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charts/chart4.xml" ContentType="application/vnd.openxmlformats-officedocument.drawingml.chart+xml"/>
  <Override PartName="/ppt/diagrams/colors5.xml" ContentType="application/vnd.openxmlformats-officedocument.drawingml.diagramColor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Default Extension="sldx" ContentType="application/vnd.openxmlformats-officedocument.presentationml.slide"/>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Override PartName="/ppt/diagrams/data5.xml" ContentType="application/vnd.openxmlformats-officedocument.drawingml.diagramData+xml"/>
  <Override PartName="/ppt/diagrams/colors7.xml" ContentType="application/vnd.openxmlformats-officedocument.drawingml.diagramColors+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diagrams/quickStyle6.xml" ContentType="application/vnd.openxmlformats-officedocument.drawingml.diagramStyle+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2">
  <p:sldMasterIdLst>
    <p:sldMasterId id="2147483648" r:id="rId1"/>
  </p:sldMasterIdLst>
  <p:notesMasterIdLst>
    <p:notesMasterId r:id="rId77"/>
  </p:notesMasterIdLst>
  <p:handoutMasterIdLst>
    <p:handoutMasterId r:id="rId78"/>
  </p:handoutMasterIdLst>
  <p:sldIdLst>
    <p:sldId id="627" r:id="rId2"/>
    <p:sldId id="628" r:id="rId3"/>
    <p:sldId id="629" r:id="rId4"/>
    <p:sldId id="702" r:id="rId5"/>
    <p:sldId id="745" r:id="rId6"/>
    <p:sldId id="757" r:id="rId7"/>
    <p:sldId id="758" r:id="rId8"/>
    <p:sldId id="675" r:id="rId9"/>
    <p:sldId id="674" r:id="rId10"/>
    <p:sldId id="683" r:id="rId11"/>
    <p:sldId id="673" r:id="rId12"/>
    <p:sldId id="723" r:id="rId13"/>
    <p:sldId id="737" r:id="rId14"/>
    <p:sldId id="738" r:id="rId15"/>
    <p:sldId id="739" r:id="rId16"/>
    <p:sldId id="759" r:id="rId17"/>
    <p:sldId id="672" r:id="rId18"/>
    <p:sldId id="633" r:id="rId19"/>
    <p:sldId id="677" r:id="rId20"/>
    <p:sldId id="634" r:id="rId21"/>
    <p:sldId id="635" r:id="rId22"/>
    <p:sldId id="703" r:id="rId23"/>
    <p:sldId id="575" r:id="rId24"/>
    <p:sldId id="266" r:id="rId25"/>
    <p:sldId id="267" r:id="rId26"/>
    <p:sldId id="704" r:id="rId27"/>
    <p:sldId id="680" r:id="rId28"/>
    <p:sldId id="269" r:id="rId29"/>
    <p:sldId id="740" r:id="rId30"/>
    <p:sldId id="741" r:id="rId31"/>
    <p:sldId id="724" r:id="rId32"/>
    <p:sldId id="725" r:id="rId33"/>
    <p:sldId id="726" r:id="rId34"/>
    <p:sldId id="727" r:id="rId35"/>
    <p:sldId id="729" r:id="rId36"/>
    <p:sldId id="728" r:id="rId37"/>
    <p:sldId id="752" r:id="rId38"/>
    <p:sldId id="753" r:id="rId39"/>
    <p:sldId id="754" r:id="rId40"/>
    <p:sldId id="756" r:id="rId41"/>
    <p:sldId id="755" r:id="rId42"/>
    <p:sldId id="678" r:id="rId43"/>
    <p:sldId id="699" r:id="rId44"/>
    <p:sldId id="700" r:id="rId45"/>
    <p:sldId id="701" r:id="rId46"/>
    <p:sldId id="707" r:id="rId47"/>
    <p:sldId id="730" r:id="rId48"/>
    <p:sldId id="709" r:id="rId49"/>
    <p:sldId id="710" r:id="rId50"/>
    <p:sldId id="711" r:id="rId51"/>
    <p:sldId id="712" r:id="rId52"/>
    <p:sldId id="713" r:id="rId53"/>
    <p:sldId id="714" r:id="rId54"/>
    <p:sldId id="715" r:id="rId55"/>
    <p:sldId id="716" r:id="rId56"/>
    <p:sldId id="717" r:id="rId57"/>
    <p:sldId id="718" r:id="rId58"/>
    <p:sldId id="719" r:id="rId59"/>
    <p:sldId id="720" r:id="rId60"/>
    <p:sldId id="721" r:id="rId61"/>
    <p:sldId id="722" r:id="rId62"/>
    <p:sldId id="733" r:id="rId63"/>
    <p:sldId id="641" r:id="rId64"/>
    <p:sldId id="642" r:id="rId65"/>
    <p:sldId id="643" r:id="rId66"/>
    <p:sldId id="640" r:id="rId67"/>
    <p:sldId id="735" r:id="rId68"/>
    <p:sldId id="731" r:id="rId69"/>
    <p:sldId id="734" r:id="rId70"/>
    <p:sldId id="746" r:id="rId71"/>
    <p:sldId id="747" r:id="rId72"/>
    <p:sldId id="748" r:id="rId73"/>
    <p:sldId id="668" r:id="rId74"/>
    <p:sldId id="268" r:id="rId75"/>
    <p:sldId id="760" r:id="rId76"/>
  </p:sldIdLst>
  <p:sldSz cx="9144000" cy="6858000" type="screen4x3"/>
  <p:notesSz cx="9144000" cy="6858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893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4380"/>
    <p:restoredTop sz="94660"/>
  </p:normalViewPr>
  <p:slideViewPr>
    <p:cSldViewPr>
      <p:cViewPr varScale="1">
        <p:scale>
          <a:sx n="99" d="100"/>
          <a:sy n="99" d="100"/>
        </p:scale>
        <p:origin x="-246" y="-96"/>
      </p:cViewPr>
      <p:guideLst>
        <p:guide orient="horz" pos="2160"/>
        <p:guide pos="2880"/>
      </p:guideLst>
    </p:cSldViewPr>
  </p:slideViewPr>
  <p:notesTextViewPr>
    <p:cViewPr>
      <p:scale>
        <a:sx n="100" d="100"/>
        <a:sy n="100" d="100"/>
      </p:scale>
      <p:origin x="0" y="0"/>
    </p:cViewPr>
  </p:notesTextViewPr>
  <p:notesViewPr>
    <p:cSldViewPr>
      <p:cViewPr varScale="1">
        <p:scale>
          <a:sx n="57" d="100"/>
          <a:sy n="57" d="100"/>
        </p:scale>
        <p:origin x="2832" y="72"/>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1711;&#1586;&#1575;&#1585;&#1588;&#1575;&#1578;\1400\&#1603;&#1604;&#1610;.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a-IR"/>
  <c:style val="6"/>
  <c:chart>
    <c:view3D>
      <c:rotY val="340"/>
      <c:rAngAx val="1"/>
    </c:view3D>
    <c:plotArea>
      <c:layout/>
      <c:bar3DChart>
        <c:barDir val="col"/>
        <c:grouping val="clustered"/>
        <c:ser>
          <c:idx val="0"/>
          <c:order val="0"/>
          <c:dLbls>
            <c:txPr>
              <a:bodyPr rot="720000"/>
              <a:lstStyle/>
              <a:p>
                <a:pPr>
                  <a:defRPr/>
                </a:pPr>
                <a:endParaRPr lang="fa-IR"/>
              </a:p>
            </c:txPr>
            <c:showVal val="1"/>
          </c:dLbls>
          <c:cat>
            <c:strRef>
              <c:f>Sheet6!$A$19:$F$20</c:f>
              <c:strCache>
                <c:ptCount val="5"/>
                <c:pt idx="0">
                  <c:v>1396</c:v>
                </c:pt>
                <c:pt idx="1">
                  <c:v>1397</c:v>
                </c:pt>
                <c:pt idx="2">
                  <c:v>1398</c:v>
                </c:pt>
                <c:pt idx="3">
                  <c:v>1399</c:v>
                </c:pt>
                <c:pt idx="4">
                  <c:v>1400</c:v>
                </c:pt>
              </c:strCache>
            </c:strRef>
          </c:cat>
          <c:val>
            <c:numRef>
              <c:f>Sheet6!$A$21:$F$21</c:f>
              <c:numCache>
                <c:formatCode>General</c:formatCode>
                <c:ptCount val="6"/>
                <c:pt idx="0">
                  <c:v>4377</c:v>
                </c:pt>
                <c:pt idx="1">
                  <c:v>3355</c:v>
                </c:pt>
                <c:pt idx="2">
                  <c:v>4027</c:v>
                </c:pt>
                <c:pt idx="3">
                  <c:v>5195</c:v>
                </c:pt>
                <c:pt idx="4">
                  <c:v>8869</c:v>
                </c:pt>
              </c:numCache>
            </c:numRef>
          </c:val>
        </c:ser>
        <c:dLbls>
          <c:showVal val="1"/>
        </c:dLbls>
        <c:gapWidth val="75"/>
        <c:shape val="cylinder"/>
        <c:axId val="64061824"/>
        <c:axId val="64063360"/>
        <c:axId val="0"/>
      </c:bar3DChart>
      <c:catAx>
        <c:axId val="64061824"/>
        <c:scaling>
          <c:orientation val="minMax"/>
        </c:scaling>
        <c:axPos val="b"/>
        <c:tickLblPos val="nextTo"/>
        <c:crossAx val="64063360"/>
        <c:crosses val="autoZero"/>
        <c:auto val="1"/>
        <c:lblAlgn val="ctr"/>
        <c:lblOffset val="100"/>
      </c:catAx>
      <c:valAx>
        <c:axId val="64063360"/>
        <c:scaling>
          <c:orientation val="minMax"/>
        </c:scaling>
        <c:axPos val="l"/>
        <c:numFmt formatCode="General" sourceLinked="1"/>
        <c:majorTickMark val="none"/>
        <c:tickLblPos val="nextTo"/>
        <c:crossAx val="64061824"/>
        <c:crosses val="autoZero"/>
        <c:crossBetween val="between"/>
      </c:valAx>
    </c:plotArea>
    <c:plotVisOnly val="1"/>
  </c:chart>
  <c:txPr>
    <a:bodyPr/>
    <a:lstStyle/>
    <a:p>
      <a:pPr>
        <a:defRPr sz="1800"/>
      </a:pPr>
      <a:endParaRPr lang="fa-IR"/>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a-IR"/>
  <c:chart>
    <c:autoTitleDeleted val="1"/>
    <c:view3D>
      <c:rotX val="30"/>
      <c:rotY val="36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6.6594680666643299E-2"/>
          <c:y val="0.16908028770926703"/>
          <c:w val="0.84497194770708262"/>
          <c:h val="0.82902423801325242"/>
        </c:manualLayout>
      </c:layout>
      <c:pie3DChart>
        <c:varyColors val="1"/>
        <c:ser>
          <c:idx val="0"/>
          <c:order val="0"/>
          <c:explosion val="14"/>
          <c:dPt>
            <c:idx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4CAD-449E-89D5-606D64BEB8CD}"/>
              </c:ext>
            </c:extLst>
          </c:dPt>
          <c:dPt>
            <c:idx val="1"/>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4CAD-449E-89D5-606D64BEB8CD}"/>
              </c:ext>
            </c:extLst>
          </c:dPt>
          <c:dPt>
            <c:idx val="2"/>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4CAD-449E-89D5-606D64BEB8CD}"/>
              </c:ext>
            </c:extLst>
          </c:dPt>
          <c:dPt>
            <c:idx val="3"/>
            <c:spPr>
              <a:solidFill>
                <a:schemeClr val="accent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4CAD-449E-89D5-606D64BEB8CD}"/>
              </c:ext>
            </c:extLst>
          </c:dPt>
          <c:dPt>
            <c:idx val="4"/>
            <c:spPr>
              <a:solidFill>
                <a:schemeClr val="accent5"/>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9-4CAD-449E-89D5-606D64BEB8CD}"/>
              </c:ext>
            </c:extLst>
          </c:dPt>
          <c:dPt>
            <c:idx val="5"/>
            <c:spPr>
              <a:solidFill>
                <a:schemeClr val="accent6"/>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B-4CAD-449E-89D5-606D64BEB8CD}"/>
              </c:ext>
            </c:extLst>
          </c:dPt>
          <c:dPt>
            <c:idx val="6"/>
            <c:spPr>
              <a:solidFill>
                <a:schemeClr val="accent1">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D-4CAD-449E-89D5-606D64BEB8CD}"/>
              </c:ext>
            </c:extLst>
          </c:dPt>
          <c:dPt>
            <c:idx val="7"/>
            <c:spPr>
              <a:solidFill>
                <a:schemeClr val="accent2">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F-4CAD-449E-89D5-606D64BEB8CD}"/>
              </c:ext>
            </c:extLst>
          </c:dPt>
          <c:dLbls>
            <c:dLbl>
              <c:idx val="0"/>
              <c:layout>
                <c:manualLayout>
                  <c:x val="-0.30797852715010393"/>
                  <c:y val="-0.25087002746537135"/>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CAD-449E-89D5-606D64BEB8CD}"/>
                </c:ext>
              </c:extLst>
            </c:dLbl>
            <c:dLbl>
              <c:idx val="1"/>
              <c:layout>
                <c:manualLayout>
                  <c:x val="-3.5204786628358679E-2"/>
                  <c:y val="-1.6762252170317227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CAD-449E-89D5-606D64BEB8CD}"/>
                </c:ext>
              </c:extLst>
            </c:dLbl>
            <c:dLbl>
              <c:idx val="2"/>
              <c:layout>
                <c:manualLayout>
                  <c:x val="-0.12248582339011939"/>
                  <c:y val="2.5380497661140408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4CAD-449E-89D5-606D64BEB8CD}"/>
                </c:ext>
              </c:extLst>
            </c:dLbl>
            <c:dLbl>
              <c:idx val="3"/>
              <c:layout>
                <c:manualLayout>
                  <c:x val="-0.20010517393195418"/>
                  <c:y val="-2.6556386122541541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4CAD-449E-89D5-606D64BEB8CD}"/>
                </c:ext>
              </c:extLst>
            </c:dLbl>
            <c:dLbl>
              <c:idx val="4"/>
              <c:layout>
                <c:manualLayout>
                  <c:x val="-0.10536179628391905"/>
                  <c:y val="-2.0403787525873799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4CAD-449E-89D5-606D64BEB8CD}"/>
                </c:ext>
              </c:extLst>
            </c:dLbl>
            <c:dLbl>
              <c:idx val="5"/>
              <c:layout>
                <c:manualLayout>
                  <c:x val="-8.4054886047064889E-2"/>
                  <c:y val="-5.2273392586307893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4CAD-449E-89D5-606D64BEB8CD}"/>
                </c:ext>
              </c:extLst>
            </c:dLbl>
            <c:dLbl>
              <c:idx val="6"/>
              <c:layout>
                <c:manualLayout>
                  <c:x val="3.842825049623369E-2"/>
                  <c:y val="-6.6379611219614873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4CAD-449E-89D5-606D64BEB8CD}"/>
                </c:ext>
              </c:extLst>
            </c:dLbl>
            <c:dLbl>
              <c:idx val="7"/>
              <c:layout>
                <c:manualLayout>
                  <c:x val="0.17443966078236486"/>
                  <c:y val="-1.4656809564156121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4CAD-449E-89D5-606D64BEB8CD}"/>
                </c:ext>
              </c:extLst>
            </c:dLbl>
            <c:spPr>
              <a:noFill/>
              <a:ln>
                <a:noFill/>
              </a:ln>
              <a:effectLst/>
            </c:spPr>
            <c:txPr>
              <a:bodyPr rot="0" spcFirstLastPara="1" vertOverflow="ellipsis" vert="horz" wrap="square" lIns="38100" tIns="19050" rIns="38100" bIns="19050" anchor="ctr" anchorCtr="1">
                <a:spAutoFit/>
              </a:bodyPr>
              <a:lstStyle/>
              <a:p>
                <a:pPr>
                  <a:defRPr lang="en-US" sz="1400" b="0" i="0" u="none" strike="noStrike" kern="1200" baseline="0">
                    <a:solidFill>
                      <a:schemeClr val="tx1"/>
                    </a:solidFill>
                    <a:latin typeface="+mn-lt"/>
                    <a:ea typeface="+mn-ea"/>
                    <a:cs typeface="B Titr" panose="00000700000000000000" pitchFamily="2" charset="-78"/>
                  </a:defRPr>
                </a:pPr>
                <a:endParaRPr lang="fa-IR"/>
              </a:p>
            </c:txPr>
            <c:showVal val="1"/>
            <c:showCatName val="1"/>
            <c:showLeaderLines val="1"/>
            <c:leaderLines>
              <c:spPr>
                <a:ln w="9525" cap="flat" cmpd="sng" algn="ctr">
                  <a:solidFill>
                    <a:schemeClr val="tx1"/>
                  </a:solidFill>
                  <a:round/>
                </a:ln>
                <a:effectLst/>
              </c:spPr>
            </c:leaderLines>
            <c:extLst xmlns:c16r2="http://schemas.microsoft.com/office/drawing/2015/06/chart">
              <c:ext xmlns:c15="http://schemas.microsoft.com/office/drawing/2012/chart" uri="{CE6537A1-D6FC-4f65-9D91-7224C49458BB}"/>
            </c:extLst>
          </c:dLbls>
          <c:cat>
            <c:strRef>
              <c:f>Sheet1!$B$12:$B$19</c:f>
              <c:strCache>
                <c:ptCount val="8"/>
                <c:pt idx="0">
                  <c:v>عادي-دولتي</c:v>
                </c:pt>
                <c:pt idx="1">
                  <c:v>غير دولتي</c:v>
                </c:pt>
                <c:pt idx="2">
                  <c:v>نمونه دولتی</c:v>
                </c:pt>
                <c:pt idx="3">
                  <c:v>شاهد</c:v>
                </c:pt>
                <c:pt idx="4">
                  <c:v>هيات امنايي</c:v>
                </c:pt>
                <c:pt idx="5">
                  <c:v>تيزهوشان</c:v>
                </c:pt>
                <c:pt idx="6">
                  <c:v>غیردولتی حمایتی</c:v>
                </c:pt>
                <c:pt idx="7">
                  <c:v>وابسته</c:v>
                </c:pt>
              </c:strCache>
            </c:strRef>
          </c:cat>
          <c:val>
            <c:numRef>
              <c:f>Sheet1!$C$12:$C$19</c:f>
              <c:numCache>
                <c:formatCode>General</c:formatCode>
                <c:ptCount val="8"/>
                <c:pt idx="0">
                  <c:v>73.92</c:v>
                </c:pt>
                <c:pt idx="1">
                  <c:v>18.04</c:v>
                </c:pt>
                <c:pt idx="2">
                  <c:v>2.94</c:v>
                </c:pt>
                <c:pt idx="3">
                  <c:v>2.8099999999999987</c:v>
                </c:pt>
                <c:pt idx="4">
                  <c:v>0.98</c:v>
                </c:pt>
                <c:pt idx="5">
                  <c:v>0.93</c:v>
                </c:pt>
                <c:pt idx="6">
                  <c:v>0.28000000000000008</c:v>
                </c:pt>
                <c:pt idx="7">
                  <c:v>0.1</c:v>
                </c:pt>
              </c:numCache>
            </c:numRef>
          </c:val>
          <c:extLst xmlns:c16r2="http://schemas.microsoft.com/office/drawing/2015/06/chart">
            <c:ext xmlns:c16="http://schemas.microsoft.com/office/drawing/2014/chart" uri="{C3380CC4-5D6E-409C-BE32-E72D297353CC}">
              <c16:uniqueId val="{00000010-4CAD-449E-89D5-606D64BEB8CD}"/>
            </c:ext>
          </c:extLst>
        </c:ser>
      </c:pie3DChart>
      <c:spPr>
        <a:noFill/>
        <a:ln>
          <a:noFill/>
        </a:ln>
        <a:effectLst/>
      </c:spPr>
    </c:plotArea>
    <c:plotVisOnly val="1"/>
    <c:dispBlanksAs val="zero"/>
  </c:chart>
  <c:spPr>
    <a:noFill/>
    <a:ln>
      <a:noFill/>
    </a:ln>
    <a:effectLst/>
  </c:spPr>
  <c:txPr>
    <a:bodyPr/>
    <a:lstStyle/>
    <a:p>
      <a:pPr>
        <a:defRPr/>
      </a:pPr>
      <a:endParaRPr lang="fa-I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fa-IR"/>
  <c:chart>
    <c:title>
      <c:tx>
        <c:rich>
          <a:bodyPr rot="0" spcFirstLastPara="1" vertOverflow="ellipsis" vert="horz" wrap="square" anchor="ctr" anchorCtr="1"/>
          <a:lstStyle/>
          <a:p>
            <a:pPr>
              <a:defRPr lang="en-US" sz="1600" b="1" i="0" u="none" strike="noStrike" kern="1200" baseline="0">
                <a:solidFill>
                  <a:srgbClr val="FF0000"/>
                </a:solidFill>
                <a:latin typeface="+mn-lt"/>
                <a:ea typeface="+mn-ea"/>
                <a:cs typeface="B Titr" panose="00000700000000000000" pitchFamily="2" charset="-78"/>
              </a:defRPr>
            </a:pPr>
            <a:r>
              <a:rPr lang="fa-IR">
                <a:solidFill>
                  <a:srgbClr val="FF0000"/>
                </a:solidFill>
                <a:cs typeface="B Titr" panose="00000700000000000000" pitchFamily="2" charset="-78"/>
              </a:rPr>
              <a:t> </a:t>
            </a:r>
            <a:endParaRPr lang="en-US">
              <a:solidFill>
                <a:srgbClr val="FF0000"/>
              </a:solidFill>
              <a:cs typeface="B Titr" panose="00000700000000000000" pitchFamily="2" charset="-78"/>
            </a:endParaRPr>
          </a:p>
        </c:rich>
      </c:tx>
      <c:layout/>
      <c:spPr>
        <a:noFill/>
        <a:ln>
          <a:noFill/>
        </a:ln>
        <a:effectLst/>
      </c:spPr>
    </c:title>
    <c:plotArea>
      <c:layout/>
      <c:pieChart>
        <c:varyColors val="1"/>
        <c:ser>
          <c:idx val="0"/>
          <c:order val="0"/>
          <c:dPt>
            <c:idx val="0"/>
            <c:spPr>
              <a:solidFill>
                <a:srgbClr val="CC009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380F-4A8C-B8A9-8447D9497ED4}"/>
              </c:ext>
            </c:extLst>
          </c:dPt>
          <c:dPt>
            <c:idx val="1"/>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380F-4A8C-B8A9-8447D9497ED4}"/>
              </c:ext>
            </c:extLst>
          </c:dPt>
          <c:dPt>
            <c:idx val="2"/>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380F-4A8C-B8A9-8447D9497ED4}"/>
              </c:ext>
            </c:extLst>
          </c:dPt>
          <c:dPt>
            <c:idx val="3"/>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380F-4A8C-B8A9-8447D9497ED4}"/>
              </c:ext>
            </c:extLst>
          </c:dPt>
          <c:dPt>
            <c:idx val="4"/>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9-380F-4A8C-B8A9-8447D9497ED4}"/>
              </c:ext>
            </c:extLst>
          </c:dPt>
          <c:dLbls>
            <c:dLbl>
              <c:idx val="0"/>
              <c:layout>
                <c:manualLayout>
                  <c:x val="-0.19673608296639092"/>
                  <c:y val="1.4653518524521618E-2"/>
                </c:manualLayout>
              </c:layou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380F-4A8C-B8A9-8447D9497ED4}"/>
                </c:ext>
              </c:extLst>
            </c:dLbl>
            <c:dLbl>
              <c:idx val="1"/>
              <c:layout>
                <c:manualLayout>
                  <c:x val="0.18726645255721755"/>
                  <c:y val="-0.13436689530067522"/>
                </c:manualLayout>
              </c:layou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380F-4A8C-B8A9-8447D9497ED4}"/>
                </c:ext>
              </c:extLst>
            </c:dLbl>
            <c:dLbl>
              <c:idx val="2"/>
              <c:layout>
                <c:manualLayout>
                  <c:x val="0.11589563298188314"/>
                  <c:y val="0.14591005226664611"/>
                </c:manualLayout>
              </c:layou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380F-4A8C-B8A9-8447D9497ED4}"/>
                </c:ext>
              </c:extLst>
            </c:dLbl>
            <c:dLbl>
              <c:idx val="3"/>
              <c:layout>
                <c:manualLayout>
                  <c:x val="-5.6282025198969084E-2"/>
                  <c:y val="3.0132265237390089E-2"/>
                </c:manualLayout>
              </c:layout>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chemeClr val="tx1"/>
                      </a:solidFill>
                      <a:latin typeface="+mn-lt"/>
                      <a:ea typeface="+mn-ea"/>
                      <a:cs typeface="B Titr" panose="00000700000000000000" pitchFamily="2" charset="-78"/>
                    </a:defRPr>
                  </a:pPr>
                  <a:endParaRPr lang="fa-IR"/>
                </a:p>
              </c:txPr>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380F-4A8C-B8A9-8447D9497ED4}"/>
                </c:ext>
              </c:extLst>
            </c:dLbl>
            <c:dLbl>
              <c:idx val="4"/>
              <c:layout>
                <c:manualLayout>
                  <c:x val="0.10076019494470836"/>
                  <c:y val="2.0978732150018088E-2"/>
                </c:manualLayout>
              </c:layout>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chemeClr val="tx1"/>
                      </a:solidFill>
                      <a:latin typeface="+mn-lt"/>
                      <a:ea typeface="+mn-ea"/>
                      <a:cs typeface="B Titr" panose="00000700000000000000" pitchFamily="2" charset="-78"/>
                    </a:defRPr>
                  </a:pPr>
                  <a:endParaRPr lang="fa-IR"/>
                </a:p>
              </c:txPr>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380F-4A8C-B8A9-8447D9497ED4}"/>
                </c:ext>
              </c:extLst>
            </c:dLbl>
            <c:spPr>
              <a:noFill/>
              <a:ln>
                <a:noFill/>
              </a:ln>
              <a:effectLst/>
            </c:spPr>
            <c:txPr>
              <a:bodyPr rot="0" spcFirstLastPara="1" vertOverflow="ellipsis" vert="horz" wrap="square" lIns="38100" tIns="19050" rIns="38100" bIns="19050" anchor="ctr" anchorCtr="1">
                <a:spAutoFit/>
              </a:bodyPr>
              <a:lstStyle/>
              <a:p>
                <a:pPr>
                  <a:defRPr lang="en-US" sz="1800" b="0" i="0" u="none" strike="noStrike" kern="1200" baseline="0">
                    <a:solidFill>
                      <a:schemeClr val="tx1"/>
                    </a:solidFill>
                    <a:latin typeface="+mn-lt"/>
                    <a:ea typeface="+mn-ea"/>
                    <a:cs typeface="B Titr" panose="00000700000000000000" pitchFamily="2" charset="-78"/>
                  </a:defRPr>
                </a:pPr>
                <a:endParaRPr lang="fa-IR"/>
              </a:p>
            </c:txPr>
            <c:showCatName val="1"/>
            <c:showPercent val="1"/>
            <c:showLeaderLines val="1"/>
            <c:leaderLines>
              <c:spPr>
                <a:ln w="12700" cap="flat" cmpd="sng" algn="ctr">
                  <a:solidFill>
                    <a:schemeClr val="tx1"/>
                  </a:solidFill>
                  <a:round/>
                </a:ln>
                <a:effectLst/>
              </c:spPr>
            </c:leaderLines>
            <c:extLst xmlns:c16r2="http://schemas.microsoft.com/office/drawing/2015/06/chart">
              <c:ext xmlns:c15="http://schemas.microsoft.com/office/drawing/2012/chart" uri="{CE6537A1-D6FC-4f65-9D91-7224C49458BB}"/>
            </c:extLst>
          </c:dLbls>
          <c:cat>
            <c:strRef>
              <c:f>Sheet1!$E$12:$E$16</c:f>
              <c:strCache>
                <c:ptCount val="5"/>
                <c:pt idx="0">
                  <c:v>ابتدایی</c:v>
                </c:pt>
                <c:pt idx="1">
                  <c:v>دوره اول متوسطه</c:v>
                </c:pt>
                <c:pt idx="2">
                  <c:v>نظری</c:v>
                </c:pt>
                <c:pt idx="3">
                  <c:v>فنی و حرفه ای</c:v>
                </c:pt>
                <c:pt idx="4">
                  <c:v>کاردانش</c:v>
                </c:pt>
              </c:strCache>
            </c:strRef>
          </c:cat>
          <c:val>
            <c:numRef>
              <c:f>Sheet1!$F$12:$F$16</c:f>
              <c:numCache>
                <c:formatCode>General</c:formatCode>
                <c:ptCount val="5"/>
                <c:pt idx="0">
                  <c:v>54.3</c:v>
                </c:pt>
                <c:pt idx="1">
                  <c:v>25</c:v>
                </c:pt>
                <c:pt idx="2">
                  <c:v>16.3</c:v>
                </c:pt>
                <c:pt idx="3">
                  <c:v>2.6</c:v>
                </c:pt>
                <c:pt idx="4">
                  <c:v>1.8</c:v>
                </c:pt>
              </c:numCache>
            </c:numRef>
          </c:val>
          <c:extLst xmlns:c16r2="http://schemas.microsoft.com/office/drawing/2015/06/chart">
            <c:ext xmlns:c16="http://schemas.microsoft.com/office/drawing/2014/chart" uri="{C3380CC4-5D6E-409C-BE32-E72D297353CC}">
              <c16:uniqueId val="{0000000A-380F-4A8C-B8A9-8447D9497ED4}"/>
            </c:ext>
          </c:extLst>
        </c:ser>
        <c:firstSliceAng val="36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a-I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fa-IR"/>
  <c:chart>
    <c:title>
      <c:tx>
        <c:rich>
          <a:bodyPr rot="0" spcFirstLastPara="1" vertOverflow="ellipsis" vert="horz" wrap="square" anchor="ctr" anchorCtr="1"/>
          <a:lstStyle/>
          <a:p>
            <a:pPr>
              <a:defRPr lang="en-US" sz="1600" b="1" i="0" u="none" strike="noStrike" kern="1200" baseline="0">
                <a:solidFill>
                  <a:schemeClr val="tx2"/>
                </a:solidFill>
                <a:latin typeface="+mn-lt"/>
                <a:ea typeface="+mn-ea"/>
                <a:cs typeface="+mn-cs"/>
              </a:defRPr>
            </a:pPr>
            <a:r>
              <a:rPr lang="fa-IR"/>
              <a:t> </a:t>
            </a:r>
            <a:endParaRPr lang="en-US"/>
          </a:p>
        </c:rich>
      </c:tx>
      <c:layout/>
      <c:spPr>
        <a:noFill/>
        <a:ln>
          <a:noFill/>
        </a:ln>
        <a:effectLst/>
      </c:spPr>
    </c:title>
    <c:plotArea>
      <c:layout/>
      <c:pieChart>
        <c:varyColors val="1"/>
        <c:dLbls>
          <c:showPercent val="1"/>
        </c:dLbls>
        <c:firstSliceAng val="360"/>
      </c:pieChart>
      <c:spPr>
        <a:noFill/>
        <a:ln>
          <a:noFill/>
        </a:ln>
        <a:effectLst/>
      </c:spPr>
    </c:plotArea>
    <c:legend>
      <c:legendPos val="r"/>
      <c:layout>
        <c:manualLayout>
          <c:xMode val="edge"/>
          <c:yMode val="edge"/>
          <c:x val="0.86233908071363097"/>
          <c:y val="0.40429105493781825"/>
          <c:w val="6.6685173667568445E-2"/>
          <c:h val="0.24686055387867945"/>
        </c:manualLayout>
      </c:layout>
      <c:spPr>
        <a:noFill/>
        <a:ln>
          <a:noFill/>
        </a:ln>
        <a:effectLst/>
      </c:spPr>
      <c:txPr>
        <a:bodyPr rot="0" spcFirstLastPara="1" vertOverflow="ellipsis" vert="horz" wrap="square" anchor="ctr" anchorCtr="1"/>
        <a:lstStyle/>
        <a:p>
          <a:pPr>
            <a:defRPr lang="en-US" sz="900" b="0" i="0" u="none" strike="noStrike" kern="1200" baseline="0">
              <a:solidFill>
                <a:sysClr val="windowText" lastClr="000000"/>
              </a:solidFill>
              <a:latin typeface="+mn-lt"/>
              <a:ea typeface="+mn-ea"/>
              <a:cs typeface="B Titr" panose="00000700000000000000" pitchFamily="2" charset="-78"/>
            </a:defRPr>
          </a:pPr>
          <a:endParaRPr lang="fa-IR"/>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a-IR"/>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fa-IR"/>
  <c:chart>
    <c:title>
      <c:tx>
        <c:rich>
          <a:bodyPr rot="0" spcFirstLastPara="1" vertOverflow="ellipsis" vert="horz" wrap="square" anchor="ctr" anchorCtr="1"/>
          <a:lstStyle/>
          <a:p>
            <a:pPr>
              <a:defRPr lang="en-US" sz="1600" b="1" i="0" u="none" strike="noStrike" kern="1200" baseline="0">
                <a:solidFill>
                  <a:schemeClr val="tx1">
                    <a:lumMod val="65000"/>
                    <a:lumOff val="35000"/>
                  </a:schemeClr>
                </a:solidFill>
                <a:latin typeface="+mn-lt"/>
                <a:ea typeface="+mn-ea"/>
                <a:cs typeface="+mn-cs"/>
              </a:defRPr>
            </a:pPr>
            <a:r>
              <a:rPr lang="fa-IR"/>
              <a:t> </a:t>
            </a:r>
            <a:endParaRPr lang="en-US"/>
          </a:p>
        </c:rich>
      </c:tx>
      <c:layout/>
      <c:spPr>
        <a:noFill/>
        <a:ln>
          <a:noFill/>
        </a:ln>
        <a:effectLst/>
      </c:spPr>
    </c:title>
    <c:view3D>
      <c:rotX val="30"/>
      <c:rotY val="36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dPt>
            <c:idx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xmlns:c16r2="http://schemas.microsoft.com/office/drawing/2015/06/chart">
              <c:ext xmlns:c16="http://schemas.microsoft.com/office/drawing/2014/chart" uri="{C3380CC4-5D6E-409C-BE32-E72D297353CC}">
                <c16:uniqueId val="{00000001-62EA-4EFF-87FC-48AC309C9943}"/>
              </c:ext>
            </c:extLst>
          </c:dPt>
          <c:dPt>
            <c:idx val="1"/>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xmlns:c16r2="http://schemas.microsoft.com/office/drawing/2015/06/chart">
              <c:ext xmlns:c16="http://schemas.microsoft.com/office/drawing/2014/chart" uri="{C3380CC4-5D6E-409C-BE32-E72D297353CC}">
                <c16:uniqueId val="{00000003-62EA-4EFF-87FC-48AC309C9943}"/>
              </c:ext>
            </c:extLst>
          </c:dPt>
          <c:dPt>
            <c:idx val="2"/>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xmlns:c16r2="http://schemas.microsoft.com/office/drawing/2015/06/chart">
              <c:ext xmlns:c16="http://schemas.microsoft.com/office/drawing/2014/chart" uri="{C3380CC4-5D6E-409C-BE32-E72D297353CC}">
                <c16:uniqueId val="{00000005-62EA-4EFF-87FC-48AC309C9943}"/>
              </c:ext>
            </c:extLst>
          </c:dPt>
          <c:dPt>
            <c:idx val="3"/>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xmlns:c16r2="http://schemas.microsoft.com/office/drawing/2015/06/chart">
              <c:ext xmlns:c16="http://schemas.microsoft.com/office/drawing/2014/chart" uri="{C3380CC4-5D6E-409C-BE32-E72D297353CC}">
                <c16:uniqueId val="{00000007-62EA-4EFF-87FC-48AC309C9943}"/>
              </c:ext>
            </c:extLst>
          </c:dPt>
          <c:dPt>
            <c:idx val="4"/>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xmlns:c16r2="http://schemas.microsoft.com/office/drawing/2015/06/chart">
              <c:ext xmlns:c16="http://schemas.microsoft.com/office/drawing/2014/chart" uri="{C3380CC4-5D6E-409C-BE32-E72D297353CC}">
                <c16:uniqueId val="{00000009-62EA-4EFF-87FC-48AC309C9943}"/>
              </c:ext>
            </c:extLst>
          </c:dPt>
          <c:dPt>
            <c:idx val="5"/>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xmlns:c16r2="http://schemas.microsoft.com/office/drawing/2015/06/chart">
              <c:ext xmlns:c16="http://schemas.microsoft.com/office/drawing/2014/chart" uri="{C3380CC4-5D6E-409C-BE32-E72D297353CC}">
                <c16:uniqueId val="{0000000B-62EA-4EFF-87FC-48AC309C9943}"/>
              </c:ext>
            </c:extLst>
          </c:dPt>
          <c:dPt>
            <c:idx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xmlns:c16r2="http://schemas.microsoft.com/office/drawing/2015/06/chart">
              <c:ext xmlns:c16="http://schemas.microsoft.com/office/drawing/2014/chart" uri="{C3380CC4-5D6E-409C-BE32-E72D297353CC}">
                <c16:uniqueId val="{0000000D-62EA-4EFF-87FC-48AC309C9943}"/>
              </c:ext>
            </c:extLst>
          </c:dPt>
          <c:dLbls>
            <c:dLbl>
              <c:idx val="0"/>
              <c:spPr>
                <a:noFill/>
                <a:ln>
                  <a:noFill/>
                </a:ln>
                <a:effectLst/>
              </c:spPr>
              <c:txPr>
                <a:bodyPr rot="0" spcFirstLastPara="1" vertOverflow="ellipsis" vert="horz" wrap="square" lIns="38100" tIns="19050" rIns="38100" bIns="19050" anchor="ctr" anchorCtr="1">
                  <a:spAutoFit/>
                </a:bodyPr>
                <a:lstStyle/>
                <a:p>
                  <a:pPr rtl="1">
                    <a:defRPr lang="en-US" sz="1400" b="0" i="0" u="none" strike="noStrike" kern="1200" baseline="0">
                      <a:solidFill>
                        <a:schemeClr val="tx1"/>
                      </a:solidFill>
                      <a:latin typeface="+mn-lt"/>
                      <a:ea typeface="+mn-ea"/>
                      <a:cs typeface="B Titr" panose="00000700000000000000" pitchFamily="2" charset="-78"/>
                    </a:defRPr>
                  </a:pPr>
                  <a:endParaRPr lang="fa-IR"/>
                </a:p>
              </c:txPr>
            </c:dLbl>
            <c:dLbl>
              <c:idx val="6"/>
              <c:layout>
                <c:manualLayout>
                  <c:x val="-0.17442106780236483"/>
                  <c:y val="1.0017924647369139E-3"/>
                </c:manualLayout>
              </c:layout>
              <c:dLblPos val="bestFi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62EA-4EFF-87FC-48AC309C9943}"/>
                </c:ext>
              </c:extLst>
            </c:dLbl>
            <c:spPr>
              <a:noFill/>
              <a:ln>
                <a:noFill/>
              </a:ln>
              <a:effectLst/>
            </c:spPr>
            <c:txPr>
              <a:bodyPr rot="0" spcFirstLastPara="1" vertOverflow="ellipsis" vert="horz" wrap="square" lIns="38100" tIns="19050" rIns="38100" bIns="19050" anchor="ctr" anchorCtr="1">
                <a:spAutoFit/>
              </a:bodyPr>
              <a:lstStyle/>
              <a:p>
                <a:pPr rtl="1">
                  <a:defRPr lang="en-US" sz="2000" b="0" i="0" u="none" strike="noStrike" kern="1200" baseline="0">
                    <a:solidFill>
                      <a:schemeClr val="tx1"/>
                    </a:solidFill>
                    <a:latin typeface="+mn-lt"/>
                    <a:ea typeface="+mn-ea"/>
                    <a:cs typeface="B Titr" panose="00000700000000000000" pitchFamily="2" charset="-78"/>
                  </a:defRPr>
                </a:pPr>
                <a:endParaRPr lang="fa-IR"/>
              </a:p>
            </c:txPr>
            <c:dLblPos val="inEnd"/>
            <c:showCatName val="1"/>
            <c:showPercent val="1"/>
            <c:showLeaderLines val="1"/>
            <c:leaderLines>
              <c:spPr>
                <a:ln w="9525" cap="flat" cmpd="sng" algn="ctr">
                  <a:solidFill>
                    <a:schemeClr val="tx1"/>
                  </a:solidFill>
                  <a:round/>
                </a:ln>
                <a:effectLst/>
              </c:spPr>
            </c:leaderLines>
            <c:extLst xmlns:c16r2="http://schemas.microsoft.com/office/drawing/2015/06/chart">
              <c:ext xmlns:c15="http://schemas.microsoft.com/office/drawing/2012/chart" uri="{CE6537A1-D6FC-4f65-9D91-7224C49458BB}"/>
            </c:extLst>
          </c:dLbls>
          <c:cat>
            <c:strRef>
              <c:f>Sheet1!$B$21:$B$27</c:f>
              <c:strCache>
                <c:ptCount val="7"/>
                <c:pt idx="0">
                  <c:v>كمتر از25</c:v>
                </c:pt>
                <c:pt idx="1">
                  <c:v>25-30</c:v>
                </c:pt>
                <c:pt idx="2">
                  <c:v>30-33</c:v>
                </c:pt>
                <c:pt idx="3">
                  <c:v>33-37</c:v>
                </c:pt>
                <c:pt idx="4">
                  <c:v>37-39</c:v>
                </c:pt>
                <c:pt idx="5">
                  <c:v>39-41</c:v>
                </c:pt>
                <c:pt idx="6">
                  <c:v>41-43</c:v>
                </c:pt>
              </c:strCache>
            </c:strRef>
          </c:cat>
          <c:val>
            <c:numRef>
              <c:f>Sheet1!$C$21:$C$27</c:f>
              <c:numCache>
                <c:formatCode>General</c:formatCode>
                <c:ptCount val="7"/>
                <c:pt idx="0">
                  <c:v>2321</c:v>
                </c:pt>
                <c:pt idx="1">
                  <c:v>5632</c:v>
                </c:pt>
                <c:pt idx="2">
                  <c:v>6556</c:v>
                </c:pt>
                <c:pt idx="3">
                  <c:v>9301</c:v>
                </c:pt>
                <c:pt idx="4">
                  <c:v>2572</c:v>
                </c:pt>
                <c:pt idx="5">
                  <c:v>1004</c:v>
                </c:pt>
                <c:pt idx="6">
                  <c:v>196</c:v>
                </c:pt>
              </c:numCache>
            </c:numRef>
          </c:val>
          <c:extLst xmlns:c16r2="http://schemas.microsoft.com/office/drawing/2015/06/chart">
            <c:ext xmlns:c16="http://schemas.microsoft.com/office/drawing/2014/chart" uri="{C3380CC4-5D6E-409C-BE32-E72D297353CC}">
              <c16:uniqueId val="{0000000E-62EA-4EFF-87FC-48AC309C9943}"/>
            </c:ext>
          </c:extLst>
        </c:ser>
        <c:dLbls>
          <c:showPercent val="1"/>
        </c:dLbls>
      </c:pie3D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a-IR"/>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fa-IR"/>
  <c:chart>
    <c:view3D>
      <c:rAngAx val="1"/>
    </c:view3D>
    <c:sideWall>
      <c:spPr>
        <a:solidFill>
          <a:schemeClr val="accent6">
            <a:lumMod val="20000"/>
            <a:lumOff val="80000"/>
          </a:schemeClr>
        </a:solidFill>
      </c:spPr>
    </c:sideWall>
    <c:backWall>
      <c:spPr>
        <a:solidFill>
          <a:schemeClr val="accent6">
            <a:lumMod val="20000"/>
            <a:lumOff val="80000"/>
          </a:schemeClr>
        </a:solidFill>
      </c:spPr>
    </c:backWall>
    <c:plotArea>
      <c:layout/>
      <c:bar3DChart>
        <c:barDir val="col"/>
        <c:grouping val="clustered"/>
        <c:ser>
          <c:idx val="0"/>
          <c:order val="0"/>
          <c:tx>
            <c:strRef>
              <c:f>Sheet1!$B$1</c:f>
              <c:strCache>
                <c:ptCount val="1"/>
                <c:pt idx="0">
                  <c:v>مالكيت غير اعم از حقيقي يا حقوقي</c:v>
                </c:pt>
              </c:strCache>
            </c:strRef>
          </c:tx>
          <c:cat>
            <c:strRef>
              <c:f>Sheet1!$A$2:$A$5</c:f>
              <c:strCache>
                <c:ptCount val="4"/>
                <c:pt idx="0">
                  <c:v>املاك مستحق للغير</c:v>
                </c:pt>
                <c:pt idx="1">
                  <c:v>املاك وقفي</c:v>
                </c:pt>
                <c:pt idx="2">
                  <c:v>اجاره بشرط تمليك</c:v>
                </c:pt>
                <c:pt idx="3">
                  <c:v>استيجاري</c:v>
                </c:pt>
              </c:strCache>
            </c:strRef>
          </c:cat>
          <c:val>
            <c:numRef>
              <c:f>Sheet1!$B$2:$B$5</c:f>
              <c:numCache>
                <c:formatCode>General</c:formatCode>
                <c:ptCount val="4"/>
                <c:pt idx="0">
                  <c:v>495</c:v>
                </c:pt>
                <c:pt idx="1">
                  <c:v>313</c:v>
                </c:pt>
                <c:pt idx="2">
                  <c:v>150</c:v>
                </c:pt>
                <c:pt idx="3">
                  <c:v>57</c:v>
                </c:pt>
              </c:numCache>
            </c:numRef>
          </c:val>
        </c:ser>
        <c:ser>
          <c:idx val="1"/>
          <c:order val="1"/>
          <c:tx>
            <c:strRef>
              <c:f>Sheet1!$C$1</c:f>
              <c:strCache>
                <c:ptCount val="1"/>
                <c:pt idx="0">
                  <c:v>انجمن ها و شركت ها</c:v>
                </c:pt>
              </c:strCache>
            </c:strRef>
          </c:tx>
          <c:cat>
            <c:strRef>
              <c:f>Sheet1!$A$2:$A$5</c:f>
              <c:strCache>
                <c:ptCount val="4"/>
                <c:pt idx="0">
                  <c:v>املاك مستحق للغير</c:v>
                </c:pt>
                <c:pt idx="1">
                  <c:v>املاك وقفي</c:v>
                </c:pt>
                <c:pt idx="2">
                  <c:v>اجاره بشرط تمليك</c:v>
                </c:pt>
                <c:pt idx="3">
                  <c:v>استيجاري</c:v>
                </c:pt>
              </c:strCache>
            </c:strRef>
          </c:cat>
          <c:val>
            <c:numRef>
              <c:f>Sheet1!$C$2:$C$5</c:f>
              <c:numCache>
                <c:formatCode>General</c:formatCode>
                <c:ptCount val="4"/>
                <c:pt idx="0">
                  <c:v>106</c:v>
                </c:pt>
              </c:numCache>
            </c:numRef>
          </c:val>
        </c:ser>
        <c:ser>
          <c:idx val="2"/>
          <c:order val="2"/>
          <c:tx>
            <c:strRef>
              <c:f>Sheet1!$D$1</c:f>
              <c:strCache>
                <c:ptCount val="1"/>
                <c:pt idx="0">
                  <c:v>بنياد مستضعفان</c:v>
                </c:pt>
              </c:strCache>
            </c:strRef>
          </c:tx>
          <c:cat>
            <c:strRef>
              <c:f>Sheet1!$A$2:$A$5</c:f>
              <c:strCache>
                <c:ptCount val="4"/>
                <c:pt idx="0">
                  <c:v>املاك مستحق للغير</c:v>
                </c:pt>
                <c:pt idx="1">
                  <c:v>املاك وقفي</c:v>
                </c:pt>
                <c:pt idx="2">
                  <c:v>اجاره بشرط تمليك</c:v>
                </c:pt>
                <c:pt idx="3">
                  <c:v>استيجاري</c:v>
                </c:pt>
              </c:strCache>
            </c:strRef>
          </c:cat>
          <c:val>
            <c:numRef>
              <c:f>Sheet1!$D$2:$D$5</c:f>
              <c:numCache>
                <c:formatCode>General</c:formatCode>
                <c:ptCount val="4"/>
                <c:pt idx="0">
                  <c:v>76</c:v>
                </c:pt>
              </c:numCache>
            </c:numRef>
          </c:val>
        </c:ser>
        <c:ser>
          <c:idx val="3"/>
          <c:order val="3"/>
          <c:tx>
            <c:strRef>
              <c:f>Sheet1!$E$1</c:f>
              <c:strCache>
                <c:ptCount val="1"/>
                <c:pt idx="0">
                  <c:v>ستاد اجرايي فرمان امام(ره)</c:v>
                </c:pt>
              </c:strCache>
            </c:strRef>
          </c:tx>
          <c:cat>
            <c:strRef>
              <c:f>Sheet1!$A$2:$A$5</c:f>
              <c:strCache>
                <c:ptCount val="4"/>
                <c:pt idx="0">
                  <c:v>املاك مستحق للغير</c:v>
                </c:pt>
                <c:pt idx="1">
                  <c:v>املاك وقفي</c:v>
                </c:pt>
                <c:pt idx="2">
                  <c:v>اجاره بشرط تمليك</c:v>
                </c:pt>
                <c:pt idx="3">
                  <c:v>استيجاري</c:v>
                </c:pt>
              </c:strCache>
            </c:strRef>
          </c:cat>
          <c:val>
            <c:numRef>
              <c:f>Sheet1!$E$2:$E$5</c:f>
              <c:numCache>
                <c:formatCode>General</c:formatCode>
                <c:ptCount val="4"/>
                <c:pt idx="0">
                  <c:v>64</c:v>
                </c:pt>
              </c:numCache>
            </c:numRef>
          </c:val>
        </c:ser>
        <c:ser>
          <c:idx val="4"/>
          <c:order val="4"/>
          <c:tx>
            <c:strRef>
              <c:f>Sheet1!$F$1</c:f>
              <c:strCache>
                <c:ptCount val="1"/>
                <c:pt idx="0">
                  <c:v>اشخاص حقيقي</c:v>
                </c:pt>
              </c:strCache>
            </c:strRef>
          </c:tx>
          <c:cat>
            <c:strRef>
              <c:f>Sheet1!$A$2:$A$5</c:f>
              <c:strCache>
                <c:ptCount val="4"/>
                <c:pt idx="0">
                  <c:v>املاك مستحق للغير</c:v>
                </c:pt>
                <c:pt idx="1">
                  <c:v>املاك وقفي</c:v>
                </c:pt>
                <c:pt idx="2">
                  <c:v>اجاره بشرط تمليك</c:v>
                </c:pt>
                <c:pt idx="3">
                  <c:v>استيجاري</c:v>
                </c:pt>
              </c:strCache>
            </c:strRef>
          </c:cat>
          <c:val>
            <c:numRef>
              <c:f>Sheet1!$F$2:$F$5</c:f>
              <c:numCache>
                <c:formatCode>General</c:formatCode>
                <c:ptCount val="4"/>
                <c:pt idx="0">
                  <c:v>65</c:v>
                </c:pt>
              </c:numCache>
            </c:numRef>
          </c:val>
        </c:ser>
        <c:ser>
          <c:idx val="5"/>
          <c:order val="5"/>
          <c:tx>
            <c:strRef>
              <c:f>Sheet1!$G$1</c:f>
              <c:strCache>
                <c:ptCount val="1"/>
                <c:pt idx="0">
                  <c:v>بنياد شهيد</c:v>
                </c:pt>
              </c:strCache>
            </c:strRef>
          </c:tx>
          <c:cat>
            <c:strRef>
              <c:f>Sheet1!$A$2:$A$5</c:f>
              <c:strCache>
                <c:ptCount val="4"/>
                <c:pt idx="0">
                  <c:v>املاك مستحق للغير</c:v>
                </c:pt>
                <c:pt idx="1">
                  <c:v>املاك وقفي</c:v>
                </c:pt>
                <c:pt idx="2">
                  <c:v>اجاره بشرط تمليك</c:v>
                </c:pt>
                <c:pt idx="3">
                  <c:v>استيجاري</c:v>
                </c:pt>
              </c:strCache>
            </c:strRef>
          </c:cat>
          <c:val>
            <c:numRef>
              <c:f>Sheet1!$G$2:$G$5</c:f>
              <c:numCache>
                <c:formatCode>General</c:formatCode>
                <c:ptCount val="4"/>
                <c:pt idx="0">
                  <c:v>30</c:v>
                </c:pt>
              </c:numCache>
            </c:numRef>
          </c:val>
        </c:ser>
        <c:ser>
          <c:idx val="6"/>
          <c:order val="6"/>
          <c:tx>
            <c:strRef>
              <c:f>Sheet1!$H$1</c:f>
              <c:strCache>
                <c:ptCount val="1"/>
                <c:pt idx="0">
                  <c:v>وزارتخانه ها و نهادهاي دولتي</c:v>
                </c:pt>
              </c:strCache>
            </c:strRef>
          </c:tx>
          <c:cat>
            <c:strRef>
              <c:f>Sheet1!$A$2:$A$5</c:f>
              <c:strCache>
                <c:ptCount val="4"/>
                <c:pt idx="0">
                  <c:v>املاك مستحق للغير</c:v>
                </c:pt>
                <c:pt idx="1">
                  <c:v>املاك وقفي</c:v>
                </c:pt>
                <c:pt idx="2">
                  <c:v>اجاره بشرط تمليك</c:v>
                </c:pt>
                <c:pt idx="3">
                  <c:v>استيجاري</c:v>
                </c:pt>
              </c:strCache>
            </c:strRef>
          </c:cat>
          <c:val>
            <c:numRef>
              <c:f>Sheet1!$H$2:$H$5</c:f>
              <c:numCache>
                <c:formatCode>General</c:formatCode>
                <c:ptCount val="4"/>
                <c:pt idx="0">
                  <c:v>20</c:v>
                </c:pt>
              </c:numCache>
            </c:numRef>
          </c:val>
        </c:ser>
        <c:ser>
          <c:idx val="7"/>
          <c:order val="7"/>
          <c:tx>
            <c:strRef>
              <c:f>Sheet1!$I$1</c:f>
              <c:strCache>
                <c:ptCount val="1"/>
                <c:pt idx="0">
                  <c:v>كميته امداد</c:v>
                </c:pt>
              </c:strCache>
            </c:strRef>
          </c:tx>
          <c:cat>
            <c:strRef>
              <c:f>Sheet1!$A$2:$A$5</c:f>
              <c:strCache>
                <c:ptCount val="4"/>
                <c:pt idx="0">
                  <c:v>املاك مستحق للغير</c:v>
                </c:pt>
                <c:pt idx="1">
                  <c:v>املاك وقفي</c:v>
                </c:pt>
                <c:pt idx="2">
                  <c:v>اجاره بشرط تمليك</c:v>
                </c:pt>
                <c:pt idx="3">
                  <c:v>استيجاري</c:v>
                </c:pt>
              </c:strCache>
            </c:strRef>
          </c:cat>
          <c:val>
            <c:numRef>
              <c:f>Sheet1!$I$2:$I$5</c:f>
              <c:numCache>
                <c:formatCode>General</c:formatCode>
                <c:ptCount val="4"/>
                <c:pt idx="0">
                  <c:v>7</c:v>
                </c:pt>
              </c:numCache>
            </c:numRef>
          </c:val>
        </c:ser>
        <c:ser>
          <c:idx val="8"/>
          <c:order val="8"/>
          <c:tx>
            <c:strRef>
              <c:f>Sheet1!$J$1</c:f>
              <c:strCache>
                <c:ptCount val="1"/>
                <c:pt idx="0">
                  <c:v>تامين اجتماعي</c:v>
                </c:pt>
              </c:strCache>
            </c:strRef>
          </c:tx>
          <c:spPr>
            <a:solidFill>
              <a:schemeClr val="bg1">
                <a:lumMod val="50000"/>
              </a:schemeClr>
            </a:solidFill>
          </c:spPr>
          <c:cat>
            <c:strRef>
              <c:f>Sheet1!$A$2:$A$5</c:f>
              <c:strCache>
                <c:ptCount val="4"/>
                <c:pt idx="0">
                  <c:v>املاك مستحق للغير</c:v>
                </c:pt>
                <c:pt idx="1">
                  <c:v>املاك وقفي</c:v>
                </c:pt>
                <c:pt idx="2">
                  <c:v>اجاره بشرط تمليك</c:v>
                </c:pt>
                <c:pt idx="3">
                  <c:v>استيجاري</c:v>
                </c:pt>
              </c:strCache>
            </c:strRef>
          </c:cat>
          <c:val>
            <c:numRef>
              <c:f>Sheet1!$J$2:$J$5</c:f>
              <c:numCache>
                <c:formatCode>General</c:formatCode>
                <c:ptCount val="4"/>
                <c:pt idx="0">
                  <c:v>3</c:v>
                </c:pt>
              </c:numCache>
            </c:numRef>
          </c:val>
        </c:ser>
        <c:ser>
          <c:idx val="9"/>
          <c:order val="9"/>
          <c:tx>
            <c:strRef>
              <c:f>Sheet1!$K$1</c:f>
              <c:strCache>
                <c:ptCount val="1"/>
                <c:pt idx="0">
                  <c:v>بنياد 15 خرداد</c:v>
                </c:pt>
              </c:strCache>
            </c:strRef>
          </c:tx>
          <c:cat>
            <c:strRef>
              <c:f>Sheet1!$A$2:$A$5</c:f>
              <c:strCache>
                <c:ptCount val="4"/>
                <c:pt idx="0">
                  <c:v>املاك مستحق للغير</c:v>
                </c:pt>
                <c:pt idx="1">
                  <c:v>املاك وقفي</c:v>
                </c:pt>
                <c:pt idx="2">
                  <c:v>اجاره بشرط تمليك</c:v>
                </c:pt>
                <c:pt idx="3">
                  <c:v>استيجاري</c:v>
                </c:pt>
              </c:strCache>
            </c:strRef>
          </c:cat>
          <c:val>
            <c:numRef>
              <c:f>Sheet1!$K$2:$K$5</c:f>
              <c:numCache>
                <c:formatCode>General</c:formatCode>
                <c:ptCount val="4"/>
                <c:pt idx="0">
                  <c:v>1</c:v>
                </c:pt>
              </c:numCache>
            </c:numRef>
          </c:val>
        </c:ser>
        <c:shape val="box"/>
        <c:axId val="88356736"/>
        <c:axId val="88358272"/>
        <c:axId val="0"/>
      </c:bar3DChart>
      <c:catAx>
        <c:axId val="88356736"/>
        <c:scaling>
          <c:orientation val="minMax"/>
        </c:scaling>
        <c:axPos val="b"/>
        <c:numFmt formatCode="General" sourceLinked="0"/>
        <c:tickLblPos val="nextTo"/>
        <c:txPr>
          <a:bodyPr/>
          <a:lstStyle/>
          <a:p>
            <a:pPr>
              <a:defRPr lang="en-US" sz="1400">
                <a:cs typeface="B Titr" pitchFamily="2" charset="-78"/>
              </a:defRPr>
            </a:pPr>
            <a:endParaRPr lang="fa-IR"/>
          </a:p>
        </c:txPr>
        <c:crossAx val="88358272"/>
        <c:crosses val="autoZero"/>
        <c:auto val="1"/>
        <c:lblAlgn val="ctr"/>
        <c:lblOffset val="100"/>
      </c:catAx>
      <c:valAx>
        <c:axId val="88358272"/>
        <c:scaling>
          <c:orientation val="minMax"/>
        </c:scaling>
        <c:axPos val="l"/>
        <c:majorGridlines>
          <c:spPr>
            <a:ln w="9525" cap="flat" cmpd="sng" algn="ctr">
              <a:solidFill>
                <a:schemeClr val="accent3">
                  <a:shade val="95000"/>
                  <a:satMod val="105000"/>
                </a:schemeClr>
              </a:solidFill>
              <a:prstDash val="solid"/>
            </a:ln>
            <a:effectLst/>
          </c:spPr>
        </c:majorGridlines>
        <c:numFmt formatCode="General" sourceLinked="1"/>
        <c:tickLblPos val="nextTo"/>
        <c:txPr>
          <a:bodyPr/>
          <a:lstStyle/>
          <a:p>
            <a:pPr rtl="1">
              <a:defRPr lang="en-US" b="1" i="0" u="heavy" spc="0" baseline="0">
                <a:latin typeface="+mn-lt"/>
                <a:cs typeface="B Traffic" pitchFamily="2" charset="-78"/>
              </a:defRPr>
            </a:pPr>
            <a:endParaRPr lang="fa-IR"/>
          </a:p>
        </c:txPr>
        <c:crossAx val="88356736"/>
        <c:crosses val="autoZero"/>
        <c:crossBetween val="between"/>
      </c:valAx>
    </c:plotArea>
    <c:legend>
      <c:legendPos val="r"/>
      <c:spPr>
        <a:solidFill>
          <a:schemeClr val="bg1">
            <a:lumMod val="95000"/>
          </a:schemeClr>
        </a:solidFill>
      </c:spPr>
      <c:txPr>
        <a:bodyPr/>
        <a:lstStyle/>
        <a:p>
          <a:pPr>
            <a:defRPr lang="en-US" sz="1600" baseline="0">
              <a:cs typeface="B Titr" pitchFamily="2" charset="-78"/>
            </a:defRPr>
          </a:pPr>
          <a:endParaRPr lang="fa-IR"/>
        </a:p>
      </c:txPr>
    </c:legend>
    <c:plotVisOnly val="1"/>
    <c:dispBlanksAs val="gap"/>
  </c:chart>
  <c:spPr>
    <a:ln w="76200">
      <a:solidFill>
        <a:schemeClr val="accent2">
          <a:lumMod val="40000"/>
          <a:lumOff val="60000"/>
        </a:schemeClr>
      </a:solidFill>
    </a:ln>
  </c:spPr>
  <c:txPr>
    <a:bodyPr/>
    <a:lstStyle/>
    <a:p>
      <a:pPr>
        <a:defRPr sz="1800"/>
      </a:pPr>
      <a:endParaRPr lang="fa-IR"/>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CEE0EB-0BD1-4328-A97F-702AA10366D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pPr rtl="1"/>
          <a:endParaRPr lang="fa-IR"/>
        </a:p>
      </dgm:t>
    </dgm:pt>
    <dgm:pt modelId="{6610966A-BAD1-44D6-AB68-4B7793221EA8}">
      <dgm:prSet phldrT="[Text]" custT="1">
        <dgm:style>
          <a:lnRef idx="0">
            <a:schemeClr val="accent1"/>
          </a:lnRef>
          <a:fillRef idx="3">
            <a:schemeClr val="accent1"/>
          </a:fillRef>
          <a:effectRef idx="3">
            <a:schemeClr val="accent1"/>
          </a:effectRef>
          <a:fontRef idx="minor">
            <a:schemeClr val="lt1"/>
          </a:fontRef>
        </dgm:style>
      </dgm:prSet>
      <dgm:spPr/>
      <dgm:t>
        <a:bodyPr/>
        <a:lstStyle/>
        <a:p>
          <a:pPr rtl="1"/>
          <a:r>
            <a:rPr lang="fa-IR" sz="2000" dirty="0" smtClean="0">
              <a:cs typeface="B Titr" pitchFamily="2" charset="-78"/>
            </a:rPr>
            <a:t>مدرسه: 4089</a:t>
          </a:r>
          <a:endParaRPr lang="fa-IR" sz="2000" dirty="0">
            <a:cs typeface="B Titr" pitchFamily="2" charset="-78"/>
          </a:endParaRPr>
        </a:p>
      </dgm:t>
    </dgm:pt>
    <dgm:pt modelId="{2DF12CBA-ABC5-421E-9C92-8E31104FF635}" type="parTrans" cxnId="{E228FC38-43E8-4C5B-BF0F-55D425287173}">
      <dgm:prSet/>
      <dgm:spPr/>
      <dgm:t>
        <a:bodyPr/>
        <a:lstStyle/>
        <a:p>
          <a:pPr rtl="1"/>
          <a:endParaRPr lang="fa-IR" sz="2000">
            <a:cs typeface="B Titr" pitchFamily="2" charset="-78"/>
          </a:endParaRPr>
        </a:p>
      </dgm:t>
    </dgm:pt>
    <dgm:pt modelId="{2F5AB426-8C0F-433B-930C-931A52C05A75}" type="sibTrans" cxnId="{E228FC38-43E8-4C5B-BF0F-55D425287173}">
      <dgm:prSet/>
      <dgm:spPr/>
      <dgm:t>
        <a:bodyPr/>
        <a:lstStyle/>
        <a:p>
          <a:pPr rtl="1"/>
          <a:endParaRPr lang="fa-IR" sz="2000">
            <a:cs typeface="B Titr" pitchFamily="2" charset="-78"/>
          </a:endParaRPr>
        </a:p>
      </dgm:t>
    </dgm:pt>
    <dgm:pt modelId="{9E56B157-2550-45B1-836A-1DF9A55FA3CA}">
      <dgm:prSet phldrT="[Text]" custT="1">
        <dgm:style>
          <a:lnRef idx="0">
            <a:schemeClr val="accent6"/>
          </a:lnRef>
          <a:fillRef idx="3">
            <a:schemeClr val="accent6"/>
          </a:fillRef>
          <a:effectRef idx="3">
            <a:schemeClr val="accent6"/>
          </a:effectRef>
          <a:fontRef idx="minor">
            <a:schemeClr val="lt1"/>
          </a:fontRef>
        </dgm:style>
      </dgm:prSet>
      <dgm:spPr/>
      <dgm:t>
        <a:bodyPr/>
        <a:lstStyle/>
        <a:p>
          <a:pPr rtl="1"/>
          <a:r>
            <a:rPr lang="fa-IR" sz="2000" dirty="0" smtClean="0">
              <a:cs typeface="B Titr" pitchFamily="2" charset="-78"/>
            </a:rPr>
            <a:t>دولتي: 2429</a:t>
          </a:r>
          <a:endParaRPr lang="fa-IR" sz="2000" dirty="0">
            <a:cs typeface="B Titr" pitchFamily="2" charset="-78"/>
          </a:endParaRPr>
        </a:p>
      </dgm:t>
    </dgm:pt>
    <dgm:pt modelId="{DFF1B57C-19A2-4F58-817C-E62378C29232}" type="parTrans" cxnId="{F87A4E47-9AB4-48AA-95D1-E7B15BC16C5D}">
      <dgm:prSet custT="1"/>
      <dgm:spPr/>
      <dgm:t>
        <a:bodyPr/>
        <a:lstStyle/>
        <a:p>
          <a:pPr rtl="1"/>
          <a:endParaRPr lang="fa-IR" sz="2000">
            <a:cs typeface="B Titr" pitchFamily="2" charset="-78"/>
          </a:endParaRPr>
        </a:p>
      </dgm:t>
    </dgm:pt>
    <dgm:pt modelId="{FD3AD2C1-EB00-4F40-B536-A734346F9F0C}" type="sibTrans" cxnId="{F87A4E47-9AB4-48AA-95D1-E7B15BC16C5D}">
      <dgm:prSet/>
      <dgm:spPr/>
      <dgm:t>
        <a:bodyPr/>
        <a:lstStyle/>
        <a:p>
          <a:pPr rtl="1"/>
          <a:endParaRPr lang="fa-IR" sz="2000">
            <a:cs typeface="B Titr" pitchFamily="2" charset="-78"/>
          </a:endParaRPr>
        </a:p>
      </dgm:t>
    </dgm:pt>
    <dgm:pt modelId="{CC663CA0-5BF2-49A3-92AA-70E977277525}">
      <dgm:prSet phldrT="[Text]" custT="1">
        <dgm:style>
          <a:lnRef idx="0">
            <a:schemeClr val="accent6"/>
          </a:lnRef>
          <a:fillRef idx="3">
            <a:schemeClr val="accent6"/>
          </a:fillRef>
          <a:effectRef idx="3">
            <a:schemeClr val="accent6"/>
          </a:effectRef>
          <a:fontRef idx="minor">
            <a:schemeClr val="lt1"/>
          </a:fontRef>
        </dgm:style>
      </dgm:prSet>
      <dgm:spPr/>
      <dgm:t>
        <a:bodyPr/>
        <a:lstStyle/>
        <a:p>
          <a:pPr rtl="1"/>
          <a:r>
            <a:rPr lang="fa-IR" sz="2000" dirty="0" smtClean="0">
              <a:cs typeface="B Titr" pitchFamily="2" charset="-78"/>
            </a:rPr>
            <a:t>غيردولتي: 1660</a:t>
          </a:r>
          <a:endParaRPr lang="fa-IR" sz="2000" dirty="0">
            <a:cs typeface="B Titr" pitchFamily="2" charset="-78"/>
          </a:endParaRPr>
        </a:p>
      </dgm:t>
    </dgm:pt>
    <dgm:pt modelId="{3B257F0E-ED21-4338-B1D7-098179702AE5}" type="parTrans" cxnId="{4444FA28-28B2-4C69-8DB0-5DED260D921B}">
      <dgm:prSet custT="1"/>
      <dgm:spPr/>
      <dgm:t>
        <a:bodyPr/>
        <a:lstStyle/>
        <a:p>
          <a:pPr rtl="1"/>
          <a:endParaRPr lang="fa-IR" sz="2000">
            <a:cs typeface="B Titr" pitchFamily="2" charset="-78"/>
          </a:endParaRPr>
        </a:p>
      </dgm:t>
    </dgm:pt>
    <dgm:pt modelId="{B8E9BCBA-3014-4919-8807-C39123083163}" type="sibTrans" cxnId="{4444FA28-28B2-4C69-8DB0-5DED260D921B}">
      <dgm:prSet/>
      <dgm:spPr/>
      <dgm:t>
        <a:bodyPr/>
        <a:lstStyle/>
        <a:p>
          <a:pPr rtl="1"/>
          <a:endParaRPr lang="fa-IR" sz="2000">
            <a:cs typeface="B Titr" pitchFamily="2" charset="-78"/>
          </a:endParaRPr>
        </a:p>
      </dgm:t>
    </dgm:pt>
    <dgm:pt modelId="{F07CD92F-5DEF-4DB8-9877-5DAC33166396}" type="pres">
      <dgm:prSet presAssocID="{5ECEE0EB-0BD1-4328-A97F-702AA10366DB}" presName="diagram" presStyleCnt="0">
        <dgm:presLayoutVars>
          <dgm:chPref val="1"/>
          <dgm:dir val="rev"/>
          <dgm:animOne val="branch"/>
          <dgm:animLvl val="lvl"/>
          <dgm:resizeHandles val="exact"/>
        </dgm:presLayoutVars>
      </dgm:prSet>
      <dgm:spPr/>
      <dgm:t>
        <a:bodyPr/>
        <a:lstStyle/>
        <a:p>
          <a:pPr rtl="1"/>
          <a:endParaRPr lang="fa-IR"/>
        </a:p>
      </dgm:t>
    </dgm:pt>
    <dgm:pt modelId="{1C9268F0-EA8A-4F02-BFD4-EE391EAE4FF2}" type="pres">
      <dgm:prSet presAssocID="{6610966A-BAD1-44D6-AB68-4B7793221EA8}" presName="root1" presStyleCnt="0"/>
      <dgm:spPr/>
    </dgm:pt>
    <dgm:pt modelId="{E5383A1F-CA5D-4CE9-A791-AE2E97492EDF}" type="pres">
      <dgm:prSet presAssocID="{6610966A-BAD1-44D6-AB68-4B7793221EA8}" presName="LevelOneTextNode" presStyleLbl="node0" presStyleIdx="0" presStyleCnt="1" custLinFactNeighborX="-2790">
        <dgm:presLayoutVars>
          <dgm:chPref val="3"/>
        </dgm:presLayoutVars>
      </dgm:prSet>
      <dgm:spPr/>
      <dgm:t>
        <a:bodyPr/>
        <a:lstStyle/>
        <a:p>
          <a:pPr rtl="1"/>
          <a:endParaRPr lang="fa-IR"/>
        </a:p>
      </dgm:t>
    </dgm:pt>
    <dgm:pt modelId="{630E13E7-B203-48CA-892E-2BE005E0BC39}" type="pres">
      <dgm:prSet presAssocID="{6610966A-BAD1-44D6-AB68-4B7793221EA8}" presName="level2hierChild" presStyleCnt="0"/>
      <dgm:spPr/>
    </dgm:pt>
    <dgm:pt modelId="{91F0D7AA-D31C-418F-B07B-C93640FBB53F}" type="pres">
      <dgm:prSet presAssocID="{DFF1B57C-19A2-4F58-817C-E62378C29232}" presName="conn2-1" presStyleLbl="parChTrans1D2" presStyleIdx="0" presStyleCnt="2"/>
      <dgm:spPr/>
      <dgm:t>
        <a:bodyPr/>
        <a:lstStyle/>
        <a:p>
          <a:pPr rtl="1"/>
          <a:endParaRPr lang="fa-IR"/>
        </a:p>
      </dgm:t>
    </dgm:pt>
    <dgm:pt modelId="{DAD0A16B-584F-42D1-900B-48DAB0534F50}" type="pres">
      <dgm:prSet presAssocID="{DFF1B57C-19A2-4F58-817C-E62378C29232}" presName="connTx" presStyleLbl="parChTrans1D2" presStyleIdx="0" presStyleCnt="2"/>
      <dgm:spPr/>
      <dgm:t>
        <a:bodyPr/>
        <a:lstStyle/>
        <a:p>
          <a:pPr rtl="1"/>
          <a:endParaRPr lang="fa-IR"/>
        </a:p>
      </dgm:t>
    </dgm:pt>
    <dgm:pt modelId="{5D4F5551-8B20-4449-956E-6643C3274016}" type="pres">
      <dgm:prSet presAssocID="{9E56B157-2550-45B1-836A-1DF9A55FA3CA}" presName="root2" presStyleCnt="0"/>
      <dgm:spPr/>
    </dgm:pt>
    <dgm:pt modelId="{7259BBB3-7746-47EE-A1AA-4937E8C37773}" type="pres">
      <dgm:prSet presAssocID="{9E56B157-2550-45B1-836A-1DF9A55FA3CA}" presName="LevelTwoTextNode" presStyleLbl="node2" presStyleIdx="0" presStyleCnt="2" custLinFactNeighborX="16740">
        <dgm:presLayoutVars>
          <dgm:chPref val="3"/>
        </dgm:presLayoutVars>
      </dgm:prSet>
      <dgm:spPr/>
      <dgm:t>
        <a:bodyPr/>
        <a:lstStyle/>
        <a:p>
          <a:pPr rtl="1"/>
          <a:endParaRPr lang="fa-IR"/>
        </a:p>
      </dgm:t>
    </dgm:pt>
    <dgm:pt modelId="{58662BC8-8943-4841-AB56-B82DC865912A}" type="pres">
      <dgm:prSet presAssocID="{9E56B157-2550-45B1-836A-1DF9A55FA3CA}" presName="level3hierChild" presStyleCnt="0"/>
      <dgm:spPr/>
    </dgm:pt>
    <dgm:pt modelId="{4B6A7658-6B62-4C89-97B9-25261492A9F3}" type="pres">
      <dgm:prSet presAssocID="{3B257F0E-ED21-4338-B1D7-098179702AE5}" presName="conn2-1" presStyleLbl="parChTrans1D2" presStyleIdx="1" presStyleCnt="2"/>
      <dgm:spPr/>
      <dgm:t>
        <a:bodyPr/>
        <a:lstStyle/>
        <a:p>
          <a:pPr rtl="1"/>
          <a:endParaRPr lang="fa-IR"/>
        </a:p>
      </dgm:t>
    </dgm:pt>
    <dgm:pt modelId="{62F1E4B8-CB82-4724-8C2B-B72C23DE7AC2}" type="pres">
      <dgm:prSet presAssocID="{3B257F0E-ED21-4338-B1D7-098179702AE5}" presName="connTx" presStyleLbl="parChTrans1D2" presStyleIdx="1" presStyleCnt="2"/>
      <dgm:spPr/>
      <dgm:t>
        <a:bodyPr/>
        <a:lstStyle/>
        <a:p>
          <a:pPr rtl="1"/>
          <a:endParaRPr lang="fa-IR"/>
        </a:p>
      </dgm:t>
    </dgm:pt>
    <dgm:pt modelId="{38A93792-AE89-4B15-B9A2-C5FFF5999D52}" type="pres">
      <dgm:prSet presAssocID="{CC663CA0-5BF2-49A3-92AA-70E977277525}" presName="root2" presStyleCnt="0"/>
      <dgm:spPr/>
    </dgm:pt>
    <dgm:pt modelId="{DF0459BF-BED0-4EE2-8DB5-BE9747C27440}" type="pres">
      <dgm:prSet presAssocID="{CC663CA0-5BF2-49A3-92AA-70E977277525}" presName="LevelTwoTextNode" presStyleLbl="node2" presStyleIdx="1" presStyleCnt="2" custLinFactNeighborX="16740">
        <dgm:presLayoutVars>
          <dgm:chPref val="3"/>
        </dgm:presLayoutVars>
      </dgm:prSet>
      <dgm:spPr/>
      <dgm:t>
        <a:bodyPr/>
        <a:lstStyle/>
        <a:p>
          <a:pPr rtl="1"/>
          <a:endParaRPr lang="fa-IR"/>
        </a:p>
      </dgm:t>
    </dgm:pt>
    <dgm:pt modelId="{BFB819A8-20B6-4423-9789-B0DD35BD408C}" type="pres">
      <dgm:prSet presAssocID="{CC663CA0-5BF2-49A3-92AA-70E977277525}" presName="level3hierChild" presStyleCnt="0"/>
      <dgm:spPr/>
    </dgm:pt>
  </dgm:ptLst>
  <dgm:cxnLst>
    <dgm:cxn modelId="{79254EA8-9131-4C3F-8C93-B51460ED4A06}" type="presOf" srcId="{3B257F0E-ED21-4338-B1D7-098179702AE5}" destId="{62F1E4B8-CB82-4724-8C2B-B72C23DE7AC2}" srcOrd="1" destOrd="0" presId="urn:microsoft.com/office/officeart/2005/8/layout/hierarchy2"/>
    <dgm:cxn modelId="{F87A4E47-9AB4-48AA-95D1-E7B15BC16C5D}" srcId="{6610966A-BAD1-44D6-AB68-4B7793221EA8}" destId="{9E56B157-2550-45B1-836A-1DF9A55FA3CA}" srcOrd="0" destOrd="0" parTransId="{DFF1B57C-19A2-4F58-817C-E62378C29232}" sibTransId="{FD3AD2C1-EB00-4F40-B536-A734346F9F0C}"/>
    <dgm:cxn modelId="{E228FC38-43E8-4C5B-BF0F-55D425287173}" srcId="{5ECEE0EB-0BD1-4328-A97F-702AA10366DB}" destId="{6610966A-BAD1-44D6-AB68-4B7793221EA8}" srcOrd="0" destOrd="0" parTransId="{2DF12CBA-ABC5-421E-9C92-8E31104FF635}" sibTransId="{2F5AB426-8C0F-433B-930C-931A52C05A75}"/>
    <dgm:cxn modelId="{99438DD2-3795-4DAD-892B-AEB9B16E4FC1}" type="presOf" srcId="{DFF1B57C-19A2-4F58-817C-E62378C29232}" destId="{DAD0A16B-584F-42D1-900B-48DAB0534F50}" srcOrd="1" destOrd="0" presId="urn:microsoft.com/office/officeart/2005/8/layout/hierarchy2"/>
    <dgm:cxn modelId="{FBEC46D6-E1CF-4F48-BA5F-F8A2EF31F9B3}" type="presOf" srcId="{5ECEE0EB-0BD1-4328-A97F-702AA10366DB}" destId="{F07CD92F-5DEF-4DB8-9877-5DAC33166396}" srcOrd="0" destOrd="0" presId="urn:microsoft.com/office/officeart/2005/8/layout/hierarchy2"/>
    <dgm:cxn modelId="{5C698D1E-71C5-465D-9D7B-C0DEE19BF086}" type="presOf" srcId="{DFF1B57C-19A2-4F58-817C-E62378C29232}" destId="{91F0D7AA-D31C-418F-B07B-C93640FBB53F}" srcOrd="0" destOrd="0" presId="urn:microsoft.com/office/officeart/2005/8/layout/hierarchy2"/>
    <dgm:cxn modelId="{4444FA28-28B2-4C69-8DB0-5DED260D921B}" srcId="{6610966A-BAD1-44D6-AB68-4B7793221EA8}" destId="{CC663CA0-5BF2-49A3-92AA-70E977277525}" srcOrd="1" destOrd="0" parTransId="{3B257F0E-ED21-4338-B1D7-098179702AE5}" sibTransId="{B8E9BCBA-3014-4919-8807-C39123083163}"/>
    <dgm:cxn modelId="{49468CAC-3382-4379-B444-D2AAEAD32CEA}" type="presOf" srcId="{3B257F0E-ED21-4338-B1D7-098179702AE5}" destId="{4B6A7658-6B62-4C89-97B9-25261492A9F3}" srcOrd="0" destOrd="0" presId="urn:microsoft.com/office/officeart/2005/8/layout/hierarchy2"/>
    <dgm:cxn modelId="{1C8BD415-6F07-4EF6-83A2-93BB06718A2F}" type="presOf" srcId="{CC663CA0-5BF2-49A3-92AA-70E977277525}" destId="{DF0459BF-BED0-4EE2-8DB5-BE9747C27440}" srcOrd="0" destOrd="0" presId="urn:microsoft.com/office/officeart/2005/8/layout/hierarchy2"/>
    <dgm:cxn modelId="{779561BC-4AAC-488D-8A88-6F15B3271A57}" type="presOf" srcId="{6610966A-BAD1-44D6-AB68-4B7793221EA8}" destId="{E5383A1F-CA5D-4CE9-A791-AE2E97492EDF}" srcOrd="0" destOrd="0" presId="urn:microsoft.com/office/officeart/2005/8/layout/hierarchy2"/>
    <dgm:cxn modelId="{149F7279-4970-4F97-AD22-AB6E96383244}" type="presOf" srcId="{9E56B157-2550-45B1-836A-1DF9A55FA3CA}" destId="{7259BBB3-7746-47EE-A1AA-4937E8C37773}" srcOrd="0" destOrd="0" presId="urn:microsoft.com/office/officeart/2005/8/layout/hierarchy2"/>
    <dgm:cxn modelId="{F6E29274-8E96-4C06-A45D-583E7409B51B}" type="presParOf" srcId="{F07CD92F-5DEF-4DB8-9877-5DAC33166396}" destId="{1C9268F0-EA8A-4F02-BFD4-EE391EAE4FF2}" srcOrd="0" destOrd="0" presId="urn:microsoft.com/office/officeart/2005/8/layout/hierarchy2"/>
    <dgm:cxn modelId="{4E020512-2E2C-4C7C-A668-80AE5591E2AA}" type="presParOf" srcId="{1C9268F0-EA8A-4F02-BFD4-EE391EAE4FF2}" destId="{E5383A1F-CA5D-4CE9-A791-AE2E97492EDF}" srcOrd="0" destOrd="0" presId="urn:microsoft.com/office/officeart/2005/8/layout/hierarchy2"/>
    <dgm:cxn modelId="{A717C03E-E91F-401D-8CAE-7812B9527186}" type="presParOf" srcId="{1C9268F0-EA8A-4F02-BFD4-EE391EAE4FF2}" destId="{630E13E7-B203-48CA-892E-2BE005E0BC39}" srcOrd="1" destOrd="0" presId="urn:microsoft.com/office/officeart/2005/8/layout/hierarchy2"/>
    <dgm:cxn modelId="{583C85FD-7001-4D47-A745-F61FFFC9684E}" type="presParOf" srcId="{630E13E7-B203-48CA-892E-2BE005E0BC39}" destId="{91F0D7AA-D31C-418F-B07B-C93640FBB53F}" srcOrd="0" destOrd="0" presId="urn:microsoft.com/office/officeart/2005/8/layout/hierarchy2"/>
    <dgm:cxn modelId="{0DD1EBE2-61EF-46C1-8CA3-AB6593F309AA}" type="presParOf" srcId="{91F0D7AA-D31C-418F-B07B-C93640FBB53F}" destId="{DAD0A16B-584F-42D1-900B-48DAB0534F50}" srcOrd="0" destOrd="0" presId="urn:microsoft.com/office/officeart/2005/8/layout/hierarchy2"/>
    <dgm:cxn modelId="{8DC25676-4372-4C9F-AE1C-E014F212C5CE}" type="presParOf" srcId="{630E13E7-B203-48CA-892E-2BE005E0BC39}" destId="{5D4F5551-8B20-4449-956E-6643C3274016}" srcOrd="1" destOrd="0" presId="urn:microsoft.com/office/officeart/2005/8/layout/hierarchy2"/>
    <dgm:cxn modelId="{04B81BC9-AD89-40B0-9EB6-814333BA7248}" type="presParOf" srcId="{5D4F5551-8B20-4449-956E-6643C3274016}" destId="{7259BBB3-7746-47EE-A1AA-4937E8C37773}" srcOrd="0" destOrd="0" presId="urn:microsoft.com/office/officeart/2005/8/layout/hierarchy2"/>
    <dgm:cxn modelId="{1C024436-A9EC-4BC9-99D4-B36673D97566}" type="presParOf" srcId="{5D4F5551-8B20-4449-956E-6643C3274016}" destId="{58662BC8-8943-4841-AB56-B82DC865912A}" srcOrd="1" destOrd="0" presId="urn:microsoft.com/office/officeart/2005/8/layout/hierarchy2"/>
    <dgm:cxn modelId="{90187D5C-7616-4314-8D80-DBC732B626F7}" type="presParOf" srcId="{630E13E7-B203-48CA-892E-2BE005E0BC39}" destId="{4B6A7658-6B62-4C89-97B9-25261492A9F3}" srcOrd="2" destOrd="0" presId="urn:microsoft.com/office/officeart/2005/8/layout/hierarchy2"/>
    <dgm:cxn modelId="{9F46152B-2645-486F-9348-287EB16327D9}" type="presParOf" srcId="{4B6A7658-6B62-4C89-97B9-25261492A9F3}" destId="{62F1E4B8-CB82-4724-8C2B-B72C23DE7AC2}" srcOrd="0" destOrd="0" presId="urn:microsoft.com/office/officeart/2005/8/layout/hierarchy2"/>
    <dgm:cxn modelId="{8909398C-04C2-411A-AE39-FE250EF81E89}" type="presParOf" srcId="{630E13E7-B203-48CA-892E-2BE005E0BC39}" destId="{38A93792-AE89-4B15-B9A2-C5FFF5999D52}" srcOrd="3" destOrd="0" presId="urn:microsoft.com/office/officeart/2005/8/layout/hierarchy2"/>
    <dgm:cxn modelId="{A49CD769-7FEB-42A9-842A-414D2F3B1619}" type="presParOf" srcId="{38A93792-AE89-4B15-B9A2-C5FFF5999D52}" destId="{DF0459BF-BED0-4EE2-8DB5-BE9747C27440}" srcOrd="0" destOrd="0" presId="urn:microsoft.com/office/officeart/2005/8/layout/hierarchy2"/>
    <dgm:cxn modelId="{4FC65524-1255-41FA-BF58-67BA41497439}" type="presParOf" srcId="{38A93792-AE89-4B15-B9A2-C5FFF5999D52}" destId="{BFB819A8-20B6-4423-9789-B0DD35BD408C}" srcOrd="1" destOrd="0" presId="urn:microsoft.com/office/officeart/2005/8/layout/hierarchy2"/>
  </dgm:cxnLst>
  <dgm:bg/>
  <dgm:whole/>
</dgm:dataModel>
</file>

<file path=ppt/diagrams/data2.xml><?xml version="1.0" encoding="utf-8"?>
<dgm:dataModel xmlns:dgm="http://schemas.openxmlformats.org/drawingml/2006/diagram" xmlns:a="http://schemas.openxmlformats.org/drawingml/2006/main">
  <dgm:ptLst>
    <dgm:pt modelId="{5ECEE0EB-0BD1-4328-A97F-702AA10366D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pPr rtl="1"/>
          <a:endParaRPr lang="fa-IR"/>
        </a:p>
      </dgm:t>
    </dgm:pt>
    <dgm:pt modelId="{6610966A-BAD1-44D6-AB68-4B7793221EA8}">
      <dgm:prSet phldrT="[Text]" custT="1">
        <dgm:style>
          <a:lnRef idx="0">
            <a:schemeClr val="accent2"/>
          </a:lnRef>
          <a:fillRef idx="3">
            <a:schemeClr val="accent2"/>
          </a:fillRef>
          <a:effectRef idx="3">
            <a:schemeClr val="accent2"/>
          </a:effectRef>
          <a:fontRef idx="minor">
            <a:schemeClr val="lt1"/>
          </a:fontRef>
        </dgm:style>
      </dgm:prSet>
      <dgm:spPr>
        <a:solidFill>
          <a:srgbClr val="00B050"/>
        </a:solidFill>
      </dgm:spPr>
      <dgm:t>
        <a:bodyPr/>
        <a:lstStyle/>
        <a:p>
          <a:pPr rtl="1"/>
          <a:r>
            <a:rPr lang="fa-IR" sz="2000" dirty="0" smtClean="0">
              <a:cs typeface="B Titr" pitchFamily="2" charset="-78"/>
            </a:rPr>
            <a:t>دانش‌آموز: 1082136</a:t>
          </a:r>
          <a:endParaRPr lang="fa-IR" sz="2000" dirty="0">
            <a:cs typeface="B Titr" pitchFamily="2" charset="-78"/>
          </a:endParaRPr>
        </a:p>
      </dgm:t>
    </dgm:pt>
    <dgm:pt modelId="{2DF12CBA-ABC5-421E-9C92-8E31104FF635}" type="parTrans" cxnId="{E228FC38-43E8-4C5B-BF0F-55D425287173}">
      <dgm:prSet/>
      <dgm:spPr/>
      <dgm:t>
        <a:bodyPr/>
        <a:lstStyle/>
        <a:p>
          <a:pPr rtl="1"/>
          <a:endParaRPr lang="fa-IR" sz="2000">
            <a:cs typeface="B Titr" pitchFamily="2" charset="-78"/>
          </a:endParaRPr>
        </a:p>
      </dgm:t>
    </dgm:pt>
    <dgm:pt modelId="{2F5AB426-8C0F-433B-930C-931A52C05A75}" type="sibTrans" cxnId="{E228FC38-43E8-4C5B-BF0F-55D425287173}">
      <dgm:prSet/>
      <dgm:spPr/>
      <dgm:t>
        <a:bodyPr/>
        <a:lstStyle/>
        <a:p>
          <a:pPr rtl="1"/>
          <a:endParaRPr lang="fa-IR" sz="2000">
            <a:cs typeface="B Titr" pitchFamily="2" charset="-78"/>
          </a:endParaRPr>
        </a:p>
      </dgm:t>
    </dgm:pt>
    <dgm:pt modelId="{9E56B157-2550-45B1-836A-1DF9A55FA3CA}">
      <dgm:prSet phldrT="[Text]" custT="1">
        <dgm:style>
          <a:lnRef idx="0">
            <a:schemeClr val="accent4"/>
          </a:lnRef>
          <a:fillRef idx="3">
            <a:schemeClr val="accent4"/>
          </a:fillRef>
          <a:effectRef idx="3">
            <a:schemeClr val="accent4"/>
          </a:effectRef>
          <a:fontRef idx="minor">
            <a:schemeClr val="lt1"/>
          </a:fontRef>
        </dgm:style>
      </dgm:prSet>
      <dgm:spPr/>
      <dgm:t>
        <a:bodyPr/>
        <a:lstStyle/>
        <a:p>
          <a:pPr rtl="1"/>
          <a:r>
            <a:rPr lang="fa-IR" sz="2000" dirty="0" smtClean="0">
              <a:cs typeface="B Titr" pitchFamily="2" charset="-78"/>
            </a:rPr>
            <a:t>دولتي: 886987</a:t>
          </a:r>
          <a:endParaRPr lang="fa-IR" sz="2000" dirty="0">
            <a:cs typeface="B Titr" pitchFamily="2" charset="-78"/>
          </a:endParaRPr>
        </a:p>
      </dgm:t>
    </dgm:pt>
    <dgm:pt modelId="{DFF1B57C-19A2-4F58-817C-E62378C29232}" type="parTrans" cxnId="{F87A4E47-9AB4-48AA-95D1-E7B15BC16C5D}">
      <dgm:prSet custT="1"/>
      <dgm:spPr/>
      <dgm:t>
        <a:bodyPr/>
        <a:lstStyle/>
        <a:p>
          <a:pPr rtl="1"/>
          <a:endParaRPr lang="fa-IR" sz="2000">
            <a:cs typeface="B Titr" pitchFamily="2" charset="-78"/>
          </a:endParaRPr>
        </a:p>
      </dgm:t>
    </dgm:pt>
    <dgm:pt modelId="{FD3AD2C1-EB00-4F40-B536-A734346F9F0C}" type="sibTrans" cxnId="{F87A4E47-9AB4-48AA-95D1-E7B15BC16C5D}">
      <dgm:prSet/>
      <dgm:spPr/>
      <dgm:t>
        <a:bodyPr/>
        <a:lstStyle/>
        <a:p>
          <a:pPr rtl="1"/>
          <a:endParaRPr lang="fa-IR" sz="2000">
            <a:cs typeface="B Titr" pitchFamily="2" charset="-78"/>
          </a:endParaRPr>
        </a:p>
      </dgm:t>
    </dgm:pt>
    <dgm:pt modelId="{CC663CA0-5BF2-49A3-92AA-70E977277525}">
      <dgm:prSet phldrT="[Text]" custT="1">
        <dgm:style>
          <a:lnRef idx="0">
            <a:schemeClr val="accent4"/>
          </a:lnRef>
          <a:fillRef idx="3">
            <a:schemeClr val="accent4"/>
          </a:fillRef>
          <a:effectRef idx="3">
            <a:schemeClr val="accent4"/>
          </a:effectRef>
          <a:fontRef idx="minor">
            <a:schemeClr val="lt1"/>
          </a:fontRef>
        </dgm:style>
      </dgm:prSet>
      <dgm:spPr/>
      <dgm:t>
        <a:bodyPr/>
        <a:lstStyle/>
        <a:p>
          <a:pPr rtl="1"/>
          <a:r>
            <a:rPr lang="fa-IR" sz="2000" dirty="0" smtClean="0">
              <a:cs typeface="B Titr" pitchFamily="2" charset="-78"/>
            </a:rPr>
            <a:t>غيردولتي: 195149</a:t>
          </a:r>
          <a:endParaRPr lang="fa-IR" sz="2000" dirty="0">
            <a:cs typeface="B Titr" pitchFamily="2" charset="-78"/>
          </a:endParaRPr>
        </a:p>
      </dgm:t>
    </dgm:pt>
    <dgm:pt modelId="{3B257F0E-ED21-4338-B1D7-098179702AE5}" type="parTrans" cxnId="{4444FA28-28B2-4C69-8DB0-5DED260D921B}">
      <dgm:prSet custT="1"/>
      <dgm:spPr/>
      <dgm:t>
        <a:bodyPr/>
        <a:lstStyle/>
        <a:p>
          <a:pPr rtl="1"/>
          <a:endParaRPr lang="fa-IR" sz="2000">
            <a:cs typeface="B Titr" pitchFamily="2" charset="-78"/>
          </a:endParaRPr>
        </a:p>
      </dgm:t>
    </dgm:pt>
    <dgm:pt modelId="{B8E9BCBA-3014-4919-8807-C39123083163}" type="sibTrans" cxnId="{4444FA28-28B2-4C69-8DB0-5DED260D921B}">
      <dgm:prSet/>
      <dgm:spPr/>
      <dgm:t>
        <a:bodyPr/>
        <a:lstStyle/>
        <a:p>
          <a:pPr rtl="1"/>
          <a:endParaRPr lang="fa-IR" sz="2000">
            <a:cs typeface="B Titr" pitchFamily="2" charset="-78"/>
          </a:endParaRPr>
        </a:p>
      </dgm:t>
    </dgm:pt>
    <dgm:pt modelId="{F07CD92F-5DEF-4DB8-9877-5DAC33166396}" type="pres">
      <dgm:prSet presAssocID="{5ECEE0EB-0BD1-4328-A97F-702AA10366DB}" presName="diagram" presStyleCnt="0">
        <dgm:presLayoutVars>
          <dgm:chPref val="1"/>
          <dgm:dir val="rev"/>
          <dgm:animOne val="branch"/>
          <dgm:animLvl val="lvl"/>
          <dgm:resizeHandles val="exact"/>
        </dgm:presLayoutVars>
      </dgm:prSet>
      <dgm:spPr/>
      <dgm:t>
        <a:bodyPr/>
        <a:lstStyle/>
        <a:p>
          <a:pPr rtl="1"/>
          <a:endParaRPr lang="fa-IR"/>
        </a:p>
      </dgm:t>
    </dgm:pt>
    <dgm:pt modelId="{1C9268F0-EA8A-4F02-BFD4-EE391EAE4FF2}" type="pres">
      <dgm:prSet presAssocID="{6610966A-BAD1-44D6-AB68-4B7793221EA8}" presName="root1" presStyleCnt="0"/>
      <dgm:spPr/>
    </dgm:pt>
    <dgm:pt modelId="{E5383A1F-CA5D-4CE9-A791-AE2E97492EDF}" type="pres">
      <dgm:prSet presAssocID="{6610966A-BAD1-44D6-AB68-4B7793221EA8}" presName="LevelOneTextNode" presStyleLbl="node0" presStyleIdx="0" presStyleCnt="1">
        <dgm:presLayoutVars>
          <dgm:chPref val="3"/>
        </dgm:presLayoutVars>
      </dgm:prSet>
      <dgm:spPr/>
      <dgm:t>
        <a:bodyPr/>
        <a:lstStyle/>
        <a:p>
          <a:pPr rtl="1"/>
          <a:endParaRPr lang="fa-IR"/>
        </a:p>
      </dgm:t>
    </dgm:pt>
    <dgm:pt modelId="{630E13E7-B203-48CA-892E-2BE005E0BC39}" type="pres">
      <dgm:prSet presAssocID="{6610966A-BAD1-44D6-AB68-4B7793221EA8}" presName="level2hierChild" presStyleCnt="0"/>
      <dgm:spPr/>
    </dgm:pt>
    <dgm:pt modelId="{91F0D7AA-D31C-418F-B07B-C93640FBB53F}" type="pres">
      <dgm:prSet presAssocID="{DFF1B57C-19A2-4F58-817C-E62378C29232}" presName="conn2-1" presStyleLbl="parChTrans1D2" presStyleIdx="0" presStyleCnt="2"/>
      <dgm:spPr/>
      <dgm:t>
        <a:bodyPr/>
        <a:lstStyle/>
        <a:p>
          <a:pPr rtl="1"/>
          <a:endParaRPr lang="fa-IR"/>
        </a:p>
      </dgm:t>
    </dgm:pt>
    <dgm:pt modelId="{DAD0A16B-584F-42D1-900B-48DAB0534F50}" type="pres">
      <dgm:prSet presAssocID="{DFF1B57C-19A2-4F58-817C-E62378C29232}" presName="connTx" presStyleLbl="parChTrans1D2" presStyleIdx="0" presStyleCnt="2"/>
      <dgm:spPr/>
      <dgm:t>
        <a:bodyPr/>
        <a:lstStyle/>
        <a:p>
          <a:pPr rtl="1"/>
          <a:endParaRPr lang="fa-IR"/>
        </a:p>
      </dgm:t>
    </dgm:pt>
    <dgm:pt modelId="{5D4F5551-8B20-4449-956E-6643C3274016}" type="pres">
      <dgm:prSet presAssocID="{9E56B157-2550-45B1-836A-1DF9A55FA3CA}" presName="root2" presStyleCnt="0"/>
      <dgm:spPr/>
    </dgm:pt>
    <dgm:pt modelId="{7259BBB3-7746-47EE-A1AA-4937E8C37773}" type="pres">
      <dgm:prSet presAssocID="{9E56B157-2550-45B1-836A-1DF9A55FA3CA}" presName="LevelTwoTextNode" presStyleLbl="node2" presStyleIdx="0" presStyleCnt="2" custScaleX="118404" custLinFactNeighborX="19411">
        <dgm:presLayoutVars>
          <dgm:chPref val="3"/>
        </dgm:presLayoutVars>
      </dgm:prSet>
      <dgm:spPr/>
      <dgm:t>
        <a:bodyPr/>
        <a:lstStyle/>
        <a:p>
          <a:pPr rtl="1"/>
          <a:endParaRPr lang="fa-IR"/>
        </a:p>
      </dgm:t>
    </dgm:pt>
    <dgm:pt modelId="{58662BC8-8943-4841-AB56-B82DC865912A}" type="pres">
      <dgm:prSet presAssocID="{9E56B157-2550-45B1-836A-1DF9A55FA3CA}" presName="level3hierChild" presStyleCnt="0"/>
      <dgm:spPr/>
    </dgm:pt>
    <dgm:pt modelId="{4B6A7658-6B62-4C89-97B9-25261492A9F3}" type="pres">
      <dgm:prSet presAssocID="{3B257F0E-ED21-4338-B1D7-098179702AE5}" presName="conn2-1" presStyleLbl="parChTrans1D2" presStyleIdx="1" presStyleCnt="2"/>
      <dgm:spPr/>
      <dgm:t>
        <a:bodyPr/>
        <a:lstStyle/>
        <a:p>
          <a:pPr rtl="1"/>
          <a:endParaRPr lang="fa-IR"/>
        </a:p>
      </dgm:t>
    </dgm:pt>
    <dgm:pt modelId="{62F1E4B8-CB82-4724-8C2B-B72C23DE7AC2}" type="pres">
      <dgm:prSet presAssocID="{3B257F0E-ED21-4338-B1D7-098179702AE5}" presName="connTx" presStyleLbl="parChTrans1D2" presStyleIdx="1" presStyleCnt="2"/>
      <dgm:spPr/>
      <dgm:t>
        <a:bodyPr/>
        <a:lstStyle/>
        <a:p>
          <a:pPr rtl="1"/>
          <a:endParaRPr lang="fa-IR"/>
        </a:p>
      </dgm:t>
    </dgm:pt>
    <dgm:pt modelId="{38A93792-AE89-4B15-B9A2-C5FFF5999D52}" type="pres">
      <dgm:prSet presAssocID="{CC663CA0-5BF2-49A3-92AA-70E977277525}" presName="root2" presStyleCnt="0"/>
      <dgm:spPr/>
    </dgm:pt>
    <dgm:pt modelId="{DF0459BF-BED0-4EE2-8DB5-BE9747C27440}" type="pres">
      <dgm:prSet presAssocID="{CC663CA0-5BF2-49A3-92AA-70E977277525}" presName="LevelTwoTextNode" presStyleLbl="node2" presStyleIdx="1" presStyleCnt="2" custScaleX="118404" custLinFactNeighborX="19411">
        <dgm:presLayoutVars>
          <dgm:chPref val="3"/>
        </dgm:presLayoutVars>
      </dgm:prSet>
      <dgm:spPr/>
      <dgm:t>
        <a:bodyPr/>
        <a:lstStyle/>
        <a:p>
          <a:pPr rtl="1"/>
          <a:endParaRPr lang="fa-IR"/>
        </a:p>
      </dgm:t>
    </dgm:pt>
    <dgm:pt modelId="{BFB819A8-20B6-4423-9789-B0DD35BD408C}" type="pres">
      <dgm:prSet presAssocID="{CC663CA0-5BF2-49A3-92AA-70E977277525}" presName="level3hierChild" presStyleCnt="0"/>
      <dgm:spPr/>
    </dgm:pt>
  </dgm:ptLst>
  <dgm:cxnLst>
    <dgm:cxn modelId="{F87A4E47-9AB4-48AA-95D1-E7B15BC16C5D}" srcId="{6610966A-BAD1-44D6-AB68-4B7793221EA8}" destId="{9E56B157-2550-45B1-836A-1DF9A55FA3CA}" srcOrd="0" destOrd="0" parTransId="{DFF1B57C-19A2-4F58-817C-E62378C29232}" sibTransId="{FD3AD2C1-EB00-4F40-B536-A734346F9F0C}"/>
    <dgm:cxn modelId="{DC0B16B1-5F77-43F0-9E33-56CA77C9A104}" type="presOf" srcId="{DFF1B57C-19A2-4F58-817C-E62378C29232}" destId="{91F0D7AA-D31C-418F-B07B-C93640FBB53F}" srcOrd="0" destOrd="0" presId="urn:microsoft.com/office/officeart/2005/8/layout/hierarchy2"/>
    <dgm:cxn modelId="{7D402569-D4BD-4DB2-A073-1CFBE0BC09CF}" type="presOf" srcId="{DFF1B57C-19A2-4F58-817C-E62378C29232}" destId="{DAD0A16B-584F-42D1-900B-48DAB0534F50}" srcOrd="1" destOrd="0" presId="urn:microsoft.com/office/officeart/2005/8/layout/hierarchy2"/>
    <dgm:cxn modelId="{E46F7BE7-DA32-4CFD-AE5F-0FE5C6EFCA91}" type="presOf" srcId="{3B257F0E-ED21-4338-B1D7-098179702AE5}" destId="{62F1E4B8-CB82-4724-8C2B-B72C23DE7AC2}" srcOrd="1" destOrd="0" presId="urn:microsoft.com/office/officeart/2005/8/layout/hierarchy2"/>
    <dgm:cxn modelId="{8A66D64E-23F7-40BC-9037-EBA30296DFC0}" type="presOf" srcId="{6610966A-BAD1-44D6-AB68-4B7793221EA8}" destId="{E5383A1F-CA5D-4CE9-A791-AE2E97492EDF}" srcOrd="0" destOrd="0" presId="urn:microsoft.com/office/officeart/2005/8/layout/hierarchy2"/>
    <dgm:cxn modelId="{F5F179AD-2A39-4A4B-9EE8-5398E91579CA}" type="presOf" srcId="{5ECEE0EB-0BD1-4328-A97F-702AA10366DB}" destId="{F07CD92F-5DEF-4DB8-9877-5DAC33166396}" srcOrd="0" destOrd="0" presId="urn:microsoft.com/office/officeart/2005/8/layout/hierarchy2"/>
    <dgm:cxn modelId="{E228FC38-43E8-4C5B-BF0F-55D425287173}" srcId="{5ECEE0EB-0BD1-4328-A97F-702AA10366DB}" destId="{6610966A-BAD1-44D6-AB68-4B7793221EA8}" srcOrd="0" destOrd="0" parTransId="{2DF12CBA-ABC5-421E-9C92-8E31104FF635}" sibTransId="{2F5AB426-8C0F-433B-930C-931A52C05A75}"/>
    <dgm:cxn modelId="{227CCFA6-C6D0-490B-BCCA-798F9528BB28}" type="presOf" srcId="{CC663CA0-5BF2-49A3-92AA-70E977277525}" destId="{DF0459BF-BED0-4EE2-8DB5-BE9747C27440}" srcOrd="0" destOrd="0" presId="urn:microsoft.com/office/officeart/2005/8/layout/hierarchy2"/>
    <dgm:cxn modelId="{32233679-C3A7-4948-AC13-1F919E4C9917}" type="presOf" srcId="{9E56B157-2550-45B1-836A-1DF9A55FA3CA}" destId="{7259BBB3-7746-47EE-A1AA-4937E8C37773}" srcOrd="0" destOrd="0" presId="urn:microsoft.com/office/officeart/2005/8/layout/hierarchy2"/>
    <dgm:cxn modelId="{FBCCA487-176C-4280-A8B3-2396C9AE92F1}" type="presOf" srcId="{3B257F0E-ED21-4338-B1D7-098179702AE5}" destId="{4B6A7658-6B62-4C89-97B9-25261492A9F3}" srcOrd="0" destOrd="0" presId="urn:microsoft.com/office/officeart/2005/8/layout/hierarchy2"/>
    <dgm:cxn modelId="{4444FA28-28B2-4C69-8DB0-5DED260D921B}" srcId="{6610966A-BAD1-44D6-AB68-4B7793221EA8}" destId="{CC663CA0-5BF2-49A3-92AA-70E977277525}" srcOrd="1" destOrd="0" parTransId="{3B257F0E-ED21-4338-B1D7-098179702AE5}" sibTransId="{B8E9BCBA-3014-4919-8807-C39123083163}"/>
    <dgm:cxn modelId="{032D9009-E2AE-4165-8908-D03E16483F95}" type="presParOf" srcId="{F07CD92F-5DEF-4DB8-9877-5DAC33166396}" destId="{1C9268F0-EA8A-4F02-BFD4-EE391EAE4FF2}" srcOrd="0" destOrd="0" presId="urn:microsoft.com/office/officeart/2005/8/layout/hierarchy2"/>
    <dgm:cxn modelId="{143D9A6D-1BE0-44DC-91D3-8C9FD2CFE81D}" type="presParOf" srcId="{1C9268F0-EA8A-4F02-BFD4-EE391EAE4FF2}" destId="{E5383A1F-CA5D-4CE9-A791-AE2E97492EDF}" srcOrd="0" destOrd="0" presId="urn:microsoft.com/office/officeart/2005/8/layout/hierarchy2"/>
    <dgm:cxn modelId="{7A1E6112-723A-4E98-83DC-1722112D946F}" type="presParOf" srcId="{1C9268F0-EA8A-4F02-BFD4-EE391EAE4FF2}" destId="{630E13E7-B203-48CA-892E-2BE005E0BC39}" srcOrd="1" destOrd="0" presId="urn:microsoft.com/office/officeart/2005/8/layout/hierarchy2"/>
    <dgm:cxn modelId="{37FBA41B-A72C-4876-900C-6BCBEF4F1AB1}" type="presParOf" srcId="{630E13E7-B203-48CA-892E-2BE005E0BC39}" destId="{91F0D7AA-D31C-418F-B07B-C93640FBB53F}" srcOrd="0" destOrd="0" presId="urn:microsoft.com/office/officeart/2005/8/layout/hierarchy2"/>
    <dgm:cxn modelId="{02EBDA25-7969-4597-9FB5-AF809AA096DD}" type="presParOf" srcId="{91F0D7AA-D31C-418F-B07B-C93640FBB53F}" destId="{DAD0A16B-584F-42D1-900B-48DAB0534F50}" srcOrd="0" destOrd="0" presId="urn:microsoft.com/office/officeart/2005/8/layout/hierarchy2"/>
    <dgm:cxn modelId="{A3DDFD1E-393A-4D6B-BD5D-8CDCD51931A7}" type="presParOf" srcId="{630E13E7-B203-48CA-892E-2BE005E0BC39}" destId="{5D4F5551-8B20-4449-956E-6643C3274016}" srcOrd="1" destOrd="0" presId="urn:microsoft.com/office/officeart/2005/8/layout/hierarchy2"/>
    <dgm:cxn modelId="{80E6C8D4-BCCD-4EB7-B332-ECF5C311A952}" type="presParOf" srcId="{5D4F5551-8B20-4449-956E-6643C3274016}" destId="{7259BBB3-7746-47EE-A1AA-4937E8C37773}" srcOrd="0" destOrd="0" presId="urn:microsoft.com/office/officeart/2005/8/layout/hierarchy2"/>
    <dgm:cxn modelId="{BC440BE9-40AF-4C24-B80C-B84001FF91FD}" type="presParOf" srcId="{5D4F5551-8B20-4449-956E-6643C3274016}" destId="{58662BC8-8943-4841-AB56-B82DC865912A}" srcOrd="1" destOrd="0" presId="urn:microsoft.com/office/officeart/2005/8/layout/hierarchy2"/>
    <dgm:cxn modelId="{B580F42F-123C-4438-A6A2-017F0DF9CD8D}" type="presParOf" srcId="{630E13E7-B203-48CA-892E-2BE005E0BC39}" destId="{4B6A7658-6B62-4C89-97B9-25261492A9F3}" srcOrd="2" destOrd="0" presId="urn:microsoft.com/office/officeart/2005/8/layout/hierarchy2"/>
    <dgm:cxn modelId="{6621DC3F-5E76-43C4-8A7F-2BBB25EC3D72}" type="presParOf" srcId="{4B6A7658-6B62-4C89-97B9-25261492A9F3}" destId="{62F1E4B8-CB82-4724-8C2B-B72C23DE7AC2}" srcOrd="0" destOrd="0" presId="urn:microsoft.com/office/officeart/2005/8/layout/hierarchy2"/>
    <dgm:cxn modelId="{9860823F-D122-440A-91EC-92DF7ECEFFE9}" type="presParOf" srcId="{630E13E7-B203-48CA-892E-2BE005E0BC39}" destId="{38A93792-AE89-4B15-B9A2-C5FFF5999D52}" srcOrd="3" destOrd="0" presId="urn:microsoft.com/office/officeart/2005/8/layout/hierarchy2"/>
    <dgm:cxn modelId="{86EDF7D2-14FE-48C6-A9F6-CDE23898819D}" type="presParOf" srcId="{38A93792-AE89-4B15-B9A2-C5FFF5999D52}" destId="{DF0459BF-BED0-4EE2-8DB5-BE9747C27440}" srcOrd="0" destOrd="0" presId="urn:microsoft.com/office/officeart/2005/8/layout/hierarchy2"/>
    <dgm:cxn modelId="{B92B81F8-9379-46AA-84B3-258D168E9DA4}" type="presParOf" srcId="{38A93792-AE89-4B15-B9A2-C5FFF5999D52}" destId="{BFB819A8-20B6-4423-9789-B0DD35BD408C}" srcOrd="1" destOrd="0" presId="urn:microsoft.com/office/officeart/2005/8/layout/hierarchy2"/>
  </dgm:cxnLst>
  <dgm:bg/>
  <dgm:whole/>
</dgm:dataModel>
</file>

<file path=ppt/diagrams/data3.xml><?xml version="1.0" encoding="utf-8"?>
<dgm:dataModel xmlns:dgm="http://schemas.openxmlformats.org/drawingml/2006/diagram" xmlns:a="http://schemas.openxmlformats.org/drawingml/2006/main">
  <dgm:ptLst>
    <dgm:pt modelId="{5ECEE0EB-0BD1-4328-A97F-702AA10366D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pPr rtl="1"/>
          <a:endParaRPr lang="fa-IR"/>
        </a:p>
      </dgm:t>
    </dgm:pt>
    <dgm:pt modelId="{6610966A-BAD1-44D6-AB68-4B7793221EA8}">
      <dgm:prSet phldrT="[Text]" custT="1">
        <dgm:style>
          <a:lnRef idx="0">
            <a:schemeClr val="accent2"/>
          </a:lnRef>
          <a:fillRef idx="3">
            <a:schemeClr val="accent2"/>
          </a:fillRef>
          <a:effectRef idx="3">
            <a:schemeClr val="accent2"/>
          </a:effectRef>
          <a:fontRef idx="minor">
            <a:schemeClr val="lt1"/>
          </a:fontRef>
        </dgm:style>
      </dgm:prSet>
      <dgm:spPr/>
      <dgm:t>
        <a:bodyPr/>
        <a:lstStyle/>
        <a:p>
          <a:pPr rtl="1"/>
          <a:r>
            <a:rPr lang="fa-IR" sz="2000" dirty="0" smtClean="0">
              <a:cs typeface="B Titr" pitchFamily="2" charset="-78"/>
            </a:rPr>
            <a:t>كلاس: 40556</a:t>
          </a:r>
          <a:endParaRPr lang="fa-IR" sz="2000" dirty="0">
            <a:cs typeface="B Titr" pitchFamily="2" charset="-78"/>
          </a:endParaRPr>
        </a:p>
      </dgm:t>
    </dgm:pt>
    <dgm:pt modelId="{2DF12CBA-ABC5-421E-9C92-8E31104FF635}" type="parTrans" cxnId="{E228FC38-43E8-4C5B-BF0F-55D425287173}">
      <dgm:prSet/>
      <dgm:spPr/>
      <dgm:t>
        <a:bodyPr/>
        <a:lstStyle/>
        <a:p>
          <a:pPr rtl="1"/>
          <a:endParaRPr lang="fa-IR" sz="2000">
            <a:cs typeface="B Titr" pitchFamily="2" charset="-78"/>
          </a:endParaRPr>
        </a:p>
      </dgm:t>
    </dgm:pt>
    <dgm:pt modelId="{2F5AB426-8C0F-433B-930C-931A52C05A75}" type="sibTrans" cxnId="{E228FC38-43E8-4C5B-BF0F-55D425287173}">
      <dgm:prSet/>
      <dgm:spPr/>
      <dgm:t>
        <a:bodyPr/>
        <a:lstStyle/>
        <a:p>
          <a:pPr rtl="1"/>
          <a:endParaRPr lang="fa-IR" sz="2000">
            <a:cs typeface="B Titr" pitchFamily="2" charset="-78"/>
          </a:endParaRPr>
        </a:p>
      </dgm:t>
    </dgm:pt>
    <dgm:pt modelId="{9E56B157-2550-45B1-836A-1DF9A55FA3CA}">
      <dgm:prSet phldrT="[Text]" custT="1">
        <dgm:style>
          <a:lnRef idx="0">
            <a:schemeClr val="accent4"/>
          </a:lnRef>
          <a:fillRef idx="3">
            <a:schemeClr val="accent4"/>
          </a:fillRef>
          <a:effectRef idx="3">
            <a:schemeClr val="accent4"/>
          </a:effectRef>
          <a:fontRef idx="minor">
            <a:schemeClr val="lt1"/>
          </a:fontRef>
        </dgm:style>
      </dgm:prSet>
      <dgm:spPr/>
      <dgm:t>
        <a:bodyPr/>
        <a:lstStyle/>
        <a:p>
          <a:pPr rtl="1"/>
          <a:r>
            <a:rPr lang="fa-IR" sz="2000" dirty="0" smtClean="0">
              <a:cs typeface="B Titr" pitchFamily="2" charset="-78"/>
            </a:rPr>
            <a:t>دولتي: 27583</a:t>
          </a:r>
          <a:endParaRPr lang="fa-IR" sz="2000" dirty="0">
            <a:cs typeface="B Titr" pitchFamily="2" charset="-78"/>
          </a:endParaRPr>
        </a:p>
      </dgm:t>
    </dgm:pt>
    <dgm:pt modelId="{DFF1B57C-19A2-4F58-817C-E62378C29232}" type="parTrans" cxnId="{F87A4E47-9AB4-48AA-95D1-E7B15BC16C5D}">
      <dgm:prSet custT="1"/>
      <dgm:spPr/>
      <dgm:t>
        <a:bodyPr/>
        <a:lstStyle/>
        <a:p>
          <a:pPr rtl="1"/>
          <a:endParaRPr lang="fa-IR" sz="2000">
            <a:cs typeface="B Titr" pitchFamily="2" charset="-78"/>
          </a:endParaRPr>
        </a:p>
      </dgm:t>
    </dgm:pt>
    <dgm:pt modelId="{FD3AD2C1-EB00-4F40-B536-A734346F9F0C}" type="sibTrans" cxnId="{F87A4E47-9AB4-48AA-95D1-E7B15BC16C5D}">
      <dgm:prSet/>
      <dgm:spPr/>
      <dgm:t>
        <a:bodyPr/>
        <a:lstStyle/>
        <a:p>
          <a:pPr rtl="1"/>
          <a:endParaRPr lang="fa-IR" sz="2000">
            <a:cs typeface="B Titr" pitchFamily="2" charset="-78"/>
          </a:endParaRPr>
        </a:p>
      </dgm:t>
    </dgm:pt>
    <dgm:pt modelId="{CC663CA0-5BF2-49A3-92AA-70E977277525}">
      <dgm:prSet phldrT="[Text]" custT="1">
        <dgm:style>
          <a:lnRef idx="0">
            <a:schemeClr val="accent4"/>
          </a:lnRef>
          <a:fillRef idx="3">
            <a:schemeClr val="accent4"/>
          </a:fillRef>
          <a:effectRef idx="3">
            <a:schemeClr val="accent4"/>
          </a:effectRef>
          <a:fontRef idx="minor">
            <a:schemeClr val="lt1"/>
          </a:fontRef>
        </dgm:style>
      </dgm:prSet>
      <dgm:spPr/>
      <dgm:t>
        <a:bodyPr/>
        <a:lstStyle/>
        <a:p>
          <a:pPr rtl="1"/>
          <a:r>
            <a:rPr lang="fa-IR" sz="2000" dirty="0" smtClean="0">
              <a:cs typeface="B Titr" pitchFamily="2" charset="-78"/>
            </a:rPr>
            <a:t>غيردولتي: 12893</a:t>
          </a:r>
          <a:endParaRPr lang="fa-IR" sz="2000" dirty="0">
            <a:cs typeface="B Titr" pitchFamily="2" charset="-78"/>
          </a:endParaRPr>
        </a:p>
      </dgm:t>
    </dgm:pt>
    <dgm:pt modelId="{3B257F0E-ED21-4338-B1D7-098179702AE5}" type="parTrans" cxnId="{4444FA28-28B2-4C69-8DB0-5DED260D921B}">
      <dgm:prSet custT="1"/>
      <dgm:spPr/>
      <dgm:t>
        <a:bodyPr/>
        <a:lstStyle/>
        <a:p>
          <a:pPr rtl="1"/>
          <a:endParaRPr lang="fa-IR" sz="2000">
            <a:cs typeface="B Titr" pitchFamily="2" charset="-78"/>
          </a:endParaRPr>
        </a:p>
      </dgm:t>
    </dgm:pt>
    <dgm:pt modelId="{B8E9BCBA-3014-4919-8807-C39123083163}" type="sibTrans" cxnId="{4444FA28-28B2-4C69-8DB0-5DED260D921B}">
      <dgm:prSet/>
      <dgm:spPr/>
      <dgm:t>
        <a:bodyPr/>
        <a:lstStyle/>
        <a:p>
          <a:pPr rtl="1"/>
          <a:endParaRPr lang="fa-IR" sz="2000">
            <a:cs typeface="B Titr" pitchFamily="2" charset="-78"/>
          </a:endParaRPr>
        </a:p>
      </dgm:t>
    </dgm:pt>
    <dgm:pt modelId="{F07CD92F-5DEF-4DB8-9877-5DAC33166396}" type="pres">
      <dgm:prSet presAssocID="{5ECEE0EB-0BD1-4328-A97F-702AA10366DB}" presName="diagram" presStyleCnt="0">
        <dgm:presLayoutVars>
          <dgm:chPref val="1"/>
          <dgm:dir val="rev"/>
          <dgm:animOne val="branch"/>
          <dgm:animLvl val="lvl"/>
          <dgm:resizeHandles val="exact"/>
        </dgm:presLayoutVars>
      </dgm:prSet>
      <dgm:spPr/>
      <dgm:t>
        <a:bodyPr/>
        <a:lstStyle/>
        <a:p>
          <a:pPr rtl="1"/>
          <a:endParaRPr lang="fa-IR"/>
        </a:p>
      </dgm:t>
    </dgm:pt>
    <dgm:pt modelId="{1C9268F0-EA8A-4F02-BFD4-EE391EAE4FF2}" type="pres">
      <dgm:prSet presAssocID="{6610966A-BAD1-44D6-AB68-4B7793221EA8}" presName="root1" presStyleCnt="0"/>
      <dgm:spPr/>
    </dgm:pt>
    <dgm:pt modelId="{E5383A1F-CA5D-4CE9-A791-AE2E97492EDF}" type="pres">
      <dgm:prSet presAssocID="{6610966A-BAD1-44D6-AB68-4B7793221EA8}" presName="LevelOneTextNode" presStyleLbl="node0" presStyleIdx="0" presStyleCnt="1">
        <dgm:presLayoutVars>
          <dgm:chPref val="3"/>
        </dgm:presLayoutVars>
      </dgm:prSet>
      <dgm:spPr/>
      <dgm:t>
        <a:bodyPr/>
        <a:lstStyle/>
        <a:p>
          <a:pPr rtl="1"/>
          <a:endParaRPr lang="fa-IR"/>
        </a:p>
      </dgm:t>
    </dgm:pt>
    <dgm:pt modelId="{630E13E7-B203-48CA-892E-2BE005E0BC39}" type="pres">
      <dgm:prSet presAssocID="{6610966A-BAD1-44D6-AB68-4B7793221EA8}" presName="level2hierChild" presStyleCnt="0"/>
      <dgm:spPr/>
    </dgm:pt>
    <dgm:pt modelId="{91F0D7AA-D31C-418F-B07B-C93640FBB53F}" type="pres">
      <dgm:prSet presAssocID="{DFF1B57C-19A2-4F58-817C-E62378C29232}" presName="conn2-1" presStyleLbl="parChTrans1D2" presStyleIdx="0" presStyleCnt="2"/>
      <dgm:spPr/>
      <dgm:t>
        <a:bodyPr/>
        <a:lstStyle/>
        <a:p>
          <a:pPr rtl="1"/>
          <a:endParaRPr lang="fa-IR"/>
        </a:p>
      </dgm:t>
    </dgm:pt>
    <dgm:pt modelId="{DAD0A16B-584F-42D1-900B-48DAB0534F50}" type="pres">
      <dgm:prSet presAssocID="{DFF1B57C-19A2-4F58-817C-E62378C29232}" presName="connTx" presStyleLbl="parChTrans1D2" presStyleIdx="0" presStyleCnt="2"/>
      <dgm:spPr/>
      <dgm:t>
        <a:bodyPr/>
        <a:lstStyle/>
        <a:p>
          <a:pPr rtl="1"/>
          <a:endParaRPr lang="fa-IR"/>
        </a:p>
      </dgm:t>
    </dgm:pt>
    <dgm:pt modelId="{5D4F5551-8B20-4449-956E-6643C3274016}" type="pres">
      <dgm:prSet presAssocID="{9E56B157-2550-45B1-836A-1DF9A55FA3CA}" presName="root2" presStyleCnt="0"/>
      <dgm:spPr/>
    </dgm:pt>
    <dgm:pt modelId="{7259BBB3-7746-47EE-A1AA-4937E8C37773}" type="pres">
      <dgm:prSet presAssocID="{9E56B157-2550-45B1-836A-1DF9A55FA3CA}" presName="LevelTwoTextNode" presStyleLbl="node2" presStyleIdx="0" presStyleCnt="2" custScaleX="118404">
        <dgm:presLayoutVars>
          <dgm:chPref val="3"/>
        </dgm:presLayoutVars>
      </dgm:prSet>
      <dgm:spPr/>
      <dgm:t>
        <a:bodyPr/>
        <a:lstStyle/>
        <a:p>
          <a:pPr rtl="1"/>
          <a:endParaRPr lang="fa-IR"/>
        </a:p>
      </dgm:t>
    </dgm:pt>
    <dgm:pt modelId="{58662BC8-8943-4841-AB56-B82DC865912A}" type="pres">
      <dgm:prSet presAssocID="{9E56B157-2550-45B1-836A-1DF9A55FA3CA}" presName="level3hierChild" presStyleCnt="0"/>
      <dgm:spPr/>
    </dgm:pt>
    <dgm:pt modelId="{4B6A7658-6B62-4C89-97B9-25261492A9F3}" type="pres">
      <dgm:prSet presAssocID="{3B257F0E-ED21-4338-B1D7-098179702AE5}" presName="conn2-1" presStyleLbl="parChTrans1D2" presStyleIdx="1" presStyleCnt="2"/>
      <dgm:spPr/>
      <dgm:t>
        <a:bodyPr/>
        <a:lstStyle/>
        <a:p>
          <a:pPr rtl="1"/>
          <a:endParaRPr lang="fa-IR"/>
        </a:p>
      </dgm:t>
    </dgm:pt>
    <dgm:pt modelId="{62F1E4B8-CB82-4724-8C2B-B72C23DE7AC2}" type="pres">
      <dgm:prSet presAssocID="{3B257F0E-ED21-4338-B1D7-098179702AE5}" presName="connTx" presStyleLbl="parChTrans1D2" presStyleIdx="1" presStyleCnt="2"/>
      <dgm:spPr/>
      <dgm:t>
        <a:bodyPr/>
        <a:lstStyle/>
        <a:p>
          <a:pPr rtl="1"/>
          <a:endParaRPr lang="fa-IR"/>
        </a:p>
      </dgm:t>
    </dgm:pt>
    <dgm:pt modelId="{38A93792-AE89-4B15-B9A2-C5FFF5999D52}" type="pres">
      <dgm:prSet presAssocID="{CC663CA0-5BF2-49A3-92AA-70E977277525}" presName="root2" presStyleCnt="0"/>
      <dgm:spPr/>
    </dgm:pt>
    <dgm:pt modelId="{DF0459BF-BED0-4EE2-8DB5-BE9747C27440}" type="pres">
      <dgm:prSet presAssocID="{CC663CA0-5BF2-49A3-92AA-70E977277525}" presName="LevelTwoTextNode" presStyleLbl="node2" presStyleIdx="1" presStyleCnt="2" custScaleX="118404">
        <dgm:presLayoutVars>
          <dgm:chPref val="3"/>
        </dgm:presLayoutVars>
      </dgm:prSet>
      <dgm:spPr/>
      <dgm:t>
        <a:bodyPr/>
        <a:lstStyle/>
        <a:p>
          <a:pPr rtl="1"/>
          <a:endParaRPr lang="fa-IR"/>
        </a:p>
      </dgm:t>
    </dgm:pt>
    <dgm:pt modelId="{BFB819A8-20B6-4423-9789-B0DD35BD408C}" type="pres">
      <dgm:prSet presAssocID="{CC663CA0-5BF2-49A3-92AA-70E977277525}" presName="level3hierChild" presStyleCnt="0"/>
      <dgm:spPr/>
    </dgm:pt>
  </dgm:ptLst>
  <dgm:cxnLst>
    <dgm:cxn modelId="{2627BCB0-D6E4-40D0-BB29-44DC16408F44}" type="presOf" srcId="{5ECEE0EB-0BD1-4328-A97F-702AA10366DB}" destId="{F07CD92F-5DEF-4DB8-9877-5DAC33166396}" srcOrd="0" destOrd="0" presId="urn:microsoft.com/office/officeart/2005/8/layout/hierarchy2"/>
    <dgm:cxn modelId="{F87A4E47-9AB4-48AA-95D1-E7B15BC16C5D}" srcId="{6610966A-BAD1-44D6-AB68-4B7793221EA8}" destId="{9E56B157-2550-45B1-836A-1DF9A55FA3CA}" srcOrd="0" destOrd="0" parTransId="{DFF1B57C-19A2-4F58-817C-E62378C29232}" sibTransId="{FD3AD2C1-EB00-4F40-B536-A734346F9F0C}"/>
    <dgm:cxn modelId="{7E2254B9-E063-4B50-B01A-12D43151A90E}" type="presOf" srcId="{CC663CA0-5BF2-49A3-92AA-70E977277525}" destId="{DF0459BF-BED0-4EE2-8DB5-BE9747C27440}" srcOrd="0" destOrd="0" presId="urn:microsoft.com/office/officeart/2005/8/layout/hierarchy2"/>
    <dgm:cxn modelId="{DF431FD4-906E-4012-96A4-10ECC5C20FDF}" type="presOf" srcId="{DFF1B57C-19A2-4F58-817C-E62378C29232}" destId="{DAD0A16B-584F-42D1-900B-48DAB0534F50}" srcOrd="1" destOrd="0" presId="urn:microsoft.com/office/officeart/2005/8/layout/hierarchy2"/>
    <dgm:cxn modelId="{E228FC38-43E8-4C5B-BF0F-55D425287173}" srcId="{5ECEE0EB-0BD1-4328-A97F-702AA10366DB}" destId="{6610966A-BAD1-44D6-AB68-4B7793221EA8}" srcOrd="0" destOrd="0" parTransId="{2DF12CBA-ABC5-421E-9C92-8E31104FF635}" sibTransId="{2F5AB426-8C0F-433B-930C-931A52C05A75}"/>
    <dgm:cxn modelId="{8CCE3497-A026-48CE-9162-89BEE2B7538D}" type="presOf" srcId="{6610966A-BAD1-44D6-AB68-4B7793221EA8}" destId="{E5383A1F-CA5D-4CE9-A791-AE2E97492EDF}" srcOrd="0" destOrd="0" presId="urn:microsoft.com/office/officeart/2005/8/layout/hierarchy2"/>
    <dgm:cxn modelId="{4F782124-5B05-4ACC-984C-8A742E0D3575}" type="presOf" srcId="{DFF1B57C-19A2-4F58-817C-E62378C29232}" destId="{91F0D7AA-D31C-418F-B07B-C93640FBB53F}" srcOrd="0" destOrd="0" presId="urn:microsoft.com/office/officeart/2005/8/layout/hierarchy2"/>
    <dgm:cxn modelId="{7D8F5640-EAD2-4D97-811D-6D6EC8C7DD41}" type="presOf" srcId="{9E56B157-2550-45B1-836A-1DF9A55FA3CA}" destId="{7259BBB3-7746-47EE-A1AA-4937E8C37773}" srcOrd="0" destOrd="0" presId="urn:microsoft.com/office/officeart/2005/8/layout/hierarchy2"/>
    <dgm:cxn modelId="{4444FA28-28B2-4C69-8DB0-5DED260D921B}" srcId="{6610966A-BAD1-44D6-AB68-4B7793221EA8}" destId="{CC663CA0-5BF2-49A3-92AA-70E977277525}" srcOrd="1" destOrd="0" parTransId="{3B257F0E-ED21-4338-B1D7-098179702AE5}" sibTransId="{B8E9BCBA-3014-4919-8807-C39123083163}"/>
    <dgm:cxn modelId="{56A4F739-ED08-4789-8302-70D0FA6583D2}" type="presOf" srcId="{3B257F0E-ED21-4338-B1D7-098179702AE5}" destId="{62F1E4B8-CB82-4724-8C2B-B72C23DE7AC2}" srcOrd="1" destOrd="0" presId="urn:microsoft.com/office/officeart/2005/8/layout/hierarchy2"/>
    <dgm:cxn modelId="{6C9518B0-2CA5-4866-975D-986A8BFF2FD4}" type="presOf" srcId="{3B257F0E-ED21-4338-B1D7-098179702AE5}" destId="{4B6A7658-6B62-4C89-97B9-25261492A9F3}" srcOrd="0" destOrd="0" presId="urn:microsoft.com/office/officeart/2005/8/layout/hierarchy2"/>
    <dgm:cxn modelId="{50CA13E3-9AED-40A4-BC82-2DFC0963496B}" type="presParOf" srcId="{F07CD92F-5DEF-4DB8-9877-5DAC33166396}" destId="{1C9268F0-EA8A-4F02-BFD4-EE391EAE4FF2}" srcOrd="0" destOrd="0" presId="urn:microsoft.com/office/officeart/2005/8/layout/hierarchy2"/>
    <dgm:cxn modelId="{D6098BA6-1E43-4E78-A37B-1D8E11E0BC8B}" type="presParOf" srcId="{1C9268F0-EA8A-4F02-BFD4-EE391EAE4FF2}" destId="{E5383A1F-CA5D-4CE9-A791-AE2E97492EDF}" srcOrd="0" destOrd="0" presId="urn:microsoft.com/office/officeart/2005/8/layout/hierarchy2"/>
    <dgm:cxn modelId="{5B210D80-9642-4BCE-9A4C-53F8BA809917}" type="presParOf" srcId="{1C9268F0-EA8A-4F02-BFD4-EE391EAE4FF2}" destId="{630E13E7-B203-48CA-892E-2BE005E0BC39}" srcOrd="1" destOrd="0" presId="urn:microsoft.com/office/officeart/2005/8/layout/hierarchy2"/>
    <dgm:cxn modelId="{46C8B37C-D8B1-4243-AA39-88137551855E}" type="presParOf" srcId="{630E13E7-B203-48CA-892E-2BE005E0BC39}" destId="{91F0D7AA-D31C-418F-B07B-C93640FBB53F}" srcOrd="0" destOrd="0" presId="urn:microsoft.com/office/officeart/2005/8/layout/hierarchy2"/>
    <dgm:cxn modelId="{30D87D94-52AC-4038-8E63-624BDE4AFCFE}" type="presParOf" srcId="{91F0D7AA-D31C-418F-B07B-C93640FBB53F}" destId="{DAD0A16B-584F-42D1-900B-48DAB0534F50}" srcOrd="0" destOrd="0" presId="urn:microsoft.com/office/officeart/2005/8/layout/hierarchy2"/>
    <dgm:cxn modelId="{06397DB4-CB10-4945-BBDD-470B22328B9C}" type="presParOf" srcId="{630E13E7-B203-48CA-892E-2BE005E0BC39}" destId="{5D4F5551-8B20-4449-956E-6643C3274016}" srcOrd="1" destOrd="0" presId="urn:microsoft.com/office/officeart/2005/8/layout/hierarchy2"/>
    <dgm:cxn modelId="{38D1B0C0-58B4-4370-8D04-AF9C6E67051F}" type="presParOf" srcId="{5D4F5551-8B20-4449-956E-6643C3274016}" destId="{7259BBB3-7746-47EE-A1AA-4937E8C37773}" srcOrd="0" destOrd="0" presId="urn:microsoft.com/office/officeart/2005/8/layout/hierarchy2"/>
    <dgm:cxn modelId="{B8FE6CBB-3D85-453C-8929-74ABA5682101}" type="presParOf" srcId="{5D4F5551-8B20-4449-956E-6643C3274016}" destId="{58662BC8-8943-4841-AB56-B82DC865912A}" srcOrd="1" destOrd="0" presId="urn:microsoft.com/office/officeart/2005/8/layout/hierarchy2"/>
    <dgm:cxn modelId="{D6D43E5B-4540-46BF-A339-750A4D53BF8E}" type="presParOf" srcId="{630E13E7-B203-48CA-892E-2BE005E0BC39}" destId="{4B6A7658-6B62-4C89-97B9-25261492A9F3}" srcOrd="2" destOrd="0" presId="urn:microsoft.com/office/officeart/2005/8/layout/hierarchy2"/>
    <dgm:cxn modelId="{2D06306F-6682-4BAB-9978-B977D23731BB}" type="presParOf" srcId="{4B6A7658-6B62-4C89-97B9-25261492A9F3}" destId="{62F1E4B8-CB82-4724-8C2B-B72C23DE7AC2}" srcOrd="0" destOrd="0" presId="urn:microsoft.com/office/officeart/2005/8/layout/hierarchy2"/>
    <dgm:cxn modelId="{79A25928-C840-4833-9943-C51DD17B8D9D}" type="presParOf" srcId="{630E13E7-B203-48CA-892E-2BE005E0BC39}" destId="{38A93792-AE89-4B15-B9A2-C5FFF5999D52}" srcOrd="3" destOrd="0" presId="urn:microsoft.com/office/officeart/2005/8/layout/hierarchy2"/>
    <dgm:cxn modelId="{BC973E81-528A-4039-8012-F8CAD6EBCC9F}" type="presParOf" srcId="{38A93792-AE89-4B15-B9A2-C5FFF5999D52}" destId="{DF0459BF-BED0-4EE2-8DB5-BE9747C27440}" srcOrd="0" destOrd="0" presId="urn:microsoft.com/office/officeart/2005/8/layout/hierarchy2"/>
    <dgm:cxn modelId="{4B423730-6FCE-4C3A-AA3E-E27075F80029}" type="presParOf" srcId="{38A93792-AE89-4B15-B9A2-C5FFF5999D52}" destId="{BFB819A8-20B6-4423-9789-B0DD35BD408C}" srcOrd="1" destOrd="0" presId="urn:microsoft.com/office/officeart/2005/8/layout/hierarchy2"/>
  </dgm:cxnLst>
  <dgm:bg/>
  <dgm:whole/>
</dgm:dataModel>
</file>

<file path=ppt/diagrams/data4.xml><?xml version="1.0" encoding="utf-8"?>
<dgm:dataModel xmlns:dgm="http://schemas.openxmlformats.org/drawingml/2006/diagram" xmlns:a="http://schemas.openxmlformats.org/drawingml/2006/main">
  <dgm:ptLst>
    <dgm:pt modelId="{5ECEE0EB-0BD1-4328-A97F-702AA10366D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pPr rtl="1"/>
          <a:endParaRPr lang="fa-IR"/>
        </a:p>
      </dgm:t>
    </dgm:pt>
    <dgm:pt modelId="{6610966A-BAD1-44D6-AB68-4B7793221EA8}">
      <dgm:prSet phldrT="[Text]" custT="1">
        <dgm:style>
          <a:lnRef idx="0">
            <a:schemeClr val="accent3"/>
          </a:lnRef>
          <a:fillRef idx="3">
            <a:schemeClr val="accent3"/>
          </a:fillRef>
          <a:effectRef idx="3">
            <a:schemeClr val="accent3"/>
          </a:effectRef>
          <a:fontRef idx="minor">
            <a:schemeClr val="lt1"/>
          </a:fontRef>
        </dgm:style>
      </dgm:prSet>
      <dgm:spPr>
        <a:solidFill>
          <a:schemeClr val="accent6">
            <a:lumMod val="50000"/>
          </a:schemeClr>
        </a:solidFill>
      </dgm:spPr>
      <dgm:t>
        <a:bodyPr/>
        <a:lstStyle/>
        <a:p>
          <a:pPr rtl="1"/>
          <a:r>
            <a:rPr lang="fa-IR" sz="2000" dirty="0" smtClean="0">
              <a:cs typeface="B Titr" pitchFamily="2" charset="-78"/>
            </a:rPr>
            <a:t>كاركنان: 58967</a:t>
          </a:r>
          <a:endParaRPr lang="fa-IR" sz="2000" dirty="0">
            <a:cs typeface="B Titr" pitchFamily="2" charset="-78"/>
          </a:endParaRPr>
        </a:p>
      </dgm:t>
    </dgm:pt>
    <dgm:pt modelId="{2DF12CBA-ABC5-421E-9C92-8E31104FF635}" type="parTrans" cxnId="{E228FC38-43E8-4C5B-BF0F-55D425287173}">
      <dgm:prSet/>
      <dgm:spPr/>
      <dgm:t>
        <a:bodyPr/>
        <a:lstStyle/>
        <a:p>
          <a:pPr rtl="1"/>
          <a:endParaRPr lang="fa-IR" sz="2000">
            <a:cs typeface="B Titr" pitchFamily="2" charset="-78"/>
          </a:endParaRPr>
        </a:p>
      </dgm:t>
    </dgm:pt>
    <dgm:pt modelId="{2F5AB426-8C0F-433B-930C-931A52C05A75}" type="sibTrans" cxnId="{E228FC38-43E8-4C5B-BF0F-55D425287173}">
      <dgm:prSet/>
      <dgm:spPr/>
      <dgm:t>
        <a:bodyPr/>
        <a:lstStyle/>
        <a:p>
          <a:pPr rtl="1"/>
          <a:endParaRPr lang="fa-IR" sz="2000">
            <a:cs typeface="B Titr" pitchFamily="2" charset="-78"/>
          </a:endParaRPr>
        </a:p>
      </dgm:t>
    </dgm:pt>
    <dgm:pt modelId="{9E56B157-2550-45B1-836A-1DF9A55FA3CA}">
      <dgm:prSet phldrT="[Text]" custT="1">
        <dgm:style>
          <a:lnRef idx="0">
            <a:schemeClr val="accent5"/>
          </a:lnRef>
          <a:fillRef idx="3">
            <a:schemeClr val="accent5"/>
          </a:fillRef>
          <a:effectRef idx="3">
            <a:schemeClr val="accent5"/>
          </a:effectRef>
          <a:fontRef idx="minor">
            <a:schemeClr val="lt1"/>
          </a:fontRef>
        </dgm:style>
      </dgm:prSet>
      <dgm:spPr>
        <a:solidFill>
          <a:schemeClr val="accent6">
            <a:lumMod val="75000"/>
          </a:schemeClr>
        </a:solidFill>
      </dgm:spPr>
      <dgm:t>
        <a:bodyPr/>
        <a:lstStyle/>
        <a:p>
          <a:pPr rtl="1"/>
          <a:r>
            <a:rPr lang="fa-IR" sz="2000" dirty="0" smtClean="0">
              <a:cs typeface="B Titr" pitchFamily="2" charset="-78"/>
            </a:rPr>
            <a:t>مرد: 16176</a:t>
          </a:r>
          <a:endParaRPr lang="fa-IR" sz="2000" dirty="0">
            <a:cs typeface="B Titr" pitchFamily="2" charset="-78"/>
          </a:endParaRPr>
        </a:p>
      </dgm:t>
    </dgm:pt>
    <dgm:pt modelId="{DFF1B57C-19A2-4F58-817C-E62378C29232}" type="parTrans" cxnId="{F87A4E47-9AB4-48AA-95D1-E7B15BC16C5D}">
      <dgm:prSet custT="1"/>
      <dgm:spPr/>
      <dgm:t>
        <a:bodyPr/>
        <a:lstStyle/>
        <a:p>
          <a:pPr rtl="1"/>
          <a:endParaRPr lang="fa-IR" sz="2000">
            <a:cs typeface="B Titr" pitchFamily="2" charset="-78"/>
          </a:endParaRPr>
        </a:p>
      </dgm:t>
    </dgm:pt>
    <dgm:pt modelId="{FD3AD2C1-EB00-4F40-B536-A734346F9F0C}" type="sibTrans" cxnId="{F87A4E47-9AB4-48AA-95D1-E7B15BC16C5D}">
      <dgm:prSet/>
      <dgm:spPr/>
      <dgm:t>
        <a:bodyPr/>
        <a:lstStyle/>
        <a:p>
          <a:pPr rtl="1"/>
          <a:endParaRPr lang="fa-IR" sz="2000">
            <a:cs typeface="B Titr" pitchFamily="2" charset="-78"/>
          </a:endParaRPr>
        </a:p>
      </dgm:t>
    </dgm:pt>
    <dgm:pt modelId="{CC663CA0-5BF2-49A3-92AA-70E977277525}">
      <dgm:prSet phldrT="[Text]" custT="1">
        <dgm:style>
          <a:lnRef idx="0">
            <a:schemeClr val="accent5"/>
          </a:lnRef>
          <a:fillRef idx="3">
            <a:schemeClr val="accent5"/>
          </a:fillRef>
          <a:effectRef idx="3">
            <a:schemeClr val="accent5"/>
          </a:effectRef>
          <a:fontRef idx="minor">
            <a:schemeClr val="lt1"/>
          </a:fontRef>
        </dgm:style>
      </dgm:prSet>
      <dgm:spPr>
        <a:solidFill>
          <a:schemeClr val="accent6">
            <a:lumMod val="75000"/>
          </a:schemeClr>
        </a:solidFill>
      </dgm:spPr>
      <dgm:t>
        <a:bodyPr/>
        <a:lstStyle/>
        <a:p>
          <a:pPr rtl="1"/>
          <a:r>
            <a:rPr lang="fa-IR" sz="2000" dirty="0" smtClean="0">
              <a:cs typeface="B Titr" pitchFamily="2" charset="-78"/>
            </a:rPr>
            <a:t>زن: 42791</a:t>
          </a:r>
          <a:endParaRPr lang="fa-IR" sz="2000" dirty="0">
            <a:cs typeface="B Titr" pitchFamily="2" charset="-78"/>
          </a:endParaRPr>
        </a:p>
      </dgm:t>
    </dgm:pt>
    <dgm:pt modelId="{3B257F0E-ED21-4338-B1D7-098179702AE5}" type="parTrans" cxnId="{4444FA28-28B2-4C69-8DB0-5DED260D921B}">
      <dgm:prSet custT="1"/>
      <dgm:spPr/>
      <dgm:t>
        <a:bodyPr/>
        <a:lstStyle/>
        <a:p>
          <a:pPr rtl="1"/>
          <a:endParaRPr lang="fa-IR" sz="2000">
            <a:cs typeface="B Titr" pitchFamily="2" charset="-78"/>
          </a:endParaRPr>
        </a:p>
      </dgm:t>
    </dgm:pt>
    <dgm:pt modelId="{B8E9BCBA-3014-4919-8807-C39123083163}" type="sibTrans" cxnId="{4444FA28-28B2-4C69-8DB0-5DED260D921B}">
      <dgm:prSet/>
      <dgm:spPr/>
      <dgm:t>
        <a:bodyPr/>
        <a:lstStyle/>
        <a:p>
          <a:pPr rtl="1"/>
          <a:endParaRPr lang="fa-IR" sz="2000">
            <a:cs typeface="B Titr" pitchFamily="2" charset="-78"/>
          </a:endParaRPr>
        </a:p>
      </dgm:t>
    </dgm:pt>
    <dgm:pt modelId="{F07CD92F-5DEF-4DB8-9877-5DAC33166396}" type="pres">
      <dgm:prSet presAssocID="{5ECEE0EB-0BD1-4328-A97F-702AA10366DB}" presName="diagram" presStyleCnt="0">
        <dgm:presLayoutVars>
          <dgm:chPref val="1"/>
          <dgm:dir val="rev"/>
          <dgm:animOne val="branch"/>
          <dgm:animLvl val="lvl"/>
          <dgm:resizeHandles val="exact"/>
        </dgm:presLayoutVars>
      </dgm:prSet>
      <dgm:spPr/>
      <dgm:t>
        <a:bodyPr/>
        <a:lstStyle/>
        <a:p>
          <a:pPr rtl="1"/>
          <a:endParaRPr lang="fa-IR"/>
        </a:p>
      </dgm:t>
    </dgm:pt>
    <dgm:pt modelId="{1C9268F0-EA8A-4F02-BFD4-EE391EAE4FF2}" type="pres">
      <dgm:prSet presAssocID="{6610966A-BAD1-44D6-AB68-4B7793221EA8}" presName="root1" presStyleCnt="0"/>
      <dgm:spPr/>
    </dgm:pt>
    <dgm:pt modelId="{E5383A1F-CA5D-4CE9-A791-AE2E97492EDF}" type="pres">
      <dgm:prSet presAssocID="{6610966A-BAD1-44D6-AB68-4B7793221EA8}" presName="LevelOneTextNode" presStyleLbl="node0" presStyleIdx="0" presStyleCnt="1">
        <dgm:presLayoutVars>
          <dgm:chPref val="3"/>
        </dgm:presLayoutVars>
      </dgm:prSet>
      <dgm:spPr/>
      <dgm:t>
        <a:bodyPr/>
        <a:lstStyle/>
        <a:p>
          <a:pPr rtl="1"/>
          <a:endParaRPr lang="fa-IR"/>
        </a:p>
      </dgm:t>
    </dgm:pt>
    <dgm:pt modelId="{630E13E7-B203-48CA-892E-2BE005E0BC39}" type="pres">
      <dgm:prSet presAssocID="{6610966A-BAD1-44D6-AB68-4B7793221EA8}" presName="level2hierChild" presStyleCnt="0"/>
      <dgm:spPr/>
    </dgm:pt>
    <dgm:pt modelId="{91F0D7AA-D31C-418F-B07B-C93640FBB53F}" type="pres">
      <dgm:prSet presAssocID="{DFF1B57C-19A2-4F58-817C-E62378C29232}" presName="conn2-1" presStyleLbl="parChTrans1D2" presStyleIdx="0" presStyleCnt="2"/>
      <dgm:spPr/>
      <dgm:t>
        <a:bodyPr/>
        <a:lstStyle/>
        <a:p>
          <a:pPr rtl="1"/>
          <a:endParaRPr lang="fa-IR"/>
        </a:p>
      </dgm:t>
    </dgm:pt>
    <dgm:pt modelId="{DAD0A16B-584F-42D1-900B-48DAB0534F50}" type="pres">
      <dgm:prSet presAssocID="{DFF1B57C-19A2-4F58-817C-E62378C29232}" presName="connTx" presStyleLbl="parChTrans1D2" presStyleIdx="0" presStyleCnt="2"/>
      <dgm:spPr/>
      <dgm:t>
        <a:bodyPr/>
        <a:lstStyle/>
        <a:p>
          <a:pPr rtl="1"/>
          <a:endParaRPr lang="fa-IR"/>
        </a:p>
      </dgm:t>
    </dgm:pt>
    <dgm:pt modelId="{5D4F5551-8B20-4449-956E-6643C3274016}" type="pres">
      <dgm:prSet presAssocID="{9E56B157-2550-45B1-836A-1DF9A55FA3CA}" presName="root2" presStyleCnt="0"/>
      <dgm:spPr/>
    </dgm:pt>
    <dgm:pt modelId="{7259BBB3-7746-47EE-A1AA-4937E8C37773}" type="pres">
      <dgm:prSet presAssocID="{9E56B157-2550-45B1-836A-1DF9A55FA3CA}" presName="LevelTwoTextNode" presStyleLbl="node2" presStyleIdx="0" presStyleCnt="2" custScaleX="118404">
        <dgm:presLayoutVars>
          <dgm:chPref val="3"/>
        </dgm:presLayoutVars>
      </dgm:prSet>
      <dgm:spPr/>
      <dgm:t>
        <a:bodyPr/>
        <a:lstStyle/>
        <a:p>
          <a:pPr rtl="1"/>
          <a:endParaRPr lang="fa-IR"/>
        </a:p>
      </dgm:t>
    </dgm:pt>
    <dgm:pt modelId="{58662BC8-8943-4841-AB56-B82DC865912A}" type="pres">
      <dgm:prSet presAssocID="{9E56B157-2550-45B1-836A-1DF9A55FA3CA}" presName="level3hierChild" presStyleCnt="0"/>
      <dgm:spPr/>
    </dgm:pt>
    <dgm:pt modelId="{4B6A7658-6B62-4C89-97B9-25261492A9F3}" type="pres">
      <dgm:prSet presAssocID="{3B257F0E-ED21-4338-B1D7-098179702AE5}" presName="conn2-1" presStyleLbl="parChTrans1D2" presStyleIdx="1" presStyleCnt="2"/>
      <dgm:spPr/>
      <dgm:t>
        <a:bodyPr/>
        <a:lstStyle/>
        <a:p>
          <a:pPr rtl="1"/>
          <a:endParaRPr lang="fa-IR"/>
        </a:p>
      </dgm:t>
    </dgm:pt>
    <dgm:pt modelId="{62F1E4B8-CB82-4724-8C2B-B72C23DE7AC2}" type="pres">
      <dgm:prSet presAssocID="{3B257F0E-ED21-4338-B1D7-098179702AE5}" presName="connTx" presStyleLbl="parChTrans1D2" presStyleIdx="1" presStyleCnt="2"/>
      <dgm:spPr/>
      <dgm:t>
        <a:bodyPr/>
        <a:lstStyle/>
        <a:p>
          <a:pPr rtl="1"/>
          <a:endParaRPr lang="fa-IR"/>
        </a:p>
      </dgm:t>
    </dgm:pt>
    <dgm:pt modelId="{38A93792-AE89-4B15-B9A2-C5FFF5999D52}" type="pres">
      <dgm:prSet presAssocID="{CC663CA0-5BF2-49A3-92AA-70E977277525}" presName="root2" presStyleCnt="0"/>
      <dgm:spPr/>
    </dgm:pt>
    <dgm:pt modelId="{DF0459BF-BED0-4EE2-8DB5-BE9747C27440}" type="pres">
      <dgm:prSet presAssocID="{CC663CA0-5BF2-49A3-92AA-70E977277525}" presName="LevelTwoTextNode" presStyleLbl="node2" presStyleIdx="1" presStyleCnt="2" custScaleX="118404">
        <dgm:presLayoutVars>
          <dgm:chPref val="3"/>
        </dgm:presLayoutVars>
      </dgm:prSet>
      <dgm:spPr/>
      <dgm:t>
        <a:bodyPr/>
        <a:lstStyle/>
        <a:p>
          <a:pPr rtl="1"/>
          <a:endParaRPr lang="fa-IR"/>
        </a:p>
      </dgm:t>
    </dgm:pt>
    <dgm:pt modelId="{BFB819A8-20B6-4423-9789-B0DD35BD408C}" type="pres">
      <dgm:prSet presAssocID="{CC663CA0-5BF2-49A3-92AA-70E977277525}" presName="level3hierChild" presStyleCnt="0"/>
      <dgm:spPr/>
    </dgm:pt>
  </dgm:ptLst>
  <dgm:cxnLst>
    <dgm:cxn modelId="{F87A4E47-9AB4-48AA-95D1-E7B15BC16C5D}" srcId="{6610966A-BAD1-44D6-AB68-4B7793221EA8}" destId="{9E56B157-2550-45B1-836A-1DF9A55FA3CA}" srcOrd="0" destOrd="0" parTransId="{DFF1B57C-19A2-4F58-817C-E62378C29232}" sibTransId="{FD3AD2C1-EB00-4F40-B536-A734346F9F0C}"/>
    <dgm:cxn modelId="{126E9C25-8CDC-4443-814D-AF8EEC63DEA1}" type="presOf" srcId="{CC663CA0-5BF2-49A3-92AA-70E977277525}" destId="{DF0459BF-BED0-4EE2-8DB5-BE9747C27440}" srcOrd="0" destOrd="0" presId="urn:microsoft.com/office/officeart/2005/8/layout/hierarchy2"/>
    <dgm:cxn modelId="{D0320D27-9840-4B83-8B44-E16F880BEE4E}" type="presOf" srcId="{3B257F0E-ED21-4338-B1D7-098179702AE5}" destId="{4B6A7658-6B62-4C89-97B9-25261492A9F3}" srcOrd="0" destOrd="0" presId="urn:microsoft.com/office/officeart/2005/8/layout/hierarchy2"/>
    <dgm:cxn modelId="{32364BAF-C179-41FA-BA3D-C247CC63233E}" type="presOf" srcId="{DFF1B57C-19A2-4F58-817C-E62378C29232}" destId="{DAD0A16B-584F-42D1-900B-48DAB0534F50}" srcOrd="1" destOrd="0" presId="urn:microsoft.com/office/officeart/2005/8/layout/hierarchy2"/>
    <dgm:cxn modelId="{E228FC38-43E8-4C5B-BF0F-55D425287173}" srcId="{5ECEE0EB-0BD1-4328-A97F-702AA10366DB}" destId="{6610966A-BAD1-44D6-AB68-4B7793221EA8}" srcOrd="0" destOrd="0" parTransId="{2DF12CBA-ABC5-421E-9C92-8E31104FF635}" sibTransId="{2F5AB426-8C0F-433B-930C-931A52C05A75}"/>
    <dgm:cxn modelId="{603CC480-7342-4C60-96DB-26DF6B2205D9}" type="presOf" srcId="{6610966A-BAD1-44D6-AB68-4B7793221EA8}" destId="{E5383A1F-CA5D-4CE9-A791-AE2E97492EDF}" srcOrd="0" destOrd="0" presId="urn:microsoft.com/office/officeart/2005/8/layout/hierarchy2"/>
    <dgm:cxn modelId="{B9E26580-D2E6-40B1-AE2B-C19229DA1CFB}" type="presOf" srcId="{3B257F0E-ED21-4338-B1D7-098179702AE5}" destId="{62F1E4B8-CB82-4724-8C2B-B72C23DE7AC2}" srcOrd="1" destOrd="0" presId="urn:microsoft.com/office/officeart/2005/8/layout/hierarchy2"/>
    <dgm:cxn modelId="{EBA6FB5A-2A07-4E83-B96B-C60862C3972E}" type="presOf" srcId="{5ECEE0EB-0BD1-4328-A97F-702AA10366DB}" destId="{F07CD92F-5DEF-4DB8-9877-5DAC33166396}" srcOrd="0" destOrd="0" presId="urn:microsoft.com/office/officeart/2005/8/layout/hierarchy2"/>
    <dgm:cxn modelId="{DCE4BF06-0AB6-405F-B9BF-450FADA4EA5D}" type="presOf" srcId="{DFF1B57C-19A2-4F58-817C-E62378C29232}" destId="{91F0D7AA-D31C-418F-B07B-C93640FBB53F}" srcOrd="0" destOrd="0" presId="urn:microsoft.com/office/officeart/2005/8/layout/hierarchy2"/>
    <dgm:cxn modelId="{4444FA28-28B2-4C69-8DB0-5DED260D921B}" srcId="{6610966A-BAD1-44D6-AB68-4B7793221EA8}" destId="{CC663CA0-5BF2-49A3-92AA-70E977277525}" srcOrd="1" destOrd="0" parTransId="{3B257F0E-ED21-4338-B1D7-098179702AE5}" sibTransId="{B8E9BCBA-3014-4919-8807-C39123083163}"/>
    <dgm:cxn modelId="{8441B66E-B109-4E0F-B5A9-29D2177FF827}" type="presOf" srcId="{9E56B157-2550-45B1-836A-1DF9A55FA3CA}" destId="{7259BBB3-7746-47EE-A1AA-4937E8C37773}" srcOrd="0" destOrd="0" presId="urn:microsoft.com/office/officeart/2005/8/layout/hierarchy2"/>
    <dgm:cxn modelId="{637987AA-71BC-4F00-A80A-DABED8CC2E03}" type="presParOf" srcId="{F07CD92F-5DEF-4DB8-9877-5DAC33166396}" destId="{1C9268F0-EA8A-4F02-BFD4-EE391EAE4FF2}" srcOrd="0" destOrd="0" presId="urn:microsoft.com/office/officeart/2005/8/layout/hierarchy2"/>
    <dgm:cxn modelId="{5A52567E-86A3-4127-BB2C-78C6BC695967}" type="presParOf" srcId="{1C9268F0-EA8A-4F02-BFD4-EE391EAE4FF2}" destId="{E5383A1F-CA5D-4CE9-A791-AE2E97492EDF}" srcOrd="0" destOrd="0" presId="urn:microsoft.com/office/officeart/2005/8/layout/hierarchy2"/>
    <dgm:cxn modelId="{D565D060-E185-4264-9058-B4A42A6A1581}" type="presParOf" srcId="{1C9268F0-EA8A-4F02-BFD4-EE391EAE4FF2}" destId="{630E13E7-B203-48CA-892E-2BE005E0BC39}" srcOrd="1" destOrd="0" presId="urn:microsoft.com/office/officeart/2005/8/layout/hierarchy2"/>
    <dgm:cxn modelId="{03BC0B53-E15F-4BAF-AC5A-2CEAC05D43D4}" type="presParOf" srcId="{630E13E7-B203-48CA-892E-2BE005E0BC39}" destId="{91F0D7AA-D31C-418F-B07B-C93640FBB53F}" srcOrd="0" destOrd="0" presId="urn:microsoft.com/office/officeart/2005/8/layout/hierarchy2"/>
    <dgm:cxn modelId="{BDA0158D-445D-4138-89B5-DF3E0323D8E0}" type="presParOf" srcId="{91F0D7AA-D31C-418F-B07B-C93640FBB53F}" destId="{DAD0A16B-584F-42D1-900B-48DAB0534F50}" srcOrd="0" destOrd="0" presId="urn:microsoft.com/office/officeart/2005/8/layout/hierarchy2"/>
    <dgm:cxn modelId="{4A07C981-CA8E-43DB-B9A2-A7EB25A656F5}" type="presParOf" srcId="{630E13E7-B203-48CA-892E-2BE005E0BC39}" destId="{5D4F5551-8B20-4449-956E-6643C3274016}" srcOrd="1" destOrd="0" presId="urn:microsoft.com/office/officeart/2005/8/layout/hierarchy2"/>
    <dgm:cxn modelId="{9A37F939-9F30-48F9-966C-1239EAD21954}" type="presParOf" srcId="{5D4F5551-8B20-4449-956E-6643C3274016}" destId="{7259BBB3-7746-47EE-A1AA-4937E8C37773}" srcOrd="0" destOrd="0" presId="urn:microsoft.com/office/officeart/2005/8/layout/hierarchy2"/>
    <dgm:cxn modelId="{DA3E190A-1465-4501-8132-1A528373A53E}" type="presParOf" srcId="{5D4F5551-8B20-4449-956E-6643C3274016}" destId="{58662BC8-8943-4841-AB56-B82DC865912A}" srcOrd="1" destOrd="0" presId="urn:microsoft.com/office/officeart/2005/8/layout/hierarchy2"/>
    <dgm:cxn modelId="{6EBFC261-0C7B-473E-8875-D1073BF6CAAE}" type="presParOf" srcId="{630E13E7-B203-48CA-892E-2BE005E0BC39}" destId="{4B6A7658-6B62-4C89-97B9-25261492A9F3}" srcOrd="2" destOrd="0" presId="urn:microsoft.com/office/officeart/2005/8/layout/hierarchy2"/>
    <dgm:cxn modelId="{B5658776-4430-4829-9981-C2F7336B19CA}" type="presParOf" srcId="{4B6A7658-6B62-4C89-97B9-25261492A9F3}" destId="{62F1E4B8-CB82-4724-8C2B-B72C23DE7AC2}" srcOrd="0" destOrd="0" presId="urn:microsoft.com/office/officeart/2005/8/layout/hierarchy2"/>
    <dgm:cxn modelId="{6AAAB42A-9D13-4CED-9D6D-0EFB4891B138}" type="presParOf" srcId="{630E13E7-B203-48CA-892E-2BE005E0BC39}" destId="{38A93792-AE89-4B15-B9A2-C5FFF5999D52}" srcOrd="3" destOrd="0" presId="urn:microsoft.com/office/officeart/2005/8/layout/hierarchy2"/>
    <dgm:cxn modelId="{77540449-B36B-4124-916B-54B16E5B17A9}" type="presParOf" srcId="{38A93792-AE89-4B15-B9A2-C5FFF5999D52}" destId="{DF0459BF-BED0-4EE2-8DB5-BE9747C27440}" srcOrd="0" destOrd="0" presId="urn:microsoft.com/office/officeart/2005/8/layout/hierarchy2"/>
    <dgm:cxn modelId="{10D70A0E-4467-409F-8C15-96CD5ACCF197}" type="presParOf" srcId="{38A93792-AE89-4B15-B9A2-C5FFF5999D52}" destId="{BFB819A8-20B6-4423-9789-B0DD35BD408C}" srcOrd="1" destOrd="0" presId="urn:microsoft.com/office/officeart/2005/8/layout/hierarchy2"/>
  </dgm:cxnLst>
  <dgm:bg/>
  <dgm:whole/>
</dgm:dataModel>
</file>

<file path=ppt/diagrams/data5.xml><?xml version="1.0" encoding="utf-8"?>
<dgm:dataModel xmlns:dgm="http://schemas.openxmlformats.org/drawingml/2006/diagram" xmlns:a="http://schemas.openxmlformats.org/drawingml/2006/main">
  <dgm:ptLst>
    <dgm:pt modelId="{E4623940-6765-4C18-A4AF-70D50257D6A8}"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pPr rtl="1"/>
          <a:endParaRPr lang="fa-IR"/>
        </a:p>
      </dgm:t>
    </dgm:pt>
    <dgm:pt modelId="{D3354105-67E8-4A99-AC48-3680F4E5B5A8}">
      <dgm:prSet phldrT="[Text]" custT="1"/>
      <dgm:spPr/>
      <dgm:t>
        <a:bodyPr/>
        <a:lstStyle/>
        <a:p>
          <a:pPr rtl="1"/>
          <a:r>
            <a:rPr lang="fa-IR" sz="1800" dirty="0" smtClean="0">
              <a:solidFill>
                <a:schemeClr val="tx1"/>
              </a:solidFill>
              <a:cs typeface="B Titr" pitchFamily="2" charset="-78"/>
            </a:rPr>
            <a:t>حقوق </a:t>
          </a:r>
          <a:r>
            <a:rPr lang="fa-IR" sz="1750" dirty="0" smtClean="0">
              <a:solidFill>
                <a:schemeClr val="tx1"/>
              </a:solidFill>
              <a:cs typeface="B Titr" pitchFamily="2" charset="-78"/>
            </a:rPr>
            <a:t>شهروندي</a:t>
          </a:r>
          <a:r>
            <a:rPr lang="fa-IR" sz="1800" dirty="0" smtClean="0">
              <a:solidFill>
                <a:schemeClr val="tx1"/>
              </a:solidFill>
              <a:cs typeface="B Titr" pitchFamily="2" charset="-78"/>
            </a:rPr>
            <a:t>  </a:t>
          </a:r>
          <a:endParaRPr lang="fa-IR" sz="1800" dirty="0">
            <a:solidFill>
              <a:schemeClr val="tx1"/>
            </a:solidFill>
            <a:cs typeface="B Titr" pitchFamily="2" charset="-78"/>
          </a:endParaRPr>
        </a:p>
      </dgm:t>
    </dgm:pt>
    <dgm:pt modelId="{F51AA768-1567-49A4-8AF2-76719229D466}" type="parTrans" cxnId="{F96C5064-2CCE-46A8-A410-11A56DF0B8FA}">
      <dgm:prSet/>
      <dgm:spPr/>
      <dgm:t>
        <a:bodyPr/>
        <a:lstStyle/>
        <a:p>
          <a:pPr rtl="1"/>
          <a:endParaRPr lang="fa-IR"/>
        </a:p>
      </dgm:t>
    </dgm:pt>
    <dgm:pt modelId="{90082B4A-F425-4F89-A9D5-13FC64117C02}" type="sibTrans" cxnId="{F96C5064-2CCE-46A8-A410-11A56DF0B8FA}">
      <dgm:prSet/>
      <dgm:spPr/>
      <dgm:t>
        <a:bodyPr/>
        <a:lstStyle/>
        <a:p>
          <a:pPr rtl="1"/>
          <a:endParaRPr lang="fa-IR"/>
        </a:p>
      </dgm:t>
    </dgm:pt>
    <dgm:pt modelId="{4E154BAF-959D-4FD9-B04C-34D2FEAAC4D5}">
      <dgm:prSet phldrT="[Text]" custT="1"/>
      <dgm:spPr/>
      <dgm:t>
        <a:bodyPr/>
        <a:lstStyle/>
        <a:p>
          <a:pPr rtl="1"/>
          <a:r>
            <a:rPr lang="fa-IR" sz="1400" dirty="0" smtClean="0">
              <a:solidFill>
                <a:schemeClr val="tx1"/>
              </a:solidFill>
              <a:cs typeface="B Titr" pitchFamily="2" charset="-78"/>
            </a:rPr>
            <a:t>كتابخانه مداري</a:t>
          </a:r>
          <a:endParaRPr lang="fa-IR" sz="1400" dirty="0">
            <a:solidFill>
              <a:schemeClr val="tx1"/>
            </a:solidFill>
            <a:cs typeface="B Titr" pitchFamily="2" charset="-78"/>
          </a:endParaRPr>
        </a:p>
      </dgm:t>
    </dgm:pt>
    <dgm:pt modelId="{1956AEA8-58A8-40DE-81CF-DC4741BCF599}" type="parTrans" cxnId="{F81CA123-1702-4702-875E-6F4271B5AD5B}">
      <dgm:prSet/>
      <dgm:spPr/>
      <dgm:t>
        <a:bodyPr/>
        <a:lstStyle/>
        <a:p>
          <a:pPr rtl="1"/>
          <a:endParaRPr lang="fa-IR"/>
        </a:p>
      </dgm:t>
    </dgm:pt>
    <dgm:pt modelId="{16DE776E-679E-49D5-8779-F4C3AE312625}" type="sibTrans" cxnId="{F81CA123-1702-4702-875E-6F4271B5AD5B}">
      <dgm:prSet/>
      <dgm:spPr/>
      <dgm:t>
        <a:bodyPr/>
        <a:lstStyle/>
        <a:p>
          <a:pPr rtl="1"/>
          <a:endParaRPr lang="fa-IR"/>
        </a:p>
      </dgm:t>
    </dgm:pt>
    <dgm:pt modelId="{90B067AC-0F5D-4720-8B46-14A6004485F8}">
      <dgm:prSet phldrT="[Text]" custT="1"/>
      <dgm:spPr>
        <a:solidFill>
          <a:srgbClr val="FFFF00"/>
        </a:solidFill>
      </dgm:spPr>
      <dgm:t>
        <a:bodyPr/>
        <a:lstStyle/>
        <a:p>
          <a:pPr rtl="1"/>
          <a:r>
            <a:rPr lang="fa-IR" sz="1200" dirty="0" smtClean="0">
              <a:solidFill>
                <a:schemeClr val="tx1"/>
              </a:solidFill>
              <a:cs typeface="B Titr" pitchFamily="2" charset="-78"/>
            </a:rPr>
            <a:t>ايجاد اتاق فكر و شورا جهت تبادل افكار معلمين موفق و خلاق با شوراي شهر جهت بهينه سازي شهر </a:t>
          </a:r>
          <a:endParaRPr lang="fa-IR" sz="1200" dirty="0">
            <a:solidFill>
              <a:schemeClr val="tx1"/>
            </a:solidFill>
            <a:cs typeface="B Titr" pitchFamily="2" charset="-78"/>
          </a:endParaRPr>
        </a:p>
      </dgm:t>
    </dgm:pt>
    <dgm:pt modelId="{6273C033-AA6B-471E-AC19-38A4632295C2}" type="parTrans" cxnId="{56505E50-3B69-4299-9235-27F9C2341E9D}">
      <dgm:prSet/>
      <dgm:spPr/>
      <dgm:t>
        <a:bodyPr/>
        <a:lstStyle/>
        <a:p>
          <a:pPr rtl="1"/>
          <a:endParaRPr lang="fa-IR"/>
        </a:p>
      </dgm:t>
    </dgm:pt>
    <dgm:pt modelId="{E662B3A0-8BC7-4AF5-8A61-6496244E45DF}" type="sibTrans" cxnId="{56505E50-3B69-4299-9235-27F9C2341E9D}">
      <dgm:prSet/>
      <dgm:spPr/>
      <dgm:t>
        <a:bodyPr/>
        <a:lstStyle/>
        <a:p>
          <a:pPr rtl="1"/>
          <a:endParaRPr lang="fa-IR"/>
        </a:p>
      </dgm:t>
    </dgm:pt>
    <dgm:pt modelId="{A614B49C-4ADD-47A9-8C74-AFECB5B678DB}">
      <dgm:prSet phldrT="[Text]" custT="1"/>
      <dgm:spPr/>
      <dgm:t>
        <a:bodyPr/>
        <a:lstStyle/>
        <a:p>
          <a:pPr rtl="1"/>
          <a:r>
            <a:rPr lang="fa-IR" sz="2000" dirty="0" smtClean="0">
              <a:solidFill>
                <a:schemeClr val="tx1"/>
              </a:solidFill>
              <a:cs typeface="B Titr" pitchFamily="2" charset="-78"/>
            </a:rPr>
            <a:t>محيط پويا </a:t>
          </a:r>
          <a:endParaRPr lang="fa-IR" sz="2000" dirty="0">
            <a:solidFill>
              <a:schemeClr val="tx1"/>
            </a:solidFill>
            <a:cs typeface="B Titr" pitchFamily="2" charset="-78"/>
          </a:endParaRPr>
        </a:p>
      </dgm:t>
    </dgm:pt>
    <dgm:pt modelId="{BA3129D9-B6D5-4C8F-AB26-210D5A7FA162}" type="parTrans" cxnId="{1C658F63-35CD-447E-911D-45C0E3082F16}">
      <dgm:prSet/>
      <dgm:spPr/>
      <dgm:t>
        <a:bodyPr/>
        <a:lstStyle/>
        <a:p>
          <a:pPr rtl="1"/>
          <a:endParaRPr lang="fa-IR"/>
        </a:p>
      </dgm:t>
    </dgm:pt>
    <dgm:pt modelId="{70E38DB9-2922-4DE9-B121-DE1E77A76E67}" type="sibTrans" cxnId="{1C658F63-35CD-447E-911D-45C0E3082F16}">
      <dgm:prSet/>
      <dgm:spPr/>
      <dgm:t>
        <a:bodyPr/>
        <a:lstStyle/>
        <a:p>
          <a:pPr rtl="1"/>
          <a:endParaRPr lang="fa-IR"/>
        </a:p>
      </dgm:t>
    </dgm:pt>
    <dgm:pt modelId="{5433A14E-E0CB-452B-AF47-3CF4F1FB7D48}">
      <dgm:prSet phldrT="[Text]" custT="1"/>
      <dgm:spPr/>
      <dgm:t>
        <a:bodyPr/>
        <a:lstStyle/>
        <a:p>
          <a:pPr rtl="1"/>
          <a:r>
            <a:rPr lang="fa-IR" sz="1400" dirty="0" smtClean="0">
              <a:solidFill>
                <a:schemeClr val="tx1"/>
              </a:solidFill>
              <a:cs typeface="B Titr" pitchFamily="2" charset="-78"/>
            </a:rPr>
            <a:t>حمايت از آموزش و پرورش جهت محيط زيست و آموزش و حفظ و نگهداري</a:t>
          </a:r>
          <a:endParaRPr lang="fa-IR" sz="1400" dirty="0">
            <a:solidFill>
              <a:schemeClr val="tx1"/>
            </a:solidFill>
            <a:cs typeface="B Titr" pitchFamily="2" charset="-78"/>
          </a:endParaRPr>
        </a:p>
      </dgm:t>
    </dgm:pt>
    <dgm:pt modelId="{3D0CFB1E-7863-4BF7-8EE3-7B0010268F66}" type="parTrans" cxnId="{1B368D09-8C32-4833-8DD6-1F4C45DD8A45}">
      <dgm:prSet/>
      <dgm:spPr/>
      <dgm:t>
        <a:bodyPr/>
        <a:lstStyle/>
        <a:p>
          <a:pPr rtl="1"/>
          <a:endParaRPr lang="fa-IR"/>
        </a:p>
      </dgm:t>
    </dgm:pt>
    <dgm:pt modelId="{F29559B3-3004-4072-A01D-C61E56EDB650}" type="sibTrans" cxnId="{1B368D09-8C32-4833-8DD6-1F4C45DD8A45}">
      <dgm:prSet/>
      <dgm:spPr/>
      <dgm:t>
        <a:bodyPr/>
        <a:lstStyle/>
        <a:p>
          <a:pPr rtl="1"/>
          <a:endParaRPr lang="fa-IR"/>
        </a:p>
      </dgm:t>
    </dgm:pt>
    <dgm:pt modelId="{D44D47D2-65F2-4EAB-9BD9-6FE51EE433E5}">
      <dgm:prSet phldrT="[Text]" custT="1"/>
      <dgm:spPr/>
      <dgm:t>
        <a:bodyPr/>
        <a:lstStyle/>
        <a:p>
          <a:pPr rtl="1"/>
          <a:r>
            <a:rPr lang="fa-IR" sz="1400" dirty="0" smtClean="0">
              <a:solidFill>
                <a:schemeClr val="tx1"/>
              </a:solidFill>
              <a:cs typeface="B Titr" pitchFamily="2" charset="-78"/>
            </a:rPr>
            <a:t>احيا طرح شهردار مدرسه</a:t>
          </a:r>
          <a:endParaRPr lang="fa-IR" sz="1400" dirty="0">
            <a:solidFill>
              <a:schemeClr val="tx1"/>
            </a:solidFill>
            <a:cs typeface="B Titr" pitchFamily="2" charset="-78"/>
          </a:endParaRPr>
        </a:p>
      </dgm:t>
    </dgm:pt>
    <dgm:pt modelId="{51CA4DD8-A12C-4CA2-AA9F-F5D9E2C1CE91}" type="parTrans" cxnId="{4C2E7F8E-A283-4AFF-87A2-CA88A05F1386}">
      <dgm:prSet/>
      <dgm:spPr/>
      <dgm:t>
        <a:bodyPr/>
        <a:lstStyle/>
        <a:p>
          <a:pPr rtl="1"/>
          <a:endParaRPr lang="fa-IR"/>
        </a:p>
      </dgm:t>
    </dgm:pt>
    <dgm:pt modelId="{8F257E2D-096A-4305-A579-22247057E5C6}" type="sibTrans" cxnId="{4C2E7F8E-A283-4AFF-87A2-CA88A05F1386}">
      <dgm:prSet/>
      <dgm:spPr/>
      <dgm:t>
        <a:bodyPr/>
        <a:lstStyle/>
        <a:p>
          <a:pPr rtl="1"/>
          <a:endParaRPr lang="fa-IR"/>
        </a:p>
      </dgm:t>
    </dgm:pt>
    <dgm:pt modelId="{93B9FE19-8374-4E8F-9261-66B724C319B5}">
      <dgm:prSet custT="1"/>
      <dgm:spPr/>
      <dgm:t>
        <a:bodyPr/>
        <a:lstStyle/>
        <a:p>
          <a:pPr rtl="1"/>
          <a:r>
            <a:rPr lang="fa-IR" sz="1400" dirty="0" smtClean="0">
              <a:solidFill>
                <a:schemeClr val="tx1"/>
              </a:solidFill>
              <a:cs typeface="B Titr" pitchFamily="2" charset="-78"/>
            </a:rPr>
            <a:t>اجراي برنامه هاي زيست محيطي </a:t>
          </a:r>
          <a:endParaRPr lang="fa-IR" sz="1400" dirty="0">
            <a:solidFill>
              <a:schemeClr val="tx1"/>
            </a:solidFill>
            <a:cs typeface="B Titr" pitchFamily="2" charset="-78"/>
          </a:endParaRPr>
        </a:p>
      </dgm:t>
    </dgm:pt>
    <dgm:pt modelId="{3AEA16BD-5D82-4875-A686-38822B24669E}" type="parTrans" cxnId="{F8623177-61A8-48E6-A998-D725D400F0D4}">
      <dgm:prSet/>
      <dgm:spPr/>
      <dgm:t>
        <a:bodyPr/>
        <a:lstStyle/>
        <a:p>
          <a:pPr rtl="1"/>
          <a:endParaRPr lang="fa-IR"/>
        </a:p>
      </dgm:t>
    </dgm:pt>
    <dgm:pt modelId="{6D4B3C12-98C3-47FC-B554-49663604657B}" type="sibTrans" cxnId="{F8623177-61A8-48E6-A998-D725D400F0D4}">
      <dgm:prSet/>
      <dgm:spPr/>
      <dgm:t>
        <a:bodyPr/>
        <a:lstStyle/>
        <a:p>
          <a:pPr rtl="1"/>
          <a:endParaRPr lang="fa-IR"/>
        </a:p>
      </dgm:t>
    </dgm:pt>
    <dgm:pt modelId="{CC393A99-4415-4234-84A4-6319C92708BD}" type="pres">
      <dgm:prSet presAssocID="{E4623940-6765-4C18-A4AF-70D50257D6A8}" presName="Name0" presStyleCnt="0">
        <dgm:presLayoutVars>
          <dgm:chMax val="1"/>
          <dgm:dir/>
          <dgm:animLvl val="ctr"/>
          <dgm:resizeHandles val="exact"/>
        </dgm:presLayoutVars>
      </dgm:prSet>
      <dgm:spPr/>
      <dgm:t>
        <a:bodyPr/>
        <a:lstStyle/>
        <a:p>
          <a:endParaRPr lang="en-US"/>
        </a:p>
      </dgm:t>
    </dgm:pt>
    <dgm:pt modelId="{0E78D9CB-37A0-4A5A-972D-09B4B22D9DB7}" type="pres">
      <dgm:prSet presAssocID="{D3354105-67E8-4A99-AC48-3680F4E5B5A8}" presName="centerShape" presStyleLbl="node0" presStyleIdx="0" presStyleCnt="1"/>
      <dgm:spPr/>
      <dgm:t>
        <a:bodyPr/>
        <a:lstStyle/>
        <a:p>
          <a:pPr rtl="1"/>
          <a:endParaRPr lang="fa-IR"/>
        </a:p>
      </dgm:t>
    </dgm:pt>
    <dgm:pt modelId="{E9107C10-A0DD-4DEB-BA6C-04B3749B5EE0}" type="pres">
      <dgm:prSet presAssocID="{1956AEA8-58A8-40DE-81CF-DC4741BCF599}" presName="parTrans" presStyleLbl="sibTrans2D1" presStyleIdx="0" presStyleCnt="6"/>
      <dgm:spPr/>
      <dgm:t>
        <a:bodyPr/>
        <a:lstStyle/>
        <a:p>
          <a:endParaRPr lang="en-US"/>
        </a:p>
      </dgm:t>
    </dgm:pt>
    <dgm:pt modelId="{1A7F8ABF-08E2-407E-BAF4-121557765152}" type="pres">
      <dgm:prSet presAssocID="{1956AEA8-58A8-40DE-81CF-DC4741BCF599}" presName="connectorText" presStyleLbl="sibTrans2D1" presStyleIdx="0" presStyleCnt="6"/>
      <dgm:spPr/>
      <dgm:t>
        <a:bodyPr/>
        <a:lstStyle/>
        <a:p>
          <a:endParaRPr lang="en-US"/>
        </a:p>
      </dgm:t>
    </dgm:pt>
    <dgm:pt modelId="{D3172C2C-6D8A-42E3-8041-8FC29ABFC868}" type="pres">
      <dgm:prSet presAssocID="{4E154BAF-959D-4FD9-B04C-34D2FEAAC4D5}" presName="node" presStyleLbl="node1" presStyleIdx="0" presStyleCnt="6" custRadScaleRad="92211" custRadScaleInc="106969">
        <dgm:presLayoutVars>
          <dgm:bulletEnabled val="1"/>
        </dgm:presLayoutVars>
      </dgm:prSet>
      <dgm:spPr/>
      <dgm:t>
        <a:bodyPr/>
        <a:lstStyle/>
        <a:p>
          <a:pPr rtl="1"/>
          <a:endParaRPr lang="fa-IR"/>
        </a:p>
      </dgm:t>
    </dgm:pt>
    <dgm:pt modelId="{8A62A1B5-6941-42AA-A277-74592F421B82}" type="pres">
      <dgm:prSet presAssocID="{6273C033-AA6B-471E-AC19-38A4632295C2}" presName="parTrans" presStyleLbl="sibTrans2D1" presStyleIdx="1" presStyleCnt="6"/>
      <dgm:spPr/>
      <dgm:t>
        <a:bodyPr/>
        <a:lstStyle/>
        <a:p>
          <a:endParaRPr lang="en-US"/>
        </a:p>
      </dgm:t>
    </dgm:pt>
    <dgm:pt modelId="{EABD208D-501B-4E7C-8D02-9548FC44227F}" type="pres">
      <dgm:prSet presAssocID="{6273C033-AA6B-471E-AC19-38A4632295C2}" presName="connectorText" presStyleLbl="sibTrans2D1" presStyleIdx="1" presStyleCnt="6"/>
      <dgm:spPr/>
      <dgm:t>
        <a:bodyPr/>
        <a:lstStyle/>
        <a:p>
          <a:endParaRPr lang="en-US"/>
        </a:p>
      </dgm:t>
    </dgm:pt>
    <dgm:pt modelId="{3A7679C7-98D5-4B41-B282-9C1FE2268F55}" type="pres">
      <dgm:prSet presAssocID="{90B067AC-0F5D-4720-8B46-14A6004485F8}" presName="node" presStyleLbl="node1" presStyleIdx="1" presStyleCnt="6" custScaleX="128134" custScaleY="122669" custRadScaleRad="103313" custRadScaleInc="117869">
        <dgm:presLayoutVars>
          <dgm:bulletEnabled val="1"/>
        </dgm:presLayoutVars>
      </dgm:prSet>
      <dgm:spPr/>
      <dgm:t>
        <a:bodyPr/>
        <a:lstStyle/>
        <a:p>
          <a:pPr rtl="1"/>
          <a:endParaRPr lang="fa-IR"/>
        </a:p>
      </dgm:t>
    </dgm:pt>
    <dgm:pt modelId="{C6455DFE-CC91-4444-938B-484DA46DD266}" type="pres">
      <dgm:prSet presAssocID="{BA3129D9-B6D5-4C8F-AB26-210D5A7FA162}" presName="parTrans" presStyleLbl="sibTrans2D1" presStyleIdx="2" presStyleCnt="6"/>
      <dgm:spPr/>
      <dgm:t>
        <a:bodyPr/>
        <a:lstStyle/>
        <a:p>
          <a:endParaRPr lang="en-US"/>
        </a:p>
      </dgm:t>
    </dgm:pt>
    <dgm:pt modelId="{BD3DDB83-1C14-415E-B9E4-B29FD14F1510}" type="pres">
      <dgm:prSet presAssocID="{BA3129D9-B6D5-4C8F-AB26-210D5A7FA162}" presName="connectorText" presStyleLbl="sibTrans2D1" presStyleIdx="2" presStyleCnt="6"/>
      <dgm:spPr/>
      <dgm:t>
        <a:bodyPr/>
        <a:lstStyle/>
        <a:p>
          <a:endParaRPr lang="en-US"/>
        </a:p>
      </dgm:t>
    </dgm:pt>
    <dgm:pt modelId="{B757A3FF-E3F1-4603-A63B-1B4C7E792FB1}" type="pres">
      <dgm:prSet presAssocID="{A614B49C-4ADD-47A9-8C74-AFECB5B678DB}" presName="node" presStyleLbl="node1" presStyleIdx="2" presStyleCnt="6" custRadScaleRad="90998" custRadScaleInc="110686">
        <dgm:presLayoutVars>
          <dgm:bulletEnabled val="1"/>
        </dgm:presLayoutVars>
      </dgm:prSet>
      <dgm:spPr/>
      <dgm:t>
        <a:bodyPr/>
        <a:lstStyle/>
        <a:p>
          <a:pPr rtl="1"/>
          <a:endParaRPr lang="fa-IR"/>
        </a:p>
      </dgm:t>
    </dgm:pt>
    <dgm:pt modelId="{CB0DD2AD-EC9B-46A3-837D-2C96C135DDD0}" type="pres">
      <dgm:prSet presAssocID="{3D0CFB1E-7863-4BF7-8EE3-7B0010268F66}" presName="parTrans" presStyleLbl="sibTrans2D1" presStyleIdx="3" presStyleCnt="6"/>
      <dgm:spPr/>
      <dgm:t>
        <a:bodyPr/>
        <a:lstStyle/>
        <a:p>
          <a:endParaRPr lang="en-US"/>
        </a:p>
      </dgm:t>
    </dgm:pt>
    <dgm:pt modelId="{1BCF2EC0-D176-409C-8AD8-D3C3A0EE6BF2}" type="pres">
      <dgm:prSet presAssocID="{3D0CFB1E-7863-4BF7-8EE3-7B0010268F66}" presName="connectorText" presStyleLbl="sibTrans2D1" presStyleIdx="3" presStyleCnt="6"/>
      <dgm:spPr/>
      <dgm:t>
        <a:bodyPr/>
        <a:lstStyle/>
        <a:p>
          <a:endParaRPr lang="en-US"/>
        </a:p>
      </dgm:t>
    </dgm:pt>
    <dgm:pt modelId="{1DE8E502-4AD5-4BAF-B00E-C58E75C447EA}" type="pres">
      <dgm:prSet presAssocID="{5433A14E-E0CB-452B-AF47-3CF4F1FB7D48}" presName="node" presStyleLbl="node1" presStyleIdx="3" presStyleCnt="6" custScaleX="128651" custScaleY="126237" custRadScaleRad="124900" custRadScaleInc="177623">
        <dgm:presLayoutVars>
          <dgm:bulletEnabled val="1"/>
        </dgm:presLayoutVars>
      </dgm:prSet>
      <dgm:spPr/>
      <dgm:t>
        <a:bodyPr/>
        <a:lstStyle/>
        <a:p>
          <a:pPr rtl="1"/>
          <a:endParaRPr lang="fa-IR"/>
        </a:p>
      </dgm:t>
    </dgm:pt>
    <dgm:pt modelId="{9F92D205-4882-414E-B3E1-E88ED0EE9DEF}" type="pres">
      <dgm:prSet presAssocID="{3AEA16BD-5D82-4875-A686-38822B24669E}" presName="parTrans" presStyleLbl="sibTrans2D1" presStyleIdx="4" presStyleCnt="6"/>
      <dgm:spPr/>
      <dgm:t>
        <a:bodyPr/>
        <a:lstStyle/>
        <a:p>
          <a:endParaRPr lang="en-US"/>
        </a:p>
      </dgm:t>
    </dgm:pt>
    <dgm:pt modelId="{378F6766-2420-481C-AD51-1D60EAC5A19F}" type="pres">
      <dgm:prSet presAssocID="{3AEA16BD-5D82-4875-A686-38822B24669E}" presName="connectorText" presStyleLbl="sibTrans2D1" presStyleIdx="4" presStyleCnt="6"/>
      <dgm:spPr/>
      <dgm:t>
        <a:bodyPr/>
        <a:lstStyle/>
        <a:p>
          <a:endParaRPr lang="en-US"/>
        </a:p>
      </dgm:t>
    </dgm:pt>
    <dgm:pt modelId="{66FC07A4-6A23-46CF-B79E-79B784B11748}" type="pres">
      <dgm:prSet presAssocID="{93B9FE19-8374-4E8F-9261-66B724C319B5}" presName="node" presStyleLbl="node1" presStyleIdx="4" presStyleCnt="6" custRadScaleRad="171467" custRadScaleInc="76021">
        <dgm:presLayoutVars>
          <dgm:bulletEnabled val="1"/>
        </dgm:presLayoutVars>
      </dgm:prSet>
      <dgm:spPr/>
      <dgm:t>
        <a:bodyPr/>
        <a:lstStyle/>
        <a:p>
          <a:endParaRPr lang="en-US"/>
        </a:p>
      </dgm:t>
    </dgm:pt>
    <dgm:pt modelId="{F022F403-E90A-4F92-BC01-DD0628F3FFBA}" type="pres">
      <dgm:prSet presAssocID="{51CA4DD8-A12C-4CA2-AA9F-F5D9E2C1CE91}" presName="parTrans" presStyleLbl="sibTrans2D1" presStyleIdx="5" presStyleCnt="6"/>
      <dgm:spPr/>
      <dgm:t>
        <a:bodyPr/>
        <a:lstStyle/>
        <a:p>
          <a:endParaRPr lang="en-US"/>
        </a:p>
      </dgm:t>
    </dgm:pt>
    <dgm:pt modelId="{37CCBB4B-26B8-43DF-A13E-5B45AE28E727}" type="pres">
      <dgm:prSet presAssocID="{51CA4DD8-A12C-4CA2-AA9F-F5D9E2C1CE91}" presName="connectorText" presStyleLbl="sibTrans2D1" presStyleIdx="5" presStyleCnt="6"/>
      <dgm:spPr/>
      <dgm:t>
        <a:bodyPr/>
        <a:lstStyle/>
        <a:p>
          <a:endParaRPr lang="en-US"/>
        </a:p>
      </dgm:t>
    </dgm:pt>
    <dgm:pt modelId="{C611BE3A-E7A0-4297-93A1-F3DB9F12302B}" type="pres">
      <dgm:prSet presAssocID="{D44D47D2-65F2-4EAB-9BD9-6FE51EE433E5}" presName="node" presStyleLbl="node1" presStyleIdx="5" presStyleCnt="6">
        <dgm:presLayoutVars>
          <dgm:bulletEnabled val="1"/>
        </dgm:presLayoutVars>
      </dgm:prSet>
      <dgm:spPr/>
      <dgm:t>
        <a:bodyPr/>
        <a:lstStyle/>
        <a:p>
          <a:pPr rtl="1"/>
          <a:endParaRPr lang="fa-IR"/>
        </a:p>
      </dgm:t>
    </dgm:pt>
  </dgm:ptLst>
  <dgm:cxnLst>
    <dgm:cxn modelId="{B15E63F5-00F7-4CDD-BCB4-8EEB6504ED10}" type="presOf" srcId="{3AEA16BD-5D82-4875-A686-38822B24669E}" destId="{9F92D205-4882-414E-B3E1-E88ED0EE9DEF}" srcOrd="0" destOrd="0" presId="urn:microsoft.com/office/officeart/2005/8/layout/radial5"/>
    <dgm:cxn modelId="{1B368D09-8C32-4833-8DD6-1F4C45DD8A45}" srcId="{D3354105-67E8-4A99-AC48-3680F4E5B5A8}" destId="{5433A14E-E0CB-452B-AF47-3CF4F1FB7D48}" srcOrd="3" destOrd="0" parTransId="{3D0CFB1E-7863-4BF7-8EE3-7B0010268F66}" sibTransId="{F29559B3-3004-4072-A01D-C61E56EDB650}"/>
    <dgm:cxn modelId="{8717853B-CC59-4D1C-AF4D-889CB09FF1CC}" type="presOf" srcId="{5433A14E-E0CB-452B-AF47-3CF4F1FB7D48}" destId="{1DE8E502-4AD5-4BAF-B00E-C58E75C447EA}" srcOrd="0" destOrd="0" presId="urn:microsoft.com/office/officeart/2005/8/layout/radial5"/>
    <dgm:cxn modelId="{F81CA123-1702-4702-875E-6F4271B5AD5B}" srcId="{D3354105-67E8-4A99-AC48-3680F4E5B5A8}" destId="{4E154BAF-959D-4FD9-B04C-34D2FEAAC4D5}" srcOrd="0" destOrd="0" parTransId="{1956AEA8-58A8-40DE-81CF-DC4741BCF599}" sibTransId="{16DE776E-679E-49D5-8779-F4C3AE312625}"/>
    <dgm:cxn modelId="{F8623177-61A8-48E6-A998-D725D400F0D4}" srcId="{D3354105-67E8-4A99-AC48-3680F4E5B5A8}" destId="{93B9FE19-8374-4E8F-9261-66B724C319B5}" srcOrd="4" destOrd="0" parTransId="{3AEA16BD-5D82-4875-A686-38822B24669E}" sibTransId="{6D4B3C12-98C3-47FC-B554-49663604657B}"/>
    <dgm:cxn modelId="{B2E3F897-1863-4837-90FF-D24E0FC29B3A}" type="presOf" srcId="{93B9FE19-8374-4E8F-9261-66B724C319B5}" destId="{66FC07A4-6A23-46CF-B79E-79B784B11748}" srcOrd="0" destOrd="0" presId="urn:microsoft.com/office/officeart/2005/8/layout/radial5"/>
    <dgm:cxn modelId="{D3BDF738-55DC-40B0-BBFB-00FA986DFE45}" type="presOf" srcId="{4E154BAF-959D-4FD9-B04C-34D2FEAAC4D5}" destId="{D3172C2C-6D8A-42E3-8041-8FC29ABFC868}" srcOrd="0" destOrd="0" presId="urn:microsoft.com/office/officeart/2005/8/layout/radial5"/>
    <dgm:cxn modelId="{D371C6AE-63A7-40DA-A9C9-4890C846B3F3}" type="presOf" srcId="{BA3129D9-B6D5-4C8F-AB26-210D5A7FA162}" destId="{C6455DFE-CC91-4444-938B-484DA46DD266}" srcOrd="0" destOrd="0" presId="urn:microsoft.com/office/officeart/2005/8/layout/radial5"/>
    <dgm:cxn modelId="{445765EA-B7AC-4BD2-8A87-4C76DE4A9E8A}" type="presOf" srcId="{BA3129D9-B6D5-4C8F-AB26-210D5A7FA162}" destId="{BD3DDB83-1C14-415E-B9E4-B29FD14F1510}" srcOrd="1" destOrd="0" presId="urn:microsoft.com/office/officeart/2005/8/layout/radial5"/>
    <dgm:cxn modelId="{965BE693-F5C5-4239-9F5F-87E52E3947AD}" type="presOf" srcId="{6273C033-AA6B-471E-AC19-38A4632295C2}" destId="{EABD208D-501B-4E7C-8D02-9548FC44227F}" srcOrd="1" destOrd="0" presId="urn:microsoft.com/office/officeart/2005/8/layout/radial5"/>
    <dgm:cxn modelId="{9E66DCD3-76C7-45B4-BD46-5F822EDD19F5}" type="presOf" srcId="{3D0CFB1E-7863-4BF7-8EE3-7B0010268F66}" destId="{CB0DD2AD-EC9B-46A3-837D-2C96C135DDD0}" srcOrd="0" destOrd="0" presId="urn:microsoft.com/office/officeart/2005/8/layout/radial5"/>
    <dgm:cxn modelId="{4C2E7F8E-A283-4AFF-87A2-CA88A05F1386}" srcId="{D3354105-67E8-4A99-AC48-3680F4E5B5A8}" destId="{D44D47D2-65F2-4EAB-9BD9-6FE51EE433E5}" srcOrd="5" destOrd="0" parTransId="{51CA4DD8-A12C-4CA2-AA9F-F5D9E2C1CE91}" sibTransId="{8F257E2D-096A-4305-A579-22247057E5C6}"/>
    <dgm:cxn modelId="{953D1218-64B3-4793-A022-529F45D741FF}" type="presOf" srcId="{A614B49C-4ADD-47A9-8C74-AFECB5B678DB}" destId="{B757A3FF-E3F1-4603-A63B-1B4C7E792FB1}" srcOrd="0" destOrd="0" presId="urn:microsoft.com/office/officeart/2005/8/layout/radial5"/>
    <dgm:cxn modelId="{8EBD015A-921E-4BDA-B16E-D2F778D0A304}" type="presOf" srcId="{90B067AC-0F5D-4720-8B46-14A6004485F8}" destId="{3A7679C7-98D5-4B41-B282-9C1FE2268F55}" srcOrd="0" destOrd="0" presId="urn:microsoft.com/office/officeart/2005/8/layout/radial5"/>
    <dgm:cxn modelId="{1C0B92DF-DB98-401B-9950-9EE5326E85ED}" type="presOf" srcId="{D3354105-67E8-4A99-AC48-3680F4E5B5A8}" destId="{0E78D9CB-37A0-4A5A-972D-09B4B22D9DB7}" srcOrd="0" destOrd="0" presId="urn:microsoft.com/office/officeart/2005/8/layout/radial5"/>
    <dgm:cxn modelId="{1C658F63-35CD-447E-911D-45C0E3082F16}" srcId="{D3354105-67E8-4A99-AC48-3680F4E5B5A8}" destId="{A614B49C-4ADD-47A9-8C74-AFECB5B678DB}" srcOrd="2" destOrd="0" parTransId="{BA3129D9-B6D5-4C8F-AB26-210D5A7FA162}" sibTransId="{70E38DB9-2922-4DE9-B121-DE1E77A76E67}"/>
    <dgm:cxn modelId="{96A1E58C-C372-41AA-B574-A2F51FBAE1CB}" type="presOf" srcId="{1956AEA8-58A8-40DE-81CF-DC4741BCF599}" destId="{1A7F8ABF-08E2-407E-BAF4-121557765152}" srcOrd="1" destOrd="0" presId="urn:microsoft.com/office/officeart/2005/8/layout/radial5"/>
    <dgm:cxn modelId="{362FDCC1-A876-4CEF-B576-78F385C0C20D}" type="presOf" srcId="{51CA4DD8-A12C-4CA2-AA9F-F5D9E2C1CE91}" destId="{F022F403-E90A-4F92-BC01-DD0628F3FFBA}" srcOrd="0" destOrd="0" presId="urn:microsoft.com/office/officeart/2005/8/layout/radial5"/>
    <dgm:cxn modelId="{C36EB019-06E9-4136-BA1E-B6D008910442}" type="presOf" srcId="{3D0CFB1E-7863-4BF7-8EE3-7B0010268F66}" destId="{1BCF2EC0-D176-409C-8AD8-D3C3A0EE6BF2}" srcOrd="1" destOrd="0" presId="urn:microsoft.com/office/officeart/2005/8/layout/radial5"/>
    <dgm:cxn modelId="{56505E50-3B69-4299-9235-27F9C2341E9D}" srcId="{D3354105-67E8-4A99-AC48-3680F4E5B5A8}" destId="{90B067AC-0F5D-4720-8B46-14A6004485F8}" srcOrd="1" destOrd="0" parTransId="{6273C033-AA6B-471E-AC19-38A4632295C2}" sibTransId="{E662B3A0-8BC7-4AF5-8A61-6496244E45DF}"/>
    <dgm:cxn modelId="{5F0F8643-DCB0-40D3-9D41-D88EF0B73040}" type="presOf" srcId="{1956AEA8-58A8-40DE-81CF-DC4741BCF599}" destId="{E9107C10-A0DD-4DEB-BA6C-04B3749B5EE0}" srcOrd="0" destOrd="0" presId="urn:microsoft.com/office/officeart/2005/8/layout/radial5"/>
    <dgm:cxn modelId="{4A8FE04F-F625-495F-BDFF-8221004EA167}" type="presOf" srcId="{E4623940-6765-4C18-A4AF-70D50257D6A8}" destId="{CC393A99-4415-4234-84A4-6319C92708BD}" srcOrd="0" destOrd="0" presId="urn:microsoft.com/office/officeart/2005/8/layout/radial5"/>
    <dgm:cxn modelId="{F96C5064-2CCE-46A8-A410-11A56DF0B8FA}" srcId="{E4623940-6765-4C18-A4AF-70D50257D6A8}" destId="{D3354105-67E8-4A99-AC48-3680F4E5B5A8}" srcOrd="0" destOrd="0" parTransId="{F51AA768-1567-49A4-8AF2-76719229D466}" sibTransId="{90082B4A-F425-4F89-A9D5-13FC64117C02}"/>
    <dgm:cxn modelId="{CA079D85-B902-4EE0-943D-DC8AC6D7DE7B}" type="presOf" srcId="{D44D47D2-65F2-4EAB-9BD9-6FE51EE433E5}" destId="{C611BE3A-E7A0-4297-93A1-F3DB9F12302B}" srcOrd="0" destOrd="0" presId="urn:microsoft.com/office/officeart/2005/8/layout/radial5"/>
    <dgm:cxn modelId="{760AD233-B649-4FFD-B472-D93DB3E2A655}" type="presOf" srcId="{6273C033-AA6B-471E-AC19-38A4632295C2}" destId="{8A62A1B5-6941-42AA-A277-74592F421B82}" srcOrd="0" destOrd="0" presId="urn:microsoft.com/office/officeart/2005/8/layout/radial5"/>
    <dgm:cxn modelId="{369766D1-A265-4AA0-971B-5237F195A248}" type="presOf" srcId="{51CA4DD8-A12C-4CA2-AA9F-F5D9E2C1CE91}" destId="{37CCBB4B-26B8-43DF-A13E-5B45AE28E727}" srcOrd="1" destOrd="0" presId="urn:microsoft.com/office/officeart/2005/8/layout/radial5"/>
    <dgm:cxn modelId="{7874D78D-4FE2-45A5-BFBF-6C2C944FF726}" type="presOf" srcId="{3AEA16BD-5D82-4875-A686-38822B24669E}" destId="{378F6766-2420-481C-AD51-1D60EAC5A19F}" srcOrd="1" destOrd="0" presId="urn:microsoft.com/office/officeart/2005/8/layout/radial5"/>
    <dgm:cxn modelId="{BA1562CC-6836-48FF-A03E-485CA58412E7}" type="presParOf" srcId="{CC393A99-4415-4234-84A4-6319C92708BD}" destId="{0E78D9CB-37A0-4A5A-972D-09B4B22D9DB7}" srcOrd="0" destOrd="0" presId="urn:microsoft.com/office/officeart/2005/8/layout/radial5"/>
    <dgm:cxn modelId="{FB61AFDF-2832-462A-ABE7-63A4CD37315D}" type="presParOf" srcId="{CC393A99-4415-4234-84A4-6319C92708BD}" destId="{E9107C10-A0DD-4DEB-BA6C-04B3749B5EE0}" srcOrd="1" destOrd="0" presId="urn:microsoft.com/office/officeart/2005/8/layout/radial5"/>
    <dgm:cxn modelId="{AF05A57C-DF6C-4A9D-A439-D3D6B6253686}" type="presParOf" srcId="{E9107C10-A0DD-4DEB-BA6C-04B3749B5EE0}" destId="{1A7F8ABF-08E2-407E-BAF4-121557765152}" srcOrd="0" destOrd="0" presId="urn:microsoft.com/office/officeart/2005/8/layout/radial5"/>
    <dgm:cxn modelId="{08997E40-37BC-46F5-BBD0-D2D4326A6B85}" type="presParOf" srcId="{CC393A99-4415-4234-84A4-6319C92708BD}" destId="{D3172C2C-6D8A-42E3-8041-8FC29ABFC868}" srcOrd="2" destOrd="0" presId="urn:microsoft.com/office/officeart/2005/8/layout/radial5"/>
    <dgm:cxn modelId="{E217F3AF-5D4A-40DB-A689-67E7FBBC9DA9}" type="presParOf" srcId="{CC393A99-4415-4234-84A4-6319C92708BD}" destId="{8A62A1B5-6941-42AA-A277-74592F421B82}" srcOrd="3" destOrd="0" presId="urn:microsoft.com/office/officeart/2005/8/layout/radial5"/>
    <dgm:cxn modelId="{1E761A6D-5AB5-43EE-9D53-3B5BDFADC1DF}" type="presParOf" srcId="{8A62A1B5-6941-42AA-A277-74592F421B82}" destId="{EABD208D-501B-4E7C-8D02-9548FC44227F}" srcOrd="0" destOrd="0" presId="urn:microsoft.com/office/officeart/2005/8/layout/radial5"/>
    <dgm:cxn modelId="{75F847DD-89BD-466E-BFFF-E0C16583BF9E}" type="presParOf" srcId="{CC393A99-4415-4234-84A4-6319C92708BD}" destId="{3A7679C7-98D5-4B41-B282-9C1FE2268F55}" srcOrd="4" destOrd="0" presId="urn:microsoft.com/office/officeart/2005/8/layout/radial5"/>
    <dgm:cxn modelId="{3F959697-3AA8-4939-A4D2-8C77A50D3E9A}" type="presParOf" srcId="{CC393A99-4415-4234-84A4-6319C92708BD}" destId="{C6455DFE-CC91-4444-938B-484DA46DD266}" srcOrd="5" destOrd="0" presId="urn:microsoft.com/office/officeart/2005/8/layout/radial5"/>
    <dgm:cxn modelId="{FF540F9A-2ADC-4CA5-9DB9-950F26123765}" type="presParOf" srcId="{C6455DFE-CC91-4444-938B-484DA46DD266}" destId="{BD3DDB83-1C14-415E-B9E4-B29FD14F1510}" srcOrd="0" destOrd="0" presId="urn:microsoft.com/office/officeart/2005/8/layout/radial5"/>
    <dgm:cxn modelId="{EA3FBB27-184F-42B5-8DB4-3DD75FD7BFE7}" type="presParOf" srcId="{CC393A99-4415-4234-84A4-6319C92708BD}" destId="{B757A3FF-E3F1-4603-A63B-1B4C7E792FB1}" srcOrd="6" destOrd="0" presId="urn:microsoft.com/office/officeart/2005/8/layout/radial5"/>
    <dgm:cxn modelId="{C3BF9DEF-EEDF-4D88-B0BE-0DD258EE7563}" type="presParOf" srcId="{CC393A99-4415-4234-84A4-6319C92708BD}" destId="{CB0DD2AD-EC9B-46A3-837D-2C96C135DDD0}" srcOrd="7" destOrd="0" presId="urn:microsoft.com/office/officeart/2005/8/layout/radial5"/>
    <dgm:cxn modelId="{3E9AA08B-C7AF-4745-B2F3-BD35DB7882A7}" type="presParOf" srcId="{CB0DD2AD-EC9B-46A3-837D-2C96C135DDD0}" destId="{1BCF2EC0-D176-409C-8AD8-D3C3A0EE6BF2}" srcOrd="0" destOrd="0" presId="urn:microsoft.com/office/officeart/2005/8/layout/radial5"/>
    <dgm:cxn modelId="{AA96A5A2-AE7D-45A4-9E84-9EBC9585CCCD}" type="presParOf" srcId="{CC393A99-4415-4234-84A4-6319C92708BD}" destId="{1DE8E502-4AD5-4BAF-B00E-C58E75C447EA}" srcOrd="8" destOrd="0" presId="urn:microsoft.com/office/officeart/2005/8/layout/radial5"/>
    <dgm:cxn modelId="{FC8A1E4A-806D-4B1F-81C9-5E17DDB60CB3}" type="presParOf" srcId="{CC393A99-4415-4234-84A4-6319C92708BD}" destId="{9F92D205-4882-414E-B3E1-E88ED0EE9DEF}" srcOrd="9" destOrd="0" presId="urn:microsoft.com/office/officeart/2005/8/layout/radial5"/>
    <dgm:cxn modelId="{D7142905-B976-4414-85C5-D048D9254C46}" type="presParOf" srcId="{9F92D205-4882-414E-B3E1-E88ED0EE9DEF}" destId="{378F6766-2420-481C-AD51-1D60EAC5A19F}" srcOrd="0" destOrd="0" presId="urn:microsoft.com/office/officeart/2005/8/layout/radial5"/>
    <dgm:cxn modelId="{6FDF5F41-CED0-42A8-BF5A-E4DFF849F9CA}" type="presParOf" srcId="{CC393A99-4415-4234-84A4-6319C92708BD}" destId="{66FC07A4-6A23-46CF-B79E-79B784B11748}" srcOrd="10" destOrd="0" presId="urn:microsoft.com/office/officeart/2005/8/layout/radial5"/>
    <dgm:cxn modelId="{BD4EE1BD-7B8A-453C-A8C4-9E0561DF097B}" type="presParOf" srcId="{CC393A99-4415-4234-84A4-6319C92708BD}" destId="{F022F403-E90A-4F92-BC01-DD0628F3FFBA}" srcOrd="11" destOrd="0" presId="urn:microsoft.com/office/officeart/2005/8/layout/radial5"/>
    <dgm:cxn modelId="{6000748F-9F92-42D6-A1BC-206187D77180}" type="presParOf" srcId="{F022F403-E90A-4F92-BC01-DD0628F3FFBA}" destId="{37CCBB4B-26B8-43DF-A13E-5B45AE28E727}" srcOrd="0" destOrd="0" presId="urn:microsoft.com/office/officeart/2005/8/layout/radial5"/>
    <dgm:cxn modelId="{E658F728-53EA-4F4C-902F-DFB94FD077FE}" type="presParOf" srcId="{CC393A99-4415-4234-84A4-6319C92708BD}" destId="{C611BE3A-E7A0-4297-93A1-F3DB9F12302B}" srcOrd="12" destOrd="0" presId="urn:microsoft.com/office/officeart/2005/8/layout/radial5"/>
  </dgm:cxnLst>
  <dgm:bg/>
  <dgm:whole/>
</dgm:dataModel>
</file>

<file path=ppt/diagrams/data6.xml><?xml version="1.0" encoding="utf-8"?>
<dgm:dataModel xmlns:dgm="http://schemas.openxmlformats.org/drawingml/2006/diagram" xmlns:a="http://schemas.openxmlformats.org/drawingml/2006/main">
  <dgm:ptLst>
    <dgm:pt modelId="{08D57439-35E3-41ED-845A-FCB93133225C}" type="doc">
      <dgm:prSet loTypeId="urn:microsoft.com/office/officeart/2005/8/layout/radial4" loCatId="relationship" qsTypeId="urn:microsoft.com/office/officeart/2005/8/quickstyle/simple1" qsCatId="simple" csTypeId="urn:microsoft.com/office/officeart/2005/8/colors/accent3_1" csCatId="accent3" phldr="1"/>
      <dgm:spPr/>
      <dgm:t>
        <a:bodyPr/>
        <a:lstStyle/>
        <a:p>
          <a:pPr rtl="1"/>
          <a:endParaRPr lang="fa-IR"/>
        </a:p>
      </dgm:t>
    </dgm:pt>
    <dgm:pt modelId="{811AA29C-4EB8-4F50-A2CF-23961D7936C7}">
      <dgm:prSet phldrT="[Text]"/>
      <dgm:spPr/>
      <dgm:t>
        <a:bodyPr/>
        <a:lstStyle/>
        <a:p>
          <a:pPr rtl="1"/>
          <a:r>
            <a:rPr lang="fa-IR" dirty="0" smtClean="0">
              <a:cs typeface="B Titr" pitchFamily="2" charset="-78"/>
            </a:rPr>
            <a:t>از آنجايي كه اين برنامه بدنبال شناسايي و هدايت استعدادهاي برتر دانش آموزان مي باشد، بهتر است امكانات زير جهت تحقق اين برنامه فراهم گردد: </a:t>
          </a:r>
          <a:endParaRPr lang="fa-IR" dirty="0"/>
        </a:p>
      </dgm:t>
    </dgm:pt>
    <dgm:pt modelId="{D2A4B494-7511-41BD-8667-AC2EF7132297}" type="parTrans" cxnId="{51BEAF84-763B-4F8D-A8A0-4BD0450654D7}">
      <dgm:prSet/>
      <dgm:spPr/>
      <dgm:t>
        <a:bodyPr/>
        <a:lstStyle/>
        <a:p>
          <a:pPr rtl="1"/>
          <a:endParaRPr lang="fa-IR"/>
        </a:p>
      </dgm:t>
    </dgm:pt>
    <dgm:pt modelId="{B6A491E1-738F-4EEB-A68D-4C9F4DE47C46}" type="sibTrans" cxnId="{51BEAF84-763B-4F8D-A8A0-4BD0450654D7}">
      <dgm:prSet/>
      <dgm:spPr/>
      <dgm:t>
        <a:bodyPr/>
        <a:lstStyle/>
        <a:p>
          <a:pPr rtl="1"/>
          <a:endParaRPr lang="fa-IR"/>
        </a:p>
      </dgm:t>
    </dgm:pt>
    <dgm:pt modelId="{5B5D9064-537E-46E5-ACC5-EE6171ABC4E6}">
      <dgm:prSet phldrT="[Text]"/>
      <dgm:spPr/>
      <dgm:t>
        <a:bodyPr/>
        <a:lstStyle/>
        <a:p>
          <a:pPr rtl="1"/>
          <a:r>
            <a:rPr lang="fa-IR" dirty="0" smtClean="0">
              <a:cs typeface="B Titr" pitchFamily="2" charset="-78"/>
            </a:rPr>
            <a:t>2- مناسب سازي ودر اختيار قراردادن برخي فضاهاي پارك ها جهت آموزش مفاهيم دروس " علوم ، بخوانيم و بنويسيم و.... " </a:t>
          </a:r>
          <a:endParaRPr lang="fa-IR" dirty="0">
            <a:cs typeface="B Titr" pitchFamily="2" charset="-78"/>
          </a:endParaRPr>
        </a:p>
      </dgm:t>
    </dgm:pt>
    <dgm:pt modelId="{DACD4815-3A99-4C51-A6CA-F7AF0C4E56F2}" type="parTrans" cxnId="{424A7A4E-288B-45AE-9837-4039E987CED2}">
      <dgm:prSet/>
      <dgm:spPr/>
      <dgm:t>
        <a:bodyPr/>
        <a:lstStyle/>
        <a:p>
          <a:pPr rtl="1"/>
          <a:endParaRPr lang="fa-IR"/>
        </a:p>
      </dgm:t>
    </dgm:pt>
    <dgm:pt modelId="{DD3BDFBB-550B-4481-BB65-6EFDBA719E6B}" type="sibTrans" cxnId="{424A7A4E-288B-45AE-9837-4039E987CED2}">
      <dgm:prSet/>
      <dgm:spPr/>
      <dgm:t>
        <a:bodyPr/>
        <a:lstStyle/>
        <a:p>
          <a:pPr rtl="1"/>
          <a:endParaRPr lang="fa-IR"/>
        </a:p>
      </dgm:t>
    </dgm:pt>
    <dgm:pt modelId="{358F6EB1-B654-4FB4-BB8C-8E5C8BAF1D7A}">
      <dgm:prSet phldrT="[Text]"/>
      <dgm:spPr/>
      <dgm:t>
        <a:bodyPr/>
        <a:lstStyle/>
        <a:p>
          <a:pPr rtl="1"/>
          <a:r>
            <a:rPr lang="fa-IR" dirty="0" smtClean="0">
              <a:cs typeface="B Titr" pitchFamily="2" charset="-78"/>
            </a:rPr>
            <a:t>1- ايجاد پارك فناوري ويژه به شكل قطبي حداقل در محدوده " شمال ، جنوب ، شرق ، غرب و مركز " ((  پنج  پارك ))  بصورت آزمايشي ويژه دانش آموزان دوره تحصيلي ابتدايي</a:t>
          </a:r>
          <a:endParaRPr lang="fa-IR" dirty="0">
            <a:cs typeface="B Titr" pitchFamily="2" charset="-78"/>
          </a:endParaRPr>
        </a:p>
      </dgm:t>
    </dgm:pt>
    <dgm:pt modelId="{1FFF2899-42F1-4897-AFA6-7F7E10016A2A}" type="parTrans" cxnId="{9282DDD5-9F04-4732-97F0-5D91FC401B45}">
      <dgm:prSet/>
      <dgm:spPr/>
      <dgm:t>
        <a:bodyPr/>
        <a:lstStyle/>
        <a:p>
          <a:pPr rtl="1"/>
          <a:endParaRPr lang="fa-IR"/>
        </a:p>
      </dgm:t>
    </dgm:pt>
    <dgm:pt modelId="{2E8F782E-44D5-425D-859B-5115CE882189}" type="sibTrans" cxnId="{9282DDD5-9F04-4732-97F0-5D91FC401B45}">
      <dgm:prSet/>
      <dgm:spPr/>
      <dgm:t>
        <a:bodyPr/>
        <a:lstStyle/>
        <a:p>
          <a:pPr rtl="1"/>
          <a:endParaRPr lang="fa-IR"/>
        </a:p>
      </dgm:t>
    </dgm:pt>
    <dgm:pt modelId="{836D524F-8A03-4CCB-BC3D-A0A247FE6FDF}">
      <dgm:prSet phldrT="[Text]"/>
      <dgm:spPr/>
      <dgm:t>
        <a:bodyPr/>
        <a:lstStyle/>
        <a:p>
          <a:pPr rtl="1"/>
          <a:r>
            <a:rPr lang="fa-IR" dirty="0" smtClean="0">
              <a:cs typeface="B Titr" pitchFamily="2" charset="-78"/>
            </a:rPr>
            <a:t>3- استفاده از فضاهاي فرهنگسراها و پژوهش سراها </a:t>
          </a:r>
          <a:endParaRPr lang="fa-IR" dirty="0">
            <a:cs typeface="B Titr" pitchFamily="2" charset="-78"/>
          </a:endParaRPr>
        </a:p>
      </dgm:t>
    </dgm:pt>
    <dgm:pt modelId="{57821AA3-9E35-4DBE-899F-55933440850F}" type="parTrans" cxnId="{9F377939-8B95-4237-803B-6C224CE26517}">
      <dgm:prSet/>
      <dgm:spPr/>
      <dgm:t>
        <a:bodyPr/>
        <a:lstStyle/>
        <a:p>
          <a:pPr rtl="1"/>
          <a:endParaRPr lang="fa-IR"/>
        </a:p>
      </dgm:t>
    </dgm:pt>
    <dgm:pt modelId="{9738F6C6-39C9-4034-943B-6C29022FA039}" type="sibTrans" cxnId="{9F377939-8B95-4237-803B-6C224CE26517}">
      <dgm:prSet/>
      <dgm:spPr/>
      <dgm:t>
        <a:bodyPr/>
        <a:lstStyle/>
        <a:p>
          <a:pPr rtl="1"/>
          <a:endParaRPr lang="fa-IR"/>
        </a:p>
      </dgm:t>
    </dgm:pt>
    <dgm:pt modelId="{1064CC0E-AF55-433A-9E49-B65B73BBB0A5}" type="pres">
      <dgm:prSet presAssocID="{08D57439-35E3-41ED-845A-FCB93133225C}" presName="cycle" presStyleCnt="0">
        <dgm:presLayoutVars>
          <dgm:chMax val="1"/>
          <dgm:dir/>
          <dgm:animLvl val="ctr"/>
          <dgm:resizeHandles val="exact"/>
        </dgm:presLayoutVars>
      </dgm:prSet>
      <dgm:spPr/>
      <dgm:t>
        <a:bodyPr/>
        <a:lstStyle/>
        <a:p>
          <a:endParaRPr lang="en-US"/>
        </a:p>
      </dgm:t>
    </dgm:pt>
    <dgm:pt modelId="{D192C867-E2AB-452C-BBEA-E3ABC0516224}" type="pres">
      <dgm:prSet presAssocID="{811AA29C-4EB8-4F50-A2CF-23961D7936C7}" presName="centerShape" presStyleLbl="node0" presStyleIdx="0" presStyleCnt="1" custLinFactNeighborY="-44418"/>
      <dgm:spPr/>
      <dgm:t>
        <a:bodyPr/>
        <a:lstStyle/>
        <a:p>
          <a:pPr rtl="1"/>
          <a:endParaRPr lang="fa-IR"/>
        </a:p>
      </dgm:t>
    </dgm:pt>
    <dgm:pt modelId="{47508835-DD81-410B-AB26-AE3526F5DB60}" type="pres">
      <dgm:prSet presAssocID="{DACD4815-3A99-4C51-A6CA-F7AF0C4E56F2}" presName="parTrans" presStyleLbl="bgSibTrans2D1" presStyleIdx="0" presStyleCnt="3"/>
      <dgm:spPr/>
      <dgm:t>
        <a:bodyPr/>
        <a:lstStyle/>
        <a:p>
          <a:endParaRPr lang="en-US"/>
        </a:p>
      </dgm:t>
    </dgm:pt>
    <dgm:pt modelId="{C9DB0BAB-E6FC-45E4-86F9-0B10C9D011B3}" type="pres">
      <dgm:prSet presAssocID="{5B5D9064-537E-46E5-ACC5-EE6171ABC4E6}" presName="node" presStyleLbl="node1" presStyleIdx="0" presStyleCnt="3" custRadScaleRad="91474" custRadScaleInc="-21824">
        <dgm:presLayoutVars>
          <dgm:bulletEnabled val="1"/>
        </dgm:presLayoutVars>
      </dgm:prSet>
      <dgm:spPr/>
      <dgm:t>
        <a:bodyPr/>
        <a:lstStyle/>
        <a:p>
          <a:pPr rtl="1"/>
          <a:endParaRPr lang="fa-IR"/>
        </a:p>
      </dgm:t>
    </dgm:pt>
    <dgm:pt modelId="{9CF1FBD1-6E20-4394-AF81-5F36F807AEF6}" type="pres">
      <dgm:prSet presAssocID="{1FFF2899-42F1-4897-AFA6-7F7E10016A2A}" presName="parTrans" presStyleLbl="bgSibTrans2D1" presStyleIdx="1" presStyleCnt="3"/>
      <dgm:spPr/>
      <dgm:t>
        <a:bodyPr/>
        <a:lstStyle/>
        <a:p>
          <a:endParaRPr lang="en-US"/>
        </a:p>
      </dgm:t>
    </dgm:pt>
    <dgm:pt modelId="{CD89755B-BAD7-44C2-A1B7-524532DD608C}" type="pres">
      <dgm:prSet presAssocID="{358F6EB1-B654-4FB4-BB8C-8E5C8BAF1D7A}" presName="node" presStyleLbl="node1" presStyleIdx="1" presStyleCnt="3" custRadScaleRad="2172" custRadScaleInc="300000">
        <dgm:presLayoutVars>
          <dgm:bulletEnabled val="1"/>
        </dgm:presLayoutVars>
      </dgm:prSet>
      <dgm:spPr/>
      <dgm:t>
        <a:bodyPr/>
        <a:lstStyle/>
        <a:p>
          <a:pPr rtl="1"/>
          <a:endParaRPr lang="fa-IR"/>
        </a:p>
      </dgm:t>
    </dgm:pt>
    <dgm:pt modelId="{602F7F1D-118E-4949-ADEC-2A655483A000}" type="pres">
      <dgm:prSet presAssocID="{57821AA3-9E35-4DBE-899F-55933440850F}" presName="parTrans" presStyleLbl="bgSibTrans2D1" presStyleIdx="2" presStyleCnt="3"/>
      <dgm:spPr/>
      <dgm:t>
        <a:bodyPr/>
        <a:lstStyle/>
        <a:p>
          <a:endParaRPr lang="en-US"/>
        </a:p>
      </dgm:t>
    </dgm:pt>
    <dgm:pt modelId="{D814E3CC-8C21-4F7B-9B41-EED6427BFE35}" type="pres">
      <dgm:prSet presAssocID="{836D524F-8A03-4CCB-BC3D-A0A247FE6FDF}" presName="node" presStyleLbl="node1" presStyleIdx="2" presStyleCnt="3" custRadScaleRad="90264" custRadScaleInc="18700">
        <dgm:presLayoutVars>
          <dgm:bulletEnabled val="1"/>
        </dgm:presLayoutVars>
      </dgm:prSet>
      <dgm:spPr/>
      <dgm:t>
        <a:bodyPr/>
        <a:lstStyle/>
        <a:p>
          <a:pPr rtl="1"/>
          <a:endParaRPr lang="fa-IR"/>
        </a:p>
      </dgm:t>
    </dgm:pt>
  </dgm:ptLst>
  <dgm:cxnLst>
    <dgm:cxn modelId="{51BEAF84-763B-4F8D-A8A0-4BD0450654D7}" srcId="{08D57439-35E3-41ED-845A-FCB93133225C}" destId="{811AA29C-4EB8-4F50-A2CF-23961D7936C7}" srcOrd="0" destOrd="0" parTransId="{D2A4B494-7511-41BD-8667-AC2EF7132297}" sibTransId="{B6A491E1-738F-4EEB-A68D-4C9F4DE47C46}"/>
    <dgm:cxn modelId="{96D186E2-3E41-4131-94E3-2BAB6F873BD6}" type="presOf" srcId="{1FFF2899-42F1-4897-AFA6-7F7E10016A2A}" destId="{9CF1FBD1-6E20-4394-AF81-5F36F807AEF6}" srcOrd="0" destOrd="0" presId="urn:microsoft.com/office/officeart/2005/8/layout/radial4"/>
    <dgm:cxn modelId="{A8574A09-E80E-481D-8E36-906348F65DF2}" type="presOf" srcId="{5B5D9064-537E-46E5-ACC5-EE6171ABC4E6}" destId="{C9DB0BAB-E6FC-45E4-86F9-0B10C9D011B3}" srcOrd="0" destOrd="0" presId="urn:microsoft.com/office/officeart/2005/8/layout/radial4"/>
    <dgm:cxn modelId="{9A1C3624-065D-45E9-8DEC-EBAE5AC17B26}" type="presOf" srcId="{57821AA3-9E35-4DBE-899F-55933440850F}" destId="{602F7F1D-118E-4949-ADEC-2A655483A000}" srcOrd="0" destOrd="0" presId="urn:microsoft.com/office/officeart/2005/8/layout/radial4"/>
    <dgm:cxn modelId="{1E7A523E-AA63-4936-A8AE-38C422D506E6}" type="presOf" srcId="{358F6EB1-B654-4FB4-BB8C-8E5C8BAF1D7A}" destId="{CD89755B-BAD7-44C2-A1B7-524532DD608C}" srcOrd="0" destOrd="0" presId="urn:microsoft.com/office/officeart/2005/8/layout/radial4"/>
    <dgm:cxn modelId="{9282DDD5-9F04-4732-97F0-5D91FC401B45}" srcId="{811AA29C-4EB8-4F50-A2CF-23961D7936C7}" destId="{358F6EB1-B654-4FB4-BB8C-8E5C8BAF1D7A}" srcOrd="1" destOrd="0" parTransId="{1FFF2899-42F1-4897-AFA6-7F7E10016A2A}" sibTransId="{2E8F782E-44D5-425D-859B-5115CE882189}"/>
    <dgm:cxn modelId="{9F377939-8B95-4237-803B-6C224CE26517}" srcId="{811AA29C-4EB8-4F50-A2CF-23961D7936C7}" destId="{836D524F-8A03-4CCB-BC3D-A0A247FE6FDF}" srcOrd="2" destOrd="0" parTransId="{57821AA3-9E35-4DBE-899F-55933440850F}" sibTransId="{9738F6C6-39C9-4034-943B-6C29022FA039}"/>
    <dgm:cxn modelId="{18D159B9-FE9F-4462-A509-216CA82A4DA5}" type="presOf" srcId="{811AA29C-4EB8-4F50-A2CF-23961D7936C7}" destId="{D192C867-E2AB-452C-BBEA-E3ABC0516224}" srcOrd="0" destOrd="0" presId="urn:microsoft.com/office/officeart/2005/8/layout/radial4"/>
    <dgm:cxn modelId="{424A7A4E-288B-45AE-9837-4039E987CED2}" srcId="{811AA29C-4EB8-4F50-A2CF-23961D7936C7}" destId="{5B5D9064-537E-46E5-ACC5-EE6171ABC4E6}" srcOrd="0" destOrd="0" parTransId="{DACD4815-3A99-4C51-A6CA-F7AF0C4E56F2}" sibTransId="{DD3BDFBB-550B-4481-BB65-6EFDBA719E6B}"/>
    <dgm:cxn modelId="{CCE76CB4-D029-417C-81A2-2D23D770D029}" type="presOf" srcId="{08D57439-35E3-41ED-845A-FCB93133225C}" destId="{1064CC0E-AF55-433A-9E49-B65B73BBB0A5}" srcOrd="0" destOrd="0" presId="urn:microsoft.com/office/officeart/2005/8/layout/radial4"/>
    <dgm:cxn modelId="{2DB0A6F3-6CDE-489F-A2D8-38CE1C671EDB}" type="presOf" srcId="{DACD4815-3A99-4C51-A6CA-F7AF0C4E56F2}" destId="{47508835-DD81-410B-AB26-AE3526F5DB60}" srcOrd="0" destOrd="0" presId="urn:microsoft.com/office/officeart/2005/8/layout/radial4"/>
    <dgm:cxn modelId="{788E17C3-CB5E-4CC0-9556-BC8F62D2B703}" type="presOf" srcId="{836D524F-8A03-4CCB-BC3D-A0A247FE6FDF}" destId="{D814E3CC-8C21-4F7B-9B41-EED6427BFE35}" srcOrd="0" destOrd="0" presId="urn:microsoft.com/office/officeart/2005/8/layout/radial4"/>
    <dgm:cxn modelId="{8BF03767-4E57-4B85-9D38-AD76CE3E458C}" type="presParOf" srcId="{1064CC0E-AF55-433A-9E49-B65B73BBB0A5}" destId="{D192C867-E2AB-452C-BBEA-E3ABC0516224}" srcOrd="0" destOrd="0" presId="urn:microsoft.com/office/officeart/2005/8/layout/radial4"/>
    <dgm:cxn modelId="{D92854FC-01AA-4E77-8180-B43C879FC0BA}" type="presParOf" srcId="{1064CC0E-AF55-433A-9E49-B65B73BBB0A5}" destId="{47508835-DD81-410B-AB26-AE3526F5DB60}" srcOrd="1" destOrd="0" presId="urn:microsoft.com/office/officeart/2005/8/layout/radial4"/>
    <dgm:cxn modelId="{0D23D78D-61C0-454C-8B76-D760C87B33DB}" type="presParOf" srcId="{1064CC0E-AF55-433A-9E49-B65B73BBB0A5}" destId="{C9DB0BAB-E6FC-45E4-86F9-0B10C9D011B3}" srcOrd="2" destOrd="0" presId="urn:microsoft.com/office/officeart/2005/8/layout/radial4"/>
    <dgm:cxn modelId="{63BCE0CA-5F8D-4164-A126-3E42492C5E9D}" type="presParOf" srcId="{1064CC0E-AF55-433A-9E49-B65B73BBB0A5}" destId="{9CF1FBD1-6E20-4394-AF81-5F36F807AEF6}" srcOrd="3" destOrd="0" presId="urn:microsoft.com/office/officeart/2005/8/layout/radial4"/>
    <dgm:cxn modelId="{566D4C0E-3F7E-4DFB-A1AA-5233005F0CC4}" type="presParOf" srcId="{1064CC0E-AF55-433A-9E49-B65B73BBB0A5}" destId="{CD89755B-BAD7-44C2-A1B7-524532DD608C}" srcOrd="4" destOrd="0" presId="urn:microsoft.com/office/officeart/2005/8/layout/radial4"/>
    <dgm:cxn modelId="{10A82F3F-61BC-46C0-8F37-77E1755E8FAF}" type="presParOf" srcId="{1064CC0E-AF55-433A-9E49-B65B73BBB0A5}" destId="{602F7F1D-118E-4949-ADEC-2A655483A000}" srcOrd="5" destOrd="0" presId="urn:microsoft.com/office/officeart/2005/8/layout/radial4"/>
    <dgm:cxn modelId="{771783D1-7695-47F8-9BD7-B0BD6649E3B6}" type="presParOf" srcId="{1064CC0E-AF55-433A-9E49-B65B73BBB0A5}" destId="{D814E3CC-8C21-4F7B-9B41-EED6427BFE35}" srcOrd="6" destOrd="0" presId="urn:microsoft.com/office/officeart/2005/8/layout/radial4"/>
  </dgm:cxnLst>
  <dgm:bg/>
  <dgm:whole/>
</dgm:dataModel>
</file>

<file path=ppt/diagrams/data7.xml><?xml version="1.0" encoding="utf-8"?>
<dgm:dataModel xmlns:dgm="http://schemas.openxmlformats.org/drawingml/2006/diagram" xmlns:a="http://schemas.openxmlformats.org/drawingml/2006/main">
  <dgm:ptLst>
    <dgm:pt modelId="{F343505D-D332-4F99-BFDF-E400A034FA75}" type="doc">
      <dgm:prSet loTypeId="urn:microsoft.com/office/officeart/2005/8/layout/arrow2" loCatId="process" qsTypeId="urn:microsoft.com/office/officeart/2005/8/quickstyle/simple1" qsCatId="simple" csTypeId="urn:microsoft.com/office/officeart/2005/8/colors/accent1_2" csCatId="accent1" phldr="1"/>
      <dgm:spPr/>
    </dgm:pt>
    <dgm:pt modelId="{63C91F1A-254E-4B51-AE8A-461186912BAA}">
      <dgm:prSet phldrT="[Text]"/>
      <dgm:spPr/>
      <dgm:t>
        <a:bodyPr/>
        <a:lstStyle/>
        <a:p>
          <a:pPr algn="ctr" rtl="1"/>
          <a:r>
            <a:rPr lang="fa-IR" dirty="0" smtClean="0">
              <a:cs typeface="B Titr" pitchFamily="2" charset="-78"/>
            </a:rPr>
            <a:t>1- كمك به سازماندهي فضاها و تجهيزات واماكن آموزشي شهرداري با اخذ مجوز راه اندازي و استفاده از محتواي آموزشي تهيه شده توسط اداره كل آموزش و پرورش در جهت افزايش پوشش نوآموزان پيش دبستاني و كيفيت بخشي به فرآيند آموزش اين دوره تحصيلي </a:t>
          </a:r>
          <a:endParaRPr lang="fa-IR" dirty="0">
            <a:cs typeface="B Titr" pitchFamily="2" charset="-78"/>
          </a:endParaRPr>
        </a:p>
      </dgm:t>
    </dgm:pt>
    <dgm:pt modelId="{FFFE73E6-AD26-4AA2-9564-E9387B9CBB56}" type="parTrans" cxnId="{26448649-A93F-45BE-A841-3BC26CE1E777}">
      <dgm:prSet/>
      <dgm:spPr/>
      <dgm:t>
        <a:bodyPr/>
        <a:lstStyle/>
        <a:p>
          <a:pPr rtl="1"/>
          <a:endParaRPr lang="fa-IR"/>
        </a:p>
      </dgm:t>
    </dgm:pt>
    <dgm:pt modelId="{D1B778F7-6457-4FFC-B28B-4DD53F499349}" type="sibTrans" cxnId="{26448649-A93F-45BE-A841-3BC26CE1E777}">
      <dgm:prSet/>
      <dgm:spPr/>
      <dgm:t>
        <a:bodyPr/>
        <a:lstStyle/>
        <a:p>
          <a:pPr rtl="1"/>
          <a:endParaRPr lang="fa-IR"/>
        </a:p>
      </dgm:t>
    </dgm:pt>
    <dgm:pt modelId="{3281BDD4-A9B6-42CB-B287-F54E88B1670B}">
      <dgm:prSet phldrT="[Text]"/>
      <dgm:spPr/>
      <dgm:t>
        <a:bodyPr/>
        <a:lstStyle/>
        <a:p>
          <a:pPr algn="ctr" rtl="1"/>
          <a:r>
            <a:rPr lang="fa-IR" dirty="0" smtClean="0">
              <a:cs typeface="B Titr" pitchFamily="2" charset="-78"/>
            </a:rPr>
            <a:t>2- كمك به آموزش وپرورش جهت ارتقاي صلاحيت حرفه اي مربيان دوره پيش دبستاني با رويكرد مديريت يكپارچه پيش دبستاني با هماهنگ سازي موسسات مردم نهاد ، بهزيستي ، شهرداري و... در زمينه هاي آموزشي (حقوق شهروندي ، حفاظت از محيط زيست ، اصلاح الگوي مصرف و.... ) </a:t>
          </a:r>
          <a:endParaRPr lang="fa-IR" dirty="0">
            <a:cs typeface="B Titr" pitchFamily="2" charset="-78"/>
          </a:endParaRPr>
        </a:p>
      </dgm:t>
    </dgm:pt>
    <dgm:pt modelId="{1CD2C064-0112-4AFA-B15D-8C2C04F70996}" type="parTrans" cxnId="{7ECA8109-34B5-48B3-BD6C-E591C92FDD89}">
      <dgm:prSet/>
      <dgm:spPr/>
      <dgm:t>
        <a:bodyPr/>
        <a:lstStyle/>
        <a:p>
          <a:pPr rtl="1"/>
          <a:endParaRPr lang="fa-IR"/>
        </a:p>
      </dgm:t>
    </dgm:pt>
    <dgm:pt modelId="{D03CF30E-0470-4B22-A717-7B00F94E0C80}" type="sibTrans" cxnId="{7ECA8109-34B5-48B3-BD6C-E591C92FDD89}">
      <dgm:prSet/>
      <dgm:spPr/>
      <dgm:t>
        <a:bodyPr/>
        <a:lstStyle/>
        <a:p>
          <a:pPr rtl="1"/>
          <a:endParaRPr lang="fa-IR"/>
        </a:p>
      </dgm:t>
    </dgm:pt>
    <dgm:pt modelId="{AE432B3F-3C8F-45D1-A7D3-310FCFF92043}" type="pres">
      <dgm:prSet presAssocID="{F343505D-D332-4F99-BFDF-E400A034FA75}" presName="arrowDiagram" presStyleCnt="0">
        <dgm:presLayoutVars>
          <dgm:chMax val="5"/>
          <dgm:dir/>
          <dgm:resizeHandles val="exact"/>
        </dgm:presLayoutVars>
      </dgm:prSet>
      <dgm:spPr/>
    </dgm:pt>
    <dgm:pt modelId="{90FC7194-ABE4-43FE-B4BD-FF526E1188F3}" type="pres">
      <dgm:prSet presAssocID="{F343505D-D332-4F99-BFDF-E400A034FA75}" presName="arrow" presStyleLbl="bgShp" presStyleIdx="0" presStyleCnt="1" custLinFactNeighborX="34426" custLinFactNeighborY="63862"/>
      <dgm:spPr/>
    </dgm:pt>
    <dgm:pt modelId="{F6E3014C-08C9-4608-9048-91F91E3A686B}" type="pres">
      <dgm:prSet presAssocID="{F343505D-D332-4F99-BFDF-E400A034FA75}" presName="arrowDiagram2" presStyleCnt="0"/>
      <dgm:spPr/>
    </dgm:pt>
    <dgm:pt modelId="{B9D997B3-F3D2-4D74-B028-75093508B2C9}" type="pres">
      <dgm:prSet presAssocID="{63C91F1A-254E-4B51-AE8A-461186912BAA}" presName="bullet2a" presStyleLbl="node1" presStyleIdx="0" presStyleCnt="2" custLinFactX="224686" custLinFactY="-56768" custLinFactNeighborX="300000" custLinFactNeighborY="-100000"/>
      <dgm:spPr/>
    </dgm:pt>
    <dgm:pt modelId="{5847A875-9B0D-43B6-8B74-0C622DC585E9}" type="pres">
      <dgm:prSet presAssocID="{63C91F1A-254E-4B51-AE8A-461186912BAA}" presName="textBox2a" presStyleLbl="revTx" presStyleIdx="0" presStyleCnt="2" custScaleX="151178" custScaleY="156009" custLinFactNeighborX="-59853" custLinFactNeighborY="153">
        <dgm:presLayoutVars>
          <dgm:bulletEnabled val="1"/>
        </dgm:presLayoutVars>
      </dgm:prSet>
      <dgm:spPr/>
      <dgm:t>
        <a:bodyPr/>
        <a:lstStyle/>
        <a:p>
          <a:endParaRPr lang="en-US"/>
        </a:p>
      </dgm:t>
    </dgm:pt>
    <dgm:pt modelId="{8661D6FC-E834-4991-BD64-119BEB32CE28}" type="pres">
      <dgm:prSet presAssocID="{3281BDD4-A9B6-42CB-B287-F54E88B1670B}" presName="bullet2b" presStyleLbl="node1" presStyleIdx="1" presStyleCnt="2" custScaleX="62866" custScaleY="62867" custLinFactX="304099" custLinFactNeighborX="400000" custLinFactNeighborY="51077"/>
      <dgm:spPr/>
    </dgm:pt>
    <dgm:pt modelId="{7952B38A-FA34-47F5-A4D1-9D5FAB1AB208}" type="pres">
      <dgm:prSet presAssocID="{3281BDD4-A9B6-42CB-B287-F54E88B1670B}" presName="textBox2b" presStyleLbl="revTx" presStyleIdx="1" presStyleCnt="2" custScaleX="143957" custLinFactNeighborX="13865" custLinFactNeighborY="3264">
        <dgm:presLayoutVars>
          <dgm:bulletEnabled val="1"/>
        </dgm:presLayoutVars>
      </dgm:prSet>
      <dgm:spPr/>
      <dgm:t>
        <a:bodyPr/>
        <a:lstStyle/>
        <a:p>
          <a:pPr rtl="1"/>
          <a:endParaRPr lang="fa-IR"/>
        </a:p>
      </dgm:t>
    </dgm:pt>
  </dgm:ptLst>
  <dgm:cxnLst>
    <dgm:cxn modelId="{7ECA8109-34B5-48B3-BD6C-E591C92FDD89}" srcId="{F343505D-D332-4F99-BFDF-E400A034FA75}" destId="{3281BDD4-A9B6-42CB-B287-F54E88B1670B}" srcOrd="1" destOrd="0" parTransId="{1CD2C064-0112-4AFA-B15D-8C2C04F70996}" sibTransId="{D03CF30E-0470-4B22-A717-7B00F94E0C80}"/>
    <dgm:cxn modelId="{9D2EE2C5-AF68-4B74-BDAC-DEE722A68EEC}" type="presOf" srcId="{F343505D-D332-4F99-BFDF-E400A034FA75}" destId="{AE432B3F-3C8F-45D1-A7D3-310FCFF92043}" srcOrd="0" destOrd="0" presId="urn:microsoft.com/office/officeart/2005/8/layout/arrow2"/>
    <dgm:cxn modelId="{F19DFEBA-3142-4CE0-8B9B-BEB27A430501}" type="presOf" srcId="{3281BDD4-A9B6-42CB-B287-F54E88B1670B}" destId="{7952B38A-FA34-47F5-A4D1-9D5FAB1AB208}" srcOrd="0" destOrd="0" presId="urn:microsoft.com/office/officeart/2005/8/layout/arrow2"/>
    <dgm:cxn modelId="{32D90AC8-0ADA-4A81-B352-5C0BC6863B54}" type="presOf" srcId="{63C91F1A-254E-4B51-AE8A-461186912BAA}" destId="{5847A875-9B0D-43B6-8B74-0C622DC585E9}" srcOrd="0" destOrd="0" presId="urn:microsoft.com/office/officeart/2005/8/layout/arrow2"/>
    <dgm:cxn modelId="{26448649-A93F-45BE-A841-3BC26CE1E777}" srcId="{F343505D-D332-4F99-BFDF-E400A034FA75}" destId="{63C91F1A-254E-4B51-AE8A-461186912BAA}" srcOrd="0" destOrd="0" parTransId="{FFFE73E6-AD26-4AA2-9564-E9387B9CBB56}" sibTransId="{D1B778F7-6457-4FFC-B28B-4DD53F499349}"/>
    <dgm:cxn modelId="{5D40692F-D78C-4C49-9855-40CF98EA4C5B}" type="presParOf" srcId="{AE432B3F-3C8F-45D1-A7D3-310FCFF92043}" destId="{90FC7194-ABE4-43FE-B4BD-FF526E1188F3}" srcOrd="0" destOrd="0" presId="urn:microsoft.com/office/officeart/2005/8/layout/arrow2"/>
    <dgm:cxn modelId="{9D6E3A9D-E9A2-4805-85BA-438EA60FEDE7}" type="presParOf" srcId="{AE432B3F-3C8F-45D1-A7D3-310FCFF92043}" destId="{F6E3014C-08C9-4608-9048-91F91E3A686B}" srcOrd="1" destOrd="0" presId="urn:microsoft.com/office/officeart/2005/8/layout/arrow2"/>
    <dgm:cxn modelId="{6F0BA570-603F-4291-9126-F360F1732F07}" type="presParOf" srcId="{F6E3014C-08C9-4608-9048-91F91E3A686B}" destId="{B9D997B3-F3D2-4D74-B028-75093508B2C9}" srcOrd="0" destOrd="0" presId="urn:microsoft.com/office/officeart/2005/8/layout/arrow2"/>
    <dgm:cxn modelId="{C06CF671-1D76-486E-847F-50B710ACAD92}" type="presParOf" srcId="{F6E3014C-08C9-4608-9048-91F91E3A686B}" destId="{5847A875-9B0D-43B6-8B74-0C622DC585E9}" srcOrd="1" destOrd="0" presId="urn:microsoft.com/office/officeart/2005/8/layout/arrow2"/>
    <dgm:cxn modelId="{D22369A1-8EF6-4F6E-B6B8-3D2674515221}" type="presParOf" srcId="{F6E3014C-08C9-4608-9048-91F91E3A686B}" destId="{8661D6FC-E834-4991-BD64-119BEB32CE28}" srcOrd="2" destOrd="0" presId="urn:microsoft.com/office/officeart/2005/8/layout/arrow2"/>
    <dgm:cxn modelId="{4FEE0171-C3AD-4647-BDE2-0C7B93A33588}" type="presParOf" srcId="{F6E3014C-08C9-4608-9048-91F91E3A686B}" destId="{7952B38A-FA34-47F5-A4D1-9D5FAB1AB208}" srcOrd="3" destOrd="0" presId="urn:microsoft.com/office/officeart/2005/8/layout/arrow2"/>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drawing1.xml><?xml version="1.0" encoding="utf-8"?>
<c:userShapes xmlns:c="http://schemas.openxmlformats.org/drawingml/2006/chart">
  <cdr:relSizeAnchor xmlns:cdr="http://schemas.openxmlformats.org/drawingml/2006/chartDrawing">
    <cdr:from>
      <cdr:x>0.25</cdr:x>
      <cdr:y>0.08108</cdr:y>
    </cdr:from>
    <cdr:to>
      <cdr:x>0.40968</cdr:x>
      <cdr:y>0.36486</cdr:y>
    </cdr:to>
    <cdr:sp macro="" textlink="">
      <cdr:nvSpPr>
        <cdr:cNvPr id="2" name="Rounded Rectangle 1"/>
        <cdr:cNvSpPr/>
      </cdr:nvSpPr>
      <cdr:spPr>
        <a:xfrm xmlns:a="http://schemas.openxmlformats.org/drawingml/2006/main">
          <a:off x="2214578" y="428628"/>
          <a:ext cx="1414464" cy="1500178"/>
        </a:xfrm>
        <a:prstGeom xmlns:a="http://schemas.openxmlformats.org/drawingml/2006/main" prst="roundRect">
          <a:avLst/>
        </a:prstGeom>
        <a:noFill xmlns:a="http://schemas.openxmlformats.org/drawingml/2006/main"/>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5"/>
        </a:lnRef>
        <a:fillRef xmlns:a="http://schemas.openxmlformats.org/drawingml/2006/main" idx="1">
          <a:schemeClr val="lt1"/>
        </a:fillRef>
        <a:effectRef xmlns:a="http://schemas.openxmlformats.org/drawingml/2006/main" idx="0">
          <a:schemeClr val="accent5"/>
        </a:effectRef>
        <a:fontRef xmlns:a="http://schemas.openxmlformats.org/drawingml/2006/main" idx="minor">
          <a:schemeClr val="dk1"/>
        </a:fontRef>
      </cdr:style>
      <cdr:txBody>
        <a:bodyPr xmlns:a="http://schemas.openxmlformats.org/drawingml/2006/main" rtlCol="1" anchor="ctr"/>
        <a:lstStyle xmlns:a="http://schemas.openxmlformats.org/drawingml/2006/main">
          <a:defPPr>
            <a:defRPr lang="fa-IR"/>
          </a:defPPr>
          <a:lvl1pPr marL="0" algn="r" defTabSz="914400" rtl="1" eaLnBrk="1" latinLnBrk="0" hangingPunct="1">
            <a:defRPr sz="1800" kern="1200">
              <a:solidFill>
                <a:sysClr val="windowText" lastClr="000000"/>
              </a:solidFill>
              <a:latin typeface="Calibri"/>
            </a:defRPr>
          </a:lvl1pPr>
          <a:lvl2pPr marL="457200" algn="r" defTabSz="914400" rtl="1" eaLnBrk="1" latinLnBrk="0" hangingPunct="1">
            <a:defRPr sz="1800" kern="1200">
              <a:solidFill>
                <a:sysClr val="windowText" lastClr="000000"/>
              </a:solidFill>
              <a:latin typeface="Calibri"/>
            </a:defRPr>
          </a:lvl2pPr>
          <a:lvl3pPr marL="914400" algn="r" defTabSz="914400" rtl="1" eaLnBrk="1" latinLnBrk="0" hangingPunct="1">
            <a:defRPr sz="1800" kern="1200">
              <a:solidFill>
                <a:sysClr val="windowText" lastClr="000000"/>
              </a:solidFill>
              <a:latin typeface="Calibri"/>
            </a:defRPr>
          </a:lvl3pPr>
          <a:lvl4pPr marL="1371600" algn="r" defTabSz="914400" rtl="1" eaLnBrk="1" latinLnBrk="0" hangingPunct="1">
            <a:defRPr sz="1800" kern="1200">
              <a:solidFill>
                <a:sysClr val="windowText" lastClr="000000"/>
              </a:solidFill>
              <a:latin typeface="Calibri"/>
            </a:defRPr>
          </a:lvl4pPr>
          <a:lvl5pPr marL="1828800" algn="r" defTabSz="914400" rtl="1" eaLnBrk="1" latinLnBrk="0" hangingPunct="1">
            <a:defRPr sz="1800" kern="1200">
              <a:solidFill>
                <a:sysClr val="windowText" lastClr="000000"/>
              </a:solidFill>
              <a:latin typeface="Calibri"/>
            </a:defRPr>
          </a:lvl5pPr>
          <a:lvl6pPr marL="2286000" algn="r" defTabSz="914400" rtl="1" eaLnBrk="1" latinLnBrk="0" hangingPunct="1">
            <a:defRPr sz="1800" kern="1200">
              <a:solidFill>
                <a:sysClr val="windowText" lastClr="000000"/>
              </a:solidFill>
              <a:latin typeface="Calibri"/>
            </a:defRPr>
          </a:lvl6pPr>
          <a:lvl7pPr marL="2743200" algn="r" defTabSz="914400" rtl="1" eaLnBrk="1" latinLnBrk="0" hangingPunct="1">
            <a:defRPr sz="1800" kern="1200">
              <a:solidFill>
                <a:sysClr val="windowText" lastClr="000000"/>
              </a:solidFill>
              <a:latin typeface="Calibri"/>
            </a:defRPr>
          </a:lvl7pPr>
          <a:lvl8pPr marL="3200400" algn="r" defTabSz="914400" rtl="1" eaLnBrk="1" latinLnBrk="0" hangingPunct="1">
            <a:defRPr sz="1800" kern="1200">
              <a:solidFill>
                <a:sysClr val="windowText" lastClr="000000"/>
              </a:solidFill>
              <a:latin typeface="Calibri"/>
            </a:defRPr>
          </a:lvl8pPr>
          <a:lvl9pPr marL="3657600" algn="r" defTabSz="914400" rtl="1" eaLnBrk="1" latinLnBrk="0" hangingPunct="1">
            <a:defRPr sz="1800" kern="1200">
              <a:solidFill>
                <a:sysClr val="windowText" lastClr="000000"/>
              </a:solidFill>
              <a:latin typeface="Calibri"/>
            </a:defRPr>
          </a:lvl9pPr>
        </a:lstStyle>
        <a:p xmlns:a="http://schemas.openxmlformats.org/drawingml/2006/main">
          <a:pPr algn="ctr"/>
          <a:r>
            <a:rPr lang="fa-IR" sz="2400" dirty="0" smtClean="0">
              <a:cs typeface="B Titr" pitchFamily="2" charset="-78"/>
            </a:rPr>
            <a:t>مجموع 25823 </a:t>
          </a:r>
          <a:endParaRPr lang="fa-IR" sz="2400" dirty="0">
            <a:cs typeface="B Titr" pitchFamily="2" charset="-7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1600" y="0"/>
            <a:ext cx="3962400" cy="3429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sz="quarter" idx="1"/>
          </p:nvPr>
        </p:nvSpPr>
        <p:spPr>
          <a:xfrm>
            <a:off x="2117" y="0"/>
            <a:ext cx="3962400" cy="342900"/>
          </a:xfrm>
          <a:prstGeom prst="rect">
            <a:avLst/>
          </a:prstGeom>
        </p:spPr>
        <p:txBody>
          <a:bodyPr vert="horz" lIns="91440" tIns="45720" rIns="91440" bIns="45720" rtlCol="1"/>
          <a:lstStyle>
            <a:lvl1pPr algn="l">
              <a:defRPr sz="1200"/>
            </a:lvl1pPr>
          </a:lstStyle>
          <a:p>
            <a:fld id="{8669F7ED-3BCC-4B02-93C9-179C62E8EF40}" type="datetimeFigureOut">
              <a:rPr lang="fa-IR" smtClean="0"/>
              <a:pPr/>
              <a:t>1439/02/04</a:t>
            </a:fld>
            <a:endParaRPr lang="fa-IR"/>
          </a:p>
        </p:txBody>
      </p:sp>
      <p:sp>
        <p:nvSpPr>
          <p:cNvPr id="4" name="Footer Placeholder 3"/>
          <p:cNvSpPr>
            <a:spLocks noGrp="1"/>
          </p:cNvSpPr>
          <p:nvPr>
            <p:ph type="ftr" sz="quarter" idx="2"/>
          </p:nvPr>
        </p:nvSpPr>
        <p:spPr>
          <a:xfrm>
            <a:off x="5181600" y="6513910"/>
            <a:ext cx="3962400" cy="342900"/>
          </a:xfrm>
          <a:prstGeom prst="rect">
            <a:avLst/>
          </a:prstGeom>
        </p:spPr>
        <p:txBody>
          <a:bodyPr vert="horz" lIns="91440" tIns="45720" rIns="91440" bIns="45720" rtlCol="1" anchor="b"/>
          <a:lstStyle>
            <a:lvl1pPr algn="r">
              <a:defRPr sz="1200"/>
            </a:lvl1pPr>
          </a:lstStyle>
          <a:p>
            <a:endParaRPr lang="fa-IR"/>
          </a:p>
        </p:txBody>
      </p:sp>
      <p:sp>
        <p:nvSpPr>
          <p:cNvPr id="5" name="Slide Number Placeholder 4"/>
          <p:cNvSpPr>
            <a:spLocks noGrp="1"/>
          </p:cNvSpPr>
          <p:nvPr>
            <p:ph type="sldNum" sz="quarter" idx="3"/>
          </p:nvPr>
        </p:nvSpPr>
        <p:spPr>
          <a:xfrm>
            <a:off x="2117" y="6513910"/>
            <a:ext cx="3962400" cy="342900"/>
          </a:xfrm>
          <a:prstGeom prst="rect">
            <a:avLst/>
          </a:prstGeom>
        </p:spPr>
        <p:txBody>
          <a:bodyPr vert="horz" lIns="91440" tIns="45720" rIns="91440" bIns="45720" rtlCol="1" anchor="b"/>
          <a:lstStyle>
            <a:lvl1pPr algn="l">
              <a:defRPr sz="1200"/>
            </a:lvl1pPr>
          </a:lstStyle>
          <a:p>
            <a:fld id="{47D44C3E-70B1-4902-A928-5684CA2E2249}" type="slidenum">
              <a:rPr lang="fa-IR" smtClean="0"/>
              <a:pPr/>
              <a:t>‹#›</a:t>
            </a:fld>
            <a:endParaRPr lang="fa-I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1600" y="0"/>
            <a:ext cx="3962400" cy="3429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2117" y="0"/>
            <a:ext cx="3962400" cy="342900"/>
          </a:xfrm>
          <a:prstGeom prst="rect">
            <a:avLst/>
          </a:prstGeom>
        </p:spPr>
        <p:txBody>
          <a:bodyPr vert="horz" lIns="91440" tIns="45720" rIns="91440" bIns="45720" rtlCol="1"/>
          <a:lstStyle>
            <a:lvl1pPr algn="l">
              <a:defRPr sz="1200"/>
            </a:lvl1pPr>
          </a:lstStyle>
          <a:p>
            <a:fld id="{F07E9CFC-10CA-49F3-8BF8-0C719206A290}" type="datetimeFigureOut">
              <a:rPr lang="fa-IR" smtClean="0"/>
              <a:pPr/>
              <a:t>1439/02/04</a:t>
            </a:fld>
            <a:endParaRPr lang="fa-IR"/>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5181600" y="6513910"/>
            <a:ext cx="3962400" cy="3429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2117" y="6513910"/>
            <a:ext cx="3962400" cy="342900"/>
          </a:xfrm>
          <a:prstGeom prst="rect">
            <a:avLst/>
          </a:prstGeom>
        </p:spPr>
        <p:txBody>
          <a:bodyPr vert="horz" lIns="91440" tIns="45720" rIns="91440" bIns="45720" rtlCol="1" anchor="b"/>
          <a:lstStyle>
            <a:lvl1pPr algn="l">
              <a:defRPr sz="1200"/>
            </a:lvl1pPr>
          </a:lstStyle>
          <a:p>
            <a:fld id="{927D23CD-7840-4773-8D0A-DB80656838BF}" type="slidenum">
              <a:rPr lang="fa-IR" smtClean="0"/>
              <a:pPr/>
              <a:t>‹#›</a:t>
            </a:fld>
            <a:endParaRPr lang="fa-IR"/>
          </a:p>
        </p:txBody>
      </p:sp>
    </p:spTree>
    <p:extLst>
      <p:ext uri="{BB962C8B-B14F-4D97-AF65-F5344CB8AC3E}">
        <p14:creationId xmlns="" xmlns:p14="http://schemas.microsoft.com/office/powerpoint/2010/main" val="37234763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en-US" smtClean="0"/>
          </a:p>
        </p:txBody>
      </p:sp>
      <p:sp>
        <p:nvSpPr>
          <p:cNvPr id="4403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721AD5A-3153-4E01-8B50-27DE0845884F}" type="slidenum">
              <a:rPr lang="fa-IR" altLang="en-US">
                <a:latin typeface="Calibri" panose="020F0502020204030204" pitchFamily="34" charset="0"/>
              </a:rPr>
              <a:pPr eaLnBrk="1" hangingPunct="1"/>
              <a:t>1</a:t>
            </a:fld>
            <a:endParaRPr lang="fa-IR" altLang="en-US">
              <a:latin typeface="Calibri" panose="020F0502020204030204" pitchFamily="34" charset="0"/>
            </a:endParaRPr>
          </a:p>
        </p:txBody>
      </p:sp>
    </p:spTree>
    <p:extLst>
      <p:ext uri="{BB962C8B-B14F-4D97-AF65-F5344CB8AC3E}">
        <p14:creationId xmlns="" xmlns:p14="http://schemas.microsoft.com/office/powerpoint/2010/main" val="2054080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10</a:t>
            </a:fld>
            <a:endParaRPr lang="fa-I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11</a:t>
            </a:fld>
            <a:endParaRPr lang="fa-I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12</a:t>
            </a:fld>
            <a:endParaRPr lang="fa-I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2F4FE2FD-222A-4502-B55A-9C180AE80AD2}" type="slidenum">
              <a:rPr lang="fa-IR" smtClean="0"/>
              <a:pPr/>
              <a:t>13</a:t>
            </a:fld>
            <a:endParaRPr lang="fa-I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2F4FE2FD-222A-4502-B55A-9C180AE80AD2}" type="slidenum">
              <a:rPr lang="fa-IR" smtClean="0"/>
              <a:pPr/>
              <a:t>14</a:t>
            </a:fld>
            <a:endParaRPr lang="fa-I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2F4FE2FD-222A-4502-B55A-9C180AE80AD2}" type="slidenum">
              <a:rPr lang="fa-IR" smtClean="0"/>
              <a:pPr/>
              <a:t>15</a:t>
            </a:fld>
            <a:endParaRPr lang="fa-I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16</a:t>
            </a:fld>
            <a:endParaRPr lang="fa-I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17</a:t>
            </a:fld>
            <a:endParaRPr lang="fa-I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a-IR"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8AF9E5-C026-45AA-B382-7BE64680DE27}" type="slidenum">
              <a:rPr lang="fa-IR" altLang="en-US">
                <a:latin typeface="Calibri" panose="020F0502020204030204" pitchFamily="34" charset="0"/>
              </a:rPr>
              <a:pPr eaLnBrk="1" hangingPunct="1"/>
              <a:t>18</a:t>
            </a:fld>
            <a:endParaRPr lang="fa-IR" altLang="en-US">
              <a:latin typeface="Calibri" panose="020F0502020204030204" pitchFamily="34" charset="0"/>
            </a:endParaRPr>
          </a:p>
        </p:txBody>
      </p:sp>
    </p:spTree>
    <p:extLst>
      <p:ext uri="{BB962C8B-B14F-4D97-AF65-F5344CB8AC3E}">
        <p14:creationId xmlns="" xmlns:p14="http://schemas.microsoft.com/office/powerpoint/2010/main" val="1333649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19</a:t>
            </a:fld>
            <a:endParaRPr lang="fa-I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en-US" smtClean="0"/>
          </a:p>
        </p:txBody>
      </p:sp>
      <p:sp>
        <p:nvSpPr>
          <p:cNvPr id="450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9C2A3CE-B83D-4C27-8C1B-6D8E4C750622}" type="slidenum">
              <a:rPr lang="fa-IR" altLang="en-US">
                <a:latin typeface="Calibri" panose="020F0502020204030204" pitchFamily="34" charset="0"/>
              </a:rPr>
              <a:pPr eaLnBrk="1" hangingPunct="1"/>
              <a:t>2</a:t>
            </a:fld>
            <a:endParaRPr lang="fa-IR" altLang="en-US">
              <a:latin typeface="Calibri" panose="020F0502020204030204" pitchFamily="34" charset="0"/>
            </a:endParaRPr>
          </a:p>
        </p:txBody>
      </p:sp>
    </p:spTree>
    <p:extLst>
      <p:ext uri="{BB962C8B-B14F-4D97-AF65-F5344CB8AC3E}">
        <p14:creationId xmlns="" xmlns:p14="http://schemas.microsoft.com/office/powerpoint/2010/main" val="4029769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a-IR"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502B040-3D01-4D9C-93F5-0094AFDF62FF}" type="slidenum">
              <a:rPr lang="fa-IR" altLang="en-US">
                <a:latin typeface="Calibri" panose="020F0502020204030204" pitchFamily="34" charset="0"/>
              </a:rPr>
              <a:pPr eaLnBrk="1" hangingPunct="1"/>
              <a:t>20</a:t>
            </a:fld>
            <a:endParaRPr lang="fa-IR" altLang="en-US">
              <a:latin typeface="Calibri" panose="020F0502020204030204" pitchFamily="34" charset="0"/>
            </a:endParaRPr>
          </a:p>
        </p:txBody>
      </p:sp>
    </p:spTree>
    <p:extLst>
      <p:ext uri="{BB962C8B-B14F-4D97-AF65-F5344CB8AC3E}">
        <p14:creationId xmlns="" xmlns:p14="http://schemas.microsoft.com/office/powerpoint/2010/main" val="3781671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a-IR"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FCC4EBA-8DA8-4CC2-AAA8-C5349299B011}" type="slidenum">
              <a:rPr lang="fa-IR" altLang="en-US">
                <a:latin typeface="Calibri" panose="020F0502020204030204" pitchFamily="34" charset="0"/>
              </a:rPr>
              <a:pPr eaLnBrk="1" hangingPunct="1"/>
              <a:t>21</a:t>
            </a:fld>
            <a:endParaRPr lang="fa-IR" altLang="en-US">
              <a:latin typeface="Calibri" panose="020F0502020204030204" pitchFamily="34" charset="0"/>
            </a:endParaRPr>
          </a:p>
        </p:txBody>
      </p:sp>
    </p:spTree>
    <p:extLst>
      <p:ext uri="{BB962C8B-B14F-4D97-AF65-F5344CB8AC3E}">
        <p14:creationId xmlns="" xmlns:p14="http://schemas.microsoft.com/office/powerpoint/2010/main" val="312266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22</a:t>
            </a:fld>
            <a:endParaRPr lang="fa-I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23</a:t>
            </a:fld>
            <a:endParaRPr lang="fa-I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24</a:t>
            </a:fld>
            <a:endParaRPr lang="fa-I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25</a:t>
            </a:fld>
            <a:endParaRPr lang="fa-I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26</a:t>
            </a:fld>
            <a:endParaRPr lang="fa-I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27</a:t>
            </a:fld>
            <a:endParaRPr lang="fa-I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28</a:t>
            </a:fld>
            <a:endParaRPr lang="fa-I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2DED5890-8687-4E0F-9DC5-6B00B237CE60}" type="slidenum">
              <a:rPr lang="fa-IR" smtClean="0"/>
              <a:pPr/>
              <a:t>29</a:t>
            </a:fld>
            <a:endParaRPr lang="fa-I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en-US" smtClean="0"/>
          </a:p>
        </p:txBody>
      </p:sp>
      <p:sp>
        <p:nvSpPr>
          <p:cNvPr id="460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60E075-2D1B-47C5-8C3B-DB25F6989C6E}" type="slidenum">
              <a:rPr lang="fa-IR" altLang="en-US">
                <a:latin typeface="Calibri" panose="020F0502020204030204" pitchFamily="34" charset="0"/>
              </a:rPr>
              <a:pPr eaLnBrk="1" hangingPunct="1"/>
              <a:t>3</a:t>
            </a:fld>
            <a:endParaRPr lang="fa-IR" altLang="en-US">
              <a:latin typeface="Calibri" panose="020F0502020204030204" pitchFamily="34" charset="0"/>
            </a:endParaRPr>
          </a:p>
        </p:txBody>
      </p:sp>
    </p:spTree>
    <p:extLst>
      <p:ext uri="{BB962C8B-B14F-4D97-AF65-F5344CB8AC3E}">
        <p14:creationId xmlns="" xmlns:p14="http://schemas.microsoft.com/office/powerpoint/2010/main" val="317101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2DED5890-8687-4E0F-9DC5-6B00B237CE60}" type="slidenum">
              <a:rPr lang="fa-IR" smtClean="0"/>
              <a:pPr/>
              <a:t>30</a:t>
            </a:fld>
            <a:endParaRPr lang="fa-I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31</a:t>
            </a:fld>
            <a:endParaRPr lang="fa-I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32</a:t>
            </a:fld>
            <a:endParaRPr lang="fa-I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33</a:t>
            </a:fld>
            <a:endParaRPr lang="fa-I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34</a:t>
            </a:fld>
            <a:endParaRPr lang="fa-I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35</a:t>
            </a:fld>
            <a:endParaRPr lang="fa-I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36</a:t>
            </a:fld>
            <a:endParaRPr lang="fa-I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37</a:t>
            </a:fld>
            <a:endParaRPr lang="fa-I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38</a:t>
            </a:fld>
            <a:endParaRPr lang="fa-I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39</a:t>
            </a:fld>
            <a:endParaRPr lang="fa-I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4</a:t>
            </a:fld>
            <a:endParaRPr lang="fa-I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40</a:t>
            </a:fld>
            <a:endParaRPr lang="fa-I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41</a:t>
            </a:fld>
            <a:endParaRPr lang="fa-I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42</a:t>
            </a:fld>
            <a:endParaRPr lang="fa-I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43</a:t>
            </a:fld>
            <a:endParaRPr lang="fa-I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44</a:t>
            </a:fld>
            <a:endParaRPr lang="fa-I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45</a:t>
            </a:fld>
            <a:endParaRPr lang="fa-I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B70C4717-0861-4B73-97BC-737375031F52}" type="slidenum">
              <a:rPr lang="fa-IR" smtClean="0"/>
              <a:pPr/>
              <a:t>46</a:t>
            </a:fld>
            <a:endParaRPr lang="fa-I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47</a:t>
            </a:fld>
            <a:endParaRPr lang="fa-I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735F09E2-CA97-485D-9E7E-AB084A537802}" type="slidenum">
              <a:rPr lang="fa-IR" smtClean="0"/>
              <a:pPr/>
              <a:t>48</a:t>
            </a:fld>
            <a:endParaRPr lang="fa-I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735F09E2-CA97-485D-9E7E-AB084A537802}" type="slidenum">
              <a:rPr lang="fa-IR" smtClean="0"/>
              <a:pPr/>
              <a:t>49</a:t>
            </a:fld>
            <a:endParaRPr lang="fa-I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5</a:t>
            </a:fld>
            <a:endParaRPr lang="fa-I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735F09E2-CA97-485D-9E7E-AB084A537802}" type="slidenum">
              <a:rPr lang="fa-IR" smtClean="0"/>
              <a:pPr/>
              <a:t>50</a:t>
            </a:fld>
            <a:endParaRPr lang="fa-I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735F09E2-CA97-485D-9E7E-AB084A537802}" type="slidenum">
              <a:rPr lang="fa-IR" smtClean="0"/>
              <a:pPr/>
              <a:t>51</a:t>
            </a:fld>
            <a:endParaRPr lang="fa-I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735F09E2-CA97-485D-9E7E-AB084A537802}" type="slidenum">
              <a:rPr lang="fa-IR" smtClean="0"/>
              <a:pPr/>
              <a:t>52</a:t>
            </a:fld>
            <a:endParaRPr lang="fa-I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735F09E2-CA97-485D-9E7E-AB084A537802}" type="slidenum">
              <a:rPr lang="fa-IR" smtClean="0"/>
              <a:pPr/>
              <a:t>53</a:t>
            </a:fld>
            <a:endParaRPr lang="fa-I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735F09E2-CA97-485D-9E7E-AB084A537802}" type="slidenum">
              <a:rPr lang="fa-IR" smtClean="0"/>
              <a:pPr/>
              <a:t>54</a:t>
            </a:fld>
            <a:endParaRPr lang="fa-I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735F09E2-CA97-485D-9E7E-AB084A537802}" type="slidenum">
              <a:rPr lang="fa-IR" smtClean="0"/>
              <a:pPr/>
              <a:t>55</a:t>
            </a:fld>
            <a:endParaRPr lang="fa-I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735F09E2-CA97-485D-9E7E-AB084A537802}" type="slidenum">
              <a:rPr lang="fa-IR" smtClean="0"/>
              <a:pPr/>
              <a:t>56</a:t>
            </a:fld>
            <a:endParaRPr lang="fa-I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735F09E2-CA97-485D-9E7E-AB084A537802}" type="slidenum">
              <a:rPr lang="fa-IR" smtClean="0"/>
              <a:pPr/>
              <a:t>57</a:t>
            </a:fld>
            <a:endParaRPr lang="fa-I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735F09E2-CA97-485D-9E7E-AB084A537802}" type="slidenum">
              <a:rPr lang="fa-IR" smtClean="0"/>
              <a:pPr/>
              <a:t>58</a:t>
            </a:fld>
            <a:endParaRPr lang="fa-I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735F09E2-CA97-485D-9E7E-AB084A537802}" type="slidenum">
              <a:rPr lang="fa-IR" smtClean="0"/>
              <a:pPr/>
              <a:t>59</a:t>
            </a:fld>
            <a:endParaRPr lang="fa-I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pPr>
              <a:defRPr/>
            </a:pPr>
            <a:fld id="{B488BA6C-CF79-4ECD-B397-A1AFBBDBE5F5}" type="slidenum">
              <a:rPr lang="en-US" altLang="en-US" smtClean="0"/>
              <a:pPr>
                <a:defRPr/>
              </a:pPr>
              <a:t>6</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735F09E2-CA97-485D-9E7E-AB084A537802}" type="slidenum">
              <a:rPr lang="fa-IR" smtClean="0"/>
              <a:pPr/>
              <a:t>60</a:t>
            </a:fld>
            <a:endParaRPr lang="fa-I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735F09E2-CA97-485D-9E7E-AB084A537802}" type="slidenum">
              <a:rPr lang="fa-IR" smtClean="0"/>
              <a:pPr/>
              <a:t>61</a:t>
            </a:fld>
            <a:endParaRPr lang="fa-I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62</a:t>
            </a:fld>
            <a:endParaRPr lang="fa-I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a-IR"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1BBFE20-F435-4974-B334-8FBFC787929F}" type="slidenum">
              <a:rPr lang="fa-IR" altLang="en-US">
                <a:latin typeface="Calibri" panose="020F0502020204030204" pitchFamily="34" charset="0"/>
              </a:rPr>
              <a:pPr eaLnBrk="1" hangingPunct="1"/>
              <a:t>63</a:t>
            </a:fld>
            <a:endParaRPr lang="fa-IR" altLang="en-US">
              <a:latin typeface="Calibri" panose="020F0502020204030204" pitchFamily="34" charset="0"/>
            </a:endParaRPr>
          </a:p>
        </p:txBody>
      </p:sp>
    </p:spTree>
    <p:extLst>
      <p:ext uri="{BB962C8B-B14F-4D97-AF65-F5344CB8AC3E}">
        <p14:creationId xmlns="" xmlns:p14="http://schemas.microsoft.com/office/powerpoint/2010/main" val="9516207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a-IR"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0287E8A-863C-4669-B66E-FC0507864AF3}" type="slidenum">
              <a:rPr lang="fa-IR" altLang="en-US">
                <a:latin typeface="Calibri" panose="020F0502020204030204" pitchFamily="34" charset="0"/>
              </a:rPr>
              <a:pPr eaLnBrk="1" hangingPunct="1"/>
              <a:t>64</a:t>
            </a:fld>
            <a:endParaRPr lang="fa-IR" altLang="en-US">
              <a:latin typeface="Calibri" panose="020F0502020204030204" pitchFamily="34" charset="0"/>
            </a:endParaRPr>
          </a:p>
        </p:txBody>
      </p:sp>
    </p:spTree>
    <p:extLst>
      <p:ext uri="{BB962C8B-B14F-4D97-AF65-F5344CB8AC3E}">
        <p14:creationId xmlns="" xmlns:p14="http://schemas.microsoft.com/office/powerpoint/2010/main" val="23233032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a-IR"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3911256-1C04-40D0-BFED-67BB791BF9E8}" type="slidenum">
              <a:rPr lang="fa-IR" altLang="en-US">
                <a:latin typeface="Calibri" panose="020F0502020204030204" pitchFamily="34" charset="0"/>
              </a:rPr>
              <a:pPr eaLnBrk="1" hangingPunct="1"/>
              <a:t>65</a:t>
            </a:fld>
            <a:endParaRPr lang="fa-IR" altLang="en-US">
              <a:latin typeface="Calibri" panose="020F0502020204030204" pitchFamily="34" charset="0"/>
            </a:endParaRPr>
          </a:p>
        </p:txBody>
      </p:sp>
    </p:spTree>
    <p:extLst>
      <p:ext uri="{BB962C8B-B14F-4D97-AF65-F5344CB8AC3E}">
        <p14:creationId xmlns="" xmlns:p14="http://schemas.microsoft.com/office/powerpoint/2010/main" val="28180488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a-IR"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DEF097B-C6AA-4B01-90FE-3F24DE88781D}" type="slidenum">
              <a:rPr lang="fa-IR" altLang="en-US">
                <a:latin typeface="Calibri" panose="020F0502020204030204" pitchFamily="34" charset="0"/>
              </a:rPr>
              <a:pPr eaLnBrk="1" hangingPunct="1"/>
              <a:t>66</a:t>
            </a:fld>
            <a:endParaRPr lang="fa-IR" altLang="en-US">
              <a:latin typeface="Calibri" panose="020F0502020204030204" pitchFamily="34" charset="0"/>
            </a:endParaRPr>
          </a:p>
        </p:txBody>
      </p:sp>
    </p:spTree>
    <p:extLst>
      <p:ext uri="{BB962C8B-B14F-4D97-AF65-F5344CB8AC3E}">
        <p14:creationId xmlns="" xmlns:p14="http://schemas.microsoft.com/office/powerpoint/2010/main" val="33666431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a-IR"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DEF097B-C6AA-4B01-90FE-3F24DE88781D}" type="slidenum">
              <a:rPr lang="fa-IR" altLang="en-US">
                <a:latin typeface="Calibri" panose="020F0502020204030204" pitchFamily="34" charset="0"/>
              </a:rPr>
              <a:pPr eaLnBrk="1" hangingPunct="1"/>
              <a:t>67</a:t>
            </a:fld>
            <a:endParaRPr lang="fa-IR" altLang="en-US">
              <a:latin typeface="Calibri" panose="020F0502020204030204" pitchFamily="34" charset="0"/>
            </a:endParaRPr>
          </a:p>
        </p:txBody>
      </p:sp>
    </p:spTree>
    <p:extLst>
      <p:ext uri="{BB962C8B-B14F-4D97-AF65-F5344CB8AC3E}">
        <p14:creationId xmlns="" xmlns:p14="http://schemas.microsoft.com/office/powerpoint/2010/main" val="33666431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68</a:t>
            </a:fld>
            <a:endParaRPr lang="fa-I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69</a:t>
            </a:fld>
            <a:endParaRPr lang="fa-I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eaLnBrk="1" hangingPunct="1">
              <a:spcBef>
                <a:spcPct val="0"/>
              </a:spcBef>
            </a:pPr>
            <a:endParaRPr lang="fa-IR" smtClean="0"/>
          </a:p>
        </p:txBody>
      </p:sp>
      <p:sp>
        <p:nvSpPr>
          <p:cNvPr id="54276" name="Slide Number Placeholder 3"/>
          <p:cNvSpPr>
            <a:spLocks noGrp="1"/>
          </p:cNvSpPr>
          <p:nvPr>
            <p:ph type="sldNum" sz="quarter" idx="5"/>
          </p:nvPr>
        </p:nvSpPr>
        <p:spPr>
          <a:noFill/>
        </p:spPr>
        <p:txBody>
          <a:bodyPr/>
          <a:lstStyle/>
          <a:p>
            <a:fld id="{B67C3CBF-E634-44B2-830A-B9E2A675DBB8}" type="slidenum">
              <a:rPr lang="en-US" smtClean="0">
                <a:latin typeface="Arial" pitchFamily="34" charset="0"/>
                <a:cs typeface="Arial" pitchFamily="34" charset="0"/>
              </a:rPr>
              <a:pPr/>
              <a:t>7</a:t>
            </a:fld>
            <a:endParaRPr lang="en-US" smtClean="0">
              <a:latin typeface="Arial" pitchFamily="34" charset="0"/>
              <a:cs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70</a:t>
            </a:fld>
            <a:endParaRPr lang="fa-I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71</a:t>
            </a:fld>
            <a:endParaRPr lang="fa-I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72</a:t>
            </a:fld>
            <a:endParaRPr lang="fa-I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73</a:t>
            </a:fld>
            <a:endParaRPr lang="fa-I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74</a:t>
            </a:fld>
            <a:endParaRPr lang="fa-I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75</a:t>
            </a:fld>
            <a:endParaRPr lang="fa-I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927D23CD-7840-4773-8D0A-DB80656838BF}" type="slidenum">
              <a:rPr lang="fa-IR" smtClean="0"/>
              <a:pPr/>
              <a:t>8</a:t>
            </a:fld>
            <a:endParaRPr lang="fa-I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927D23CD-7840-4773-8D0A-DB80656838BF}" type="slidenum">
              <a:rPr lang="fa-IR" smtClean="0"/>
              <a:pPr/>
              <a:t>9</a:t>
            </a:fld>
            <a:endParaRPr lang="fa-I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a:xfrm>
            <a:off x="6553200" y="6356350"/>
            <a:ext cx="2133600" cy="365125"/>
          </a:xfrm>
          <a:prstGeom prst="rect">
            <a:avLst/>
          </a:prstGeom>
        </p:spPr>
        <p:txBody>
          <a:bodyPr/>
          <a:lstStyle/>
          <a:p>
            <a:fld id="{0B0784D7-4BA0-488D-8A78-81472E99B154}" type="datetimeFigureOut">
              <a:rPr lang="fa-IR" smtClean="0"/>
              <a:pPr/>
              <a:t>1439/02/04</a:t>
            </a:fld>
            <a:endParaRPr lang="fa-I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a-IR"/>
          </a:p>
        </p:txBody>
      </p:sp>
      <p:sp>
        <p:nvSpPr>
          <p:cNvPr id="6" name="Slide Number Placeholder 5"/>
          <p:cNvSpPr>
            <a:spLocks noGrp="1"/>
          </p:cNvSpPr>
          <p:nvPr>
            <p:ph type="sldNum" sz="quarter" idx="12"/>
          </p:nvPr>
        </p:nvSpPr>
        <p:spPr>
          <a:xfrm>
            <a:off x="457200" y="6356350"/>
            <a:ext cx="2133600" cy="365125"/>
          </a:xfrm>
          <a:prstGeom prst="rect">
            <a:avLst/>
          </a:prstGeom>
        </p:spPr>
        <p:txBody>
          <a:bodyPr/>
          <a:lstStyle/>
          <a:p>
            <a:fld id="{149E98EA-A65D-41A6-A6CB-0BDF1783ABE5}"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a:xfrm>
            <a:off x="6553200" y="6356350"/>
            <a:ext cx="2133600" cy="365125"/>
          </a:xfrm>
          <a:prstGeom prst="rect">
            <a:avLst/>
          </a:prstGeom>
        </p:spPr>
        <p:txBody>
          <a:bodyPr/>
          <a:lstStyle/>
          <a:p>
            <a:fld id="{0B0784D7-4BA0-488D-8A78-81472E99B154}" type="datetimeFigureOut">
              <a:rPr lang="fa-IR" smtClean="0"/>
              <a:pPr/>
              <a:t>1439/02/04</a:t>
            </a:fld>
            <a:endParaRPr lang="fa-I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a-IR"/>
          </a:p>
        </p:txBody>
      </p:sp>
      <p:sp>
        <p:nvSpPr>
          <p:cNvPr id="6" name="Slide Number Placeholder 5"/>
          <p:cNvSpPr>
            <a:spLocks noGrp="1"/>
          </p:cNvSpPr>
          <p:nvPr>
            <p:ph type="sldNum" sz="quarter" idx="12"/>
          </p:nvPr>
        </p:nvSpPr>
        <p:spPr>
          <a:xfrm>
            <a:off x="457200" y="6356350"/>
            <a:ext cx="2133600" cy="365125"/>
          </a:xfrm>
          <a:prstGeom prst="rect">
            <a:avLst/>
          </a:prstGeom>
        </p:spPr>
        <p:txBody>
          <a:bodyPr/>
          <a:lstStyle/>
          <a:p>
            <a:fld id="{149E98EA-A65D-41A6-A6CB-0BDF1783ABE5}"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a:xfrm>
            <a:off x="6553200" y="6356350"/>
            <a:ext cx="2133600" cy="365125"/>
          </a:xfrm>
          <a:prstGeom prst="rect">
            <a:avLst/>
          </a:prstGeom>
        </p:spPr>
        <p:txBody>
          <a:bodyPr/>
          <a:lstStyle/>
          <a:p>
            <a:fld id="{0B0784D7-4BA0-488D-8A78-81472E99B154}" type="datetimeFigureOut">
              <a:rPr lang="fa-IR" smtClean="0"/>
              <a:pPr/>
              <a:t>1439/02/04</a:t>
            </a:fld>
            <a:endParaRPr lang="fa-I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a-IR"/>
          </a:p>
        </p:txBody>
      </p:sp>
      <p:sp>
        <p:nvSpPr>
          <p:cNvPr id="6" name="Slide Number Placeholder 5"/>
          <p:cNvSpPr>
            <a:spLocks noGrp="1"/>
          </p:cNvSpPr>
          <p:nvPr>
            <p:ph type="sldNum" sz="quarter" idx="12"/>
          </p:nvPr>
        </p:nvSpPr>
        <p:spPr>
          <a:xfrm>
            <a:off x="457200" y="6356350"/>
            <a:ext cx="2133600" cy="365125"/>
          </a:xfrm>
          <a:prstGeom prst="rect">
            <a:avLst/>
          </a:prstGeom>
        </p:spPr>
        <p:txBody>
          <a:bodyPr/>
          <a:lstStyle/>
          <a:p>
            <a:fld id="{149E98EA-A65D-41A6-A6CB-0BDF1783ABE5}" type="slidenum">
              <a:rPr lang="fa-IR" smtClean="0"/>
              <a:pPr/>
              <a:t>‹#›</a:t>
            </a:fld>
            <a:endParaRPr lang="fa-I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 name="Picture 2" descr="Untitled-1.jp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089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2" name="Picture 2" descr="Untitled-1.jp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35614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2" name="Picture 2" descr="Untitled-1.jp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20870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fa-I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a:xfrm>
            <a:off x="6553200" y="6356350"/>
            <a:ext cx="2133600" cy="365125"/>
          </a:xfrm>
          <a:prstGeom prst="rect">
            <a:avLst/>
          </a:prstGeom>
        </p:spPr>
        <p:txBody>
          <a:bodyPr/>
          <a:lstStyle/>
          <a:p>
            <a:fld id="{0B0784D7-4BA0-488D-8A78-81472E99B154}" type="datetimeFigureOut">
              <a:rPr lang="fa-IR" smtClean="0"/>
              <a:pPr/>
              <a:t>1439/02/04</a:t>
            </a:fld>
            <a:endParaRPr lang="fa-I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a-IR"/>
          </a:p>
        </p:txBody>
      </p:sp>
      <p:sp>
        <p:nvSpPr>
          <p:cNvPr id="6" name="Slide Number Placeholder 5"/>
          <p:cNvSpPr>
            <a:spLocks noGrp="1"/>
          </p:cNvSpPr>
          <p:nvPr>
            <p:ph type="sldNum" sz="quarter" idx="12"/>
          </p:nvPr>
        </p:nvSpPr>
        <p:spPr>
          <a:xfrm>
            <a:off x="457200" y="6356350"/>
            <a:ext cx="2133600" cy="365125"/>
          </a:xfrm>
          <a:prstGeom prst="rect">
            <a:avLst/>
          </a:prstGeom>
        </p:spPr>
        <p:txBody>
          <a:bodyPr/>
          <a:lstStyle/>
          <a:p>
            <a:fld id="{149E98EA-A65D-41A6-A6CB-0BDF1783ABE5}"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53200" y="6356350"/>
            <a:ext cx="2133600" cy="365125"/>
          </a:xfrm>
          <a:prstGeom prst="rect">
            <a:avLst/>
          </a:prstGeom>
        </p:spPr>
        <p:txBody>
          <a:bodyPr/>
          <a:lstStyle/>
          <a:p>
            <a:fld id="{0B0784D7-4BA0-488D-8A78-81472E99B154}" type="datetimeFigureOut">
              <a:rPr lang="fa-IR" smtClean="0"/>
              <a:pPr/>
              <a:t>1439/02/04</a:t>
            </a:fld>
            <a:endParaRPr lang="fa-I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a-IR"/>
          </a:p>
        </p:txBody>
      </p:sp>
      <p:sp>
        <p:nvSpPr>
          <p:cNvPr id="6" name="Slide Number Placeholder 5"/>
          <p:cNvSpPr>
            <a:spLocks noGrp="1"/>
          </p:cNvSpPr>
          <p:nvPr>
            <p:ph type="sldNum" sz="quarter" idx="12"/>
          </p:nvPr>
        </p:nvSpPr>
        <p:spPr>
          <a:xfrm>
            <a:off x="457200" y="6356350"/>
            <a:ext cx="2133600" cy="365125"/>
          </a:xfrm>
          <a:prstGeom prst="rect">
            <a:avLst/>
          </a:prstGeom>
        </p:spPr>
        <p:txBody>
          <a:bodyPr/>
          <a:lstStyle/>
          <a:p>
            <a:fld id="{149E98EA-A65D-41A6-A6CB-0BDF1783ABE5}"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a:xfrm>
            <a:off x="6553200" y="6356350"/>
            <a:ext cx="2133600" cy="365125"/>
          </a:xfrm>
          <a:prstGeom prst="rect">
            <a:avLst/>
          </a:prstGeom>
        </p:spPr>
        <p:txBody>
          <a:bodyPr/>
          <a:lstStyle/>
          <a:p>
            <a:fld id="{0B0784D7-4BA0-488D-8A78-81472E99B154}" type="datetimeFigureOut">
              <a:rPr lang="fa-IR" smtClean="0"/>
              <a:pPr/>
              <a:t>1439/02/04</a:t>
            </a:fld>
            <a:endParaRPr lang="fa-I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a-IR"/>
          </a:p>
        </p:txBody>
      </p:sp>
      <p:sp>
        <p:nvSpPr>
          <p:cNvPr id="7" name="Slide Number Placeholder 6"/>
          <p:cNvSpPr>
            <a:spLocks noGrp="1"/>
          </p:cNvSpPr>
          <p:nvPr>
            <p:ph type="sldNum" sz="quarter" idx="12"/>
          </p:nvPr>
        </p:nvSpPr>
        <p:spPr>
          <a:xfrm>
            <a:off x="457200" y="6356350"/>
            <a:ext cx="2133600" cy="365125"/>
          </a:xfrm>
          <a:prstGeom prst="rect">
            <a:avLst/>
          </a:prstGeom>
        </p:spPr>
        <p:txBody>
          <a:bodyPr/>
          <a:lstStyle/>
          <a:p>
            <a:fld id="{149E98EA-A65D-41A6-A6CB-0BDF1783ABE5}"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a:xfrm>
            <a:off x="6553200" y="6356350"/>
            <a:ext cx="2133600" cy="365125"/>
          </a:xfrm>
          <a:prstGeom prst="rect">
            <a:avLst/>
          </a:prstGeom>
        </p:spPr>
        <p:txBody>
          <a:bodyPr/>
          <a:lstStyle/>
          <a:p>
            <a:fld id="{0B0784D7-4BA0-488D-8A78-81472E99B154}" type="datetimeFigureOut">
              <a:rPr lang="fa-IR" smtClean="0"/>
              <a:pPr/>
              <a:t>1439/02/04</a:t>
            </a:fld>
            <a:endParaRPr lang="fa-I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a-IR"/>
          </a:p>
        </p:txBody>
      </p:sp>
      <p:sp>
        <p:nvSpPr>
          <p:cNvPr id="9" name="Slide Number Placeholder 8"/>
          <p:cNvSpPr>
            <a:spLocks noGrp="1"/>
          </p:cNvSpPr>
          <p:nvPr>
            <p:ph type="sldNum" sz="quarter" idx="12"/>
          </p:nvPr>
        </p:nvSpPr>
        <p:spPr>
          <a:xfrm>
            <a:off x="457200" y="6356350"/>
            <a:ext cx="2133600" cy="365125"/>
          </a:xfrm>
          <a:prstGeom prst="rect">
            <a:avLst/>
          </a:prstGeom>
        </p:spPr>
        <p:txBody>
          <a:bodyPr/>
          <a:lstStyle/>
          <a:p>
            <a:fld id="{149E98EA-A65D-41A6-A6CB-0BDF1783ABE5}"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fa-IR"/>
          </a:p>
        </p:txBody>
      </p:sp>
      <p:sp>
        <p:nvSpPr>
          <p:cNvPr id="3" name="Date Placeholder 2"/>
          <p:cNvSpPr>
            <a:spLocks noGrp="1"/>
          </p:cNvSpPr>
          <p:nvPr>
            <p:ph type="dt" sz="half" idx="10"/>
          </p:nvPr>
        </p:nvSpPr>
        <p:spPr>
          <a:xfrm>
            <a:off x="6553200" y="6356350"/>
            <a:ext cx="2133600" cy="365125"/>
          </a:xfrm>
          <a:prstGeom prst="rect">
            <a:avLst/>
          </a:prstGeom>
        </p:spPr>
        <p:txBody>
          <a:bodyPr/>
          <a:lstStyle/>
          <a:p>
            <a:fld id="{0B0784D7-4BA0-488D-8A78-81472E99B154}" type="datetimeFigureOut">
              <a:rPr lang="fa-IR" smtClean="0"/>
              <a:pPr/>
              <a:t>1439/02/04</a:t>
            </a:fld>
            <a:endParaRPr lang="fa-I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a-IR"/>
          </a:p>
        </p:txBody>
      </p:sp>
      <p:sp>
        <p:nvSpPr>
          <p:cNvPr id="5" name="Slide Number Placeholder 4"/>
          <p:cNvSpPr>
            <a:spLocks noGrp="1"/>
          </p:cNvSpPr>
          <p:nvPr>
            <p:ph type="sldNum" sz="quarter" idx="12"/>
          </p:nvPr>
        </p:nvSpPr>
        <p:spPr>
          <a:xfrm>
            <a:off x="457200" y="6356350"/>
            <a:ext cx="2133600" cy="365125"/>
          </a:xfrm>
          <a:prstGeom prst="rect">
            <a:avLst/>
          </a:prstGeom>
        </p:spPr>
        <p:txBody>
          <a:bodyPr/>
          <a:lstStyle/>
          <a:p>
            <a:fld id="{149E98EA-A65D-41A6-A6CB-0BDF1783ABE5}"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53200" y="6356350"/>
            <a:ext cx="2133600" cy="365125"/>
          </a:xfrm>
          <a:prstGeom prst="rect">
            <a:avLst/>
          </a:prstGeom>
        </p:spPr>
        <p:txBody>
          <a:bodyPr/>
          <a:lstStyle/>
          <a:p>
            <a:fld id="{0B0784D7-4BA0-488D-8A78-81472E99B154}" type="datetimeFigureOut">
              <a:rPr lang="fa-IR" smtClean="0"/>
              <a:pPr/>
              <a:t>1439/02/04</a:t>
            </a:fld>
            <a:endParaRPr lang="fa-I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a-IR"/>
          </a:p>
        </p:txBody>
      </p:sp>
      <p:sp>
        <p:nvSpPr>
          <p:cNvPr id="4" name="Slide Number Placeholder 3"/>
          <p:cNvSpPr>
            <a:spLocks noGrp="1"/>
          </p:cNvSpPr>
          <p:nvPr>
            <p:ph type="sldNum" sz="quarter" idx="12"/>
          </p:nvPr>
        </p:nvSpPr>
        <p:spPr>
          <a:xfrm>
            <a:off x="457200" y="6356350"/>
            <a:ext cx="2133600" cy="365125"/>
          </a:xfrm>
          <a:prstGeom prst="rect">
            <a:avLst/>
          </a:prstGeom>
        </p:spPr>
        <p:txBody>
          <a:bodyPr/>
          <a:lstStyle/>
          <a:p>
            <a:fld id="{149E98EA-A65D-41A6-A6CB-0BDF1783ABE5}"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53200" y="6356350"/>
            <a:ext cx="2133600" cy="365125"/>
          </a:xfrm>
          <a:prstGeom prst="rect">
            <a:avLst/>
          </a:prstGeom>
        </p:spPr>
        <p:txBody>
          <a:bodyPr/>
          <a:lstStyle/>
          <a:p>
            <a:fld id="{0B0784D7-4BA0-488D-8A78-81472E99B154}" type="datetimeFigureOut">
              <a:rPr lang="fa-IR" smtClean="0"/>
              <a:pPr/>
              <a:t>1439/02/04</a:t>
            </a:fld>
            <a:endParaRPr lang="fa-I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a-IR"/>
          </a:p>
        </p:txBody>
      </p:sp>
      <p:sp>
        <p:nvSpPr>
          <p:cNvPr id="7" name="Slide Number Placeholder 6"/>
          <p:cNvSpPr>
            <a:spLocks noGrp="1"/>
          </p:cNvSpPr>
          <p:nvPr>
            <p:ph type="sldNum" sz="quarter" idx="12"/>
          </p:nvPr>
        </p:nvSpPr>
        <p:spPr>
          <a:xfrm>
            <a:off x="457200" y="6356350"/>
            <a:ext cx="2133600" cy="365125"/>
          </a:xfrm>
          <a:prstGeom prst="rect">
            <a:avLst/>
          </a:prstGeom>
        </p:spPr>
        <p:txBody>
          <a:bodyPr/>
          <a:lstStyle/>
          <a:p>
            <a:fld id="{149E98EA-A65D-41A6-A6CB-0BDF1783ABE5}"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53200" y="6356350"/>
            <a:ext cx="2133600" cy="365125"/>
          </a:xfrm>
          <a:prstGeom prst="rect">
            <a:avLst/>
          </a:prstGeom>
        </p:spPr>
        <p:txBody>
          <a:bodyPr/>
          <a:lstStyle/>
          <a:p>
            <a:fld id="{0B0784D7-4BA0-488D-8A78-81472E99B154}" type="datetimeFigureOut">
              <a:rPr lang="fa-IR" smtClean="0"/>
              <a:pPr/>
              <a:t>1439/02/04</a:t>
            </a:fld>
            <a:endParaRPr lang="fa-I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a-IR"/>
          </a:p>
        </p:txBody>
      </p:sp>
      <p:sp>
        <p:nvSpPr>
          <p:cNvPr id="7" name="Slide Number Placeholder 6"/>
          <p:cNvSpPr>
            <a:spLocks noGrp="1"/>
          </p:cNvSpPr>
          <p:nvPr>
            <p:ph type="sldNum" sz="quarter" idx="12"/>
          </p:nvPr>
        </p:nvSpPr>
        <p:spPr>
          <a:xfrm>
            <a:off x="457200" y="6356350"/>
            <a:ext cx="2133600" cy="365125"/>
          </a:xfrm>
          <a:prstGeom prst="rect">
            <a:avLst/>
          </a:prstGeom>
        </p:spPr>
        <p:txBody>
          <a:bodyPr/>
          <a:lstStyle/>
          <a:p>
            <a:fld id="{149E98EA-A65D-41A6-A6CB-0BDF1783ABE5}"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Untitled-1.jpg"/>
          <p:cNvPicPr>
            <a:picLocks noChangeAspect="1"/>
          </p:cNvPicPr>
          <p:nvPr userDrawn="1"/>
        </p:nvPicPr>
        <p:blipFill>
          <a:blip r:embed="rId16">
            <a:extLst>
              <a:ext uri="{28A0092B-C50C-407E-A947-70E740481C1C}">
                <a14:useLocalDpi xmlns=""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package" Target="../embeddings/Microsoft_Office_PowerPoint_Slide1.sldx"/></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6.xml"/><Relationship Id="rId7" Type="http://schemas.openxmlformats.org/officeDocument/2006/relationships/image" Target="../media/image24.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27.jpeg"/><Relationship Id="rId4" Type="http://schemas.openxmlformats.org/officeDocument/2006/relationships/diagramLayout" Target="../diagrams/layout6.xml"/><Relationship Id="rId9" Type="http://schemas.openxmlformats.org/officeDocument/2006/relationships/image" Target="../media/image26.jpeg"/></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7.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QuickStyle" Target="../diagrams/quickStyle3.xml"/><Relationship Id="rId18" Type="http://schemas.openxmlformats.org/officeDocument/2006/relationships/diagramColors" Target="../diagrams/colors4.xml"/><Relationship Id="rId3" Type="http://schemas.openxmlformats.org/officeDocument/2006/relationships/diagramData" Target="../diagrams/data1.xml"/><Relationship Id="rId7" Type="http://schemas.openxmlformats.org/officeDocument/2006/relationships/diagramData" Target="../diagrams/data2.xml"/><Relationship Id="rId12" Type="http://schemas.openxmlformats.org/officeDocument/2006/relationships/diagramLayout" Target="../diagrams/layout3.xml"/><Relationship Id="rId17" Type="http://schemas.openxmlformats.org/officeDocument/2006/relationships/diagramQuickStyle" Target="../diagrams/quickStyle4.xml"/><Relationship Id="rId2" Type="http://schemas.openxmlformats.org/officeDocument/2006/relationships/notesSlide" Target="../notesSlides/notesSlide9.xml"/><Relationship Id="rId16" Type="http://schemas.openxmlformats.org/officeDocument/2006/relationships/diagramLayout" Target="../diagrams/layout4.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diagramData" Target="../diagrams/data3.xml"/><Relationship Id="rId5" Type="http://schemas.openxmlformats.org/officeDocument/2006/relationships/diagramQuickStyle" Target="../diagrams/quickStyle1.xml"/><Relationship Id="rId15" Type="http://schemas.openxmlformats.org/officeDocument/2006/relationships/diagramData" Target="../diagrams/data4.xml"/><Relationship Id="rId10" Type="http://schemas.openxmlformats.org/officeDocument/2006/relationships/diagramColors" Target="../diagrams/colors2.xml"/><Relationship Id="rId4" Type="http://schemas.openxmlformats.org/officeDocument/2006/relationships/diagramLayout" Target="../diagrams/layout1.xml"/><Relationship Id="rId9" Type="http://schemas.openxmlformats.org/officeDocument/2006/relationships/diagramQuickStyle" Target="../diagrams/quickStyle2.xml"/><Relationship Id="rId14" Type="http://schemas.openxmlformats.org/officeDocument/2006/relationships/diagramColors" Target="../diagrams/colors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6409" y="1646965"/>
            <a:ext cx="7520007" cy="313932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lnSpc>
                <a:spcPct val="150000"/>
              </a:lnSpc>
              <a:spcBef>
                <a:spcPts val="0"/>
              </a:spcBef>
              <a:spcAft>
                <a:spcPts val="0"/>
              </a:spcAft>
              <a:defRPr/>
            </a:pPr>
            <a:r>
              <a:rPr lang="fa-IR" sz="4400" b="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B Titr" pitchFamily="2" charset="-78"/>
              </a:rPr>
              <a:t>گزارش اجمالي</a:t>
            </a:r>
          </a:p>
          <a:p>
            <a:pPr algn="ctr" fontAlgn="auto">
              <a:lnSpc>
                <a:spcPct val="150000"/>
              </a:lnSpc>
              <a:spcBef>
                <a:spcPts val="0"/>
              </a:spcBef>
              <a:spcAft>
                <a:spcPts val="0"/>
              </a:spcAft>
              <a:defRPr/>
            </a:pPr>
            <a:r>
              <a:rPr lang="fa-IR" sz="4400" b="1" dirty="0" smtClean="0">
                <a:ln w="11430"/>
                <a:solidFill>
                  <a:srgbClr val="C00000"/>
                </a:solidFill>
                <a:effectLst>
                  <a:outerShdw blurRad="76200" dist="50800" dir="5400000" algn="tl" rotWithShape="0">
                    <a:srgbClr val="000000">
                      <a:alpha val="65000"/>
                    </a:srgbClr>
                  </a:outerShdw>
                </a:effectLst>
                <a:latin typeface="+mn-lt"/>
                <a:cs typeface="B Titr" pitchFamily="2" charset="-78"/>
              </a:rPr>
              <a:t>وضعيت</a:t>
            </a:r>
            <a:r>
              <a:rPr lang="fa-IR" sz="4400" b="1" dirty="0" smtClean="0">
                <a:ln w="11430"/>
                <a:solidFill>
                  <a:srgbClr val="C00000"/>
                </a:solidFill>
                <a:effectLst>
                  <a:outerShdw blurRad="76200" dist="50800" dir="5400000" algn="tl" rotWithShape="0">
                    <a:srgbClr val="000000">
                      <a:alpha val="65000"/>
                    </a:srgbClr>
                  </a:outerShdw>
                </a:effectLst>
                <a:cs typeface="B Titr" pitchFamily="2" charset="-78"/>
              </a:rPr>
              <a:t>، مسائل و راهبردهاي</a:t>
            </a:r>
            <a:endParaRPr lang="fa-IR" sz="4400" b="1" dirty="0">
              <a:ln w="11430"/>
              <a:solidFill>
                <a:srgbClr val="C00000"/>
              </a:solidFill>
              <a:effectLst>
                <a:outerShdw blurRad="76200" dist="50800" dir="5400000" algn="tl" rotWithShape="0">
                  <a:srgbClr val="000000">
                    <a:alpha val="65000"/>
                  </a:srgbClr>
                </a:outerShdw>
              </a:effectLst>
              <a:latin typeface="+mn-lt"/>
              <a:cs typeface="B Titr" pitchFamily="2" charset="-78"/>
            </a:endParaRPr>
          </a:p>
          <a:p>
            <a:pPr algn="ctr" fontAlgn="auto">
              <a:lnSpc>
                <a:spcPct val="150000"/>
              </a:lnSpc>
              <a:spcBef>
                <a:spcPts val="0"/>
              </a:spcBef>
              <a:spcAft>
                <a:spcPts val="0"/>
              </a:spcAft>
              <a:defRPr/>
            </a:pPr>
            <a:r>
              <a:rPr lang="fa-IR" sz="4400" b="1" dirty="0">
                <a:ln w="11430"/>
                <a:solidFill>
                  <a:srgbClr val="2C7D21"/>
                </a:solidFill>
                <a:effectLst>
                  <a:outerShdw blurRad="76200" dist="50800" dir="5400000" algn="tl" rotWithShape="0">
                    <a:srgbClr val="000000">
                      <a:alpha val="65000"/>
                    </a:srgbClr>
                  </a:outerShdw>
                </a:effectLst>
                <a:latin typeface="+mn-lt"/>
                <a:cs typeface="B Titr" pitchFamily="2" charset="-78"/>
              </a:rPr>
              <a:t>اداره‌كل آموزش و پرورش شهر تهران</a:t>
            </a:r>
          </a:p>
        </p:txBody>
      </p:sp>
      <p:sp>
        <p:nvSpPr>
          <p:cNvPr id="5" name="Rectangle 4"/>
          <p:cNvSpPr/>
          <p:nvPr/>
        </p:nvSpPr>
        <p:spPr>
          <a:xfrm>
            <a:off x="3184448" y="5077472"/>
            <a:ext cx="2673436" cy="769441"/>
          </a:xfrm>
          <a:prstGeom prst="rect">
            <a:avLst/>
          </a:prstGeom>
          <a:noFill/>
        </p:spPr>
        <p:txBody>
          <a:bodyPr wrap="square">
            <a:spAutoFit/>
          </a:bodyPr>
          <a:lstStyle/>
          <a:p>
            <a:pPr algn="ctr" fontAlgn="auto">
              <a:spcBef>
                <a:spcPts val="0"/>
              </a:spcBef>
              <a:spcAft>
                <a:spcPts val="0"/>
              </a:spcAft>
              <a:defRPr/>
            </a:pPr>
            <a:r>
              <a:rPr lang="fa-IR" sz="4400" b="1" dirty="0" smtClean="0">
                <a:ln w="28575">
                  <a:solidFill>
                    <a:schemeClr val="accent2">
                      <a:satMod val="140000"/>
                    </a:schemeClr>
                  </a:solidFill>
                  <a:prstDash val="solid"/>
                  <a:miter lim="800000"/>
                </a:ln>
                <a:noFill/>
                <a:effectLst>
                  <a:outerShdw blurRad="25500" dist="23000" dir="7020000" algn="tl">
                    <a:srgbClr val="000000">
                      <a:alpha val="50000"/>
                    </a:srgbClr>
                  </a:outerShdw>
                </a:effectLst>
                <a:cs typeface="B Titr" pitchFamily="2" charset="-78"/>
              </a:rPr>
              <a:t>آب</a:t>
            </a:r>
            <a:r>
              <a:rPr lang="fa-IR" sz="4400" b="1" dirty="0" smtClean="0">
                <a:ln w="28575">
                  <a:solidFill>
                    <a:schemeClr val="accent2">
                      <a:satMod val="140000"/>
                    </a:schemeClr>
                  </a:solidFill>
                  <a:prstDash val="solid"/>
                  <a:miter lim="800000"/>
                </a:ln>
                <a:noFill/>
                <a:effectLst>
                  <a:outerShdw blurRad="25500" dist="23000" dir="7020000" algn="tl">
                    <a:srgbClr val="000000">
                      <a:alpha val="50000"/>
                    </a:srgbClr>
                  </a:outerShdw>
                </a:effectLst>
                <a:latin typeface="+mn-lt"/>
                <a:cs typeface="B Titr" pitchFamily="2" charset="-78"/>
              </a:rPr>
              <a:t>ان </a:t>
            </a:r>
            <a:r>
              <a:rPr lang="fa-IR" sz="4400" b="1" dirty="0">
                <a:ln w="28575">
                  <a:solidFill>
                    <a:schemeClr val="accent2">
                      <a:satMod val="140000"/>
                    </a:schemeClr>
                  </a:solidFill>
                  <a:prstDash val="solid"/>
                  <a:miter lim="800000"/>
                </a:ln>
                <a:noFill/>
                <a:effectLst>
                  <a:outerShdw blurRad="25500" dist="23000" dir="7020000" algn="tl">
                    <a:srgbClr val="000000">
                      <a:alpha val="50000"/>
                    </a:srgbClr>
                  </a:outerShdw>
                </a:effectLst>
                <a:latin typeface="+mn-lt"/>
                <a:cs typeface="B Titr" pitchFamily="2" charset="-78"/>
              </a:rPr>
              <a:t>1396</a:t>
            </a:r>
            <a:endParaRPr lang="en-US" sz="4400" b="1" dirty="0">
              <a:ln w="28575">
                <a:solidFill>
                  <a:schemeClr val="accent2">
                    <a:satMod val="140000"/>
                  </a:schemeClr>
                </a:solidFill>
                <a:prstDash val="solid"/>
                <a:miter lim="800000"/>
              </a:ln>
              <a:noFill/>
              <a:effectLst>
                <a:outerShdw blurRad="25500" dist="23000" dir="7020000" algn="tl">
                  <a:srgbClr val="000000">
                    <a:alpha val="50000"/>
                  </a:srgbClr>
                </a:outerShdw>
              </a:effectLst>
              <a:latin typeface="+mn-lt"/>
              <a:cs typeface="B Titr" pitchFamily="2" charset="-78"/>
            </a:endParaRPr>
          </a:p>
        </p:txBody>
      </p:sp>
      <p:cxnSp>
        <p:nvCxnSpPr>
          <p:cNvPr id="7" name="Straight Connector 6"/>
          <p:cNvCxnSpPr/>
          <p:nvPr/>
        </p:nvCxnSpPr>
        <p:spPr>
          <a:xfrm rot="10800000" flipV="1">
            <a:off x="468619" y="5476875"/>
            <a:ext cx="2628900" cy="23813"/>
          </a:xfrm>
          <a:prstGeom prst="line">
            <a:avLst/>
          </a:prstGeom>
        </p:spPr>
        <p:style>
          <a:lnRef idx="2">
            <a:schemeClr val="accent6"/>
          </a:lnRef>
          <a:fillRef idx="0">
            <a:schemeClr val="accent6"/>
          </a:fillRef>
          <a:effectRef idx="1">
            <a:schemeClr val="accent6"/>
          </a:effectRef>
          <a:fontRef idx="minor">
            <a:schemeClr val="tx1"/>
          </a:fontRef>
        </p:style>
      </p:cxnSp>
      <p:cxnSp>
        <p:nvCxnSpPr>
          <p:cNvPr id="9" name="Straight Connector 8"/>
          <p:cNvCxnSpPr/>
          <p:nvPr/>
        </p:nvCxnSpPr>
        <p:spPr>
          <a:xfrm rot="10800000" flipV="1">
            <a:off x="6000750" y="5500688"/>
            <a:ext cx="2714625" cy="38100"/>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 xmlns:p14="http://schemas.microsoft.com/office/powerpoint/2010/main" val="6216275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graphicFrame>
        <p:nvGraphicFramePr>
          <p:cNvPr id="4" name="Chart 3"/>
          <p:cNvGraphicFramePr/>
          <p:nvPr/>
        </p:nvGraphicFramePr>
        <p:xfrm>
          <a:off x="142844" y="1357298"/>
          <a:ext cx="8858312" cy="5286412"/>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4"/>
          <p:cNvSpPr/>
          <p:nvPr/>
        </p:nvSpPr>
        <p:spPr>
          <a:xfrm>
            <a:off x="571472" y="214290"/>
            <a:ext cx="8001056" cy="785818"/>
          </a:xfrm>
          <a:prstGeom prst="round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fa-IR" sz="2800" b="1" dirty="0" smtClean="0">
                <a:solidFill>
                  <a:srgbClr val="FFFF00"/>
                </a:solidFill>
                <a:cs typeface="B Nazanin" pitchFamily="2" charset="-78"/>
              </a:rPr>
              <a:t>وضعيت بازنشستگي همكاران بالاي30 سال با چشم انداز 1400</a:t>
            </a:r>
            <a:endParaRPr lang="fa-IR" sz="3200" b="1" dirty="0">
              <a:solidFill>
                <a:srgbClr val="FFFF00"/>
              </a:solidFill>
              <a:cs typeface="B Nazanin" pitchFamily="2" charset="-7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5918" y="214290"/>
            <a:ext cx="2643206" cy="584775"/>
          </a:xfrm>
          <a:prstGeom prst="rect">
            <a:avLst/>
          </a:prstGeom>
          <a:noFill/>
        </p:spPr>
        <p:txBody>
          <a:bodyPr wrap="square" rtlCol="1">
            <a:spAutoFit/>
          </a:bodyPr>
          <a:lstStyle/>
          <a:p>
            <a:pPr algn="ctr"/>
            <a:r>
              <a:rPr lang="fa-IR" sz="1600" b="1" dirty="0" smtClean="0">
                <a:cs typeface="B Titr" pitchFamily="2" charset="-78"/>
              </a:rPr>
              <a:t>روند رشد دانش‌آموز ابتدايي و نياز به كلاس در شهر تهران تا 1400</a:t>
            </a:r>
            <a:endParaRPr lang="fa-IR" sz="1600" b="1" dirty="0">
              <a:cs typeface="B Titr" pitchFamily="2" charset="-78"/>
            </a:endParaRPr>
          </a:p>
        </p:txBody>
      </p:sp>
      <p:graphicFrame>
        <p:nvGraphicFramePr>
          <p:cNvPr id="3" name="Table 2"/>
          <p:cNvGraphicFramePr>
            <a:graphicFrameLocks noGrp="1"/>
          </p:cNvGraphicFramePr>
          <p:nvPr/>
        </p:nvGraphicFramePr>
        <p:xfrm>
          <a:off x="571472" y="1071546"/>
          <a:ext cx="7715304" cy="3629747"/>
        </p:xfrm>
        <a:graphic>
          <a:graphicData uri="http://schemas.openxmlformats.org/drawingml/2006/table">
            <a:tbl>
              <a:tblPr rtl="1" firstRow="1" bandRow="1">
                <a:tableStyleId>{F5AB1C69-6EDB-4FF4-983F-18BD219EF322}</a:tableStyleId>
              </a:tblPr>
              <a:tblGrid>
                <a:gridCol w="1285884"/>
                <a:gridCol w="1285884"/>
                <a:gridCol w="1285884"/>
                <a:gridCol w="1285884"/>
                <a:gridCol w="1285884"/>
                <a:gridCol w="1285884"/>
              </a:tblGrid>
              <a:tr h="629415">
                <a:tc>
                  <a:txBody>
                    <a:bodyPr/>
                    <a:lstStyle/>
                    <a:p>
                      <a:pPr algn="ctr" rtl="1"/>
                      <a:r>
                        <a:rPr lang="fa-IR" dirty="0" smtClean="0">
                          <a:cs typeface="B Titr" pitchFamily="2" charset="-78"/>
                        </a:rPr>
                        <a:t>1400-99</a:t>
                      </a:r>
                      <a:endParaRPr lang="fa-IR" dirty="0">
                        <a:cs typeface="B Titr" pitchFamily="2" charset="-78"/>
                      </a:endParaRPr>
                    </a:p>
                  </a:txBody>
                  <a:tcPr anchor="ctr">
                    <a:solidFill>
                      <a:schemeClr val="accent6">
                        <a:lumMod val="75000"/>
                      </a:schemeClr>
                    </a:solidFill>
                  </a:tcPr>
                </a:tc>
                <a:tc>
                  <a:txBody>
                    <a:bodyPr/>
                    <a:lstStyle/>
                    <a:p>
                      <a:pPr algn="ctr" rtl="1"/>
                      <a:r>
                        <a:rPr lang="fa-IR" dirty="0" smtClean="0">
                          <a:cs typeface="B Titr" pitchFamily="2" charset="-78"/>
                        </a:rPr>
                        <a:t>99-98</a:t>
                      </a:r>
                      <a:endParaRPr lang="fa-IR" dirty="0">
                        <a:cs typeface="B Titr" pitchFamily="2" charset="-78"/>
                      </a:endParaRPr>
                    </a:p>
                  </a:txBody>
                  <a:tcPr anchor="ctr">
                    <a:solidFill>
                      <a:schemeClr val="accent6">
                        <a:lumMod val="75000"/>
                      </a:schemeClr>
                    </a:solidFill>
                  </a:tcPr>
                </a:tc>
                <a:tc>
                  <a:txBody>
                    <a:bodyPr/>
                    <a:lstStyle/>
                    <a:p>
                      <a:pPr algn="ctr" rtl="1"/>
                      <a:r>
                        <a:rPr lang="fa-IR" dirty="0" smtClean="0">
                          <a:cs typeface="B Titr" pitchFamily="2" charset="-78"/>
                        </a:rPr>
                        <a:t>98-97</a:t>
                      </a:r>
                      <a:endParaRPr lang="fa-IR" dirty="0">
                        <a:cs typeface="B Titr" pitchFamily="2" charset="-78"/>
                      </a:endParaRPr>
                    </a:p>
                  </a:txBody>
                  <a:tcPr anchor="ctr">
                    <a:solidFill>
                      <a:schemeClr val="accent6">
                        <a:lumMod val="75000"/>
                      </a:schemeClr>
                    </a:solidFill>
                  </a:tcPr>
                </a:tc>
                <a:tc>
                  <a:txBody>
                    <a:bodyPr/>
                    <a:lstStyle/>
                    <a:p>
                      <a:pPr algn="ctr" rtl="1"/>
                      <a:r>
                        <a:rPr lang="fa-IR" dirty="0" smtClean="0">
                          <a:cs typeface="B Titr" pitchFamily="2" charset="-78"/>
                        </a:rPr>
                        <a:t>97-96</a:t>
                      </a:r>
                      <a:endParaRPr lang="fa-IR" dirty="0">
                        <a:cs typeface="B Titr" pitchFamily="2" charset="-78"/>
                      </a:endParaRPr>
                    </a:p>
                  </a:txBody>
                  <a:tcPr anchor="ctr">
                    <a:solidFill>
                      <a:schemeClr val="accent6">
                        <a:lumMod val="75000"/>
                      </a:schemeClr>
                    </a:solidFill>
                  </a:tcPr>
                </a:tc>
                <a:tc>
                  <a:txBody>
                    <a:bodyPr/>
                    <a:lstStyle/>
                    <a:p>
                      <a:pPr algn="ctr" rtl="1"/>
                      <a:r>
                        <a:rPr lang="fa-IR" dirty="0" smtClean="0">
                          <a:cs typeface="B Titr" pitchFamily="2" charset="-78"/>
                        </a:rPr>
                        <a:t>96-95</a:t>
                      </a:r>
                      <a:endParaRPr lang="fa-IR" dirty="0">
                        <a:cs typeface="B Titr" pitchFamily="2" charset="-78"/>
                      </a:endParaRPr>
                    </a:p>
                  </a:txBody>
                  <a:tcPr anchor="ctr">
                    <a:solidFill>
                      <a:schemeClr val="accent6">
                        <a:lumMod val="75000"/>
                      </a:schemeClr>
                    </a:solidFill>
                  </a:tcPr>
                </a:tc>
                <a:tc>
                  <a:txBody>
                    <a:bodyPr/>
                    <a:lstStyle/>
                    <a:p>
                      <a:pPr algn="ctr" rtl="1"/>
                      <a:endParaRPr lang="fa-IR" dirty="0">
                        <a:cs typeface="B Titr" pitchFamily="2" charset="-78"/>
                      </a:endParaRPr>
                    </a:p>
                  </a:txBody>
                  <a:tcPr anchor="ctr"/>
                </a:tc>
              </a:tr>
              <a:tr h="1111234">
                <a:tc>
                  <a:txBody>
                    <a:bodyPr/>
                    <a:lstStyle/>
                    <a:p>
                      <a:pPr algn="ctr" rtl="1"/>
                      <a:r>
                        <a:rPr lang="fa-IR" dirty="0" smtClean="0">
                          <a:cs typeface="B Titr" pitchFamily="2" charset="-78"/>
                        </a:rPr>
                        <a:t>620741</a:t>
                      </a:r>
                      <a:endParaRPr lang="fa-IR" dirty="0">
                        <a:cs typeface="B Titr" pitchFamily="2" charset="-78"/>
                      </a:endParaRPr>
                    </a:p>
                  </a:txBody>
                  <a:tcPr anchor="ctr"/>
                </a:tc>
                <a:tc>
                  <a:txBody>
                    <a:bodyPr/>
                    <a:lstStyle/>
                    <a:p>
                      <a:pPr algn="ctr"/>
                      <a:r>
                        <a:rPr lang="fa-IR" dirty="0" smtClean="0">
                          <a:cs typeface="B Titr" pitchFamily="2" charset="-78"/>
                        </a:rPr>
                        <a:t>608570</a:t>
                      </a:r>
                      <a:endParaRPr lang="fa-IR" dirty="0">
                        <a:cs typeface="B Titr" pitchFamily="2" charset="-78"/>
                      </a:endParaRPr>
                    </a:p>
                  </a:txBody>
                  <a:tcPr anchor="ctr"/>
                </a:tc>
                <a:tc>
                  <a:txBody>
                    <a:bodyPr/>
                    <a:lstStyle/>
                    <a:p>
                      <a:pPr algn="ctr" rtl="1"/>
                      <a:r>
                        <a:rPr lang="fa-IR" dirty="0" smtClean="0">
                          <a:cs typeface="B Titr" pitchFamily="2" charset="-78"/>
                        </a:rPr>
                        <a:t>596638</a:t>
                      </a:r>
                      <a:endParaRPr lang="fa-IR" dirty="0">
                        <a:cs typeface="B Titr" pitchFamily="2" charset="-78"/>
                      </a:endParaRPr>
                    </a:p>
                  </a:txBody>
                  <a:tcPr anchor="ctr"/>
                </a:tc>
                <a:tc>
                  <a:txBody>
                    <a:bodyPr/>
                    <a:lstStyle/>
                    <a:p>
                      <a:pPr algn="ctr" rtl="1"/>
                      <a:r>
                        <a:rPr lang="fa-IR" dirty="0" smtClean="0">
                          <a:cs typeface="B Titr" pitchFamily="2" charset="-78"/>
                        </a:rPr>
                        <a:t>587281</a:t>
                      </a:r>
                      <a:endParaRPr lang="fa-IR" dirty="0">
                        <a:cs typeface="B Titr" pitchFamily="2" charset="-78"/>
                      </a:endParaRPr>
                    </a:p>
                  </a:txBody>
                  <a:tcPr anchor="ctr"/>
                </a:tc>
                <a:tc>
                  <a:txBody>
                    <a:bodyPr/>
                    <a:lstStyle/>
                    <a:p>
                      <a:pPr algn="ctr" rtl="1"/>
                      <a:r>
                        <a:rPr lang="fa-IR" dirty="0" smtClean="0">
                          <a:cs typeface="B Titr" pitchFamily="2" charset="-78"/>
                        </a:rPr>
                        <a:t>578070</a:t>
                      </a:r>
                      <a:endParaRPr lang="fa-IR" dirty="0">
                        <a:cs typeface="B Titr" pitchFamily="2" charset="-78"/>
                      </a:endParaRPr>
                    </a:p>
                  </a:txBody>
                  <a:tcPr anchor="ctr"/>
                </a:tc>
                <a:tc>
                  <a:txBody>
                    <a:bodyPr/>
                    <a:lstStyle/>
                    <a:p>
                      <a:pPr algn="ctr" rtl="1"/>
                      <a:r>
                        <a:rPr lang="fa-IR" dirty="0" smtClean="0">
                          <a:cs typeface="B Titr" pitchFamily="2" charset="-78"/>
                        </a:rPr>
                        <a:t>كل </a:t>
                      </a:r>
                    </a:p>
                    <a:p>
                      <a:pPr algn="ctr" rtl="1"/>
                      <a:r>
                        <a:rPr lang="fa-IR" dirty="0" smtClean="0">
                          <a:cs typeface="B Titr" pitchFamily="2" charset="-78"/>
                        </a:rPr>
                        <a:t>دانش‌آموز ابتدايي</a:t>
                      </a:r>
                      <a:endParaRPr lang="fa-IR" dirty="0">
                        <a:cs typeface="B Titr" pitchFamily="2" charset="-78"/>
                      </a:endParaRPr>
                    </a:p>
                  </a:txBody>
                  <a:tcPr anchor="ctr"/>
                </a:tc>
              </a:tr>
              <a:tr h="1111234">
                <a:tc>
                  <a:txBody>
                    <a:bodyPr/>
                    <a:lstStyle/>
                    <a:p>
                      <a:pPr algn="ctr" rtl="1"/>
                      <a:r>
                        <a:rPr lang="fa-IR" dirty="0" smtClean="0">
                          <a:cs typeface="B Titr" pitchFamily="2" charset="-78"/>
                        </a:rPr>
                        <a:t>510556</a:t>
                      </a:r>
                      <a:endParaRPr lang="fa-IR" dirty="0">
                        <a:cs typeface="B Titr" pitchFamily="2" charset="-78"/>
                      </a:endParaRPr>
                    </a:p>
                  </a:txBody>
                  <a:tcPr anchor="ctr"/>
                </a:tc>
                <a:tc>
                  <a:txBody>
                    <a:bodyPr/>
                    <a:lstStyle/>
                    <a:p>
                      <a:pPr algn="ctr" rtl="1"/>
                      <a:r>
                        <a:rPr lang="fa-IR" dirty="0" smtClean="0">
                          <a:cs typeface="B Titr" pitchFamily="2" charset="-78"/>
                        </a:rPr>
                        <a:t>505501</a:t>
                      </a:r>
                      <a:endParaRPr lang="fa-IR" dirty="0">
                        <a:cs typeface="B Titr" pitchFamily="2" charset="-78"/>
                      </a:endParaRPr>
                    </a:p>
                  </a:txBody>
                  <a:tcPr anchor="ctr"/>
                </a:tc>
                <a:tc>
                  <a:txBody>
                    <a:bodyPr/>
                    <a:lstStyle/>
                    <a:p>
                      <a:pPr algn="ctr" rtl="1"/>
                      <a:r>
                        <a:rPr lang="fa-IR" dirty="0" smtClean="0">
                          <a:cs typeface="B Titr" pitchFamily="2" charset="-78"/>
                        </a:rPr>
                        <a:t>500497</a:t>
                      </a:r>
                      <a:endParaRPr lang="fa-IR" dirty="0">
                        <a:cs typeface="B Titr" pitchFamily="2" charset="-78"/>
                      </a:endParaRPr>
                    </a:p>
                  </a:txBody>
                  <a:tcPr anchor="ctr"/>
                </a:tc>
                <a:tc>
                  <a:txBody>
                    <a:bodyPr/>
                    <a:lstStyle/>
                    <a:p>
                      <a:pPr algn="ctr" rtl="1"/>
                      <a:r>
                        <a:rPr lang="fa-IR" dirty="0" smtClean="0">
                          <a:cs typeface="B Titr" pitchFamily="2" charset="-78"/>
                        </a:rPr>
                        <a:t>494040</a:t>
                      </a:r>
                      <a:endParaRPr lang="fa-IR" dirty="0">
                        <a:cs typeface="B Titr" pitchFamily="2" charset="-78"/>
                      </a:endParaRPr>
                    </a:p>
                  </a:txBody>
                  <a:tcPr anchor="ctr"/>
                </a:tc>
                <a:tc>
                  <a:txBody>
                    <a:bodyPr/>
                    <a:lstStyle/>
                    <a:p>
                      <a:pPr algn="ctr" rtl="1"/>
                      <a:r>
                        <a:rPr lang="fa-IR" dirty="0" smtClean="0">
                          <a:cs typeface="B Titr" pitchFamily="2" charset="-78"/>
                        </a:rPr>
                        <a:t>487666</a:t>
                      </a:r>
                      <a:endParaRPr lang="fa-IR" dirty="0">
                        <a:cs typeface="B Titr" pitchFamily="2" charset="-78"/>
                      </a:endParaRPr>
                    </a:p>
                  </a:txBody>
                  <a:tcPr anchor="ctr"/>
                </a:tc>
                <a:tc>
                  <a:txBody>
                    <a:bodyPr/>
                    <a:lstStyle/>
                    <a:p>
                      <a:pPr algn="ctr" rtl="1"/>
                      <a:r>
                        <a:rPr lang="fa-IR" dirty="0" smtClean="0">
                          <a:cs typeface="B Titr" pitchFamily="2" charset="-78"/>
                        </a:rPr>
                        <a:t>حداقل دانش‌آموز دولتي</a:t>
                      </a:r>
                      <a:endParaRPr lang="fa-IR" dirty="0">
                        <a:cs typeface="B Titr" pitchFamily="2" charset="-78"/>
                      </a:endParaRPr>
                    </a:p>
                  </a:txBody>
                  <a:tcPr anchor="ctr"/>
                </a:tc>
              </a:tr>
              <a:tr h="777864">
                <a:tc>
                  <a:txBody>
                    <a:bodyPr/>
                    <a:lstStyle/>
                    <a:p>
                      <a:pPr algn="ctr" rtl="1"/>
                      <a:r>
                        <a:rPr lang="fa-IR" dirty="0" smtClean="0">
                          <a:cs typeface="B Titr" pitchFamily="2" charset="-78"/>
                        </a:rPr>
                        <a:t>17018</a:t>
                      </a:r>
                      <a:endParaRPr lang="fa-IR" dirty="0">
                        <a:cs typeface="B Titr" pitchFamily="2" charset="-78"/>
                      </a:endParaRPr>
                    </a:p>
                  </a:txBody>
                  <a:tcPr anchor="ctr"/>
                </a:tc>
                <a:tc>
                  <a:txBody>
                    <a:bodyPr/>
                    <a:lstStyle/>
                    <a:p>
                      <a:pPr algn="ctr" rtl="1"/>
                      <a:r>
                        <a:rPr lang="fa-IR" dirty="0" smtClean="0">
                          <a:cs typeface="B Titr" pitchFamily="2" charset="-78"/>
                        </a:rPr>
                        <a:t>16850</a:t>
                      </a:r>
                      <a:endParaRPr lang="fa-IR" dirty="0">
                        <a:cs typeface="B Titr" pitchFamily="2" charset="-78"/>
                      </a:endParaRPr>
                    </a:p>
                  </a:txBody>
                  <a:tcPr anchor="ctr"/>
                </a:tc>
                <a:tc>
                  <a:txBody>
                    <a:bodyPr/>
                    <a:lstStyle/>
                    <a:p>
                      <a:pPr algn="ctr" rtl="1"/>
                      <a:r>
                        <a:rPr lang="fa-IR" dirty="0" smtClean="0">
                          <a:cs typeface="B Titr" pitchFamily="2" charset="-78"/>
                        </a:rPr>
                        <a:t>16683</a:t>
                      </a:r>
                      <a:endParaRPr lang="fa-IR" dirty="0">
                        <a:cs typeface="B Titr" pitchFamily="2" charset="-78"/>
                      </a:endParaRPr>
                    </a:p>
                  </a:txBody>
                  <a:tcPr anchor="ctr"/>
                </a:tc>
                <a:tc>
                  <a:txBody>
                    <a:bodyPr/>
                    <a:lstStyle/>
                    <a:p>
                      <a:pPr algn="ctr" rtl="1"/>
                      <a:r>
                        <a:rPr lang="fa-IR" dirty="0" smtClean="0">
                          <a:cs typeface="B Titr" pitchFamily="2" charset="-78"/>
                        </a:rPr>
                        <a:t>16468</a:t>
                      </a:r>
                      <a:endParaRPr lang="fa-IR" dirty="0">
                        <a:cs typeface="B Titr" pitchFamily="2" charset="-78"/>
                      </a:endParaRPr>
                    </a:p>
                  </a:txBody>
                  <a:tcPr anchor="ctr"/>
                </a:tc>
                <a:tc>
                  <a:txBody>
                    <a:bodyPr/>
                    <a:lstStyle/>
                    <a:p>
                      <a:pPr algn="ctr" rtl="1"/>
                      <a:r>
                        <a:rPr lang="fa-IR" dirty="0" smtClean="0">
                          <a:cs typeface="B Titr" pitchFamily="2" charset="-78"/>
                        </a:rPr>
                        <a:t>16256</a:t>
                      </a:r>
                      <a:endParaRPr lang="fa-IR" dirty="0">
                        <a:cs typeface="B Titr" pitchFamily="2" charset="-78"/>
                      </a:endParaRPr>
                    </a:p>
                  </a:txBody>
                  <a:tcPr anchor="ctr"/>
                </a:tc>
                <a:tc>
                  <a:txBody>
                    <a:bodyPr/>
                    <a:lstStyle/>
                    <a:p>
                      <a:pPr algn="ctr" rtl="1"/>
                      <a:r>
                        <a:rPr lang="fa-IR" dirty="0" smtClean="0">
                          <a:cs typeface="B Titr" pitchFamily="2" charset="-78"/>
                        </a:rPr>
                        <a:t>كلاس </a:t>
                      </a:r>
                      <a:r>
                        <a:rPr lang="fa-IR" sz="1400" dirty="0" smtClean="0">
                          <a:cs typeface="B Titr" pitchFamily="2" charset="-78"/>
                        </a:rPr>
                        <a:t>(دولتي)</a:t>
                      </a:r>
                      <a:endParaRPr lang="fa-IR" dirty="0" smtClean="0">
                        <a:cs typeface="B Titr" pitchFamily="2" charset="-78"/>
                      </a:endParaRPr>
                    </a:p>
                    <a:p>
                      <a:pPr algn="ctr" rtl="1"/>
                      <a:r>
                        <a:rPr lang="fa-IR" dirty="0" smtClean="0">
                          <a:cs typeface="B Titr" pitchFamily="2" charset="-78"/>
                        </a:rPr>
                        <a:t> 30 نفره</a:t>
                      </a:r>
                      <a:endParaRPr lang="fa-IR" dirty="0">
                        <a:cs typeface="B Titr" pitchFamily="2" charset="-78"/>
                      </a:endParaRPr>
                    </a:p>
                  </a:txBody>
                  <a:tcPr anchor="ctr"/>
                </a:tc>
              </a:tr>
            </a:tbl>
          </a:graphicData>
        </a:graphic>
      </p:graphicFrame>
      <p:graphicFrame>
        <p:nvGraphicFramePr>
          <p:cNvPr id="4" name="Table 3"/>
          <p:cNvGraphicFramePr>
            <a:graphicFrameLocks noGrp="1"/>
          </p:cNvGraphicFramePr>
          <p:nvPr/>
        </p:nvGraphicFramePr>
        <p:xfrm>
          <a:off x="515274" y="4714884"/>
          <a:ext cx="7784808" cy="1005840"/>
        </p:xfrm>
        <a:graphic>
          <a:graphicData uri="http://schemas.openxmlformats.org/drawingml/2006/table">
            <a:tbl>
              <a:tblPr rtl="1" firstRow="1" bandRow="1">
                <a:tableStyleId>{5C22544A-7EE6-4342-B048-85BDC9FD1C3A}</a:tableStyleId>
              </a:tblPr>
              <a:tblGrid>
                <a:gridCol w="1297468"/>
                <a:gridCol w="1297468"/>
                <a:gridCol w="1297468"/>
                <a:gridCol w="1297468"/>
                <a:gridCol w="1297468"/>
                <a:gridCol w="1297468"/>
              </a:tblGrid>
              <a:tr h="328252">
                <a:tc>
                  <a:txBody>
                    <a:bodyPr/>
                    <a:lstStyle/>
                    <a:p>
                      <a:pPr algn="ctr" rtl="1"/>
                      <a:r>
                        <a:rPr lang="fa-IR" dirty="0" smtClean="0">
                          <a:cs typeface="B Titr" pitchFamily="2" charset="-78"/>
                        </a:rPr>
                        <a:t>000</a:t>
                      </a:r>
                      <a:endParaRPr lang="fa-IR" dirty="0">
                        <a:cs typeface="B Titr" pitchFamily="2" charset="-78"/>
                      </a:endParaRPr>
                    </a:p>
                  </a:txBody>
                  <a:tcPr anchor="ctr"/>
                </a:tc>
                <a:tc>
                  <a:txBody>
                    <a:bodyPr/>
                    <a:lstStyle/>
                    <a:p>
                      <a:pPr algn="ctr" rtl="1"/>
                      <a:r>
                        <a:rPr lang="fa-IR" dirty="0" smtClean="0">
                          <a:cs typeface="B Titr" pitchFamily="2" charset="-78"/>
                        </a:rPr>
                        <a:t>...</a:t>
                      </a:r>
                      <a:endParaRPr lang="fa-IR" dirty="0">
                        <a:cs typeface="B Titr" pitchFamily="2" charset="-78"/>
                      </a:endParaRPr>
                    </a:p>
                  </a:txBody>
                  <a:tcPr anchor="ctr"/>
                </a:tc>
                <a:tc>
                  <a:txBody>
                    <a:bodyPr/>
                    <a:lstStyle/>
                    <a:p>
                      <a:pPr algn="ctr" rtl="1"/>
                      <a:r>
                        <a:rPr lang="fa-IR" dirty="0" smtClean="0">
                          <a:cs typeface="B Titr" pitchFamily="2" charset="-78"/>
                        </a:rPr>
                        <a:t>...</a:t>
                      </a:r>
                      <a:endParaRPr lang="fa-IR" dirty="0">
                        <a:cs typeface="B Titr" pitchFamily="2" charset="-78"/>
                      </a:endParaRPr>
                    </a:p>
                  </a:txBody>
                  <a:tcPr anchor="ctr"/>
                </a:tc>
                <a:tc>
                  <a:txBody>
                    <a:bodyPr/>
                    <a:lstStyle/>
                    <a:p>
                      <a:pPr algn="ctr" rtl="1"/>
                      <a:r>
                        <a:rPr lang="fa-IR" dirty="0" smtClean="0">
                          <a:cs typeface="B Titr" pitchFamily="2" charset="-78"/>
                        </a:rPr>
                        <a:t>14900</a:t>
                      </a:r>
                      <a:endParaRPr lang="fa-IR" dirty="0">
                        <a:cs typeface="B Titr" pitchFamily="2" charset="-78"/>
                      </a:endParaRPr>
                    </a:p>
                  </a:txBody>
                  <a:tcPr anchor="ctr"/>
                </a:tc>
                <a:tc>
                  <a:txBody>
                    <a:bodyPr/>
                    <a:lstStyle/>
                    <a:p>
                      <a:pPr algn="ctr" rtl="1"/>
                      <a:r>
                        <a:rPr lang="fa-IR" dirty="0" smtClean="0">
                          <a:cs typeface="B Titr" pitchFamily="2" charset="-78"/>
                        </a:rPr>
                        <a:t>14901</a:t>
                      </a:r>
                      <a:endParaRPr lang="fa-IR" dirty="0">
                        <a:cs typeface="B Titr" pitchFamily="2" charset="-78"/>
                      </a:endParaRPr>
                    </a:p>
                  </a:txBody>
                  <a:tcPr anchor="ctr"/>
                </a:tc>
                <a:tc>
                  <a:txBody>
                    <a:bodyPr/>
                    <a:lstStyle/>
                    <a:p>
                      <a:pPr algn="ctr" rtl="1"/>
                      <a:r>
                        <a:rPr lang="fa-IR" dirty="0" smtClean="0">
                          <a:cs typeface="B Titr" pitchFamily="2" charset="-78"/>
                        </a:rPr>
                        <a:t>كلاس داير</a:t>
                      </a:r>
                      <a:endParaRPr lang="fa-IR" dirty="0">
                        <a:cs typeface="B Titr" pitchFamily="2" charset="-78"/>
                      </a:endParaRPr>
                    </a:p>
                  </a:txBody>
                  <a:tcPr anchor="ctr"/>
                </a:tc>
              </a:tr>
              <a:tr h="600441">
                <a:tc>
                  <a:txBody>
                    <a:bodyPr/>
                    <a:lstStyle/>
                    <a:p>
                      <a:pPr algn="ctr" rtl="1"/>
                      <a:r>
                        <a:rPr lang="fa-IR" sz="3200" dirty="0" smtClean="0">
                          <a:solidFill>
                            <a:srgbClr val="FF0000"/>
                          </a:solidFill>
                          <a:cs typeface="B Titr" pitchFamily="2" charset="-78"/>
                        </a:rPr>
                        <a:t>2217</a:t>
                      </a:r>
                      <a:endParaRPr lang="fa-IR" sz="3200" dirty="0">
                        <a:solidFill>
                          <a:srgbClr val="FF0000"/>
                        </a:solidFill>
                        <a:cs typeface="B Titr" pitchFamily="2" charset="-78"/>
                      </a:endParaRPr>
                    </a:p>
                  </a:txBody>
                  <a:tcPr anchor="ctr"/>
                </a:tc>
                <a:tc>
                  <a:txBody>
                    <a:bodyPr/>
                    <a:lstStyle/>
                    <a:p>
                      <a:pPr algn="ctr" rtl="1"/>
                      <a:r>
                        <a:rPr lang="fa-IR" dirty="0" smtClean="0">
                          <a:cs typeface="B Titr" pitchFamily="2" charset="-78"/>
                        </a:rPr>
                        <a:t>...</a:t>
                      </a:r>
                      <a:endParaRPr lang="fa-IR" dirty="0">
                        <a:cs typeface="B Titr" pitchFamily="2" charset="-78"/>
                      </a:endParaRPr>
                    </a:p>
                  </a:txBody>
                  <a:tcPr anchor="ctr"/>
                </a:tc>
                <a:tc>
                  <a:txBody>
                    <a:bodyPr/>
                    <a:lstStyle/>
                    <a:p>
                      <a:pPr algn="ctr" rtl="1"/>
                      <a:r>
                        <a:rPr lang="fa-IR" dirty="0" smtClean="0">
                          <a:cs typeface="B Titr" pitchFamily="2" charset="-78"/>
                        </a:rPr>
                        <a:t>...</a:t>
                      </a:r>
                      <a:endParaRPr lang="fa-IR" dirty="0">
                        <a:cs typeface="B Titr" pitchFamily="2" charset="-78"/>
                      </a:endParaRPr>
                    </a:p>
                  </a:txBody>
                  <a:tcPr anchor="ctr"/>
                </a:tc>
                <a:tc>
                  <a:txBody>
                    <a:bodyPr/>
                    <a:lstStyle/>
                    <a:p>
                      <a:pPr algn="ctr" rtl="1"/>
                      <a:r>
                        <a:rPr lang="fa-IR" dirty="0" smtClean="0">
                          <a:cs typeface="B Titr" pitchFamily="2" charset="-78"/>
                        </a:rPr>
                        <a:t>1568</a:t>
                      </a:r>
                      <a:endParaRPr lang="fa-IR" dirty="0">
                        <a:cs typeface="B Titr" pitchFamily="2" charset="-78"/>
                      </a:endParaRPr>
                    </a:p>
                  </a:txBody>
                  <a:tcPr anchor="ctr"/>
                </a:tc>
                <a:tc>
                  <a:txBody>
                    <a:bodyPr/>
                    <a:lstStyle/>
                    <a:p>
                      <a:pPr algn="ctr" rtl="1"/>
                      <a:r>
                        <a:rPr lang="fa-IR" dirty="0" smtClean="0">
                          <a:cs typeface="B Titr" pitchFamily="2" charset="-78"/>
                        </a:rPr>
                        <a:t>1355</a:t>
                      </a:r>
                      <a:endParaRPr lang="fa-IR" dirty="0">
                        <a:cs typeface="B Titr" pitchFamily="2" charset="-78"/>
                      </a:endParaRPr>
                    </a:p>
                  </a:txBody>
                  <a:tcPr anchor="ctr"/>
                </a:tc>
                <a:tc>
                  <a:txBody>
                    <a:bodyPr/>
                    <a:lstStyle/>
                    <a:p>
                      <a:pPr algn="ctr" rtl="1"/>
                      <a:r>
                        <a:rPr lang="fa-IR" dirty="0" smtClean="0">
                          <a:cs typeface="B Titr" pitchFamily="2" charset="-78"/>
                        </a:rPr>
                        <a:t>كمبود كلاس كالبدي</a:t>
                      </a:r>
                      <a:endParaRPr lang="fa-IR" dirty="0">
                        <a:cs typeface="B Titr" pitchFamily="2" charset="-78"/>
                      </a:endParaRPr>
                    </a:p>
                  </a:txBody>
                  <a:tcPr anchor="ctr"/>
                </a:tc>
              </a:tr>
            </a:tbl>
          </a:graphicData>
        </a:graphic>
      </p:graphicFrame>
      <p:sp>
        <p:nvSpPr>
          <p:cNvPr id="5" name="TextBox 4"/>
          <p:cNvSpPr txBox="1"/>
          <p:nvPr/>
        </p:nvSpPr>
        <p:spPr>
          <a:xfrm>
            <a:off x="571472" y="5786454"/>
            <a:ext cx="7715304" cy="461665"/>
          </a:xfrm>
          <a:prstGeom prst="rect">
            <a:avLst/>
          </a:prstGeom>
          <a:noFill/>
        </p:spPr>
        <p:txBody>
          <a:bodyPr wrap="square" rtlCol="1">
            <a:spAutoFit/>
          </a:bodyPr>
          <a:lstStyle/>
          <a:p>
            <a:pPr algn="ctr"/>
            <a:r>
              <a:rPr lang="fa-IR" sz="2400" dirty="0" smtClean="0">
                <a:cs typeface="B Titr" pitchFamily="2" charset="-78"/>
              </a:rPr>
              <a:t>با ميانگين 9 كلاس به حداقل 246 </a:t>
            </a:r>
            <a:r>
              <a:rPr lang="fa-IR" sz="2400" dirty="0" smtClean="0">
                <a:solidFill>
                  <a:srgbClr val="FF0000"/>
                </a:solidFill>
                <a:cs typeface="B Titr" pitchFamily="2" charset="-78"/>
              </a:rPr>
              <a:t>مدرسه ابتدايي جديد </a:t>
            </a:r>
            <a:r>
              <a:rPr lang="fa-IR" sz="2400" dirty="0" smtClean="0">
                <a:cs typeface="B Titr" pitchFamily="2" charset="-78"/>
              </a:rPr>
              <a:t>نياز مي‌باشد.</a:t>
            </a:r>
            <a:endParaRPr lang="fa-IR" sz="2400" dirty="0">
              <a:cs typeface="B Titr" pitchFamily="2" charset="-7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1.jpg"/>
          <p:cNvPicPr>
            <a:picLocks noChangeAspect="1"/>
          </p:cNvPicPr>
          <p:nvPr/>
        </p:nvPicPr>
        <p:blipFill>
          <a:blip r:embed="rId3" cstate="print"/>
          <a:stretch>
            <a:fillRect/>
          </a:stretch>
        </p:blipFill>
        <p:spPr>
          <a:xfrm>
            <a:off x="1851593" y="1071546"/>
            <a:ext cx="5415583" cy="520560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1A89BC56-8088-442F-B45C-3EC6F011B46E}"/>
              </a:ext>
            </a:extLst>
          </p:cNvPr>
          <p:cNvSpPr txBox="1">
            <a:spLocks/>
          </p:cNvSpPr>
          <p:nvPr/>
        </p:nvSpPr>
        <p:spPr>
          <a:xfrm>
            <a:off x="1643042" y="146062"/>
            <a:ext cx="2928958" cy="752128"/>
          </a:xfrm>
          <a:prstGeom prst="rect">
            <a:avLst/>
          </a:prstGeom>
          <a:noFill/>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fa-IR" sz="2000" b="1" dirty="0">
                <a:cs typeface="Titr" pitchFamily="2" charset="-78"/>
              </a:rPr>
              <a:t>توزيع درصدي دانش </a:t>
            </a:r>
            <a:r>
              <a:rPr lang="fa-IR" sz="2000" b="1" dirty="0" smtClean="0">
                <a:cs typeface="Titr" pitchFamily="2" charset="-78"/>
              </a:rPr>
              <a:t>آموزان</a:t>
            </a:r>
          </a:p>
          <a:p>
            <a:r>
              <a:rPr lang="fa-IR" sz="2000" b="1" dirty="0" smtClean="0">
                <a:cs typeface="Titr" pitchFamily="2" charset="-78"/>
              </a:rPr>
              <a:t> به </a:t>
            </a:r>
            <a:r>
              <a:rPr lang="fa-IR" sz="2000" b="1" dirty="0">
                <a:cs typeface="Titr" pitchFamily="2" charset="-78"/>
              </a:rPr>
              <a:t>تفكيك </a:t>
            </a:r>
            <a:r>
              <a:rPr lang="fa-IR" sz="2400" b="1" dirty="0">
                <a:solidFill>
                  <a:srgbClr val="FF0000"/>
                </a:solidFill>
                <a:cs typeface="Titr" pitchFamily="2" charset="-78"/>
              </a:rPr>
              <a:t>نوع </a:t>
            </a:r>
            <a:r>
              <a:rPr lang="fa-IR" sz="2400" b="1" dirty="0" smtClean="0">
                <a:solidFill>
                  <a:srgbClr val="FF0000"/>
                </a:solidFill>
                <a:cs typeface="Titr" pitchFamily="2" charset="-78"/>
              </a:rPr>
              <a:t>مدرسه</a:t>
            </a:r>
            <a:endParaRPr lang="fa-IR" sz="2000" b="1" dirty="0">
              <a:cs typeface="Titr" pitchFamily="2" charset="-78"/>
            </a:endParaRPr>
          </a:p>
        </p:txBody>
      </p:sp>
      <p:graphicFrame>
        <p:nvGraphicFramePr>
          <p:cNvPr id="11" name="Chart 10">
            <a:extLst>
              <a:ext uri="{FF2B5EF4-FFF2-40B4-BE49-F238E27FC236}">
                <a16:creationId xmlns="" xmlns:a16="http://schemas.microsoft.com/office/drawing/2014/main" id="{0BCC67CE-4A6F-4F3F-A25C-435A13F585F1}"/>
              </a:ext>
            </a:extLst>
          </p:cNvPr>
          <p:cNvGraphicFramePr>
            <a:graphicFrameLocks noGrp="1"/>
          </p:cNvGraphicFramePr>
          <p:nvPr>
            <p:extLst>
              <p:ext uri="{D42A27DB-BD31-4B8C-83A1-F6EECF244321}">
                <p14:modId xmlns="" xmlns:p14="http://schemas.microsoft.com/office/powerpoint/2010/main" val="3657324023"/>
              </p:ext>
            </p:extLst>
          </p:nvPr>
        </p:nvGraphicFramePr>
        <p:xfrm>
          <a:off x="1000100" y="1505158"/>
          <a:ext cx="6978440" cy="53528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3093466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879" y="0"/>
            <a:ext cx="3421873" cy="752128"/>
          </a:xfrm>
          <a:noFill/>
        </p:spPr>
        <p:txBody>
          <a:bodyPr>
            <a:noAutofit/>
          </a:bodyPr>
          <a:lstStyle/>
          <a:p>
            <a:r>
              <a:rPr lang="fa-IR" sz="2000" b="1" dirty="0">
                <a:cs typeface="Titr" pitchFamily="2" charset="-78"/>
              </a:rPr>
              <a:t>توزيع درصدي </a:t>
            </a:r>
            <a:r>
              <a:rPr lang="fa-IR" sz="2000" b="1" dirty="0" smtClean="0">
                <a:cs typeface="Titr" pitchFamily="2" charset="-78"/>
              </a:rPr>
              <a:t>دانش‌آموزان </a:t>
            </a:r>
            <a:br>
              <a:rPr lang="fa-IR" sz="2000" b="1" dirty="0" smtClean="0">
                <a:cs typeface="Titr" pitchFamily="2" charset="-78"/>
              </a:rPr>
            </a:br>
            <a:r>
              <a:rPr lang="fa-IR" sz="2000" b="1" dirty="0" smtClean="0">
                <a:cs typeface="Titr" pitchFamily="2" charset="-78"/>
              </a:rPr>
              <a:t>به </a:t>
            </a:r>
            <a:r>
              <a:rPr lang="fa-IR" sz="2000" b="1" dirty="0">
                <a:cs typeface="Titr" pitchFamily="2" charset="-78"/>
              </a:rPr>
              <a:t>تفكيك </a:t>
            </a:r>
            <a:r>
              <a:rPr lang="fa-IR" sz="2000" b="1" dirty="0">
                <a:solidFill>
                  <a:srgbClr val="FF0000"/>
                </a:solidFill>
                <a:cs typeface="Titr" pitchFamily="2" charset="-78"/>
              </a:rPr>
              <a:t>دوره تحصيلي</a:t>
            </a:r>
            <a:br>
              <a:rPr lang="fa-IR" sz="2000" b="1" dirty="0">
                <a:solidFill>
                  <a:srgbClr val="FF0000"/>
                </a:solidFill>
                <a:cs typeface="Titr" pitchFamily="2" charset="-78"/>
              </a:rPr>
            </a:br>
            <a:r>
              <a:rPr lang="fa-IR" sz="2000" b="1" dirty="0">
                <a:cs typeface="Titr" pitchFamily="2" charset="-78"/>
              </a:rPr>
              <a:t> </a:t>
            </a:r>
            <a:r>
              <a:rPr lang="fa-IR" sz="1600" b="1" dirty="0">
                <a:cs typeface="Titr" pitchFamily="2" charset="-78"/>
              </a:rPr>
              <a:t>سال تحصيلي 97-1396</a:t>
            </a:r>
            <a:endParaRPr lang="fa-IR" sz="2000" b="1" dirty="0">
              <a:cs typeface="Titr" pitchFamily="2" charset="-78"/>
            </a:endParaRPr>
          </a:p>
        </p:txBody>
      </p:sp>
      <p:graphicFrame>
        <p:nvGraphicFramePr>
          <p:cNvPr id="7" name="Chart 6">
            <a:extLst>
              <a:ext uri="{FF2B5EF4-FFF2-40B4-BE49-F238E27FC236}">
                <a16:creationId xmlns="" xmlns:a16="http://schemas.microsoft.com/office/drawing/2014/main" id="{E7C66207-0D86-4833-980C-C124BD19851C}"/>
              </a:ext>
            </a:extLst>
          </p:cNvPr>
          <p:cNvGraphicFramePr>
            <a:graphicFrameLocks noGrp="1"/>
          </p:cNvGraphicFramePr>
          <p:nvPr>
            <p:extLst>
              <p:ext uri="{D42A27DB-BD31-4B8C-83A1-F6EECF244321}">
                <p14:modId xmlns="" xmlns:p14="http://schemas.microsoft.com/office/powerpoint/2010/main" val="1471293909"/>
              </p:ext>
            </p:extLst>
          </p:nvPr>
        </p:nvGraphicFramePr>
        <p:xfrm>
          <a:off x="1082780" y="894301"/>
          <a:ext cx="6978440" cy="6077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1003129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289" y="142852"/>
            <a:ext cx="3571901" cy="752128"/>
          </a:xfrm>
          <a:noFill/>
        </p:spPr>
        <p:txBody>
          <a:bodyPr>
            <a:noAutofit/>
          </a:bodyPr>
          <a:lstStyle/>
          <a:p>
            <a:r>
              <a:rPr lang="fa-IR" sz="2000" b="1" dirty="0">
                <a:cs typeface="Titr" pitchFamily="2" charset="-78"/>
              </a:rPr>
              <a:t>توزيع درصدي </a:t>
            </a:r>
            <a:r>
              <a:rPr lang="fa-IR" sz="2000" b="1" dirty="0">
                <a:solidFill>
                  <a:srgbClr val="FF0000"/>
                </a:solidFill>
                <a:cs typeface="Titr" pitchFamily="2" charset="-78"/>
              </a:rPr>
              <a:t>كلاس </a:t>
            </a:r>
            <a:r>
              <a:rPr lang="fa-IR" sz="2000" b="1" dirty="0" smtClean="0">
                <a:solidFill>
                  <a:srgbClr val="FF0000"/>
                </a:solidFill>
                <a:cs typeface="Titr" pitchFamily="2" charset="-78"/>
              </a:rPr>
              <a:t>هاي</a:t>
            </a:r>
            <a:br>
              <a:rPr lang="fa-IR" sz="2000" b="1" dirty="0" smtClean="0">
                <a:solidFill>
                  <a:srgbClr val="FF0000"/>
                </a:solidFill>
                <a:cs typeface="Titr" pitchFamily="2" charset="-78"/>
              </a:rPr>
            </a:br>
            <a:r>
              <a:rPr lang="fa-IR" sz="2000" b="1" dirty="0" smtClean="0">
                <a:solidFill>
                  <a:srgbClr val="FF0000"/>
                </a:solidFill>
                <a:cs typeface="Titr" pitchFamily="2" charset="-78"/>
              </a:rPr>
              <a:t> </a:t>
            </a:r>
            <a:r>
              <a:rPr lang="fa-IR" sz="2000" b="1" dirty="0">
                <a:solidFill>
                  <a:srgbClr val="FF0000"/>
                </a:solidFill>
                <a:cs typeface="Titr" pitchFamily="2" charset="-78"/>
              </a:rPr>
              <a:t>مدارس دولتي </a:t>
            </a:r>
            <a:r>
              <a:rPr lang="fa-IR" sz="2000" b="1" dirty="0" smtClean="0">
                <a:cs typeface="Titr" pitchFamily="2" charset="-78"/>
              </a:rPr>
              <a:t>به </a:t>
            </a:r>
            <a:r>
              <a:rPr lang="fa-IR" sz="2000" b="1" dirty="0">
                <a:cs typeface="Titr" pitchFamily="2" charset="-78"/>
              </a:rPr>
              <a:t>تفكيك </a:t>
            </a:r>
            <a:r>
              <a:rPr lang="fa-IR" sz="2000" b="1" dirty="0" smtClean="0">
                <a:solidFill>
                  <a:srgbClr val="FF0000"/>
                </a:solidFill>
                <a:cs typeface="Titr" pitchFamily="2" charset="-78"/>
              </a:rPr>
              <a:t>تراكم</a:t>
            </a:r>
            <a:endParaRPr lang="fa-IR" sz="2000" b="1" dirty="0">
              <a:cs typeface="Titr" pitchFamily="2" charset="-78"/>
            </a:endParaRPr>
          </a:p>
        </p:txBody>
      </p:sp>
      <p:graphicFrame>
        <p:nvGraphicFramePr>
          <p:cNvPr id="8" name="Chart 7">
            <a:extLst>
              <a:ext uri="{FF2B5EF4-FFF2-40B4-BE49-F238E27FC236}">
                <a16:creationId xmlns="" xmlns:a16="http://schemas.microsoft.com/office/drawing/2014/main" id="{FD82B118-9B5E-4D63-B589-5B4D901DD145}"/>
              </a:ext>
            </a:extLst>
          </p:cNvPr>
          <p:cNvGraphicFramePr>
            <a:graphicFrameLocks noGrp="1"/>
          </p:cNvGraphicFramePr>
          <p:nvPr>
            <p:extLst>
              <p:ext uri="{D42A27DB-BD31-4B8C-83A1-F6EECF244321}">
                <p14:modId xmlns="" xmlns:p14="http://schemas.microsoft.com/office/powerpoint/2010/main" val="1577898444"/>
              </p:ext>
            </p:extLst>
          </p:nvPr>
        </p:nvGraphicFramePr>
        <p:xfrm>
          <a:off x="1019798" y="780894"/>
          <a:ext cx="6978440" cy="60771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 xmlns:a16="http://schemas.microsoft.com/office/drawing/2014/main" id="{FD82B118-9B5E-4D63-B589-5B4D901DD145}"/>
              </a:ext>
            </a:extLst>
          </p:cNvPr>
          <p:cNvGraphicFramePr>
            <a:graphicFrameLocks noGrp="1"/>
          </p:cNvGraphicFramePr>
          <p:nvPr>
            <p:extLst>
              <p:ext uri="{D42A27DB-BD31-4B8C-83A1-F6EECF244321}">
                <p14:modId xmlns="" xmlns:p14="http://schemas.microsoft.com/office/powerpoint/2010/main" val="1948578940"/>
              </p:ext>
            </p:extLst>
          </p:nvPr>
        </p:nvGraphicFramePr>
        <p:xfrm>
          <a:off x="1082780" y="940975"/>
          <a:ext cx="6978440" cy="60771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p14="http://schemas.microsoft.com/office/powerpoint/2010/main" val="2871504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000100" y="2384548"/>
          <a:ext cx="7215238" cy="3330467"/>
        </p:xfrm>
        <a:graphic>
          <a:graphicData uri="http://schemas.openxmlformats.org/drawingml/2006/table">
            <a:tbl>
              <a:tblPr rtl="1">
                <a:tableStyleId>{327F97BB-C833-4FB7-BDE5-3F7075034690}</a:tableStyleId>
              </a:tblPr>
              <a:tblGrid>
                <a:gridCol w="2351334"/>
                <a:gridCol w="969135"/>
                <a:gridCol w="1248969"/>
                <a:gridCol w="1322900"/>
                <a:gridCol w="1322900"/>
              </a:tblGrid>
              <a:tr h="749435">
                <a:tc>
                  <a:txBody>
                    <a:bodyPr/>
                    <a:lstStyle/>
                    <a:p>
                      <a:pPr algn="ctr" rtl="1">
                        <a:lnSpc>
                          <a:spcPct val="115000"/>
                        </a:lnSpc>
                        <a:spcAft>
                          <a:spcPts val="0"/>
                        </a:spcAft>
                      </a:pPr>
                      <a:r>
                        <a:rPr lang="fa-IR" sz="1800" dirty="0">
                          <a:solidFill>
                            <a:schemeClr val="accent3">
                              <a:lumMod val="50000"/>
                            </a:schemeClr>
                          </a:solidFill>
                          <a:cs typeface="B Titr" pitchFamily="2" charset="-78"/>
                        </a:rPr>
                        <a:t>سال</a:t>
                      </a:r>
                      <a:endParaRPr lang="en-US" sz="1800" dirty="0">
                        <a:solidFill>
                          <a:schemeClr val="accent3">
                            <a:lumMod val="50000"/>
                          </a:schemeClr>
                        </a:solidFill>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lnSpc>
                          <a:spcPct val="115000"/>
                        </a:lnSpc>
                        <a:spcAft>
                          <a:spcPts val="0"/>
                        </a:spcAft>
                      </a:pPr>
                      <a:r>
                        <a:rPr lang="fa-IR" sz="1800" dirty="0">
                          <a:solidFill>
                            <a:schemeClr val="accent3">
                              <a:lumMod val="50000"/>
                            </a:schemeClr>
                          </a:solidFill>
                          <a:cs typeface="B Titr" pitchFamily="2" charset="-78"/>
                        </a:rPr>
                        <a:t>1393</a:t>
                      </a:r>
                      <a:endParaRPr lang="en-US" sz="1800" dirty="0">
                        <a:solidFill>
                          <a:schemeClr val="accent3">
                            <a:lumMod val="50000"/>
                          </a:schemeClr>
                        </a:solidFill>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lnSpc>
                          <a:spcPct val="115000"/>
                        </a:lnSpc>
                        <a:spcAft>
                          <a:spcPts val="0"/>
                        </a:spcAft>
                      </a:pPr>
                      <a:r>
                        <a:rPr lang="fa-IR" sz="1800" dirty="0">
                          <a:solidFill>
                            <a:schemeClr val="accent3">
                              <a:lumMod val="50000"/>
                            </a:schemeClr>
                          </a:solidFill>
                          <a:cs typeface="B Titr" pitchFamily="2" charset="-78"/>
                        </a:rPr>
                        <a:t>1394</a:t>
                      </a:r>
                      <a:endParaRPr lang="en-US" sz="1800" dirty="0">
                        <a:solidFill>
                          <a:schemeClr val="accent3">
                            <a:lumMod val="50000"/>
                          </a:schemeClr>
                        </a:solidFill>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lnSpc>
                          <a:spcPct val="115000"/>
                        </a:lnSpc>
                        <a:spcAft>
                          <a:spcPts val="0"/>
                        </a:spcAft>
                      </a:pPr>
                      <a:r>
                        <a:rPr lang="fa-IR" sz="1800" dirty="0">
                          <a:solidFill>
                            <a:schemeClr val="accent3">
                              <a:lumMod val="50000"/>
                            </a:schemeClr>
                          </a:solidFill>
                          <a:cs typeface="B Titr" pitchFamily="2" charset="-78"/>
                        </a:rPr>
                        <a:t>1395</a:t>
                      </a:r>
                      <a:endParaRPr lang="en-US" sz="1800" dirty="0">
                        <a:solidFill>
                          <a:schemeClr val="accent3">
                            <a:lumMod val="50000"/>
                          </a:schemeClr>
                        </a:solidFill>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rtl="1">
                        <a:lnSpc>
                          <a:spcPct val="115000"/>
                        </a:lnSpc>
                        <a:spcAft>
                          <a:spcPts val="0"/>
                        </a:spcAft>
                      </a:pPr>
                      <a:r>
                        <a:rPr lang="fa-IR" sz="1800" dirty="0" smtClean="0">
                          <a:solidFill>
                            <a:schemeClr val="accent3">
                              <a:lumMod val="50000"/>
                            </a:schemeClr>
                          </a:solidFill>
                          <a:latin typeface="Calibri"/>
                          <a:ea typeface="Calibri"/>
                          <a:cs typeface="B Titr" pitchFamily="2" charset="-78"/>
                        </a:rPr>
                        <a:t>1396</a:t>
                      </a:r>
                      <a:endParaRPr lang="en-US" sz="1800" dirty="0">
                        <a:solidFill>
                          <a:schemeClr val="accent3">
                            <a:lumMod val="50000"/>
                          </a:schemeClr>
                        </a:solidFill>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645258">
                <a:tc>
                  <a:txBody>
                    <a:bodyPr/>
                    <a:lstStyle/>
                    <a:p>
                      <a:pPr algn="ctr" rtl="1">
                        <a:lnSpc>
                          <a:spcPct val="115000"/>
                        </a:lnSpc>
                        <a:spcAft>
                          <a:spcPts val="0"/>
                        </a:spcAft>
                      </a:pPr>
                      <a:r>
                        <a:rPr lang="fa-IR" sz="1600" dirty="0">
                          <a:cs typeface="B Titr" pitchFamily="2" charset="-78"/>
                        </a:rPr>
                        <a:t>تعداد آموزشگاه </a:t>
                      </a:r>
                      <a:r>
                        <a:rPr lang="fa-IR" sz="1600" dirty="0" smtClean="0">
                          <a:cs typeface="B Titr" pitchFamily="2" charset="-78"/>
                        </a:rPr>
                        <a:t>هاي</a:t>
                      </a:r>
                    </a:p>
                    <a:p>
                      <a:pPr algn="ctr" rtl="1">
                        <a:lnSpc>
                          <a:spcPct val="115000"/>
                        </a:lnSpc>
                        <a:spcAft>
                          <a:spcPts val="0"/>
                        </a:spcAft>
                      </a:pPr>
                      <a:r>
                        <a:rPr lang="fa-IR" sz="1600" dirty="0" smtClean="0">
                          <a:cs typeface="B Titr" pitchFamily="2" charset="-78"/>
                        </a:rPr>
                        <a:t>زبان </a:t>
                      </a:r>
                      <a:r>
                        <a:rPr lang="fa-IR" sz="1600" dirty="0">
                          <a:cs typeface="B Titr" pitchFamily="2" charset="-78"/>
                        </a:rPr>
                        <a:t>خارجه</a:t>
                      </a:r>
                      <a:endParaRPr lang="en-US" sz="1600" dirty="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c>
                  <a:txBody>
                    <a:bodyPr/>
                    <a:lstStyle/>
                    <a:p>
                      <a:pPr algn="ctr" rtl="1">
                        <a:lnSpc>
                          <a:spcPct val="115000"/>
                        </a:lnSpc>
                        <a:spcAft>
                          <a:spcPts val="0"/>
                        </a:spcAft>
                      </a:pPr>
                      <a:r>
                        <a:rPr lang="fa-IR" sz="1600" dirty="0">
                          <a:cs typeface="B Titr" pitchFamily="2" charset="-78"/>
                        </a:rPr>
                        <a:t>618</a:t>
                      </a:r>
                      <a:endParaRPr lang="en-US" sz="1600" dirty="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c>
                  <a:txBody>
                    <a:bodyPr/>
                    <a:lstStyle/>
                    <a:p>
                      <a:pPr algn="ctr" rtl="1">
                        <a:lnSpc>
                          <a:spcPct val="115000"/>
                        </a:lnSpc>
                        <a:spcAft>
                          <a:spcPts val="0"/>
                        </a:spcAft>
                      </a:pPr>
                      <a:r>
                        <a:rPr lang="fa-IR" sz="1600">
                          <a:cs typeface="B Titr" pitchFamily="2" charset="-78"/>
                        </a:rPr>
                        <a:t>627</a:t>
                      </a:r>
                      <a:endParaRPr lang="en-US" sz="160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c>
                  <a:txBody>
                    <a:bodyPr/>
                    <a:lstStyle/>
                    <a:p>
                      <a:pPr algn="ctr" rtl="1">
                        <a:lnSpc>
                          <a:spcPct val="115000"/>
                        </a:lnSpc>
                        <a:spcAft>
                          <a:spcPts val="0"/>
                        </a:spcAft>
                      </a:pPr>
                      <a:r>
                        <a:rPr lang="fa-IR" sz="1600" dirty="0">
                          <a:cs typeface="B Titr" pitchFamily="2" charset="-78"/>
                        </a:rPr>
                        <a:t>665</a:t>
                      </a:r>
                      <a:endParaRPr lang="en-US" sz="1600" dirty="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c>
                  <a:txBody>
                    <a:bodyPr/>
                    <a:lstStyle/>
                    <a:p>
                      <a:pPr algn="ctr" rtl="1">
                        <a:lnSpc>
                          <a:spcPct val="115000"/>
                        </a:lnSpc>
                        <a:spcAft>
                          <a:spcPts val="0"/>
                        </a:spcAft>
                      </a:pPr>
                      <a:r>
                        <a:rPr lang="fa-IR" sz="1600" dirty="0" smtClean="0">
                          <a:latin typeface="Calibri"/>
                          <a:ea typeface="Calibri"/>
                          <a:cs typeface="B Titr" pitchFamily="2" charset="-78"/>
                        </a:rPr>
                        <a:t>707</a:t>
                      </a:r>
                      <a:endParaRPr lang="en-US" sz="1600" dirty="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r>
              <a:tr h="645258">
                <a:tc>
                  <a:txBody>
                    <a:bodyPr/>
                    <a:lstStyle/>
                    <a:p>
                      <a:pPr algn="ctr" rtl="1">
                        <a:lnSpc>
                          <a:spcPct val="115000"/>
                        </a:lnSpc>
                        <a:spcAft>
                          <a:spcPts val="0"/>
                        </a:spcAft>
                      </a:pPr>
                      <a:r>
                        <a:rPr lang="fa-IR" sz="1600" dirty="0">
                          <a:cs typeface="B Titr" pitchFamily="2" charset="-78"/>
                        </a:rPr>
                        <a:t>آمار دانش آموزان </a:t>
                      </a:r>
                      <a:endParaRPr lang="fa-IR" sz="1600" dirty="0" smtClean="0">
                        <a:cs typeface="B Titr" pitchFamily="2" charset="-78"/>
                      </a:endParaRPr>
                    </a:p>
                    <a:p>
                      <a:pPr algn="ctr" rtl="1">
                        <a:lnSpc>
                          <a:spcPct val="115000"/>
                        </a:lnSpc>
                        <a:spcAft>
                          <a:spcPts val="0"/>
                        </a:spcAft>
                      </a:pPr>
                      <a:r>
                        <a:rPr lang="fa-IR" sz="1600" dirty="0" smtClean="0">
                          <a:cs typeface="B Titr" pitchFamily="2" charset="-78"/>
                        </a:rPr>
                        <a:t>آموزشگاه </a:t>
                      </a:r>
                      <a:r>
                        <a:rPr lang="fa-IR" sz="1600" dirty="0">
                          <a:cs typeface="B Titr" pitchFamily="2" charset="-78"/>
                        </a:rPr>
                        <a:t>هاي  زبان</a:t>
                      </a:r>
                      <a:endParaRPr lang="en-US" sz="1600" dirty="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c>
                  <a:txBody>
                    <a:bodyPr/>
                    <a:lstStyle/>
                    <a:p>
                      <a:pPr algn="ctr" rtl="1">
                        <a:lnSpc>
                          <a:spcPct val="115000"/>
                        </a:lnSpc>
                        <a:spcAft>
                          <a:spcPts val="0"/>
                        </a:spcAft>
                      </a:pPr>
                      <a:r>
                        <a:rPr lang="fa-IR" sz="1600">
                          <a:cs typeface="B Titr" pitchFamily="2" charset="-78"/>
                        </a:rPr>
                        <a:t>422961</a:t>
                      </a:r>
                      <a:endParaRPr lang="en-US" sz="160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c>
                  <a:txBody>
                    <a:bodyPr/>
                    <a:lstStyle/>
                    <a:p>
                      <a:pPr algn="ctr" rtl="1">
                        <a:lnSpc>
                          <a:spcPct val="115000"/>
                        </a:lnSpc>
                        <a:spcAft>
                          <a:spcPts val="0"/>
                        </a:spcAft>
                      </a:pPr>
                      <a:r>
                        <a:rPr lang="fa-IR" sz="1600">
                          <a:cs typeface="B Titr" pitchFamily="2" charset="-78"/>
                        </a:rPr>
                        <a:t>433963</a:t>
                      </a:r>
                      <a:endParaRPr lang="en-US" sz="160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c>
                  <a:txBody>
                    <a:bodyPr/>
                    <a:lstStyle/>
                    <a:p>
                      <a:pPr algn="ctr" rtl="1">
                        <a:lnSpc>
                          <a:spcPct val="115000"/>
                        </a:lnSpc>
                        <a:spcAft>
                          <a:spcPts val="0"/>
                        </a:spcAft>
                      </a:pPr>
                      <a:r>
                        <a:rPr lang="fa-IR" sz="1600" dirty="0">
                          <a:cs typeface="B Titr" pitchFamily="2" charset="-78"/>
                        </a:rPr>
                        <a:t>532890</a:t>
                      </a:r>
                      <a:endParaRPr lang="en-US" sz="1600" dirty="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c>
                  <a:txBody>
                    <a:bodyPr/>
                    <a:lstStyle/>
                    <a:p>
                      <a:pPr algn="ctr" rtl="1">
                        <a:lnSpc>
                          <a:spcPct val="115000"/>
                        </a:lnSpc>
                        <a:spcAft>
                          <a:spcPts val="0"/>
                        </a:spcAft>
                      </a:pPr>
                      <a:r>
                        <a:rPr lang="fa-IR" sz="1600" dirty="0" smtClean="0">
                          <a:latin typeface="Calibri"/>
                          <a:ea typeface="Calibri"/>
                          <a:cs typeface="B Titr" pitchFamily="2" charset="-78"/>
                        </a:rPr>
                        <a:t>561/738</a:t>
                      </a:r>
                      <a:endParaRPr lang="en-US" sz="1600" dirty="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r>
              <a:tr h="645258">
                <a:tc>
                  <a:txBody>
                    <a:bodyPr/>
                    <a:lstStyle/>
                    <a:p>
                      <a:pPr algn="ctr" rtl="1">
                        <a:lnSpc>
                          <a:spcPct val="115000"/>
                        </a:lnSpc>
                        <a:spcAft>
                          <a:spcPts val="0"/>
                        </a:spcAft>
                      </a:pPr>
                      <a:r>
                        <a:rPr lang="fa-IR" sz="1600" dirty="0">
                          <a:cs typeface="B Titr" pitchFamily="2" charset="-78"/>
                        </a:rPr>
                        <a:t>تعداد آموزشگاه هاي </a:t>
                      </a:r>
                      <a:endParaRPr lang="fa-IR" sz="1600" dirty="0" smtClean="0">
                        <a:cs typeface="B Titr" pitchFamily="2" charset="-78"/>
                      </a:endParaRPr>
                    </a:p>
                    <a:p>
                      <a:pPr algn="ctr" rtl="1">
                        <a:lnSpc>
                          <a:spcPct val="115000"/>
                        </a:lnSpc>
                        <a:spcAft>
                          <a:spcPts val="0"/>
                        </a:spcAft>
                      </a:pPr>
                      <a:r>
                        <a:rPr lang="fa-IR" sz="1600" dirty="0" smtClean="0">
                          <a:cs typeface="B Titr" pitchFamily="2" charset="-78"/>
                        </a:rPr>
                        <a:t>علمي </a:t>
                      </a:r>
                      <a:r>
                        <a:rPr lang="fa-IR" sz="1600" dirty="0">
                          <a:cs typeface="B Titr" pitchFamily="2" charset="-78"/>
                        </a:rPr>
                        <a:t>آزاد</a:t>
                      </a:r>
                      <a:endParaRPr lang="en-US" sz="1600" dirty="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c>
                  <a:txBody>
                    <a:bodyPr/>
                    <a:lstStyle/>
                    <a:p>
                      <a:pPr algn="ctr" rtl="1">
                        <a:lnSpc>
                          <a:spcPct val="115000"/>
                        </a:lnSpc>
                        <a:spcAft>
                          <a:spcPts val="0"/>
                        </a:spcAft>
                      </a:pPr>
                      <a:r>
                        <a:rPr lang="fa-IR" sz="1600">
                          <a:cs typeface="B Titr" pitchFamily="2" charset="-78"/>
                        </a:rPr>
                        <a:t>246</a:t>
                      </a:r>
                      <a:endParaRPr lang="en-US" sz="160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c>
                  <a:txBody>
                    <a:bodyPr/>
                    <a:lstStyle/>
                    <a:p>
                      <a:pPr algn="ctr" rtl="1">
                        <a:lnSpc>
                          <a:spcPct val="115000"/>
                        </a:lnSpc>
                        <a:spcAft>
                          <a:spcPts val="0"/>
                        </a:spcAft>
                      </a:pPr>
                      <a:r>
                        <a:rPr lang="fa-IR" sz="1600">
                          <a:cs typeface="B Titr" pitchFamily="2" charset="-78"/>
                        </a:rPr>
                        <a:t>261</a:t>
                      </a:r>
                      <a:endParaRPr lang="en-US" sz="160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c>
                  <a:txBody>
                    <a:bodyPr/>
                    <a:lstStyle/>
                    <a:p>
                      <a:pPr algn="ctr" rtl="1">
                        <a:lnSpc>
                          <a:spcPct val="115000"/>
                        </a:lnSpc>
                        <a:spcAft>
                          <a:spcPts val="0"/>
                        </a:spcAft>
                      </a:pPr>
                      <a:r>
                        <a:rPr lang="fa-IR" sz="1600" dirty="0">
                          <a:cs typeface="B Titr" pitchFamily="2" charset="-78"/>
                        </a:rPr>
                        <a:t>296</a:t>
                      </a:r>
                      <a:endParaRPr lang="en-US" sz="1600" dirty="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c>
                  <a:txBody>
                    <a:bodyPr/>
                    <a:lstStyle/>
                    <a:p>
                      <a:pPr algn="ctr" rtl="1">
                        <a:lnSpc>
                          <a:spcPct val="115000"/>
                        </a:lnSpc>
                        <a:spcAft>
                          <a:spcPts val="0"/>
                        </a:spcAft>
                      </a:pPr>
                      <a:r>
                        <a:rPr lang="fa-IR" sz="1600" dirty="0" smtClean="0">
                          <a:latin typeface="Calibri"/>
                          <a:ea typeface="Calibri"/>
                          <a:cs typeface="B Titr" pitchFamily="2" charset="-78"/>
                        </a:rPr>
                        <a:t>311</a:t>
                      </a:r>
                      <a:endParaRPr lang="en-US" sz="1600" dirty="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r>
              <a:tr h="645258">
                <a:tc>
                  <a:txBody>
                    <a:bodyPr/>
                    <a:lstStyle/>
                    <a:p>
                      <a:pPr algn="ctr" rtl="1">
                        <a:lnSpc>
                          <a:spcPct val="115000"/>
                        </a:lnSpc>
                        <a:spcAft>
                          <a:spcPts val="0"/>
                        </a:spcAft>
                      </a:pPr>
                      <a:r>
                        <a:rPr lang="fa-IR" sz="1600" dirty="0">
                          <a:cs typeface="B Titr" pitchFamily="2" charset="-78"/>
                        </a:rPr>
                        <a:t>آمار دانش </a:t>
                      </a:r>
                      <a:r>
                        <a:rPr lang="fa-IR" sz="1600" dirty="0" smtClean="0">
                          <a:cs typeface="B Titr" pitchFamily="2" charset="-78"/>
                        </a:rPr>
                        <a:t>آموزان</a:t>
                      </a:r>
                    </a:p>
                    <a:p>
                      <a:pPr algn="ctr" rtl="1">
                        <a:lnSpc>
                          <a:spcPct val="115000"/>
                        </a:lnSpc>
                        <a:spcAft>
                          <a:spcPts val="0"/>
                        </a:spcAft>
                      </a:pPr>
                      <a:r>
                        <a:rPr lang="fa-IR" sz="1600" dirty="0" smtClean="0">
                          <a:cs typeface="B Titr" pitchFamily="2" charset="-78"/>
                        </a:rPr>
                        <a:t> </a:t>
                      </a:r>
                      <a:r>
                        <a:rPr lang="fa-IR" sz="1600" dirty="0">
                          <a:cs typeface="B Titr" pitchFamily="2" charset="-78"/>
                        </a:rPr>
                        <a:t>آموزشگاه هاي علمي آزاد</a:t>
                      </a:r>
                      <a:endParaRPr lang="en-US" sz="1600" dirty="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c>
                  <a:txBody>
                    <a:bodyPr/>
                    <a:lstStyle/>
                    <a:p>
                      <a:pPr algn="ctr" rtl="1">
                        <a:lnSpc>
                          <a:spcPct val="115000"/>
                        </a:lnSpc>
                        <a:spcAft>
                          <a:spcPts val="0"/>
                        </a:spcAft>
                      </a:pPr>
                      <a:r>
                        <a:rPr lang="fa-IR" sz="1600">
                          <a:cs typeface="B Titr" pitchFamily="2" charset="-78"/>
                        </a:rPr>
                        <a:t>327400</a:t>
                      </a:r>
                      <a:endParaRPr lang="en-US" sz="160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c>
                  <a:txBody>
                    <a:bodyPr/>
                    <a:lstStyle/>
                    <a:p>
                      <a:pPr algn="ctr" rtl="1">
                        <a:lnSpc>
                          <a:spcPct val="115000"/>
                        </a:lnSpc>
                        <a:spcAft>
                          <a:spcPts val="0"/>
                        </a:spcAft>
                      </a:pPr>
                      <a:r>
                        <a:rPr lang="fa-IR" sz="1600">
                          <a:cs typeface="B Titr" pitchFamily="2" charset="-78"/>
                        </a:rPr>
                        <a:t>369727</a:t>
                      </a:r>
                      <a:endParaRPr lang="en-US" sz="160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c>
                  <a:txBody>
                    <a:bodyPr/>
                    <a:lstStyle/>
                    <a:p>
                      <a:pPr algn="ctr" rtl="1">
                        <a:lnSpc>
                          <a:spcPct val="115000"/>
                        </a:lnSpc>
                        <a:spcAft>
                          <a:spcPts val="0"/>
                        </a:spcAft>
                      </a:pPr>
                      <a:r>
                        <a:rPr lang="fa-IR" sz="1600" dirty="0">
                          <a:cs typeface="B Titr" pitchFamily="2" charset="-78"/>
                        </a:rPr>
                        <a:t>375279</a:t>
                      </a:r>
                      <a:endParaRPr lang="en-US" sz="1600" dirty="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c>
                  <a:txBody>
                    <a:bodyPr/>
                    <a:lstStyle/>
                    <a:p>
                      <a:pPr algn="ctr" rtl="1">
                        <a:lnSpc>
                          <a:spcPct val="115000"/>
                        </a:lnSpc>
                        <a:spcAft>
                          <a:spcPts val="0"/>
                        </a:spcAft>
                      </a:pPr>
                      <a:r>
                        <a:rPr lang="fa-IR" sz="1600" dirty="0" smtClean="0">
                          <a:latin typeface="Calibri"/>
                          <a:ea typeface="Calibri"/>
                          <a:cs typeface="B Titr" pitchFamily="2" charset="-78"/>
                        </a:rPr>
                        <a:t>394/296</a:t>
                      </a:r>
                      <a:endParaRPr lang="en-US" sz="1600" dirty="0">
                        <a:latin typeface="Calibri"/>
                        <a:ea typeface="Calibri"/>
                        <a:cs typeface="B Titr" pitchFamily="2" charset="-78"/>
                      </a:endParaRPr>
                    </a:p>
                  </a:txBody>
                  <a:tcPr marL="54704" marR="54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893B"/>
                    </a:solidFill>
                  </a:tcPr>
                </a:tc>
              </a:tr>
            </a:tbl>
          </a:graphicData>
        </a:graphic>
      </p:graphicFrame>
      <p:sp>
        <p:nvSpPr>
          <p:cNvPr id="140289" name="Rectangle 1"/>
          <p:cNvSpPr>
            <a:spLocks noChangeArrowheads="1"/>
          </p:cNvSpPr>
          <p:nvPr/>
        </p:nvSpPr>
        <p:spPr bwMode="auto">
          <a:xfrm>
            <a:off x="928662" y="1428736"/>
            <a:ext cx="728667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4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Calibri" pitchFamily="34" charset="0"/>
                <a:cs typeface="B Titr" pitchFamily="2" charset="-78"/>
              </a:rPr>
              <a:t>تعداد مراكز غيردولتي (آموزشگاه هاي زبان خارجه و علمي آزاد) </a:t>
            </a:r>
          </a:p>
          <a:p>
            <a:pPr marL="0" marR="0" lvl="0" indent="0" algn="ctr" defTabSz="914400" rtl="1" eaLnBrk="1" fontAlgn="base" latinLnBrk="0" hangingPunct="1">
              <a:lnSpc>
                <a:spcPct val="100000"/>
              </a:lnSpc>
              <a:spcBef>
                <a:spcPct val="0"/>
              </a:spcBef>
              <a:spcAft>
                <a:spcPct val="0"/>
              </a:spcAft>
              <a:buClrTx/>
              <a:buSzTx/>
              <a:buFontTx/>
              <a:buNone/>
              <a:tabLst/>
            </a:pPr>
            <a:r>
              <a:rPr kumimoji="0" lang="fa-IR" sz="24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Calibri" pitchFamily="34" charset="0"/>
                <a:cs typeface="B Titr" pitchFamily="2" charset="-78"/>
              </a:rPr>
              <a:t>و  آمار دانش‌آموزان</a:t>
            </a:r>
            <a:endParaRPr kumimoji="0" lang="en-US" sz="32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14744" y="2617464"/>
            <a:ext cx="4129110" cy="428628"/>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fa-IR"/>
          </a:p>
        </p:txBody>
      </p:sp>
      <p:sp>
        <p:nvSpPr>
          <p:cNvPr id="7" name="Rectangle 6"/>
          <p:cNvSpPr/>
          <p:nvPr/>
        </p:nvSpPr>
        <p:spPr>
          <a:xfrm>
            <a:off x="4413884" y="3097528"/>
            <a:ext cx="3429024" cy="428628"/>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fa-IR"/>
          </a:p>
        </p:txBody>
      </p:sp>
      <p:sp>
        <p:nvSpPr>
          <p:cNvPr id="8" name="Rectangle 7"/>
          <p:cNvSpPr/>
          <p:nvPr/>
        </p:nvSpPr>
        <p:spPr>
          <a:xfrm>
            <a:off x="2428860" y="3556636"/>
            <a:ext cx="5414994" cy="428628"/>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fa-IR"/>
          </a:p>
        </p:txBody>
      </p:sp>
      <p:sp>
        <p:nvSpPr>
          <p:cNvPr id="9" name="Rectangle 8"/>
          <p:cNvSpPr/>
          <p:nvPr/>
        </p:nvSpPr>
        <p:spPr>
          <a:xfrm>
            <a:off x="4245290" y="4026222"/>
            <a:ext cx="3603326" cy="428628"/>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fa-IR"/>
          </a:p>
        </p:txBody>
      </p:sp>
      <p:sp>
        <p:nvSpPr>
          <p:cNvPr id="10" name="Rectangle 9"/>
          <p:cNvSpPr/>
          <p:nvPr/>
        </p:nvSpPr>
        <p:spPr>
          <a:xfrm>
            <a:off x="3500430" y="4459612"/>
            <a:ext cx="4342478" cy="428628"/>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fa-IR"/>
          </a:p>
        </p:txBody>
      </p:sp>
      <p:sp>
        <p:nvSpPr>
          <p:cNvPr id="11" name="Rectangle 10"/>
          <p:cNvSpPr/>
          <p:nvPr/>
        </p:nvSpPr>
        <p:spPr>
          <a:xfrm>
            <a:off x="4429124" y="4944438"/>
            <a:ext cx="3413784" cy="404802"/>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fa-IR"/>
          </a:p>
        </p:txBody>
      </p:sp>
      <p:sp>
        <p:nvSpPr>
          <p:cNvPr id="12" name="Rectangle 11"/>
          <p:cNvSpPr/>
          <p:nvPr/>
        </p:nvSpPr>
        <p:spPr>
          <a:xfrm>
            <a:off x="1801158" y="5388306"/>
            <a:ext cx="6026510" cy="428628"/>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fa-IR"/>
          </a:p>
        </p:txBody>
      </p:sp>
      <p:sp>
        <p:nvSpPr>
          <p:cNvPr id="5" name="Rectangle 4"/>
          <p:cNvSpPr/>
          <p:nvPr/>
        </p:nvSpPr>
        <p:spPr>
          <a:xfrm>
            <a:off x="4786314" y="2143116"/>
            <a:ext cx="3057540" cy="428628"/>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fa-IR"/>
          </a:p>
        </p:txBody>
      </p:sp>
      <p:sp>
        <p:nvSpPr>
          <p:cNvPr id="2" name="TextBox 1"/>
          <p:cNvSpPr txBox="1"/>
          <p:nvPr/>
        </p:nvSpPr>
        <p:spPr>
          <a:xfrm>
            <a:off x="1285852" y="1428736"/>
            <a:ext cx="6572296" cy="4431983"/>
          </a:xfrm>
          <a:prstGeom prst="rect">
            <a:avLst/>
          </a:prstGeom>
          <a:noFill/>
        </p:spPr>
        <p:txBody>
          <a:bodyPr wrap="square" rtlCol="1">
            <a:spAutoFit/>
          </a:bodyPr>
          <a:lstStyle/>
          <a:p>
            <a:pPr lvl="0" algn="ctr" eaLnBrk="0" fontAlgn="base" hangingPunct="0">
              <a:lnSpc>
                <a:spcPct val="150000"/>
              </a:lnSpc>
              <a:spcBef>
                <a:spcPct val="0"/>
              </a:spcBef>
              <a:spcAft>
                <a:spcPct val="0"/>
              </a:spcAft>
              <a:tabLst>
                <a:tab pos="2851150" algn="ctr"/>
                <a:tab pos="4949825" algn="l"/>
              </a:tabLst>
            </a:pPr>
            <a:r>
              <a:rPr lang="fa-IR" sz="2800" b="1" dirty="0" smtClean="0">
                <a:latin typeface="Calibri" pitchFamily="34" charset="0"/>
                <a:ea typeface="Calibri" pitchFamily="34" charset="0"/>
                <a:cs typeface="B Titr" pitchFamily="2" charset="-78"/>
              </a:rPr>
              <a:t>آمار و وضعيت فضا، كالبد (املاك):</a:t>
            </a:r>
            <a:endParaRPr lang="en-US" sz="1200" dirty="0" smtClean="0">
              <a:latin typeface="Arial" pitchFamily="34" charset="0"/>
              <a:cs typeface="B Titr" pitchFamily="2" charset="-78"/>
            </a:endParaRPr>
          </a:p>
          <a:p>
            <a:pPr lvl="0" eaLnBrk="0" fontAlgn="base" hangingPunct="0">
              <a:lnSpc>
                <a:spcPct val="150000"/>
              </a:lnSpc>
              <a:spcBef>
                <a:spcPct val="0"/>
              </a:spcBef>
              <a:spcAft>
                <a:spcPct val="0"/>
              </a:spcAft>
              <a:tabLst>
                <a:tab pos="2851150" algn="ctr"/>
                <a:tab pos="4949825" algn="l"/>
              </a:tabLst>
            </a:pPr>
            <a:r>
              <a:rPr lang="fa-IR" sz="2000" b="1" dirty="0" smtClean="0">
                <a:solidFill>
                  <a:srgbClr val="002060"/>
                </a:solidFill>
                <a:latin typeface="Calibri" pitchFamily="34" charset="0"/>
                <a:ea typeface="Calibri" pitchFamily="34" charset="0"/>
                <a:cs typeface="B Titr" pitchFamily="2" charset="-78"/>
              </a:rPr>
              <a:t>تعداد كل املاك: </a:t>
            </a:r>
            <a:r>
              <a:rPr lang="fa-IR" sz="2000" b="1" dirty="0" smtClean="0">
                <a:solidFill>
                  <a:srgbClr val="FF0000"/>
                </a:solidFill>
                <a:latin typeface="Calibri" pitchFamily="34" charset="0"/>
                <a:ea typeface="Calibri" pitchFamily="34" charset="0"/>
                <a:cs typeface="B Titr" pitchFamily="2" charset="-78"/>
              </a:rPr>
              <a:t>3058 واحد</a:t>
            </a:r>
            <a:endParaRPr lang="en-US" sz="1100" dirty="0" smtClean="0">
              <a:solidFill>
                <a:srgbClr val="FF0000"/>
              </a:solidFill>
              <a:latin typeface="Arial" pitchFamily="34" charset="0"/>
              <a:cs typeface="B Titr" pitchFamily="2" charset="-78"/>
            </a:endParaRPr>
          </a:p>
          <a:p>
            <a:pPr lvl="0" eaLnBrk="0" fontAlgn="base" hangingPunct="0">
              <a:lnSpc>
                <a:spcPct val="150000"/>
              </a:lnSpc>
              <a:spcBef>
                <a:spcPct val="0"/>
              </a:spcBef>
              <a:spcAft>
                <a:spcPct val="0"/>
              </a:spcAft>
              <a:tabLst>
                <a:tab pos="2851150" algn="ctr"/>
                <a:tab pos="4949825" algn="l"/>
              </a:tabLst>
            </a:pPr>
            <a:r>
              <a:rPr lang="fa-IR" sz="2000" b="1" dirty="0" smtClean="0">
                <a:solidFill>
                  <a:srgbClr val="002060"/>
                </a:solidFill>
                <a:latin typeface="Calibri" pitchFamily="34" charset="0"/>
                <a:ea typeface="Calibri" pitchFamily="34" charset="0"/>
                <a:cs typeface="B Titr" pitchFamily="2" charset="-78"/>
              </a:rPr>
              <a:t>تعداد فضاهاي آموزشي: </a:t>
            </a:r>
            <a:r>
              <a:rPr lang="fa-IR" sz="2000" b="1" dirty="0" smtClean="0">
                <a:solidFill>
                  <a:srgbClr val="FF0000"/>
                </a:solidFill>
                <a:latin typeface="Calibri" pitchFamily="34" charset="0"/>
                <a:ea typeface="Calibri" pitchFamily="34" charset="0"/>
                <a:cs typeface="B Titr" pitchFamily="2" charset="-78"/>
              </a:rPr>
              <a:t>2307 باب</a:t>
            </a:r>
            <a:endParaRPr lang="en-US" sz="1100" dirty="0" smtClean="0">
              <a:solidFill>
                <a:srgbClr val="FF0000"/>
              </a:solidFill>
              <a:latin typeface="Arial" pitchFamily="34" charset="0"/>
              <a:cs typeface="B Titr" pitchFamily="2" charset="-78"/>
            </a:endParaRPr>
          </a:p>
          <a:p>
            <a:pPr lvl="0" eaLnBrk="0" fontAlgn="base" hangingPunct="0">
              <a:lnSpc>
                <a:spcPct val="150000"/>
              </a:lnSpc>
              <a:spcBef>
                <a:spcPct val="0"/>
              </a:spcBef>
              <a:spcAft>
                <a:spcPct val="0"/>
              </a:spcAft>
              <a:tabLst>
                <a:tab pos="2851150" algn="ctr"/>
                <a:tab pos="4949825" algn="l"/>
              </a:tabLst>
            </a:pPr>
            <a:r>
              <a:rPr lang="fa-IR" sz="2000" b="1" dirty="0" smtClean="0">
                <a:solidFill>
                  <a:srgbClr val="002060"/>
                </a:solidFill>
                <a:latin typeface="Calibri" pitchFamily="34" charset="0"/>
                <a:ea typeface="Calibri" pitchFamily="34" charset="0"/>
                <a:cs typeface="B Titr" pitchFamily="2" charset="-78"/>
              </a:rPr>
              <a:t>مدارس استيجاري: </a:t>
            </a:r>
            <a:r>
              <a:rPr lang="fa-IR" sz="2000" b="1" dirty="0" smtClean="0">
                <a:solidFill>
                  <a:srgbClr val="FF0000"/>
                </a:solidFill>
                <a:latin typeface="Calibri" pitchFamily="34" charset="0"/>
                <a:ea typeface="Calibri" pitchFamily="34" charset="0"/>
                <a:cs typeface="B Titr" pitchFamily="2" charset="-78"/>
              </a:rPr>
              <a:t>58 باب</a:t>
            </a:r>
            <a:endParaRPr lang="en-US" sz="1100" dirty="0" smtClean="0">
              <a:solidFill>
                <a:srgbClr val="FF0000"/>
              </a:solidFill>
              <a:latin typeface="Arial" pitchFamily="34" charset="0"/>
              <a:cs typeface="B Titr" pitchFamily="2" charset="-78"/>
            </a:endParaRPr>
          </a:p>
          <a:p>
            <a:pPr lvl="0" eaLnBrk="0" fontAlgn="base" hangingPunct="0">
              <a:lnSpc>
                <a:spcPct val="150000"/>
              </a:lnSpc>
              <a:spcBef>
                <a:spcPct val="0"/>
              </a:spcBef>
              <a:spcAft>
                <a:spcPct val="0"/>
              </a:spcAft>
              <a:tabLst>
                <a:tab pos="2851150" algn="ctr"/>
                <a:tab pos="4949825" algn="l"/>
              </a:tabLst>
            </a:pPr>
            <a:r>
              <a:rPr lang="fa-IR" sz="2000" b="1" dirty="0" smtClean="0">
                <a:solidFill>
                  <a:srgbClr val="002060"/>
                </a:solidFill>
                <a:latin typeface="Calibri" pitchFamily="34" charset="0"/>
                <a:ea typeface="Calibri" pitchFamily="34" charset="0"/>
                <a:cs typeface="B Titr" pitchFamily="2" charset="-78"/>
              </a:rPr>
              <a:t>مدارس داراي حكم قلع و قمع و خلع يد: </a:t>
            </a:r>
            <a:r>
              <a:rPr lang="fa-IR" sz="2000" b="1" dirty="0" smtClean="0">
                <a:solidFill>
                  <a:srgbClr val="FF0000"/>
                </a:solidFill>
                <a:latin typeface="Calibri" pitchFamily="34" charset="0"/>
                <a:ea typeface="Calibri" pitchFamily="34" charset="0"/>
                <a:cs typeface="B Titr" pitchFamily="2" charset="-78"/>
              </a:rPr>
              <a:t>56 باب</a:t>
            </a:r>
            <a:endParaRPr lang="en-US" sz="1100" dirty="0" smtClean="0">
              <a:solidFill>
                <a:srgbClr val="FF0000"/>
              </a:solidFill>
              <a:latin typeface="Arial" pitchFamily="34" charset="0"/>
              <a:cs typeface="B Titr" pitchFamily="2" charset="-78"/>
            </a:endParaRPr>
          </a:p>
          <a:p>
            <a:pPr lvl="0" eaLnBrk="0" fontAlgn="base" hangingPunct="0">
              <a:lnSpc>
                <a:spcPct val="150000"/>
              </a:lnSpc>
              <a:spcBef>
                <a:spcPct val="0"/>
              </a:spcBef>
              <a:spcAft>
                <a:spcPct val="0"/>
              </a:spcAft>
              <a:tabLst>
                <a:tab pos="2851150" algn="ctr"/>
                <a:tab pos="4949825" algn="l"/>
              </a:tabLst>
            </a:pPr>
            <a:r>
              <a:rPr lang="fa-IR" sz="2000" b="1" dirty="0" smtClean="0">
                <a:solidFill>
                  <a:srgbClr val="002060"/>
                </a:solidFill>
                <a:latin typeface="Calibri" pitchFamily="34" charset="0"/>
                <a:ea typeface="Calibri" pitchFamily="34" charset="0"/>
                <a:cs typeface="B Titr" pitchFamily="2" charset="-78"/>
              </a:rPr>
              <a:t>مدارس اوقافي:</a:t>
            </a:r>
            <a:r>
              <a:rPr lang="fa-IR" sz="2000" b="1" dirty="0" smtClean="0">
                <a:solidFill>
                  <a:srgbClr val="FF0000"/>
                </a:solidFill>
                <a:latin typeface="Calibri" pitchFamily="34" charset="0"/>
                <a:ea typeface="Calibri" pitchFamily="34" charset="0"/>
                <a:cs typeface="B Titr" pitchFamily="2" charset="-78"/>
              </a:rPr>
              <a:t> 313 باب</a:t>
            </a:r>
            <a:endParaRPr lang="en-US" sz="1100" dirty="0" smtClean="0">
              <a:solidFill>
                <a:srgbClr val="FF0000"/>
              </a:solidFill>
              <a:latin typeface="Arial" pitchFamily="34" charset="0"/>
              <a:cs typeface="B Titr" pitchFamily="2" charset="-78"/>
            </a:endParaRPr>
          </a:p>
          <a:p>
            <a:pPr lvl="0" eaLnBrk="0" fontAlgn="base" hangingPunct="0">
              <a:lnSpc>
                <a:spcPct val="150000"/>
              </a:lnSpc>
              <a:spcBef>
                <a:spcPct val="0"/>
              </a:spcBef>
              <a:spcAft>
                <a:spcPct val="0"/>
              </a:spcAft>
              <a:tabLst>
                <a:tab pos="2851150" algn="ctr"/>
                <a:tab pos="4949825" algn="l"/>
              </a:tabLst>
            </a:pPr>
            <a:r>
              <a:rPr lang="fa-IR" sz="2000" b="1" dirty="0" smtClean="0">
                <a:solidFill>
                  <a:srgbClr val="002060"/>
                </a:solidFill>
                <a:latin typeface="Calibri" pitchFamily="34" charset="0"/>
                <a:ea typeface="Calibri" pitchFamily="34" charset="0"/>
                <a:cs typeface="B Titr" pitchFamily="2" charset="-78"/>
              </a:rPr>
              <a:t>مدارسي كه متعلق به غير است:</a:t>
            </a:r>
            <a:r>
              <a:rPr lang="fa-IR" sz="2000" b="1" dirty="0" smtClean="0">
                <a:solidFill>
                  <a:srgbClr val="FF0000"/>
                </a:solidFill>
                <a:latin typeface="Calibri" pitchFamily="34" charset="0"/>
                <a:ea typeface="Calibri" pitchFamily="34" charset="0"/>
                <a:cs typeface="B Titr" pitchFamily="2" charset="-78"/>
              </a:rPr>
              <a:t> 512 باب</a:t>
            </a:r>
            <a:endParaRPr lang="en-US" sz="1100" dirty="0" smtClean="0">
              <a:solidFill>
                <a:srgbClr val="FF0000"/>
              </a:solidFill>
              <a:latin typeface="Arial" pitchFamily="34" charset="0"/>
              <a:cs typeface="B Titr" pitchFamily="2" charset="-78"/>
            </a:endParaRPr>
          </a:p>
          <a:p>
            <a:pPr lvl="0" eaLnBrk="0" fontAlgn="base" hangingPunct="0">
              <a:lnSpc>
                <a:spcPct val="150000"/>
              </a:lnSpc>
              <a:spcBef>
                <a:spcPct val="0"/>
              </a:spcBef>
              <a:spcAft>
                <a:spcPct val="0"/>
              </a:spcAft>
              <a:tabLst>
                <a:tab pos="2851150" algn="ctr"/>
                <a:tab pos="4949825" algn="l"/>
              </a:tabLst>
            </a:pPr>
            <a:r>
              <a:rPr lang="fa-IR" sz="2000" b="1" dirty="0" smtClean="0">
                <a:solidFill>
                  <a:srgbClr val="002060"/>
                </a:solidFill>
                <a:latin typeface="Calibri" pitchFamily="34" charset="0"/>
                <a:ea typeface="Calibri" pitchFamily="34" charset="0"/>
                <a:cs typeface="B Titr" pitchFamily="2" charset="-78"/>
              </a:rPr>
              <a:t>مدارس منحله:</a:t>
            </a:r>
            <a:r>
              <a:rPr lang="fa-IR" sz="2000" b="1" dirty="0" smtClean="0">
                <a:solidFill>
                  <a:srgbClr val="FF0000"/>
                </a:solidFill>
                <a:latin typeface="Calibri" pitchFamily="34" charset="0"/>
                <a:ea typeface="Calibri" pitchFamily="34" charset="0"/>
                <a:cs typeface="B Titr" pitchFamily="2" charset="-78"/>
              </a:rPr>
              <a:t> 123باب</a:t>
            </a:r>
            <a:endParaRPr lang="en-US" sz="1100" dirty="0" smtClean="0">
              <a:solidFill>
                <a:srgbClr val="FF0000"/>
              </a:solidFill>
              <a:latin typeface="Arial" pitchFamily="34" charset="0"/>
              <a:cs typeface="B Titr" pitchFamily="2" charset="-78"/>
            </a:endParaRPr>
          </a:p>
          <a:p>
            <a:pPr lvl="0" eaLnBrk="0" fontAlgn="base" hangingPunct="0">
              <a:lnSpc>
                <a:spcPct val="150000"/>
              </a:lnSpc>
              <a:spcBef>
                <a:spcPct val="0"/>
              </a:spcBef>
              <a:spcAft>
                <a:spcPct val="0"/>
              </a:spcAft>
              <a:tabLst>
                <a:tab pos="2851150" algn="ctr"/>
                <a:tab pos="4949825" algn="l"/>
              </a:tabLst>
            </a:pPr>
            <a:r>
              <a:rPr lang="fa-IR" sz="2000" b="1" dirty="0" smtClean="0">
                <a:solidFill>
                  <a:srgbClr val="002060"/>
                </a:solidFill>
                <a:latin typeface="Calibri" pitchFamily="34" charset="0"/>
                <a:ea typeface="Calibri" pitchFamily="34" charset="0"/>
                <a:cs typeface="B Titr" pitchFamily="2" charset="-78"/>
              </a:rPr>
              <a:t>مدارس احداثي از محل عوارض شهرداري (قبل از انقلاب):</a:t>
            </a:r>
            <a:r>
              <a:rPr lang="fa-IR" sz="2000" b="1" dirty="0" smtClean="0">
                <a:solidFill>
                  <a:srgbClr val="FF0000"/>
                </a:solidFill>
                <a:latin typeface="Calibri" pitchFamily="34" charset="0"/>
                <a:ea typeface="Calibri" pitchFamily="34" charset="0"/>
                <a:cs typeface="B Titr" pitchFamily="2" charset="-78"/>
              </a:rPr>
              <a:t> 80باب</a:t>
            </a:r>
            <a:endParaRPr lang="fa-IR" sz="2000" dirty="0">
              <a:solidFill>
                <a:srgbClr val="FF0000"/>
              </a:solidFill>
              <a:cs typeface="B Titr" pitchFamily="2" charset="-7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642938" y="1000125"/>
          <a:ext cx="7929562" cy="4929204"/>
        </p:xfrm>
        <a:graphic>
          <a:graphicData uri="http://schemas.openxmlformats.org/drawingml/2006/table">
            <a:tbl>
              <a:tblPr rtl="1"/>
              <a:tblGrid>
                <a:gridCol w="1430198"/>
                <a:gridCol w="1430198"/>
                <a:gridCol w="1430198"/>
                <a:gridCol w="909742"/>
                <a:gridCol w="909742"/>
                <a:gridCol w="909742"/>
                <a:gridCol w="909742"/>
              </a:tblGrid>
              <a:tr h="352086">
                <a:tc rowSpan="2" gridSpan="3">
                  <a:txBody>
                    <a:bodyPr/>
                    <a:lstStyle/>
                    <a:p>
                      <a:pPr algn="ctr" rtl="1">
                        <a:spcAft>
                          <a:spcPts val="0"/>
                        </a:spcAft>
                      </a:pPr>
                      <a:r>
                        <a:rPr lang="ar-SA" sz="2000" b="1" dirty="0">
                          <a:latin typeface="Times New Roman"/>
                          <a:ea typeface="Times New Roman"/>
                          <a:cs typeface="B Titr" pitchFamily="2" charset="-78"/>
                        </a:rPr>
                        <a:t>مولفه های </a:t>
                      </a:r>
                      <a:r>
                        <a:rPr lang="fa-IR" sz="2000" b="1" dirty="0" smtClean="0">
                          <a:latin typeface="Times New Roman"/>
                          <a:ea typeface="Times New Roman"/>
                          <a:cs typeface="B Titr" pitchFamily="2" charset="-78"/>
                        </a:rPr>
                        <a:t>آسيب</a:t>
                      </a:r>
                      <a:endParaRPr lang="en-US" sz="2000" dirty="0">
                        <a:latin typeface="Times New Roman"/>
                        <a:ea typeface="Times New Roman"/>
                        <a:cs typeface="B Titr" pitchFamily="2" charset="-78"/>
                      </a:endParaRPr>
                    </a:p>
                  </a:txBody>
                  <a:tcPr marL="50138" marR="50138" marT="0" marB="0" anchor="ctr">
                    <a:lnL w="5715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rowSpan="2" hMerge="1">
                  <a:txBody>
                    <a:bodyPr/>
                    <a:lstStyle/>
                    <a:p>
                      <a:pPr rtl="1"/>
                      <a:endParaRPr lang="fa-IR"/>
                    </a:p>
                  </a:txBody>
                  <a:tcPr/>
                </a:tc>
                <a:tc rowSpan="2" h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دوره تحصیلی</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جنسیت</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pPr rtl="1"/>
                      <a:endParaRPr lang="fa-IR"/>
                    </a:p>
                  </a:txBody>
                  <a:tcPr/>
                </a:tc>
              </a:tr>
              <a:tr h="352086">
                <a:tc gridSpan="3" vMerge="1">
                  <a:txBody>
                    <a:bodyPr/>
                    <a:lstStyle/>
                    <a:p>
                      <a:pPr rtl="1"/>
                      <a:endParaRPr lang="fa-IR"/>
                    </a:p>
                  </a:txBody>
                  <a:tcPr/>
                </a:tc>
                <a:tc hMerge="1" vMerge="1">
                  <a:txBody>
                    <a:bodyPr/>
                    <a:lstStyle/>
                    <a:p>
                      <a:pPr rtl="1"/>
                      <a:endParaRPr lang="fa-IR"/>
                    </a:p>
                  </a:txBody>
                  <a:tcPr/>
                </a:tc>
                <a:tc hMerge="1" vMerge="1">
                  <a:txBody>
                    <a:bodyPr/>
                    <a:lstStyle/>
                    <a:p>
                      <a:pPr rtl="1"/>
                      <a:endParaRPr lang="fa-IR"/>
                    </a:p>
                  </a:txBody>
                  <a:tcPr/>
                </a:tc>
                <a:tc>
                  <a:txBody>
                    <a:bodyPr/>
                    <a:lstStyle/>
                    <a:p>
                      <a:pPr algn="ctr" rtl="1">
                        <a:spcAft>
                          <a:spcPts val="0"/>
                        </a:spcAft>
                      </a:pPr>
                      <a:r>
                        <a:rPr lang="fa-IR" sz="1400" b="1" dirty="0">
                          <a:latin typeface="Times New Roman"/>
                          <a:ea typeface="Times New Roman"/>
                          <a:cs typeface="B Titr" pitchFamily="2" charset="-78"/>
                        </a:rPr>
                        <a:t>متوسطه اول</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1">
                        <a:spcAft>
                          <a:spcPts val="0"/>
                        </a:spcAft>
                      </a:pPr>
                      <a:r>
                        <a:rPr lang="ar-SA" sz="1400" b="1" dirty="0">
                          <a:latin typeface="Times New Roman"/>
                          <a:ea typeface="Times New Roman"/>
                          <a:cs typeface="B Titr" pitchFamily="2" charset="-78"/>
                        </a:rPr>
                        <a:t>متوسطه دوم</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1">
                        <a:spcAft>
                          <a:spcPts val="0"/>
                        </a:spcAft>
                      </a:pPr>
                      <a:r>
                        <a:rPr lang="ar-SA" sz="1400" b="1" dirty="0">
                          <a:latin typeface="Times New Roman"/>
                          <a:ea typeface="Times New Roman"/>
                          <a:cs typeface="B Titr" pitchFamily="2" charset="-78"/>
                        </a:rPr>
                        <a:t>پسر</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1">
                        <a:spcAft>
                          <a:spcPts val="0"/>
                        </a:spcAft>
                      </a:pPr>
                      <a:r>
                        <a:rPr lang="ar-SA" sz="1400" b="1" dirty="0">
                          <a:latin typeface="Times New Roman"/>
                          <a:ea typeface="Times New Roman"/>
                          <a:cs typeface="B Titr" pitchFamily="2" charset="-78"/>
                        </a:rPr>
                        <a:t>دختر</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r>
              <a:tr h="352086">
                <a:tc rowSpan="12">
                  <a:txBody>
                    <a:bodyPr/>
                    <a:lstStyle/>
                    <a:p>
                      <a:pPr algn="ctr" rtl="1">
                        <a:spcAft>
                          <a:spcPts val="0"/>
                        </a:spcAft>
                      </a:pPr>
                      <a:r>
                        <a:rPr lang="ar-SA" sz="1800" b="1" dirty="0">
                          <a:latin typeface="Times New Roman"/>
                          <a:ea typeface="Times New Roman"/>
                          <a:cs typeface="B Titr" pitchFamily="2" charset="-78"/>
                        </a:rPr>
                        <a:t>عوامل فردی</a:t>
                      </a:r>
                      <a:endParaRPr lang="en-US" sz="1400" dirty="0">
                        <a:latin typeface="Times New Roman"/>
                        <a:ea typeface="Times New Roman"/>
                        <a:cs typeface="B Titr" pitchFamily="2" charset="-78"/>
                      </a:endParaRPr>
                    </a:p>
                  </a:txBody>
                  <a:tcPr marL="50138" marR="50138" marT="0" marB="0" anchor="ctr">
                    <a:lnL w="5715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60000"/>
                        <a:lumOff val="40000"/>
                      </a:schemeClr>
                    </a:solidFill>
                  </a:tcPr>
                </a:tc>
                <a:tc rowSpan="6">
                  <a:txBody>
                    <a:bodyPr/>
                    <a:lstStyle/>
                    <a:p>
                      <a:pPr algn="ctr" rtl="1">
                        <a:spcAft>
                          <a:spcPts val="0"/>
                        </a:spcAft>
                      </a:pPr>
                      <a:r>
                        <a:rPr lang="ar-SA" sz="1400" b="1" dirty="0">
                          <a:latin typeface="Times New Roman"/>
                          <a:ea typeface="Times New Roman"/>
                          <a:cs typeface="B Titr" pitchFamily="2" charset="-78"/>
                        </a:rPr>
                        <a:t>هیجانات</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1">
                        <a:spcAft>
                          <a:spcPts val="0"/>
                        </a:spcAft>
                      </a:pPr>
                      <a:r>
                        <a:rPr lang="ar-SA" sz="1400" b="1" dirty="0">
                          <a:latin typeface="Times New Roman"/>
                          <a:ea typeface="Times New Roman"/>
                          <a:cs typeface="B Titr" pitchFamily="2" charset="-78"/>
                        </a:rPr>
                        <a:t>عزت نفس پائین</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a:spcAft>
                          <a:spcPts val="0"/>
                        </a:spcAft>
                      </a:pPr>
                      <a:r>
                        <a:rPr lang="fa-IR" sz="1200" b="1" dirty="0" smtClean="0">
                          <a:latin typeface="Times New Roman"/>
                          <a:ea typeface="Times New Roman"/>
                          <a:cs typeface="B Titr" pitchFamily="2" charset="-78"/>
                        </a:rPr>
                        <a:t>12/3</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12/3</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10/7</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13/9</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52086">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ar-SA" sz="1400" b="1" dirty="0">
                          <a:latin typeface="Times New Roman"/>
                          <a:ea typeface="Times New Roman"/>
                          <a:cs typeface="B Titr" pitchFamily="2" charset="-78"/>
                        </a:rPr>
                        <a:t>خوش بینی پائین</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a:spcAft>
                          <a:spcPts val="0"/>
                        </a:spcAft>
                      </a:pPr>
                      <a:r>
                        <a:rPr lang="ar-SA" sz="1200" b="1" dirty="0">
                          <a:latin typeface="Times New Roman"/>
                          <a:ea typeface="Times New Roman"/>
                          <a:cs typeface="B Titr" pitchFamily="2" charset="-78"/>
                        </a:rPr>
                        <a:t>11</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12/3</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10/2</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13/1</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086">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ar-SA" sz="1400" b="1" dirty="0">
                          <a:latin typeface="Times New Roman"/>
                          <a:ea typeface="Times New Roman"/>
                          <a:cs typeface="B Titr" pitchFamily="2" charset="-78"/>
                        </a:rPr>
                        <a:t>نشاط پائین</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a:spcAft>
                          <a:spcPts val="0"/>
                        </a:spcAft>
                      </a:pPr>
                      <a:r>
                        <a:rPr lang="fa-IR" sz="1200" b="1" dirty="0" smtClean="0">
                          <a:latin typeface="Times New Roman"/>
                          <a:ea typeface="Times New Roman"/>
                          <a:cs typeface="B Titr" pitchFamily="2" charset="-78"/>
                        </a:rPr>
                        <a:t>7/2</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7/5</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6/2</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8/5</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086">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ar-SA" sz="1400" b="1" dirty="0">
                          <a:latin typeface="Times New Roman"/>
                          <a:ea typeface="Times New Roman"/>
                          <a:cs typeface="B Titr" pitchFamily="2" charset="-78"/>
                        </a:rPr>
                        <a:t>افسردگی بالا</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a:spcAft>
                          <a:spcPts val="0"/>
                        </a:spcAft>
                      </a:pPr>
                      <a:r>
                        <a:rPr lang="fa-IR" sz="1200" b="1" dirty="0" smtClean="0">
                          <a:latin typeface="Times New Roman"/>
                          <a:ea typeface="Times New Roman"/>
                          <a:cs typeface="B Titr" pitchFamily="2" charset="-78"/>
                        </a:rPr>
                        <a:t>11/1</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10/5</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1200" b="1" dirty="0">
                          <a:latin typeface="Times New Roman"/>
                          <a:ea typeface="Times New Roman"/>
                          <a:cs typeface="B Titr" pitchFamily="2" charset="-78"/>
                        </a:rPr>
                        <a:t>7</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14/6</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086">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ar-SA" sz="1400" b="1" dirty="0">
                          <a:latin typeface="Times New Roman"/>
                          <a:ea typeface="Times New Roman"/>
                          <a:cs typeface="B Titr" pitchFamily="2" charset="-78"/>
                        </a:rPr>
                        <a:t>اضطراب بالا</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a:spcAft>
                          <a:spcPts val="0"/>
                        </a:spcAft>
                      </a:pPr>
                      <a:r>
                        <a:rPr lang="fa-IR" sz="1200" b="1" dirty="0" smtClean="0">
                          <a:latin typeface="Times New Roman"/>
                          <a:ea typeface="Times New Roman"/>
                          <a:cs typeface="B Titr" pitchFamily="2" charset="-78"/>
                        </a:rPr>
                        <a:t>5/2</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5/4</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2/8</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1">
                        <a:spcAft>
                          <a:spcPts val="0"/>
                        </a:spcAft>
                      </a:pPr>
                      <a:r>
                        <a:rPr lang="fa-IR" sz="1200" b="1" dirty="0" smtClean="0">
                          <a:latin typeface="Times New Roman"/>
                          <a:ea typeface="Times New Roman"/>
                          <a:cs typeface="B Titr" pitchFamily="2" charset="-78"/>
                        </a:rPr>
                        <a:t>7/8</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52086">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ar-SA" sz="1400" b="1" dirty="0">
                          <a:latin typeface="Times New Roman"/>
                          <a:ea typeface="Times New Roman"/>
                          <a:cs typeface="B Titr" pitchFamily="2" charset="-78"/>
                        </a:rPr>
                        <a:t>خشم بالا</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a:spcAft>
                          <a:spcPts val="0"/>
                        </a:spcAft>
                      </a:pPr>
                      <a:r>
                        <a:rPr lang="fa-IR" sz="1200" b="1" dirty="0" smtClean="0">
                          <a:latin typeface="Times New Roman"/>
                          <a:ea typeface="Times New Roman"/>
                          <a:cs typeface="B Titr" pitchFamily="2" charset="-78"/>
                        </a:rPr>
                        <a:t>17/4</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1200" b="1" dirty="0">
                          <a:latin typeface="Times New Roman"/>
                          <a:ea typeface="Times New Roman"/>
                          <a:cs typeface="B Titr" pitchFamily="2" charset="-78"/>
                        </a:rPr>
                        <a:t>16</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13/8</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1">
                        <a:spcAft>
                          <a:spcPts val="0"/>
                        </a:spcAft>
                      </a:pPr>
                      <a:r>
                        <a:rPr lang="fa-IR" sz="1200" b="1" dirty="0" smtClean="0">
                          <a:latin typeface="Times New Roman"/>
                          <a:ea typeface="Times New Roman"/>
                          <a:cs typeface="B Titr" pitchFamily="2" charset="-78"/>
                        </a:rPr>
                        <a:t>19/6</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086">
                <a:tc v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رفتار پرخطربالا</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hMerge="1">
                  <a:txBody>
                    <a:bodyPr/>
                    <a:lstStyle/>
                    <a:p>
                      <a:pPr rtl="1"/>
                      <a:endParaRPr lang="fa-IR"/>
                    </a:p>
                  </a:txBody>
                  <a:tcPr/>
                </a:tc>
                <a:tc>
                  <a:txBody>
                    <a:bodyPr/>
                    <a:lstStyle/>
                    <a:p>
                      <a:pPr algn="ctr" rtl="1">
                        <a:spcAft>
                          <a:spcPts val="0"/>
                        </a:spcAft>
                      </a:pPr>
                      <a:r>
                        <a:rPr lang="fa-IR" sz="1200" b="1" dirty="0" smtClean="0">
                          <a:latin typeface="Times New Roman"/>
                          <a:ea typeface="Times New Roman"/>
                          <a:cs typeface="B Titr" pitchFamily="2" charset="-78"/>
                        </a:rPr>
                        <a:t>15/5</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16/8</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1">
                        <a:spcAft>
                          <a:spcPts val="0"/>
                        </a:spcAft>
                      </a:pPr>
                      <a:r>
                        <a:rPr lang="fa-IR" sz="1200" b="1" dirty="0" smtClean="0">
                          <a:latin typeface="Times New Roman"/>
                          <a:ea typeface="Times New Roman"/>
                          <a:cs typeface="B Titr" pitchFamily="2" charset="-78"/>
                        </a:rPr>
                        <a:t>19/7</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12/6</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086">
                <a:tc v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افکار سایکوتیک بالا</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hMerge="1">
                  <a:txBody>
                    <a:bodyPr/>
                    <a:lstStyle/>
                    <a:p>
                      <a:pPr rtl="1"/>
                      <a:endParaRPr lang="fa-IR"/>
                    </a:p>
                  </a:txBody>
                  <a:tcPr/>
                </a:tc>
                <a:tc>
                  <a:txBody>
                    <a:bodyPr/>
                    <a:lstStyle/>
                    <a:p>
                      <a:pPr algn="ctr" rtl="1">
                        <a:spcAft>
                          <a:spcPts val="0"/>
                        </a:spcAft>
                      </a:pPr>
                      <a:r>
                        <a:rPr lang="fa-IR" sz="1200" b="1" dirty="0" smtClean="0">
                          <a:latin typeface="Times New Roman"/>
                          <a:ea typeface="Times New Roman"/>
                          <a:cs typeface="B Titr" pitchFamily="2" charset="-78"/>
                        </a:rPr>
                        <a:t>2/5</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2/4</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1200" b="1" dirty="0">
                          <a:latin typeface="Times New Roman"/>
                          <a:ea typeface="Times New Roman"/>
                          <a:cs typeface="B Titr" pitchFamily="2" charset="-78"/>
                        </a:rPr>
                        <a:t>2/2</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2/7</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52086">
                <a:tc v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طرح ریزی تحصیلی و شغلی پائین</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hMerge="1">
                  <a:txBody>
                    <a:bodyPr/>
                    <a:lstStyle/>
                    <a:p>
                      <a:pPr rtl="1"/>
                      <a:endParaRPr lang="fa-IR"/>
                    </a:p>
                  </a:txBody>
                  <a:tcPr/>
                </a:tc>
                <a:tc>
                  <a:txBody>
                    <a:bodyPr/>
                    <a:lstStyle/>
                    <a:p>
                      <a:pPr algn="ctr" rtl="1">
                        <a:spcAft>
                          <a:spcPts val="0"/>
                        </a:spcAft>
                      </a:pPr>
                      <a:r>
                        <a:rPr lang="fa-IR" sz="1200" b="1" dirty="0" smtClean="0">
                          <a:latin typeface="Times New Roman"/>
                          <a:ea typeface="Times New Roman"/>
                          <a:cs typeface="B Titr" pitchFamily="2" charset="-78"/>
                        </a:rPr>
                        <a:t>11/2</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1200" b="1" dirty="0">
                          <a:latin typeface="Times New Roman"/>
                          <a:ea typeface="Times New Roman"/>
                          <a:cs typeface="B Titr" pitchFamily="2" charset="-78"/>
                        </a:rPr>
                        <a:t>9/9</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1">
                        <a:spcAft>
                          <a:spcPts val="0"/>
                        </a:spcAft>
                      </a:pPr>
                      <a:r>
                        <a:rPr lang="fa-IR" sz="1200" b="1" dirty="0" smtClean="0">
                          <a:latin typeface="Times New Roman"/>
                          <a:ea typeface="Times New Roman"/>
                          <a:cs typeface="B Titr" pitchFamily="2" charset="-78"/>
                        </a:rPr>
                        <a:t>8/9</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1">
                        <a:spcAft>
                          <a:spcPts val="0"/>
                        </a:spcAft>
                      </a:pPr>
                      <a:r>
                        <a:rPr lang="fa-IR" sz="1200" b="1" dirty="0" smtClean="0">
                          <a:latin typeface="Times New Roman"/>
                          <a:ea typeface="Times New Roman"/>
                          <a:cs typeface="B Titr" pitchFamily="2" charset="-78"/>
                        </a:rPr>
                        <a:t>12/2</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086">
                <a:tc vMerge="1">
                  <a:txBody>
                    <a:bodyPr/>
                    <a:lstStyle/>
                    <a:p>
                      <a:pPr rtl="1"/>
                      <a:endParaRPr lang="fa-IR"/>
                    </a:p>
                  </a:txBody>
                  <a:tcPr/>
                </a:tc>
                <a:tc rowSpan="3">
                  <a:txBody>
                    <a:bodyPr/>
                    <a:lstStyle/>
                    <a:p>
                      <a:pPr algn="ctr" rtl="1">
                        <a:spcAft>
                          <a:spcPts val="0"/>
                        </a:spcAft>
                      </a:pPr>
                      <a:r>
                        <a:rPr lang="ar-SA" sz="1200" b="1" dirty="0">
                          <a:latin typeface="Times New Roman"/>
                          <a:ea typeface="Times New Roman"/>
                          <a:cs typeface="B Titr" pitchFamily="2" charset="-78"/>
                        </a:rPr>
                        <a:t>روشهای مقابله با استرس</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1">
                        <a:spcAft>
                          <a:spcPts val="0"/>
                        </a:spcAft>
                      </a:pPr>
                      <a:r>
                        <a:rPr lang="ar-SA" sz="1400" b="1" dirty="0">
                          <a:latin typeface="Times New Roman"/>
                          <a:ea typeface="Times New Roman"/>
                          <a:cs typeface="B Titr" pitchFamily="2" charset="-78"/>
                        </a:rPr>
                        <a:t>روش اجتنابی بالا</a:t>
                      </a:r>
                      <a:endParaRPr lang="en-US" sz="1400" dirty="0">
                        <a:latin typeface="Times New Roman"/>
                        <a:ea typeface="Times New Roman"/>
                        <a:cs typeface="B Titr" pitchFamily="2" charset="-78"/>
                      </a:endParaRPr>
                    </a:p>
                  </a:txBody>
                  <a:tcPr marL="50138" marR="5013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a:spcAft>
                          <a:spcPts val="0"/>
                        </a:spcAft>
                      </a:pPr>
                      <a:r>
                        <a:rPr lang="fa-IR" sz="1200" b="1" dirty="0" smtClean="0">
                          <a:latin typeface="Times New Roman"/>
                          <a:ea typeface="Times New Roman"/>
                          <a:cs typeface="B Titr" pitchFamily="2" charset="-78"/>
                        </a:rPr>
                        <a:t>42/8</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200" b="1" dirty="0" smtClean="0">
                          <a:latin typeface="Times New Roman"/>
                          <a:ea typeface="Times New Roman"/>
                          <a:cs typeface="B Titr" pitchFamily="2" charset="-78"/>
                        </a:rPr>
                        <a:t>9/3</a:t>
                      </a:r>
                      <a:endParaRPr lang="en-US" sz="1200" dirty="0" smtClean="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43/1</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38/7</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52086">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ar-SA" sz="1400" b="1" dirty="0">
                          <a:latin typeface="Times New Roman"/>
                          <a:ea typeface="Times New Roman"/>
                          <a:cs typeface="B Titr" pitchFamily="2" charset="-78"/>
                        </a:rPr>
                        <a:t>روش حل مسئله بالا</a:t>
                      </a:r>
                      <a:endParaRPr lang="en-US" sz="1400" dirty="0">
                        <a:latin typeface="Times New Roman"/>
                        <a:ea typeface="Times New Roman"/>
                        <a:cs typeface="B Titr" pitchFamily="2" charset="-78"/>
                      </a:endParaRPr>
                    </a:p>
                  </a:txBody>
                  <a:tcPr marL="50138" marR="5013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a:spcAft>
                          <a:spcPts val="0"/>
                        </a:spcAft>
                      </a:pPr>
                      <a:r>
                        <a:rPr lang="ar-SA" sz="1200" b="1" dirty="0">
                          <a:latin typeface="Times New Roman"/>
                          <a:ea typeface="Times New Roman"/>
                          <a:cs typeface="B Titr" pitchFamily="2" charset="-78"/>
                        </a:rPr>
                        <a:t>3/0</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1200" b="1">
                          <a:latin typeface="Times New Roman"/>
                          <a:ea typeface="Times New Roman"/>
                          <a:cs typeface="B Titr" pitchFamily="2" charset="-78"/>
                        </a:rPr>
                        <a:t>2/0</a:t>
                      </a:r>
                      <a:endParaRPr lang="en-US" sz="120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1200" b="1">
                          <a:latin typeface="Times New Roman"/>
                          <a:ea typeface="Times New Roman"/>
                          <a:cs typeface="B Titr" pitchFamily="2" charset="-78"/>
                        </a:rPr>
                        <a:t>2/0</a:t>
                      </a:r>
                      <a:endParaRPr lang="en-US" sz="120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1200" b="1" dirty="0">
                          <a:latin typeface="Times New Roman"/>
                          <a:ea typeface="Times New Roman"/>
                          <a:cs typeface="B Titr" pitchFamily="2" charset="-78"/>
                        </a:rPr>
                        <a:t>3/0</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086">
                <a:tc vMerge="1">
                  <a:txBody>
                    <a:bodyPr/>
                    <a:lstStyle/>
                    <a:p>
                      <a:pPr rtl="1"/>
                      <a:endParaRPr lang="fa-IR"/>
                    </a:p>
                  </a:txBody>
                  <a:tcPr/>
                </a:tc>
                <a:tc vMerge="1">
                  <a:txBody>
                    <a:bodyPr/>
                    <a:lstStyle/>
                    <a:p>
                      <a:pPr rtl="1"/>
                      <a:endParaRPr lang="fa-IR"/>
                    </a:p>
                  </a:txBody>
                  <a:tcPr/>
                </a:tc>
                <a:tc>
                  <a:txBody>
                    <a:bodyPr/>
                    <a:lstStyle/>
                    <a:p>
                      <a:pPr algn="ctr" rtl="1">
                        <a:spcAft>
                          <a:spcPts val="0"/>
                        </a:spcAft>
                      </a:pPr>
                      <a:r>
                        <a:rPr lang="ar-SA" sz="1400" b="1" dirty="0">
                          <a:latin typeface="Times New Roman"/>
                          <a:ea typeface="Times New Roman"/>
                          <a:cs typeface="B Titr" pitchFamily="2" charset="-78"/>
                        </a:rPr>
                        <a:t>روش هیجانی بالا</a:t>
                      </a:r>
                      <a:endParaRPr lang="en-US" sz="1400" dirty="0">
                        <a:latin typeface="Times New Roman"/>
                        <a:ea typeface="Times New Roman"/>
                        <a:cs typeface="B Titr" pitchFamily="2" charset="-78"/>
                      </a:endParaRPr>
                    </a:p>
                  </a:txBody>
                  <a:tcPr marL="50138" marR="5013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a:spcAft>
                          <a:spcPts val="0"/>
                        </a:spcAft>
                      </a:pPr>
                      <a:r>
                        <a:rPr lang="ar-SA" sz="1200" b="1" dirty="0">
                          <a:latin typeface="Times New Roman"/>
                          <a:ea typeface="Times New Roman"/>
                          <a:cs typeface="B Titr" pitchFamily="2" charset="-78"/>
                        </a:rPr>
                        <a:t>8/0</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rtl="1">
                        <a:spcAft>
                          <a:spcPts val="0"/>
                        </a:spcAft>
                      </a:pPr>
                      <a:r>
                        <a:rPr lang="ar-SA" sz="1200" b="1">
                          <a:latin typeface="Times New Roman"/>
                          <a:ea typeface="Times New Roman"/>
                          <a:cs typeface="B Titr" pitchFamily="2" charset="-78"/>
                        </a:rPr>
                        <a:t>3/0</a:t>
                      </a:r>
                      <a:endParaRPr lang="en-US" sz="120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spcAft>
                          <a:spcPts val="0"/>
                        </a:spcAft>
                      </a:pPr>
                      <a:r>
                        <a:rPr lang="ar-SA" sz="1200" b="1">
                          <a:latin typeface="Times New Roman"/>
                          <a:ea typeface="Times New Roman"/>
                          <a:cs typeface="B Titr" pitchFamily="2" charset="-78"/>
                        </a:rPr>
                        <a:t>6/0</a:t>
                      </a:r>
                      <a:endParaRPr lang="en-US" sz="120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spcAft>
                          <a:spcPts val="0"/>
                        </a:spcAft>
                      </a:pPr>
                      <a:r>
                        <a:rPr lang="ar-SA" sz="1200" b="1" dirty="0">
                          <a:latin typeface="Times New Roman"/>
                          <a:ea typeface="Times New Roman"/>
                          <a:cs typeface="B Titr" pitchFamily="2" charset="-78"/>
                        </a:rPr>
                        <a:t>5/0</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
        <p:nvSpPr>
          <p:cNvPr id="19648" name="TextBox 5"/>
          <p:cNvSpPr txBox="1">
            <a:spLocks noChangeArrowheads="1"/>
          </p:cNvSpPr>
          <p:nvPr/>
        </p:nvSpPr>
        <p:spPr bwMode="auto">
          <a:xfrm>
            <a:off x="1833332" y="210901"/>
            <a:ext cx="245291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a-IR" altLang="en-US" dirty="0">
                <a:cs typeface="B Titr" panose="00000700000000000000" pitchFamily="2" charset="-78"/>
              </a:rPr>
              <a:t>شيوع آسيب‌هاي </a:t>
            </a:r>
            <a:r>
              <a:rPr lang="fa-IR" altLang="en-US" dirty="0" smtClean="0">
                <a:cs typeface="B Titr" panose="00000700000000000000" pitchFamily="2" charset="-78"/>
              </a:rPr>
              <a:t>اجتماعي</a:t>
            </a:r>
          </a:p>
          <a:p>
            <a:pPr algn="ctr" eaLnBrk="1" hangingPunct="1"/>
            <a:r>
              <a:rPr lang="fa-IR" altLang="en-US" dirty="0" smtClean="0">
                <a:cs typeface="B Titr" panose="00000700000000000000" pitchFamily="2" charset="-78"/>
              </a:rPr>
              <a:t> </a:t>
            </a:r>
            <a:r>
              <a:rPr lang="fa-IR" altLang="en-US" dirty="0">
                <a:cs typeface="B Titr" panose="00000700000000000000" pitchFamily="2" charset="-78"/>
              </a:rPr>
              <a:t>و </a:t>
            </a:r>
            <a:r>
              <a:rPr lang="fa-IR" altLang="en-US" dirty="0" smtClean="0">
                <a:cs typeface="B Titr" panose="00000700000000000000" pitchFamily="2" charset="-78"/>
              </a:rPr>
              <a:t>فردي دانش‌آموزان </a:t>
            </a:r>
            <a:r>
              <a:rPr lang="fa-IR" altLang="en-US" dirty="0">
                <a:cs typeface="B Titr" panose="00000700000000000000" pitchFamily="2" charset="-78"/>
              </a:rPr>
              <a:t>تهران</a:t>
            </a:r>
          </a:p>
        </p:txBody>
      </p:sp>
    </p:spTree>
    <p:extLst>
      <p:ext uri="{BB962C8B-B14F-4D97-AF65-F5344CB8AC3E}">
        <p14:creationId xmlns="" xmlns:p14="http://schemas.microsoft.com/office/powerpoint/2010/main" val="22434302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42910" y="1714488"/>
          <a:ext cx="7929562" cy="4357720"/>
        </p:xfrm>
        <a:graphic>
          <a:graphicData uri="http://schemas.openxmlformats.org/drawingml/2006/table">
            <a:tbl>
              <a:tblPr rtl="1"/>
              <a:tblGrid>
                <a:gridCol w="1430198"/>
                <a:gridCol w="1430198"/>
                <a:gridCol w="1430198"/>
                <a:gridCol w="909742"/>
                <a:gridCol w="909742"/>
                <a:gridCol w="909742"/>
                <a:gridCol w="909742"/>
              </a:tblGrid>
              <a:tr h="283694">
                <a:tc rowSpan="8">
                  <a:txBody>
                    <a:bodyPr/>
                    <a:lstStyle/>
                    <a:p>
                      <a:pPr algn="ctr" rtl="1">
                        <a:spcAft>
                          <a:spcPts val="0"/>
                        </a:spcAft>
                      </a:pPr>
                      <a:r>
                        <a:rPr lang="ar-SA" sz="1800" b="1" dirty="0">
                          <a:latin typeface="Times New Roman"/>
                          <a:ea typeface="Times New Roman"/>
                          <a:cs typeface="B Titr" pitchFamily="2" charset="-78"/>
                        </a:rPr>
                        <a:t>نگرش نسبت به مدرسه</a:t>
                      </a:r>
                      <a:endParaRPr lang="en-US" sz="1400" dirty="0">
                        <a:latin typeface="Times New Roman"/>
                        <a:ea typeface="Times New Roman"/>
                        <a:cs typeface="B Titr" pitchFamily="2" charset="-78"/>
                      </a:endParaRPr>
                    </a:p>
                  </a:txBody>
                  <a:tcPr marL="50138" marR="50138" marT="0" marB="0" anchor="ctr">
                    <a:lnL w="5715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40000"/>
                        <a:lumOff val="60000"/>
                      </a:schemeClr>
                    </a:solidFill>
                  </a:tcPr>
                </a:tc>
                <a:tc gridSpan="2">
                  <a:txBody>
                    <a:bodyPr/>
                    <a:lstStyle/>
                    <a:p>
                      <a:pPr algn="ctr" rtl="1">
                        <a:spcAft>
                          <a:spcPts val="0"/>
                        </a:spcAft>
                      </a:pPr>
                      <a:r>
                        <a:rPr lang="ar-SA" sz="1400" b="1" dirty="0">
                          <a:latin typeface="Times New Roman"/>
                          <a:ea typeface="Times New Roman"/>
                          <a:cs typeface="B Titr" pitchFamily="2" charset="-78"/>
                        </a:rPr>
                        <a:t>رضایت کلی از مدرسه پائین</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rtl="1"/>
                      <a:endParaRPr lang="fa-IR"/>
                    </a:p>
                  </a:txBody>
                  <a:tcPr/>
                </a:tc>
                <a:tc>
                  <a:txBody>
                    <a:bodyPr/>
                    <a:lstStyle/>
                    <a:p>
                      <a:pPr algn="ctr" rtl="1">
                        <a:spcAft>
                          <a:spcPts val="0"/>
                        </a:spcAft>
                      </a:pPr>
                      <a:r>
                        <a:rPr lang="fa-IR" sz="1200" b="1" dirty="0" smtClean="0">
                          <a:latin typeface="Times New Roman"/>
                          <a:ea typeface="Times New Roman"/>
                          <a:cs typeface="B Titr" pitchFamily="2" charset="-78"/>
                        </a:rPr>
                        <a:t>18/7</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22/4</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23/7</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dirty="0" smtClean="0">
                          <a:latin typeface="Times New Roman"/>
                          <a:ea typeface="Times New Roman"/>
                          <a:cs typeface="B Titr" pitchFamily="2" charset="-78"/>
                        </a:rPr>
                        <a:t>20/4</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694">
                <a:tc v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نگرش منفی به دبیران</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rtl="1"/>
                      <a:endParaRPr lang="fa-IR"/>
                    </a:p>
                  </a:txBody>
                  <a:tcPr/>
                </a:tc>
                <a:tc>
                  <a:txBody>
                    <a:bodyPr/>
                    <a:lstStyle/>
                    <a:p>
                      <a:pPr algn="ctr" rtl="1">
                        <a:spcAft>
                          <a:spcPts val="0"/>
                        </a:spcAft>
                      </a:pPr>
                      <a:r>
                        <a:rPr lang="fa-IR" sz="1200" b="1" dirty="0" smtClean="0">
                          <a:latin typeface="Times New Roman"/>
                          <a:ea typeface="Times New Roman"/>
                          <a:cs typeface="B Titr" pitchFamily="2" charset="-78"/>
                        </a:rPr>
                        <a:t>19/6</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22/9</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1">
                        <a:spcAft>
                          <a:spcPts val="0"/>
                        </a:spcAft>
                      </a:pPr>
                      <a:r>
                        <a:rPr lang="fa-IR" sz="1200" b="1" dirty="0" smtClean="0">
                          <a:latin typeface="Times New Roman"/>
                          <a:ea typeface="Times New Roman"/>
                          <a:cs typeface="B Titr" pitchFamily="2" charset="-78"/>
                        </a:rPr>
                        <a:t>21/3</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21/2</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694">
                <a:tc v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احساس تعلق پائین به مدرسه</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rtl="1"/>
                      <a:endParaRPr lang="fa-IR"/>
                    </a:p>
                  </a:txBody>
                  <a:tcPr/>
                </a:tc>
                <a:tc>
                  <a:txBody>
                    <a:bodyPr/>
                    <a:lstStyle/>
                    <a:p>
                      <a:pPr algn="ctr" rtl="1">
                        <a:spcAft>
                          <a:spcPts val="0"/>
                        </a:spcAft>
                      </a:pPr>
                      <a:r>
                        <a:rPr lang="fa-IR" sz="1200" b="1" dirty="0" smtClean="0">
                          <a:latin typeface="Times New Roman"/>
                          <a:ea typeface="Times New Roman"/>
                          <a:cs typeface="B Titr" pitchFamily="2" charset="-78"/>
                        </a:rPr>
                        <a:t>25/4</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1200" b="1">
                          <a:latin typeface="Times New Roman"/>
                          <a:ea typeface="Times New Roman"/>
                          <a:cs typeface="B Titr" pitchFamily="2" charset="-78"/>
                        </a:rPr>
                        <a:t>29</a:t>
                      </a:r>
                      <a:endParaRPr lang="en-US" sz="120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29/1</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25/3</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694">
                <a:tc v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احساس موفقیت کم در مدرسه</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rtl="1"/>
                      <a:endParaRPr lang="fa-IR"/>
                    </a:p>
                  </a:txBody>
                  <a:tcPr/>
                </a:tc>
                <a:tc>
                  <a:txBody>
                    <a:bodyPr/>
                    <a:lstStyle/>
                    <a:p>
                      <a:pPr algn="ctr" rtl="1">
                        <a:spcAft>
                          <a:spcPts val="0"/>
                        </a:spcAft>
                      </a:pPr>
                      <a:r>
                        <a:rPr lang="fa-IR" sz="1200" b="1" dirty="0" smtClean="0">
                          <a:latin typeface="Times New Roman"/>
                          <a:ea typeface="Times New Roman"/>
                          <a:cs typeface="B Titr" pitchFamily="2" charset="-78"/>
                        </a:rPr>
                        <a:t>31/3</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32/4</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32/4</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31/3</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694">
                <a:tc v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عاطفه منفی به مدرسه</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rtl="1"/>
                      <a:endParaRPr lang="fa-IR"/>
                    </a:p>
                  </a:txBody>
                  <a:tcPr/>
                </a:tc>
                <a:tc>
                  <a:txBody>
                    <a:bodyPr/>
                    <a:lstStyle/>
                    <a:p>
                      <a:pPr algn="ctr" rtl="1">
                        <a:spcAft>
                          <a:spcPts val="0"/>
                        </a:spcAft>
                      </a:pPr>
                      <a:r>
                        <a:rPr lang="fa-IR" sz="1200" b="1" dirty="0" smtClean="0">
                          <a:latin typeface="Times New Roman"/>
                          <a:ea typeface="Times New Roman"/>
                          <a:cs typeface="B Titr" pitchFamily="2" charset="-78"/>
                        </a:rPr>
                        <a:t>26/1</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29/6</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1200" b="1" dirty="0">
                          <a:latin typeface="Times New Roman"/>
                          <a:ea typeface="Times New Roman"/>
                          <a:cs typeface="B Titr" pitchFamily="2" charset="-78"/>
                        </a:rPr>
                        <a:t>27</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30/7</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83694">
                <a:tc v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مدرسه فرصت کمی برای پیشرفت</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rtl="1"/>
                      <a:endParaRPr lang="fa-IR"/>
                    </a:p>
                  </a:txBody>
                  <a:tcPr/>
                </a:tc>
                <a:tc>
                  <a:txBody>
                    <a:bodyPr/>
                    <a:lstStyle/>
                    <a:p>
                      <a:pPr algn="ctr" rtl="1">
                        <a:spcAft>
                          <a:spcPts val="0"/>
                        </a:spcAft>
                      </a:pPr>
                      <a:r>
                        <a:rPr lang="fa-IR" sz="1200" b="1" dirty="0" smtClean="0">
                          <a:latin typeface="Times New Roman"/>
                          <a:ea typeface="Times New Roman"/>
                          <a:cs typeface="B Titr" pitchFamily="2" charset="-78"/>
                        </a:rPr>
                        <a:t>29/2</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318</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1">
                        <a:spcAft>
                          <a:spcPts val="0"/>
                        </a:spcAft>
                      </a:pPr>
                      <a:r>
                        <a:rPr lang="fa-IR" sz="1200" b="1" dirty="0" smtClean="0">
                          <a:latin typeface="Times New Roman"/>
                          <a:ea typeface="Times New Roman"/>
                          <a:cs typeface="B Titr" pitchFamily="2" charset="-78"/>
                        </a:rPr>
                        <a:t>28/3</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32/4</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83694">
                <a:tc v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علاقمندی پائین به فعالیتهای مدرسه</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rtl="1"/>
                      <a:endParaRPr lang="fa-IR"/>
                    </a:p>
                  </a:txBody>
                  <a:tcPr/>
                </a:tc>
                <a:tc>
                  <a:txBody>
                    <a:bodyPr/>
                    <a:lstStyle/>
                    <a:p>
                      <a:pPr algn="ctr" rtl="1">
                        <a:spcAft>
                          <a:spcPts val="0"/>
                        </a:spcAft>
                      </a:pPr>
                      <a:r>
                        <a:rPr lang="fa-IR" sz="1200" b="1" dirty="0" smtClean="0">
                          <a:latin typeface="Times New Roman"/>
                          <a:ea typeface="Times New Roman"/>
                          <a:cs typeface="B Titr" pitchFamily="2" charset="-78"/>
                        </a:rPr>
                        <a:t>30/1</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32/8</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1">
                        <a:spcAft>
                          <a:spcPts val="0"/>
                        </a:spcAft>
                      </a:pPr>
                      <a:r>
                        <a:rPr lang="fa-IR" sz="1200" b="1" dirty="0" smtClean="0">
                          <a:latin typeface="Times New Roman"/>
                          <a:ea typeface="Times New Roman"/>
                          <a:cs typeface="B Titr" pitchFamily="2" charset="-78"/>
                        </a:rPr>
                        <a:t>30/4</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32/5</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694">
                <a:tc vMerge="1">
                  <a:txBody>
                    <a:bodyPr/>
                    <a:lstStyle/>
                    <a:p>
                      <a:pPr rtl="1"/>
                      <a:endParaRPr lang="fa-IR"/>
                    </a:p>
                  </a:txBody>
                  <a:tcPr/>
                </a:tc>
                <a:tc gridSpan="2">
                  <a:txBody>
                    <a:bodyPr/>
                    <a:lstStyle/>
                    <a:p>
                      <a:pPr algn="ctr" rtl="1">
                        <a:spcAft>
                          <a:spcPts val="0"/>
                        </a:spcAft>
                      </a:pPr>
                      <a:r>
                        <a:rPr lang="ar-SA" sz="1200" b="1" dirty="0">
                          <a:latin typeface="Times New Roman"/>
                          <a:ea typeface="Times New Roman"/>
                          <a:cs typeface="B Titr" pitchFamily="2" charset="-78"/>
                        </a:rPr>
                        <a:t>ارزیابی منفی از کیفیت زندگی در مدرسه</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rtl="1"/>
                      <a:endParaRPr lang="fa-IR"/>
                    </a:p>
                  </a:txBody>
                  <a:tcPr/>
                </a:tc>
                <a:tc>
                  <a:txBody>
                    <a:bodyPr/>
                    <a:lstStyle/>
                    <a:p>
                      <a:pPr algn="ctr" rtl="1">
                        <a:spcAft>
                          <a:spcPts val="0"/>
                        </a:spcAft>
                      </a:pPr>
                      <a:r>
                        <a:rPr lang="fa-IR" sz="1200" b="1" dirty="0" smtClean="0">
                          <a:latin typeface="Times New Roman"/>
                          <a:ea typeface="Times New Roman"/>
                          <a:cs typeface="B Titr" pitchFamily="2" charset="-78"/>
                        </a:rPr>
                        <a:t>32/7</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rtl="1">
                        <a:spcAft>
                          <a:spcPts val="0"/>
                        </a:spcAft>
                      </a:pPr>
                      <a:r>
                        <a:rPr lang="fa-IR" sz="1200" b="1" dirty="0" smtClean="0">
                          <a:latin typeface="Times New Roman"/>
                          <a:ea typeface="Times New Roman"/>
                          <a:cs typeface="B Titr" pitchFamily="2" charset="-78"/>
                        </a:rPr>
                        <a:t>33/7</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rtl="1">
                        <a:spcAft>
                          <a:spcPts val="0"/>
                        </a:spcAft>
                      </a:pPr>
                      <a:r>
                        <a:rPr lang="fa-IR" sz="1200" b="1" dirty="0" smtClean="0">
                          <a:latin typeface="Times New Roman"/>
                          <a:ea typeface="Times New Roman"/>
                          <a:cs typeface="B Titr" pitchFamily="2" charset="-78"/>
                        </a:rPr>
                        <a:t>32/5</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31/3</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83694">
                <a:tc rowSpan="3">
                  <a:txBody>
                    <a:bodyPr/>
                    <a:lstStyle/>
                    <a:p>
                      <a:pPr algn="ctr" rtl="1">
                        <a:spcAft>
                          <a:spcPts val="0"/>
                        </a:spcAft>
                      </a:pPr>
                      <a:r>
                        <a:rPr lang="ar-SA" sz="1800" b="1" dirty="0">
                          <a:latin typeface="Times New Roman"/>
                          <a:ea typeface="Times New Roman"/>
                          <a:cs typeface="B Titr" pitchFamily="2" charset="-78"/>
                        </a:rPr>
                        <a:t>خانواده</a:t>
                      </a:r>
                      <a:endParaRPr lang="en-US" sz="1400" dirty="0">
                        <a:latin typeface="Times New Roman"/>
                        <a:ea typeface="Times New Roman"/>
                        <a:cs typeface="B Titr" pitchFamily="2" charset="-78"/>
                      </a:endParaRPr>
                    </a:p>
                  </a:txBody>
                  <a:tcPr marL="50138" marR="50138" marT="0" marB="0" anchor="ctr">
                    <a:lnL w="5715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40000"/>
                        <a:lumOff val="60000"/>
                      </a:schemeClr>
                    </a:solidFill>
                  </a:tcPr>
                </a:tc>
                <a:tc gridSpan="2">
                  <a:txBody>
                    <a:bodyPr/>
                    <a:lstStyle/>
                    <a:p>
                      <a:pPr algn="ctr" rtl="1">
                        <a:spcAft>
                          <a:spcPts val="0"/>
                        </a:spcAft>
                      </a:pPr>
                      <a:r>
                        <a:rPr lang="ar-SA" sz="1400" b="1" dirty="0">
                          <a:latin typeface="Times New Roman"/>
                          <a:ea typeface="Times New Roman"/>
                          <a:cs typeface="B Titr" pitchFamily="2" charset="-78"/>
                        </a:rPr>
                        <a:t>دلبستگی وجو عاطفی پائین در خانواده</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pPr rtl="1"/>
                      <a:endParaRPr lang="fa-IR"/>
                    </a:p>
                  </a:txBody>
                  <a:tcPr/>
                </a:tc>
                <a:tc>
                  <a:txBody>
                    <a:bodyPr/>
                    <a:lstStyle/>
                    <a:p>
                      <a:pPr algn="ctr" rtl="1">
                        <a:spcAft>
                          <a:spcPts val="0"/>
                        </a:spcAft>
                      </a:pPr>
                      <a:r>
                        <a:rPr lang="fa-IR" sz="1200" b="1" dirty="0" smtClean="0">
                          <a:latin typeface="Times New Roman"/>
                          <a:ea typeface="Times New Roman"/>
                          <a:cs typeface="B Titr" pitchFamily="2" charset="-78"/>
                        </a:rPr>
                        <a:t>11/3</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13/6</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12/4</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12/5</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694">
                <a:tc v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پیوندضعیف با اعضای خانواده</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pPr rtl="1"/>
                      <a:endParaRPr lang="fa-IR"/>
                    </a:p>
                  </a:txBody>
                  <a:tcPr/>
                </a:tc>
                <a:tc>
                  <a:txBody>
                    <a:bodyPr/>
                    <a:lstStyle/>
                    <a:p>
                      <a:pPr algn="ctr" rtl="1">
                        <a:spcAft>
                          <a:spcPts val="0"/>
                        </a:spcAft>
                      </a:pPr>
                      <a:r>
                        <a:rPr lang="fa-IR" sz="1200" b="1" dirty="0" smtClean="0">
                          <a:latin typeface="Times New Roman"/>
                          <a:ea typeface="Times New Roman"/>
                          <a:cs typeface="B Titr" pitchFamily="2" charset="-78"/>
                        </a:rPr>
                        <a:t>18/4</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19/3</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19/5</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18/2</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694">
                <a:tc v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نظارت ضعیف خانواده</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pPr rtl="1"/>
                      <a:endParaRPr lang="fa-IR"/>
                    </a:p>
                  </a:txBody>
                  <a:tcPr/>
                </a:tc>
                <a:tc>
                  <a:txBody>
                    <a:bodyPr/>
                    <a:lstStyle/>
                    <a:p>
                      <a:pPr algn="ctr" rtl="1">
                        <a:spcAft>
                          <a:spcPts val="0"/>
                        </a:spcAft>
                      </a:pPr>
                      <a:r>
                        <a:rPr lang="fa-IR" sz="1200" b="1" dirty="0" smtClean="0">
                          <a:latin typeface="Times New Roman"/>
                          <a:ea typeface="Times New Roman"/>
                          <a:cs typeface="B Titr" pitchFamily="2" charset="-78"/>
                        </a:rPr>
                        <a:t>8/7</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11/9</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rtl="1">
                        <a:spcAft>
                          <a:spcPts val="0"/>
                        </a:spcAft>
                      </a:pPr>
                      <a:r>
                        <a:rPr lang="fa-IR" sz="1200" b="1" dirty="0" smtClean="0">
                          <a:latin typeface="Times New Roman"/>
                          <a:ea typeface="Times New Roman"/>
                          <a:cs typeface="B Titr" pitchFamily="2" charset="-78"/>
                        </a:rPr>
                        <a:t>14/3</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6/3</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83694">
                <a:tc gridSpan="3">
                  <a:txBody>
                    <a:bodyPr/>
                    <a:lstStyle/>
                    <a:p>
                      <a:pPr algn="ctr" rtl="1">
                        <a:spcAft>
                          <a:spcPts val="0"/>
                        </a:spcAft>
                      </a:pPr>
                      <a:r>
                        <a:rPr lang="ar-SA" sz="1400" b="1" dirty="0">
                          <a:latin typeface="Times New Roman"/>
                          <a:ea typeface="Times New Roman"/>
                          <a:cs typeface="B Titr" pitchFamily="2" charset="-78"/>
                        </a:rPr>
                        <a:t>وضعیت اقتصادی ومالی ضعیف</a:t>
                      </a:r>
                      <a:endParaRPr lang="en-US" sz="1400" dirty="0">
                        <a:latin typeface="Times New Roman"/>
                        <a:ea typeface="Times New Roman"/>
                        <a:cs typeface="B Titr" pitchFamily="2" charset="-78"/>
                      </a:endParaRPr>
                    </a:p>
                  </a:txBody>
                  <a:tcPr marL="50138" marR="50138" marT="0" marB="0" anchor="ctr">
                    <a:lnL w="5715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60000"/>
                        <a:lumOff val="40000"/>
                      </a:schemeClr>
                    </a:solidFill>
                  </a:tcPr>
                </a:tc>
                <a:tc hMerge="1">
                  <a:txBody>
                    <a:bodyPr/>
                    <a:lstStyle/>
                    <a:p>
                      <a:pPr rtl="1"/>
                      <a:endParaRPr lang="fa-IR"/>
                    </a:p>
                  </a:txBody>
                  <a:tcPr/>
                </a:tc>
                <a:tc hMerge="1">
                  <a:txBody>
                    <a:bodyPr/>
                    <a:lstStyle/>
                    <a:p>
                      <a:pPr rtl="1"/>
                      <a:endParaRPr lang="fa-IR"/>
                    </a:p>
                  </a:txBody>
                  <a:tcPr/>
                </a:tc>
                <a:tc>
                  <a:txBody>
                    <a:bodyPr/>
                    <a:lstStyle/>
                    <a:p>
                      <a:pPr algn="ctr" rtl="1">
                        <a:spcAft>
                          <a:spcPts val="0"/>
                        </a:spcAft>
                      </a:pPr>
                      <a:r>
                        <a:rPr lang="fa-IR" sz="1200" b="1" dirty="0" smtClean="0">
                          <a:latin typeface="Times New Roman"/>
                          <a:ea typeface="Times New Roman"/>
                          <a:cs typeface="B Titr" pitchFamily="2" charset="-78"/>
                        </a:rPr>
                        <a:t>19/6</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23/8</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rtl="1">
                        <a:spcAft>
                          <a:spcPts val="0"/>
                        </a:spcAft>
                      </a:pPr>
                      <a:r>
                        <a:rPr lang="ar-SA" sz="1200" b="1" dirty="0">
                          <a:latin typeface="Times New Roman"/>
                          <a:ea typeface="Times New Roman"/>
                          <a:cs typeface="B Titr" pitchFamily="2" charset="-78"/>
                        </a:rPr>
                        <a:t>22</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21/4</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83694">
                <a:tc rowSpan="3">
                  <a:txBody>
                    <a:bodyPr/>
                    <a:lstStyle/>
                    <a:p>
                      <a:pPr algn="ctr" rtl="1">
                        <a:spcAft>
                          <a:spcPts val="0"/>
                        </a:spcAft>
                      </a:pPr>
                      <a:r>
                        <a:rPr lang="ar-SA" sz="1800" b="1" dirty="0">
                          <a:latin typeface="Times New Roman"/>
                          <a:ea typeface="Times New Roman"/>
                          <a:cs typeface="B Titr" pitchFamily="2" charset="-78"/>
                        </a:rPr>
                        <a:t>حمایتهای اجتماعی</a:t>
                      </a:r>
                      <a:endParaRPr lang="en-US" sz="1400" dirty="0">
                        <a:latin typeface="Times New Roman"/>
                        <a:ea typeface="Times New Roman"/>
                        <a:cs typeface="B Titr" pitchFamily="2" charset="-78"/>
                      </a:endParaRPr>
                    </a:p>
                  </a:txBody>
                  <a:tcPr marL="50138" marR="50138" marT="0" marB="0" anchor="ctr">
                    <a:lnL w="5715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chemeClr val="accent6">
                        <a:lumMod val="40000"/>
                        <a:lumOff val="60000"/>
                      </a:schemeClr>
                    </a:solidFill>
                  </a:tcPr>
                </a:tc>
                <a:tc gridSpan="2">
                  <a:txBody>
                    <a:bodyPr/>
                    <a:lstStyle/>
                    <a:p>
                      <a:pPr algn="ctr" rtl="1">
                        <a:spcAft>
                          <a:spcPts val="0"/>
                        </a:spcAft>
                      </a:pPr>
                      <a:r>
                        <a:rPr lang="ar-SA" sz="1400" b="1" dirty="0">
                          <a:latin typeface="Times New Roman"/>
                          <a:ea typeface="Times New Roman"/>
                          <a:cs typeface="B Titr" pitchFamily="2" charset="-78"/>
                        </a:rPr>
                        <a:t>حمایت بالای خانواده</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pPr rtl="1"/>
                      <a:endParaRPr lang="fa-IR"/>
                    </a:p>
                  </a:txBody>
                  <a:tcPr/>
                </a:tc>
                <a:tc>
                  <a:txBody>
                    <a:bodyPr/>
                    <a:lstStyle/>
                    <a:p>
                      <a:pPr algn="ctr" rtl="1">
                        <a:spcAft>
                          <a:spcPts val="0"/>
                        </a:spcAft>
                      </a:pPr>
                      <a:r>
                        <a:rPr lang="ar-SA" sz="1200" b="1" dirty="0">
                          <a:latin typeface="Times New Roman"/>
                          <a:ea typeface="Times New Roman"/>
                          <a:cs typeface="B Titr" pitchFamily="2" charset="-78"/>
                        </a:rPr>
                        <a:t>3/0</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1200" b="1">
                          <a:latin typeface="Times New Roman"/>
                          <a:ea typeface="Times New Roman"/>
                          <a:cs typeface="B Titr" pitchFamily="2" charset="-78"/>
                        </a:rPr>
                        <a:t>3/0</a:t>
                      </a:r>
                      <a:endParaRPr lang="en-US" sz="120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1200" b="1">
                          <a:latin typeface="Times New Roman"/>
                          <a:ea typeface="Times New Roman"/>
                          <a:cs typeface="B Titr" pitchFamily="2" charset="-78"/>
                        </a:rPr>
                        <a:t>3/0</a:t>
                      </a:r>
                      <a:endParaRPr lang="en-US" sz="120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1200" b="1" dirty="0">
                          <a:latin typeface="Times New Roman"/>
                          <a:ea typeface="Times New Roman"/>
                          <a:cs typeface="B Titr" pitchFamily="2" charset="-78"/>
                        </a:rPr>
                        <a:t>3/0</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694">
                <a:tc v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حمایت بالای مدرسه</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pPr rtl="1"/>
                      <a:endParaRPr lang="fa-IR"/>
                    </a:p>
                  </a:txBody>
                  <a:tcPr/>
                </a:tc>
                <a:tc>
                  <a:txBody>
                    <a:bodyPr/>
                    <a:lstStyle/>
                    <a:p>
                      <a:pPr algn="ctr" rtl="1">
                        <a:spcAft>
                          <a:spcPts val="0"/>
                        </a:spcAft>
                      </a:pPr>
                      <a:r>
                        <a:rPr lang="fa-IR" sz="1200" b="1" dirty="0" smtClean="0">
                          <a:latin typeface="Times New Roman"/>
                          <a:ea typeface="Times New Roman"/>
                          <a:cs typeface="B Titr" pitchFamily="2" charset="-78"/>
                        </a:rPr>
                        <a:t>23/5</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24/5</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26/2</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1200" b="1" dirty="0">
                          <a:latin typeface="Times New Roman"/>
                          <a:ea typeface="Times New Roman"/>
                          <a:cs typeface="B Titr" pitchFamily="2" charset="-78"/>
                        </a:rPr>
                        <a:t>22</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004">
                <a:tc v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حمایت بالای دوستان</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pPr rtl="1"/>
                      <a:endParaRPr lang="fa-IR"/>
                    </a:p>
                  </a:txBody>
                  <a:tcPr/>
                </a:tc>
                <a:tc>
                  <a:txBody>
                    <a:bodyPr/>
                    <a:lstStyle/>
                    <a:p>
                      <a:pPr algn="ctr" rtl="1">
                        <a:spcAft>
                          <a:spcPts val="0"/>
                        </a:spcAft>
                      </a:pPr>
                      <a:r>
                        <a:rPr lang="ar-SA" sz="1200" b="1">
                          <a:latin typeface="Times New Roman"/>
                          <a:ea typeface="Times New Roman"/>
                          <a:cs typeface="B Titr" pitchFamily="2" charset="-78"/>
                        </a:rPr>
                        <a:t>66</a:t>
                      </a:r>
                      <a:endParaRPr lang="en-US" sz="120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62/1</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61/3</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algn="ctr" rtl="1">
                        <a:spcAft>
                          <a:spcPts val="0"/>
                        </a:spcAft>
                      </a:pPr>
                      <a:r>
                        <a:rPr lang="fa-IR" sz="1200" b="1" dirty="0" smtClean="0">
                          <a:latin typeface="Times New Roman"/>
                          <a:ea typeface="Times New Roman"/>
                          <a:cs typeface="B Titr" pitchFamily="2" charset="-78"/>
                        </a:rPr>
                        <a:t>66/8</a:t>
                      </a:r>
                      <a:endParaRPr lang="en-US" sz="12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noFill/>
                  </a:tcPr>
                </a:tc>
              </a:tr>
            </a:tbl>
          </a:graphicData>
        </a:graphic>
      </p:graphicFrame>
      <p:sp>
        <p:nvSpPr>
          <p:cNvPr id="5" name="TextBox 5"/>
          <p:cNvSpPr txBox="1">
            <a:spLocks noChangeArrowheads="1"/>
          </p:cNvSpPr>
          <p:nvPr/>
        </p:nvSpPr>
        <p:spPr bwMode="auto">
          <a:xfrm>
            <a:off x="1833332" y="210901"/>
            <a:ext cx="245291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a-IR" altLang="en-US" dirty="0">
                <a:cs typeface="B Titr" panose="00000700000000000000" pitchFamily="2" charset="-78"/>
              </a:rPr>
              <a:t>شيوع آسيب‌هاي </a:t>
            </a:r>
            <a:r>
              <a:rPr lang="fa-IR" altLang="en-US" dirty="0" smtClean="0">
                <a:cs typeface="B Titr" panose="00000700000000000000" pitchFamily="2" charset="-78"/>
              </a:rPr>
              <a:t>اجتماعي</a:t>
            </a:r>
          </a:p>
          <a:p>
            <a:pPr algn="ctr" eaLnBrk="1" hangingPunct="1"/>
            <a:r>
              <a:rPr lang="fa-IR" altLang="en-US" dirty="0" smtClean="0">
                <a:cs typeface="B Titr" panose="00000700000000000000" pitchFamily="2" charset="-78"/>
              </a:rPr>
              <a:t> </a:t>
            </a:r>
            <a:r>
              <a:rPr lang="fa-IR" altLang="en-US" dirty="0">
                <a:cs typeface="B Titr" panose="00000700000000000000" pitchFamily="2" charset="-78"/>
              </a:rPr>
              <a:t>و </a:t>
            </a:r>
            <a:r>
              <a:rPr lang="fa-IR" altLang="en-US" dirty="0" smtClean="0">
                <a:cs typeface="B Titr" panose="00000700000000000000" pitchFamily="2" charset="-78"/>
              </a:rPr>
              <a:t>فردي دانش‌آموزان </a:t>
            </a:r>
            <a:r>
              <a:rPr lang="fa-IR" altLang="en-US" dirty="0">
                <a:cs typeface="B Titr" panose="00000700000000000000" pitchFamily="2" charset="-78"/>
              </a:rPr>
              <a:t>تهران</a:t>
            </a:r>
          </a:p>
        </p:txBody>
      </p:sp>
      <p:graphicFrame>
        <p:nvGraphicFramePr>
          <p:cNvPr id="6" name="Table 5"/>
          <p:cNvGraphicFramePr>
            <a:graphicFrameLocks noGrp="1"/>
          </p:cNvGraphicFramePr>
          <p:nvPr/>
        </p:nvGraphicFramePr>
        <p:xfrm>
          <a:off x="642910" y="1000108"/>
          <a:ext cx="7929562" cy="704172"/>
        </p:xfrm>
        <a:graphic>
          <a:graphicData uri="http://schemas.openxmlformats.org/drawingml/2006/table">
            <a:tbl>
              <a:tblPr rtl="1"/>
              <a:tblGrid>
                <a:gridCol w="1430198"/>
                <a:gridCol w="1430198"/>
                <a:gridCol w="1430198"/>
                <a:gridCol w="909742"/>
                <a:gridCol w="909742"/>
                <a:gridCol w="909742"/>
                <a:gridCol w="909742"/>
              </a:tblGrid>
              <a:tr h="352086">
                <a:tc rowSpan="2" gridSpan="3">
                  <a:txBody>
                    <a:bodyPr/>
                    <a:lstStyle/>
                    <a:p>
                      <a:pPr algn="ctr" rtl="1">
                        <a:spcAft>
                          <a:spcPts val="0"/>
                        </a:spcAft>
                      </a:pPr>
                      <a:r>
                        <a:rPr lang="ar-SA" sz="2000" b="1" dirty="0">
                          <a:latin typeface="Times New Roman"/>
                          <a:ea typeface="Times New Roman"/>
                          <a:cs typeface="B Titr" pitchFamily="2" charset="-78"/>
                        </a:rPr>
                        <a:t>مولفه های </a:t>
                      </a:r>
                      <a:r>
                        <a:rPr lang="fa-IR" sz="2000" b="1" dirty="0" smtClean="0">
                          <a:latin typeface="Times New Roman"/>
                          <a:ea typeface="Times New Roman"/>
                          <a:cs typeface="B Titr" pitchFamily="2" charset="-78"/>
                        </a:rPr>
                        <a:t>آسيب</a:t>
                      </a:r>
                      <a:endParaRPr lang="en-US" sz="2000" dirty="0">
                        <a:latin typeface="Times New Roman"/>
                        <a:ea typeface="Times New Roman"/>
                        <a:cs typeface="B Titr" pitchFamily="2" charset="-78"/>
                      </a:endParaRPr>
                    </a:p>
                  </a:txBody>
                  <a:tcPr marL="50138" marR="50138" marT="0" marB="0" anchor="ctr">
                    <a:lnL w="5715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rowSpan="2" hMerge="1">
                  <a:txBody>
                    <a:bodyPr/>
                    <a:lstStyle/>
                    <a:p>
                      <a:pPr rtl="1"/>
                      <a:endParaRPr lang="fa-IR"/>
                    </a:p>
                  </a:txBody>
                  <a:tcPr/>
                </a:tc>
                <a:tc rowSpan="2" h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دوره تحصیلی</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pPr rtl="1"/>
                      <a:endParaRPr lang="fa-IR"/>
                    </a:p>
                  </a:txBody>
                  <a:tcPr/>
                </a:tc>
                <a:tc gridSpan="2">
                  <a:txBody>
                    <a:bodyPr/>
                    <a:lstStyle/>
                    <a:p>
                      <a:pPr algn="ctr" rtl="1">
                        <a:spcAft>
                          <a:spcPts val="0"/>
                        </a:spcAft>
                      </a:pPr>
                      <a:r>
                        <a:rPr lang="ar-SA" sz="1400" b="1" dirty="0">
                          <a:latin typeface="Times New Roman"/>
                          <a:ea typeface="Times New Roman"/>
                          <a:cs typeface="B Titr" pitchFamily="2" charset="-78"/>
                        </a:rPr>
                        <a:t>جنسیت</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pPr rtl="1"/>
                      <a:endParaRPr lang="fa-IR"/>
                    </a:p>
                  </a:txBody>
                  <a:tcPr/>
                </a:tc>
              </a:tr>
              <a:tr h="352086">
                <a:tc gridSpan="3" vMerge="1">
                  <a:txBody>
                    <a:bodyPr/>
                    <a:lstStyle/>
                    <a:p>
                      <a:pPr rtl="1"/>
                      <a:endParaRPr lang="fa-IR"/>
                    </a:p>
                  </a:txBody>
                  <a:tcPr/>
                </a:tc>
                <a:tc hMerge="1" vMerge="1">
                  <a:txBody>
                    <a:bodyPr/>
                    <a:lstStyle/>
                    <a:p>
                      <a:pPr rtl="1"/>
                      <a:endParaRPr lang="fa-IR"/>
                    </a:p>
                  </a:txBody>
                  <a:tcPr/>
                </a:tc>
                <a:tc hMerge="1" vMerge="1">
                  <a:txBody>
                    <a:bodyPr/>
                    <a:lstStyle/>
                    <a:p>
                      <a:pPr rtl="1"/>
                      <a:endParaRPr lang="fa-IR"/>
                    </a:p>
                  </a:txBody>
                  <a:tcPr/>
                </a:tc>
                <a:tc>
                  <a:txBody>
                    <a:bodyPr/>
                    <a:lstStyle/>
                    <a:p>
                      <a:pPr algn="ctr" rtl="1">
                        <a:spcAft>
                          <a:spcPts val="0"/>
                        </a:spcAft>
                      </a:pPr>
                      <a:r>
                        <a:rPr lang="fa-IR" sz="1400" b="1" dirty="0">
                          <a:latin typeface="Times New Roman"/>
                          <a:ea typeface="Times New Roman"/>
                          <a:cs typeface="B Titr" pitchFamily="2" charset="-78"/>
                        </a:rPr>
                        <a:t>متوسطه اول</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1">
                        <a:spcAft>
                          <a:spcPts val="0"/>
                        </a:spcAft>
                      </a:pPr>
                      <a:r>
                        <a:rPr lang="ar-SA" sz="1400" b="1" dirty="0">
                          <a:latin typeface="Times New Roman"/>
                          <a:ea typeface="Times New Roman"/>
                          <a:cs typeface="B Titr" pitchFamily="2" charset="-78"/>
                        </a:rPr>
                        <a:t>متوسطه دوم</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1">
                        <a:spcAft>
                          <a:spcPts val="0"/>
                        </a:spcAft>
                      </a:pPr>
                      <a:r>
                        <a:rPr lang="ar-SA" sz="1400" b="1" dirty="0">
                          <a:latin typeface="Times New Roman"/>
                          <a:ea typeface="Times New Roman"/>
                          <a:cs typeface="B Titr" pitchFamily="2" charset="-78"/>
                        </a:rPr>
                        <a:t>پسر</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ctr" rtl="1">
                        <a:spcAft>
                          <a:spcPts val="0"/>
                        </a:spcAft>
                      </a:pPr>
                      <a:r>
                        <a:rPr lang="ar-SA" sz="1400" b="1" dirty="0">
                          <a:latin typeface="Times New Roman"/>
                          <a:ea typeface="Times New Roman"/>
                          <a:cs typeface="B Titr" pitchFamily="2" charset="-78"/>
                        </a:rPr>
                        <a:t>دختر</a:t>
                      </a:r>
                      <a:endParaRPr lang="en-US" sz="1400" dirty="0">
                        <a:latin typeface="Times New Roman"/>
                        <a:ea typeface="Times New Roman"/>
                        <a:cs typeface="B Titr" pitchFamily="2" charset="-78"/>
                      </a:endParaRPr>
                    </a:p>
                  </a:txBody>
                  <a:tcPr marL="50138" marR="50138" marT="0" marB="0" anchor="ctr">
                    <a:lnL w="1905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G:\Pictures\بسم الله\BESM005.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347864" y="2420888"/>
            <a:ext cx="2897187"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927726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p:cNvSpPr txBox="1">
            <a:spLocks noChangeArrowheads="1"/>
          </p:cNvSpPr>
          <p:nvPr/>
        </p:nvSpPr>
        <p:spPr bwMode="auto">
          <a:xfrm>
            <a:off x="1975718" y="116632"/>
            <a:ext cx="23082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a-IR" altLang="en-US" sz="2000" dirty="0">
                <a:cs typeface="B Titr" panose="00000700000000000000" pitchFamily="2" charset="-78"/>
              </a:rPr>
              <a:t>افتخارات حوزه </a:t>
            </a:r>
            <a:r>
              <a:rPr lang="fa-IR" altLang="en-US" sz="2000" dirty="0" smtClean="0">
                <a:cs typeface="B Titr" panose="00000700000000000000" pitchFamily="2" charset="-78"/>
              </a:rPr>
              <a:t>آموزش</a:t>
            </a:r>
            <a:endParaRPr lang="en-US" altLang="en-US" sz="2000" dirty="0" smtClean="0">
              <a:cs typeface="B Titr" panose="00000700000000000000" pitchFamily="2" charset="-78"/>
            </a:endParaRPr>
          </a:p>
          <a:p>
            <a:pPr algn="ctr" eaLnBrk="1" hangingPunct="1"/>
            <a:r>
              <a:rPr lang="fa-IR" altLang="en-US" sz="2000" dirty="0" smtClean="0">
                <a:cs typeface="B Titr" panose="00000700000000000000" pitchFamily="2" charset="-78"/>
              </a:rPr>
              <a:t>متوسطه اول و دوم</a:t>
            </a:r>
            <a:endParaRPr lang="fa-IR" altLang="en-US" sz="2000" dirty="0">
              <a:cs typeface="B Titr" panose="00000700000000000000" pitchFamily="2" charset="-78"/>
            </a:endParaRPr>
          </a:p>
        </p:txBody>
      </p:sp>
      <p:sp>
        <p:nvSpPr>
          <p:cNvPr id="20483" name="Rectangle 1"/>
          <p:cNvSpPr>
            <a:spLocks noChangeArrowheads="1"/>
          </p:cNvSpPr>
          <p:nvPr/>
        </p:nvSpPr>
        <p:spPr bwMode="auto">
          <a:xfrm>
            <a:off x="714375" y="1143000"/>
            <a:ext cx="7858125" cy="421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buFontTx/>
              <a:buChar char="•"/>
            </a:pPr>
            <a:r>
              <a:rPr lang="fa-IR"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rPr>
              <a:t>كسب رتبه هاي كنكور زير 10 به تعداد 17 نفر در سال 1396</a:t>
            </a:r>
            <a:endParaRPr lang="en-US"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endParaRPr>
          </a:p>
          <a:p>
            <a:pPr algn="just">
              <a:lnSpc>
                <a:spcPct val="150000"/>
              </a:lnSpc>
              <a:buFontTx/>
              <a:buChar char="•"/>
            </a:pPr>
            <a:r>
              <a:rPr lang="fa-IR"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rPr>
              <a:t>مسابقات جهانی رياضي </a:t>
            </a:r>
            <a:r>
              <a:rPr lang="en-US"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rPr>
              <a:t>IMC</a:t>
            </a:r>
            <a:r>
              <a:rPr lang="fa-IR"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rPr>
              <a:t>:  یک کاپ طلای تیمی، یک کاپ نقره گروهی، 1 مدال طلای فردی،</a:t>
            </a:r>
            <a:br>
              <a:rPr lang="fa-IR"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rPr>
            </a:br>
            <a:r>
              <a:rPr lang="fa-IR"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rPr>
              <a:t> 3 مدال نقره فردی، 7 مدال برنز فردی</a:t>
            </a:r>
            <a:endParaRPr lang="en-US"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endParaRPr>
          </a:p>
          <a:p>
            <a:pPr algn="just">
              <a:lnSpc>
                <a:spcPct val="150000"/>
              </a:lnSpc>
              <a:buFontTx/>
              <a:buChar char="•"/>
            </a:pPr>
            <a:r>
              <a:rPr lang="fa-IR"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rPr>
              <a:t>كسب  14 رتبه كشوري جشنواره هنرهاي تجسمي فني و حرفه اي </a:t>
            </a:r>
            <a:endParaRPr lang="en-US"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endParaRPr>
          </a:p>
          <a:p>
            <a:pPr algn="just">
              <a:lnSpc>
                <a:spcPct val="150000"/>
              </a:lnSpc>
              <a:buFontTx/>
              <a:buChar char="•"/>
            </a:pPr>
            <a:r>
              <a:rPr lang="fa-IR"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rPr>
              <a:t>كسب  7 رتبه كشوري مسابقات</a:t>
            </a:r>
            <a:endParaRPr lang="en-US"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endParaRPr>
          </a:p>
          <a:p>
            <a:pPr algn="just">
              <a:lnSpc>
                <a:spcPct val="150000"/>
              </a:lnSpc>
              <a:buFontTx/>
              <a:buChar char="•"/>
            </a:pPr>
            <a:r>
              <a:rPr lang="fa-IR"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rPr>
              <a:t>كسب  12 رتبه كشوري جشنواره هنري كاردانش </a:t>
            </a:r>
            <a:endParaRPr lang="en-US"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endParaRPr>
          </a:p>
          <a:p>
            <a:pPr algn="just">
              <a:lnSpc>
                <a:spcPct val="150000"/>
              </a:lnSpc>
              <a:buFontTx/>
              <a:buChar char="•"/>
            </a:pPr>
            <a:r>
              <a:rPr lang="fa-IR"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rPr>
              <a:t>كسب  1 رتبه كشوري المپياد فرش </a:t>
            </a:r>
            <a:endParaRPr lang="en-US"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endParaRPr>
          </a:p>
          <a:p>
            <a:pPr algn="just">
              <a:lnSpc>
                <a:spcPct val="150000"/>
              </a:lnSpc>
              <a:buFontTx/>
              <a:buChar char="•"/>
            </a:pPr>
            <a:r>
              <a:rPr lang="fa-IR"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rPr>
              <a:t>كسب 17 رتبه كشوري در مسابقات علمي كاربرديكاردانش</a:t>
            </a:r>
            <a:endParaRPr lang="en-US"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endParaRPr>
          </a:p>
          <a:p>
            <a:pPr algn="just">
              <a:lnSpc>
                <a:spcPct val="150000"/>
              </a:lnSpc>
              <a:buFontTx/>
              <a:buChar char="•"/>
            </a:pPr>
            <a:r>
              <a:rPr lang="fa-IR"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rPr>
              <a:t>هوشمندسازي 1033 مدرسه و اجراي 354 بازديد و اهداي گواهينامه و تنديس به مدارس داراي رتبه هاي مقدماتي ، مياني و پيشرفته </a:t>
            </a:r>
            <a:endParaRPr lang="en-US"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 xmlns:p14="http://schemas.microsoft.com/office/powerpoint/2010/main" val="2718924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ChangeArrowheads="1"/>
          </p:cNvSpPr>
          <p:nvPr/>
        </p:nvSpPr>
        <p:spPr bwMode="auto">
          <a:xfrm>
            <a:off x="571500" y="1304925"/>
            <a:ext cx="8001000" cy="421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buFontTx/>
              <a:buChar char="•"/>
            </a:pPr>
            <a:r>
              <a:rPr lang="fa-IR" altLang="en-US" b="1" dirty="0">
                <a:latin typeface="Calibri" panose="020F0502020204030204" pitchFamily="34" charset="0"/>
                <a:ea typeface="Calibri" panose="020F0502020204030204" pitchFamily="34" charset="0"/>
                <a:cs typeface="B Nazanin" panose="00000400000000000000" pitchFamily="2" charset="-78"/>
              </a:rPr>
              <a:t>اجراي برنامه تعالي مديريت مدرسه در 441 مدرسه و كسب 27 رتبه ممتاز استاني و 9 رتبه ممتاز كشوري</a:t>
            </a:r>
            <a:endParaRPr lang="en-US" altLang="en-US" b="1" dirty="0">
              <a:ea typeface="Calibri" panose="020F0502020204030204" pitchFamily="34" charset="0"/>
              <a:cs typeface="B Nazanin" panose="00000400000000000000" pitchFamily="2" charset="-78"/>
            </a:endParaRPr>
          </a:p>
          <a:p>
            <a:pPr algn="just">
              <a:lnSpc>
                <a:spcPct val="150000"/>
              </a:lnSpc>
              <a:buFontTx/>
              <a:buChar char="•"/>
            </a:pPr>
            <a:r>
              <a:rPr lang="fa-IR" altLang="en-US" b="1" dirty="0">
                <a:latin typeface="Calibri" panose="020F0502020204030204" pitchFamily="34" charset="0"/>
                <a:ea typeface="Calibri" panose="020F0502020204030204" pitchFamily="34" charset="0"/>
                <a:cs typeface="B Nazanin" panose="00000400000000000000" pitchFamily="2" charset="-78"/>
              </a:rPr>
              <a:t>كسب 7 رتبه كشوري (سه مقام اولي و سه مقام دومي) و كسب رتبه اول كار و فناوري كشوري توسط مدارس شهر تهران درجشنواره نوجوان خوارزمي</a:t>
            </a:r>
            <a:endParaRPr lang="en-US" altLang="en-US" b="1" dirty="0">
              <a:cs typeface="B Nazanin" panose="00000400000000000000" pitchFamily="2" charset="-78"/>
            </a:endParaRPr>
          </a:p>
          <a:p>
            <a:pPr algn="just">
              <a:lnSpc>
                <a:spcPct val="150000"/>
              </a:lnSpc>
              <a:buFontTx/>
              <a:buChar char="•"/>
            </a:pPr>
            <a:r>
              <a:rPr lang="fa-IR" altLang="en-US" b="1" dirty="0">
                <a:solidFill>
                  <a:srgbClr val="000000"/>
                </a:solidFill>
                <a:latin typeface="Calibri" panose="020F0502020204030204" pitchFamily="34" charset="0"/>
                <a:cs typeface="B Nazanin" panose="00000400000000000000" pitchFamily="2" charset="-78"/>
              </a:rPr>
              <a:t>کسب 1 مدال طلا و 3 مدال نقره در چهل و  هشتمین المپیاد جهانی فیزیک </a:t>
            </a:r>
            <a:endParaRPr lang="en-US" altLang="en-US" b="1" dirty="0">
              <a:cs typeface="B Nazanin" panose="00000400000000000000" pitchFamily="2" charset="-78"/>
            </a:endParaRPr>
          </a:p>
          <a:p>
            <a:pPr algn="just">
              <a:lnSpc>
                <a:spcPct val="150000"/>
              </a:lnSpc>
              <a:buFontTx/>
              <a:buChar char="•"/>
            </a:pPr>
            <a:r>
              <a:rPr lang="fa-IR" altLang="en-US" b="1" dirty="0">
                <a:solidFill>
                  <a:srgbClr val="000000"/>
                </a:solidFill>
                <a:latin typeface="Calibri" panose="020F0502020204030204" pitchFamily="34" charset="0"/>
                <a:cs typeface="B Nazanin" panose="00000400000000000000" pitchFamily="2" charset="-78"/>
              </a:rPr>
              <a:t>کسب 3 مدال طلا و 1 مدال نقره در چهل و نهمین المپیاد جهانی شیمی و کسب مقام سوم جهان </a:t>
            </a:r>
            <a:endParaRPr lang="en-US" altLang="en-US" b="1" dirty="0">
              <a:cs typeface="B Nazanin" panose="00000400000000000000" pitchFamily="2" charset="-78"/>
            </a:endParaRPr>
          </a:p>
          <a:p>
            <a:pPr algn="just">
              <a:lnSpc>
                <a:spcPct val="150000"/>
              </a:lnSpc>
              <a:buFontTx/>
              <a:buChar char="•"/>
            </a:pPr>
            <a:r>
              <a:rPr lang="fa-IR" altLang="en-US" b="1" dirty="0">
                <a:solidFill>
                  <a:srgbClr val="000000"/>
                </a:solidFill>
                <a:latin typeface="Calibri" panose="020F0502020204030204" pitchFamily="34" charset="0"/>
                <a:cs typeface="B Nazanin" panose="00000400000000000000" pitchFamily="2" charset="-78"/>
              </a:rPr>
              <a:t>کسب 2 مدال طلا ، 1 مدال نقره و 1 مدال برنز در پنجاه و هشتمین المپیاد جهانی ریاضی و کسب مقام پنجم جهان</a:t>
            </a:r>
            <a:endParaRPr lang="en-US" altLang="en-US" b="1" dirty="0">
              <a:cs typeface="B Nazanin" panose="00000400000000000000" pitchFamily="2" charset="-78"/>
            </a:endParaRPr>
          </a:p>
          <a:p>
            <a:pPr algn="just">
              <a:lnSpc>
                <a:spcPct val="150000"/>
              </a:lnSpc>
              <a:buFontTx/>
              <a:buChar char="•"/>
            </a:pPr>
            <a:r>
              <a:rPr lang="fa-IR" altLang="en-US" b="1" dirty="0">
                <a:solidFill>
                  <a:srgbClr val="000000"/>
                </a:solidFill>
                <a:latin typeface="Calibri" panose="020F0502020204030204" pitchFamily="34" charset="0"/>
                <a:cs typeface="B Nazanin" panose="00000400000000000000" pitchFamily="2" charset="-78"/>
              </a:rPr>
              <a:t>کسب 1 مدال طلا و 3 مدال نقره در بیست و نهمین المپیاد جهانی کامپیوتر و کسب مقام چهارم جهان </a:t>
            </a:r>
          </a:p>
          <a:p>
            <a:pPr algn="just">
              <a:lnSpc>
                <a:spcPct val="150000"/>
              </a:lnSpc>
            </a:pPr>
            <a:r>
              <a:rPr lang="fa-IR" altLang="en-US" b="1" dirty="0">
                <a:solidFill>
                  <a:srgbClr val="000000"/>
                </a:solidFill>
                <a:latin typeface="Calibri" panose="020F0502020204030204" pitchFamily="34" charset="0"/>
                <a:cs typeface="B Nazanin" panose="00000400000000000000" pitchFamily="2" charset="-78"/>
              </a:rPr>
              <a:t>کسب 2 مدال طلا و 1 مدال نقره در بیست و هشتمین المپیاد جهانی زیست شناسی</a:t>
            </a:r>
            <a:r>
              <a:rPr lang="fa-IR" altLang="en-US" b="1" dirty="0">
                <a:solidFill>
                  <a:srgbClr val="0070C0"/>
                </a:solidFill>
                <a:latin typeface="Calibri" panose="020F0502020204030204" pitchFamily="34" charset="0"/>
                <a:cs typeface="B Nazanin" panose="00000400000000000000" pitchFamily="2" charset="-78"/>
              </a:rPr>
              <a:t> </a:t>
            </a:r>
            <a:endParaRPr lang="fa-IR" altLang="en-US" b="1" dirty="0">
              <a:cs typeface="B Nazanin" panose="00000400000000000000" pitchFamily="2" charset="-78"/>
            </a:endParaRPr>
          </a:p>
        </p:txBody>
      </p:sp>
      <p:sp>
        <p:nvSpPr>
          <p:cNvPr id="4" name="TextBox 3"/>
          <p:cNvSpPr txBox="1">
            <a:spLocks noChangeArrowheads="1"/>
          </p:cNvSpPr>
          <p:nvPr/>
        </p:nvSpPr>
        <p:spPr bwMode="auto">
          <a:xfrm>
            <a:off x="1975718" y="116632"/>
            <a:ext cx="23082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a-IR" altLang="en-US" sz="2000" dirty="0">
                <a:cs typeface="B Titr" panose="00000700000000000000" pitchFamily="2" charset="-78"/>
              </a:rPr>
              <a:t>افتخارات حوزه </a:t>
            </a:r>
            <a:r>
              <a:rPr lang="fa-IR" altLang="en-US" sz="2000" dirty="0" smtClean="0">
                <a:cs typeface="B Titr" panose="00000700000000000000" pitchFamily="2" charset="-78"/>
              </a:rPr>
              <a:t>آموزش</a:t>
            </a:r>
            <a:endParaRPr lang="en-US" altLang="en-US" sz="2000" dirty="0" smtClean="0">
              <a:cs typeface="B Titr" panose="00000700000000000000" pitchFamily="2" charset="-78"/>
            </a:endParaRPr>
          </a:p>
          <a:p>
            <a:pPr algn="ctr" eaLnBrk="1" hangingPunct="1"/>
            <a:r>
              <a:rPr lang="fa-IR" altLang="en-US" sz="2000" dirty="0" smtClean="0">
                <a:cs typeface="B Titr" panose="00000700000000000000" pitchFamily="2" charset="-78"/>
              </a:rPr>
              <a:t>متوسطه اول و دوم</a:t>
            </a:r>
            <a:endParaRPr lang="fa-IR" altLang="en-US" sz="2000" dirty="0">
              <a:cs typeface="B Titr" panose="00000700000000000000" pitchFamily="2" charset="-78"/>
            </a:endParaRPr>
          </a:p>
        </p:txBody>
      </p:sp>
    </p:spTree>
    <p:extLst>
      <p:ext uri="{BB962C8B-B14F-4D97-AF65-F5344CB8AC3E}">
        <p14:creationId xmlns="" xmlns:p14="http://schemas.microsoft.com/office/powerpoint/2010/main" val="30173802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43174" y="2928934"/>
            <a:ext cx="4071966" cy="1643074"/>
          </a:xfrm>
          <a:prstGeom prst="round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fa-IR"/>
          </a:p>
        </p:txBody>
      </p:sp>
      <p:sp>
        <p:nvSpPr>
          <p:cNvPr id="2" name="Rectangle 2"/>
          <p:cNvSpPr>
            <a:spLocks noChangeArrowheads="1"/>
          </p:cNvSpPr>
          <p:nvPr/>
        </p:nvSpPr>
        <p:spPr bwMode="auto">
          <a:xfrm>
            <a:off x="1643042" y="1617637"/>
            <a:ext cx="5857916"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sz="28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ea typeface="Times New Roman" pitchFamily="18" charset="0"/>
                <a:cs typeface="B Nazanin" pitchFamily="2" charset="-78"/>
              </a:rPr>
              <a:t>مشاركت</a:t>
            </a:r>
            <a:r>
              <a:rPr kumimoji="0" lang="fa-IR" sz="2800" b="1" i="0" u="none" strike="noStrike" cap="all" normalizeH="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ea typeface="Times New Roman" pitchFamily="18" charset="0"/>
                <a:cs typeface="B Nazanin" pitchFamily="2" charset="-78"/>
              </a:rPr>
              <a:t> دانش‌آموزان در طرح شهردار مدرسه </a:t>
            </a:r>
          </a:p>
          <a:p>
            <a:pPr marL="0" marR="0" lvl="0" indent="0" algn="ctr" defTabSz="914400" rtl="1" eaLnBrk="0" fontAlgn="base" latinLnBrk="0" hangingPunct="0">
              <a:lnSpc>
                <a:spcPct val="100000"/>
              </a:lnSpc>
              <a:spcBef>
                <a:spcPct val="0"/>
              </a:spcBef>
              <a:spcAft>
                <a:spcPct val="0"/>
              </a:spcAft>
              <a:buClrTx/>
              <a:buSzTx/>
              <a:buFontTx/>
              <a:buNone/>
              <a:tabLst/>
            </a:pPr>
            <a:r>
              <a:rPr lang="fa-IR" sz="2800" b="1" cap="all"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cs typeface="B Nazanin" pitchFamily="2" charset="-78"/>
              </a:rPr>
              <a:t>در</a:t>
            </a: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cs typeface="B Nazanin" pitchFamily="2" charset="-78"/>
              </a:rPr>
              <a:t> مدارس شهر تهران</a:t>
            </a:r>
            <a:endParaRPr kumimoji="0" lang="fa-IR" sz="44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sp>
        <p:nvSpPr>
          <p:cNvPr id="3" name="Rectangle 2"/>
          <p:cNvSpPr>
            <a:spLocks noChangeArrowheads="1"/>
          </p:cNvSpPr>
          <p:nvPr/>
        </p:nvSpPr>
        <p:spPr bwMode="auto">
          <a:xfrm>
            <a:off x="2428860" y="3286124"/>
            <a:ext cx="428628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sz="28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Times New Roman" pitchFamily="18" charset="0"/>
                <a:cs typeface="B Titr" pitchFamily="2" charset="-78"/>
              </a:rPr>
              <a:t>128500 نفر از دانش‌آموزان</a:t>
            </a:r>
          </a:p>
          <a:p>
            <a:pPr marL="0" marR="0" lvl="0" indent="0" algn="ctr" defTabSz="914400" rtl="1" eaLnBrk="0" fontAlgn="base" latinLnBrk="0" hangingPunct="0">
              <a:lnSpc>
                <a:spcPct val="100000"/>
              </a:lnSpc>
              <a:spcBef>
                <a:spcPct val="0"/>
              </a:spcBef>
              <a:spcAft>
                <a:spcPct val="0"/>
              </a:spcAft>
              <a:buClrTx/>
              <a:buSzTx/>
              <a:buFontTx/>
              <a:buNone/>
              <a:tabLst/>
            </a:pPr>
            <a:r>
              <a:rPr lang="fa-IR"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Times New Roman" pitchFamily="18" charset="0"/>
                <a:cs typeface="B Titr" pitchFamily="2" charset="-78"/>
              </a:rPr>
              <a:t>در </a:t>
            </a:r>
            <a:r>
              <a:rPr kumimoji="0" lang="fa-IR" sz="28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Times New Roman" pitchFamily="18" charset="0"/>
                <a:cs typeface="B Titr" pitchFamily="2" charset="-78"/>
              </a:rPr>
              <a:t>440 مدرسه</a:t>
            </a:r>
            <a:endParaRPr kumimoji="0" lang="fa-IR" sz="2800" i="0" u="none" strike="noStrike" normalizeH="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Times New Roman" pitchFamily="18" charset="0"/>
              <a:cs typeface="B Titr" pitchFamily="2" charset="-7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ChangeArrowheads="1"/>
          </p:cNvSpPr>
          <p:nvPr/>
        </p:nvSpPr>
        <p:spPr bwMode="auto">
          <a:xfrm>
            <a:off x="1928794" y="1571612"/>
            <a:ext cx="5429288"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sz="20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ea typeface="Times New Roman" pitchFamily="18" charset="0"/>
                <a:cs typeface="B Nazanin" pitchFamily="2" charset="-78"/>
              </a:rPr>
              <a:t>سياست اجرايي: </a:t>
            </a:r>
          </a:p>
          <a:p>
            <a:pPr marL="0" marR="0" lvl="0" indent="0" algn="ctr" defTabSz="914400" rtl="1" eaLnBrk="0" fontAlgn="base" latinLnBrk="0" hangingPunct="0">
              <a:lnSpc>
                <a:spcPct val="100000"/>
              </a:lnSpc>
              <a:spcBef>
                <a:spcPct val="0"/>
              </a:spcBef>
              <a:spcAft>
                <a:spcPct val="0"/>
              </a:spcAft>
              <a:buClrTx/>
              <a:buSzTx/>
              <a:buFontTx/>
              <a:buNone/>
              <a:tabLst/>
            </a:pPr>
            <a:r>
              <a:rPr kumimoji="0" lang="fa-IR" sz="20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ea typeface="Times New Roman" pitchFamily="18" charset="0"/>
                <a:cs typeface="B Nazanin" pitchFamily="2" charset="-78"/>
              </a:rPr>
              <a:t>زمينه سازي به منظور خود باوري دانش آموزان  دراداره</a:t>
            </a:r>
          </a:p>
          <a:p>
            <a:pPr marL="0" marR="0" lvl="0" indent="0" algn="ctr" defTabSz="914400" rtl="1" eaLnBrk="0" fontAlgn="base" latinLnBrk="0" hangingPunct="0">
              <a:lnSpc>
                <a:spcPct val="100000"/>
              </a:lnSpc>
              <a:spcBef>
                <a:spcPct val="0"/>
              </a:spcBef>
              <a:spcAft>
                <a:spcPct val="0"/>
              </a:spcAft>
              <a:buClrTx/>
              <a:buSzTx/>
              <a:buFontTx/>
              <a:buNone/>
              <a:tabLst/>
            </a:pPr>
            <a:r>
              <a:rPr kumimoji="0" lang="fa-IR" sz="20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ea typeface="Times New Roman" pitchFamily="18" charset="0"/>
                <a:cs typeface="B Nazanin" pitchFamily="2" charset="-78"/>
              </a:rPr>
              <a:t> مجموعه هاي كوچك به منظور رفع مشكلات اجتماعي</a:t>
            </a:r>
            <a:endParaRPr kumimoji="0" lang="fa-IR" sz="36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graphicFrame>
        <p:nvGraphicFramePr>
          <p:cNvPr id="5" name="Table 4"/>
          <p:cNvGraphicFramePr>
            <a:graphicFrameLocks noGrp="1"/>
          </p:cNvGraphicFramePr>
          <p:nvPr/>
        </p:nvGraphicFramePr>
        <p:xfrm>
          <a:off x="928662" y="3071810"/>
          <a:ext cx="7200801" cy="2357454"/>
        </p:xfrm>
        <a:graphic>
          <a:graphicData uri="http://schemas.openxmlformats.org/drawingml/2006/table">
            <a:tbl>
              <a:tblPr rtl="1"/>
              <a:tblGrid>
                <a:gridCol w="1730805"/>
                <a:gridCol w="1714476"/>
                <a:gridCol w="3755520"/>
              </a:tblGrid>
              <a:tr h="372230">
                <a:tc>
                  <a:txBody>
                    <a:bodyPr/>
                    <a:lstStyle/>
                    <a:p>
                      <a:pPr algn="ctr" rtl="1">
                        <a:lnSpc>
                          <a:spcPct val="115000"/>
                        </a:lnSpc>
                        <a:spcAft>
                          <a:spcPts val="0"/>
                        </a:spcAft>
                      </a:pPr>
                      <a:r>
                        <a:rPr lang="fa-IR" sz="1200" b="1" dirty="0">
                          <a:latin typeface="Calibri"/>
                          <a:ea typeface="Times New Roman"/>
                          <a:cs typeface="B Titr" pitchFamily="2" charset="-78"/>
                        </a:rPr>
                        <a:t>سال تحصيلي</a:t>
                      </a:r>
                      <a:endParaRPr lang="en-US" sz="1600" dirty="0">
                        <a:latin typeface="Calibri"/>
                        <a:ea typeface="Times New Roman"/>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1">
                        <a:lnSpc>
                          <a:spcPct val="115000"/>
                        </a:lnSpc>
                        <a:spcAft>
                          <a:spcPts val="0"/>
                        </a:spcAft>
                      </a:pPr>
                      <a:r>
                        <a:rPr lang="fa-IR" sz="1200" b="1" dirty="0">
                          <a:latin typeface="Calibri"/>
                          <a:ea typeface="Times New Roman"/>
                          <a:cs typeface="B Titr" pitchFamily="2" charset="-78"/>
                        </a:rPr>
                        <a:t>تعداد  مدارس مجري</a:t>
                      </a:r>
                      <a:endParaRPr lang="en-US" sz="1600" dirty="0">
                        <a:latin typeface="Calibri"/>
                        <a:ea typeface="Times New Roman"/>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1">
                        <a:lnSpc>
                          <a:spcPct val="115000"/>
                        </a:lnSpc>
                        <a:spcAft>
                          <a:spcPts val="0"/>
                        </a:spcAft>
                      </a:pPr>
                      <a:r>
                        <a:rPr lang="fa-IR" sz="1200" b="1" dirty="0">
                          <a:latin typeface="Calibri"/>
                          <a:ea typeface="Times New Roman"/>
                          <a:cs typeface="B Titr" pitchFamily="2" charset="-78"/>
                        </a:rPr>
                        <a:t> تعداد دانش آموزان  </a:t>
                      </a:r>
                      <a:endParaRPr lang="en-US" sz="1600" dirty="0">
                        <a:latin typeface="Calibri"/>
                        <a:ea typeface="Times New Roman"/>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496306">
                <a:tc>
                  <a:txBody>
                    <a:bodyPr/>
                    <a:lstStyle/>
                    <a:p>
                      <a:pPr algn="ctr" rtl="1">
                        <a:lnSpc>
                          <a:spcPct val="115000"/>
                        </a:lnSpc>
                        <a:spcAft>
                          <a:spcPts val="0"/>
                        </a:spcAft>
                      </a:pPr>
                      <a:r>
                        <a:rPr lang="fa-IR" sz="1600" b="1" dirty="0">
                          <a:latin typeface="Calibri"/>
                          <a:ea typeface="Times New Roman"/>
                          <a:cs typeface="B Titr" pitchFamily="2" charset="-78"/>
                        </a:rPr>
                        <a:t>سال تحصيلي 93-92</a:t>
                      </a:r>
                      <a:endParaRPr lang="en-US" sz="1600" dirty="0">
                        <a:latin typeface="Calibri"/>
                        <a:ea typeface="Times New Roman"/>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1">
                        <a:lnSpc>
                          <a:spcPct val="115000"/>
                        </a:lnSpc>
                        <a:spcAft>
                          <a:spcPts val="0"/>
                        </a:spcAft>
                      </a:pPr>
                      <a:r>
                        <a:rPr lang="fa-IR" sz="1600" b="1" dirty="0">
                          <a:latin typeface="Calibri"/>
                          <a:ea typeface="Times New Roman"/>
                          <a:cs typeface="B Titr" pitchFamily="2" charset="-78"/>
                        </a:rPr>
                        <a:t>38</a:t>
                      </a:r>
                      <a:endParaRPr lang="en-US" sz="1600" dirty="0">
                        <a:latin typeface="Calibri"/>
                        <a:ea typeface="Times New Roman"/>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1">
                        <a:lnSpc>
                          <a:spcPct val="115000"/>
                        </a:lnSpc>
                        <a:spcAft>
                          <a:spcPts val="0"/>
                        </a:spcAft>
                      </a:pPr>
                      <a:r>
                        <a:rPr lang="fa-IR" sz="1600" b="1">
                          <a:latin typeface="Calibri"/>
                          <a:ea typeface="Times New Roman"/>
                          <a:cs typeface="B Titr" pitchFamily="2" charset="-78"/>
                        </a:rPr>
                        <a:t>7600     نفر</a:t>
                      </a:r>
                      <a:endParaRPr lang="en-US" sz="1600">
                        <a:latin typeface="Calibri"/>
                        <a:ea typeface="Times New Roman"/>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496306">
                <a:tc>
                  <a:txBody>
                    <a:bodyPr/>
                    <a:lstStyle/>
                    <a:p>
                      <a:pPr algn="ctr" rtl="1">
                        <a:lnSpc>
                          <a:spcPct val="115000"/>
                        </a:lnSpc>
                        <a:spcAft>
                          <a:spcPts val="0"/>
                        </a:spcAft>
                      </a:pPr>
                      <a:r>
                        <a:rPr lang="fa-IR" sz="1600" b="1" dirty="0">
                          <a:latin typeface="Calibri"/>
                          <a:ea typeface="Times New Roman"/>
                          <a:cs typeface="B Titr" pitchFamily="2" charset="-78"/>
                        </a:rPr>
                        <a:t>سال تحصيلي 94-93</a:t>
                      </a:r>
                      <a:endParaRPr lang="en-US" sz="1600" dirty="0">
                        <a:latin typeface="Calibri"/>
                        <a:ea typeface="Times New Roman"/>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1">
                        <a:lnSpc>
                          <a:spcPct val="115000"/>
                        </a:lnSpc>
                        <a:spcAft>
                          <a:spcPts val="0"/>
                        </a:spcAft>
                      </a:pPr>
                      <a:r>
                        <a:rPr lang="fa-IR" sz="1600" b="1">
                          <a:latin typeface="Calibri"/>
                          <a:ea typeface="Times New Roman"/>
                          <a:cs typeface="B Titr" pitchFamily="2" charset="-78"/>
                        </a:rPr>
                        <a:t>57</a:t>
                      </a:r>
                      <a:endParaRPr lang="en-US" sz="1600">
                        <a:latin typeface="Calibri"/>
                        <a:ea typeface="Times New Roman"/>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1">
                        <a:lnSpc>
                          <a:spcPct val="115000"/>
                        </a:lnSpc>
                        <a:spcAft>
                          <a:spcPts val="0"/>
                        </a:spcAft>
                      </a:pPr>
                      <a:r>
                        <a:rPr lang="fa-IR" sz="1600" b="1" dirty="0">
                          <a:latin typeface="Calibri"/>
                          <a:ea typeface="Times New Roman"/>
                          <a:cs typeface="B Titr" pitchFamily="2" charset="-78"/>
                        </a:rPr>
                        <a:t>11400     نفر</a:t>
                      </a:r>
                      <a:endParaRPr lang="en-US" sz="1600" dirty="0">
                        <a:latin typeface="Calibri"/>
                        <a:ea typeface="Times New Roman"/>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496306">
                <a:tc>
                  <a:txBody>
                    <a:bodyPr/>
                    <a:lstStyle/>
                    <a:p>
                      <a:pPr algn="ctr" rtl="1">
                        <a:lnSpc>
                          <a:spcPct val="115000"/>
                        </a:lnSpc>
                        <a:spcAft>
                          <a:spcPts val="0"/>
                        </a:spcAft>
                      </a:pPr>
                      <a:r>
                        <a:rPr lang="fa-IR" sz="1600" b="1" dirty="0">
                          <a:latin typeface="Calibri"/>
                          <a:ea typeface="Times New Roman"/>
                          <a:cs typeface="B Titr" pitchFamily="2" charset="-78"/>
                        </a:rPr>
                        <a:t>سال تحصيلي 95-94</a:t>
                      </a:r>
                      <a:endParaRPr lang="en-US" sz="1600" dirty="0">
                        <a:latin typeface="Calibri"/>
                        <a:ea typeface="Times New Roman"/>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1">
                        <a:lnSpc>
                          <a:spcPct val="115000"/>
                        </a:lnSpc>
                        <a:spcAft>
                          <a:spcPts val="0"/>
                        </a:spcAft>
                      </a:pPr>
                      <a:r>
                        <a:rPr lang="fa-IR" sz="1600" b="1" dirty="0">
                          <a:latin typeface="Calibri"/>
                          <a:ea typeface="Times New Roman"/>
                          <a:cs typeface="B Titr" pitchFamily="2" charset="-78"/>
                        </a:rPr>
                        <a:t>114</a:t>
                      </a:r>
                      <a:endParaRPr lang="en-US" sz="1600" dirty="0">
                        <a:latin typeface="Calibri"/>
                        <a:ea typeface="Times New Roman"/>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1">
                        <a:lnSpc>
                          <a:spcPct val="115000"/>
                        </a:lnSpc>
                        <a:spcAft>
                          <a:spcPts val="0"/>
                        </a:spcAft>
                      </a:pPr>
                      <a:r>
                        <a:rPr lang="fa-IR" sz="1600" b="1" dirty="0">
                          <a:latin typeface="Calibri"/>
                          <a:ea typeface="Times New Roman"/>
                          <a:cs typeface="B Titr" pitchFamily="2" charset="-78"/>
                        </a:rPr>
                        <a:t>22800    نفر</a:t>
                      </a:r>
                      <a:endParaRPr lang="en-US" sz="1600" dirty="0">
                        <a:latin typeface="Calibri"/>
                        <a:ea typeface="Times New Roman"/>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496306">
                <a:tc>
                  <a:txBody>
                    <a:bodyPr/>
                    <a:lstStyle/>
                    <a:p>
                      <a:pPr algn="ctr" rtl="1">
                        <a:lnSpc>
                          <a:spcPct val="115000"/>
                        </a:lnSpc>
                        <a:spcAft>
                          <a:spcPts val="0"/>
                        </a:spcAft>
                      </a:pPr>
                      <a:r>
                        <a:rPr lang="fa-IR" sz="1600" b="1">
                          <a:latin typeface="Calibri"/>
                          <a:ea typeface="Times New Roman"/>
                          <a:cs typeface="B Titr" pitchFamily="2" charset="-78"/>
                        </a:rPr>
                        <a:t>سال تحصيلي 96-95</a:t>
                      </a:r>
                      <a:endParaRPr lang="en-US" sz="1600">
                        <a:latin typeface="Calibri"/>
                        <a:ea typeface="Times New Roman"/>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1">
                        <a:lnSpc>
                          <a:spcPct val="115000"/>
                        </a:lnSpc>
                        <a:spcAft>
                          <a:spcPts val="0"/>
                        </a:spcAft>
                      </a:pPr>
                      <a:r>
                        <a:rPr lang="fa-IR" sz="1600" b="1" dirty="0">
                          <a:latin typeface="Calibri"/>
                          <a:ea typeface="Times New Roman"/>
                          <a:cs typeface="B Titr" pitchFamily="2" charset="-78"/>
                        </a:rPr>
                        <a:t>152</a:t>
                      </a:r>
                      <a:endParaRPr lang="en-US" sz="1600" dirty="0">
                        <a:latin typeface="Calibri"/>
                        <a:ea typeface="Times New Roman"/>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1">
                        <a:lnSpc>
                          <a:spcPct val="115000"/>
                        </a:lnSpc>
                        <a:spcAft>
                          <a:spcPts val="0"/>
                        </a:spcAft>
                      </a:pPr>
                      <a:r>
                        <a:rPr lang="fa-IR" sz="1600" b="1" dirty="0">
                          <a:latin typeface="Calibri"/>
                          <a:ea typeface="Times New Roman"/>
                          <a:cs typeface="B Titr" pitchFamily="2" charset="-78"/>
                        </a:rPr>
                        <a:t>30400     نفر</a:t>
                      </a:r>
                      <a:endParaRPr lang="en-US" sz="1600" dirty="0">
                        <a:latin typeface="Calibri"/>
                        <a:ea typeface="Times New Roman"/>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sp>
        <p:nvSpPr>
          <p:cNvPr id="6" name="TextBox 5"/>
          <p:cNvSpPr txBox="1"/>
          <p:nvPr/>
        </p:nvSpPr>
        <p:spPr>
          <a:xfrm>
            <a:off x="1714480" y="214290"/>
            <a:ext cx="2857520" cy="584775"/>
          </a:xfrm>
          <a:prstGeom prst="rect">
            <a:avLst/>
          </a:prstGeom>
          <a:noFill/>
        </p:spPr>
        <p:txBody>
          <a:bodyPr wrap="square" rtlCol="1">
            <a:spAutoFit/>
          </a:bodyPr>
          <a:lstStyle/>
          <a:p>
            <a:pPr algn="ctr"/>
            <a:r>
              <a:rPr lang="fa-IR" dirty="0" smtClean="0">
                <a:cs typeface="B Titr" pitchFamily="2" charset="-78"/>
              </a:rPr>
              <a:t>طرح دوام </a:t>
            </a:r>
          </a:p>
          <a:p>
            <a:pPr algn="ctr"/>
            <a:r>
              <a:rPr lang="fa-IR" sz="1400" dirty="0" smtClean="0">
                <a:cs typeface="B Titr" pitchFamily="2" charset="-78"/>
              </a:rPr>
              <a:t>مشاركت دانش‌آموزان در اداره مدرسه</a:t>
            </a:r>
            <a:endParaRPr lang="fa-IR" sz="1400" dirty="0">
              <a:cs typeface="B Titr" pitchFamily="2" charset="-7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2060848"/>
            <a:ext cx="6984776" cy="2554545"/>
          </a:xfrm>
          <a:prstGeom prst="rect">
            <a:avLst/>
          </a:prstGeom>
          <a:noFill/>
        </p:spPr>
        <p:txBody>
          <a:bodyPr wrap="square" rtlCol="1">
            <a:spAutoFit/>
          </a:bodyPr>
          <a:lstStyle/>
          <a:p>
            <a:pPr algn="ctr"/>
            <a:r>
              <a:rPr lang="fa-IR" sz="8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cs typeface="B Titr" pitchFamily="2" charset="-78"/>
              </a:rPr>
              <a:t>سرويس </a:t>
            </a:r>
          </a:p>
          <a:p>
            <a:pPr algn="ctr"/>
            <a:r>
              <a:rPr lang="fa-IR" sz="8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cs typeface="B Titr" pitchFamily="2" charset="-78"/>
              </a:rPr>
              <a:t>مدارس</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691859059"/>
              </p:ext>
            </p:extLst>
          </p:nvPr>
        </p:nvGraphicFramePr>
        <p:xfrm>
          <a:off x="1785918" y="1214422"/>
          <a:ext cx="5429289" cy="2143140"/>
        </p:xfrm>
        <a:graphic>
          <a:graphicData uri="http://schemas.openxmlformats.org/drawingml/2006/table">
            <a:tbl>
              <a:tblPr rtl="1">
                <a:tableStyleId>{18603FDC-E32A-4AB5-989C-0864C3EAD2B8}</a:tableStyleId>
              </a:tblPr>
              <a:tblGrid>
                <a:gridCol w="749904"/>
                <a:gridCol w="2130439"/>
                <a:gridCol w="2548946"/>
              </a:tblGrid>
              <a:tr h="554696">
                <a:tc gridSpan="3">
                  <a:txBody>
                    <a:bodyPr/>
                    <a:lstStyle/>
                    <a:p>
                      <a:pPr marL="0" marR="0" indent="0" algn="ctr" defTabSz="914400" rtl="1" eaLnBrk="1" fontAlgn="ctr" latinLnBrk="0" hangingPunct="1">
                        <a:lnSpc>
                          <a:spcPct val="150000"/>
                        </a:lnSpc>
                        <a:spcBef>
                          <a:spcPts val="0"/>
                        </a:spcBef>
                        <a:spcAft>
                          <a:spcPts val="0"/>
                        </a:spcAft>
                        <a:buClrTx/>
                        <a:buSzTx/>
                        <a:buFontTx/>
                        <a:buNone/>
                        <a:tabLst/>
                        <a:defRPr/>
                      </a:pPr>
                      <a:r>
                        <a:rPr lang="fa-IR" sz="2000" u="none" strike="noStrike" dirty="0" smtClean="0">
                          <a:cs typeface="B Titr" pitchFamily="2" charset="-78"/>
                        </a:rPr>
                        <a:t>تعداد</a:t>
                      </a:r>
                      <a:r>
                        <a:rPr lang="fa-IR" sz="2000" u="none" strike="noStrike" baseline="0" dirty="0" smtClean="0">
                          <a:cs typeface="B Titr" pitchFamily="2" charset="-78"/>
                        </a:rPr>
                        <a:t> استفاده كنندگان از </a:t>
                      </a:r>
                      <a:r>
                        <a:rPr lang="fa-IR" sz="2000" u="none" strike="noStrike" dirty="0" smtClean="0">
                          <a:cs typeface="B Titr" pitchFamily="2" charset="-78"/>
                        </a:rPr>
                        <a:t>سرويس دانش آموزي</a:t>
                      </a:r>
                      <a:endParaRPr lang="fa-IR" sz="2000" b="0" i="0" u="none" strike="noStrike" dirty="0">
                        <a:solidFill>
                          <a:srgbClr val="000000"/>
                        </a:solidFill>
                        <a:latin typeface="2  Titr"/>
                        <a:cs typeface="B Titr" pitchFamily="2" charset="-78"/>
                      </a:endParaRPr>
                    </a:p>
                  </a:txBody>
                  <a:tcPr marL="4815" marR="4815" marT="4815" marB="0" anchor="ctr"/>
                </a:tc>
                <a:tc hMerge="1">
                  <a:txBody>
                    <a:bodyPr/>
                    <a:lstStyle/>
                    <a:p>
                      <a:pPr rtl="1"/>
                      <a:endParaRPr lang="fa-IR"/>
                    </a:p>
                  </a:txBody>
                  <a:tcPr/>
                </a:tc>
                <a:tc hMerge="1">
                  <a:txBody>
                    <a:bodyPr/>
                    <a:lstStyle/>
                    <a:p>
                      <a:pPr rtl="1"/>
                      <a:endParaRPr lang="fa-IR"/>
                    </a:p>
                  </a:txBody>
                  <a:tcPr/>
                </a:tc>
              </a:tr>
              <a:tr h="1102184">
                <a:tc>
                  <a:txBody>
                    <a:bodyPr/>
                    <a:lstStyle/>
                    <a:p>
                      <a:pPr algn="ctr" rtl="1" fontAlgn="ctr"/>
                      <a:endParaRPr lang="fa-IR" sz="1800" b="0" i="0" u="none" strike="noStrike" dirty="0">
                        <a:solidFill>
                          <a:srgbClr val="000000"/>
                        </a:solidFill>
                        <a:latin typeface="2  Nazanin"/>
                        <a:cs typeface="B Titr" pitchFamily="2" charset="-78"/>
                      </a:endParaRPr>
                    </a:p>
                  </a:txBody>
                  <a:tcPr marL="4815" marR="4815" marT="4815" marB="0" anchor="ctr"/>
                </a:tc>
                <a:tc>
                  <a:txBody>
                    <a:bodyPr/>
                    <a:lstStyle/>
                    <a:p>
                      <a:pPr algn="ctr" rtl="1" fontAlgn="ctr">
                        <a:lnSpc>
                          <a:spcPct val="150000"/>
                        </a:lnSpc>
                      </a:pPr>
                      <a:r>
                        <a:rPr lang="fa-IR" sz="2000" u="none" strike="noStrike" dirty="0">
                          <a:cs typeface="B Titr" pitchFamily="2" charset="-78"/>
                        </a:rPr>
                        <a:t>تعداد مدارس استفاده كننده از سرويس</a:t>
                      </a:r>
                      <a:endParaRPr lang="fa-IR" sz="2000" b="0" i="0" u="none" strike="noStrike" dirty="0">
                        <a:solidFill>
                          <a:srgbClr val="000000"/>
                        </a:solidFill>
                        <a:latin typeface="2  Nazanin"/>
                        <a:cs typeface="B Titr" pitchFamily="2" charset="-78"/>
                      </a:endParaRPr>
                    </a:p>
                  </a:txBody>
                  <a:tcPr marL="4815" marR="4815" marT="4815" marB="0" anchor="ctr"/>
                </a:tc>
                <a:tc>
                  <a:txBody>
                    <a:bodyPr/>
                    <a:lstStyle/>
                    <a:p>
                      <a:pPr algn="ctr" rtl="1" fontAlgn="ctr">
                        <a:lnSpc>
                          <a:spcPct val="150000"/>
                        </a:lnSpc>
                      </a:pPr>
                      <a:r>
                        <a:rPr lang="fa-IR" sz="2000" u="none" strike="noStrike" dirty="0">
                          <a:cs typeface="B Titr" pitchFamily="2" charset="-78"/>
                        </a:rPr>
                        <a:t>تعدادكل دانش‌آموزان </a:t>
                      </a:r>
                      <a:endParaRPr lang="fa-IR" sz="2000" u="none" strike="noStrike" dirty="0" smtClean="0">
                        <a:cs typeface="B Titr" pitchFamily="2" charset="-78"/>
                      </a:endParaRPr>
                    </a:p>
                    <a:p>
                      <a:pPr algn="ctr" rtl="1" fontAlgn="ctr">
                        <a:lnSpc>
                          <a:spcPct val="150000"/>
                        </a:lnSpc>
                      </a:pPr>
                      <a:r>
                        <a:rPr lang="fa-IR" sz="2000" u="none" strike="noStrike" dirty="0" smtClean="0">
                          <a:cs typeface="B Titr" pitchFamily="2" charset="-78"/>
                        </a:rPr>
                        <a:t>استفاده </a:t>
                      </a:r>
                      <a:r>
                        <a:rPr lang="fa-IR" sz="2000" u="none" strike="noStrike" dirty="0">
                          <a:cs typeface="B Titr" pitchFamily="2" charset="-78"/>
                        </a:rPr>
                        <a:t>كننده از سرويس</a:t>
                      </a:r>
                      <a:endParaRPr lang="fa-IR" sz="2000" b="0" i="0" u="none" strike="noStrike" dirty="0">
                        <a:solidFill>
                          <a:srgbClr val="000000"/>
                        </a:solidFill>
                        <a:latin typeface="2  Nazanin"/>
                        <a:cs typeface="B Titr" pitchFamily="2" charset="-78"/>
                      </a:endParaRPr>
                    </a:p>
                  </a:txBody>
                  <a:tcPr marL="4815" marR="4815" marT="4815" marB="0" anchor="ctr"/>
                </a:tc>
              </a:tr>
              <a:tr h="486260">
                <a:tc>
                  <a:txBody>
                    <a:bodyPr/>
                    <a:lstStyle/>
                    <a:p>
                      <a:pPr algn="ctr" rtl="1" fontAlgn="ctr"/>
                      <a:r>
                        <a:rPr lang="fa-IR" sz="1600" u="none" strike="noStrike" dirty="0">
                          <a:cs typeface="B Titr" pitchFamily="2" charset="-78"/>
                        </a:rPr>
                        <a:t>جمع كل</a:t>
                      </a:r>
                      <a:endParaRPr lang="fa-IR" sz="1600" b="1"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800" u="none" strike="noStrike" dirty="0">
                          <a:cs typeface="B Titr" pitchFamily="2" charset="-78"/>
                        </a:rPr>
                        <a:t>1812</a:t>
                      </a:r>
                      <a:endParaRPr lang="fa-IR" sz="1800" b="1"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800" u="none" strike="noStrike" dirty="0">
                          <a:cs typeface="B Titr" pitchFamily="2" charset="-78"/>
                        </a:rPr>
                        <a:t>110984</a:t>
                      </a:r>
                      <a:endParaRPr lang="fa-IR" sz="1800" b="1" i="0" u="none" strike="noStrike" dirty="0">
                        <a:solidFill>
                          <a:srgbClr val="000000"/>
                        </a:solidFill>
                        <a:latin typeface="2  Nazanin"/>
                        <a:cs typeface="B Titr" pitchFamily="2" charset="-78"/>
                      </a:endParaRPr>
                    </a:p>
                  </a:txBody>
                  <a:tcPr marL="4815" marR="4815" marT="4815" marB="0" anchor="ctr"/>
                </a:tc>
              </a:tr>
            </a:tbl>
          </a:graphicData>
        </a:graphic>
      </p:graphicFrame>
      <p:sp>
        <p:nvSpPr>
          <p:cNvPr id="3" name="TextBox 2"/>
          <p:cNvSpPr txBox="1"/>
          <p:nvPr/>
        </p:nvSpPr>
        <p:spPr>
          <a:xfrm>
            <a:off x="2051720" y="292586"/>
            <a:ext cx="2160240" cy="400110"/>
          </a:xfrm>
          <a:prstGeom prst="rect">
            <a:avLst/>
          </a:prstGeom>
          <a:noFill/>
        </p:spPr>
        <p:txBody>
          <a:bodyPr wrap="square" rtlCol="0">
            <a:spAutoFit/>
          </a:bodyPr>
          <a:lstStyle/>
          <a:p>
            <a:pPr algn="ctr"/>
            <a:r>
              <a:rPr lang="fa-IR" sz="2000" b="1" dirty="0" smtClean="0">
                <a:cs typeface="B Titr" panose="00000700000000000000" pitchFamily="2" charset="-78"/>
              </a:rPr>
              <a:t>آمار سرویس مدارس</a:t>
            </a:r>
            <a:endParaRPr lang="en-US" sz="2000" b="1" dirty="0">
              <a:cs typeface="B Titr" panose="00000700000000000000" pitchFamily="2" charset="-78"/>
            </a:endParaRPr>
          </a:p>
        </p:txBody>
      </p:sp>
      <p:graphicFrame>
        <p:nvGraphicFramePr>
          <p:cNvPr id="4" name="Table 3"/>
          <p:cNvGraphicFramePr>
            <a:graphicFrameLocks noGrp="1"/>
          </p:cNvGraphicFramePr>
          <p:nvPr/>
        </p:nvGraphicFramePr>
        <p:xfrm>
          <a:off x="1267471" y="3714752"/>
          <a:ext cx="6519239" cy="2000264"/>
        </p:xfrm>
        <a:graphic>
          <a:graphicData uri="http://schemas.openxmlformats.org/drawingml/2006/table">
            <a:tbl>
              <a:tblPr rtl="1">
                <a:tableStyleId>{E269D01E-BC32-4049-B463-5C60D7B0CCD2}</a:tableStyleId>
              </a:tblPr>
              <a:tblGrid>
                <a:gridCol w="1993803"/>
                <a:gridCol w="1363767"/>
                <a:gridCol w="532464"/>
                <a:gridCol w="1273947"/>
                <a:gridCol w="689015"/>
                <a:gridCol w="666243"/>
              </a:tblGrid>
              <a:tr h="571608">
                <a:tc gridSpan="6">
                  <a:txBody>
                    <a:bodyPr/>
                    <a:lstStyle/>
                    <a:p>
                      <a:pPr algn="ctr" rtl="1" fontAlgn="ctr">
                        <a:lnSpc>
                          <a:spcPct val="150000"/>
                        </a:lnSpc>
                      </a:pPr>
                      <a:r>
                        <a:rPr lang="fa-IR" sz="2000" u="none" strike="noStrike" dirty="0">
                          <a:cs typeface="B Titr" pitchFamily="2" charset="-78"/>
                        </a:rPr>
                        <a:t>آمار خودروهاي سرويس دانش آموزي</a:t>
                      </a:r>
                      <a:endParaRPr lang="fa-IR" sz="2000" b="0" i="0" u="none" strike="noStrike" dirty="0">
                        <a:solidFill>
                          <a:srgbClr val="000000"/>
                        </a:solidFill>
                        <a:latin typeface="2  Nazanin"/>
                        <a:cs typeface="B Titr" pitchFamily="2" charset="-78"/>
                      </a:endParaRPr>
                    </a:p>
                  </a:txBody>
                  <a:tcPr marL="4815" marR="4815" marT="4815" marB="0"/>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r>
              <a:tr h="956943">
                <a:tc>
                  <a:txBody>
                    <a:bodyPr/>
                    <a:lstStyle/>
                    <a:p>
                      <a:pPr algn="ctr" rtl="1" fontAlgn="ctr">
                        <a:lnSpc>
                          <a:spcPct val="150000"/>
                        </a:lnSpc>
                      </a:pPr>
                      <a:r>
                        <a:rPr lang="fa-IR" sz="2000" u="none" strike="noStrike" dirty="0">
                          <a:cs typeface="B Titr" pitchFamily="2" charset="-78"/>
                        </a:rPr>
                        <a:t>تاكسي</a:t>
                      </a:r>
                      <a:endParaRPr lang="fa-IR" sz="2000" b="0" i="0" u="none" strike="noStrike" dirty="0">
                        <a:solidFill>
                          <a:srgbClr val="000000"/>
                        </a:solidFill>
                        <a:latin typeface="2  Nazanin"/>
                        <a:cs typeface="B Titr" pitchFamily="2" charset="-78"/>
                      </a:endParaRPr>
                    </a:p>
                  </a:txBody>
                  <a:tcPr marL="4815" marR="4815" marT="4815" marB="0"/>
                </a:tc>
                <a:tc>
                  <a:txBody>
                    <a:bodyPr/>
                    <a:lstStyle/>
                    <a:p>
                      <a:pPr algn="ctr" rtl="1" fontAlgn="ctr">
                        <a:lnSpc>
                          <a:spcPct val="150000"/>
                        </a:lnSpc>
                      </a:pPr>
                      <a:r>
                        <a:rPr lang="fa-IR" sz="2000" u="none" strike="noStrike" dirty="0">
                          <a:cs typeface="B Titr" pitchFamily="2" charset="-78"/>
                        </a:rPr>
                        <a:t>سواري شخصي</a:t>
                      </a:r>
                      <a:endParaRPr lang="fa-IR" sz="2000" b="0" i="0" u="none" strike="noStrike" dirty="0">
                        <a:solidFill>
                          <a:srgbClr val="000000"/>
                        </a:solidFill>
                        <a:latin typeface="2  Nazanin"/>
                        <a:cs typeface="B Titr" pitchFamily="2" charset="-78"/>
                      </a:endParaRPr>
                    </a:p>
                  </a:txBody>
                  <a:tcPr marL="4815" marR="4815" marT="4815" marB="0"/>
                </a:tc>
                <a:tc>
                  <a:txBody>
                    <a:bodyPr/>
                    <a:lstStyle/>
                    <a:p>
                      <a:pPr algn="ctr" rtl="1" fontAlgn="ctr">
                        <a:lnSpc>
                          <a:spcPct val="150000"/>
                        </a:lnSpc>
                      </a:pPr>
                      <a:r>
                        <a:rPr lang="fa-IR" sz="2000" u="none" strike="noStrike" dirty="0">
                          <a:cs typeface="B Titr" pitchFamily="2" charset="-78"/>
                        </a:rPr>
                        <a:t>ون</a:t>
                      </a:r>
                      <a:endParaRPr lang="fa-IR" sz="2000" b="0" i="0" u="none" strike="noStrike" dirty="0">
                        <a:solidFill>
                          <a:srgbClr val="000000"/>
                        </a:solidFill>
                        <a:latin typeface="2  Nazanin"/>
                        <a:cs typeface="B Titr" pitchFamily="2" charset="-78"/>
                      </a:endParaRPr>
                    </a:p>
                  </a:txBody>
                  <a:tcPr marL="4815" marR="4815" marT="4815" marB="0"/>
                </a:tc>
                <a:tc>
                  <a:txBody>
                    <a:bodyPr/>
                    <a:lstStyle/>
                    <a:p>
                      <a:pPr algn="ctr" rtl="1" fontAlgn="ctr">
                        <a:lnSpc>
                          <a:spcPct val="150000"/>
                        </a:lnSpc>
                      </a:pPr>
                      <a:r>
                        <a:rPr lang="fa-IR" sz="2000" u="none" strike="noStrike" dirty="0">
                          <a:cs typeface="B Titr" pitchFamily="2" charset="-78"/>
                        </a:rPr>
                        <a:t>ميني بوس</a:t>
                      </a:r>
                      <a:endParaRPr lang="fa-IR" sz="2000" b="0" i="0" u="none" strike="noStrike" dirty="0">
                        <a:solidFill>
                          <a:srgbClr val="000000"/>
                        </a:solidFill>
                        <a:latin typeface="2  Nazanin"/>
                        <a:cs typeface="B Titr" pitchFamily="2" charset="-78"/>
                      </a:endParaRPr>
                    </a:p>
                  </a:txBody>
                  <a:tcPr marL="4815" marR="4815" marT="4815" marB="0"/>
                </a:tc>
                <a:tc>
                  <a:txBody>
                    <a:bodyPr/>
                    <a:lstStyle/>
                    <a:p>
                      <a:pPr algn="ctr" rtl="1" fontAlgn="ctr">
                        <a:lnSpc>
                          <a:spcPct val="150000"/>
                        </a:lnSpc>
                      </a:pPr>
                      <a:r>
                        <a:rPr lang="fa-IR" sz="2000" u="none" strike="noStrike" dirty="0">
                          <a:cs typeface="B Titr" pitchFamily="2" charset="-78"/>
                        </a:rPr>
                        <a:t>اتوبوس</a:t>
                      </a:r>
                      <a:endParaRPr lang="fa-IR" sz="2000" b="0" i="0" u="none" strike="noStrike" dirty="0">
                        <a:solidFill>
                          <a:srgbClr val="000000"/>
                        </a:solidFill>
                        <a:latin typeface="2  Nazanin"/>
                        <a:cs typeface="B Titr" pitchFamily="2" charset="-78"/>
                      </a:endParaRPr>
                    </a:p>
                  </a:txBody>
                  <a:tcPr marL="4815" marR="4815" marT="4815" marB="0"/>
                </a:tc>
                <a:tc>
                  <a:txBody>
                    <a:bodyPr/>
                    <a:lstStyle/>
                    <a:p>
                      <a:pPr algn="ctr" rtl="1" fontAlgn="ctr">
                        <a:lnSpc>
                          <a:spcPct val="150000"/>
                        </a:lnSpc>
                      </a:pPr>
                      <a:r>
                        <a:rPr lang="fa-IR" sz="2000" u="none" strike="noStrike" dirty="0">
                          <a:cs typeface="B Titr" pitchFamily="2" charset="-78"/>
                        </a:rPr>
                        <a:t> جمع </a:t>
                      </a:r>
                      <a:endParaRPr lang="fa-IR" sz="2000" b="0" i="0" u="none" strike="noStrike" dirty="0">
                        <a:solidFill>
                          <a:srgbClr val="000000"/>
                        </a:solidFill>
                        <a:latin typeface="2  Nazanin"/>
                        <a:cs typeface="B Titr" pitchFamily="2" charset="-78"/>
                      </a:endParaRPr>
                    </a:p>
                  </a:txBody>
                  <a:tcPr marL="4815" marR="4815" marT="4815" marB="0"/>
                </a:tc>
              </a:tr>
              <a:tr h="471713">
                <a:tc>
                  <a:txBody>
                    <a:bodyPr/>
                    <a:lstStyle/>
                    <a:p>
                      <a:pPr algn="ctr" rtl="0" fontAlgn="ctr">
                        <a:lnSpc>
                          <a:spcPct val="150000"/>
                        </a:lnSpc>
                      </a:pPr>
                      <a:r>
                        <a:rPr lang="fa-IR" sz="1800" u="none" strike="noStrike" dirty="0">
                          <a:cs typeface="B Titr" pitchFamily="2" charset="-78"/>
                        </a:rPr>
                        <a:t>5332</a:t>
                      </a:r>
                      <a:endParaRPr lang="fa-IR" sz="1800" b="1" i="0" u="none" strike="noStrike" dirty="0">
                        <a:solidFill>
                          <a:srgbClr val="000000"/>
                        </a:solidFill>
                        <a:latin typeface="2  Nazanin"/>
                        <a:cs typeface="B Titr" pitchFamily="2" charset="-78"/>
                      </a:endParaRPr>
                    </a:p>
                  </a:txBody>
                  <a:tcPr marL="4815" marR="4815" marT="4815" marB="0"/>
                </a:tc>
                <a:tc>
                  <a:txBody>
                    <a:bodyPr/>
                    <a:lstStyle/>
                    <a:p>
                      <a:pPr algn="ctr" rtl="0" fontAlgn="ctr">
                        <a:lnSpc>
                          <a:spcPct val="150000"/>
                        </a:lnSpc>
                      </a:pPr>
                      <a:r>
                        <a:rPr lang="fa-IR" sz="1800" u="none" strike="noStrike" dirty="0">
                          <a:cs typeface="B Titr" pitchFamily="2" charset="-78"/>
                        </a:rPr>
                        <a:t>10835</a:t>
                      </a:r>
                      <a:endParaRPr lang="fa-IR" sz="1800" b="1" i="0" u="none" strike="noStrike" dirty="0">
                        <a:solidFill>
                          <a:srgbClr val="000000"/>
                        </a:solidFill>
                        <a:latin typeface="2  Nazanin"/>
                        <a:cs typeface="B Titr" pitchFamily="2" charset="-78"/>
                      </a:endParaRPr>
                    </a:p>
                  </a:txBody>
                  <a:tcPr marL="4815" marR="4815" marT="4815" marB="0"/>
                </a:tc>
                <a:tc>
                  <a:txBody>
                    <a:bodyPr/>
                    <a:lstStyle/>
                    <a:p>
                      <a:pPr algn="ctr" rtl="0" fontAlgn="ctr">
                        <a:lnSpc>
                          <a:spcPct val="150000"/>
                        </a:lnSpc>
                      </a:pPr>
                      <a:r>
                        <a:rPr lang="fa-IR" sz="1800" u="none" strike="noStrike" dirty="0">
                          <a:cs typeface="B Titr" pitchFamily="2" charset="-78"/>
                        </a:rPr>
                        <a:t>2960</a:t>
                      </a:r>
                      <a:endParaRPr lang="fa-IR" sz="1800" b="1" i="0" u="none" strike="noStrike" dirty="0">
                        <a:solidFill>
                          <a:srgbClr val="000000"/>
                        </a:solidFill>
                        <a:latin typeface="2  Nazanin"/>
                        <a:cs typeface="B Titr" pitchFamily="2" charset="-78"/>
                      </a:endParaRPr>
                    </a:p>
                  </a:txBody>
                  <a:tcPr marL="4815" marR="4815" marT="4815" marB="0"/>
                </a:tc>
                <a:tc>
                  <a:txBody>
                    <a:bodyPr/>
                    <a:lstStyle/>
                    <a:p>
                      <a:pPr algn="ctr" rtl="0" fontAlgn="ctr">
                        <a:lnSpc>
                          <a:spcPct val="150000"/>
                        </a:lnSpc>
                      </a:pPr>
                      <a:r>
                        <a:rPr lang="fa-IR" sz="1800" u="none" strike="noStrike" dirty="0">
                          <a:cs typeface="B Titr" pitchFamily="2" charset="-78"/>
                        </a:rPr>
                        <a:t>896</a:t>
                      </a:r>
                      <a:endParaRPr lang="fa-IR" sz="1800" b="1" i="0" u="none" strike="noStrike" dirty="0">
                        <a:solidFill>
                          <a:srgbClr val="000000"/>
                        </a:solidFill>
                        <a:latin typeface="2  Nazanin"/>
                        <a:cs typeface="B Titr" pitchFamily="2" charset="-78"/>
                      </a:endParaRPr>
                    </a:p>
                  </a:txBody>
                  <a:tcPr marL="4815" marR="4815" marT="4815" marB="0"/>
                </a:tc>
                <a:tc>
                  <a:txBody>
                    <a:bodyPr/>
                    <a:lstStyle/>
                    <a:p>
                      <a:pPr algn="ctr" rtl="0" fontAlgn="ctr">
                        <a:lnSpc>
                          <a:spcPct val="150000"/>
                        </a:lnSpc>
                      </a:pPr>
                      <a:r>
                        <a:rPr lang="fa-IR" sz="1800" u="none" strike="noStrike" dirty="0">
                          <a:cs typeface="B Titr" pitchFamily="2" charset="-78"/>
                        </a:rPr>
                        <a:t>31</a:t>
                      </a:r>
                      <a:endParaRPr lang="fa-IR" sz="1800" b="1" i="0" u="none" strike="noStrike" dirty="0">
                        <a:solidFill>
                          <a:srgbClr val="000000"/>
                        </a:solidFill>
                        <a:latin typeface="2  Nazanin"/>
                        <a:cs typeface="B Titr" pitchFamily="2" charset="-78"/>
                      </a:endParaRPr>
                    </a:p>
                  </a:txBody>
                  <a:tcPr marL="4815" marR="4815" marT="4815" marB="0"/>
                </a:tc>
                <a:tc>
                  <a:txBody>
                    <a:bodyPr/>
                    <a:lstStyle/>
                    <a:p>
                      <a:pPr algn="ctr" rtl="0" fontAlgn="ctr">
                        <a:lnSpc>
                          <a:spcPct val="150000"/>
                        </a:lnSpc>
                      </a:pPr>
                      <a:r>
                        <a:rPr lang="fa-IR" sz="1800" u="none" strike="noStrike" dirty="0">
                          <a:cs typeface="B Titr" pitchFamily="2" charset="-78"/>
                        </a:rPr>
                        <a:t>20054</a:t>
                      </a:r>
                      <a:endParaRPr lang="fa-IR" sz="1800" b="1" i="0" u="none" strike="noStrike" dirty="0">
                        <a:solidFill>
                          <a:srgbClr val="000000"/>
                        </a:solidFill>
                        <a:latin typeface="2  Nazanin"/>
                        <a:cs typeface="B Titr" pitchFamily="2" charset="-78"/>
                      </a:endParaRPr>
                    </a:p>
                  </a:txBody>
                  <a:tcPr marL="4815" marR="4815" marT="4815" marB="0"/>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691859059"/>
              </p:ext>
            </p:extLst>
          </p:nvPr>
        </p:nvGraphicFramePr>
        <p:xfrm>
          <a:off x="714349" y="881750"/>
          <a:ext cx="7731404" cy="5625789"/>
        </p:xfrm>
        <a:graphic>
          <a:graphicData uri="http://schemas.openxmlformats.org/drawingml/2006/table">
            <a:tbl>
              <a:tblPr rtl="1">
                <a:tableStyleId>{35758FB7-9AC5-4552-8A53-C91805E547FA}</a:tableStyleId>
              </a:tblPr>
              <a:tblGrid>
                <a:gridCol w="455501"/>
                <a:gridCol w="1294055"/>
                <a:gridCol w="1548261"/>
                <a:gridCol w="1374883"/>
                <a:gridCol w="878486"/>
                <a:gridCol w="367176"/>
                <a:gridCol w="878486"/>
                <a:gridCol w="475129"/>
                <a:gridCol w="459427"/>
              </a:tblGrid>
              <a:tr h="0">
                <a:tc gridSpan="9">
                  <a:txBody>
                    <a:bodyPr/>
                    <a:lstStyle/>
                    <a:p>
                      <a:pPr algn="ctr" rtl="1" fontAlgn="ctr">
                        <a:lnSpc>
                          <a:spcPct val="150000"/>
                        </a:lnSpc>
                      </a:pPr>
                      <a:endParaRPr lang="fa-IR" sz="1050" b="0" i="0" u="none" strike="noStrike" dirty="0">
                        <a:solidFill>
                          <a:srgbClr val="000000"/>
                        </a:solidFill>
                        <a:latin typeface="2  Titr"/>
                        <a:cs typeface="B Titr" pitchFamily="2" charset="-78"/>
                      </a:endParaRPr>
                    </a:p>
                  </a:txBody>
                  <a:tcPr marL="4815" marR="4815" marT="4815" marB="0" anchor="ct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r>
              <a:tr h="385213">
                <a:tc rowSpan="2">
                  <a:txBody>
                    <a:bodyPr/>
                    <a:lstStyle/>
                    <a:p>
                      <a:pPr algn="ctr" rtl="1" fontAlgn="ctr"/>
                      <a:r>
                        <a:rPr lang="fa-IR" sz="1000" u="none" strike="noStrike" dirty="0">
                          <a:cs typeface="B Titr" panose="00000700000000000000" pitchFamily="2" charset="-78"/>
                        </a:rPr>
                        <a:t>منطقه </a:t>
                      </a:r>
                      <a:endParaRPr lang="fa-IR" sz="1000" b="0"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rowSpan="2">
                  <a:txBody>
                    <a:bodyPr/>
                    <a:lstStyle/>
                    <a:p>
                      <a:pPr algn="ctr" rtl="1" fontAlgn="ctr">
                        <a:lnSpc>
                          <a:spcPct val="150000"/>
                        </a:lnSpc>
                      </a:pPr>
                      <a:r>
                        <a:rPr lang="fa-IR" sz="1050" u="none" strike="noStrike" dirty="0">
                          <a:cs typeface="B Titr" panose="00000700000000000000" pitchFamily="2" charset="-78"/>
                        </a:rPr>
                        <a:t>تعداد مدارس استفاده كننده از سرويس</a:t>
                      </a:r>
                      <a:endParaRPr lang="fa-IR" sz="1050" b="0"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rowSpan="2">
                  <a:txBody>
                    <a:bodyPr/>
                    <a:lstStyle/>
                    <a:p>
                      <a:pPr algn="ctr" rtl="1" fontAlgn="ctr">
                        <a:lnSpc>
                          <a:spcPct val="150000"/>
                        </a:lnSpc>
                      </a:pPr>
                      <a:r>
                        <a:rPr lang="fa-IR" sz="1050" u="none" strike="noStrike" dirty="0">
                          <a:cs typeface="B Titr" panose="00000700000000000000" pitchFamily="2" charset="-78"/>
                        </a:rPr>
                        <a:t>تعدادكل دانش‌آموزان </a:t>
                      </a:r>
                      <a:endParaRPr lang="fa-IR" sz="1050" u="none" strike="noStrike" dirty="0" smtClean="0">
                        <a:cs typeface="B Titr" panose="00000700000000000000" pitchFamily="2" charset="-78"/>
                      </a:endParaRPr>
                    </a:p>
                    <a:p>
                      <a:pPr algn="ctr" rtl="1" fontAlgn="ctr">
                        <a:lnSpc>
                          <a:spcPct val="150000"/>
                        </a:lnSpc>
                      </a:pPr>
                      <a:r>
                        <a:rPr lang="fa-IR" sz="1050" u="none" strike="noStrike" dirty="0" smtClean="0">
                          <a:cs typeface="B Titr" panose="00000700000000000000" pitchFamily="2" charset="-78"/>
                        </a:rPr>
                        <a:t>استفاده </a:t>
                      </a:r>
                      <a:r>
                        <a:rPr lang="fa-IR" sz="1050" u="none" strike="noStrike" dirty="0">
                          <a:cs typeface="B Titr" panose="00000700000000000000" pitchFamily="2" charset="-78"/>
                        </a:rPr>
                        <a:t>كننده از سرويس</a:t>
                      </a:r>
                      <a:endParaRPr lang="fa-IR" sz="1050" b="0"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gridSpan="6">
                  <a:txBody>
                    <a:bodyPr/>
                    <a:lstStyle/>
                    <a:p>
                      <a:pPr algn="ctr" rtl="1" fontAlgn="ctr">
                        <a:lnSpc>
                          <a:spcPct val="150000"/>
                        </a:lnSpc>
                      </a:pPr>
                      <a:r>
                        <a:rPr lang="fa-IR" sz="1050" u="none" strike="noStrike">
                          <a:cs typeface="B Titr" panose="00000700000000000000" pitchFamily="2" charset="-78"/>
                        </a:rPr>
                        <a:t>آمار خودروهاي سرويس دانش آموزي</a:t>
                      </a:r>
                      <a:endParaRPr lang="fa-IR" sz="1050" b="0" i="0" u="none" strike="noStrike">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r>
              <a:tr h="327431">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a:txBody>
                    <a:bodyPr/>
                    <a:lstStyle/>
                    <a:p>
                      <a:pPr algn="ctr" rtl="1" fontAlgn="ctr">
                        <a:lnSpc>
                          <a:spcPct val="150000"/>
                        </a:lnSpc>
                      </a:pPr>
                      <a:r>
                        <a:rPr lang="fa-IR" sz="1050" u="none" strike="noStrike" dirty="0">
                          <a:cs typeface="B Titr" panose="00000700000000000000" pitchFamily="2" charset="-78"/>
                        </a:rPr>
                        <a:t>تاكسي</a:t>
                      </a:r>
                      <a:endParaRPr lang="fa-IR" sz="1050" b="0"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a:txBody>
                    <a:bodyPr/>
                    <a:lstStyle/>
                    <a:p>
                      <a:pPr algn="ctr" rtl="1" fontAlgn="ctr">
                        <a:lnSpc>
                          <a:spcPct val="150000"/>
                        </a:lnSpc>
                      </a:pPr>
                      <a:r>
                        <a:rPr lang="fa-IR" sz="1050" u="none" strike="noStrike" dirty="0">
                          <a:cs typeface="B Titr" panose="00000700000000000000" pitchFamily="2" charset="-78"/>
                        </a:rPr>
                        <a:t>سواري شخصي</a:t>
                      </a:r>
                      <a:endParaRPr lang="fa-IR" sz="1050" b="0"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a:txBody>
                    <a:bodyPr/>
                    <a:lstStyle/>
                    <a:p>
                      <a:pPr algn="ctr" rtl="1" fontAlgn="ctr">
                        <a:lnSpc>
                          <a:spcPct val="150000"/>
                        </a:lnSpc>
                      </a:pPr>
                      <a:r>
                        <a:rPr lang="fa-IR" sz="1050" u="none" strike="noStrike" dirty="0">
                          <a:cs typeface="B Titr" panose="00000700000000000000" pitchFamily="2" charset="-78"/>
                        </a:rPr>
                        <a:t>ون</a:t>
                      </a:r>
                      <a:endParaRPr lang="fa-IR" sz="1050" b="0"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a:txBody>
                    <a:bodyPr/>
                    <a:lstStyle/>
                    <a:p>
                      <a:pPr algn="ctr" rtl="1" fontAlgn="ctr">
                        <a:lnSpc>
                          <a:spcPct val="150000"/>
                        </a:lnSpc>
                      </a:pPr>
                      <a:r>
                        <a:rPr lang="fa-IR" sz="1050" u="none" strike="noStrike" dirty="0">
                          <a:cs typeface="B Titr" panose="00000700000000000000" pitchFamily="2" charset="-78"/>
                        </a:rPr>
                        <a:t>ميني بوس</a:t>
                      </a:r>
                      <a:endParaRPr lang="fa-IR" sz="1050" b="0"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a:txBody>
                    <a:bodyPr/>
                    <a:lstStyle/>
                    <a:p>
                      <a:pPr algn="ctr" rtl="1" fontAlgn="ctr">
                        <a:lnSpc>
                          <a:spcPct val="150000"/>
                        </a:lnSpc>
                      </a:pPr>
                      <a:r>
                        <a:rPr lang="fa-IR" sz="1050" u="none" strike="noStrike" dirty="0">
                          <a:cs typeface="B Titr" panose="00000700000000000000" pitchFamily="2" charset="-78"/>
                        </a:rPr>
                        <a:t>اتوبوس</a:t>
                      </a:r>
                      <a:endParaRPr lang="fa-IR" sz="1050" b="0"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a:txBody>
                    <a:bodyPr/>
                    <a:lstStyle/>
                    <a:p>
                      <a:pPr algn="ctr" rtl="1" fontAlgn="ctr">
                        <a:lnSpc>
                          <a:spcPct val="150000"/>
                        </a:lnSpc>
                      </a:pPr>
                      <a:r>
                        <a:rPr lang="fa-IR" sz="1050" u="none" strike="noStrike" dirty="0">
                          <a:cs typeface="B Titr" panose="00000700000000000000" pitchFamily="2" charset="-78"/>
                        </a:rPr>
                        <a:t> جمع </a:t>
                      </a:r>
                      <a:endParaRPr lang="fa-IR" sz="1050" b="0"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r>
              <a:tr h="154085">
                <a:tc>
                  <a:txBody>
                    <a:bodyPr/>
                    <a:lstStyle/>
                    <a:p>
                      <a:pPr algn="ctr" rtl="0" fontAlgn="ctr"/>
                      <a:r>
                        <a:rPr lang="fa-IR" sz="1000" u="none" strike="noStrike" dirty="0">
                          <a:cs typeface="B Titr" panose="00000700000000000000" pitchFamily="2" charset="-78"/>
                        </a:rPr>
                        <a:t>1</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176</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3724</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388</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412</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98</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11</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4</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913</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2</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180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16100</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800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1200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650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80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2730</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3</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240</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11495</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108</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1113</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37</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1258</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4</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196</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12839</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156</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1424</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412</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217</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2210</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5</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194</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15544</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0</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1766</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458</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260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2484</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6</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123</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9510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1680</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580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260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18</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2538</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7</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110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5129</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477</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429</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118</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3</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1027</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8</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99</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6152</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131</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686</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264</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1081</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9</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68</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3361</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344</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116</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34</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11</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515</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10</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1744</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28</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320</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35</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383</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11</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19</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1246</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146</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13</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51</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5</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215</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12</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90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5150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1050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35</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79</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1165</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13</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56</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3926</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107</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770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37</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5</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919</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14</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88</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4995</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142</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691</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113</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28</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974</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15</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49</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2004</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49</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349</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21</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9</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428</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16</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900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15</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85</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25</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10</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137</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17</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17</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1737</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26</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223</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73</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3</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0</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325</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18</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37</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3714</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15</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219</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105</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161</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3</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503</a:t>
                      </a:r>
                      <a:endParaRPr lang="fa-IR" sz="1000" b="0" i="0" u="none" strike="noStrike">
                        <a:solidFill>
                          <a:srgbClr val="000000"/>
                        </a:solidFill>
                        <a:latin typeface="2  Nazanin"/>
                        <a:cs typeface="B Titr" pitchFamily="2" charset="-78"/>
                      </a:endParaRPr>
                    </a:p>
                  </a:txBody>
                  <a:tcPr marL="4815" marR="4815" marT="4815" marB="0" anchor="ctr"/>
                </a:tc>
              </a:tr>
              <a:tr h="154085">
                <a:tc>
                  <a:txBody>
                    <a:bodyPr/>
                    <a:lstStyle/>
                    <a:p>
                      <a:pPr algn="ctr" rtl="0" fontAlgn="ctr"/>
                      <a:r>
                        <a:rPr lang="fa-IR" sz="1000" u="none" strike="noStrike" dirty="0">
                          <a:cs typeface="B Titr" panose="00000700000000000000" pitchFamily="2" charset="-78"/>
                        </a:rPr>
                        <a:t>19</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30</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1714</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4</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176</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8</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51</a:t>
                      </a:r>
                      <a:endParaRPr lang="fa-IR" sz="1000" b="0" i="0" u="none" strike="noStrike">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dirty="0">
                          <a:cs typeface="B Titr" panose="00000700000000000000" pitchFamily="2" charset="-78"/>
                        </a:rPr>
                        <a:t>10</a:t>
                      </a:r>
                      <a:endParaRPr lang="fa-IR" sz="1000" b="0" i="0" u="none" strike="noStrike" dirty="0">
                        <a:solidFill>
                          <a:srgbClr val="000000"/>
                        </a:solidFill>
                        <a:latin typeface="2  Nazanin"/>
                        <a:cs typeface="B Titr" pitchFamily="2" charset="-78"/>
                      </a:endParaRPr>
                    </a:p>
                  </a:txBody>
                  <a:tcPr marL="4815" marR="4815" marT="4815" marB="0" anchor="ctr"/>
                </a:tc>
                <a:tc>
                  <a:txBody>
                    <a:bodyPr/>
                    <a:lstStyle/>
                    <a:p>
                      <a:pPr algn="ctr" rtl="0" fontAlgn="ctr">
                        <a:lnSpc>
                          <a:spcPct val="150000"/>
                        </a:lnSpc>
                      </a:pPr>
                      <a:r>
                        <a:rPr lang="fa-IR" sz="1000" u="none" strike="noStrike">
                          <a:cs typeface="B Titr" panose="00000700000000000000" pitchFamily="2" charset="-78"/>
                        </a:rPr>
                        <a:t>249</a:t>
                      </a:r>
                      <a:endParaRPr lang="fa-IR" sz="1000" b="0" i="0" u="none" strike="noStrike">
                        <a:solidFill>
                          <a:srgbClr val="000000"/>
                        </a:solidFill>
                        <a:latin typeface="2  Nazanin"/>
                        <a:cs typeface="B Titr" pitchFamily="2" charset="-78"/>
                      </a:endParaRPr>
                    </a:p>
                  </a:txBody>
                  <a:tcPr marL="4815" marR="4815" marT="4815" marB="0" anchor="ctr"/>
                </a:tc>
              </a:tr>
              <a:tr h="173346">
                <a:tc>
                  <a:txBody>
                    <a:bodyPr/>
                    <a:lstStyle/>
                    <a:p>
                      <a:pPr algn="ctr" rtl="1" fontAlgn="ctr"/>
                      <a:r>
                        <a:rPr lang="fa-IR" sz="900" u="none" strike="noStrike" dirty="0">
                          <a:cs typeface="B Titr" panose="00000700000000000000" pitchFamily="2" charset="-78"/>
                        </a:rPr>
                        <a:t>جمع كل</a:t>
                      </a:r>
                      <a:endParaRPr lang="fa-IR" sz="900" b="1"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a:txBody>
                    <a:bodyPr/>
                    <a:lstStyle/>
                    <a:p>
                      <a:pPr algn="ctr" rtl="0" fontAlgn="ctr">
                        <a:lnSpc>
                          <a:spcPct val="150000"/>
                        </a:lnSpc>
                      </a:pPr>
                      <a:r>
                        <a:rPr lang="fa-IR" sz="1000" u="none" strike="noStrike" dirty="0">
                          <a:cs typeface="B Titr" panose="00000700000000000000" pitchFamily="2" charset="-78"/>
                        </a:rPr>
                        <a:t>1812</a:t>
                      </a:r>
                      <a:endParaRPr lang="fa-IR" sz="1000" b="1"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a:txBody>
                    <a:bodyPr/>
                    <a:lstStyle/>
                    <a:p>
                      <a:pPr algn="ctr" rtl="0" fontAlgn="ctr">
                        <a:lnSpc>
                          <a:spcPct val="150000"/>
                        </a:lnSpc>
                      </a:pPr>
                      <a:r>
                        <a:rPr lang="fa-IR" sz="1000" u="none" strike="noStrike" dirty="0">
                          <a:cs typeface="B Titr" panose="00000700000000000000" pitchFamily="2" charset="-78"/>
                        </a:rPr>
                        <a:t>110984</a:t>
                      </a:r>
                      <a:endParaRPr lang="fa-IR" sz="1000" b="1"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a:txBody>
                    <a:bodyPr/>
                    <a:lstStyle/>
                    <a:p>
                      <a:pPr algn="ctr" rtl="0" fontAlgn="ctr">
                        <a:lnSpc>
                          <a:spcPct val="150000"/>
                        </a:lnSpc>
                      </a:pPr>
                      <a:r>
                        <a:rPr lang="fa-IR" sz="1000" u="none" strike="noStrike" dirty="0">
                          <a:cs typeface="B Titr" panose="00000700000000000000" pitchFamily="2" charset="-78"/>
                        </a:rPr>
                        <a:t>5332</a:t>
                      </a:r>
                      <a:endParaRPr lang="fa-IR" sz="1000" b="1"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a:txBody>
                    <a:bodyPr/>
                    <a:lstStyle/>
                    <a:p>
                      <a:pPr algn="ctr" rtl="0" fontAlgn="ctr">
                        <a:lnSpc>
                          <a:spcPct val="150000"/>
                        </a:lnSpc>
                      </a:pPr>
                      <a:r>
                        <a:rPr lang="fa-IR" sz="1000" u="none" strike="noStrike" dirty="0">
                          <a:cs typeface="B Titr" panose="00000700000000000000" pitchFamily="2" charset="-78"/>
                        </a:rPr>
                        <a:t>10835</a:t>
                      </a:r>
                      <a:endParaRPr lang="fa-IR" sz="1000" b="1"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a:txBody>
                    <a:bodyPr/>
                    <a:lstStyle/>
                    <a:p>
                      <a:pPr algn="ctr" rtl="0" fontAlgn="ctr">
                        <a:lnSpc>
                          <a:spcPct val="150000"/>
                        </a:lnSpc>
                      </a:pPr>
                      <a:r>
                        <a:rPr lang="fa-IR" sz="1000" u="none" strike="noStrike" dirty="0">
                          <a:cs typeface="B Titr" panose="00000700000000000000" pitchFamily="2" charset="-78"/>
                        </a:rPr>
                        <a:t>2960</a:t>
                      </a:r>
                      <a:endParaRPr lang="fa-IR" sz="1000" b="1"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a:txBody>
                    <a:bodyPr/>
                    <a:lstStyle/>
                    <a:p>
                      <a:pPr algn="ctr" rtl="0" fontAlgn="ctr">
                        <a:lnSpc>
                          <a:spcPct val="150000"/>
                        </a:lnSpc>
                      </a:pPr>
                      <a:r>
                        <a:rPr lang="fa-IR" sz="1000" u="none" strike="noStrike" dirty="0">
                          <a:cs typeface="B Titr" panose="00000700000000000000" pitchFamily="2" charset="-78"/>
                        </a:rPr>
                        <a:t>896</a:t>
                      </a:r>
                      <a:endParaRPr lang="fa-IR" sz="1000" b="1"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a:txBody>
                    <a:bodyPr/>
                    <a:lstStyle/>
                    <a:p>
                      <a:pPr algn="ctr" rtl="0" fontAlgn="ctr">
                        <a:lnSpc>
                          <a:spcPct val="150000"/>
                        </a:lnSpc>
                      </a:pPr>
                      <a:r>
                        <a:rPr lang="fa-IR" sz="1000" u="none" strike="noStrike" dirty="0">
                          <a:cs typeface="B Titr" panose="00000700000000000000" pitchFamily="2" charset="-78"/>
                        </a:rPr>
                        <a:t>31</a:t>
                      </a:r>
                      <a:endParaRPr lang="fa-IR" sz="1000" b="1"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c>
                  <a:txBody>
                    <a:bodyPr/>
                    <a:lstStyle/>
                    <a:p>
                      <a:pPr algn="ctr" rtl="0" fontAlgn="ctr">
                        <a:lnSpc>
                          <a:spcPct val="150000"/>
                        </a:lnSpc>
                      </a:pPr>
                      <a:r>
                        <a:rPr lang="fa-IR" sz="1000" u="none" strike="noStrike" dirty="0">
                          <a:cs typeface="B Titr" panose="00000700000000000000" pitchFamily="2" charset="-78"/>
                        </a:rPr>
                        <a:t>20054</a:t>
                      </a:r>
                      <a:endParaRPr lang="fa-IR" sz="1000" b="1" i="0" u="none" strike="noStrike" dirty="0">
                        <a:solidFill>
                          <a:srgbClr val="000000"/>
                        </a:solidFill>
                        <a:latin typeface="2  Nazanin"/>
                        <a:cs typeface="B Titr" pitchFamily="2" charset="-78"/>
                      </a:endParaRPr>
                    </a:p>
                  </a:txBody>
                  <a:tcPr marL="4815" marR="4815" marT="4815" marB="0" anchor="ctr">
                    <a:solidFill>
                      <a:schemeClr val="accent5">
                        <a:lumMod val="60000"/>
                        <a:lumOff val="40000"/>
                      </a:schemeClr>
                    </a:solidFill>
                  </a:tcPr>
                </a:tc>
              </a:tr>
            </a:tbl>
          </a:graphicData>
        </a:graphic>
      </p:graphicFrame>
      <p:sp>
        <p:nvSpPr>
          <p:cNvPr id="3" name="TextBox 2"/>
          <p:cNvSpPr txBox="1"/>
          <p:nvPr/>
        </p:nvSpPr>
        <p:spPr>
          <a:xfrm>
            <a:off x="2051720" y="292586"/>
            <a:ext cx="2160240" cy="400110"/>
          </a:xfrm>
          <a:prstGeom prst="rect">
            <a:avLst/>
          </a:prstGeom>
          <a:noFill/>
        </p:spPr>
        <p:txBody>
          <a:bodyPr wrap="square" rtlCol="0">
            <a:spAutoFit/>
          </a:bodyPr>
          <a:lstStyle/>
          <a:p>
            <a:pPr algn="ctr"/>
            <a:r>
              <a:rPr lang="fa-IR" sz="2000" b="1" dirty="0" smtClean="0">
                <a:cs typeface="B Titr" panose="00000700000000000000" pitchFamily="2" charset="-78"/>
              </a:rPr>
              <a:t>آمار سرویس مدارس</a:t>
            </a:r>
            <a:endParaRPr lang="en-US" sz="2000" b="1" dirty="0">
              <a:cs typeface="B Titr" panose="00000700000000000000" pitchFamily="2" charset="-7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57224" y="2163826"/>
          <a:ext cx="7500990" cy="3709162"/>
        </p:xfrm>
        <a:graphic>
          <a:graphicData uri="http://schemas.openxmlformats.org/drawingml/2006/table">
            <a:tbl>
              <a:tblPr/>
              <a:tblGrid>
                <a:gridCol w="1071570"/>
                <a:gridCol w="789578"/>
                <a:gridCol w="1110736"/>
                <a:gridCol w="1314396"/>
                <a:gridCol w="1071570"/>
                <a:gridCol w="1424060"/>
                <a:gridCol w="719080"/>
              </a:tblGrid>
              <a:tr h="293370">
                <a:tc>
                  <a:txBody>
                    <a:bodyPr/>
                    <a:lstStyle/>
                    <a:p>
                      <a:pPr algn="ctr">
                        <a:lnSpc>
                          <a:spcPct val="115000"/>
                        </a:lnSpc>
                        <a:spcAft>
                          <a:spcPts val="0"/>
                        </a:spcAft>
                      </a:pPr>
                      <a:r>
                        <a:rPr lang="fa-IR" sz="1600" b="1">
                          <a:latin typeface="Calibri"/>
                          <a:ea typeface="Calibri"/>
                          <a:cs typeface="B Titr" pitchFamily="2" charset="-78"/>
                        </a:rPr>
                        <a:t>تعداد اتوبوس</a:t>
                      </a:r>
                      <a:endParaRPr lang="en-US" sz="1400">
                        <a:latin typeface="Calibri"/>
                        <a:ea typeface="Calibri"/>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fa-IR" sz="1600" b="1">
                          <a:latin typeface="Calibri"/>
                          <a:ea typeface="Calibri"/>
                          <a:cs typeface="B Titr" pitchFamily="2" charset="-78"/>
                        </a:rPr>
                        <a:t>تعداد ون</a:t>
                      </a:r>
                      <a:endParaRPr lang="en-US" sz="1400">
                        <a:latin typeface="Calibri"/>
                        <a:ea typeface="Calibri"/>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fa-IR" sz="1600" b="1">
                          <a:latin typeface="Calibri"/>
                          <a:ea typeface="Calibri"/>
                          <a:cs typeface="B Titr" pitchFamily="2" charset="-78"/>
                        </a:rPr>
                        <a:t>تعداد سواری</a:t>
                      </a:r>
                      <a:endParaRPr lang="en-US" sz="1400">
                        <a:latin typeface="Calibri"/>
                        <a:ea typeface="Calibri"/>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fa-IR" sz="1600" b="1">
                          <a:latin typeface="Calibri"/>
                          <a:ea typeface="Calibri"/>
                          <a:cs typeface="B Titr" pitchFamily="2" charset="-78"/>
                        </a:rPr>
                        <a:t>تعداد دانش آموز</a:t>
                      </a:r>
                      <a:endParaRPr lang="en-US" sz="1400">
                        <a:latin typeface="Calibri"/>
                        <a:ea typeface="Calibri"/>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fa-IR" sz="1600" b="1">
                          <a:latin typeface="Calibri"/>
                          <a:ea typeface="Calibri"/>
                          <a:cs typeface="B Titr" pitchFamily="2" charset="-78"/>
                        </a:rPr>
                        <a:t>تعداد مدرسه</a:t>
                      </a:r>
                      <a:endParaRPr lang="en-US" sz="1400">
                        <a:latin typeface="Calibri"/>
                        <a:ea typeface="Calibri"/>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fa-IR" sz="1600" b="1">
                          <a:latin typeface="Calibri"/>
                          <a:ea typeface="Calibri"/>
                          <a:cs typeface="B Titr" pitchFamily="2" charset="-78"/>
                        </a:rPr>
                        <a:t>نام شرکت</a:t>
                      </a:r>
                      <a:endParaRPr lang="en-US" sz="1400">
                        <a:latin typeface="Calibri"/>
                        <a:ea typeface="Calibri"/>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fa-IR" sz="1600" b="1">
                          <a:latin typeface="Calibri"/>
                          <a:ea typeface="Calibri"/>
                          <a:cs typeface="B Titr" pitchFamily="2" charset="-78"/>
                        </a:rPr>
                        <a:t>ردیف</a:t>
                      </a:r>
                      <a:endParaRPr lang="en-US" sz="1400">
                        <a:latin typeface="Calibri"/>
                        <a:ea typeface="Calibri"/>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algn="ctr" rtl="1">
                        <a:lnSpc>
                          <a:spcPct val="115000"/>
                        </a:lnSpc>
                        <a:spcAft>
                          <a:spcPts val="0"/>
                        </a:spcAft>
                      </a:pPr>
                      <a:r>
                        <a:rPr lang="fa-IR" sz="1600">
                          <a:latin typeface="Calibri"/>
                          <a:ea typeface="Calibri"/>
                          <a:cs typeface="B Titr" pitchFamily="2" charset="-78"/>
                        </a:rPr>
                        <a:t>3</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5</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52</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244</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4</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a-IR" sz="1600">
                          <a:latin typeface="Calibri"/>
                          <a:ea typeface="Calibri"/>
                          <a:cs typeface="B Titr" pitchFamily="2" charset="-78"/>
                        </a:rPr>
                        <a:t>بیسم تیراژه</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1</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rtl="1">
                        <a:lnSpc>
                          <a:spcPct val="115000"/>
                        </a:lnSpc>
                        <a:spcAft>
                          <a:spcPts val="0"/>
                        </a:spcAft>
                      </a:pPr>
                      <a:r>
                        <a:rPr lang="fa-IR" sz="1600">
                          <a:latin typeface="Calibri"/>
                          <a:ea typeface="Calibri"/>
                          <a:cs typeface="B Titr" pitchFamily="2" charset="-78"/>
                        </a:rPr>
                        <a:t>2</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7</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67</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278</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3</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a-IR" sz="1600">
                          <a:latin typeface="Calibri"/>
                          <a:ea typeface="Calibri"/>
                          <a:cs typeface="B Titr" pitchFamily="2" charset="-78"/>
                        </a:rPr>
                        <a:t>افق سیر آریا</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2</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rtl="1">
                        <a:lnSpc>
                          <a:spcPct val="115000"/>
                        </a:lnSpc>
                        <a:spcAft>
                          <a:spcPts val="0"/>
                        </a:spcAft>
                      </a:pPr>
                      <a:r>
                        <a:rPr lang="fa-IR" sz="1600">
                          <a:latin typeface="Calibri"/>
                          <a:ea typeface="Calibri"/>
                          <a:cs typeface="B Titr" pitchFamily="2" charset="-78"/>
                        </a:rPr>
                        <a:t>5</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9</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66</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365</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5</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a-IR" sz="1600">
                          <a:latin typeface="Calibri"/>
                          <a:ea typeface="Calibri"/>
                          <a:cs typeface="B Titr" pitchFamily="2" charset="-78"/>
                        </a:rPr>
                        <a:t>اتیه تاکسی تابان</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3</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rtl="1">
                        <a:lnSpc>
                          <a:spcPct val="115000"/>
                        </a:lnSpc>
                        <a:spcAft>
                          <a:spcPts val="0"/>
                        </a:spcAft>
                      </a:pPr>
                      <a:r>
                        <a:rPr lang="fa-IR" sz="1600">
                          <a:latin typeface="Calibri"/>
                          <a:ea typeface="Calibri"/>
                          <a:cs typeface="B Titr" pitchFamily="2" charset="-78"/>
                        </a:rPr>
                        <a:t>4</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5</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44</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251</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5</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a-IR" sz="1600">
                          <a:latin typeface="Calibri"/>
                          <a:ea typeface="Calibri"/>
                          <a:cs typeface="B Titr" pitchFamily="2" charset="-78"/>
                        </a:rPr>
                        <a:t>تاکسی بیسم پاسارگاد</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4</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rtl="1">
                        <a:lnSpc>
                          <a:spcPct val="115000"/>
                        </a:lnSpc>
                        <a:spcAft>
                          <a:spcPts val="0"/>
                        </a:spcAft>
                      </a:pPr>
                      <a:r>
                        <a:rPr lang="fa-IR" sz="1600">
                          <a:latin typeface="Calibri"/>
                          <a:ea typeface="Calibri"/>
                          <a:cs typeface="B Titr" pitchFamily="2" charset="-78"/>
                        </a:rPr>
                        <a:t>5</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17</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136</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700</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8</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a-IR" sz="1600">
                          <a:latin typeface="Calibri"/>
                          <a:ea typeface="Calibri"/>
                          <a:cs typeface="B Titr" pitchFamily="2" charset="-78"/>
                        </a:rPr>
                        <a:t>باغ آسمون</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5</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rtl="1">
                        <a:lnSpc>
                          <a:spcPct val="115000"/>
                        </a:lnSpc>
                        <a:spcAft>
                          <a:spcPts val="0"/>
                        </a:spcAft>
                      </a:pPr>
                      <a:r>
                        <a:rPr lang="fa-IR" sz="1600">
                          <a:latin typeface="Calibri"/>
                          <a:ea typeface="Calibri"/>
                          <a:cs typeface="B Titr" pitchFamily="2" charset="-78"/>
                        </a:rPr>
                        <a:t>2</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15</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48</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291</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6</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a-IR" sz="1600">
                          <a:latin typeface="Calibri"/>
                          <a:ea typeface="Calibri"/>
                          <a:cs typeface="B Titr" pitchFamily="2" charset="-78"/>
                        </a:rPr>
                        <a:t>ارابه گشت سبز</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6</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rtl="1">
                        <a:lnSpc>
                          <a:spcPct val="115000"/>
                        </a:lnSpc>
                        <a:spcAft>
                          <a:spcPts val="0"/>
                        </a:spcAft>
                      </a:pPr>
                      <a:r>
                        <a:rPr lang="fa-IR" sz="1600">
                          <a:latin typeface="Calibri"/>
                          <a:ea typeface="Calibri"/>
                          <a:cs typeface="B Titr" pitchFamily="2" charset="-78"/>
                        </a:rPr>
                        <a:t>5</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29</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255</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1166</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11</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a-IR" sz="1600">
                          <a:latin typeface="Calibri"/>
                          <a:ea typeface="Calibri"/>
                          <a:cs typeface="B Titr" pitchFamily="2" charset="-78"/>
                        </a:rPr>
                        <a:t>پانیذ تاکسی</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7</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rtl="1">
                        <a:lnSpc>
                          <a:spcPct val="115000"/>
                        </a:lnSpc>
                        <a:spcAft>
                          <a:spcPts val="0"/>
                        </a:spcAft>
                      </a:pPr>
                      <a:r>
                        <a:rPr lang="fa-IR" sz="1600">
                          <a:latin typeface="Calibri"/>
                          <a:ea typeface="Calibri"/>
                          <a:cs typeface="B Titr" pitchFamily="2" charset="-78"/>
                        </a:rPr>
                        <a:t>6</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25</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108</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739</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6</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a-IR" sz="1600">
                          <a:latin typeface="Calibri"/>
                          <a:ea typeface="Calibri"/>
                          <a:cs typeface="B Titr" pitchFamily="2" charset="-78"/>
                        </a:rPr>
                        <a:t>راه پویان ایرانیان</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a-IR" sz="1600">
                          <a:latin typeface="Calibri"/>
                          <a:ea typeface="Calibri"/>
                          <a:cs typeface="B Titr" pitchFamily="2" charset="-78"/>
                        </a:rPr>
                        <a:t>8</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rtl="1">
                        <a:lnSpc>
                          <a:spcPct val="115000"/>
                        </a:lnSpc>
                        <a:spcAft>
                          <a:spcPts val="0"/>
                        </a:spcAft>
                      </a:pPr>
                      <a:r>
                        <a:rPr lang="fa-IR" sz="1600">
                          <a:latin typeface="Calibri"/>
                          <a:ea typeface="Calibri"/>
                          <a:cs typeface="B Titr" pitchFamily="2" charset="-78"/>
                        </a:rPr>
                        <a:t>3</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10</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250</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175</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600">
                          <a:latin typeface="Calibri"/>
                          <a:ea typeface="Calibri"/>
                          <a:cs typeface="B Titr" pitchFamily="2" charset="-78"/>
                        </a:rPr>
                        <a:t>4</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a-IR" sz="1600">
                          <a:latin typeface="Calibri"/>
                          <a:ea typeface="Calibri"/>
                          <a:cs typeface="B Titr" pitchFamily="2" charset="-78"/>
                        </a:rPr>
                        <a:t>استقلال</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a-IR" sz="1600">
                          <a:latin typeface="Calibri"/>
                          <a:ea typeface="Calibri"/>
                          <a:cs typeface="B Titr" pitchFamily="2" charset="-78"/>
                        </a:rPr>
                        <a:t>9</a:t>
                      </a:r>
                      <a:endParaRPr lang="en-US" sz="1400">
                        <a:latin typeface="Calibri"/>
                        <a:ea typeface="Calibri"/>
                        <a:cs typeface="B Titr"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4170">
                <a:tc>
                  <a:txBody>
                    <a:bodyPr/>
                    <a:lstStyle/>
                    <a:p>
                      <a:pPr algn="ctr" rtl="1">
                        <a:lnSpc>
                          <a:spcPct val="115000"/>
                        </a:lnSpc>
                        <a:spcAft>
                          <a:spcPts val="0"/>
                        </a:spcAft>
                      </a:pPr>
                      <a:r>
                        <a:rPr lang="fa-IR" sz="1600" b="1">
                          <a:latin typeface="Calibri"/>
                          <a:ea typeface="Calibri"/>
                          <a:cs typeface="B Titr" pitchFamily="2" charset="-78"/>
                        </a:rPr>
                        <a:t>35</a:t>
                      </a:r>
                      <a:endParaRPr lang="en-US" sz="1400">
                        <a:latin typeface="Calibri"/>
                        <a:ea typeface="Calibri"/>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1">
                        <a:lnSpc>
                          <a:spcPct val="115000"/>
                        </a:lnSpc>
                        <a:spcAft>
                          <a:spcPts val="0"/>
                        </a:spcAft>
                      </a:pPr>
                      <a:r>
                        <a:rPr lang="fa-IR" sz="1600" b="1">
                          <a:latin typeface="Calibri"/>
                          <a:ea typeface="Calibri"/>
                          <a:cs typeface="B Titr" pitchFamily="2" charset="-78"/>
                        </a:rPr>
                        <a:t>123</a:t>
                      </a:r>
                      <a:endParaRPr lang="en-US" sz="1400">
                        <a:latin typeface="Calibri"/>
                        <a:ea typeface="Calibri"/>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1">
                        <a:lnSpc>
                          <a:spcPct val="115000"/>
                        </a:lnSpc>
                        <a:spcAft>
                          <a:spcPts val="0"/>
                        </a:spcAft>
                      </a:pPr>
                      <a:r>
                        <a:rPr lang="fa-IR" sz="1600" b="1">
                          <a:latin typeface="Calibri"/>
                          <a:ea typeface="Calibri"/>
                          <a:cs typeface="B Titr" pitchFamily="2" charset="-78"/>
                        </a:rPr>
                        <a:t>801</a:t>
                      </a:r>
                      <a:endParaRPr lang="en-US" sz="1400">
                        <a:latin typeface="Calibri"/>
                        <a:ea typeface="Calibri"/>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1">
                        <a:lnSpc>
                          <a:spcPct val="115000"/>
                        </a:lnSpc>
                        <a:spcAft>
                          <a:spcPts val="0"/>
                        </a:spcAft>
                      </a:pPr>
                      <a:r>
                        <a:rPr lang="fa-IR" sz="1600" b="1">
                          <a:latin typeface="Calibri"/>
                          <a:ea typeface="Calibri"/>
                          <a:cs typeface="B Titr" pitchFamily="2" charset="-78"/>
                        </a:rPr>
                        <a:t>4210</a:t>
                      </a:r>
                      <a:endParaRPr lang="en-US" sz="1400">
                        <a:latin typeface="Calibri"/>
                        <a:ea typeface="Calibri"/>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1">
                        <a:lnSpc>
                          <a:spcPct val="115000"/>
                        </a:lnSpc>
                        <a:spcAft>
                          <a:spcPts val="0"/>
                        </a:spcAft>
                      </a:pPr>
                      <a:r>
                        <a:rPr lang="fa-IR" sz="1600" b="1">
                          <a:latin typeface="Calibri"/>
                          <a:ea typeface="Calibri"/>
                          <a:cs typeface="B Titr" pitchFamily="2" charset="-78"/>
                        </a:rPr>
                        <a:t>52</a:t>
                      </a:r>
                      <a:endParaRPr lang="en-US" sz="1400">
                        <a:latin typeface="Calibri"/>
                        <a:ea typeface="Calibri"/>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a:lnSpc>
                          <a:spcPct val="115000"/>
                        </a:lnSpc>
                        <a:spcAft>
                          <a:spcPts val="0"/>
                        </a:spcAft>
                      </a:pPr>
                      <a:r>
                        <a:rPr lang="fa-IR" sz="1600" b="1" dirty="0">
                          <a:latin typeface="Calibri"/>
                          <a:ea typeface="Calibri"/>
                          <a:cs typeface="B Titr" pitchFamily="2" charset="-78"/>
                        </a:rPr>
                        <a:t>جمع کل</a:t>
                      </a:r>
                      <a:endParaRPr lang="en-US" sz="1400" dirty="0">
                        <a:latin typeface="Calibri"/>
                        <a:ea typeface="Calibri"/>
                        <a:cs typeface="B Titr"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rtl="1"/>
                      <a:endParaRPr lang="fa-IR"/>
                    </a:p>
                  </a:txBody>
                  <a:tcPr/>
                </a:tc>
              </a:tr>
            </a:tbl>
          </a:graphicData>
        </a:graphic>
      </p:graphicFrame>
      <p:sp>
        <p:nvSpPr>
          <p:cNvPr id="192513" name="Rectangle 1"/>
          <p:cNvSpPr>
            <a:spLocks noChangeArrowheads="1"/>
          </p:cNvSpPr>
          <p:nvPr/>
        </p:nvSpPr>
        <p:spPr bwMode="auto">
          <a:xfrm>
            <a:off x="1285852" y="1214422"/>
            <a:ext cx="6535764"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000" b="1" i="0" u="none" strike="noStrike" cap="none" normalizeH="0" baseline="0" dirty="0" smtClean="0">
                <a:ln>
                  <a:noFill/>
                </a:ln>
                <a:solidFill>
                  <a:schemeClr val="tx1"/>
                </a:solidFill>
                <a:effectLst/>
                <a:latin typeface="Arial" pitchFamily="34" charset="0"/>
                <a:ea typeface="Calibri" pitchFamily="34" charset="0"/>
                <a:cs typeface="B Titr" pitchFamily="2" charset="-78"/>
              </a:rPr>
              <a:t>عملکردآماری سرویس  ایاب و ذهاب دانش آموزان استثنایی شهر تهران</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a-IR" sz="2000" b="1" i="0" u="none" strike="noStrike" cap="none" normalizeH="0" baseline="0" dirty="0" smtClean="0">
                <a:ln>
                  <a:noFill/>
                </a:ln>
                <a:solidFill>
                  <a:schemeClr val="tx1"/>
                </a:solidFill>
                <a:effectLst/>
                <a:latin typeface="Arial" pitchFamily="34" charset="0"/>
                <a:ea typeface="Calibri" pitchFamily="34" charset="0"/>
                <a:cs typeface="B Titr" pitchFamily="2" charset="-78"/>
              </a:rPr>
              <a:t> در سال تحصیلی 96-95</a:t>
            </a:r>
            <a:endParaRPr kumimoji="0" lang="fa-IR"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ChangeArrowheads="1"/>
          </p:cNvSpPr>
          <p:nvPr/>
        </p:nvSpPr>
        <p:spPr bwMode="auto">
          <a:xfrm>
            <a:off x="1000100" y="1500174"/>
            <a:ext cx="7128792" cy="40802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2400" b="1" i="0" u="none" strike="noStrike" cap="none" normalizeH="0" baseline="0" dirty="0" smtClean="0">
                <a:ln>
                  <a:noFill/>
                </a:ln>
                <a:solidFill>
                  <a:schemeClr val="tx1"/>
                </a:solidFill>
                <a:effectLst/>
                <a:latin typeface="Calibri" pitchFamily="34" charset="0"/>
                <a:ea typeface="Calibri" pitchFamily="34" charset="0"/>
                <a:cs typeface="B Titr" pitchFamily="2" charset="-78"/>
              </a:rPr>
              <a:t>مهمترين برنامه ها و اقدامات انجام شده در حوزه سرويس مدارس</a:t>
            </a:r>
            <a:endParaRPr kumimoji="0" lang="en-US" sz="1050" b="0" i="0" u="none" strike="noStrike" cap="none" normalizeH="0" baseline="0" dirty="0" smtClean="0">
              <a:ln>
                <a:noFill/>
              </a:ln>
              <a:solidFill>
                <a:schemeClr val="tx1"/>
              </a:solidFill>
              <a:effectLst/>
              <a:latin typeface="Arial" pitchFamily="34" charset="0"/>
              <a:cs typeface="B Titr" pitchFamily="2" charset="-78"/>
            </a:endParaRPr>
          </a:p>
          <a:p>
            <a:pPr marL="0" marR="0" lvl="0" indent="0" algn="r" defTabSz="914400" rtl="1" eaLnBrk="0" fontAlgn="base" latinLnBrk="0" hangingPunct="0">
              <a:lnSpc>
                <a:spcPct val="150000"/>
              </a:lnSpc>
              <a:spcBef>
                <a:spcPct val="0"/>
              </a:spcBef>
              <a:spcAft>
                <a:spcPct val="0"/>
              </a:spcAft>
              <a:buClrTx/>
              <a:buSzTx/>
              <a:buFontTx/>
              <a:buChar char="•"/>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نصب آزمايشي سامانه كنترل تردد (جي پي اس) </a:t>
            </a:r>
            <a:endParaRPr kumimoji="0" lang="en-US" sz="11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r" defTabSz="914400" rtl="1" eaLnBrk="0" fontAlgn="base" latinLnBrk="0" hangingPunct="0">
              <a:lnSpc>
                <a:spcPct val="150000"/>
              </a:lnSpc>
              <a:spcBef>
                <a:spcPct val="0"/>
              </a:spcBef>
              <a:spcAft>
                <a:spcPct val="0"/>
              </a:spcAft>
              <a:buClrTx/>
              <a:buSzTx/>
              <a:buFontTx/>
              <a:buChar char="•"/>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تبديل وضعيت پيمانكاران از حقيقي به حقوقي</a:t>
            </a:r>
            <a:endParaRPr kumimoji="0" lang="en-US" sz="11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r" defTabSz="914400" rtl="1" eaLnBrk="0" fontAlgn="base" latinLnBrk="0" hangingPunct="0">
              <a:lnSpc>
                <a:spcPct val="150000"/>
              </a:lnSpc>
              <a:spcBef>
                <a:spcPct val="0"/>
              </a:spcBef>
              <a:spcAft>
                <a:spcPct val="0"/>
              </a:spcAft>
              <a:buClrTx/>
              <a:buSzTx/>
              <a:buFontTx/>
              <a:buChar char="•"/>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پيگيري و اقدام جهت نصب درگاه مالي بر روي حساب مدارس تا پايان سال تحصيلي</a:t>
            </a:r>
            <a:endParaRPr kumimoji="0" lang="en-US" sz="11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r" defTabSz="914400" rtl="1" eaLnBrk="0" fontAlgn="base" latinLnBrk="0" hangingPunct="0">
              <a:lnSpc>
                <a:spcPct val="150000"/>
              </a:lnSpc>
              <a:spcBef>
                <a:spcPct val="0"/>
              </a:spcBef>
              <a:spcAft>
                <a:spcPct val="0"/>
              </a:spcAft>
              <a:buClrTx/>
              <a:buSzTx/>
              <a:buFontTx/>
              <a:buChar char="•"/>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ايجاد سامانه هوشمند ثبت نام سرويس مدارس</a:t>
            </a:r>
          </a:p>
          <a:p>
            <a:pPr marL="0" marR="0" lvl="0" indent="0" algn="r" defTabSz="914400" rtl="1" eaLnBrk="0" fontAlgn="base" latinLnBrk="0" hangingPunct="0">
              <a:lnSpc>
                <a:spcPct val="150000"/>
              </a:lnSpc>
              <a:spcBef>
                <a:spcPct val="0"/>
              </a:spcBef>
              <a:spcAft>
                <a:spcPct val="0"/>
              </a:spcAft>
              <a:buClrTx/>
              <a:buSzTx/>
              <a:buFontTx/>
              <a:buChar char="•"/>
              <a:tabLst/>
            </a:pPr>
            <a:endParaRPr kumimoji="0" lang="en-US" sz="1000" b="0" i="0" u="none" strike="noStrike" cap="none" normalizeH="0" baseline="0" dirty="0" smtClean="0">
              <a:ln>
                <a:noFill/>
              </a:ln>
              <a:solidFill>
                <a:schemeClr val="tx1"/>
              </a:solidFill>
              <a:effectLst/>
              <a:latin typeface="Arial" pitchFamily="34" charset="0"/>
              <a:cs typeface="B Nazanin" pitchFamily="2" charset="-78"/>
            </a:endParaRPr>
          </a:p>
        </p:txBody>
      </p:sp>
      <p:sp>
        <p:nvSpPr>
          <p:cNvPr id="4" name="TextBox 3"/>
          <p:cNvSpPr txBox="1"/>
          <p:nvPr/>
        </p:nvSpPr>
        <p:spPr>
          <a:xfrm>
            <a:off x="2195736" y="260648"/>
            <a:ext cx="1944216" cy="400110"/>
          </a:xfrm>
          <a:prstGeom prst="rect">
            <a:avLst/>
          </a:prstGeom>
          <a:noFill/>
        </p:spPr>
        <p:txBody>
          <a:bodyPr wrap="square" rtlCol="0">
            <a:spAutoFit/>
          </a:bodyPr>
          <a:lstStyle/>
          <a:p>
            <a:pPr algn="ctr"/>
            <a:r>
              <a:rPr lang="fa-IR" sz="2000" b="1" dirty="0" smtClean="0">
                <a:cs typeface="B Titr" panose="00000700000000000000" pitchFamily="2" charset="-78"/>
              </a:rPr>
              <a:t>سرویس مدارس</a:t>
            </a:r>
            <a:endParaRPr lang="en-US" sz="2000" b="1" dirty="0">
              <a:cs typeface="B Titr" panose="00000700000000000000" pitchFamily="2" charset="-7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804" y="1142984"/>
            <a:ext cx="8229600" cy="1143000"/>
          </a:xfrm>
        </p:spPr>
        <p:txBody>
          <a:bodyPr>
            <a:normAutofit/>
          </a:bodyPr>
          <a:lstStyle/>
          <a:p>
            <a:r>
              <a:rPr lang="fa-IR" sz="4000" dirty="0" smtClean="0">
                <a:cs typeface="B Titr" pitchFamily="2" charset="-78"/>
              </a:rPr>
              <a:t>بررسی وضعیت فضای آموزشی شهر تهران</a:t>
            </a:r>
            <a:endParaRPr lang="en-US" sz="4000" dirty="0">
              <a:cs typeface="B Titr" pitchFamily="2" charset="-78"/>
            </a:endParaRPr>
          </a:p>
        </p:txBody>
      </p:sp>
      <p:pic>
        <p:nvPicPr>
          <p:cNvPr id="4" name="Content Placeholder 3" descr="Service Area_AmuzeshiS1.jpg"/>
          <p:cNvPicPr>
            <a:picLocks noGrp="1" noChangeAspect="1"/>
          </p:cNvPicPr>
          <p:nvPr>
            <p:ph idx="1"/>
          </p:nvPr>
        </p:nvPicPr>
        <p:blipFill>
          <a:blip r:embed="rId3" cstate="print"/>
          <a:srcRect/>
          <a:stretch>
            <a:fillRect/>
          </a:stretch>
        </p:blipFill>
        <p:spPr>
          <a:xfrm>
            <a:off x="1500166" y="2143116"/>
            <a:ext cx="6000792" cy="35544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5214938" y="1143000"/>
            <a:ext cx="3286125" cy="4508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Low" eaLnBrk="1" hangingPunct="1"/>
            <a:endParaRPr lang="fa-IR" altLang="en-US" sz="3600" b="1" dirty="0">
              <a:latin typeface="Calibri" panose="020F0502020204030204" pitchFamily="34" charset="0"/>
              <a:cs typeface="B Nazanin" panose="00000400000000000000" pitchFamily="2" charset="-78"/>
            </a:endParaRPr>
          </a:p>
          <a:p>
            <a:pPr algn="justLow" eaLnBrk="1" hangingPunct="1"/>
            <a:r>
              <a:rPr lang="fa-IR" altLang="en-US" sz="2400" b="1" dirty="0">
                <a:latin typeface="Calibri" panose="020F0502020204030204" pitchFamily="34" charset="0"/>
                <a:cs typeface="B Nazanin" panose="00000400000000000000" pitchFamily="2" charset="-78"/>
              </a:rPr>
              <a:t>خود جامعه‌ی معلّم، ارج و قرب و قدر این جایگاه را، این شغل را بداند... و بعد، جامعه قدر معلّم را بداند و احترام و تکریم برای معلّم قائل بشود؛ و سپس مسئولان، این اهمّیّت را درک کنند. بنده بارها گفته‌ام، آموزش‌و‌پرورش و هزینه‌ کردن برای معلّم، سرمایه‌گذاری است! برای معلّم هزینه کنند.</a:t>
            </a:r>
          </a:p>
          <a:p>
            <a:pPr algn="l" eaLnBrk="1" hangingPunct="1"/>
            <a:r>
              <a:rPr lang="fa-IR" altLang="en-US" sz="1100" b="1" dirty="0">
                <a:latin typeface="Calibri" panose="020F0502020204030204" pitchFamily="34" charset="0"/>
                <a:cs typeface="B Nazanin" panose="00000400000000000000" pitchFamily="2" charset="-78"/>
              </a:rPr>
              <a:t>بیانات رهبر انقلاب در دیدار معلمان و فرهنگیان </a:t>
            </a:r>
            <a:r>
              <a:rPr lang="fa-IR" altLang="en-US" sz="1100" b="1" dirty="0" smtClean="0">
                <a:latin typeface="Calibri" panose="020F0502020204030204" pitchFamily="34" charset="0"/>
                <a:cs typeface="B Nazanin" panose="00000400000000000000" pitchFamily="2" charset="-78"/>
              </a:rPr>
              <a:t>1396/02/17</a:t>
            </a:r>
            <a:endParaRPr lang="fa-IR" altLang="en-US" sz="2000" b="1" dirty="0">
              <a:latin typeface="Calibri" panose="020F0502020204030204" pitchFamily="34" charset="0"/>
              <a:cs typeface="B Nazanin" panose="00000400000000000000" pitchFamily="2" charset="-78"/>
            </a:endParaRPr>
          </a:p>
        </p:txBody>
      </p:sp>
      <p:pic>
        <p:nvPicPr>
          <p:cNvPr id="15363" name="Picture 2" descr="http://farsi.khamenei.ir/ndata/news/21010/B/13910703_2721010.jpg"/>
          <p:cNvPicPr>
            <a:picLocks noChangeAspect="1" noChangeArrowheads="1"/>
          </p:cNvPicPr>
          <p:nvPr/>
        </p:nvPicPr>
        <p:blipFill>
          <a:blip r:embed="rId3"/>
          <a:srcRect/>
          <a:stretch>
            <a:fillRect/>
          </a:stretch>
        </p:blipFill>
        <p:spPr bwMode="auto">
          <a:xfrm>
            <a:off x="1071538" y="1142984"/>
            <a:ext cx="3540125" cy="5072063"/>
          </a:xfrm>
          <a:prstGeom prst="snip2DiagRect">
            <a:avLst/>
          </a:prstGeom>
          <a:solidFill>
            <a:srgbClr val="FFFFFF">
              <a:shade val="85000"/>
            </a:srgbClr>
          </a:solidFill>
          <a:ln w="88900" cap="sq">
            <a:solidFill>
              <a:srgbClr val="00B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099705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127000"/>
            <a:ext cx="9144000" cy="533400"/>
          </a:xfrm>
          <a:prstGeom prst="rect">
            <a:avLst/>
          </a:prstGeom>
        </p:spPr>
        <p:txBody>
          <a:bodyPr vert="horz" lIns="91440" tIns="45720" rIns="91440" bIns="45720" rtlCol="0" anchor="ctr">
            <a:noAutofit/>
          </a:bodyPr>
          <a:lstStyle/>
          <a:p>
            <a:pPr lvl="0" indent="635000" algn="r" rtl="1">
              <a:spcBef>
                <a:spcPct val="0"/>
              </a:spcBef>
            </a:pPr>
            <a:endParaRPr kumimoji="0" lang="en-US" sz="2200" b="1" i="0" u="none" strike="noStrike" kern="1200" cap="none" spc="0" normalizeH="0" baseline="0" noProof="0" dirty="0">
              <a:ln>
                <a:noFill/>
              </a:ln>
              <a:solidFill>
                <a:schemeClr val="bg2">
                  <a:lumMod val="50000"/>
                </a:schemeClr>
              </a:solidFill>
              <a:effectLst/>
              <a:uLnTx/>
              <a:uFillTx/>
              <a:latin typeface="+mj-lt"/>
              <a:ea typeface="+mj-ea"/>
              <a:cs typeface="B Yagut" pitchFamily="2" charset="-78"/>
            </a:endParaRPr>
          </a:p>
        </p:txBody>
      </p:sp>
      <p:sp>
        <p:nvSpPr>
          <p:cNvPr id="10" name="Rectangle 9"/>
          <p:cNvSpPr/>
          <p:nvPr/>
        </p:nvSpPr>
        <p:spPr>
          <a:xfrm>
            <a:off x="2000232" y="0"/>
            <a:ext cx="2343128" cy="812530"/>
          </a:xfrm>
          <a:prstGeom prst="rect">
            <a:avLst/>
          </a:prstGeom>
        </p:spPr>
        <p:txBody>
          <a:bodyPr wrap="square">
            <a:spAutoFit/>
          </a:bodyPr>
          <a:lstStyle/>
          <a:p>
            <a:pPr lvl="0" algn="ctr" rtl="1">
              <a:lnSpc>
                <a:spcPct val="130000"/>
              </a:lnSpc>
              <a:spcBef>
                <a:spcPct val="0"/>
              </a:spcBef>
              <a:defRPr/>
            </a:pPr>
            <a:r>
              <a:rPr lang="fa-IR" b="1" dirty="0" smtClean="0">
                <a:cs typeface="B Titr" pitchFamily="2" charset="-78"/>
              </a:rPr>
              <a:t>معیارها و استانداردهای</a:t>
            </a:r>
          </a:p>
          <a:p>
            <a:pPr lvl="0" algn="ctr" rtl="1">
              <a:lnSpc>
                <a:spcPct val="130000"/>
              </a:lnSpc>
              <a:spcBef>
                <a:spcPct val="0"/>
              </a:spcBef>
              <a:defRPr/>
            </a:pPr>
            <a:r>
              <a:rPr lang="fa-IR" b="1" dirty="0" smtClean="0">
                <a:cs typeface="B Titr" pitchFamily="2" charset="-78"/>
              </a:rPr>
              <a:t> ملاک عمل</a:t>
            </a:r>
          </a:p>
        </p:txBody>
      </p:sp>
      <p:sp>
        <p:nvSpPr>
          <p:cNvPr id="11" name="Rectangle 10"/>
          <p:cNvSpPr/>
          <p:nvPr/>
        </p:nvSpPr>
        <p:spPr>
          <a:xfrm>
            <a:off x="914400" y="990600"/>
            <a:ext cx="7200800" cy="1191095"/>
          </a:xfrm>
          <a:prstGeom prst="rect">
            <a:avLst/>
          </a:prstGeom>
        </p:spPr>
        <p:txBody>
          <a:bodyPr wrap="square">
            <a:spAutoFit/>
          </a:bodyPr>
          <a:lstStyle/>
          <a:p>
            <a:pPr marL="342900" lvl="0" indent="-342900" algn="r" rtl="1">
              <a:lnSpc>
                <a:spcPct val="150000"/>
              </a:lnSpc>
              <a:spcBef>
                <a:spcPct val="0"/>
              </a:spcBef>
              <a:defRPr/>
            </a:pPr>
            <a:r>
              <a:rPr lang="fa-IR" sz="1600" b="1" dirty="0" smtClean="0">
                <a:solidFill>
                  <a:schemeClr val="bg2">
                    <a:lumMod val="25000"/>
                  </a:schemeClr>
                </a:solidFill>
                <a:cs typeface="B Nazanin" pitchFamily="2" charset="-78"/>
              </a:rPr>
              <a:t>سرانه پیشنهادی کاربری آموزشی بر اساس مصوبه شورای عالی شهرسازی و معماری برای شهرهای با جمعیت بیش از یک میلیون نفر: </a:t>
            </a:r>
          </a:p>
          <a:p>
            <a:pPr marL="342900" lvl="0" indent="-342900" algn="ctr" rtl="1">
              <a:lnSpc>
                <a:spcPct val="130000"/>
              </a:lnSpc>
              <a:spcBef>
                <a:spcPct val="0"/>
              </a:spcBef>
              <a:defRPr/>
            </a:pPr>
            <a:r>
              <a:rPr lang="fa-IR" sz="1600" b="1" dirty="0" smtClean="0">
                <a:solidFill>
                  <a:schemeClr val="accent6">
                    <a:lumMod val="75000"/>
                  </a:schemeClr>
                </a:solidFill>
                <a:cs typeface="B Nazanin" pitchFamily="2" charset="-78"/>
              </a:rPr>
              <a:t>3 تا 5 متر مربع (سرانه کل خدمات 15.9 مترمربع تا 22.25 مترمربع)</a:t>
            </a:r>
          </a:p>
        </p:txBody>
      </p:sp>
      <p:sp>
        <p:nvSpPr>
          <p:cNvPr id="13" name="Rectangle 12"/>
          <p:cNvSpPr/>
          <p:nvPr/>
        </p:nvSpPr>
        <p:spPr>
          <a:xfrm>
            <a:off x="-304800" y="2286000"/>
            <a:ext cx="8460432" cy="1615827"/>
          </a:xfrm>
          <a:prstGeom prst="rect">
            <a:avLst/>
          </a:prstGeom>
        </p:spPr>
        <p:txBody>
          <a:bodyPr wrap="square">
            <a:spAutoFit/>
          </a:bodyPr>
          <a:lstStyle/>
          <a:p>
            <a:pPr marL="342900" indent="-342900" algn="r" rtl="1">
              <a:lnSpc>
                <a:spcPct val="150000"/>
              </a:lnSpc>
              <a:spcBef>
                <a:spcPct val="0"/>
              </a:spcBef>
              <a:defRPr/>
            </a:pPr>
            <a:r>
              <a:rPr lang="fa-IR" sz="1600" b="1" dirty="0" smtClean="0">
                <a:solidFill>
                  <a:schemeClr val="bg2">
                    <a:lumMod val="25000"/>
                  </a:schemeClr>
                </a:solidFill>
                <a:cs typeface="B Nazanin" pitchFamily="2" charset="-78"/>
              </a:rPr>
              <a:t>سرانه پیشنهادی کاربری آموزشی بر اساس استانداردهای سازمان تجهیز و نوسازی مدارس: </a:t>
            </a:r>
          </a:p>
          <a:p>
            <a:pPr marL="342900" indent="-342900" algn="r" rtl="1">
              <a:lnSpc>
                <a:spcPct val="150000"/>
              </a:lnSpc>
              <a:spcBef>
                <a:spcPct val="0"/>
              </a:spcBef>
              <a:defRPr/>
            </a:pPr>
            <a:r>
              <a:rPr lang="fa-IR" sz="1600" b="1" dirty="0" smtClean="0">
                <a:solidFill>
                  <a:schemeClr val="bg2">
                    <a:lumMod val="25000"/>
                  </a:schemeClr>
                </a:solidFill>
                <a:cs typeface="B Nazanin" pitchFamily="2" charset="-78"/>
              </a:rPr>
              <a:t>دبستان</a:t>
            </a:r>
            <a:r>
              <a:rPr lang="fa-IR" sz="1600" b="1" dirty="0">
                <a:solidFill>
                  <a:schemeClr val="bg2">
                    <a:lumMod val="25000"/>
                  </a:schemeClr>
                </a:solidFill>
                <a:cs typeface="B Nazanin" pitchFamily="2" charset="-78"/>
              </a:rPr>
              <a:t>: حداقل 9 مترمربع برای هر دانش </a:t>
            </a:r>
            <a:r>
              <a:rPr lang="fa-IR" sz="1600" b="1" dirty="0" smtClean="0">
                <a:solidFill>
                  <a:schemeClr val="bg2">
                    <a:lumMod val="25000"/>
                  </a:schemeClr>
                </a:solidFill>
                <a:cs typeface="B Nazanin" pitchFamily="2" charset="-78"/>
              </a:rPr>
              <a:t>آموز با حداقل </a:t>
            </a:r>
            <a:r>
              <a:rPr lang="fa-IR" sz="1600" b="1" dirty="0">
                <a:solidFill>
                  <a:schemeClr val="bg2">
                    <a:lumMod val="25000"/>
                  </a:schemeClr>
                </a:solidFill>
                <a:cs typeface="B Nazanin" pitchFamily="2" charset="-78"/>
              </a:rPr>
              <a:t>مساحت </a:t>
            </a:r>
            <a:r>
              <a:rPr lang="fa-IR" sz="1600" b="1" dirty="0" smtClean="0">
                <a:solidFill>
                  <a:schemeClr val="bg2">
                    <a:lumMod val="25000"/>
                  </a:schemeClr>
                </a:solidFill>
                <a:cs typeface="B Nazanin" pitchFamily="2" charset="-78"/>
              </a:rPr>
              <a:t>2500 مترمربع </a:t>
            </a:r>
            <a:r>
              <a:rPr lang="fa-IR" sz="1600" b="1" dirty="0">
                <a:solidFill>
                  <a:schemeClr val="bg2">
                    <a:lumMod val="25000"/>
                  </a:schemeClr>
                </a:solidFill>
                <a:cs typeface="B Nazanin" pitchFamily="2" charset="-78"/>
              </a:rPr>
              <a:t>برای 250 نفر </a:t>
            </a:r>
          </a:p>
          <a:p>
            <a:pPr marL="171450" marR="0" lvl="0" indent="-171450" algn="just" rtl="1">
              <a:lnSpc>
                <a:spcPct val="150000"/>
              </a:lnSpc>
              <a:spcBef>
                <a:spcPts val="0"/>
              </a:spcBef>
              <a:spcAft>
                <a:spcPts val="0"/>
              </a:spcAft>
              <a:buFont typeface="Times New Roman"/>
              <a:buChar char="-"/>
            </a:pPr>
            <a:r>
              <a:rPr lang="fa-IR" sz="1600" b="1" dirty="0">
                <a:solidFill>
                  <a:schemeClr val="bg2">
                    <a:lumMod val="25000"/>
                  </a:schemeClr>
                </a:solidFill>
                <a:cs typeface="B Nazanin" pitchFamily="2" charset="-78"/>
              </a:rPr>
              <a:t>راهنمایی: حداقل 11 متر مربع برای هر دانش </a:t>
            </a:r>
            <a:r>
              <a:rPr lang="fa-IR" sz="1600" b="1" dirty="0" smtClean="0">
                <a:solidFill>
                  <a:schemeClr val="bg2">
                    <a:lumMod val="25000"/>
                  </a:schemeClr>
                </a:solidFill>
                <a:cs typeface="B Nazanin" pitchFamily="2" charset="-78"/>
              </a:rPr>
              <a:t>آموز با حداقل </a:t>
            </a:r>
            <a:r>
              <a:rPr lang="fa-IR" sz="1600" b="1" dirty="0">
                <a:solidFill>
                  <a:schemeClr val="bg2">
                    <a:lumMod val="25000"/>
                  </a:schemeClr>
                </a:solidFill>
                <a:cs typeface="B Nazanin" pitchFamily="2" charset="-78"/>
              </a:rPr>
              <a:t>مساحت </a:t>
            </a:r>
            <a:r>
              <a:rPr lang="fa-IR" sz="1600" b="1" dirty="0" smtClean="0">
                <a:solidFill>
                  <a:schemeClr val="bg2">
                    <a:lumMod val="25000"/>
                  </a:schemeClr>
                </a:solidFill>
                <a:cs typeface="B Nazanin" pitchFamily="2" charset="-78"/>
              </a:rPr>
              <a:t>7000 مترمربع </a:t>
            </a:r>
            <a:r>
              <a:rPr lang="fa-IR" sz="1600" b="1" dirty="0">
                <a:solidFill>
                  <a:schemeClr val="bg2">
                    <a:lumMod val="25000"/>
                  </a:schemeClr>
                </a:solidFill>
                <a:cs typeface="B Nazanin" pitchFamily="2" charset="-78"/>
              </a:rPr>
              <a:t>برای 600 نفر </a:t>
            </a:r>
          </a:p>
          <a:p>
            <a:pPr marL="171450" marR="0" lvl="0" indent="-171450" algn="r" rtl="1">
              <a:lnSpc>
                <a:spcPct val="150000"/>
              </a:lnSpc>
              <a:spcBef>
                <a:spcPts val="0"/>
              </a:spcBef>
              <a:spcAft>
                <a:spcPts val="0"/>
              </a:spcAft>
              <a:buFont typeface="Times New Roman"/>
              <a:buChar char="-"/>
            </a:pPr>
            <a:r>
              <a:rPr lang="fa-IR" sz="1600" b="1" dirty="0">
                <a:solidFill>
                  <a:schemeClr val="bg2">
                    <a:lumMod val="25000"/>
                  </a:schemeClr>
                </a:solidFill>
                <a:cs typeface="B Nazanin" pitchFamily="2" charset="-78"/>
              </a:rPr>
              <a:t>دبیرستان: 12 متر مربع برای هر دانش آموز </a:t>
            </a:r>
            <a:r>
              <a:rPr lang="fa-IR" sz="1600" b="1" dirty="0" smtClean="0">
                <a:solidFill>
                  <a:schemeClr val="bg2">
                    <a:lumMod val="25000"/>
                  </a:schemeClr>
                </a:solidFill>
                <a:cs typeface="B Nazanin" pitchFamily="2" charset="-78"/>
              </a:rPr>
              <a:t>با حداقل </a:t>
            </a:r>
            <a:r>
              <a:rPr lang="fa-IR" sz="1600" b="1" dirty="0">
                <a:solidFill>
                  <a:schemeClr val="bg2">
                    <a:lumMod val="25000"/>
                  </a:schemeClr>
                </a:solidFill>
                <a:cs typeface="B Nazanin" pitchFamily="2" charset="-78"/>
              </a:rPr>
              <a:t>مساحت </a:t>
            </a:r>
            <a:r>
              <a:rPr lang="fa-IR" sz="1600" b="1" dirty="0" smtClean="0">
                <a:solidFill>
                  <a:schemeClr val="bg2">
                    <a:lumMod val="25000"/>
                  </a:schemeClr>
                </a:solidFill>
                <a:cs typeface="B Nazanin" pitchFamily="2" charset="-78"/>
              </a:rPr>
              <a:t>10000 </a:t>
            </a:r>
            <a:r>
              <a:rPr lang="fa-IR" sz="1600" b="1" dirty="0">
                <a:solidFill>
                  <a:schemeClr val="bg2">
                    <a:lumMod val="25000"/>
                  </a:schemeClr>
                </a:solidFill>
                <a:cs typeface="B Nazanin" pitchFamily="2" charset="-78"/>
              </a:rPr>
              <a:t>متر مربع برای 800 </a:t>
            </a:r>
            <a:r>
              <a:rPr lang="fa-IR" sz="1600" b="1" dirty="0" smtClean="0">
                <a:solidFill>
                  <a:schemeClr val="bg2">
                    <a:lumMod val="25000"/>
                  </a:schemeClr>
                </a:solidFill>
                <a:cs typeface="B Nazanin" pitchFamily="2" charset="-78"/>
              </a:rPr>
              <a:t>نفر</a:t>
            </a:r>
          </a:p>
        </p:txBody>
      </p:sp>
      <p:sp>
        <p:nvSpPr>
          <p:cNvPr id="16" name="Rectangle 15"/>
          <p:cNvSpPr/>
          <p:nvPr/>
        </p:nvSpPr>
        <p:spPr>
          <a:xfrm>
            <a:off x="-304800" y="4038600"/>
            <a:ext cx="8460432" cy="1708160"/>
          </a:xfrm>
          <a:prstGeom prst="rect">
            <a:avLst/>
          </a:prstGeom>
        </p:spPr>
        <p:txBody>
          <a:bodyPr wrap="square">
            <a:spAutoFit/>
          </a:bodyPr>
          <a:lstStyle/>
          <a:p>
            <a:pPr marL="342900" indent="-342900" algn="r" rtl="1">
              <a:lnSpc>
                <a:spcPct val="150000"/>
              </a:lnSpc>
              <a:spcBef>
                <a:spcPct val="0"/>
              </a:spcBef>
              <a:defRPr/>
            </a:pPr>
            <a:r>
              <a:rPr lang="fa-IR" b="1" dirty="0" smtClean="0">
                <a:solidFill>
                  <a:schemeClr val="accent6">
                    <a:lumMod val="75000"/>
                  </a:schemeClr>
                </a:solidFill>
                <a:cs typeface="B Nazanin" pitchFamily="2" charset="-78"/>
              </a:rPr>
              <a:t>متوسط سرانه ملاک عمل در کشورهای توسعه یافته و پیشنهاد سازمان ملل: </a:t>
            </a:r>
          </a:p>
          <a:p>
            <a:pPr marL="342900" indent="-342900" algn="r" rtl="1">
              <a:lnSpc>
                <a:spcPct val="150000"/>
              </a:lnSpc>
              <a:spcBef>
                <a:spcPct val="0"/>
              </a:spcBef>
              <a:defRPr/>
            </a:pPr>
            <a:r>
              <a:rPr lang="fa-IR" sz="1600" b="1" dirty="0" smtClean="0">
                <a:solidFill>
                  <a:schemeClr val="accent6">
                    <a:lumMod val="75000"/>
                  </a:schemeClr>
                </a:solidFill>
                <a:cs typeface="B Nazanin" pitchFamily="2" charset="-78"/>
              </a:rPr>
              <a:t>(ملاک عمل طرح ساماندهی و تامین خدمات عمومی شهر تهران)</a:t>
            </a:r>
            <a:endParaRPr lang="fa-IR" b="1" dirty="0" smtClean="0">
              <a:solidFill>
                <a:schemeClr val="accent6">
                  <a:lumMod val="75000"/>
                </a:schemeClr>
              </a:solidFill>
              <a:cs typeface="B Nazanin" pitchFamily="2" charset="-78"/>
            </a:endParaRPr>
          </a:p>
          <a:p>
            <a:pPr marL="809625" indent="-360363" algn="r" rtl="1">
              <a:lnSpc>
                <a:spcPct val="150000"/>
              </a:lnSpc>
              <a:spcBef>
                <a:spcPct val="0"/>
              </a:spcBef>
              <a:buFont typeface="Wingdings" pitchFamily="2" charset="2"/>
              <a:buChar char="ü"/>
              <a:defRPr/>
            </a:pPr>
            <a:r>
              <a:rPr lang="fa-IR" b="1" dirty="0" smtClean="0">
                <a:solidFill>
                  <a:schemeClr val="bg2">
                    <a:lumMod val="25000"/>
                  </a:schemeClr>
                </a:solidFill>
                <a:cs typeface="B Nazanin" pitchFamily="2" charset="-78"/>
              </a:rPr>
              <a:t>مقطع ابتدایی: 10 مترمربع برای هر دانش آموز</a:t>
            </a:r>
          </a:p>
          <a:p>
            <a:pPr marL="809625" indent="-360363" algn="r" rtl="1">
              <a:lnSpc>
                <a:spcPct val="150000"/>
              </a:lnSpc>
              <a:spcBef>
                <a:spcPct val="0"/>
              </a:spcBef>
              <a:buFont typeface="Wingdings" pitchFamily="2" charset="2"/>
              <a:buChar char="ü"/>
              <a:defRPr/>
            </a:pPr>
            <a:r>
              <a:rPr lang="fa-IR" b="1" dirty="0" smtClean="0">
                <a:solidFill>
                  <a:schemeClr val="bg2">
                    <a:lumMod val="25000"/>
                  </a:schemeClr>
                </a:solidFill>
                <a:cs typeface="B Nazanin" pitchFamily="2" charset="-78"/>
              </a:rPr>
              <a:t>مقطع متوسطه: 12مترمربع برای هر دانش آموز</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2.jpg"/>
          <p:cNvPicPr>
            <a:picLocks noChangeAspect="1"/>
          </p:cNvPicPr>
          <p:nvPr/>
        </p:nvPicPr>
        <p:blipFill>
          <a:blip r:embed="rId3" cstate="print"/>
          <a:srcRect l="1798" r="4685"/>
          <a:stretch>
            <a:fillRect/>
          </a:stretch>
        </p:blipFill>
        <p:spPr>
          <a:xfrm>
            <a:off x="455371" y="1928802"/>
            <a:ext cx="8234315" cy="292380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3.jpg"/>
          <p:cNvPicPr>
            <a:picLocks noChangeAspect="1"/>
          </p:cNvPicPr>
          <p:nvPr/>
        </p:nvPicPr>
        <p:blipFill>
          <a:blip r:embed="rId3" cstate="print"/>
          <a:stretch>
            <a:fillRect/>
          </a:stretch>
        </p:blipFill>
        <p:spPr>
          <a:xfrm>
            <a:off x="500034" y="1000108"/>
            <a:ext cx="8143900" cy="5621075"/>
          </a:xfrm>
          <a:prstGeom prst="rect">
            <a:avLst/>
          </a:prstGeom>
        </p:spPr>
      </p:pic>
      <p:sp>
        <p:nvSpPr>
          <p:cNvPr id="3" name="Rectangle 2"/>
          <p:cNvSpPr/>
          <p:nvPr/>
        </p:nvSpPr>
        <p:spPr>
          <a:xfrm>
            <a:off x="1638091" y="142852"/>
            <a:ext cx="287771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2000" b="1" dirty="0" smtClean="0">
                <a:ln w="11430"/>
                <a:solidFill>
                  <a:srgbClr val="C00000"/>
                </a:solidFill>
                <a:effectLst>
                  <a:outerShdw blurRad="50800" dist="39000" dir="5460000" algn="tl">
                    <a:srgbClr val="000000">
                      <a:alpha val="38000"/>
                    </a:srgbClr>
                  </a:outerShdw>
                </a:effectLst>
                <a:cs typeface="B Titr" pitchFamily="2" charset="-78"/>
              </a:rPr>
              <a:t>مدارس همجوار با </a:t>
            </a:r>
          </a:p>
          <a:p>
            <a:pPr algn="ctr"/>
            <a:r>
              <a:rPr lang="fa-IR" sz="2000" b="1" dirty="0" smtClean="0">
                <a:ln w="11430"/>
                <a:solidFill>
                  <a:srgbClr val="C00000"/>
                </a:solidFill>
                <a:effectLst>
                  <a:outerShdw blurRad="50800" dist="39000" dir="5460000" algn="tl">
                    <a:srgbClr val="000000">
                      <a:alpha val="38000"/>
                    </a:srgbClr>
                  </a:outerShdw>
                </a:effectLst>
                <a:cs typeface="B Titr" pitchFamily="2" charset="-78"/>
              </a:rPr>
              <a:t>معابر خارج از عرض استاندارد</a:t>
            </a:r>
            <a:endParaRPr lang="en-US" sz="2000" b="1" cap="none" spc="0" dirty="0">
              <a:ln w="11430"/>
              <a:solidFill>
                <a:srgbClr val="C00000"/>
              </a:solidFill>
              <a:effectLst>
                <a:outerShdw blurRad="50800" dist="39000" dir="5460000" algn="tl">
                  <a:srgbClr val="000000">
                    <a:alpha val="38000"/>
                  </a:srgbClr>
                </a:outerShdw>
              </a:effectLst>
              <a:cs typeface="B Titr" pitchFamily="2" charset="-7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4.jpg"/>
          <p:cNvPicPr>
            <a:picLocks noChangeAspect="1"/>
          </p:cNvPicPr>
          <p:nvPr/>
        </p:nvPicPr>
        <p:blipFill>
          <a:blip r:embed="rId3" cstate="print"/>
          <a:stretch>
            <a:fillRect/>
          </a:stretch>
        </p:blipFill>
        <p:spPr>
          <a:xfrm>
            <a:off x="285720" y="870968"/>
            <a:ext cx="8501090" cy="5987056"/>
          </a:xfrm>
          <a:prstGeom prst="rect">
            <a:avLst/>
          </a:prstGeom>
        </p:spPr>
      </p:pic>
      <p:sp>
        <p:nvSpPr>
          <p:cNvPr id="3" name="Rectangle 2"/>
          <p:cNvSpPr/>
          <p:nvPr/>
        </p:nvSpPr>
        <p:spPr>
          <a:xfrm>
            <a:off x="2143108" y="142852"/>
            <a:ext cx="181812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2000" b="1" dirty="0" smtClean="0">
                <a:ln w="11430"/>
                <a:solidFill>
                  <a:srgbClr val="C00000"/>
                </a:solidFill>
                <a:effectLst>
                  <a:outerShdw blurRad="50800" dist="39000" dir="5460000" algn="tl">
                    <a:srgbClr val="000000">
                      <a:alpha val="38000"/>
                    </a:srgbClr>
                  </a:outerShdw>
                </a:effectLst>
                <a:cs typeface="B Titr" pitchFamily="2" charset="-78"/>
              </a:rPr>
              <a:t>مدارس با  وسعت</a:t>
            </a:r>
          </a:p>
          <a:p>
            <a:pPr algn="ctr"/>
            <a:r>
              <a:rPr lang="fa-IR" sz="2000" b="1" dirty="0" smtClean="0">
                <a:ln w="11430"/>
                <a:solidFill>
                  <a:srgbClr val="C00000"/>
                </a:solidFill>
                <a:effectLst>
                  <a:outerShdw blurRad="50800" dist="39000" dir="5460000" algn="tl">
                    <a:srgbClr val="000000">
                      <a:alpha val="38000"/>
                    </a:srgbClr>
                  </a:outerShdw>
                </a:effectLst>
                <a:cs typeface="B Titr" pitchFamily="2" charset="-78"/>
              </a:rPr>
              <a:t>خارج از استاندارد</a:t>
            </a:r>
            <a:endParaRPr lang="en-US" sz="2000" b="1" cap="none" spc="0" dirty="0">
              <a:ln w="11430"/>
              <a:solidFill>
                <a:srgbClr val="C00000"/>
              </a:solidFill>
              <a:effectLst>
                <a:outerShdw blurRad="50800" dist="39000" dir="5460000" algn="tl">
                  <a:srgbClr val="000000">
                    <a:alpha val="38000"/>
                  </a:srgbClr>
                </a:outerShdw>
              </a:effectLst>
              <a:cs typeface="B Titr" pitchFamily="2" charset="-7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5.jpg"/>
          <p:cNvPicPr>
            <a:picLocks noChangeAspect="1"/>
          </p:cNvPicPr>
          <p:nvPr/>
        </p:nvPicPr>
        <p:blipFill>
          <a:blip r:embed="rId3" cstate="print"/>
          <a:stretch>
            <a:fillRect/>
          </a:stretch>
        </p:blipFill>
        <p:spPr>
          <a:xfrm>
            <a:off x="214282" y="857232"/>
            <a:ext cx="8572528" cy="5817720"/>
          </a:xfrm>
          <a:prstGeom prst="rect">
            <a:avLst/>
          </a:prstGeom>
        </p:spPr>
      </p:pic>
      <p:sp>
        <p:nvSpPr>
          <p:cNvPr id="3" name="Rectangle 2"/>
          <p:cNvSpPr/>
          <p:nvPr/>
        </p:nvSpPr>
        <p:spPr>
          <a:xfrm>
            <a:off x="1907071" y="77908"/>
            <a:ext cx="2379177"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2000" b="1" dirty="0" smtClean="0">
                <a:ln w="11430"/>
                <a:solidFill>
                  <a:srgbClr val="C00000"/>
                </a:solidFill>
                <a:effectLst>
                  <a:outerShdw blurRad="50800" dist="39000" dir="5460000" algn="tl">
                    <a:srgbClr val="000000">
                      <a:alpha val="38000"/>
                    </a:srgbClr>
                  </a:outerShdw>
                </a:effectLst>
                <a:cs typeface="B Titr" pitchFamily="2" charset="-78"/>
              </a:rPr>
              <a:t>وضعيت مدارس</a:t>
            </a:r>
          </a:p>
          <a:p>
            <a:pPr algn="ctr"/>
            <a:r>
              <a:rPr lang="fa-IR" sz="2000" b="1" cap="none" spc="0" dirty="0" smtClean="0">
                <a:ln w="11430"/>
                <a:solidFill>
                  <a:srgbClr val="C00000"/>
                </a:solidFill>
                <a:effectLst>
                  <a:outerShdw blurRad="50800" dist="39000" dir="5460000" algn="tl">
                    <a:srgbClr val="000000">
                      <a:alpha val="38000"/>
                    </a:srgbClr>
                  </a:outerShdw>
                </a:effectLst>
                <a:cs typeface="B Titr" pitchFamily="2" charset="-78"/>
              </a:rPr>
              <a:t>با مقياس محله (ابتدايي)</a:t>
            </a:r>
            <a:endParaRPr lang="en-US" sz="2000" b="1" cap="none" spc="0" dirty="0">
              <a:ln w="11430"/>
              <a:solidFill>
                <a:srgbClr val="C00000"/>
              </a:solidFill>
              <a:effectLst>
                <a:outerShdw blurRad="50800" dist="39000" dir="5460000" algn="tl">
                  <a:srgbClr val="000000">
                    <a:alpha val="38000"/>
                  </a:srgbClr>
                </a:outerShdw>
              </a:effectLst>
              <a:cs typeface="B Titr" pitchFamily="2" charset="-7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7.jpg"/>
          <p:cNvPicPr>
            <a:picLocks noChangeAspect="1"/>
          </p:cNvPicPr>
          <p:nvPr/>
        </p:nvPicPr>
        <p:blipFill>
          <a:blip r:embed="rId3" cstate="print"/>
          <a:stretch>
            <a:fillRect/>
          </a:stretch>
        </p:blipFill>
        <p:spPr>
          <a:xfrm>
            <a:off x="357158" y="914915"/>
            <a:ext cx="8501090" cy="5871671"/>
          </a:xfrm>
          <a:prstGeom prst="rect">
            <a:avLst/>
          </a:prstGeom>
        </p:spPr>
      </p:pic>
      <p:sp>
        <p:nvSpPr>
          <p:cNvPr id="3" name="Rectangle 2"/>
          <p:cNvSpPr/>
          <p:nvPr/>
        </p:nvSpPr>
        <p:spPr>
          <a:xfrm>
            <a:off x="1907071" y="77908"/>
            <a:ext cx="259398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2000" b="1" dirty="0" smtClean="0">
                <a:ln w="11430"/>
                <a:solidFill>
                  <a:srgbClr val="C00000"/>
                </a:solidFill>
                <a:effectLst>
                  <a:outerShdw blurRad="50800" dist="39000" dir="5460000" algn="tl">
                    <a:srgbClr val="000000">
                      <a:alpha val="38000"/>
                    </a:srgbClr>
                  </a:outerShdw>
                </a:effectLst>
                <a:cs typeface="B Titr" pitchFamily="2" charset="-78"/>
              </a:rPr>
              <a:t>وضعيت مدارس</a:t>
            </a:r>
          </a:p>
          <a:p>
            <a:pPr algn="ctr"/>
            <a:r>
              <a:rPr lang="fa-IR" sz="2000" b="1" cap="none" spc="0" dirty="0" smtClean="0">
                <a:ln w="11430"/>
                <a:solidFill>
                  <a:srgbClr val="C00000"/>
                </a:solidFill>
                <a:effectLst>
                  <a:outerShdw blurRad="50800" dist="39000" dir="5460000" algn="tl">
                    <a:srgbClr val="000000">
                      <a:alpha val="38000"/>
                    </a:srgbClr>
                  </a:outerShdw>
                </a:effectLst>
                <a:cs typeface="B Titr" pitchFamily="2" charset="-78"/>
              </a:rPr>
              <a:t>با مقياس ناحيه (متوسطه 1)</a:t>
            </a:r>
            <a:endParaRPr lang="en-US" sz="2000" b="1" cap="none" spc="0" dirty="0">
              <a:ln w="11430"/>
              <a:solidFill>
                <a:srgbClr val="C00000"/>
              </a:solidFill>
              <a:effectLst>
                <a:outerShdw blurRad="50800" dist="39000" dir="5460000" algn="tl">
                  <a:srgbClr val="000000">
                    <a:alpha val="38000"/>
                  </a:srgbClr>
                </a:outerShdw>
              </a:effectLst>
              <a:cs typeface="B Titr" pitchFamily="2" charset="-7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6.jpg"/>
          <p:cNvPicPr>
            <a:picLocks noChangeAspect="1"/>
          </p:cNvPicPr>
          <p:nvPr/>
        </p:nvPicPr>
        <p:blipFill>
          <a:blip r:embed="rId3" cstate="print"/>
          <a:stretch>
            <a:fillRect/>
          </a:stretch>
        </p:blipFill>
        <p:spPr>
          <a:xfrm>
            <a:off x="142844" y="880149"/>
            <a:ext cx="8758920" cy="5977851"/>
          </a:xfrm>
          <a:prstGeom prst="rect">
            <a:avLst/>
          </a:prstGeom>
        </p:spPr>
      </p:pic>
      <p:sp>
        <p:nvSpPr>
          <p:cNvPr id="3" name="Rectangle 2"/>
          <p:cNvSpPr/>
          <p:nvPr/>
        </p:nvSpPr>
        <p:spPr>
          <a:xfrm>
            <a:off x="1907071" y="77908"/>
            <a:ext cx="26324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2000" b="1" dirty="0" smtClean="0">
                <a:ln w="11430"/>
                <a:solidFill>
                  <a:srgbClr val="C00000"/>
                </a:solidFill>
                <a:effectLst>
                  <a:outerShdw blurRad="50800" dist="39000" dir="5460000" algn="tl">
                    <a:srgbClr val="000000">
                      <a:alpha val="38000"/>
                    </a:srgbClr>
                  </a:outerShdw>
                </a:effectLst>
                <a:cs typeface="B Titr" pitchFamily="2" charset="-78"/>
              </a:rPr>
              <a:t>وضعيت مدارس</a:t>
            </a:r>
          </a:p>
          <a:p>
            <a:pPr algn="ctr"/>
            <a:r>
              <a:rPr lang="fa-IR" sz="2000" b="1" cap="none" spc="0" dirty="0" smtClean="0">
                <a:ln w="11430"/>
                <a:solidFill>
                  <a:srgbClr val="C00000"/>
                </a:solidFill>
                <a:effectLst>
                  <a:outerShdw blurRad="50800" dist="39000" dir="5460000" algn="tl">
                    <a:srgbClr val="000000">
                      <a:alpha val="38000"/>
                    </a:srgbClr>
                  </a:outerShdw>
                </a:effectLst>
                <a:cs typeface="B Titr" pitchFamily="2" charset="-78"/>
              </a:rPr>
              <a:t>با مقياس منطقه (متوسطه2)</a:t>
            </a:r>
            <a:endParaRPr lang="en-US" sz="2000" b="1" cap="none" spc="0" dirty="0">
              <a:ln w="11430"/>
              <a:solidFill>
                <a:srgbClr val="C00000"/>
              </a:solidFill>
              <a:effectLst>
                <a:outerShdw blurRad="50800" dist="39000" dir="5460000" algn="tl">
                  <a:srgbClr val="000000">
                    <a:alpha val="38000"/>
                  </a:srgbClr>
                </a:outerShdw>
              </a:effectLst>
              <a:cs typeface="B Titr" pitchFamily="2" charset="-7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 xmlns:p14="http://schemas.microsoft.com/office/powerpoint/2010/main" val="1997934671"/>
              </p:ext>
            </p:extLst>
          </p:nvPr>
        </p:nvGraphicFramePr>
        <p:xfrm>
          <a:off x="642910" y="2357430"/>
          <a:ext cx="7929993" cy="3196891"/>
        </p:xfrm>
        <a:graphic>
          <a:graphicData uri="http://schemas.openxmlformats.org/drawingml/2006/table">
            <a:tbl>
              <a:tblPr firstRow="1" bandRow="1">
                <a:tableStyleId>{E269D01E-BC32-4049-B463-5C60D7B0CCD2}</a:tableStyleId>
              </a:tblPr>
              <a:tblGrid>
                <a:gridCol w="1650028"/>
                <a:gridCol w="1228926"/>
                <a:gridCol w="978218"/>
                <a:gridCol w="856715"/>
                <a:gridCol w="2065874"/>
                <a:gridCol w="1150232"/>
              </a:tblGrid>
              <a:tr h="1277926">
                <a:tc rowSpan="2">
                  <a:txBody>
                    <a:bodyPr/>
                    <a:lstStyle/>
                    <a:p>
                      <a:pPr algn="ctr" rtl="1"/>
                      <a:endParaRPr lang="fa-IR" sz="2400" dirty="0" smtClean="0">
                        <a:cs typeface="B Titr" pitchFamily="2" charset="-78"/>
                      </a:endParaRPr>
                    </a:p>
                    <a:p>
                      <a:pPr algn="ctr" rtl="1"/>
                      <a:r>
                        <a:rPr lang="fa-IR" sz="2400" dirty="0" smtClean="0">
                          <a:cs typeface="B Titr" pitchFamily="2" charset="-78"/>
                        </a:rPr>
                        <a:t>کلاس نيازمند تخریب و </a:t>
                      </a:r>
                    </a:p>
                    <a:p>
                      <a:pPr algn="ctr" rtl="1"/>
                      <a:r>
                        <a:rPr lang="fa-IR" sz="2400" dirty="0" smtClean="0">
                          <a:cs typeface="B Titr" pitchFamily="2" charset="-78"/>
                        </a:rPr>
                        <a:t>بازسازي</a:t>
                      </a:r>
                      <a:endParaRPr lang="en-US" sz="2400" dirty="0">
                        <a:solidFill>
                          <a:schemeClr val="bg1"/>
                        </a:solidFill>
                        <a:cs typeface="B Titr" pitchFamily="2" charset="-78"/>
                      </a:endParaRPr>
                    </a:p>
                  </a:txBody>
                  <a:tcPr anchor="ctr"/>
                </a:tc>
                <a:tc gridSpan="3">
                  <a:txBody>
                    <a:bodyPr/>
                    <a:lstStyle/>
                    <a:p>
                      <a:pPr marL="0" algn="ctr" defTabSz="914400" rtl="1" eaLnBrk="1" latinLnBrk="0" hangingPunct="1"/>
                      <a:r>
                        <a:rPr lang="fa-IR" sz="2400" kern="1200" dirty="0" smtClean="0">
                          <a:cs typeface="B Titr" pitchFamily="2" charset="-78"/>
                        </a:rPr>
                        <a:t>کل پروژه</a:t>
                      </a:r>
                      <a:r>
                        <a:rPr lang="fa-IR" sz="2400" kern="1200" baseline="0" dirty="0" smtClean="0">
                          <a:cs typeface="B Titr" pitchFamily="2" charset="-78"/>
                        </a:rPr>
                        <a:t> های </a:t>
                      </a:r>
                    </a:p>
                    <a:p>
                      <a:pPr marL="0" algn="ctr" defTabSz="914400" rtl="1" eaLnBrk="1" latinLnBrk="0" hangingPunct="1"/>
                      <a:r>
                        <a:rPr lang="fa-IR" sz="2400" kern="1200" baseline="0" dirty="0" smtClean="0">
                          <a:cs typeface="B Titr" pitchFamily="2" charset="-78"/>
                        </a:rPr>
                        <a:t>تخریب و بازسازی شده</a:t>
                      </a:r>
                    </a:p>
                    <a:p>
                      <a:pPr marL="0" algn="ctr" defTabSz="914400" rtl="1" eaLnBrk="1" latinLnBrk="0" hangingPunct="1"/>
                      <a:r>
                        <a:rPr lang="fa-IR" sz="2400" kern="1200" baseline="0" dirty="0" smtClean="0">
                          <a:cs typeface="B Titr" pitchFamily="2" charset="-78"/>
                        </a:rPr>
                        <a:t>از 84 تاكنون</a:t>
                      </a:r>
                      <a:endParaRPr lang="en-US" sz="2400" kern="1200" dirty="0">
                        <a:solidFill>
                          <a:schemeClr val="bg1"/>
                        </a:solidFill>
                        <a:latin typeface="+mn-lt"/>
                        <a:ea typeface="+mn-ea"/>
                        <a:cs typeface="B Titr" pitchFamily="2" charset="-78"/>
                      </a:endParaRPr>
                    </a:p>
                  </a:txBody>
                  <a:tcPr anchor="ctr"/>
                </a:tc>
                <a:tc hMerge="1">
                  <a:txBody>
                    <a:bodyPr/>
                    <a:lstStyle/>
                    <a:p>
                      <a:pPr marL="0" algn="r" defTabSz="914400" rtl="1" eaLnBrk="1" latinLnBrk="0" hangingPunct="1"/>
                      <a:endParaRPr lang="en-US" sz="1800" kern="1200" dirty="0">
                        <a:solidFill>
                          <a:schemeClr val="dk1"/>
                        </a:solidFill>
                        <a:latin typeface="+mn-lt"/>
                        <a:ea typeface="+mn-ea"/>
                        <a:cs typeface="+mn-cs"/>
                      </a:endParaRPr>
                    </a:p>
                  </a:txBody>
                  <a:tcPr>
                    <a:solidFill>
                      <a:schemeClr val="accent1">
                        <a:lumMod val="75000"/>
                      </a:schemeClr>
                    </a:solidFill>
                  </a:tcPr>
                </a:tc>
                <a:tc hMerge="1">
                  <a:txBody>
                    <a:bodyPr/>
                    <a:lstStyle/>
                    <a:p>
                      <a:pPr algn="r" rtl="1"/>
                      <a:endParaRPr lang="en-US" dirty="0"/>
                    </a:p>
                  </a:txBody>
                  <a:tcPr>
                    <a:solidFill>
                      <a:schemeClr val="accent1">
                        <a:lumMod val="75000"/>
                      </a:schemeClr>
                    </a:solidFill>
                  </a:tcPr>
                </a:tc>
                <a:tc rowSpan="2">
                  <a:txBody>
                    <a:bodyPr/>
                    <a:lstStyle/>
                    <a:p>
                      <a:pPr algn="ctr" rtl="1"/>
                      <a:r>
                        <a:rPr lang="fa-IR" sz="2400" dirty="0" smtClean="0">
                          <a:cs typeface="B Titr" pitchFamily="2" charset="-78"/>
                        </a:rPr>
                        <a:t>اتاق کلاس نیازمند تخریب</a:t>
                      </a:r>
                    </a:p>
                    <a:p>
                      <a:pPr algn="ctr" rtl="1"/>
                      <a:r>
                        <a:rPr lang="fa-IR" sz="2400" dirty="0" smtClean="0">
                          <a:cs typeface="B Titr" pitchFamily="2" charset="-78"/>
                        </a:rPr>
                        <a:t> طبق گزارش </a:t>
                      </a:r>
                    </a:p>
                    <a:p>
                      <a:pPr algn="ctr" rtl="1"/>
                      <a:r>
                        <a:rPr lang="fa-IR" sz="2400" dirty="0" smtClean="0">
                          <a:cs typeface="B Titr" pitchFamily="2" charset="-78"/>
                        </a:rPr>
                        <a:t>سال 84</a:t>
                      </a:r>
                      <a:endParaRPr lang="en-US" sz="2400" dirty="0">
                        <a:solidFill>
                          <a:schemeClr val="bg1"/>
                        </a:solidFill>
                        <a:cs typeface="B Titr" pitchFamily="2" charset="-78"/>
                      </a:endParaRPr>
                    </a:p>
                  </a:txBody>
                  <a:tcPr anchor="ctr"/>
                </a:tc>
                <a:tc rowSpan="2">
                  <a:txBody>
                    <a:bodyPr/>
                    <a:lstStyle/>
                    <a:p>
                      <a:pPr algn="ctr" rtl="1"/>
                      <a:r>
                        <a:rPr lang="fa-IR" sz="2400" dirty="0" smtClean="0">
                          <a:cs typeface="B Titr" pitchFamily="2" charset="-78"/>
                        </a:rPr>
                        <a:t>منطقه</a:t>
                      </a:r>
                      <a:endParaRPr lang="en-US" sz="2400" dirty="0">
                        <a:solidFill>
                          <a:schemeClr val="bg1"/>
                        </a:solidFill>
                        <a:cs typeface="B Titr" pitchFamily="2" charset="-78"/>
                      </a:endParaRPr>
                    </a:p>
                  </a:txBody>
                  <a:tcPr anchor="ctr"/>
                </a:tc>
              </a:tr>
              <a:tr h="730245">
                <a:tc vMerge="1">
                  <a:txBody>
                    <a:bodyPr/>
                    <a:lstStyle/>
                    <a:p>
                      <a:endParaRPr lang="en-US"/>
                    </a:p>
                  </a:txBody>
                  <a:tcPr/>
                </a:tc>
                <a:tc>
                  <a:txBody>
                    <a:bodyPr/>
                    <a:lstStyle/>
                    <a:p>
                      <a:pPr marL="0" algn="ctr" defTabSz="914400" rtl="1" eaLnBrk="1" latinLnBrk="0" hangingPunct="1"/>
                      <a:r>
                        <a:rPr lang="fa-IR" sz="2400" kern="1200" dirty="0" smtClean="0">
                          <a:cs typeface="B Titr" pitchFamily="2" charset="-78"/>
                        </a:rPr>
                        <a:t>زیربنا</a:t>
                      </a:r>
                      <a:endParaRPr lang="en-US" sz="2400" kern="1200" dirty="0">
                        <a:solidFill>
                          <a:schemeClr val="bg1"/>
                        </a:solidFill>
                        <a:latin typeface="+mn-lt"/>
                        <a:ea typeface="+mn-ea"/>
                        <a:cs typeface="B Titr" pitchFamily="2" charset="-78"/>
                      </a:endParaRPr>
                    </a:p>
                  </a:txBody>
                  <a:tcPr anchor="ctr"/>
                </a:tc>
                <a:tc>
                  <a:txBody>
                    <a:bodyPr/>
                    <a:lstStyle/>
                    <a:p>
                      <a:pPr marL="0" algn="ctr" defTabSz="914400" rtl="1" eaLnBrk="1" latinLnBrk="0" hangingPunct="1"/>
                      <a:r>
                        <a:rPr lang="fa-IR" sz="2400" kern="1200" dirty="0" smtClean="0">
                          <a:cs typeface="B Titr" pitchFamily="2" charset="-78"/>
                        </a:rPr>
                        <a:t>کلاس</a:t>
                      </a:r>
                      <a:endParaRPr lang="en-US" sz="2400" kern="1200" dirty="0">
                        <a:solidFill>
                          <a:schemeClr val="bg1"/>
                        </a:solidFill>
                        <a:latin typeface="+mn-lt"/>
                        <a:ea typeface="+mn-ea"/>
                        <a:cs typeface="B Titr" pitchFamily="2" charset="-78"/>
                      </a:endParaRPr>
                    </a:p>
                  </a:txBody>
                  <a:tcPr anchor="ctr"/>
                </a:tc>
                <a:tc>
                  <a:txBody>
                    <a:bodyPr/>
                    <a:lstStyle/>
                    <a:p>
                      <a:pPr algn="ctr" rtl="1"/>
                      <a:r>
                        <a:rPr lang="fa-IR" sz="2400" dirty="0" smtClean="0">
                          <a:cs typeface="B Titr" pitchFamily="2" charset="-78"/>
                        </a:rPr>
                        <a:t>پروژه</a:t>
                      </a:r>
                      <a:endParaRPr lang="en-US" sz="2400" dirty="0">
                        <a:solidFill>
                          <a:schemeClr val="bg1"/>
                        </a:solidFill>
                        <a:cs typeface="B Titr" pitchFamily="2" charset="-78"/>
                      </a:endParaRPr>
                    </a:p>
                  </a:txBody>
                  <a:tcPr anchor="ctr"/>
                </a:tc>
                <a:tc vMerge="1">
                  <a:txBody>
                    <a:bodyPr/>
                    <a:lstStyle/>
                    <a:p>
                      <a:endParaRPr lang="en-US"/>
                    </a:p>
                  </a:txBody>
                  <a:tcPr/>
                </a:tc>
                <a:tc vMerge="1">
                  <a:txBody>
                    <a:bodyPr/>
                    <a:lstStyle/>
                    <a:p>
                      <a:endParaRPr lang="en-US"/>
                    </a:p>
                  </a:txBody>
                  <a:tcPr/>
                </a:tc>
              </a:tr>
              <a:tr h="706472">
                <a:tc>
                  <a:txBody>
                    <a:bodyPr/>
                    <a:lstStyle/>
                    <a:p>
                      <a:pPr algn="ctr" rtl="1"/>
                      <a:r>
                        <a:rPr lang="fa-IR" sz="2400" dirty="0" smtClean="0">
                          <a:cs typeface="B Titr" pitchFamily="2" charset="-78"/>
                        </a:rPr>
                        <a:t>6846</a:t>
                      </a:r>
                      <a:endParaRPr lang="en-US" sz="2400" b="1" dirty="0">
                        <a:solidFill>
                          <a:schemeClr val="tx1"/>
                        </a:solidFill>
                        <a:cs typeface="B Titr" pitchFamily="2" charset="-78"/>
                      </a:endParaRPr>
                    </a:p>
                  </a:txBody>
                  <a:tcPr anchor="ctr"/>
                </a:tc>
                <a:tc>
                  <a:txBody>
                    <a:bodyPr/>
                    <a:lstStyle/>
                    <a:p>
                      <a:pPr algn="ctr" rtl="1"/>
                      <a:r>
                        <a:rPr lang="fa-IR" sz="2400" dirty="0" smtClean="0">
                          <a:cs typeface="B Titr" pitchFamily="2" charset="-78"/>
                        </a:rPr>
                        <a:t>428114</a:t>
                      </a:r>
                      <a:endParaRPr lang="en-US" sz="2400" b="1" dirty="0">
                        <a:solidFill>
                          <a:schemeClr val="tx1"/>
                        </a:solidFill>
                        <a:cs typeface="B Titr" pitchFamily="2" charset="-78"/>
                      </a:endParaRPr>
                    </a:p>
                  </a:txBody>
                  <a:tcPr anchor="ctr"/>
                </a:tc>
                <a:tc>
                  <a:txBody>
                    <a:bodyPr/>
                    <a:lstStyle/>
                    <a:p>
                      <a:pPr algn="ctr" rtl="1"/>
                      <a:r>
                        <a:rPr lang="fa-IR" sz="2400" dirty="0" smtClean="0">
                          <a:cs typeface="B Titr" pitchFamily="2" charset="-78"/>
                        </a:rPr>
                        <a:t>3479</a:t>
                      </a:r>
                      <a:endParaRPr lang="en-US" sz="2400" b="1" dirty="0">
                        <a:solidFill>
                          <a:schemeClr val="tx1"/>
                        </a:solidFill>
                        <a:cs typeface="B Titr" pitchFamily="2" charset="-78"/>
                      </a:endParaRPr>
                    </a:p>
                  </a:txBody>
                  <a:tcPr anchor="ctr"/>
                </a:tc>
                <a:tc>
                  <a:txBody>
                    <a:bodyPr/>
                    <a:lstStyle/>
                    <a:p>
                      <a:pPr algn="ctr" rtl="1"/>
                      <a:r>
                        <a:rPr lang="fa-IR" sz="2400" dirty="0" smtClean="0">
                          <a:cs typeface="B Titr" pitchFamily="2" charset="-78"/>
                        </a:rPr>
                        <a:t>225</a:t>
                      </a:r>
                      <a:endParaRPr lang="en-US" sz="2400" b="1" dirty="0">
                        <a:solidFill>
                          <a:schemeClr val="tx1"/>
                        </a:solidFill>
                        <a:cs typeface="B Titr" pitchFamily="2" charset="-78"/>
                      </a:endParaRPr>
                    </a:p>
                  </a:txBody>
                  <a:tcPr anchor="ctr"/>
                </a:tc>
                <a:tc>
                  <a:txBody>
                    <a:bodyPr/>
                    <a:lstStyle/>
                    <a:p>
                      <a:pPr algn="ctr" rtl="1"/>
                      <a:r>
                        <a:rPr lang="fa-IR" sz="2400" dirty="0" smtClean="0">
                          <a:cs typeface="B Titr" pitchFamily="2" charset="-78"/>
                        </a:rPr>
                        <a:t>10325</a:t>
                      </a:r>
                      <a:endParaRPr lang="en-US" sz="2400" b="1" dirty="0">
                        <a:solidFill>
                          <a:schemeClr val="tx1"/>
                        </a:solidFill>
                        <a:cs typeface="B Titr" pitchFamily="2" charset="-78"/>
                      </a:endParaRPr>
                    </a:p>
                  </a:txBody>
                  <a:tcPr anchor="ctr"/>
                </a:tc>
                <a:tc>
                  <a:txBody>
                    <a:bodyPr/>
                    <a:lstStyle/>
                    <a:p>
                      <a:pPr algn="ctr" rtl="1"/>
                      <a:r>
                        <a:rPr lang="fa-IR" sz="2400" dirty="0" smtClean="0">
                          <a:cs typeface="B Titr" pitchFamily="2" charset="-78"/>
                        </a:rPr>
                        <a:t>جمع شهر تهران</a:t>
                      </a:r>
                      <a:endParaRPr lang="en-US" sz="2400" b="1" dirty="0">
                        <a:solidFill>
                          <a:schemeClr val="tx1"/>
                        </a:solidFill>
                        <a:cs typeface="B Titr" pitchFamily="2" charset="-78"/>
                      </a:endParaRPr>
                    </a:p>
                  </a:txBody>
                  <a:tcPr anchor="ctr"/>
                </a:tc>
              </a:tr>
            </a:tbl>
          </a:graphicData>
        </a:graphic>
      </p:graphicFrame>
      <p:sp>
        <p:nvSpPr>
          <p:cNvPr id="4" name="Rectangle 3"/>
          <p:cNvSpPr/>
          <p:nvPr/>
        </p:nvSpPr>
        <p:spPr>
          <a:xfrm>
            <a:off x="2071670" y="1169243"/>
            <a:ext cx="5075427"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rPr>
              <a:t>آمار تخريب و بازسازي</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19111" y="1918877"/>
          <a:ext cx="7786741" cy="2294983"/>
        </p:xfrm>
        <a:graphic>
          <a:graphicData uri="http://schemas.openxmlformats.org/drawingml/2006/table">
            <a:tbl>
              <a:tblPr rtl="1"/>
              <a:tblGrid>
                <a:gridCol w="2938667"/>
                <a:gridCol w="1778475"/>
                <a:gridCol w="1469334"/>
                <a:gridCol w="1600265"/>
              </a:tblGrid>
              <a:tr h="913037">
                <a:tc>
                  <a:txBody>
                    <a:bodyPr/>
                    <a:lstStyle/>
                    <a:p>
                      <a:pPr algn="ctr" rtl="1" fontAlgn="ctr"/>
                      <a:r>
                        <a:rPr lang="fa-IR" sz="1600" b="1" i="0" u="none" strike="noStrike" dirty="0">
                          <a:solidFill>
                            <a:srgbClr val="000000"/>
                          </a:solidFill>
                          <a:latin typeface="B Mitra"/>
                          <a:cs typeface="B Titr" pitchFamily="2" charset="-78"/>
                        </a:rPr>
                        <a:t>عنوان</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ctr"/>
                      <a:endParaRPr lang="fa-IR" sz="1600" b="1" i="0" u="none" strike="noStrike" dirty="0" smtClean="0">
                        <a:solidFill>
                          <a:srgbClr val="000000"/>
                        </a:solidFill>
                        <a:latin typeface="B Mitra"/>
                        <a:cs typeface="B Titr" pitchFamily="2" charset="-78"/>
                      </a:endParaRPr>
                    </a:p>
                    <a:p>
                      <a:pPr algn="ctr" rtl="1" fontAlgn="ctr"/>
                      <a:r>
                        <a:rPr lang="fa-IR" sz="1600" b="1" i="0" u="none" strike="noStrike" dirty="0" smtClean="0">
                          <a:solidFill>
                            <a:srgbClr val="000000"/>
                          </a:solidFill>
                          <a:latin typeface="B Mitra"/>
                          <a:cs typeface="B Titr" pitchFamily="2" charset="-78"/>
                        </a:rPr>
                        <a:t>اتاق کلاس براساس شناسنامه</a:t>
                      </a:r>
                    </a:p>
                    <a:p>
                      <a:pPr algn="ctr" rtl="1" fontAlgn="ctr"/>
                      <a:endParaRPr lang="fa-IR" sz="1600" b="1" i="0" u="none" strike="noStrike" dirty="0">
                        <a:solidFill>
                          <a:srgbClr val="000000"/>
                        </a:solidFill>
                        <a:latin typeface="B Mitra"/>
                        <a:cs typeface="B Titr"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ctr"/>
                      <a:r>
                        <a:rPr lang="fa-IR" sz="1600" b="1" i="0" u="none" strike="noStrike" dirty="0" smtClean="0">
                          <a:solidFill>
                            <a:srgbClr val="000000"/>
                          </a:solidFill>
                          <a:latin typeface="B Mitra"/>
                          <a:cs typeface="B Titr" pitchFamily="2" charset="-78"/>
                        </a:rPr>
                        <a:t>کلاس انجام شده</a:t>
                      </a:r>
                      <a:endParaRPr lang="fa-IR" sz="1600" b="1" i="0" u="none" strike="noStrike" dirty="0">
                        <a:solidFill>
                          <a:srgbClr val="000000"/>
                        </a:solidFill>
                        <a:latin typeface="B Mitra"/>
                        <a:cs typeface="B Titr"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ctr"/>
                      <a:r>
                        <a:rPr lang="fa-IR" sz="1600" b="1" i="0" u="none" strike="noStrike" dirty="0" smtClean="0">
                          <a:solidFill>
                            <a:srgbClr val="000000"/>
                          </a:solidFill>
                          <a:latin typeface="B Mitra"/>
                          <a:cs typeface="B Titr" pitchFamily="2" charset="-78"/>
                        </a:rPr>
                        <a:t>کلاس مانده</a:t>
                      </a:r>
                      <a:endParaRPr lang="fa-IR" sz="1600" b="1" i="0" u="none" strike="noStrike" dirty="0">
                        <a:solidFill>
                          <a:srgbClr val="000000"/>
                        </a:solidFill>
                        <a:latin typeface="B Mitra"/>
                        <a:cs typeface="B Titr" pitchFamily="2" charset="-78"/>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748975">
                <a:tc>
                  <a:txBody>
                    <a:bodyPr/>
                    <a:lstStyle/>
                    <a:p>
                      <a:pPr algn="ctr" rtl="1" fontAlgn="ctr"/>
                      <a:r>
                        <a:rPr lang="fa-IR" sz="1800" b="1" i="0" u="none" strike="noStrike" dirty="0" smtClean="0">
                          <a:solidFill>
                            <a:srgbClr val="000000"/>
                          </a:solidFill>
                          <a:latin typeface="B Mitra"/>
                          <a:cs typeface="B Mitra" pitchFamily="2" charset="-78"/>
                        </a:rPr>
                        <a:t>تخريب </a:t>
                      </a:r>
                      <a:r>
                        <a:rPr lang="fa-IR" sz="1800" b="1" i="0" u="none" strike="noStrike" dirty="0">
                          <a:solidFill>
                            <a:srgbClr val="000000"/>
                          </a:solidFill>
                          <a:latin typeface="B Mitra"/>
                          <a:cs typeface="B Mitra" pitchFamily="2" charset="-78"/>
                        </a:rPr>
                        <a:t>و بازسازي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rtl="1" fontAlgn="ctr"/>
                      <a:r>
                        <a:rPr lang="fa-IR" sz="1800" b="1" i="0" u="none" strike="noStrike" dirty="0" smtClean="0">
                          <a:solidFill>
                            <a:srgbClr val="000000"/>
                          </a:solidFill>
                          <a:latin typeface="B Mitra"/>
                          <a:cs typeface="B Mitra" pitchFamily="2" charset="-78"/>
                        </a:rPr>
                        <a:t>10325</a:t>
                      </a:r>
                      <a:endParaRPr lang="fa-IR" sz="1800" b="1" i="0" u="none" strike="noStrike" dirty="0">
                        <a:solidFill>
                          <a:srgbClr val="000000"/>
                        </a:solidFill>
                        <a:latin typeface="B Mitr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rtl="1" fontAlgn="ctr"/>
                      <a:r>
                        <a:rPr lang="fa-IR" sz="1800" b="1" i="0" u="none" strike="noStrike" dirty="0" smtClean="0">
                          <a:solidFill>
                            <a:srgbClr val="000000"/>
                          </a:solidFill>
                          <a:latin typeface="B Mitra"/>
                          <a:cs typeface="B Mitra" pitchFamily="2" charset="-78"/>
                        </a:rPr>
                        <a:t>3285</a:t>
                      </a:r>
                      <a:endParaRPr lang="fa-IR" sz="1800" b="1" i="0" u="none" strike="noStrike" dirty="0">
                        <a:solidFill>
                          <a:srgbClr val="000000"/>
                        </a:solidFill>
                        <a:latin typeface="B Mitr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rtl="1" fontAlgn="ctr"/>
                      <a:r>
                        <a:rPr lang="fa-IR" sz="1800" b="1" i="0" u="none" strike="noStrike" dirty="0" smtClean="0">
                          <a:solidFill>
                            <a:srgbClr val="000000"/>
                          </a:solidFill>
                          <a:latin typeface="B Mitra"/>
                          <a:cs typeface="B Mitra" pitchFamily="2" charset="-78"/>
                        </a:rPr>
                        <a:t>7040</a:t>
                      </a:r>
                      <a:endParaRPr lang="fa-IR" sz="1800" b="1" i="0" u="none" strike="noStrike" dirty="0">
                        <a:solidFill>
                          <a:srgbClr val="000000"/>
                        </a:solidFill>
                        <a:latin typeface="B Mitr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570648">
                <a:tc>
                  <a:txBody>
                    <a:bodyPr/>
                    <a:lstStyle/>
                    <a:p>
                      <a:pPr algn="ctr" rtl="1" fontAlgn="ctr"/>
                      <a:r>
                        <a:rPr lang="fa-IR" sz="1800" b="1" i="0" u="none" strike="noStrike" dirty="0" smtClean="0">
                          <a:solidFill>
                            <a:srgbClr val="000000"/>
                          </a:solidFill>
                          <a:latin typeface="B Mitra"/>
                          <a:cs typeface="B Mitra" pitchFamily="2" charset="-78"/>
                        </a:rPr>
                        <a:t>مقاوم </a:t>
                      </a:r>
                      <a:r>
                        <a:rPr lang="fa-IR" sz="1800" b="1" i="0" u="none" strike="noStrike" dirty="0">
                          <a:solidFill>
                            <a:srgbClr val="000000"/>
                          </a:solidFill>
                          <a:latin typeface="B Mitra"/>
                          <a:cs typeface="B Mitra" pitchFamily="2" charset="-78"/>
                        </a:rPr>
                        <a:t>سازي</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rtl="1" fontAlgn="ctr"/>
                      <a:r>
                        <a:rPr lang="fa-IR" sz="1800" b="1" i="0" u="none" strike="noStrike" dirty="0" smtClean="0">
                          <a:solidFill>
                            <a:srgbClr val="000000"/>
                          </a:solidFill>
                          <a:latin typeface="B Mitra"/>
                          <a:cs typeface="B Mitra" pitchFamily="2" charset="-78"/>
                        </a:rPr>
                        <a:t>12779</a:t>
                      </a:r>
                      <a:endParaRPr lang="fa-IR" sz="1800" b="1" i="0" u="none" strike="noStrike" dirty="0">
                        <a:solidFill>
                          <a:srgbClr val="000000"/>
                        </a:solidFill>
                        <a:latin typeface="B Mitr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rtl="1" fontAlgn="ctr"/>
                      <a:r>
                        <a:rPr lang="fa-IR" sz="1800" b="1" i="0" u="none" strike="noStrike" dirty="0" smtClean="0">
                          <a:solidFill>
                            <a:srgbClr val="000000"/>
                          </a:solidFill>
                          <a:latin typeface="B Mitra"/>
                          <a:cs typeface="B Mitra" pitchFamily="2" charset="-78"/>
                        </a:rPr>
                        <a:t>2779</a:t>
                      </a:r>
                      <a:endParaRPr lang="fa-IR" sz="1800" b="1" i="0" u="none" strike="noStrike" dirty="0">
                        <a:solidFill>
                          <a:srgbClr val="000000"/>
                        </a:solidFill>
                        <a:latin typeface="B Mitr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rtl="1" fontAlgn="ctr"/>
                      <a:r>
                        <a:rPr lang="fa-IR" sz="1800" b="1" i="0" u="none" strike="noStrike" dirty="0" smtClean="0">
                          <a:solidFill>
                            <a:srgbClr val="000000"/>
                          </a:solidFill>
                          <a:latin typeface="B Mitra"/>
                          <a:cs typeface="B Mitra" pitchFamily="2" charset="-78"/>
                        </a:rPr>
                        <a:t>10000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30052" y="0"/>
          <a:ext cx="8109148" cy="6553190"/>
        </p:xfrm>
        <a:graphic>
          <a:graphicData uri="http://schemas.openxmlformats.org/drawingml/2006/table">
            <a:tbl>
              <a:tblPr rtl="1"/>
              <a:tblGrid>
                <a:gridCol w="1365250"/>
                <a:gridCol w="1933101"/>
                <a:gridCol w="1980224"/>
                <a:gridCol w="1299088"/>
                <a:gridCol w="1531485"/>
              </a:tblGrid>
              <a:tr h="980598">
                <a:tc gridSpan="5">
                  <a:txBody>
                    <a:bodyPr/>
                    <a:lstStyle/>
                    <a:p>
                      <a:pPr algn="ctr" rtl="1" fontAlgn="ctr"/>
                      <a:endParaRPr lang="fa-IR" sz="1800" b="1" i="0" u="none" strike="noStrike" dirty="0">
                        <a:solidFill>
                          <a:schemeClr val="accent6">
                            <a:lumMod val="75000"/>
                          </a:schemeClr>
                        </a:solidFill>
                        <a:latin typeface="B Mitra"/>
                        <a:cs typeface="B Yagut" pitchFamily="2" charset="-78"/>
                      </a:endParaRPr>
                    </a:p>
                  </a:txBody>
                  <a:tcPr marL="9525" marR="9525" marT="9525" marB="0" anchor="ctr">
                    <a:lnL>
                      <a:noFill/>
                    </a:lnL>
                    <a:lnR w="12700" cmpd="sng">
                      <a:noFill/>
                      <a:prstDash val="solid"/>
                    </a:lnR>
                    <a:lnT>
                      <a:noFill/>
                    </a:lnT>
                    <a:lnB w="635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r>
              <a:tr h="670217">
                <a:tc>
                  <a:txBody>
                    <a:bodyPr/>
                    <a:lstStyle/>
                    <a:p>
                      <a:pPr algn="ctr" rtl="1" fontAlgn="ctr"/>
                      <a:r>
                        <a:rPr lang="fa-IR" sz="1400" b="1" i="0" u="none" strike="noStrike" dirty="0">
                          <a:solidFill>
                            <a:schemeClr val="accent2">
                              <a:lumMod val="50000"/>
                            </a:schemeClr>
                          </a:solidFill>
                          <a:latin typeface="B Mitra"/>
                          <a:cs typeface="B Mitra" pitchFamily="2" charset="-78"/>
                        </a:rPr>
                        <a:t>منطقه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ctr"/>
                      <a:r>
                        <a:rPr lang="fa-IR" sz="1400" b="1" i="0" u="none" strike="noStrike" dirty="0" smtClean="0">
                          <a:solidFill>
                            <a:srgbClr val="000000"/>
                          </a:solidFill>
                          <a:latin typeface="B Mitra"/>
                          <a:cs typeface="B Mitra" pitchFamily="2" charset="-78"/>
                        </a:rPr>
                        <a:t>کلاس </a:t>
                      </a:r>
                      <a:r>
                        <a:rPr lang="fa-IR" sz="1400" b="1" i="0" u="none" strike="noStrike" dirty="0">
                          <a:solidFill>
                            <a:srgbClr val="000000"/>
                          </a:solidFill>
                          <a:latin typeface="B Mitra"/>
                          <a:cs typeface="B Mitra" pitchFamily="2" charset="-78"/>
                        </a:rPr>
                        <a:t>نيازمند مقاوم </a:t>
                      </a:r>
                      <a:r>
                        <a:rPr lang="fa-IR" sz="1400" b="1" i="0" u="none" strike="noStrike" dirty="0" smtClean="0">
                          <a:solidFill>
                            <a:srgbClr val="000000"/>
                          </a:solidFill>
                          <a:latin typeface="B Mitra"/>
                          <a:cs typeface="B Mitra" pitchFamily="2" charset="-78"/>
                        </a:rPr>
                        <a:t>سازي</a:t>
                      </a:r>
                    </a:p>
                    <a:p>
                      <a:pPr algn="ctr" rtl="1" fontAlgn="ctr"/>
                      <a:r>
                        <a:rPr lang="fa-IR" sz="1400" b="1" i="0" u="none" strike="noStrike" dirty="0" smtClean="0">
                          <a:solidFill>
                            <a:srgbClr val="000000"/>
                          </a:solidFill>
                          <a:latin typeface="B Mitra"/>
                          <a:cs typeface="B Mitra" pitchFamily="2" charset="-78"/>
                        </a:rPr>
                        <a:t> </a:t>
                      </a:r>
                      <a:r>
                        <a:rPr lang="fa-IR" sz="1400" b="1" i="0" u="none" strike="noStrike" dirty="0">
                          <a:solidFill>
                            <a:srgbClr val="000000"/>
                          </a:solidFill>
                          <a:latin typeface="B Mitra"/>
                          <a:cs typeface="B Mitra" pitchFamily="2" charset="-78"/>
                        </a:rPr>
                        <a:t>طبق شناسنامه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ctr"/>
                      <a:r>
                        <a:rPr lang="fa-IR" sz="1400" b="1" i="0" u="none" strike="noStrike" dirty="0">
                          <a:solidFill>
                            <a:srgbClr val="000000"/>
                          </a:solidFill>
                          <a:latin typeface="B Mitra"/>
                          <a:cs typeface="B Mitra" pitchFamily="2" charset="-78"/>
                        </a:rPr>
                        <a:t>سهم منطقه از </a:t>
                      </a:r>
                      <a:r>
                        <a:rPr lang="fa-IR" sz="1400" b="1" i="0" u="none" strike="noStrike" dirty="0" smtClean="0">
                          <a:solidFill>
                            <a:srgbClr val="000000"/>
                          </a:solidFill>
                          <a:latin typeface="B Mitra"/>
                          <a:cs typeface="B Mitra" pitchFamily="2" charset="-78"/>
                        </a:rPr>
                        <a:t>کلاس </a:t>
                      </a:r>
                    </a:p>
                    <a:p>
                      <a:pPr algn="ctr" rtl="1" fontAlgn="ctr"/>
                      <a:r>
                        <a:rPr lang="fa-IR" sz="1400" b="1" i="0" u="none" strike="noStrike" dirty="0" smtClean="0">
                          <a:solidFill>
                            <a:srgbClr val="000000"/>
                          </a:solidFill>
                          <a:latin typeface="B Mitra"/>
                          <a:cs typeface="B Mitra" pitchFamily="2" charset="-78"/>
                        </a:rPr>
                        <a:t>مقاوم </a:t>
                      </a:r>
                      <a:r>
                        <a:rPr lang="fa-IR" sz="1400" b="1" i="0" u="none" strike="noStrike" dirty="0">
                          <a:solidFill>
                            <a:srgbClr val="000000"/>
                          </a:solidFill>
                          <a:latin typeface="B Mitra"/>
                          <a:cs typeface="B Mitra" pitchFamily="2" charset="-78"/>
                        </a:rPr>
                        <a:t>سازي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ctr"/>
                      <a:r>
                        <a:rPr lang="fa-IR" sz="1400" b="1" i="0" u="none" strike="noStrike" dirty="0">
                          <a:solidFill>
                            <a:srgbClr val="000000"/>
                          </a:solidFill>
                          <a:latin typeface="B Mitra"/>
                          <a:cs typeface="B Mitra" pitchFamily="2" charset="-78"/>
                        </a:rPr>
                        <a:t>جمع كلاس اجراي مقاوم سازي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ctr"/>
                      <a:r>
                        <a:rPr lang="fa-IR" sz="1400" b="1" i="0" u="none" strike="noStrike" dirty="0">
                          <a:solidFill>
                            <a:srgbClr val="000000"/>
                          </a:solidFill>
                          <a:latin typeface="B Mitra"/>
                          <a:cs typeface="B Mitra" pitchFamily="2" charset="-78"/>
                        </a:rPr>
                        <a:t>مانده مقاوم سازي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230700">
                <a:tc>
                  <a:txBody>
                    <a:bodyPr/>
                    <a:lstStyle/>
                    <a:p>
                      <a:pPr algn="ctr" rtl="1" fontAlgn="ctr"/>
                      <a:r>
                        <a:rPr lang="fa-IR" sz="1400" b="0" i="0" u="none" strike="noStrike" dirty="0">
                          <a:solidFill>
                            <a:schemeClr val="accent2">
                              <a:lumMod val="50000"/>
                            </a:schemeClr>
                          </a:solidFill>
                          <a:latin typeface="B Mitra"/>
                          <a:cs typeface="B Mitra" pitchFamily="2" charset="-78"/>
                        </a:rPr>
                        <a:t>منطقه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482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322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dirty="0">
                          <a:solidFill>
                            <a:schemeClr val="accent2">
                              <a:lumMod val="50000"/>
                            </a:schemeClr>
                          </a:solidFill>
                          <a:latin typeface="B Mitra"/>
                          <a:cs typeface="B Mitra" pitchFamily="2" charset="-78"/>
                        </a:rPr>
                        <a:t>منطقه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775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3.27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602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dirty="0">
                          <a:solidFill>
                            <a:schemeClr val="accent2">
                              <a:lumMod val="50000"/>
                            </a:schemeClr>
                          </a:solidFill>
                          <a:latin typeface="B Mitra"/>
                          <a:cs typeface="B Mitra" pitchFamily="2" charset="-78"/>
                        </a:rPr>
                        <a:t>منطقه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581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485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dirty="0">
                          <a:solidFill>
                            <a:schemeClr val="accent2">
                              <a:lumMod val="50000"/>
                            </a:schemeClr>
                          </a:solidFill>
                          <a:latin typeface="B Mitra"/>
                          <a:cs typeface="B Mitra" pitchFamily="2" charset="-78"/>
                        </a:rPr>
                        <a:t>منطقه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1333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5.62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1199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dirty="0">
                          <a:solidFill>
                            <a:schemeClr val="accent2">
                              <a:lumMod val="50000"/>
                            </a:schemeClr>
                          </a:solidFill>
                          <a:latin typeface="B Mitra"/>
                          <a:cs typeface="B Mitra" pitchFamily="2" charset="-78"/>
                        </a:rPr>
                        <a:t>منطقه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1213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5.11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dirty="0">
                          <a:solidFill>
                            <a:schemeClr val="accent2">
                              <a:lumMod val="50000"/>
                            </a:schemeClr>
                          </a:solidFill>
                          <a:latin typeface="B Mitra"/>
                          <a:cs typeface="B Mitra" pitchFamily="2" charset="-78"/>
                        </a:rPr>
                        <a:t>منطقه 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557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430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a:solidFill>
                            <a:schemeClr val="accent2">
                              <a:lumMod val="50000"/>
                            </a:schemeClr>
                          </a:solidFill>
                          <a:latin typeface="B Mitra"/>
                          <a:cs typeface="B Mitra" pitchFamily="2" charset="-78"/>
                        </a:rPr>
                        <a:t>منطقه 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411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a:solidFill>
                            <a:schemeClr val="accent2">
                              <a:lumMod val="50000"/>
                            </a:schemeClr>
                          </a:solidFill>
                          <a:latin typeface="B Mitra"/>
                          <a:cs typeface="B Mitra" pitchFamily="2" charset="-78"/>
                        </a:rPr>
                        <a:t>منطقه 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623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547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a:solidFill>
                            <a:schemeClr val="accent2">
                              <a:lumMod val="50000"/>
                            </a:schemeClr>
                          </a:solidFill>
                          <a:latin typeface="B Mitra"/>
                          <a:cs typeface="B Mitra" pitchFamily="2" charset="-78"/>
                        </a:rPr>
                        <a:t>منطقه 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817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3.44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735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a:solidFill>
                            <a:schemeClr val="accent2">
                              <a:lumMod val="50000"/>
                            </a:schemeClr>
                          </a:solidFill>
                          <a:latin typeface="B Mitra"/>
                          <a:cs typeface="B Mitra" pitchFamily="2" charset="-78"/>
                        </a:rPr>
                        <a:t>منطقه 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523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2.20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501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a:solidFill>
                            <a:schemeClr val="accent2">
                              <a:lumMod val="50000"/>
                            </a:schemeClr>
                          </a:solidFill>
                          <a:latin typeface="B Mitra"/>
                          <a:cs typeface="B Mitra" pitchFamily="2" charset="-78"/>
                        </a:rPr>
                        <a:t>منطقه 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229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0.97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a:solidFill>
                            <a:schemeClr val="accent2">
                              <a:lumMod val="50000"/>
                            </a:schemeClr>
                          </a:solidFill>
                          <a:latin typeface="B Mitra"/>
                          <a:cs typeface="B Mitra" pitchFamily="2" charset="-78"/>
                        </a:rPr>
                        <a:t>منطقه 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0.83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158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a:solidFill>
                            <a:schemeClr val="accent2">
                              <a:lumMod val="50000"/>
                            </a:schemeClr>
                          </a:solidFill>
                          <a:latin typeface="B Mitra"/>
                          <a:cs typeface="B Mitra" pitchFamily="2" charset="-78"/>
                        </a:rPr>
                        <a:t>منطقه 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546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139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407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a:solidFill>
                            <a:schemeClr val="accent2">
                              <a:lumMod val="50000"/>
                            </a:schemeClr>
                          </a:solidFill>
                          <a:latin typeface="B Mitra"/>
                          <a:cs typeface="B Mitra" pitchFamily="2" charset="-78"/>
                        </a:rPr>
                        <a:t>منطقه 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728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3.07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610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a:solidFill>
                            <a:schemeClr val="accent2">
                              <a:lumMod val="50000"/>
                            </a:schemeClr>
                          </a:solidFill>
                          <a:latin typeface="B Mitra"/>
                          <a:cs typeface="B Mitra" pitchFamily="2" charset="-78"/>
                        </a:rPr>
                        <a:t>منطقه 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1435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6.05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1169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a:solidFill>
                            <a:schemeClr val="accent2">
                              <a:lumMod val="50000"/>
                            </a:schemeClr>
                          </a:solidFill>
                          <a:latin typeface="B Mitra"/>
                          <a:cs typeface="B Mitra" pitchFamily="2" charset="-78"/>
                        </a:rPr>
                        <a:t>منطقه 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537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402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a:solidFill>
                            <a:schemeClr val="accent2">
                              <a:lumMod val="50000"/>
                            </a:schemeClr>
                          </a:solidFill>
                          <a:latin typeface="B Mitra"/>
                          <a:cs typeface="B Mitra" pitchFamily="2" charset="-78"/>
                        </a:rPr>
                        <a:t>منطقه 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387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a:solidFill>
                            <a:schemeClr val="accent2">
                              <a:lumMod val="50000"/>
                            </a:schemeClr>
                          </a:solidFill>
                          <a:latin typeface="B Mitra"/>
                          <a:cs typeface="B Mitra" pitchFamily="2" charset="-78"/>
                        </a:rPr>
                        <a:t>منطقه 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923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3.89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740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700">
                <a:tc>
                  <a:txBody>
                    <a:bodyPr/>
                    <a:lstStyle/>
                    <a:p>
                      <a:pPr algn="ctr" rtl="1" fontAlgn="ctr"/>
                      <a:r>
                        <a:rPr lang="fa-IR" sz="1400" b="0" i="0" u="none" strike="noStrike">
                          <a:solidFill>
                            <a:schemeClr val="accent2">
                              <a:lumMod val="50000"/>
                            </a:schemeClr>
                          </a:solidFill>
                          <a:latin typeface="B Mitra"/>
                          <a:cs typeface="B Mitra" pitchFamily="2" charset="-78"/>
                        </a:rPr>
                        <a:t>منطقه 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343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78763">
                <a:tc>
                  <a:txBody>
                    <a:bodyPr/>
                    <a:lstStyle/>
                    <a:p>
                      <a:pPr algn="ctr" rtl="1" fontAlgn="ctr"/>
                      <a:r>
                        <a:rPr lang="fa-IR" sz="1400" b="0" i="0" u="none" strike="noStrike" dirty="0">
                          <a:solidFill>
                            <a:schemeClr val="accent2">
                              <a:lumMod val="50000"/>
                            </a:schemeClr>
                          </a:solidFill>
                          <a:latin typeface="B Mitra"/>
                          <a:cs typeface="B Mitra" pitchFamily="2" charset="-78"/>
                        </a:rPr>
                        <a:t>آموزش و پرورش استثنائی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0.58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0312">
                <a:tc>
                  <a:txBody>
                    <a:bodyPr/>
                    <a:lstStyle/>
                    <a:p>
                      <a:pPr algn="ctr" rtl="1" fontAlgn="ctr"/>
                      <a:r>
                        <a:rPr lang="fa-IR" sz="1400" b="1" i="0" u="none" strike="noStrike" dirty="0">
                          <a:solidFill>
                            <a:schemeClr val="accent2">
                              <a:lumMod val="50000"/>
                            </a:schemeClr>
                          </a:solidFill>
                          <a:latin typeface="B Mitra"/>
                          <a:cs typeface="B Mitra" pitchFamily="2" charset="-78"/>
                        </a:rPr>
                        <a:t>جمع شهر تهران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ctr"/>
                      <a:r>
                        <a:rPr lang="fa-IR" sz="1400" b="1" i="0" u="none" strike="noStrike" dirty="0">
                          <a:solidFill>
                            <a:srgbClr val="000000"/>
                          </a:solidFill>
                          <a:latin typeface="B Mitra"/>
                          <a:cs typeface="B Mitra" pitchFamily="2" charset="-78"/>
                        </a:rPr>
                        <a:t>12779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ctr"/>
                      <a:r>
                        <a:rPr lang="fa-IR" sz="1400" b="1" i="0" u="none" strike="noStrike" dirty="0">
                          <a:solidFill>
                            <a:srgbClr val="000000"/>
                          </a:solidFill>
                          <a:latin typeface="B Mitra"/>
                          <a:cs typeface="B Mitra" pitchFamily="2" charset="-78"/>
                        </a:rPr>
                        <a:t>53.85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ctr"/>
                      <a:r>
                        <a:rPr lang="fa-IR" sz="1400" b="1" i="0" u="none" strike="noStrike" dirty="0">
                          <a:solidFill>
                            <a:srgbClr val="000000"/>
                          </a:solidFill>
                          <a:latin typeface="B Mitra"/>
                          <a:cs typeface="B Mitra" pitchFamily="2" charset="-78"/>
                        </a:rPr>
                        <a:t>2779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ctr"/>
                      <a:r>
                        <a:rPr lang="fa-IR" sz="1400" b="1" i="0" u="none" strike="noStrike" dirty="0">
                          <a:solidFill>
                            <a:srgbClr val="000000"/>
                          </a:solidFill>
                          <a:latin typeface="B Mitra"/>
                          <a:cs typeface="B Mitra" pitchFamily="2" charset="-78"/>
                        </a:rPr>
                        <a:t>10000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bl>
          </a:graphicData>
        </a:graphic>
      </p:graphicFrame>
      <p:sp>
        <p:nvSpPr>
          <p:cNvPr id="3" name="TextBox 2"/>
          <p:cNvSpPr txBox="1"/>
          <p:nvPr/>
        </p:nvSpPr>
        <p:spPr>
          <a:xfrm>
            <a:off x="1749722" y="132374"/>
            <a:ext cx="2612726" cy="707886"/>
          </a:xfrm>
          <a:prstGeom prst="rect">
            <a:avLst/>
          </a:prstGeom>
          <a:noFill/>
        </p:spPr>
        <p:txBody>
          <a:bodyPr wrap="square" rtlCol="1">
            <a:spAutoFit/>
          </a:bodyPr>
          <a:lstStyle/>
          <a:p>
            <a:pPr algn="ctr"/>
            <a:r>
              <a:rPr lang="fa-IR" sz="2000" dirty="0" smtClean="0">
                <a:solidFill>
                  <a:srgbClr val="C00000"/>
                </a:solidFill>
                <a:cs typeface="B Titr" pitchFamily="2" charset="-78"/>
              </a:rPr>
              <a:t>وضعيت مدارس</a:t>
            </a:r>
          </a:p>
          <a:p>
            <a:pPr algn="ctr"/>
            <a:r>
              <a:rPr lang="fa-IR" sz="2000" dirty="0" smtClean="0">
                <a:solidFill>
                  <a:srgbClr val="C00000"/>
                </a:solidFill>
                <a:cs typeface="B Titr" pitchFamily="2" charset="-78"/>
              </a:rPr>
              <a:t>از نظر مقاوم ‌سازي</a:t>
            </a:r>
            <a:endParaRPr lang="fa-IR" sz="2000" dirty="0">
              <a:solidFill>
                <a:srgbClr val="C00000"/>
              </a:solidFill>
              <a:cs typeface="B Titr" pitchFamily="2" charset="-7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Image result for ‫عكس روحاني زدن زنگ سال تحصيلي 96‬‎"/>
          <p:cNvPicPr>
            <a:picLocks noChangeAspect="1" noChangeArrowheads="1"/>
          </p:cNvPicPr>
          <p:nvPr/>
        </p:nvPicPr>
        <p:blipFill>
          <a:blip r:embed="rId3" cstate="print"/>
          <a:srcRect b="12247"/>
          <a:stretch>
            <a:fillRect/>
          </a:stretch>
        </p:blipFill>
        <p:spPr bwMode="auto">
          <a:xfrm>
            <a:off x="285720" y="1500174"/>
            <a:ext cx="4000528" cy="3786214"/>
          </a:xfrm>
          <a:prstGeom prst="rect">
            <a:avLst/>
          </a:prstGeom>
          <a:ln>
            <a:solidFill>
              <a:srgbClr val="FFFF00"/>
            </a:solidFill>
          </a:ln>
          <a:effectLst>
            <a:softEdge rad="112500"/>
          </a:effectLst>
        </p:spPr>
      </p:pic>
      <p:sp>
        <p:nvSpPr>
          <p:cNvPr id="6" name="Content Placeholder 4"/>
          <p:cNvSpPr txBox="1">
            <a:spLocks/>
          </p:cNvSpPr>
          <p:nvPr/>
        </p:nvSpPr>
        <p:spPr>
          <a:xfrm>
            <a:off x="4357686" y="1214422"/>
            <a:ext cx="4357718" cy="4717143"/>
          </a:xfrm>
          <a:prstGeom prst="rect">
            <a:avLst/>
          </a:prstGeom>
        </p:spPr>
        <p:txBody>
          <a:bodyPr anchor="ctr">
            <a:noAutofit/>
          </a:bodyPr>
          <a:lstStyle/>
          <a:p>
            <a:pPr marR="0" lvl="0" algn="justLow" defTabSz="914400" rtl="1" eaLnBrk="1" fontAlgn="auto" latinLnBrk="0" hangingPunct="1">
              <a:lnSpc>
                <a:spcPct val="120000"/>
              </a:lnSpc>
              <a:spcAft>
                <a:spcPts val="0"/>
              </a:spcAft>
              <a:buClrTx/>
              <a:buSzTx/>
              <a:tabLst/>
              <a:defRPr/>
            </a:pPr>
            <a:r>
              <a:rPr kumimoji="0" lang="fa-IR" sz="2800" b="1" i="0" u="none" strike="noStrike" kern="120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cs typeface="B Titr" pitchFamily="2" charset="-78"/>
              </a:rPr>
              <a:t>آغاز سال تحصيلي شروع حرکت به سوی پله‌ای جدید است، اگر 12 سال تحصیلی را 12 پله برای پیشرفت در نظر بگیریم، به معنای آن است که پس از پیمودن پله دوازدهم به سطحی از توانمندی و برخورداری از دانش برسیم که برای ورود به عرصه فعالیت، کار و تلاش در اجتماع آماده باشیم</a:t>
            </a:r>
            <a:r>
              <a:rPr kumimoji="0" lang="en-US" sz="2800" b="1" i="0" u="none" strike="noStrike" kern="120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cs typeface="B Titr" pitchFamily="2" charset="-78"/>
              </a:rPr>
              <a:t>.</a:t>
            </a:r>
            <a:r>
              <a:rPr kumimoji="0" lang="fa-IR" sz="2800" b="1" i="0" u="none" strike="noStrike" kern="120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cs typeface="B Titr" pitchFamily="2" charset="-78"/>
              </a:rPr>
              <a:t> </a:t>
            </a:r>
            <a:endParaRPr kumimoji="0" lang="en-US" sz="2800" b="1" i="0" u="none" strike="noStrike" kern="120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cs typeface="B Titr" pitchFamily="2" charset="-78"/>
            </a:endParaRPr>
          </a:p>
        </p:txBody>
      </p:sp>
    </p:spTree>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00034" y="571480"/>
          <a:ext cx="8172456" cy="5929355"/>
        </p:xfrm>
        <a:graphic>
          <a:graphicData uri="http://schemas.openxmlformats.org/drawingml/2006/table">
            <a:tbl>
              <a:tblPr rtl="1"/>
              <a:tblGrid>
                <a:gridCol w="1525241"/>
                <a:gridCol w="2367672"/>
                <a:gridCol w="2424425"/>
                <a:gridCol w="909824"/>
                <a:gridCol w="945294"/>
              </a:tblGrid>
              <a:tr h="511474">
                <a:tc gridSpan="5">
                  <a:txBody>
                    <a:bodyPr/>
                    <a:lstStyle/>
                    <a:p>
                      <a:pPr algn="ctr" rtl="1" fontAlgn="ctr"/>
                      <a:endParaRPr lang="fa-IR" sz="1400" b="1" i="0" u="none" strike="noStrike" dirty="0">
                        <a:solidFill>
                          <a:schemeClr val="accent6">
                            <a:lumMod val="75000"/>
                          </a:schemeClr>
                        </a:solidFill>
                        <a:latin typeface="B Mitra"/>
                        <a:cs typeface="B Mitra" pitchFamily="2" charset="-78"/>
                      </a:endParaRPr>
                    </a:p>
                  </a:txBody>
                  <a:tcPr marL="9525" marR="9525" marT="9525" marB="0" anchor="ctr">
                    <a:lnL>
                      <a:noFill/>
                    </a:lnL>
                    <a:lnR w="12700" cmpd="sng">
                      <a:noFill/>
                      <a:prstDash val="solid"/>
                    </a:lnR>
                    <a:lnT>
                      <a:noFill/>
                    </a:lnT>
                    <a:lnB w="635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r>
              <a:tr h="441322">
                <a:tc>
                  <a:txBody>
                    <a:bodyPr/>
                    <a:lstStyle/>
                    <a:p>
                      <a:pPr algn="ctr" rtl="1" fontAlgn="ctr"/>
                      <a:r>
                        <a:rPr lang="fa-IR" sz="1400" b="1" i="0" u="none" strike="noStrike" dirty="0">
                          <a:solidFill>
                            <a:schemeClr val="accent2">
                              <a:lumMod val="50000"/>
                            </a:schemeClr>
                          </a:solidFill>
                          <a:latin typeface="B Mitra"/>
                          <a:cs typeface="B Mitra" pitchFamily="2" charset="-78"/>
                        </a:rPr>
                        <a:t>منطقه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1" fontAlgn="ctr"/>
                      <a:r>
                        <a:rPr lang="fa-IR" sz="1400" b="1" i="0" u="none" strike="noStrike" dirty="0">
                          <a:solidFill>
                            <a:srgbClr val="000000"/>
                          </a:solidFill>
                          <a:latin typeface="B Mitra"/>
                          <a:cs typeface="B Mitra" pitchFamily="2" charset="-78"/>
                        </a:rPr>
                        <a:t>اتاق کلاس تخریبی طبق شناسنامه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1" fontAlgn="ctr"/>
                      <a:r>
                        <a:rPr lang="fa-IR" sz="1400" b="1" i="0" u="none" strike="noStrike" dirty="0">
                          <a:solidFill>
                            <a:srgbClr val="000000"/>
                          </a:solidFill>
                          <a:latin typeface="B Mitra"/>
                          <a:cs typeface="B Mitra" pitchFamily="2" charset="-78"/>
                        </a:rPr>
                        <a:t>سهم منطقه از اطاق کلاس تخریبی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1" fontAlgn="ctr"/>
                      <a:r>
                        <a:rPr lang="fa-IR" sz="1400" b="1" i="0" u="none" strike="noStrike" dirty="0">
                          <a:solidFill>
                            <a:srgbClr val="000000"/>
                          </a:solidFill>
                          <a:latin typeface="B Mitra"/>
                          <a:cs typeface="B Mitra" pitchFamily="2" charset="-78"/>
                        </a:rPr>
                        <a:t>جمع تخريب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1" fontAlgn="ctr"/>
                      <a:r>
                        <a:rPr lang="fa-IR" sz="1400" b="1" i="0" u="none" strike="noStrike" dirty="0">
                          <a:solidFill>
                            <a:srgbClr val="000000"/>
                          </a:solidFill>
                          <a:latin typeface="B Mitra"/>
                          <a:cs typeface="B Mitra" pitchFamily="2" charset="-78"/>
                        </a:rPr>
                        <a:t>مانده تخريب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r>
              <a:tr h="236979">
                <a:tc>
                  <a:txBody>
                    <a:bodyPr/>
                    <a:lstStyle/>
                    <a:p>
                      <a:pPr algn="ctr" rtl="1" fontAlgn="ctr"/>
                      <a:r>
                        <a:rPr lang="fa-IR" sz="1400" b="0" i="0" u="none" strike="noStrike" dirty="0">
                          <a:solidFill>
                            <a:schemeClr val="accent2">
                              <a:lumMod val="50000"/>
                            </a:schemeClr>
                          </a:solidFill>
                          <a:latin typeface="B Mitra"/>
                          <a:cs typeface="B Mitra" pitchFamily="2" charset="-78"/>
                        </a:rPr>
                        <a:t>منطقه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659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4.21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245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414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306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smtClean="0">
                          <a:solidFill>
                            <a:srgbClr val="000000"/>
                          </a:solidFill>
                          <a:latin typeface="B Mitra"/>
                          <a:cs typeface="B Mitra" pitchFamily="2" charset="-78"/>
                        </a:rPr>
                        <a:t>76</a:t>
                      </a:r>
                      <a:endParaRPr lang="fa-IR" sz="1400" b="0" i="0" u="none" strike="noStrike" dirty="0">
                        <a:solidFill>
                          <a:srgbClr val="000000"/>
                        </a:solidFill>
                        <a:latin typeface="B Mitra"/>
                        <a:cs typeface="B Mitra" pitchFamily="2" charset="-7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smtClean="0">
                          <a:solidFill>
                            <a:srgbClr val="000000"/>
                          </a:solidFill>
                          <a:latin typeface="B Mitra"/>
                          <a:cs typeface="B Mitra" pitchFamily="2" charset="-78"/>
                        </a:rPr>
                        <a:t>230</a:t>
                      </a:r>
                      <a:endParaRPr lang="fa-IR" sz="1400" b="0" i="0" u="none" strike="noStrike" dirty="0">
                        <a:solidFill>
                          <a:srgbClr val="000000"/>
                        </a:solidFill>
                        <a:latin typeface="B Mitra"/>
                        <a:cs typeface="B Mitra" pitchFamily="2" charset="-7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419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343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490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337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326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194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1029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6.57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858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770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4.92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622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852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5.44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684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555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3.54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439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392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372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784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5.01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602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1209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7.72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1032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455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337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534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3.41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299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628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4.01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402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329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2.10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0.85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a:solidFill>
                            <a:schemeClr val="accent2">
                              <a:lumMod val="50000"/>
                            </a:schemeClr>
                          </a:solidFill>
                          <a:latin typeface="B Mitra"/>
                          <a:cs typeface="B Mitra" pitchFamily="2" charset="-78"/>
                        </a:rPr>
                        <a:t>منطقه 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dirty="0">
                          <a:solidFill>
                            <a:srgbClr val="000000"/>
                          </a:solidFill>
                          <a:latin typeface="B Mitra"/>
                          <a:cs typeface="B Mitra" pitchFamily="2" charset="-78"/>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0" i="0" u="none" strike="noStrike" dirty="0">
                          <a:solidFill>
                            <a:schemeClr val="accent2">
                              <a:lumMod val="50000"/>
                            </a:schemeClr>
                          </a:solidFill>
                          <a:latin typeface="B Mitra"/>
                          <a:cs typeface="B Mitra" pitchFamily="2" charset="-78"/>
                        </a:rPr>
                        <a:t>آموزش و پرورش استثنائی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0.68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0" i="0" u="none" strike="noStrike">
                          <a:solidFill>
                            <a:srgbClr val="000000"/>
                          </a:solidFill>
                          <a:latin typeface="B Mitra"/>
                          <a:cs typeface="B Mitra" pitchFamily="2" charset="-78"/>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6979">
                <a:tc>
                  <a:txBody>
                    <a:bodyPr/>
                    <a:lstStyle/>
                    <a:p>
                      <a:pPr algn="ctr" rtl="1" fontAlgn="ctr"/>
                      <a:r>
                        <a:rPr lang="fa-IR" sz="1400" b="1" i="0" u="none" strike="noStrike">
                          <a:solidFill>
                            <a:schemeClr val="tx1"/>
                          </a:solidFill>
                          <a:latin typeface="B Mitra"/>
                          <a:cs typeface="B Mitra" pitchFamily="2" charset="-78"/>
                        </a:rPr>
                        <a:t>جمع شهر تهران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rtl="1" fontAlgn="ctr"/>
                      <a:r>
                        <a:rPr lang="fa-IR" sz="1400" b="1" i="0" u="none" strike="noStrike">
                          <a:solidFill>
                            <a:schemeClr val="tx1"/>
                          </a:solidFill>
                          <a:latin typeface="B Mitra"/>
                          <a:cs typeface="B Mitra" pitchFamily="2" charset="-78"/>
                        </a:rPr>
                        <a:t>10325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rtl="1" fontAlgn="ctr"/>
                      <a:r>
                        <a:rPr lang="fa-IR" sz="1400" b="1" i="0" u="none" strike="noStrike" dirty="0">
                          <a:solidFill>
                            <a:schemeClr val="tx1"/>
                          </a:solidFill>
                          <a:latin typeface="B Mitra"/>
                          <a:cs typeface="B Mitra" pitchFamily="2" charset="-78"/>
                        </a:rPr>
                        <a:t>65.91968333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rtl="1" fontAlgn="ctr"/>
                      <a:r>
                        <a:rPr lang="fa-IR" sz="1400" b="1" i="0" u="none" strike="noStrike" dirty="0" smtClean="0">
                          <a:solidFill>
                            <a:schemeClr val="tx1"/>
                          </a:solidFill>
                          <a:latin typeface="B Mitra"/>
                          <a:cs typeface="B Mitra" pitchFamily="2" charset="-78"/>
                        </a:rPr>
                        <a:t>3285</a:t>
                      </a:r>
                      <a:endParaRPr lang="fa-IR" sz="1400" b="1" i="0" u="none" strike="noStrike" dirty="0">
                        <a:solidFill>
                          <a:schemeClr val="tx1"/>
                        </a:solidFill>
                        <a:latin typeface="B Mitra"/>
                        <a:cs typeface="B Mitra" pitchFamily="2" charset="-7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rtl="1" fontAlgn="ctr"/>
                      <a:r>
                        <a:rPr lang="fa-IR" sz="1400" b="1" i="0" u="none" strike="noStrike" dirty="0" smtClean="0">
                          <a:solidFill>
                            <a:schemeClr val="tx1"/>
                          </a:solidFill>
                          <a:latin typeface="B Mitra"/>
                          <a:cs typeface="B Mitra" pitchFamily="2" charset="-78"/>
                        </a:rPr>
                        <a:t>7040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bl>
          </a:graphicData>
        </a:graphic>
      </p:graphicFrame>
      <p:sp>
        <p:nvSpPr>
          <p:cNvPr id="3" name="TextBox 2"/>
          <p:cNvSpPr txBox="1"/>
          <p:nvPr/>
        </p:nvSpPr>
        <p:spPr>
          <a:xfrm>
            <a:off x="1749722" y="132374"/>
            <a:ext cx="2612726" cy="707886"/>
          </a:xfrm>
          <a:prstGeom prst="rect">
            <a:avLst/>
          </a:prstGeom>
          <a:noFill/>
        </p:spPr>
        <p:txBody>
          <a:bodyPr wrap="square" rtlCol="1">
            <a:spAutoFit/>
          </a:bodyPr>
          <a:lstStyle/>
          <a:p>
            <a:pPr algn="ctr"/>
            <a:r>
              <a:rPr lang="fa-IR" sz="2000" dirty="0" smtClean="0">
                <a:solidFill>
                  <a:srgbClr val="C00000"/>
                </a:solidFill>
                <a:cs typeface="B Titr" pitchFamily="2" charset="-78"/>
              </a:rPr>
              <a:t>وضعيت مدارس</a:t>
            </a:r>
          </a:p>
          <a:p>
            <a:pPr algn="ctr"/>
            <a:r>
              <a:rPr lang="fa-IR" sz="2000" dirty="0" smtClean="0">
                <a:solidFill>
                  <a:srgbClr val="C00000"/>
                </a:solidFill>
                <a:cs typeface="B Titr" pitchFamily="2" charset="-78"/>
              </a:rPr>
              <a:t>از نظر تخريب و بازسازي</a:t>
            </a:r>
            <a:endParaRPr lang="fa-IR" sz="2000" dirty="0">
              <a:solidFill>
                <a:srgbClr val="C00000"/>
              </a:solidFill>
              <a:cs typeface="B Titr" pitchFamily="2" charset="-7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1997934671"/>
              </p:ext>
            </p:extLst>
          </p:nvPr>
        </p:nvGraphicFramePr>
        <p:xfrm>
          <a:off x="642911" y="596484"/>
          <a:ext cx="7643865" cy="5904350"/>
        </p:xfrm>
        <a:graphic>
          <a:graphicData uri="http://schemas.openxmlformats.org/drawingml/2006/table">
            <a:tbl>
              <a:tblPr firstRow="1" bandRow="1">
                <a:tableStyleId>{5C22544A-7EE6-4342-B048-85BDC9FD1C3A}</a:tableStyleId>
              </a:tblPr>
              <a:tblGrid>
                <a:gridCol w="1490268"/>
                <a:gridCol w="887462"/>
                <a:gridCol w="920952"/>
                <a:gridCol w="1077459"/>
                <a:gridCol w="2099031"/>
                <a:gridCol w="1168693"/>
              </a:tblGrid>
              <a:tr h="372230">
                <a:tc rowSpan="2">
                  <a:txBody>
                    <a:bodyPr/>
                    <a:lstStyle/>
                    <a:p>
                      <a:pPr algn="ctr" rtl="1"/>
                      <a:r>
                        <a:rPr lang="fa-IR" sz="1050" dirty="0" smtClean="0">
                          <a:solidFill>
                            <a:schemeClr val="bg1"/>
                          </a:solidFill>
                          <a:cs typeface="B Titr" panose="00000700000000000000" pitchFamily="2" charset="-78"/>
                        </a:rPr>
                        <a:t>مانده کلاس تخریب</a:t>
                      </a:r>
                      <a:endParaRPr lang="en-US" sz="1050" dirty="0">
                        <a:solidFill>
                          <a:schemeClr val="bg1"/>
                        </a:solidFill>
                        <a:cs typeface="B Titr" panose="00000700000000000000" pitchFamily="2" charset="-78"/>
                      </a:endParaRPr>
                    </a:p>
                  </a:txBody>
                  <a:tcPr>
                    <a:solidFill>
                      <a:schemeClr val="accent1">
                        <a:lumMod val="75000"/>
                      </a:schemeClr>
                    </a:solidFill>
                  </a:tcPr>
                </a:tc>
                <a:tc gridSpan="3">
                  <a:txBody>
                    <a:bodyPr/>
                    <a:lstStyle/>
                    <a:p>
                      <a:pPr marL="0" algn="ctr" defTabSz="914400" rtl="1" eaLnBrk="1" latinLnBrk="0" hangingPunct="1"/>
                      <a:r>
                        <a:rPr lang="fa-IR" sz="1050" kern="1200" dirty="0" smtClean="0">
                          <a:solidFill>
                            <a:schemeClr val="bg1"/>
                          </a:solidFill>
                          <a:latin typeface="+mn-lt"/>
                          <a:ea typeface="+mn-ea"/>
                          <a:cs typeface="B Titr" panose="00000700000000000000" pitchFamily="2" charset="-78"/>
                        </a:rPr>
                        <a:t>کل پروژه</a:t>
                      </a:r>
                      <a:r>
                        <a:rPr lang="fa-IR" sz="1050" kern="1200" baseline="0" dirty="0" smtClean="0">
                          <a:solidFill>
                            <a:schemeClr val="bg1"/>
                          </a:solidFill>
                          <a:latin typeface="+mn-lt"/>
                          <a:ea typeface="+mn-ea"/>
                          <a:cs typeface="B Titr" panose="00000700000000000000" pitchFamily="2" charset="-78"/>
                        </a:rPr>
                        <a:t> های تخریب و باسازی شده</a:t>
                      </a:r>
                      <a:endParaRPr lang="en-US" sz="1050" kern="1200" dirty="0">
                        <a:solidFill>
                          <a:schemeClr val="bg1"/>
                        </a:solidFill>
                        <a:latin typeface="+mn-lt"/>
                        <a:ea typeface="+mn-ea"/>
                        <a:cs typeface="B Titr" panose="00000700000000000000" pitchFamily="2" charset="-78"/>
                      </a:endParaRPr>
                    </a:p>
                  </a:txBody>
                  <a:tcPr>
                    <a:solidFill>
                      <a:schemeClr val="accent1">
                        <a:lumMod val="75000"/>
                      </a:schemeClr>
                    </a:solidFill>
                  </a:tcPr>
                </a:tc>
                <a:tc hMerge="1">
                  <a:txBody>
                    <a:bodyPr/>
                    <a:lstStyle/>
                    <a:p>
                      <a:pPr marL="0" algn="r" defTabSz="914400" rtl="1" eaLnBrk="1" latinLnBrk="0" hangingPunct="1"/>
                      <a:endParaRPr lang="en-US" sz="1800" kern="1200" dirty="0">
                        <a:solidFill>
                          <a:schemeClr val="dk1"/>
                        </a:solidFill>
                        <a:latin typeface="+mn-lt"/>
                        <a:ea typeface="+mn-ea"/>
                        <a:cs typeface="+mn-cs"/>
                      </a:endParaRPr>
                    </a:p>
                  </a:txBody>
                  <a:tcPr>
                    <a:solidFill>
                      <a:schemeClr val="accent1">
                        <a:lumMod val="75000"/>
                      </a:schemeClr>
                    </a:solidFill>
                  </a:tcPr>
                </a:tc>
                <a:tc hMerge="1">
                  <a:txBody>
                    <a:bodyPr/>
                    <a:lstStyle/>
                    <a:p>
                      <a:pPr algn="r" rtl="1"/>
                      <a:endParaRPr lang="en-US" dirty="0"/>
                    </a:p>
                  </a:txBody>
                  <a:tcPr>
                    <a:solidFill>
                      <a:schemeClr val="accent1">
                        <a:lumMod val="75000"/>
                      </a:schemeClr>
                    </a:solidFill>
                  </a:tcPr>
                </a:tc>
                <a:tc rowSpan="2">
                  <a:txBody>
                    <a:bodyPr/>
                    <a:lstStyle/>
                    <a:p>
                      <a:pPr algn="ctr" rtl="1"/>
                      <a:r>
                        <a:rPr lang="fa-IR" sz="1050" dirty="0" smtClean="0">
                          <a:solidFill>
                            <a:schemeClr val="bg1"/>
                          </a:solidFill>
                          <a:cs typeface="B Titr" panose="00000700000000000000" pitchFamily="2" charset="-78"/>
                        </a:rPr>
                        <a:t>اتاق کلاس نیازمند تخریب</a:t>
                      </a:r>
                    </a:p>
                    <a:p>
                      <a:pPr algn="ctr" rtl="1"/>
                      <a:r>
                        <a:rPr lang="fa-IR" sz="1050" dirty="0" smtClean="0">
                          <a:solidFill>
                            <a:schemeClr val="bg1"/>
                          </a:solidFill>
                          <a:cs typeface="B Titr" panose="00000700000000000000" pitchFamily="2" charset="-78"/>
                        </a:rPr>
                        <a:t> طبق گزارش سال 84</a:t>
                      </a:r>
                      <a:endParaRPr lang="en-US" sz="1050" dirty="0">
                        <a:solidFill>
                          <a:schemeClr val="bg1"/>
                        </a:solidFill>
                        <a:cs typeface="B Titr" panose="00000700000000000000" pitchFamily="2" charset="-78"/>
                      </a:endParaRPr>
                    </a:p>
                  </a:txBody>
                  <a:tcPr>
                    <a:solidFill>
                      <a:schemeClr val="accent1">
                        <a:lumMod val="75000"/>
                      </a:schemeClr>
                    </a:solidFill>
                  </a:tcPr>
                </a:tc>
                <a:tc rowSpan="2">
                  <a:txBody>
                    <a:bodyPr/>
                    <a:lstStyle/>
                    <a:p>
                      <a:pPr algn="ctr" rtl="1"/>
                      <a:r>
                        <a:rPr lang="fa-IR" sz="1050" dirty="0" smtClean="0">
                          <a:solidFill>
                            <a:schemeClr val="bg1"/>
                          </a:solidFill>
                          <a:cs typeface="B Titr" panose="00000700000000000000" pitchFamily="2" charset="-78"/>
                        </a:rPr>
                        <a:t>منطقه</a:t>
                      </a:r>
                      <a:endParaRPr lang="en-US" sz="1050" dirty="0">
                        <a:solidFill>
                          <a:schemeClr val="bg1"/>
                        </a:solidFill>
                        <a:cs typeface="B Titr" panose="00000700000000000000" pitchFamily="2" charset="-78"/>
                      </a:endParaRPr>
                    </a:p>
                  </a:txBody>
                  <a:tcPr>
                    <a:solidFill>
                      <a:schemeClr val="accent1">
                        <a:lumMod val="75000"/>
                      </a:schemeClr>
                    </a:solidFill>
                  </a:tcPr>
                </a:tc>
              </a:tr>
              <a:tr h="223372">
                <a:tc vMerge="1">
                  <a:txBody>
                    <a:bodyPr/>
                    <a:lstStyle/>
                    <a:p>
                      <a:endParaRPr lang="en-US"/>
                    </a:p>
                  </a:txBody>
                  <a:tcPr/>
                </a:tc>
                <a:tc>
                  <a:txBody>
                    <a:bodyPr/>
                    <a:lstStyle/>
                    <a:p>
                      <a:pPr marL="0" algn="ctr" defTabSz="914400" rtl="1" eaLnBrk="1" latinLnBrk="0" hangingPunct="1"/>
                      <a:r>
                        <a:rPr lang="fa-IR" sz="1050" kern="1200" dirty="0" smtClean="0">
                          <a:solidFill>
                            <a:schemeClr val="bg1"/>
                          </a:solidFill>
                          <a:latin typeface="+mn-lt"/>
                          <a:ea typeface="+mn-ea"/>
                          <a:cs typeface="B Titr" panose="00000700000000000000" pitchFamily="2" charset="-78"/>
                        </a:rPr>
                        <a:t>زیربنا</a:t>
                      </a:r>
                      <a:endParaRPr lang="en-US" sz="1050" kern="1200" dirty="0">
                        <a:solidFill>
                          <a:schemeClr val="bg1"/>
                        </a:solidFill>
                        <a:latin typeface="+mn-lt"/>
                        <a:ea typeface="+mn-ea"/>
                        <a:cs typeface="B Titr" panose="00000700000000000000" pitchFamily="2" charset="-78"/>
                      </a:endParaRPr>
                    </a:p>
                  </a:txBody>
                  <a:tcPr>
                    <a:solidFill>
                      <a:schemeClr val="accent1">
                        <a:lumMod val="75000"/>
                      </a:schemeClr>
                    </a:solidFill>
                  </a:tcPr>
                </a:tc>
                <a:tc>
                  <a:txBody>
                    <a:bodyPr/>
                    <a:lstStyle/>
                    <a:p>
                      <a:pPr marL="0" algn="ctr" defTabSz="914400" rtl="1" eaLnBrk="1" latinLnBrk="0" hangingPunct="1"/>
                      <a:r>
                        <a:rPr lang="fa-IR" sz="1050" kern="1200" dirty="0" smtClean="0">
                          <a:solidFill>
                            <a:schemeClr val="bg1"/>
                          </a:solidFill>
                          <a:latin typeface="+mn-lt"/>
                          <a:ea typeface="+mn-ea"/>
                          <a:cs typeface="B Titr" panose="00000700000000000000" pitchFamily="2" charset="-78"/>
                        </a:rPr>
                        <a:t>کلاس</a:t>
                      </a:r>
                      <a:endParaRPr lang="en-US" sz="1050" kern="1200" dirty="0">
                        <a:solidFill>
                          <a:schemeClr val="bg1"/>
                        </a:solidFill>
                        <a:latin typeface="+mn-lt"/>
                        <a:ea typeface="+mn-ea"/>
                        <a:cs typeface="B Titr" panose="00000700000000000000" pitchFamily="2" charset="-78"/>
                      </a:endParaRPr>
                    </a:p>
                  </a:txBody>
                  <a:tcPr>
                    <a:solidFill>
                      <a:schemeClr val="accent1">
                        <a:lumMod val="75000"/>
                      </a:schemeClr>
                    </a:solidFill>
                  </a:tcPr>
                </a:tc>
                <a:tc>
                  <a:txBody>
                    <a:bodyPr/>
                    <a:lstStyle/>
                    <a:p>
                      <a:pPr algn="ctr" rtl="1"/>
                      <a:r>
                        <a:rPr lang="fa-IR" sz="1050" dirty="0" smtClean="0">
                          <a:solidFill>
                            <a:schemeClr val="bg1"/>
                          </a:solidFill>
                          <a:cs typeface="B Titr" panose="00000700000000000000" pitchFamily="2" charset="-78"/>
                        </a:rPr>
                        <a:t>پروژه</a:t>
                      </a:r>
                      <a:endParaRPr lang="en-US" sz="1050" dirty="0">
                        <a:solidFill>
                          <a:schemeClr val="bg1"/>
                        </a:solidFill>
                        <a:cs typeface="B Titr" panose="00000700000000000000" pitchFamily="2" charset="-78"/>
                      </a:endParaRPr>
                    </a:p>
                  </a:txBody>
                  <a:tcPr>
                    <a:solidFill>
                      <a:schemeClr val="accent1">
                        <a:lumMod val="75000"/>
                      </a:schemeClr>
                    </a:solidFill>
                  </a:tcPr>
                </a:tc>
                <a:tc vMerge="1">
                  <a:txBody>
                    <a:bodyPr/>
                    <a:lstStyle/>
                    <a:p>
                      <a:endParaRPr lang="en-US"/>
                    </a:p>
                  </a:txBody>
                  <a:tcPr/>
                </a:tc>
                <a:tc vMerge="1">
                  <a:txBody>
                    <a:bodyPr/>
                    <a:lstStyle/>
                    <a:p>
                      <a:endParaRPr lang="en-US"/>
                    </a:p>
                  </a:txBody>
                  <a:tcPr/>
                </a:tc>
              </a:tr>
              <a:tr h="223372">
                <a:tc>
                  <a:txBody>
                    <a:bodyPr/>
                    <a:lstStyle/>
                    <a:p>
                      <a:pPr algn="ctr" rtl="1"/>
                      <a:r>
                        <a:rPr lang="fa-IR" sz="1050" b="1" dirty="0" smtClean="0">
                          <a:solidFill>
                            <a:schemeClr val="tx1"/>
                          </a:solidFill>
                          <a:cs typeface="B Nazanin" panose="00000400000000000000" pitchFamily="2" charset="-78"/>
                        </a:rPr>
                        <a:t>404</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33960</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255</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17</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659</a:t>
                      </a:r>
                    </a:p>
                  </a:txBody>
                  <a:tcPr/>
                </a:tc>
                <a:tc>
                  <a:txBody>
                    <a:bodyPr/>
                    <a:lstStyle/>
                    <a:p>
                      <a:pPr algn="ctr" rtl="1"/>
                      <a:r>
                        <a:rPr lang="fa-IR" sz="1050" b="1" dirty="0" smtClean="0">
                          <a:solidFill>
                            <a:schemeClr val="tx1"/>
                          </a:solidFill>
                          <a:cs typeface="B Nazanin" panose="00000400000000000000" pitchFamily="2" charset="-78"/>
                        </a:rPr>
                        <a:t>1</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330</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9350</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76</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5</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306</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2</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322</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12600</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97</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8</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419</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3</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303</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25294</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187</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13</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490</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4</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194</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13253</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132</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6</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326</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5</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858</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24184</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171</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13</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1029</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6</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607</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16850</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163</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11</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770</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7</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672</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23210</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180</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11</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852</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8</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407</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18545</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148</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11</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555</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9</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19</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45491</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373</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28</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392</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10</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602</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22230</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182</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14</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784</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11</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1034</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22276</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175</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13</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1209</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12</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323</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16231</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133</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10</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455</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13</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275</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31062</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259</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12</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524</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14</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95</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11081</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95</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7</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190</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15</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383</a:t>
                      </a:r>
                      <a:endParaRPr lang="en-US" sz="1050" b="1" dirty="0">
                        <a:solidFill>
                          <a:schemeClr val="tx1"/>
                        </a:solidFill>
                        <a:cs typeface="B Nazanin" panose="00000400000000000000" pitchFamily="2" charset="-78"/>
                      </a:endParaRPr>
                    </a:p>
                  </a:txBody>
                  <a:tcPr/>
                </a:tc>
                <a:tc>
                  <a:txBody>
                    <a:bodyPr/>
                    <a:lstStyle/>
                    <a:p>
                      <a:pPr algn="ctr" rtl="1"/>
                      <a:r>
                        <a:rPr lang="fa-IR" sz="1050" b="1" smtClean="0">
                          <a:solidFill>
                            <a:schemeClr val="tx1"/>
                          </a:solidFill>
                          <a:cs typeface="B Nazanin" panose="00000400000000000000" pitchFamily="2" charset="-78"/>
                        </a:rPr>
                        <a:t>30680</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245</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12</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628</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16</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smtClean="0">
                          <a:solidFill>
                            <a:schemeClr val="tx1"/>
                          </a:solidFill>
                          <a:cs typeface="B Nazanin" panose="00000400000000000000" pitchFamily="2" charset="-78"/>
                        </a:rPr>
                        <a:t>123</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21264</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206</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14</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329</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17</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12</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13825</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121</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6</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133</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18</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-31</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25537</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189</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9</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158</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19</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14</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11300</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93</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4</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107</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استثنایی</a:t>
                      </a:r>
                      <a:endParaRPr lang="en-US" sz="1050" b="1" dirty="0">
                        <a:solidFill>
                          <a:schemeClr val="tx1"/>
                        </a:solidFill>
                        <a:cs typeface="B Nazanin" panose="00000400000000000000" pitchFamily="2" charset="-78"/>
                      </a:endParaRPr>
                    </a:p>
                  </a:txBody>
                  <a:tcPr/>
                </a:tc>
              </a:tr>
              <a:tr h="223372">
                <a:tc>
                  <a:txBody>
                    <a:bodyPr/>
                    <a:lstStyle/>
                    <a:p>
                      <a:pPr algn="ctr" rtl="1"/>
                      <a:r>
                        <a:rPr lang="fa-IR" sz="1050" b="1" dirty="0" smtClean="0">
                          <a:solidFill>
                            <a:schemeClr val="tx1"/>
                          </a:solidFill>
                          <a:cs typeface="B Nazanin" panose="00000400000000000000" pitchFamily="2" charset="-78"/>
                        </a:rPr>
                        <a:t>6846</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428114</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3479</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225</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10325</a:t>
                      </a:r>
                      <a:endParaRPr lang="en-US" sz="1050" b="1" dirty="0">
                        <a:solidFill>
                          <a:schemeClr val="tx1"/>
                        </a:solidFill>
                        <a:cs typeface="B Nazanin" panose="00000400000000000000" pitchFamily="2" charset="-78"/>
                      </a:endParaRPr>
                    </a:p>
                  </a:txBody>
                  <a:tcPr/>
                </a:tc>
                <a:tc>
                  <a:txBody>
                    <a:bodyPr/>
                    <a:lstStyle/>
                    <a:p>
                      <a:pPr algn="ctr" rtl="1"/>
                      <a:r>
                        <a:rPr lang="fa-IR" sz="1050" b="1" dirty="0" smtClean="0">
                          <a:solidFill>
                            <a:schemeClr val="tx1"/>
                          </a:solidFill>
                          <a:cs typeface="B Nazanin" panose="00000400000000000000" pitchFamily="2" charset="-78"/>
                        </a:rPr>
                        <a:t>جمع شهر تهران</a:t>
                      </a:r>
                      <a:endParaRPr lang="en-US" sz="1050" b="1" dirty="0">
                        <a:solidFill>
                          <a:schemeClr val="tx1"/>
                        </a:solidFill>
                        <a:cs typeface="B Nazanin" panose="00000400000000000000" pitchFamily="2" charset="-78"/>
                      </a:endParaRPr>
                    </a:p>
                  </a:txBody>
                  <a:tcPr/>
                </a:tc>
              </a:tr>
            </a:tbl>
          </a:graphicData>
        </a:graphic>
      </p:graphicFrame>
      <p:sp>
        <p:nvSpPr>
          <p:cNvPr id="3" name="TextBox 2"/>
          <p:cNvSpPr txBox="1"/>
          <p:nvPr/>
        </p:nvSpPr>
        <p:spPr>
          <a:xfrm>
            <a:off x="1785918" y="116632"/>
            <a:ext cx="2786082" cy="400110"/>
          </a:xfrm>
          <a:prstGeom prst="rect">
            <a:avLst/>
          </a:prstGeom>
          <a:noFill/>
        </p:spPr>
        <p:txBody>
          <a:bodyPr wrap="square" rtlCol="1">
            <a:spAutoFit/>
          </a:bodyPr>
          <a:lstStyle/>
          <a:p>
            <a:pPr algn="ctr"/>
            <a:r>
              <a:rPr lang="fa-IR" sz="2000" dirty="0" smtClean="0">
                <a:cs typeface="B Titr" pitchFamily="2" charset="-78"/>
              </a:rPr>
              <a:t>جزئيات تخريب و بازسازي</a:t>
            </a:r>
            <a:endParaRPr lang="fa-IR" sz="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H:\مدرسه تقواپيشگان- منطقه 6- ترك خوردگي\DSC04440.JPG"/>
          <p:cNvPicPr>
            <a:picLocks noChangeAspect="1" noChangeArrowheads="1"/>
          </p:cNvPicPr>
          <p:nvPr/>
        </p:nvPicPr>
        <p:blipFill>
          <a:blip r:embed="rId3"/>
          <a:srcRect/>
          <a:stretch>
            <a:fillRect/>
          </a:stretch>
        </p:blipFill>
        <p:spPr bwMode="auto">
          <a:xfrm>
            <a:off x="214282" y="1142984"/>
            <a:ext cx="3428992" cy="2572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8" name="Picture 2" descr="H:\مدرسه معلم منطقه 7\DSC01745.JPG"/>
          <p:cNvPicPr>
            <a:picLocks noChangeAspect="1" noChangeArrowheads="1"/>
          </p:cNvPicPr>
          <p:nvPr/>
        </p:nvPicPr>
        <p:blipFill>
          <a:blip r:embed="rId4" cstate="print"/>
          <a:srcRect/>
          <a:stretch>
            <a:fillRect/>
          </a:stretch>
        </p:blipFill>
        <p:spPr bwMode="auto">
          <a:xfrm>
            <a:off x="4214810" y="1357298"/>
            <a:ext cx="4206887" cy="3155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9" name="Picture 3" descr="H:\مدرسه معلم منطقه 7\DSC01753.JPG"/>
          <p:cNvPicPr>
            <a:picLocks noChangeAspect="1" noChangeArrowheads="1"/>
          </p:cNvPicPr>
          <p:nvPr/>
        </p:nvPicPr>
        <p:blipFill>
          <a:blip r:embed="rId5" cstate="print"/>
          <a:srcRect/>
          <a:stretch>
            <a:fillRect/>
          </a:stretch>
        </p:blipFill>
        <p:spPr bwMode="auto">
          <a:xfrm>
            <a:off x="1500166" y="3357562"/>
            <a:ext cx="4071966" cy="305397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H:\مدرسه ارشاد ميدان توحيد\DSC02627.JPG"/>
          <p:cNvPicPr>
            <a:picLocks noChangeAspect="1" noChangeArrowheads="1"/>
          </p:cNvPicPr>
          <p:nvPr/>
        </p:nvPicPr>
        <p:blipFill>
          <a:blip r:embed="rId3" cstate="print"/>
          <a:srcRect/>
          <a:stretch>
            <a:fillRect/>
          </a:stretch>
        </p:blipFill>
        <p:spPr bwMode="auto">
          <a:xfrm>
            <a:off x="714348" y="1357298"/>
            <a:ext cx="4000528" cy="300039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93539" name="Picture 3" descr="H:\مدرسه ارشاد ميدان توحيد\DSC02646.JPG"/>
          <p:cNvPicPr>
            <a:picLocks noChangeAspect="1" noChangeArrowheads="1"/>
          </p:cNvPicPr>
          <p:nvPr/>
        </p:nvPicPr>
        <p:blipFill>
          <a:blip r:embed="rId4" cstate="print"/>
          <a:srcRect/>
          <a:stretch>
            <a:fillRect/>
          </a:stretch>
        </p:blipFill>
        <p:spPr bwMode="auto">
          <a:xfrm>
            <a:off x="3643306" y="2357430"/>
            <a:ext cx="4706950" cy="353021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H:\مدرسه ارشاد ميدان توحيد\DSC02693.JPG"/>
          <p:cNvPicPr>
            <a:picLocks noChangeAspect="1" noChangeArrowheads="1"/>
          </p:cNvPicPr>
          <p:nvPr/>
        </p:nvPicPr>
        <p:blipFill>
          <a:blip r:embed="rId3" cstate="print"/>
          <a:srcRect/>
          <a:stretch>
            <a:fillRect/>
          </a:stretch>
        </p:blipFill>
        <p:spPr bwMode="auto">
          <a:xfrm>
            <a:off x="642910" y="1214422"/>
            <a:ext cx="3482602" cy="4643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4563" name="Picture 3" descr="H:\مدرسه ارشاد ميدان توحيد\DSC02841.JPG"/>
          <p:cNvPicPr>
            <a:picLocks noChangeAspect="1" noChangeArrowheads="1"/>
          </p:cNvPicPr>
          <p:nvPr/>
        </p:nvPicPr>
        <p:blipFill>
          <a:blip r:embed="rId4" cstate="print"/>
          <a:srcRect/>
          <a:stretch>
            <a:fillRect/>
          </a:stretch>
        </p:blipFill>
        <p:spPr bwMode="auto">
          <a:xfrm>
            <a:off x="4214810" y="2000240"/>
            <a:ext cx="4326456" cy="3244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H:\مدرسه شهيد قدمي و فدك\20170719_125324.jpg"/>
          <p:cNvPicPr>
            <a:picLocks noChangeAspect="1" noChangeArrowheads="1"/>
          </p:cNvPicPr>
          <p:nvPr/>
        </p:nvPicPr>
        <p:blipFill>
          <a:blip r:embed="rId3" cstate="print"/>
          <a:srcRect/>
          <a:stretch>
            <a:fillRect/>
          </a:stretch>
        </p:blipFill>
        <p:spPr bwMode="auto">
          <a:xfrm>
            <a:off x="4214810" y="1285860"/>
            <a:ext cx="4286248" cy="2411014"/>
          </a:xfrm>
          <a:prstGeom prst="rect">
            <a:avLst/>
          </a:prstGeom>
          <a:ln w="88900" cap="sq" cmpd="thickThin">
            <a:solidFill>
              <a:srgbClr val="000000"/>
            </a:solidFill>
            <a:prstDash val="solid"/>
            <a:miter lim="800000"/>
          </a:ln>
          <a:effectLst>
            <a:innerShdw blurRad="76200">
              <a:srgbClr val="000000"/>
            </a:innerShdw>
          </a:effectLst>
        </p:spPr>
      </p:pic>
      <p:pic>
        <p:nvPicPr>
          <p:cNvPr id="195587" name="Picture 3" descr="H:\مدرسه شهيد قدمي و فدك\20170719_121848.jpg"/>
          <p:cNvPicPr>
            <a:picLocks noChangeAspect="1" noChangeArrowheads="1"/>
          </p:cNvPicPr>
          <p:nvPr/>
        </p:nvPicPr>
        <p:blipFill>
          <a:blip r:embed="rId4" cstate="print"/>
          <a:srcRect/>
          <a:stretch>
            <a:fillRect/>
          </a:stretch>
        </p:blipFill>
        <p:spPr bwMode="auto">
          <a:xfrm>
            <a:off x="857224" y="3357562"/>
            <a:ext cx="4902098" cy="2757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chor="ctr">
            <a:normAutofit/>
          </a:bodyPr>
          <a:lstStyle/>
          <a:p>
            <a:r>
              <a:rPr lang="fa-IR" sz="3200" dirty="0" smtClean="0">
                <a:ln w="18415" cmpd="sng">
                  <a:solidFill>
                    <a:srgbClr val="FFFFFF"/>
                  </a:solidFill>
                  <a:prstDash val="solid"/>
                </a:ln>
                <a:solidFill>
                  <a:schemeClr val="tx1"/>
                </a:solidFill>
                <a:cs typeface="B Titr" pitchFamily="2" charset="-78"/>
              </a:rPr>
              <a:t>نمودار املاك مستحق للغير</a:t>
            </a:r>
            <a:endParaRPr lang="fa-IR" sz="3200" dirty="0">
              <a:ln w="18415" cmpd="sng">
                <a:solidFill>
                  <a:srgbClr val="FFFFFF"/>
                </a:solidFill>
                <a:prstDash val="solid"/>
              </a:ln>
              <a:solidFill>
                <a:schemeClr val="tx1"/>
              </a:solidFill>
              <a:cs typeface="B Titr" pitchFamily="2" charset="-78"/>
            </a:endParaRPr>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wedg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ChangeArrowheads="1"/>
          </p:cNvSpPr>
          <p:nvPr/>
        </p:nvSpPr>
        <p:spPr bwMode="auto">
          <a:xfrm>
            <a:off x="928662" y="2428868"/>
            <a:ext cx="7219971" cy="1938992"/>
          </a:xfrm>
          <a:prstGeom prst="rect">
            <a:avLst/>
          </a:prstGeom>
          <a:noFill/>
          <a:ln w="9525">
            <a:noFill/>
            <a:miter lim="800000"/>
            <a:headEnd/>
            <a:tailEnd/>
          </a:ln>
        </p:spPr>
        <p:txBody>
          <a:bodyPr wrap="square"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eaLnBrk="1" hangingPunct="1"/>
            <a:r>
              <a:rPr lang="ar-SA" sz="4000" b="1" dirty="0">
                <a:ln w="11430"/>
                <a:solidFill>
                  <a:srgbClr val="C00000"/>
                </a:solidFill>
                <a:effectLst>
                  <a:outerShdw blurRad="50800" dist="39000" dir="5460000" algn="tl">
                    <a:srgbClr val="000000">
                      <a:alpha val="38000"/>
                    </a:srgbClr>
                  </a:outerShdw>
                </a:effectLst>
                <a:ea typeface="Calibri" pitchFamily="34" charset="0"/>
                <a:cs typeface="B Titr" pitchFamily="2" charset="-78"/>
              </a:rPr>
              <a:t>راهبردها و سياست هاي اجرايي </a:t>
            </a:r>
            <a:endParaRPr lang="fa-IR" sz="4000" b="1" dirty="0" smtClean="0">
              <a:ln w="11430"/>
              <a:solidFill>
                <a:srgbClr val="C00000"/>
              </a:solidFill>
              <a:effectLst>
                <a:outerShdw blurRad="50800" dist="39000" dir="5460000" algn="tl">
                  <a:srgbClr val="000000">
                    <a:alpha val="38000"/>
                  </a:srgbClr>
                </a:outerShdw>
              </a:effectLst>
              <a:ea typeface="Calibri" pitchFamily="34" charset="0"/>
              <a:cs typeface="B Titr" pitchFamily="2" charset="-78"/>
            </a:endParaRPr>
          </a:p>
          <a:p>
            <a:pPr algn="ctr" rtl="1" eaLnBrk="1" hangingPunct="1"/>
            <a:r>
              <a:rPr lang="ar-SA" sz="4000" b="1" dirty="0" smtClean="0">
                <a:ln w="11430"/>
                <a:solidFill>
                  <a:srgbClr val="C00000"/>
                </a:solidFill>
                <a:effectLst>
                  <a:outerShdw blurRad="50800" dist="39000" dir="5460000" algn="tl">
                    <a:srgbClr val="000000">
                      <a:alpha val="38000"/>
                    </a:srgbClr>
                  </a:outerShdw>
                </a:effectLst>
                <a:ea typeface="Calibri" pitchFamily="34" charset="0"/>
                <a:cs typeface="B Titr" pitchFamily="2" charset="-78"/>
              </a:rPr>
              <a:t>اداره </a:t>
            </a:r>
            <a:r>
              <a:rPr lang="ar-SA" sz="4000" b="1" dirty="0">
                <a:ln w="11430"/>
                <a:solidFill>
                  <a:srgbClr val="C00000"/>
                </a:solidFill>
                <a:effectLst>
                  <a:outerShdw blurRad="50800" dist="39000" dir="5460000" algn="tl">
                    <a:srgbClr val="000000">
                      <a:alpha val="38000"/>
                    </a:srgbClr>
                  </a:outerShdw>
                </a:effectLst>
                <a:ea typeface="Calibri" pitchFamily="34" charset="0"/>
                <a:cs typeface="B Titr" pitchFamily="2" charset="-78"/>
              </a:rPr>
              <a:t>كل آموزش و پرورش شهر تهران سال 97-96</a:t>
            </a:r>
            <a:endParaRPr lang="ar-SA" sz="4400" b="1" dirty="0">
              <a:ln w="11430"/>
              <a:solidFill>
                <a:srgbClr val="C00000"/>
              </a:solidFill>
              <a:effectLst>
                <a:outerShdw blurRad="50800" dist="39000" dir="5460000" algn="tl">
                  <a:srgbClr val="000000">
                    <a:alpha val="38000"/>
                  </a:srgbClr>
                </a:outerShdw>
              </a:effectLst>
              <a:ea typeface="Calibri"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500034" y="1714488"/>
            <a:ext cx="8086259" cy="3802062"/>
          </a:xfrm>
          <a:prstGeom prst="rect">
            <a:avLst/>
          </a:prstGeom>
          <a:noFill/>
          <a:ln w="9525">
            <a:noFill/>
            <a:miter lim="800000"/>
            <a:headEnd/>
            <a:tailEnd/>
          </a:ln>
        </p:spPr>
        <p:txBody>
          <a:bodyPr/>
          <a:lstStyle/>
          <a:p>
            <a:pPr algn="ctr" defTabSz="457200" rtl="1" eaLnBrk="1" hangingPunct="1">
              <a:spcBef>
                <a:spcPct val="20000"/>
              </a:spcBef>
              <a:spcAft>
                <a:spcPts val="600"/>
              </a:spcAft>
              <a:buClr>
                <a:srgbClr val="F70676"/>
              </a:buClr>
              <a:buSzPct val="145000"/>
              <a:buFont typeface="Arial" pitchFamily="34" charset="0"/>
              <a:buNone/>
            </a:pPr>
            <a:r>
              <a:rPr lang="ar-SA" sz="2400" dirty="0">
                <a:cs typeface="B Titr" pitchFamily="2" charset="-78"/>
              </a:rPr>
              <a:t>اسناد راهبردی و جهت ساز بالادستی در آموزش و پرورش </a:t>
            </a:r>
            <a:endParaRPr lang="en-US" sz="2400" dirty="0">
              <a:cs typeface="B Titr" pitchFamily="2" charset="-78"/>
            </a:endParaRPr>
          </a:p>
          <a:p>
            <a:pPr algn="r" defTabSz="457200" rtl="1" eaLnBrk="1" hangingPunct="1">
              <a:spcBef>
                <a:spcPct val="20000"/>
              </a:spcBef>
              <a:spcAft>
                <a:spcPts val="600"/>
              </a:spcAft>
              <a:buClr>
                <a:srgbClr val="F70676"/>
              </a:buClr>
              <a:buSzPct val="145000"/>
              <a:buFont typeface="Arial" pitchFamily="34" charset="0"/>
              <a:buNone/>
            </a:pPr>
            <a:r>
              <a:rPr lang="ar-SA" dirty="0">
                <a:cs typeface="B Titr" pitchFamily="2" charset="-78"/>
              </a:rPr>
              <a:t>سیاست های کلی ایجاد تحول در نظام آموزش و پرورش کشور(ابلاغی مقام معظم رهبری</a:t>
            </a:r>
            <a:r>
              <a:rPr lang="ar-SA" dirty="0" smtClean="0">
                <a:cs typeface="B Titr" pitchFamily="2" charset="-78"/>
              </a:rPr>
              <a:t>)</a:t>
            </a:r>
            <a:endParaRPr lang="en-US" dirty="0">
              <a:cs typeface="B Titr" pitchFamily="2" charset="-78"/>
            </a:endParaRPr>
          </a:p>
          <a:p>
            <a:pPr algn="r" defTabSz="457200" rtl="1" eaLnBrk="1" hangingPunct="1">
              <a:spcBef>
                <a:spcPct val="20000"/>
              </a:spcBef>
              <a:spcAft>
                <a:spcPts val="600"/>
              </a:spcAft>
              <a:buClr>
                <a:srgbClr val="F70676"/>
              </a:buClr>
              <a:buSzPct val="145000"/>
              <a:buFont typeface="Arial" pitchFamily="34" charset="0"/>
              <a:buNone/>
            </a:pPr>
            <a:r>
              <a:rPr lang="ar-SA" dirty="0">
                <a:cs typeface="B Titr" pitchFamily="2" charset="-78"/>
              </a:rPr>
              <a:t>سیاست های کلی نظام اداری(ابلاغی مقام معظم رهبری</a:t>
            </a:r>
            <a:r>
              <a:rPr lang="ar-SA" dirty="0" smtClean="0">
                <a:cs typeface="B Titr" pitchFamily="2" charset="-78"/>
              </a:rPr>
              <a:t>)</a:t>
            </a:r>
            <a:endParaRPr lang="en-US" dirty="0">
              <a:cs typeface="B Titr" pitchFamily="2" charset="-78"/>
            </a:endParaRPr>
          </a:p>
          <a:p>
            <a:pPr algn="r" defTabSz="457200" rtl="1" eaLnBrk="1" hangingPunct="1">
              <a:spcBef>
                <a:spcPct val="20000"/>
              </a:spcBef>
              <a:spcAft>
                <a:spcPts val="600"/>
              </a:spcAft>
              <a:buClr>
                <a:srgbClr val="F70676"/>
              </a:buClr>
              <a:buSzPct val="145000"/>
              <a:buFont typeface="Arial" pitchFamily="34" charset="0"/>
              <a:buNone/>
            </a:pPr>
            <a:r>
              <a:rPr lang="ar-SA" dirty="0">
                <a:cs typeface="B Titr" pitchFamily="2" charset="-78"/>
              </a:rPr>
              <a:t>سیاست های کلی اقتصاد مقاومتی(ابلاغی مقام معظم رهبری</a:t>
            </a:r>
            <a:r>
              <a:rPr lang="ar-SA" dirty="0" smtClean="0">
                <a:cs typeface="B Titr" pitchFamily="2" charset="-78"/>
              </a:rPr>
              <a:t>)</a:t>
            </a:r>
            <a:endParaRPr lang="en-US" dirty="0">
              <a:cs typeface="B Titr" pitchFamily="2" charset="-78"/>
            </a:endParaRPr>
          </a:p>
          <a:p>
            <a:pPr algn="r" defTabSz="457200" rtl="1" eaLnBrk="1" hangingPunct="1">
              <a:spcBef>
                <a:spcPct val="20000"/>
              </a:spcBef>
              <a:spcAft>
                <a:spcPts val="600"/>
              </a:spcAft>
              <a:buClr>
                <a:srgbClr val="F70676"/>
              </a:buClr>
              <a:buSzPct val="145000"/>
              <a:buFont typeface="Arial" pitchFamily="34" charset="0"/>
              <a:buNone/>
            </a:pPr>
            <a:r>
              <a:rPr lang="ar-SA" dirty="0">
                <a:cs typeface="B Titr" pitchFamily="2" charset="-78"/>
              </a:rPr>
              <a:t>سیاست های کلی حاکم بر برنامه ششم توسعه(ابلاغی مقام معظم رهبری</a:t>
            </a:r>
            <a:r>
              <a:rPr lang="ar-SA" dirty="0" smtClean="0">
                <a:cs typeface="B Titr" pitchFamily="2" charset="-78"/>
              </a:rPr>
              <a:t>)</a:t>
            </a:r>
            <a:endParaRPr lang="en-US" dirty="0">
              <a:cs typeface="B Titr" pitchFamily="2" charset="-78"/>
            </a:endParaRPr>
          </a:p>
          <a:p>
            <a:pPr algn="r" defTabSz="457200" rtl="1" eaLnBrk="1" hangingPunct="1">
              <a:spcBef>
                <a:spcPct val="20000"/>
              </a:spcBef>
              <a:spcAft>
                <a:spcPts val="600"/>
              </a:spcAft>
              <a:buClr>
                <a:srgbClr val="F70676"/>
              </a:buClr>
              <a:buSzPct val="145000"/>
              <a:buFont typeface="Arial" pitchFamily="34" charset="0"/>
              <a:buNone/>
            </a:pPr>
            <a:r>
              <a:rPr lang="ar-SA" dirty="0">
                <a:cs typeface="B Titr" pitchFamily="2" charset="-78"/>
              </a:rPr>
              <a:t>قانون برنامه ششم توسعه کشور</a:t>
            </a:r>
            <a:endParaRPr lang="en-US" dirty="0">
              <a:cs typeface="B Titr" pitchFamily="2" charset="-78"/>
            </a:endParaRPr>
          </a:p>
          <a:p>
            <a:pPr algn="r" defTabSz="457200" rtl="1" eaLnBrk="1" hangingPunct="1">
              <a:spcBef>
                <a:spcPct val="20000"/>
              </a:spcBef>
              <a:spcAft>
                <a:spcPts val="600"/>
              </a:spcAft>
              <a:buClr>
                <a:srgbClr val="F70676"/>
              </a:buClr>
              <a:buSzPct val="145000"/>
              <a:buFont typeface="Arial" pitchFamily="34" charset="0"/>
              <a:buNone/>
            </a:pPr>
            <a:r>
              <a:rPr lang="ar-SA" dirty="0">
                <a:cs typeface="B Titr" pitchFamily="2" charset="-78"/>
              </a:rPr>
              <a:t>سند تحول بنیادین نظام آموزش و پرورش؛ برنامه مصوب زیرنظام ها و نقشه راه سند </a:t>
            </a:r>
            <a:r>
              <a:rPr lang="ar-SA" dirty="0" smtClean="0">
                <a:cs typeface="B Titr" pitchFamily="2" charset="-78"/>
              </a:rPr>
              <a:t>تحول</a:t>
            </a:r>
            <a:endParaRPr lang="en-US" dirty="0">
              <a:cs typeface="B Titr" pitchFamily="2" charset="-78"/>
            </a:endParaRPr>
          </a:p>
          <a:p>
            <a:pPr algn="r" defTabSz="457200" rtl="1" eaLnBrk="1" hangingPunct="1">
              <a:spcBef>
                <a:spcPct val="20000"/>
              </a:spcBef>
              <a:spcAft>
                <a:spcPts val="600"/>
              </a:spcAft>
              <a:buClr>
                <a:srgbClr val="F70676"/>
              </a:buClr>
              <a:buSzPct val="145000"/>
              <a:buFont typeface="Arial" pitchFamily="34" charset="0"/>
              <a:buNone/>
            </a:pPr>
            <a:r>
              <a:rPr lang="ar-SA" dirty="0">
                <a:cs typeface="B Titr" pitchFamily="2" charset="-78"/>
              </a:rPr>
              <a:t>برنامه های آموزش و پرورش در دولت تدبیر و </a:t>
            </a:r>
            <a:r>
              <a:rPr lang="ar-SA" dirty="0" smtClean="0">
                <a:cs typeface="B Titr" pitchFamily="2" charset="-78"/>
              </a:rPr>
              <a:t>امید</a:t>
            </a:r>
            <a:endParaRPr lang="en-US" dirty="0">
              <a:cs typeface="B Titr" pitchFamily="2" charset="-78"/>
            </a:endParaRPr>
          </a:p>
          <a:p>
            <a:pPr algn="r" defTabSz="457200" rtl="1" eaLnBrk="1" hangingPunct="1">
              <a:spcBef>
                <a:spcPct val="20000"/>
              </a:spcBef>
              <a:spcAft>
                <a:spcPts val="600"/>
              </a:spcAft>
              <a:buClr>
                <a:srgbClr val="F70676"/>
              </a:buClr>
              <a:buSzPct val="145000"/>
              <a:buFont typeface="Arial" pitchFamily="34" charset="0"/>
              <a:buNone/>
            </a:pPr>
            <a:r>
              <a:rPr lang="ar-SA" dirty="0">
                <a:cs typeface="B Titr" pitchFamily="2" charset="-78"/>
              </a:rPr>
              <a:t>قانون بودجه سال 1396 کل </a:t>
            </a:r>
            <a:r>
              <a:rPr lang="ar-SA" dirty="0" smtClean="0">
                <a:cs typeface="B Titr" pitchFamily="2" charset="-78"/>
              </a:rPr>
              <a:t>کشور</a:t>
            </a:r>
            <a:endParaRPr lang="en-US" dirty="0">
              <a:cs typeface="B Titr" pitchFamily="2" charset="-78"/>
            </a:endParaRPr>
          </a:p>
        </p:txBody>
      </p:sp>
      <p:sp>
        <p:nvSpPr>
          <p:cNvPr id="11" name="Content Placeholder 2"/>
          <p:cNvSpPr txBox="1">
            <a:spLocks/>
          </p:cNvSpPr>
          <p:nvPr/>
        </p:nvSpPr>
        <p:spPr>
          <a:xfrm>
            <a:off x="421481" y="1031876"/>
            <a:ext cx="3352800" cy="2068513"/>
          </a:xfrm>
          <a:prstGeom prst="rect">
            <a:avLst/>
          </a:prstGeom>
        </p:spPr>
        <p:txBody>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fontAlgn="auto">
              <a:lnSpc>
                <a:spcPct val="60000"/>
              </a:lnSpc>
              <a:defRPr/>
            </a:pPr>
            <a:endParaRPr lang="en-US" sz="4000" b="1" spc="-150" dirty="0">
              <a:solidFill>
                <a:schemeClr val="bg1">
                  <a:lumMod val="50000"/>
                </a:schemeClr>
              </a:solidFill>
              <a:latin typeface="Lato Heavy" panose="020F0902020204030203" pitchFamily="34" charset="0"/>
              <a:ea typeface="Roboto" panose="02000000000000000000" pitchFamily="2" charset="0"/>
              <a:cs typeface="Lato Heavy" panose="020F0902020204030203"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4"/>
          <p:cNvSpPr txBox="1">
            <a:spLocks noChangeArrowheads="1"/>
          </p:cNvSpPr>
          <p:nvPr/>
        </p:nvSpPr>
        <p:spPr bwMode="auto">
          <a:xfrm rot="-5400000">
            <a:off x="8711010" y="6578522"/>
            <a:ext cx="573087" cy="246221"/>
          </a:xfrm>
          <a:prstGeom prst="rect">
            <a:avLst/>
          </a:prstGeom>
          <a:noFill/>
          <a:ln w="9525">
            <a:noFill/>
            <a:miter lim="800000"/>
            <a:headEnd/>
            <a:tailEnd/>
          </a:ln>
        </p:spPr>
        <p:txBody>
          <a:bodyPr>
            <a:spAutoFit/>
          </a:bodyPr>
          <a:lstStyle/>
          <a:p>
            <a:pPr algn="r" eaLnBrk="1" hangingPunct="1"/>
            <a:fld id="{B481FCEC-4D37-4A9C-A98F-0587F6F3E436}" type="slidenum">
              <a:rPr lang="en-US" sz="1000">
                <a:solidFill>
                  <a:schemeClr val="bg1"/>
                </a:solidFill>
                <a:latin typeface="Roboto" pitchFamily="2" charset="0"/>
                <a:ea typeface="Roboto" pitchFamily="2" charset="0"/>
                <a:cs typeface="Roboto" pitchFamily="2" charset="0"/>
              </a:rPr>
              <a:pPr algn="r" eaLnBrk="1" hangingPunct="1"/>
              <a:t>49</a:t>
            </a:fld>
            <a:endParaRPr lang="en-US" sz="1000">
              <a:solidFill>
                <a:schemeClr val="bg1"/>
              </a:solidFill>
              <a:latin typeface="Roboto" pitchFamily="2" charset="0"/>
              <a:ea typeface="Roboto" pitchFamily="2" charset="0"/>
              <a:cs typeface="Roboto" pitchFamily="2" charset="0"/>
            </a:endParaRPr>
          </a:p>
        </p:txBody>
      </p:sp>
      <p:grpSp>
        <p:nvGrpSpPr>
          <p:cNvPr id="2" name="Group 343"/>
          <p:cNvGrpSpPr>
            <a:grpSpLocks noChangeAspect="1"/>
          </p:cNvGrpSpPr>
          <p:nvPr/>
        </p:nvGrpSpPr>
        <p:grpSpPr bwMode="auto">
          <a:xfrm>
            <a:off x="2435773" y="1570640"/>
            <a:ext cx="2089364" cy="2782956"/>
            <a:chOff x="2352" y="1827"/>
            <a:chExt cx="2969" cy="669"/>
          </a:xfrm>
          <a:solidFill>
            <a:srgbClr val="FFC000"/>
          </a:solidFill>
        </p:grpSpPr>
        <p:grpSp>
          <p:nvGrpSpPr>
            <p:cNvPr id="3" name="Group 544"/>
            <p:cNvGrpSpPr>
              <a:grpSpLocks/>
            </p:cNvGrpSpPr>
            <p:nvPr/>
          </p:nvGrpSpPr>
          <p:grpSpPr bwMode="auto">
            <a:xfrm>
              <a:off x="2359" y="1827"/>
              <a:ext cx="2962" cy="669"/>
              <a:chOff x="2359" y="1827"/>
              <a:chExt cx="2962" cy="669"/>
            </a:xfrm>
            <a:grpFill/>
          </p:grpSpPr>
          <p:sp>
            <p:nvSpPr>
              <p:cNvPr id="314" name="Freeform 345"/>
              <p:cNvSpPr>
                <a:spLocks/>
              </p:cNvSpPr>
              <p:nvPr/>
            </p:nvSpPr>
            <p:spPr bwMode="auto">
              <a:xfrm>
                <a:off x="5276" y="2113"/>
                <a:ext cx="18" cy="10"/>
              </a:xfrm>
              <a:custGeom>
                <a:avLst/>
                <a:gdLst>
                  <a:gd name="T0" fmla="*/ 11 w 36"/>
                  <a:gd name="T1" fmla="*/ 0 h 20"/>
                  <a:gd name="T2" fmla="*/ 18 w 36"/>
                  <a:gd name="T3" fmla="*/ 2 h 20"/>
                  <a:gd name="T4" fmla="*/ 27 w 36"/>
                  <a:gd name="T5" fmla="*/ 4 h 20"/>
                  <a:gd name="T6" fmla="*/ 36 w 36"/>
                  <a:gd name="T7" fmla="*/ 4 h 20"/>
                  <a:gd name="T8" fmla="*/ 36 w 36"/>
                  <a:gd name="T9" fmla="*/ 11 h 20"/>
                  <a:gd name="T10" fmla="*/ 31 w 36"/>
                  <a:gd name="T11" fmla="*/ 17 h 20"/>
                  <a:gd name="T12" fmla="*/ 22 w 36"/>
                  <a:gd name="T13" fmla="*/ 20 h 20"/>
                  <a:gd name="T14" fmla="*/ 13 w 36"/>
                  <a:gd name="T15" fmla="*/ 20 h 20"/>
                  <a:gd name="T16" fmla="*/ 6 w 36"/>
                  <a:gd name="T17" fmla="*/ 17 h 20"/>
                  <a:gd name="T18" fmla="*/ 0 w 36"/>
                  <a:gd name="T19" fmla="*/ 11 h 20"/>
                  <a:gd name="T20" fmla="*/ 2 w 36"/>
                  <a:gd name="T21" fmla="*/ 0 h 20"/>
                  <a:gd name="T22" fmla="*/ 11 w 36"/>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0">
                    <a:moveTo>
                      <a:pt x="11" y="0"/>
                    </a:moveTo>
                    <a:lnTo>
                      <a:pt x="18" y="2"/>
                    </a:lnTo>
                    <a:lnTo>
                      <a:pt x="27" y="4"/>
                    </a:lnTo>
                    <a:lnTo>
                      <a:pt x="36" y="4"/>
                    </a:lnTo>
                    <a:lnTo>
                      <a:pt x="36" y="11"/>
                    </a:lnTo>
                    <a:lnTo>
                      <a:pt x="31" y="17"/>
                    </a:lnTo>
                    <a:lnTo>
                      <a:pt x="22" y="20"/>
                    </a:lnTo>
                    <a:lnTo>
                      <a:pt x="13" y="20"/>
                    </a:lnTo>
                    <a:lnTo>
                      <a:pt x="6" y="17"/>
                    </a:lnTo>
                    <a:lnTo>
                      <a:pt x="0" y="11"/>
                    </a:lnTo>
                    <a:lnTo>
                      <a:pt x="2"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5" name="Freeform 346"/>
              <p:cNvSpPr>
                <a:spLocks/>
              </p:cNvSpPr>
              <p:nvPr/>
            </p:nvSpPr>
            <p:spPr bwMode="auto">
              <a:xfrm>
                <a:off x="5311" y="2316"/>
                <a:ext cx="10" cy="4"/>
              </a:xfrm>
              <a:custGeom>
                <a:avLst/>
                <a:gdLst>
                  <a:gd name="T0" fmla="*/ 9 w 20"/>
                  <a:gd name="T1" fmla="*/ 0 h 9"/>
                  <a:gd name="T2" fmla="*/ 16 w 20"/>
                  <a:gd name="T3" fmla="*/ 2 h 9"/>
                  <a:gd name="T4" fmla="*/ 18 w 20"/>
                  <a:gd name="T5" fmla="*/ 2 h 9"/>
                  <a:gd name="T6" fmla="*/ 20 w 20"/>
                  <a:gd name="T7" fmla="*/ 4 h 9"/>
                  <a:gd name="T8" fmla="*/ 20 w 20"/>
                  <a:gd name="T9" fmla="*/ 6 h 9"/>
                  <a:gd name="T10" fmla="*/ 18 w 20"/>
                  <a:gd name="T11" fmla="*/ 7 h 9"/>
                  <a:gd name="T12" fmla="*/ 16 w 20"/>
                  <a:gd name="T13" fmla="*/ 7 h 9"/>
                  <a:gd name="T14" fmla="*/ 12 w 20"/>
                  <a:gd name="T15" fmla="*/ 9 h 9"/>
                  <a:gd name="T16" fmla="*/ 9 w 20"/>
                  <a:gd name="T17" fmla="*/ 9 h 9"/>
                  <a:gd name="T18" fmla="*/ 5 w 20"/>
                  <a:gd name="T19" fmla="*/ 9 h 9"/>
                  <a:gd name="T20" fmla="*/ 3 w 20"/>
                  <a:gd name="T21" fmla="*/ 9 h 9"/>
                  <a:gd name="T22" fmla="*/ 2 w 20"/>
                  <a:gd name="T23" fmla="*/ 9 h 9"/>
                  <a:gd name="T24" fmla="*/ 0 w 20"/>
                  <a:gd name="T25" fmla="*/ 7 h 9"/>
                  <a:gd name="T26" fmla="*/ 2 w 20"/>
                  <a:gd name="T27" fmla="*/ 6 h 9"/>
                  <a:gd name="T28" fmla="*/ 5 w 20"/>
                  <a:gd name="T29" fmla="*/ 4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6" y="2"/>
                    </a:lnTo>
                    <a:lnTo>
                      <a:pt x="18" y="2"/>
                    </a:lnTo>
                    <a:lnTo>
                      <a:pt x="20" y="4"/>
                    </a:lnTo>
                    <a:lnTo>
                      <a:pt x="20" y="6"/>
                    </a:lnTo>
                    <a:lnTo>
                      <a:pt x="18" y="7"/>
                    </a:lnTo>
                    <a:lnTo>
                      <a:pt x="16" y="7"/>
                    </a:lnTo>
                    <a:lnTo>
                      <a:pt x="12" y="9"/>
                    </a:lnTo>
                    <a:lnTo>
                      <a:pt x="9" y="9"/>
                    </a:lnTo>
                    <a:lnTo>
                      <a:pt x="5" y="9"/>
                    </a:lnTo>
                    <a:lnTo>
                      <a:pt x="3" y="9"/>
                    </a:lnTo>
                    <a:lnTo>
                      <a:pt x="2" y="9"/>
                    </a:lnTo>
                    <a:lnTo>
                      <a:pt x="0" y="7"/>
                    </a:lnTo>
                    <a:lnTo>
                      <a:pt x="2" y="6"/>
                    </a:lnTo>
                    <a:lnTo>
                      <a:pt x="5"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6" name="Freeform 347"/>
              <p:cNvSpPr>
                <a:spLocks/>
              </p:cNvSpPr>
              <p:nvPr/>
            </p:nvSpPr>
            <p:spPr bwMode="auto">
              <a:xfrm>
                <a:off x="5314" y="2332"/>
                <a:ext cx="2" cy="3"/>
              </a:xfrm>
              <a:custGeom>
                <a:avLst/>
                <a:gdLst>
                  <a:gd name="T0" fmla="*/ 4 w 6"/>
                  <a:gd name="T1" fmla="*/ 0 h 5"/>
                  <a:gd name="T2" fmla="*/ 6 w 6"/>
                  <a:gd name="T3" fmla="*/ 0 h 5"/>
                  <a:gd name="T4" fmla="*/ 6 w 6"/>
                  <a:gd name="T5" fmla="*/ 1 h 5"/>
                  <a:gd name="T6" fmla="*/ 6 w 6"/>
                  <a:gd name="T7" fmla="*/ 3 h 5"/>
                  <a:gd name="T8" fmla="*/ 6 w 6"/>
                  <a:gd name="T9" fmla="*/ 5 h 5"/>
                  <a:gd name="T10" fmla="*/ 4 w 6"/>
                  <a:gd name="T11" fmla="*/ 5 h 5"/>
                  <a:gd name="T12" fmla="*/ 2 w 6"/>
                  <a:gd name="T13" fmla="*/ 3 h 5"/>
                  <a:gd name="T14" fmla="*/ 0 w 6"/>
                  <a:gd name="T15" fmla="*/ 0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6" y="0"/>
                    </a:lnTo>
                    <a:lnTo>
                      <a:pt x="6" y="1"/>
                    </a:lnTo>
                    <a:lnTo>
                      <a:pt x="6" y="3"/>
                    </a:lnTo>
                    <a:lnTo>
                      <a:pt x="6" y="5"/>
                    </a:lnTo>
                    <a:lnTo>
                      <a:pt x="4" y="5"/>
                    </a:lnTo>
                    <a:lnTo>
                      <a:pt x="2"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7" name="Freeform 348"/>
              <p:cNvSpPr>
                <a:spLocks/>
              </p:cNvSpPr>
              <p:nvPr/>
            </p:nvSpPr>
            <p:spPr bwMode="auto">
              <a:xfrm>
                <a:off x="5310" y="2329"/>
                <a:ext cx="4" cy="3"/>
              </a:xfrm>
              <a:custGeom>
                <a:avLst/>
                <a:gdLst>
                  <a:gd name="T0" fmla="*/ 2 w 7"/>
                  <a:gd name="T1" fmla="*/ 0 h 6"/>
                  <a:gd name="T2" fmla="*/ 5 w 7"/>
                  <a:gd name="T3" fmla="*/ 2 h 6"/>
                  <a:gd name="T4" fmla="*/ 7 w 7"/>
                  <a:gd name="T5" fmla="*/ 6 h 6"/>
                  <a:gd name="T6" fmla="*/ 4 w 7"/>
                  <a:gd name="T7" fmla="*/ 6 h 6"/>
                  <a:gd name="T8" fmla="*/ 2 w 7"/>
                  <a:gd name="T9" fmla="*/ 6 h 6"/>
                  <a:gd name="T10" fmla="*/ 0 w 7"/>
                  <a:gd name="T11" fmla="*/ 4 h 6"/>
                  <a:gd name="T12" fmla="*/ 0 w 7"/>
                  <a:gd name="T13" fmla="*/ 2 h 6"/>
                  <a:gd name="T14" fmla="*/ 2 w 7"/>
                  <a:gd name="T15" fmla="*/ 0 h 6"/>
                  <a:gd name="T16" fmla="*/ 2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2" y="0"/>
                    </a:moveTo>
                    <a:lnTo>
                      <a:pt x="5" y="2"/>
                    </a:lnTo>
                    <a:lnTo>
                      <a:pt x="7" y="6"/>
                    </a:lnTo>
                    <a:lnTo>
                      <a:pt x="4" y="6"/>
                    </a:lnTo>
                    <a:lnTo>
                      <a:pt x="2" y="6"/>
                    </a:lnTo>
                    <a:lnTo>
                      <a:pt x="0" y="4"/>
                    </a:lnTo>
                    <a:lnTo>
                      <a:pt x="0"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8" name="Freeform 349"/>
              <p:cNvSpPr>
                <a:spLocks/>
              </p:cNvSpPr>
              <p:nvPr/>
            </p:nvSpPr>
            <p:spPr bwMode="auto">
              <a:xfrm>
                <a:off x="5278" y="2184"/>
                <a:ext cx="13" cy="11"/>
              </a:xfrm>
              <a:custGeom>
                <a:avLst/>
                <a:gdLst>
                  <a:gd name="T0" fmla="*/ 23 w 25"/>
                  <a:gd name="T1" fmla="*/ 0 h 21"/>
                  <a:gd name="T2" fmla="*/ 25 w 25"/>
                  <a:gd name="T3" fmla="*/ 7 h 21"/>
                  <a:gd name="T4" fmla="*/ 25 w 25"/>
                  <a:gd name="T5" fmla="*/ 12 h 21"/>
                  <a:gd name="T6" fmla="*/ 25 w 25"/>
                  <a:gd name="T7" fmla="*/ 16 h 21"/>
                  <a:gd name="T8" fmla="*/ 23 w 25"/>
                  <a:gd name="T9" fmla="*/ 20 h 21"/>
                  <a:gd name="T10" fmla="*/ 21 w 25"/>
                  <a:gd name="T11" fmla="*/ 20 h 21"/>
                  <a:gd name="T12" fmla="*/ 18 w 25"/>
                  <a:gd name="T13" fmla="*/ 21 h 21"/>
                  <a:gd name="T14" fmla="*/ 14 w 25"/>
                  <a:gd name="T15" fmla="*/ 21 h 21"/>
                  <a:gd name="T16" fmla="*/ 11 w 25"/>
                  <a:gd name="T17" fmla="*/ 20 h 21"/>
                  <a:gd name="T18" fmla="*/ 7 w 25"/>
                  <a:gd name="T19" fmla="*/ 18 h 21"/>
                  <a:gd name="T20" fmla="*/ 5 w 25"/>
                  <a:gd name="T21" fmla="*/ 18 h 21"/>
                  <a:gd name="T22" fmla="*/ 2 w 25"/>
                  <a:gd name="T23" fmla="*/ 16 h 21"/>
                  <a:gd name="T24" fmla="*/ 0 w 25"/>
                  <a:gd name="T25" fmla="*/ 14 h 21"/>
                  <a:gd name="T26" fmla="*/ 0 w 25"/>
                  <a:gd name="T27" fmla="*/ 11 h 21"/>
                  <a:gd name="T28" fmla="*/ 2 w 25"/>
                  <a:gd name="T29" fmla="*/ 7 h 21"/>
                  <a:gd name="T30" fmla="*/ 5 w 25"/>
                  <a:gd name="T31" fmla="*/ 3 h 21"/>
                  <a:gd name="T32" fmla="*/ 9 w 25"/>
                  <a:gd name="T33" fmla="*/ 3 h 21"/>
                  <a:gd name="T34" fmla="*/ 14 w 25"/>
                  <a:gd name="T35" fmla="*/ 2 h 21"/>
                  <a:gd name="T36" fmla="*/ 18 w 25"/>
                  <a:gd name="T37" fmla="*/ 0 h 21"/>
                  <a:gd name="T38" fmla="*/ 23 w 25"/>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1">
                    <a:moveTo>
                      <a:pt x="23" y="0"/>
                    </a:moveTo>
                    <a:lnTo>
                      <a:pt x="25" y="7"/>
                    </a:lnTo>
                    <a:lnTo>
                      <a:pt x="25" y="12"/>
                    </a:lnTo>
                    <a:lnTo>
                      <a:pt x="25" y="16"/>
                    </a:lnTo>
                    <a:lnTo>
                      <a:pt x="23" y="20"/>
                    </a:lnTo>
                    <a:lnTo>
                      <a:pt x="21" y="20"/>
                    </a:lnTo>
                    <a:lnTo>
                      <a:pt x="18" y="21"/>
                    </a:lnTo>
                    <a:lnTo>
                      <a:pt x="14" y="21"/>
                    </a:lnTo>
                    <a:lnTo>
                      <a:pt x="11" y="20"/>
                    </a:lnTo>
                    <a:lnTo>
                      <a:pt x="7" y="18"/>
                    </a:lnTo>
                    <a:lnTo>
                      <a:pt x="5" y="18"/>
                    </a:lnTo>
                    <a:lnTo>
                      <a:pt x="2" y="16"/>
                    </a:lnTo>
                    <a:lnTo>
                      <a:pt x="0" y="14"/>
                    </a:lnTo>
                    <a:lnTo>
                      <a:pt x="0" y="11"/>
                    </a:lnTo>
                    <a:lnTo>
                      <a:pt x="2" y="7"/>
                    </a:lnTo>
                    <a:lnTo>
                      <a:pt x="5" y="3"/>
                    </a:lnTo>
                    <a:lnTo>
                      <a:pt x="9" y="3"/>
                    </a:lnTo>
                    <a:lnTo>
                      <a:pt x="14" y="2"/>
                    </a:lnTo>
                    <a:lnTo>
                      <a:pt x="18"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9" name="Freeform 350"/>
              <p:cNvSpPr>
                <a:spLocks/>
              </p:cNvSpPr>
              <p:nvPr/>
            </p:nvSpPr>
            <p:spPr bwMode="auto">
              <a:xfrm>
                <a:off x="5297" y="2271"/>
                <a:ext cx="6" cy="10"/>
              </a:xfrm>
              <a:custGeom>
                <a:avLst/>
                <a:gdLst>
                  <a:gd name="T0" fmla="*/ 0 w 10"/>
                  <a:gd name="T1" fmla="*/ 0 h 20"/>
                  <a:gd name="T2" fmla="*/ 3 w 10"/>
                  <a:gd name="T3" fmla="*/ 0 h 20"/>
                  <a:gd name="T4" fmla="*/ 7 w 10"/>
                  <a:gd name="T5" fmla="*/ 2 h 20"/>
                  <a:gd name="T6" fmla="*/ 9 w 10"/>
                  <a:gd name="T7" fmla="*/ 3 h 20"/>
                  <a:gd name="T8" fmla="*/ 10 w 10"/>
                  <a:gd name="T9" fmla="*/ 7 h 20"/>
                  <a:gd name="T10" fmla="*/ 10 w 10"/>
                  <a:gd name="T11" fmla="*/ 9 h 20"/>
                  <a:gd name="T12" fmla="*/ 9 w 10"/>
                  <a:gd name="T13" fmla="*/ 12 h 20"/>
                  <a:gd name="T14" fmla="*/ 9 w 10"/>
                  <a:gd name="T15" fmla="*/ 14 h 20"/>
                  <a:gd name="T16" fmla="*/ 7 w 10"/>
                  <a:gd name="T17" fmla="*/ 18 h 20"/>
                  <a:gd name="T18" fmla="*/ 5 w 10"/>
                  <a:gd name="T19" fmla="*/ 20 h 20"/>
                  <a:gd name="T20" fmla="*/ 3 w 10"/>
                  <a:gd name="T21" fmla="*/ 20 h 20"/>
                  <a:gd name="T22" fmla="*/ 1 w 10"/>
                  <a:gd name="T23" fmla="*/ 20 h 20"/>
                  <a:gd name="T24" fmla="*/ 1 w 10"/>
                  <a:gd name="T25" fmla="*/ 18 h 20"/>
                  <a:gd name="T26" fmla="*/ 0 w 10"/>
                  <a:gd name="T27" fmla="*/ 14 h 20"/>
                  <a:gd name="T28" fmla="*/ 0 w 10"/>
                  <a:gd name="T29" fmla="*/ 9 h 20"/>
                  <a:gd name="T30" fmla="*/ 0 w 10"/>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20">
                    <a:moveTo>
                      <a:pt x="0" y="0"/>
                    </a:moveTo>
                    <a:lnTo>
                      <a:pt x="3" y="0"/>
                    </a:lnTo>
                    <a:lnTo>
                      <a:pt x="7" y="2"/>
                    </a:lnTo>
                    <a:lnTo>
                      <a:pt x="9" y="3"/>
                    </a:lnTo>
                    <a:lnTo>
                      <a:pt x="10" y="7"/>
                    </a:lnTo>
                    <a:lnTo>
                      <a:pt x="10" y="9"/>
                    </a:lnTo>
                    <a:lnTo>
                      <a:pt x="9" y="12"/>
                    </a:lnTo>
                    <a:lnTo>
                      <a:pt x="9" y="14"/>
                    </a:lnTo>
                    <a:lnTo>
                      <a:pt x="7" y="18"/>
                    </a:lnTo>
                    <a:lnTo>
                      <a:pt x="5" y="20"/>
                    </a:lnTo>
                    <a:lnTo>
                      <a:pt x="3" y="20"/>
                    </a:lnTo>
                    <a:lnTo>
                      <a:pt x="1" y="20"/>
                    </a:lnTo>
                    <a:lnTo>
                      <a:pt x="1" y="18"/>
                    </a:lnTo>
                    <a:lnTo>
                      <a:pt x="0" y="14"/>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0" name="Freeform 351"/>
              <p:cNvSpPr>
                <a:spLocks/>
              </p:cNvSpPr>
              <p:nvPr/>
            </p:nvSpPr>
            <p:spPr bwMode="auto">
              <a:xfrm>
                <a:off x="5268" y="2134"/>
                <a:ext cx="9" cy="8"/>
              </a:xfrm>
              <a:custGeom>
                <a:avLst/>
                <a:gdLst>
                  <a:gd name="T0" fmla="*/ 6 w 18"/>
                  <a:gd name="T1" fmla="*/ 0 h 16"/>
                  <a:gd name="T2" fmla="*/ 13 w 18"/>
                  <a:gd name="T3" fmla="*/ 5 h 16"/>
                  <a:gd name="T4" fmla="*/ 16 w 18"/>
                  <a:gd name="T5" fmla="*/ 7 h 16"/>
                  <a:gd name="T6" fmla="*/ 18 w 18"/>
                  <a:gd name="T7" fmla="*/ 10 h 16"/>
                  <a:gd name="T8" fmla="*/ 18 w 18"/>
                  <a:gd name="T9" fmla="*/ 12 h 16"/>
                  <a:gd name="T10" fmla="*/ 16 w 18"/>
                  <a:gd name="T11" fmla="*/ 14 h 16"/>
                  <a:gd name="T12" fmla="*/ 13 w 18"/>
                  <a:gd name="T13" fmla="*/ 14 h 16"/>
                  <a:gd name="T14" fmla="*/ 9 w 18"/>
                  <a:gd name="T15" fmla="*/ 16 h 16"/>
                  <a:gd name="T16" fmla="*/ 7 w 18"/>
                  <a:gd name="T17" fmla="*/ 14 h 16"/>
                  <a:gd name="T18" fmla="*/ 4 w 18"/>
                  <a:gd name="T19" fmla="*/ 14 h 16"/>
                  <a:gd name="T20" fmla="*/ 2 w 18"/>
                  <a:gd name="T21" fmla="*/ 12 h 16"/>
                  <a:gd name="T22" fmla="*/ 0 w 18"/>
                  <a:gd name="T23" fmla="*/ 10 h 16"/>
                  <a:gd name="T24" fmla="*/ 0 w 18"/>
                  <a:gd name="T25" fmla="*/ 9 h 16"/>
                  <a:gd name="T26" fmla="*/ 2 w 18"/>
                  <a:gd name="T27" fmla="*/ 5 h 16"/>
                  <a:gd name="T28" fmla="*/ 6 w 18"/>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6">
                    <a:moveTo>
                      <a:pt x="6" y="0"/>
                    </a:moveTo>
                    <a:lnTo>
                      <a:pt x="13" y="5"/>
                    </a:lnTo>
                    <a:lnTo>
                      <a:pt x="16" y="7"/>
                    </a:lnTo>
                    <a:lnTo>
                      <a:pt x="18" y="10"/>
                    </a:lnTo>
                    <a:lnTo>
                      <a:pt x="18" y="12"/>
                    </a:lnTo>
                    <a:lnTo>
                      <a:pt x="16" y="14"/>
                    </a:lnTo>
                    <a:lnTo>
                      <a:pt x="13" y="14"/>
                    </a:lnTo>
                    <a:lnTo>
                      <a:pt x="9" y="16"/>
                    </a:lnTo>
                    <a:lnTo>
                      <a:pt x="7" y="14"/>
                    </a:lnTo>
                    <a:lnTo>
                      <a:pt x="4" y="14"/>
                    </a:lnTo>
                    <a:lnTo>
                      <a:pt x="2" y="12"/>
                    </a:lnTo>
                    <a:lnTo>
                      <a:pt x="0" y="10"/>
                    </a:lnTo>
                    <a:lnTo>
                      <a:pt x="0" y="9"/>
                    </a:lnTo>
                    <a:lnTo>
                      <a:pt x="2" y="5"/>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1" name="Freeform 352"/>
              <p:cNvSpPr>
                <a:spLocks/>
              </p:cNvSpPr>
              <p:nvPr/>
            </p:nvSpPr>
            <p:spPr bwMode="auto">
              <a:xfrm>
                <a:off x="5288" y="2270"/>
                <a:ext cx="3" cy="3"/>
              </a:xfrm>
              <a:custGeom>
                <a:avLst/>
                <a:gdLst>
                  <a:gd name="T0" fmla="*/ 3 w 5"/>
                  <a:gd name="T1" fmla="*/ 0 h 7"/>
                  <a:gd name="T2" fmla="*/ 5 w 5"/>
                  <a:gd name="T3" fmla="*/ 0 h 7"/>
                  <a:gd name="T4" fmla="*/ 5 w 5"/>
                  <a:gd name="T5" fmla="*/ 2 h 7"/>
                  <a:gd name="T6" fmla="*/ 3 w 5"/>
                  <a:gd name="T7" fmla="*/ 6 h 7"/>
                  <a:gd name="T8" fmla="*/ 0 w 5"/>
                  <a:gd name="T9" fmla="*/ 7 h 7"/>
                  <a:gd name="T10" fmla="*/ 0 w 5"/>
                  <a:gd name="T11" fmla="*/ 4 h 7"/>
                  <a:gd name="T12" fmla="*/ 1 w 5"/>
                  <a:gd name="T13" fmla="*/ 2 h 7"/>
                  <a:gd name="T14" fmla="*/ 1 w 5"/>
                  <a:gd name="T15" fmla="*/ 0 h 7"/>
                  <a:gd name="T16" fmla="*/ 3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3" y="0"/>
                    </a:moveTo>
                    <a:lnTo>
                      <a:pt x="5" y="0"/>
                    </a:lnTo>
                    <a:lnTo>
                      <a:pt x="5" y="2"/>
                    </a:lnTo>
                    <a:lnTo>
                      <a:pt x="3" y="6"/>
                    </a:lnTo>
                    <a:lnTo>
                      <a:pt x="0" y="7"/>
                    </a:lnTo>
                    <a:lnTo>
                      <a:pt x="0" y="4"/>
                    </a:lnTo>
                    <a:lnTo>
                      <a:pt x="1" y="2"/>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2" name="Freeform 353"/>
              <p:cNvSpPr>
                <a:spLocks/>
              </p:cNvSpPr>
              <p:nvPr/>
            </p:nvSpPr>
            <p:spPr bwMode="auto">
              <a:xfrm>
                <a:off x="5261" y="2346"/>
                <a:ext cx="43" cy="19"/>
              </a:xfrm>
              <a:custGeom>
                <a:avLst/>
                <a:gdLst>
                  <a:gd name="T0" fmla="*/ 12 w 84"/>
                  <a:gd name="T1" fmla="*/ 0 h 37"/>
                  <a:gd name="T2" fmla="*/ 37 w 84"/>
                  <a:gd name="T3" fmla="*/ 3 h 37"/>
                  <a:gd name="T4" fmla="*/ 61 w 84"/>
                  <a:gd name="T5" fmla="*/ 9 h 37"/>
                  <a:gd name="T6" fmla="*/ 84 w 84"/>
                  <a:gd name="T7" fmla="*/ 16 h 37"/>
                  <a:gd name="T8" fmla="*/ 82 w 84"/>
                  <a:gd name="T9" fmla="*/ 23 h 37"/>
                  <a:gd name="T10" fmla="*/ 73 w 84"/>
                  <a:gd name="T11" fmla="*/ 28 h 37"/>
                  <a:gd name="T12" fmla="*/ 61 w 84"/>
                  <a:gd name="T13" fmla="*/ 32 h 37"/>
                  <a:gd name="T14" fmla="*/ 45 w 84"/>
                  <a:gd name="T15" fmla="*/ 36 h 37"/>
                  <a:gd name="T16" fmla="*/ 28 w 84"/>
                  <a:gd name="T17" fmla="*/ 37 h 37"/>
                  <a:gd name="T18" fmla="*/ 14 w 84"/>
                  <a:gd name="T19" fmla="*/ 36 h 37"/>
                  <a:gd name="T20" fmla="*/ 3 w 84"/>
                  <a:gd name="T21" fmla="*/ 30 h 37"/>
                  <a:gd name="T22" fmla="*/ 0 w 84"/>
                  <a:gd name="T23" fmla="*/ 23 h 37"/>
                  <a:gd name="T24" fmla="*/ 3 w 84"/>
                  <a:gd name="T25" fmla="*/ 19 h 37"/>
                  <a:gd name="T26" fmla="*/ 7 w 84"/>
                  <a:gd name="T27" fmla="*/ 16 h 37"/>
                  <a:gd name="T28" fmla="*/ 9 w 84"/>
                  <a:gd name="T29" fmla="*/ 10 h 37"/>
                  <a:gd name="T30" fmla="*/ 10 w 84"/>
                  <a:gd name="T31" fmla="*/ 5 h 37"/>
                  <a:gd name="T32" fmla="*/ 12 w 84"/>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37">
                    <a:moveTo>
                      <a:pt x="12" y="0"/>
                    </a:moveTo>
                    <a:lnTo>
                      <a:pt x="37" y="3"/>
                    </a:lnTo>
                    <a:lnTo>
                      <a:pt x="61" y="9"/>
                    </a:lnTo>
                    <a:lnTo>
                      <a:pt x="84" y="16"/>
                    </a:lnTo>
                    <a:lnTo>
                      <a:pt x="82" y="23"/>
                    </a:lnTo>
                    <a:lnTo>
                      <a:pt x="73" y="28"/>
                    </a:lnTo>
                    <a:lnTo>
                      <a:pt x="61" y="32"/>
                    </a:lnTo>
                    <a:lnTo>
                      <a:pt x="45" y="36"/>
                    </a:lnTo>
                    <a:lnTo>
                      <a:pt x="28" y="37"/>
                    </a:lnTo>
                    <a:lnTo>
                      <a:pt x="14" y="36"/>
                    </a:lnTo>
                    <a:lnTo>
                      <a:pt x="3" y="30"/>
                    </a:lnTo>
                    <a:lnTo>
                      <a:pt x="0" y="23"/>
                    </a:lnTo>
                    <a:lnTo>
                      <a:pt x="3" y="19"/>
                    </a:lnTo>
                    <a:lnTo>
                      <a:pt x="7" y="16"/>
                    </a:lnTo>
                    <a:lnTo>
                      <a:pt x="9" y="10"/>
                    </a:lnTo>
                    <a:lnTo>
                      <a:pt x="10" y="5"/>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3" name="Freeform 354"/>
              <p:cNvSpPr>
                <a:spLocks/>
              </p:cNvSpPr>
              <p:nvPr/>
            </p:nvSpPr>
            <p:spPr bwMode="auto">
              <a:xfrm>
                <a:off x="5258" y="2261"/>
                <a:ext cx="30" cy="22"/>
              </a:xfrm>
              <a:custGeom>
                <a:avLst/>
                <a:gdLst>
                  <a:gd name="T0" fmla="*/ 33 w 62"/>
                  <a:gd name="T1" fmla="*/ 0 h 43"/>
                  <a:gd name="T2" fmla="*/ 36 w 62"/>
                  <a:gd name="T3" fmla="*/ 4 h 43"/>
                  <a:gd name="T4" fmla="*/ 40 w 62"/>
                  <a:gd name="T5" fmla="*/ 11 h 43"/>
                  <a:gd name="T6" fmla="*/ 44 w 62"/>
                  <a:gd name="T7" fmla="*/ 18 h 43"/>
                  <a:gd name="T8" fmla="*/ 47 w 62"/>
                  <a:gd name="T9" fmla="*/ 23 h 43"/>
                  <a:gd name="T10" fmla="*/ 53 w 62"/>
                  <a:gd name="T11" fmla="*/ 27 h 43"/>
                  <a:gd name="T12" fmla="*/ 62 w 62"/>
                  <a:gd name="T13" fmla="*/ 23 h 43"/>
                  <a:gd name="T14" fmla="*/ 62 w 62"/>
                  <a:gd name="T15" fmla="*/ 36 h 43"/>
                  <a:gd name="T16" fmla="*/ 56 w 62"/>
                  <a:gd name="T17" fmla="*/ 41 h 43"/>
                  <a:gd name="T18" fmla="*/ 49 w 62"/>
                  <a:gd name="T19" fmla="*/ 43 h 43"/>
                  <a:gd name="T20" fmla="*/ 42 w 62"/>
                  <a:gd name="T21" fmla="*/ 41 h 43"/>
                  <a:gd name="T22" fmla="*/ 35 w 62"/>
                  <a:gd name="T23" fmla="*/ 38 h 43"/>
                  <a:gd name="T24" fmla="*/ 29 w 62"/>
                  <a:gd name="T25" fmla="*/ 31 h 43"/>
                  <a:gd name="T26" fmla="*/ 31 w 62"/>
                  <a:gd name="T27" fmla="*/ 27 h 43"/>
                  <a:gd name="T28" fmla="*/ 33 w 62"/>
                  <a:gd name="T29" fmla="*/ 25 h 43"/>
                  <a:gd name="T30" fmla="*/ 33 w 62"/>
                  <a:gd name="T31" fmla="*/ 23 h 43"/>
                  <a:gd name="T32" fmla="*/ 33 w 62"/>
                  <a:gd name="T33" fmla="*/ 22 h 43"/>
                  <a:gd name="T34" fmla="*/ 31 w 62"/>
                  <a:gd name="T35" fmla="*/ 23 h 43"/>
                  <a:gd name="T36" fmla="*/ 29 w 62"/>
                  <a:gd name="T37" fmla="*/ 23 h 43"/>
                  <a:gd name="T38" fmla="*/ 29 w 62"/>
                  <a:gd name="T39" fmla="*/ 27 h 43"/>
                  <a:gd name="T40" fmla="*/ 29 w 62"/>
                  <a:gd name="T41" fmla="*/ 31 h 43"/>
                  <a:gd name="T42" fmla="*/ 11 w 62"/>
                  <a:gd name="T43" fmla="*/ 32 h 43"/>
                  <a:gd name="T44" fmla="*/ 2 w 62"/>
                  <a:gd name="T45" fmla="*/ 34 h 43"/>
                  <a:gd name="T46" fmla="*/ 0 w 62"/>
                  <a:gd name="T47" fmla="*/ 32 h 43"/>
                  <a:gd name="T48" fmla="*/ 2 w 62"/>
                  <a:gd name="T49" fmla="*/ 29 h 43"/>
                  <a:gd name="T50" fmla="*/ 8 w 62"/>
                  <a:gd name="T51" fmla="*/ 23 h 43"/>
                  <a:gd name="T52" fmla="*/ 15 w 62"/>
                  <a:gd name="T53" fmla="*/ 18 h 43"/>
                  <a:gd name="T54" fmla="*/ 22 w 62"/>
                  <a:gd name="T55" fmla="*/ 9 h 43"/>
                  <a:gd name="T56" fmla="*/ 24 w 62"/>
                  <a:gd name="T57" fmla="*/ 0 h 43"/>
                  <a:gd name="T58" fmla="*/ 33 w 62"/>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43">
                    <a:moveTo>
                      <a:pt x="33" y="0"/>
                    </a:moveTo>
                    <a:lnTo>
                      <a:pt x="36" y="4"/>
                    </a:lnTo>
                    <a:lnTo>
                      <a:pt x="40" y="11"/>
                    </a:lnTo>
                    <a:lnTo>
                      <a:pt x="44" y="18"/>
                    </a:lnTo>
                    <a:lnTo>
                      <a:pt x="47" y="23"/>
                    </a:lnTo>
                    <a:lnTo>
                      <a:pt x="53" y="27"/>
                    </a:lnTo>
                    <a:lnTo>
                      <a:pt x="62" y="23"/>
                    </a:lnTo>
                    <a:lnTo>
                      <a:pt x="62" y="36"/>
                    </a:lnTo>
                    <a:lnTo>
                      <a:pt x="56" y="41"/>
                    </a:lnTo>
                    <a:lnTo>
                      <a:pt x="49" y="43"/>
                    </a:lnTo>
                    <a:lnTo>
                      <a:pt x="42" y="41"/>
                    </a:lnTo>
                    <a:lnTo>
                      <a:pt x="35" y="38"/>
                    </a:lnTo>
                    <a:lnTo>
                      <a:pt x="29" y="31"/>
                    </a:lnTo>
                    <a:lnTo>
                      <a:pt x="31" y="27"/>
                    </a:lnTo>
                    <a:lnTo>
                      <a:pt x="33" y="25"/>
                    </a:lnTo>
                    <a:lnTo>
                      <a:pt x="33" y="23"/>
                    </a:lnTo>
                    <a:lnTo>
                      <a:pt x="33" y="22"/>
                    </a:lnTo>
                    <a:lnTo>
                      <a:pt x="31" y="23"/>
                    </a:lnTo>
                    <a:lnTo>
                      <a:pt x="29" y="23"/>
                    </a:lnTo>
                    <a:lnTo>
                      <a:pt x="29" y="27"/>
                    </a:lnTo>
                    <a:lnTo>
                      <a:pt x="29" y="31"/>
                    </a:lnTo>
                    <a:lnTo>
                      <a:pt x="11" y="32"/>
                    </a:lnTo>
                    <a:lnTo>
                      <a:pt x="2" y="34"/>
                    </a:lnTo>
                    <a:lnTo>
                      <a:pt x="0" y="32"/>
                    </a:lnTo>
                    <a:lnTo>
                      <a:pt x="2" y="29"/>
                    </a:lnTo>
                    <a:lnTo>
                      <a:pt x="8" y="23"/>
                    </a:lnTo>
                    <a:lnTo>
                      <a:pt x="15" y="18"/>
                    </a:lnTo>
                    <a:lnTo>
                      <a:pt x="22" y="9"/>
                    </a:lnTo>
                    <a:lnTo>
                      <a:pt x="24" y="0"/>
                    </a:lnTo>
                    <a:lnTo>
                      <a:pt x="3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4" name="Freeform 355"/>
              <p:cNvSpPr>
                <a:spLocks/>
              </p:cNvSpPr>
              <p:nvPr/>
            </p:nvSpPr>
            <p:spPr bwMode="auto">
              <a:xfrm>
                <a:off x="5257" y="2115"/>
                <a:ext cx="8" cy="8"/>
              </a:xfrm>
              <a:custGeom>
                <a:avLst/>
                <a:gdLst>
                  <a:gd name="T0" fmla="*/ 5 w 16"/>
                  <a:gd name="T1" fmla="*/ 0 h 16"/>
                  <a:gd name="T2" fmla="*/ 12 w 16"/>
                  <a:gd name="T3" fmla="*/ 5 h 16"/>
                  <a:gd name="T4" fmla="*/ 16 w 16"/>
                  <a:gd name="T5" fmla="*/ 7 h 16"/>
                  <a:gd name="T6" fmla="*/ 16 w 16"/>
                  <a:gd name="T7" fmla="*/ 11 h 16"/>
                  <a:gd name="T8" fmla="*/ 16 w 16"/>
                  <a:gd name="T9" fmla="*/ 12 h 16"/>
                  <a:gd name="T10" fmla="*/ 14 w 16"/>
                  <a:gd name="T11" fmla="*/ 14 h 16"/>
                  <a:gd name="T12" fmla="*/ 12 w 16"/>
                  <a:gd name="T13" fmla="*/ 14 h 16"/>
                  <a:gd name="T14" fmla="*/ 9 w 16"/>
                  <a:gd name="T15" fmla="*/ 16 h 16"/>
                  <a:gd name="T16" fmla="*/ 5 w 16"/>
                  <a:gd name="T17" fmla="*/ 16 h 16"/>
                  <a:gd name="T18" fmla="*/ 3 w 16"/>
                  <a:gd name="T19" fmla="*/ 14 h 16"/>
                  <a:gd name="T20" fmla="*/ 0 w 16"/>
                  <a:gd name="T21" fmla="*/ 12 h 16"/>
                  <a:gd name="T22" fmla="*/ 0 w 16"/>
                  <a:gd name="T23" fmla="*/ 11 h 16"/>
                  <a:gd name="T24" fmla="*/ 0 w 16"/>
                  <a:gd name="T25" fmla="*/ 9 h 16"/>
                  <a:gd name="T26" fmla="*/ 1 w 16"/>
                  <a:gd name="T27" fmla="*/ 5 h 16"/>
                  <a:gd name="T28" fmla="*/ 5 w 16"/>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0"/>
                    </a:moveTo>
                    <a:lnTo>
                      <a:pt x="12" y="5"/>
                    </a:lnTo>
                    <a:lnTo>
                      <a:pt x="16" y="7"/>
                    </a:lnTo>
                    <a:lnTo>
                      <a:pt x="16" y="11"/>
                    </a:lnTo>
                    <a:lnTo>
                      <a:pt x="16" y="12"/>
                    </a:lnTo>
                    <a:lnTo>
                      <a:pt x="14" y="14"/>
                    </a:lnTo>
                    <a:lnTo>
                      <a:pt x="12" y="14"/>
                    </a:lnTo>
                    <a:lnTo>
                      <a:pt x="9" y="16"/>
                    </a:lnTo>
                    <a:lnTo>
                      <a:pt x="5" y="16"/>
                    </a:lnTo>
                    <a:lnTo>
                      <a:pt x="3" y="14"/>
                    </a:lnTo>
                    <a:lnTo>
                      <a:pt x="0" y="12"/>
                    </a:lnTo>
                    <a:lnTo>
                      <a:pt x="0" y="11"/>
                    </a:lnTo>
                    <a:lnTo>
                      <a:pt x="0" y="9"/>
                    </a:lnTo>
                    <a:lnTo>
                      <a:pt x="1" y="5"/>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5" name="Freeform 356"/>
              <p:cNvSpPr>
                <a:spLocks/>
              </p:cNvSpPr>
              <p:nvPr/>
            </p:nvSpPr>
            <p:spPr bwMode="auto">
              <a:xfrm>
                <a:off x="5265" y="2193"/>
                <a:ext cx="10" cy="4"/>
              </a:xfrm>
              <a:custGeom>
                <a:avLst/>
                <a:gdLst>
                  <a:gd name="T0" fmla="*/ 9 w 20"/>
                  <a:gd name="T1" fmla="*/ 0 h 9"/>
                  <a:gd name="T2" fmla="*/ 14 w 20"/>
                  <a:gd name="T3" fmla="*/ 2 h 9"/>
                  <a:gd name="T4" fmla="*/ 18 w 20"/>
                  <a:gd name="T5" fmla="*/ 2 h 9"/>
                  <a:gd name="T6" fmla="*/ 20 w 20"/>
                  <a:gd name="T7" fmla="*/ 3 h 9"/>
                  <a:gd name="T8" fmla="*/ 20 w 20"/>
                  <a:gd name="T9" fmla="*/ 5 h 9"/>
                  <a:gd name="T10" fmla="*/ 18 w 20"/>
                  <a:gd name="T11" fmla="*/ 5 h 9"/>
                  <a:gd name="T12" fmla="*/ 14 w 20"/>
                  <a:gd name="T13" fmla="*/ 7 h 9"/>
                  <a:gd name="T14" fmla="*/ 12 w 20"/>
                  <a:gd name="T15" fmla="*/ 9 h 9"/>
                  <a:gd name="T16" fmla="*/ 9 w 20"/>
                  <a:gd name="T17" fmla="*/ 9 h 9"/>
                  <a:gd name="T18" fmla="*/ 5 w 20"/>
                  <a:gd name="T19" fmla="*/ 9 h 9"/>
                  <a:gd name="T20" fmla="*/ 3 w 20"/>
                  <a:gd name="T21" fmla="*/ 9 h 9"/>
                  <a:gd name="T22" fmla="*/ 2 w 20"/>
                  <a:gd name="T23" fmla="*/ 9 h 9"/>
                  <a:gd name="T24" fmla="*/ 0 w 20"/>
                  <a:gd name="T25" fmla="*/ 7 h 9"/>
                  <a:gd name="T26" fmla="*/ 2 w 20"/>
                  <a:gd name="T27" fmla="*/ 5 h 9"/>
                  <a:gd name="T28" fmla="*/ 3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2"/>
                    </a:lnTo>
                    <a:lnTo>
                      <a:pt x="18" y="2"/>
                    </a:lnTo>
                    <a:lnTo>
                      <a:pt x="20" y="3"/>
                    </a:lnTo>
                    <a:lnTo>
                      <a:pt x="20" y="5"/>
                    </a:lnTo>
                    <a:lnTo>
                      <a:pt x="18" y="5"/>
                    </a:lnTo>
                    <a:lnTo>
                      <a:pt x="14" y="7"/>
                    </a:lnTo>
                    <a:lnTo>
                      <a:pt x="12" y="9"/>
                    </a:lnTo>
                    <a:lnTo>
                      <a:pt x="9" y="9"/>
                    </a:lnTo>
                    <a:lnTo>
                      <a:pt x="5" y="9"/>
                    </a:lnTo>
                    <a:lnTo>
                      <a:pt x="3" y="9"/>
                    </a:lnTo>
                    <a:lnTo>
                      <a:pt x="2" y="9"/>
                    </a:lnTo>
                    <a:lnTo>
                      <a:pt x="0" y="7"/>
                    </a:lnTo>
                    <a:lnTo>
                      <a:pt x="2" y="5"/>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6" name="Freeform 357"/>
              <p:cNvSpPr>
                <a:spLocks/>
              </p:cNvSpPr>
              <p:nvPr/>
            </p:nvSpPr>
            <p:spPr bwMode="auto">
              <a:xfrm>
                <a:off x="5241" y="2039"/>
                <a:ext cx="9" cy="22"/>
              </a:xfrm>
              <a:custGeom>
                <a:avLst/>
                <a:gdLst>
                  <a:gd name="T0" fmla="*/ 16 w 18"/>
                  <a:gd name="T1" fmla="*/ 0 h 45"/>
                  <a:gd name="T2" fmla="*/ 18 w 18"/>
                  <a:gd name="T3" fmla="*/ 24 h 45"/>
                  <a:gd name="T4" fmla="*/ 12 w 18"/>
                  <a:gd name="T5" fmla="*/ 44 h 45"/>
                  <a:gd name="T6" fmla="*/ 5 w 18"/>
                  <a:gd name="T7" fmla="*/ 45 h 45"/>
                  <a:gd name="T8" fmla="*/ 3 w 18"/>
                  <a:gd name="T9" fmla="*/ 35 h 45"/>
                  <a:gd name="T10" fmla="*/ 2 w 18"/>
                  <a:gd name="T11" fmla="*/ 24 h 45"/>
                  <a:gd name="T12" fmla="*/ 0 w 18"/>
                  <a:gd name="T13" fmla="*/ 13 h 45"/>
                  <a:gd name="T14" fmla="*/ 2 w 18"/>
                  <a:gd name="T15" fmla="*/ 6 h 45"/>
                  <a:gd name="T16" fmla="*/ 5 w 18"/>
                  <a:gd name="T17" fmla="*/ 0 h 45"/>
                  <a:gd name="T18" fmla="*/ 16 w 18"/>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45">
                    <a:moveTo>
                      <a:pt x="16" y="0"/>
                    </a:moveTo>
                    <a:lnTo>
                      <a:pt x="18" y="24"/>
                    </a:lnTo>
                    <a:lnTo>
                      <a:pt x="12" y="44"/>
                    </a:lnTo>
                    <a:lnTo>
                      <a:pt x="5" y="45"/>
                    </a:lnTo>
                    <a:lnTo>
                      <a:pt x="3" y="35"/>
                    </a:lnTo>
                    <a:lnTo>
                      <a:pt x="2" y="24"/>
                    </a:lnTo>
                    <a:lnTo>
                      <a:pt x="0" y="13"/>
                    </a:lnTo>
                    <a:lnTo>
                      <a:pt x="2" y="6"/>
                    </a:lnTo>
                    <a:lnTo>
                      <a:pt x="5"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7" name="Freeform 358"/>
              <p:cNvSpPr>
                <a:spLocks/>
              </p:cNvSpPr>
              <p:nvPr/>
            </p:nvSpPr>
            <p:spPr bwMode="auto">
              <a:xfrm>
                <a:off x="5274" y="2297"/>
                <a:ext cx="10" cy="4"/>
              </a:xfrm>
              <a:custGeom>
                <a:avLst/>
                <a:gdLst>
                  <a:gd name="T0" fmla="*/ 9 w 20"/>
                  <a:gd name="T1" fmla="*/ 0 h 9"/>
                  <a:gd name="T2" fmla="*/ 14 w 20"/>
                  <a:gd name="T3" fmla="*/ 0 h 9"/>
                  <a:gd name="T4" fmla="*/ 18 w 20"/>
                  <a:gd name="T5" fmla="*/ 2 h 9"/>
                  <a:gd name="T6" fmla="*/ 20 w 20"/>
                  <a:gd name="T7" fmla="*/ 4 h 9"/>
                  <a:gd name="T8" fmla="*/ 20 w 20"/>
                  <a:gd name="T9" fmla="*/ 6 h 9"/>
                  <a:gd name="T10" fmla="*/ 18 w 20"/>
                  <a:gd name="T11" fmla="*/ 6 h 9"/>
                  <a:gd name="T12" fmla="*/ 16 w 20"/>
                  <a:gd name="T13" fmla="*/ 8 h 9"/>
                  <a:gd name="T14" fmla="*/ 12 w 20"/>
                  <a:gd name="T15" fmla="*/ 8 h 9"/>
                  <a:gd name="T16" fmla="*/ 9 w 20"/>
                  <a:gd name="T17" fmla="*/ 9 h 9"/>
                  <a:gd name="T18" fmla="*/ 5 w 20"/>
                  <a:gd name="T19" fmla="*/ 9 h 9"/>
                  <a:gd name="T20" fmla="*/ 3 w 20"/>
                  <a:gd name="T21" fmla="*/ 9 h 9"/>
                  <a:gd name="T22" fmla="*/ 2 w 20"/>
                  <a:gd name="T23" fmla="*/ 9 h 9"/>
                  <a:gd name="T24" fmla="*/ 0 w 20"/>
                  <a:gd name="T25" fmla="*/ 8 h 9"/>
                  <a:gd name="T26" fmla="*/ 2 w 20"/>
                  <a:gd name="T27" fmla="*/ 6 h 9"/>
                  <a:gd name="T28" fmla="*/ 5 w 20"/>
                  <a:gd name="T29" fmla="*/ 4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0"/>
                    </a:lnTo>
                    <a:lnTo>
                      <a:pt x="18" y="2"/>
                    </a:lnTo>
                    <a:lnTo>
                      <a:pt x="20" y="4"/>
                    </a:lnTo>
                    <a:lnTo>
                      <a:pt x="20" y="6"/>
                    </a:lnTo>
                    <a:lnTo>
                      <a:pt x="18" y="6"/>
                    </a:lnTo>
                    <a:lnTo>
                      <a:pt x="16" y="8"/>
                    </a:lnTo>
                    <a:lnTo>
                      <a:pt x="12" y="8"/>
                    </a:lnTo>
                    <a:lnTo>
                      <a:pt x="9" y="9"/>
                    </a:lnTo>
                    <a:lnTo>
                      <a:pt x="5" y="9"/>
                    </a:lnTo>
                    <a:lnTo>
                      <a:pt x="3" y="9"/>
                    </a:lnTo>
                    <a:lnTo>
                      <a:pt x="2" y="9"/>
                    </a:lnTo>
                    <a:lnTo>
                      <a:pt x="0" y="8"/>
                    </a:lnTo>
                    <a:lnTo>
                      <a:pt x="2" y="6"/>
                    </a:lnTo>
                    <a:lnTo>
                      <a:pt x="5"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8" name="Freeform 359"/>
              <p:cNvSpPr>
                <a:spLocks/>
              </p:cNvSpPr>
              <p:nvPr/>
            </p:nvSpPr>
            <p:spPr bwMode="auto">
              <a:xfrm>
                <a:off x="5244" y="2066"/>
                <a:ext cx="4" cy="2"/>
              </a:xfrm>
              <a:custGeom>
                <a:avLst/>
                <a:gdLst>
                  <a:gd name="T0" fmla="*/ 4 w 7"/>
                  <a:gd name="T1" fmla="*/ 0 h 6"/>
                  <a:gd name="T2" fmla="*/ 6 w 7"/>
                  <a:gd name="T3" fmla="*/ 2 h 6"/>
                  <a:gd name="T4" fmla="*/ 7 w 7"/>
                  <a:gd name="T5" fmla="*/ 4 h 6"/>
                  <a:gd name="T6" fmla="*/ 7 w 7"/>
                  <a:gd name="T7" fmla="*/ 4 h 6"/>
                  <a:gd name="T8" fmla="*/ 7 w 7"/>
                  <a:gd name="T9" fmla="*/ 6 h 6"/>
                  <a:gd name="T10" fmla="*/ 6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2"/>
                    </a:lnTo>
                    <a:lnTo>
                      <a:pt x="7" y="4"/>
                    </a:lnTo>
                    <a:lnTo>
                      <a:pt x="7" y="4"/>
                    </a:lnTo>
                    <a:lnTo>
                      <a:pt x="7"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9" name="Freeform 360"/>
              <p:cNvSpPr>
                <a:spLocks/>
              </p:cNvSpPr>
              <p:nvPr/>
            </p:nvSpPr>
            <p:spPr bwMode="auto">
              <a:xfrm>
                <a:off x="5254" y="2143"/>
                <a:ext cx="6" cy="13"/>
              </a:xfrm>
              <a:custGeom>
                <a:avLst/>
                <a:gdLst>
                  <a:gd name="T0" fmla="*/ 0 w 13"/>
                  <a:gd name="T1" fmla="*/ 0 h 25"/>
                  <a:gd name="T2" fmla="*/ 6 w 13"/>
                  <a:gd name="T3" fmla="*/ 1 h 25"/>
                  <a:gd name="T4" fmla="*/ 9 w 13"/>
                  <a:gd name="T5" fmla="*/ 3 h 25"/>
                  <a:gd name="T6" fmla="*/ 11 w 13"/>
                  <a:gd name="T7" fmla="*/ 7 h 25"/>
                  <a:gd name="T8" fmla="*/ 13 w 13"/>
                  <a:gd name="T9" fmla="*/ 10 h 25"/>
                  <a:gd name="T10" fmla="*/ 13 w 13"/>
                  <a:gd name="T11" fmla="*/ 14 h 25"/>
                  <a:gd name="T12" fmla="*/ 13 w 13"/>
                  <a:gd name="T13" fmla="*/ 18 h 25"/>
                  <a:gd name="T14" fmla="*/ 11 w 13"/>
                  <a:gd name="T15" fmla="*/ 19 h 25"/>
                  <a:gd name="T16" fmla="*/ 11 w 13"/>
                  <a:gd name="T17" fmla="*/ 23 h 25"/>
                  <a:gd name="T18" fmla="*/ 9 w 13"/>
                  <a:gd name="T19" fmla="*/ 25 h 25"/>
                  <a:gd name="T20" fmla="*/ 7 w 13"/>
                  <a:gd name="T21" fmla="*/ 25 h 25"/>
                  <a:gd name="T22" fmla="*/ 6 w 13"/>
                  <a:gd name="T23" fmla="*/ 25 h 25"/>
                  <a:gd name="T24" fmla="*/ 4 w 13"/>
                  <a:gd name="T25" fmla="*/ 23 h 25"/>
                  <a:gd name="T26" fmla="*/ 2 w 13"/>
                  <a:gd name="T27" fmla="*/ 21 h 25"/>
                  <a:gd name="T28" fmla="*/ 2 w 13"/>
                  <a:gd name="T29" fmla="*/ 16 h 25"/>
                  <a:gd name="T30" fmla="*/ 0 w 13"/>
                  <a:gd name="T31" fmla="*/ 9 h 25"/>
                  <a:gd name="T32" fmla="*/ 0 w 13"/>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5">
                    <a:moveTo>
                      <a:pt x="0" y="0"/>
                    </a:moveTo>
                    <a:lnTo>
                      <a:pt x="6" y="1"/>
                    </a:lnTo>
                    <a:lnTo>
                      <a:pt x="9" y="3"/>
                    </a:lnTo>
                    <a:lnTo>
                      <a:pt x="11" y="7"/>
                    </a:lnTo>
                    <a:lnTo>
                      <a:pt x="13" y="10"/>
                    </a:lnTo>
                    <a:lnTo>
                      <a:pt x="13" y="14"/>
                    </a:lnTo>
                    <a:lnTo>
                      <a:pt x="13" y="18"/>
                    </a:lnTo>
                    <a:lnTo>
                      <a:pt x="11" y="19"/>
                    </a:lnTo>
                    <a:lnTo>
                      <a:pt x="11" y="23"/>
                    </a:lnTo>
                    <a:lnTo>
                      <a:pt x="9" y="25"/>
                    </a:lnTo>
                    <a:lnTo>
                      <a:pt x="7" y="25"/>
                    </a:lnTo>
                    <a:lnTo>
                      <a:pt x="6" y="25"/>
                    </a:lnTo>
                    <a:lnTo>
                      <a:pt x="4" y="23"/>
                    </a:lnTo>
                    <a:lnTo>
                      <a:pt x="2" y="21"/>
                    </a:lnTo>
                    <a:lnTo>
                      <a:pt x="2" y="16"/>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0" name="Freeform 361"/>
              <p:cNvSpPr>
                <a:spLocks/>
              </p:cNvSpPr>
              <p:nvPr/>
            </p:nvSpPr>
            <p:spPr bwMode="auto">
              <a:xfrm>
                <a:off x="5266" y="2231"/>
                <a:ext cx="5" cy="9"/>
              </a:xfrm>
              <a:custGeom>
                <a:avLst/>
                <a:gdLst>
                  <a:gd name="T0" fmla="*/ 0 w 10"/>
                  <a:gd name="T1" fmla="*/ 0 h 18"/>
                  <a:gd name="T2" fmla="*/ 3 w 10"/>
                  <a:gd name="T3" fmla="*/ 0 h 18"/>
                  <a:gd name="T4" fmla="*/ 7 w 10"/>
                  <a:gd name="T5" fmla="*/ 0 h 18"/>
                  <a:gd name="T6" fmla="*/ 9 w 10"/>
                  <a:gd name="T7" fmla="*/ 1 h 18"/>
                  <a:gd name="T8" fmla="*/ 10 w 10"/>
                  <a:gd name="T9" fmla="*/ 5 h 18"/>
                  <a:gd name="T10" fmla="*/ 10 w 10"/>
                  <a:gd name="T11" fmla="*/ 7 h 18"/>
                  <a:gd name="T12" fmla="*/ 10 w 10"/>
                  <a:gd name="T13" fmla="*/ 10 h 18"/>
                  <a:gd name="T14" fmla="*/ 9 w 10"/>
                  <a:gd name="T15" fmla="*/ 12 h 18"/>
                  <a:gd name="T16" fmla="*/ 7 w 10"/>
                  <a:gd name="T17" fmla="*/ 16 h 18"/>
                  <a:gd name="T18" fmla="*/ 7 w 10"/>
                  <a:gd name="T19" fmla="*/ 18 h 18"/>
                  <a:gd name="T20" fmla="*/ 5 w 10"/>
                  <a:gd name="T21" fmla="*/ 18 h 18"/>
                  <a:gd name="T22" fmla="*/ 3 w 10"/>
                  <a:gd name="T23" fmla="*/ 18 h 18"/>
                  <a:gd name="T24" fmla="*/ 1 w 10"/>
                  <a:gd name="T25" fmla="*/ 16 h 18"/>
                  <a:gd name="T26" fmla="*/ 0 w 10"/>
                  <a:gd name="T27" fmla="*/ 12 h 18"/>
                  <a:gd name="T28" fmla="*/ 0 w 10"/>
                  <a:gd name="T29" fmla="*/ 7 h 18"/>
                  <a:gd name="T30" fmla="*/ 0 w 10"/>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0" y="0"/>
                    </a:moveTo>
                    <a:lnTo>
                      <a:pt x="3" y="0"/>
                    </a:lnTo>
                    <a:lnTo>
                      <a:pt x="7" y="0"/>
                    </a:lnTo>
                    <a:lnTo>
                      <a:pt x="9" y="1"/>
                    </a:lnTo>
                    <a:lnTo>
                      <a:pt x="10" y="5"/>
                    </a:lnTo>
                    <a:lnTo>
                      <a:pt x="10" y="7"/>
                    </a:lnTo>
                    <a:lnTo>
                      <a:pt x="10" y="10"/>
                    </a:lnTo>
                    <a:lnTo>
                      <a:pt x="9" y="12"/>
                    </a:lnTo>
                    <a:lnTo>
                      <a:pt x="7" y="16"/>
                    </a:lnTo>
                    <a:lnTo>
                      <a:pt x="7" y="18"/>
                    </a:lnTo>
                    <a:lnTo>
                      <a:pt x="5" y="18"/>
                    </a:lnTo>
                    <a:lnTo>
                      <a:pt x="3" y="18"/>
                    </a:lnTo>
                    <a:lnTo>
                      <a:pt x="1" y="16"/>
                    </a:lnTo>
                    <a:lnTo>
                      <a:pt x="0"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1" name="Freeform 362"/>
              <p:cNvSpPr>
                <a:spLocks/>
              </p:cNvSpPr>
              <p:nvPr/>
            </p:nvSpPr>
            <p:spPr bwMode="auto">
              <a:xfrm>
                <a:off x="5241" y="2061"/>
                <a:ext cx="3" cy="6"/>
              </a:xfrm>
              <a:custGeom>
                <a:avLst/>
                <a:gdLst>
                  <a:gd name="T0" fmla="*/ 7 w 7"/>
                  <a:gd name="T1" fmla="*/ 0 h 11"/>
                  <a:gd name="T2" fmla="*/ 7 w 7"/>
                  <a:gd name="T3" fmla="*/ 9 h 11"/>
                  <a:gd name="T4" fmla="*/ 0 w 7"/>
                  <a:gd name="T5" fmla="*/ 11 h 11"/>
                  <a:gd name="T6" fmla="*/ 0 w 7"/>
                  <a:gd name="T7" fmla="*/ 8 h 11"/>
                  <a:gd name="T8" fmla="*/ 0 w 7"/>
                  <a:gd name="T9" fmla="*/ 4 h 11"/>
                  <a:gd name="T10" fmla="*/ 0 w 7"/>
                  <a:gd name="T11" fmla="*/ 2 h 11"/>
                  <a:gd name="T12" fmla="*/ 4 w 7"/>
                  <a:gd name="T13" fmla="*/ 0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7" y="9"/>
                    </a:lnTo>
                    <a:lnTo>
                      <a:pt x="0" y="11"/>
                    </a:lnTo>
                    <a:lnTo>
                      <a:pt x="0" y="8"/>
                    </a:lnTo>
                    <a:lnTo>
                      <a:pt x="0" y="4"/>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2" name="Freeform 363"/>
              <p:cNvSpPr>
                <a:spLocks/>
              </p:cNvSpPr>
              <p:nvPr/>
            </p:nvSpPr>
            <p:spPr bwMode="auto">
              <a:xfrm>
                <a:off x="5240" y="2113"/>
                <a:ext cx="10" cy="10"/>
              </a:xfrm>
              <a:custGeom>
                <a:avLst/>
                <a:gdLst>
                  <a:gd name="T0" fmla="*/ 13 w 22"/>
                  <a:gd name="T1" fmla="*/ 0 h 22"/>
                  <a:gd name="T2" fmla="*/ 18 w 22"/>
                  <a:gd name="T3" fmla="*/ 4 h 22"/>
                  <a:gd name="T4" fmla="*/ 20 w 22"/>
                  <a:gd name="T5" fmla="*/ 8 h 22"/>
                  <a:gd name="T6" fmla="*/ 22 w 22"/>
                  <a:gd name="T7" fmla="*/ 11 h 22"/>
                  <a:gd name="T8" fmla="*/ 22 w 22"/>
                  <a:gd name="T9" fmla="*/ 15 h 22"/>
                  <a:gd name="T10" fmla="*/ 20 w 22"/>
                  <a:gd name="T11" fmla="*/ 17 h 22"/>
                  <a:gd name="T12" fmla="*/ 18 w 22"/>
                  <a:gd name="T13" fmla="*/ 18 h 22"/>
                  <a:gd name="T14" fmla="*/ 15 w 22"/>
                  <a:gd name="T15" fmla="*/ 20 h 22"/>
                  <a:gd name="T16" fmla="*/ 13 w 22"/>
                  <a:gd name="T17" fmla="*/ 20 h 22"/>
                  <a:gd name="T18" fmla="*/ 9 w 22"/>
                  <a:gd name="T19" fmla="*/ 22 h 22"/>
                  <a:gd name="T20" fmla="*/ 6 w 22"/>
                  <a:gd name="T21" fmla="*/ 22 h 22"/>
                  <a:gd name="T22" fmla="*/ 4 w 22"/>
                  <a:gd name="T23" fmla="*/ 20 h 22"/>
                  <a:gd name="T24" fmla="*/ 2 w 22"/>
                  <a:gd name="T25" fmla="*/ 20 h 22"/>
                  <a:gd name="T26" fmla="*/ 0 w 22"/>
                  <a:gd name="T27" fmla="*/ 17 h 22"/>
                  <a:gd name="T28" fmla="*/ 2 w 22"/>
                  <a:gd name="T29" fmla="*/ 15 h 22"/>
                  <a:gd name="T30" fmla="*/ 4 w 22"/>
                  <a:gd name="T31" fmla="*/ 11 h 22"/>
                  <a:gd name="T32" fmla="*/ 7 w 22"/>
                  <a:gd name="T33" fmla="*/ 6 h 22"/>
                  <a:gd name="T34" fmla="*/ 13 w 22"/>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2">
                    <a:moveTo>
                      <a:pt x="13" y="0"/>
                    </a:moveTo>
                    <a:lnTo>
                      <a:pt x="18" y="4"/>
                    </a:lnTo>
                    <a:lnTo>
                      <a:pt x="20" y="8"/>
                    </a:lnTo>
                    <a:lnTo>
                      <a:pt x="22" y="11"/>
                    </a:lnTo>
                    <a:lnTo>
                      <a:pt x="22" y="15"/>
                    </a:lnTo>
                    <a:lnTo>
                      <a:pt x="20" y="17"/>
                    </a:lnTo>
                    <a:lnTo>
                      <a:pt x="18" y="18"/>
                    </a:lnTo>
                    <a:lnTo>
                      <a:pt x="15" y="20"/>
                    </a:lnTo>
                    <a:lnTo>
                      <a:pt x="13" y="20"/>
                    </a:lnTo>
                    <a:lnTo>
                      <a:pt x="9" y="22"/>
                    </a:lnTo>
                    <a:lnTo>
                      <a:pt x="6" y="22"/>
                    </a:lnTo>
                    <a:lnTo>
                      <a:pt x="4" y="20"/>
                    </a:lnTo>
                    <a:lnTo>
                      <a:pt x="2" y="20"/>
                    </a:lnTo>
                    <a:lnTo>
                      <a:pt x="0" y="17"/>
                    </a:lnTo>
                    <a:lnTo>
                      <a:pt x="2" y="15"/>
                    </a:lnTo>
                    <a:lnTo>
                      <a:pt x="4" y="11"/>
                    </a:lnTo>
                    <a:lnTo>
                      <a:pt x="7" y="6"/>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3" name="Freeform 364"/>
              <p:cNvSpPr>
                <a:spLocks/>
              </p:cNvSpPr>
              <p:nvPr/>
            </p:nvSpPr>
            <p:spPr bwMode="auto">
              <a:xfrm>
                <a:off x="5250" y="2135"/>
                <a:ext cx="1" cy="4"/>
              </a:xfrm>
              <a:custGeom>
                <a:avLst/>
                <a:gdLst>
                  <a:gd name="T0" fmla="*/ 4 w 4"/>
                  <a:gd name="T1" fmla="*/ 0 h 8"/>
                  <a:gd name="T2" fmla="*/ 4 w 4"/>
                  <a:gd name="T3" fmla="*/ 0 h 8"/>
                  <a:gd name="T4" fmla="*/ 4 w 4"/>
                  <a:gd name="T5" fmla="*/ 2 h 8"/>
                  <a:gd name="T6" fmla="*/ 4 w 4"/>
                  <a:gd name="T7" fmla="*/ 4 h 8"/>
                  <a:gd name="T8" fmla="*/ 0 w 4"/>
                  <a:gd name="T9" fmla="*/ 8 h 8"/>
                  <a:gd name="T10" fmla="*/ 0 w 4"/>
                  <a:gd name="T11" fmla="*/ 4 h 8"/>
                  <a:gd name="T12" fmla="*/ 0 w 4"/>
                  <a:gd name="T13" fmla="*/ 0 h 8"/>
                  <a:gd name="T14" fmla="*/ 2 w 4"/>
                  <a:gd name="T15" fmla="*/ 0 h 8"/>
                  <a:gd name="T16" fmla="*/ 4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4" y="0"/>
                    </a:moveTo>
                    <a:lnTo>
                      <a:pt x="4" y="0"/>
                    </a:lnTo>
                    <a:lnTo>
                      <a:pt x="4" y="2"/>
                    </a:lnTo>
                    <a:lnTo>
                      <a:pt x="4" y="4"/>
                    </a:lnTo>
                    <a:lnTo>
                      <a:pt x="0" y="8"/>
                    </a:lnTo>
                    <a:lnTo>
                      <a:pt x="0" y="4"/>
                    </a:lnTo>
                    <a:lnTo>
                      <a:pt x="0" y="0"/>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4" name="Freeform 365"/>
              <p:cNvSpPr>
                <a:spLocks/>
              </p:cNvSpPr>
              <p:nvPr/>
            </p:nvSpPr>
            <p:spPr bwMode="auto">
              <a:xfrm>
                <a:off x="5259" y="2211"/>
                <a:ext cx="3" cy="3"/>
              </a:xfrm>
              <a:custGeom>
                <a:avLst/>
                <a:gdLst>
                  <a:gd name="T0" fmla="*/ 4 w 7"/>
                  <a:gd name="T1" fmla="*/ 0 h 5"/>
                  <a:gd name="T2" fmla="*/ 6 w 7"/>
                  <a:gd name="T3" fmla="*/ 0 h 5"/>
                  <a:gd name="T4" fmla="*/ 7 w 7"/>
                  <a:gd name="T5" fmla="*/ 2 h 5"/>
                  <a:gd name="T6" fmla="*/ 7 w 7"/>
                  <a:gd name="T7" fmla="*/ 4 h 5"/>
                  <a:gd name="T8" fmla="*/ 7 w 7"/>
                  <a:gd name="T9" fmla="*/ 5 h 5"/>
                  <a:gd name="T10" fmla="*/ 6 w 7"/>
                  <a:gd name="T11" fmla="*/ 5 h 5"/>
                  <a:gd name="T12" fmla="*/ 4 w 7"/>
                  <a:gd name="T13" fmla="*/ 4 h 5"/>
                  <a:gd name="T14" fmla="*/ 0 w 7"/>
                  <a:gd name="T15" fmla="*/ 0 h 5"/>
                  <a:gd name="T16" fmla="*/ 4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4" y="0"/>
                    </a:moveTo>
                    <a:lnTo>
                      <a:pt x="6" y="0"/>
                    </a:lnTo>
                    <a:lnTo>
                      <a:pt x="7" y="2"/>
                    </a:lnTo>
                    <a:lnTo>
                      <a:pt x="7" y="4"/>
                    </a:lnTo>
                    <a:lnTo>
                      <a:pt x="7" y="5"/>
                    </a:lnTo>
                    <a:lnTo>
                      <a:pt x="6" y="5"/>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5" name="Freeform 366"/>
              <p:cNvSpPr>
                <a:spLocks/>
              </p:cNvSpPr>
              <p:nvPr/>
            </p:nvSpPr>
            <p:spPr bwMode="auto">
              <a:xfrm>
                <a:off x="5260" y="2221"/>
                <a:ext cx="6" cy="10"/>
              </a:xfrm>
              <a:custGeom>
                <a:avLst/>
                <a:gdLst>
                  <a:gd name="T0" fmla="*/ 7 w 11"/>
                  <a:gd name="T1" fmla="*/ 0 h 20"/>
                  <a:gd name="T2" fmla="*/ 7 w 11"/>
                  <a:gd name="T3" fmla="*/ 0 h 20"/>
                  <a:gd name="T4" fmla="*/ 9 w 11"/>
                  <a:gd name="T5" fmla="*/ 2 h 20"/>
                  <a:gd name="T6" fmla="*/ 11 w 11"/>
                  <a:gd name="T7" fmla="*/ 5 h 20"/>
                  <a:gd name="T8" fmla="*/ 11 w 11"/>
                  <a:gd name="T9" fmla="*/ 11 h 20"/>
                  <a:gd name="T10" fmla="*/ 11 w 11"/>
                  <a:gd name="T11" fmla="*/ 20 h 20"/>
                  <a:gd name="T12" fmla="*/ 7 w 11"/>
                  <a:gd name="T13" fmla="*/ 20 h 20"/>
                  <a:gd name="T14" fmla="*/ 3 w 11"/>
                  <a:gd name="T15" fmla="*/ 18 h 20"/>
                  <a:gd name="T16" fmla="*/ 2 w 11"/>
                  <a:gd name="T17" fmla="*/ 16 h 20"/>
                  <a:gd name="T18" fmla="*/ 0 w 11"/>
                  <a:gd name="T19" fmla="*/ 12 h 20"/>
                  <a:gd name="T20" fmla="*/ 0 w 11"/>
                  <a:gd name="T21" fmla="*/ 11 h 20"/>
                  <a:gd name="T22" fmla="*/ 0 w 11"/>
                  <a:gd name="T23" fmla="*/ 7 h 20"/>
                  <a:gd name="T24" fmla="*/ 2 w 11"/>
                  <a:gd name="T25" fmla="*/ 5 h 20"/>
                  <a:gd name="T26" fmla="*/ 3 w 11"/>
                  <a:gd name="T27" fmla="*/ 2 h 20"/>
                  <a:gd name="T28" fmla="*/ 5 w 11"/>
                  <a:gd name="T29" fmla="*/ 0 h 20"/>
                  <a:gd name="T30" fmla="*/ 7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7" y="0"/>
                    </a:moveTo>
                    <a:lnTo>
                      <a:pt x="7" y="0"/>
                    </a:lnTo>
                    <a:lnTo>
                      <a:pt x="9" y="2"/>
                    </a:lnTo>
                    <a:lnTo>
                      <a:pt x="11" y="5"/>
                    </a:lnTo>
                    <a:lnTo>
                      <a:pt x="11" y="11"/>
                    </a:lnTo>
                    <a:lnTo>
                      <a:pt x="11" y="20"/>
                    </a:lnTo>
                    <a:lnTo>
                      <a:pt x="7" y="20"/>
                    </a:lnTo>
                    <a:lnTo>
                      <a:pt x="3" y="18"/>
                    </a:lnTo>
                    <a:lnTo>
                      <a:pt x="2" y="16"/>
                    </a:lnTo>
                    <a:lnTo>
                      <a:pt x="0" y="12"/>
                    </a:lnTo>
                    <a:lnTo>
                      <a:pt x="0" y="11"/>
                    </a:lnTo>
                    <a:lnTo>
                      <a:pt x="0" y="7"/>
                    </a:lnTo>
                    <a:lnTo>
                      <a:pt x="2" y="5"/>
                    </a:lnTo>
                    <a:lnTo>
                      <a:pt x="3" y="2"/>
                    </a:lnTo>
                    <a:lnTo>
                      <a:pt x="5"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6" name="Freeform 367"/>
              <p:cNvSpPr>
                <a:spLocks/>
              </p:cNvSpPr>
              <p:nvPr/>
            </p:nvSpPr>
            <p:spPr bwMode="auto">
              <a:xfrm>
                <a:off x="5265" y="2321"/>
                <a:ext cx="12" cy="8"/>
              </a:xfrm>
              <a:custGeom>
                <a:avLst/>
                <a:gdLst>
                  <a:gd name="T0" fmla="*/ 16 w 25"/>
                  <a:gd name="T1" fmla="*/ 0 h 16"/>
                  <a:gd name="T2" fmla="*/ 18 w 25"/>
                  <a:gd name="T3" fmla="*/ 0 h 16"/>
                  <a:gd name="T4" fmla="*/ 21 w 25"/>
                  <a:gd name="T5" fmla="*/ 0 h 16"/>
                  <a:gd name="T6" fmla="*/ 25 w 25"/>
                  <a:gd name="T7" fmla="*/ 4 h 16"/>
                  <a:gd name="T8" fmla="*/ 25 w 25"/>
                  <a:gd name="T9" fmla="*/ 9 h 16"/>
                  <a:gd name="T10" fmla="*/ 23 w 25"/>
                  <a:gd name="T11" fmla="*/ 13 h 16"/>
                  <a:gd name="T12" fmla="*/ 20 w 25"/>
                  <a:gd name="T13" fmla="*/ 14 h 16"/>
                  <a:gd name="T14" fmla="*/ 14 w 25"/>
                  <a:gd name="T15" fmla="*/ 16 h 16"/>
                  <a:gd name="T16" fmla="*/ 11 w 25"/>
                  <a:gd name="T17" fmla="*/ 16 h 16"/>
                  <a:gd name="T18" fmla="*/ 7 w 25"/>
                  <a:gd name="T19" fmla="*/ 14 h 16"/>
                  <a:gd name="T20" fmla="*/ 3 w 25"/>
                  <a:gd name="T21" fmla="*/ 13 h 16"/>
                  <a:gd name="T22" fmla="*/ 0 w 25"/>
                  <a:gd name="T23" fmla="*/ 9 h 16"/>
                  <a:gd name="T24" fmla="*/ 5 w 25"/>
                  <a:gd name="T25" fmla="*/ 5 h 16"/>
                  <a:gd name="T26" fmla="*/ 7 w 25"/>
                  <a:gd name="T27" fmla="*/ 4 h 16"/>
                  <a:gd name="T28" fmla="*/ 11 w 25"/>
                  <a:gd name="T29" fmla="*/ 2 h 16"/>
                  <a:gd name="T30" fmla="*/ 12 w 25"/>
                  <a:gd name="T31" fmla="*/ 0 h 16"/>
                  <a:gd name="T32" fmla="*/ 16 w 25"/>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16" y="0"/>
                    </a:moveTo>
                    <a:lnTo>
                      <a:pt x="18" y="0"/>
                    </a:lnTo>
                    <a:lnTo>
                      <a:pt x="21" y="0"/>
                    </a:lnTo>
                    <a:lnTo>
                      <a:pt x="25" y="4"/>
                    </a:lnTo>
                    <a:lnTo>
                      <a:pt x="25" y="9"/>
                    </a:lnTo>
                    <a:lnTo>
                      <a:pt x="23" y="13"/>
                    </a:lnTo>
                    <a:lnTo>
                      <a:pt x="20" y="14"/>
                    </a:lnTo>
                    <a:lnTo>
                      <a:pt x="14" y="16"/>
                    </a:lnTo>
                    <a:lnTo>
                      <a:pt x="11" y="16"/>
                    </a:lnTo>
                    <a:lnTo>
                      <a:pt x="7" y="14"/>
                    </a:lnTo>
                    <a:lnTo>
                      <a:pt x="3" y="13"/>
                    </a:lnTo>
                    <a:lnTo>
                      <a:pt x="0" y="9"/>
                    </a:lnTo>
                    <a:lnTo>
                      <a:pt x="5" y="5"/>
                    </a:lnTo>
                    <a:lnTo>
                      <a:pt x="7" y="4"/>
                    </a:lnTo>
                    <a:lnTo>
                      <a:pt x="11" y="2"/>
                    </a:lnTo>
                    <a:lnTo>
                      <a:pt x="12"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7" name="Freeform 368"/>
              <p:cNvSpPr>
                <a:spLocks/>
              </p:cNvSpPr>
              <p:nvPr/>
            </p:nvSpPr>
            <p:spPr bwMode="auto">
              <a:xfrm>
                <a:off x="5223" y="2067"/>
                <a:ext cx="18" cy="8"/>
              </a:xfrm>
              <a:custGeom>
                <a:avLst/>
                <a:gdLst>
                  <a:gd name="T0" fmla="*/ 34 w 34"/>
                  <a:gd name="T1" fmla="*/ 0 h 17"/>
                  <a:gd name="T2" fmla="*/ 29 w 34"/>
                  <a:gd name="T3" fmla="*/ 6 h 17"/>
                  <a:gd name="T4" fmla="*/ 23 w 34"/>
                  <a:gd name="T5" fmla="*/ 11 h 17"/>
                  <a:gd name="T6" fmla="*/ 20 w 34"/>
                  <a:gd name="T7" fmla="*/ 15 h 17"/>
                  <a:gd name="T8" fmla="*/ 14 w 34"/>
                  <a:gd name="T9" fmla="*/ 17 h 17"/>
                  <a:gd name="T10" fmla="*/ 11 w 34"/>
                  <a:gd name="T11" fmla="*/ 17 h 17"/>
                  <a:gd name="T12" fmla="*/ 7 w 34"/>
                  <a:gd name="T13" fmla="*/ 17 h 17"/>
                  <a:gd name="T14" fmla="*/ 3 w 34"/>
                  <a:gd name="T15" fmla="*/ 17 h 17"/>
                  <a:gd name="T16" fmla="*/ 0 w 34"/>
                  <a:gd name="T17" fmla="*/ 15 h 17"/>
                  <a:gd name="T18" fmla="*/ 0 w 34"/>
                  <a:gd name="T19" fmla="*/ 13 h 17"/>
                  <a:gd name="T20" fmla="*/ 0 w 34"/>
                  <a:gd name="T21" fmla="*/ 9 h 17"/>
                  <a:gd name="T22" fmla="*/ 0 w 34"/>
                  <a:gd name="T23" fmla="*/ 7 h 17"/>
                  <a:gd name="T24" fmla="*/ 3 w 34"/>
                  <a:gd name="T25" fmla="*/ 6 h 17"/>
                  <a:gd name="T26" fmla="*/ 7 w 34"/>
                  <a:gd name="T27" fmla="*/ 4 h 17"/>
                  <a:gd name="T28" fmla="*/ 14 w 34"/>
                  <a:gd name="T29" fmla="*/ 2 h 17"/>
                  <a:gd name="T30" fmla="*/ 23 w 34"/>
                  <a:gd name="T31" fmla="*/ 0 h 17"/>
                  <a:gd name="T32" fmla="*/ 34 w 34"/>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7">
                    <a:moveTo>
                      <a:pt x="34" y="0"/>
                    </a:moveTo>
                    <a:lnTo>
                      <a:pt x="29" y="6"/>
                    </a:lnTo>
                    <a:lnTo>
                      <a:pt x="23" y="11"/>
                    </a:lnTo>
                    <a:lnTo>
                      <a:pt x="20" y="15"/>
                    </a:lnTo>
                    <a:lnTo>
                      <a:pt x="14" y="17"/>
                    </a:lnTo>
                    <a:lnTo>
                      <a:pt x="11" y="17"/>
                    </a:lnTo>
                    <a:lnTo>
                      <a:pt x="7" y="17"/>
                    </a:lnTo>
                    <a:lnTo>
                      <a:pt x="3" y="17"/>
                    </a:lnTo>
                    <a:lnTo>
                      <a:pt x="0" y="15"/>
                    </a:lnTo>
                    <a:lnTo>
                      <a:pt x="0" y="13"/>
                    </a:lnTo>
                    <a:lnTo>
                      <a:pt x="0" y="9"/>
                    </a:lnTo>
                    <a:lnTo>
                      <a:pt x="0" y="7"/>
                    </a:lnTo>
                    <a:lnTo>
                      <a:pt x="3" y="6"/>
                    </a:lnTo>
                    <a:lnTo>
                      <a:pt x="7" y="4"/>
                    </a:lnTo>
                    <a:lnTo>
                      <a:pt x="14" y="2"/>
                    </a:lnTo>
                    <a:lnTo>
                      <a:pt x="23" y="0"/>
                    </a:lnTo>
                    <a:lnTo>
                      <a:pt x="3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8" name="Freeform 369"/>
              <p:cNvSpPr>
                <a:spLocks/>
              </p:cNvSpPr>
              <p:nvPr/>
            </p:nvSpPr>
            <p:spPr bwMode="auto">
              <a:xfrm>
                <a:off x="5238" y="2139"/>
                <a:ext cx="12" cy="21"/>
              </a:xfrm>
              <a:custGeom>
                <a:avLst/>
                <a:gdLst>
                  <a:gd name="T0" fmla="*/ 23 w 25"/>
                  <a:gd name="T1" fmla="*/ 0 h 43"/>
                  <a:gd name="T2" fmla="*/ 25 w 25"/>
                  <a:gd name="T3" fmla="*/ 12 h 43"/>
                  <a:gd name="T4" fmla="*/ 21 w 25"/>
                  <a:gd name="T5" fmla="*/ 21 h 43"/>
                  <a:gd name="T6" fmla="*/ 19 w 25"/>
                  <a:gd name="T7" fmla="*/ 30 h 43"/>
                  <a:gd name="T8" fmla="*/ 19 w 25"/>
                  <a:gd name="T9" fmla="*/ 43 h 43"/>
                  <a:gd name="T10" fmla="*/ 16 w 25"/>
                  <a:gd name="T11" fmla="*/ 41 h 43"/>
                  <a:gd name="T12" fmla="*/ 12 w 25"/>
                  <a:gd name="T13" fmla="*/ 39 h 43"/>
                  <a:gd name="T14" fmla="*/ 10 w 25"/>
                  <a:gd name="T15" fmla="*/ 36 h 43"/>
                  <a:gd name="T16" fmla="*/ 9 w 25"/>
                  <a:gd name="T17" fmla="*/ 30 h 43"/>
                  <a:gd name="T18" fmla="*/ 7 w 25"/>
                  <a:gd name="T19" fmla="*/ 27 h 43"/>
                  <a:gd name="T20" fmla="*/ 5 w 25"/>
                  <a:gd name="T21" fmla="*/ 21 h 43"/>
                  <a:gd name="T22" fmla="*/ 1 w 25"/>
                  <a:gd name="T23" fmla="*/ 18 h 43"/>
                  <a:gd name="T24" fmla="*/ 0 w 25"/>
                  <a:gd name="T25" fmla="*/ 14 h 43"/>
                  <a:gd name="T26" fmla="*/ 3 w 25"/>
                  <a:gd name="T27" fmla="*/ 14 h 43"/>
                  <a:gd name="T28" fmla="*/ 5 w 25"/>
                  <a:gd name="T29" fmla="*/ 12 h 43"/>
                  <a:gd name="T30" fmla="*/ 7 w 25"/>
                  <a:gd name="T31" fmla="*/ 10 h 43"/>
                  <a:gd name="T32" fmla="*/ 7 w 25"/>
                  <a:gd name="T33" fmla="*/ 7 h 43"/>
                  <a:gd name="T34" fmla="*/ 7 w 25"/>
                  <a:gd name="T35" fmla="*/ 3 h 43"/>
                  <a:gd name="T36" fmla="*/ 23 w 25"/>
                  <a:gd name="T3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43">
                    <a:moveTo>
                      <a:pt x="23" y="0"/>
                    </a:moveTo>
                    <a:lnTo>
                      <a:pt x="25" y="12"/>
                    </a:lnTo>
                    <a:lnTo>
                      <a:pt x="21" y="21"/>
                    </a:lnTo>
                    <a:lnTo>
                      <a:pt x="19" y="30"/>
                    </a:lnTo>
                    <a:lnTo>
                      <a:pt x="19" y="43"/>
                    </a:lnTo>
                    <a:lnTo>
                      <a:pt x="16" y="41"/>
                    </a:lnTo>
                    <a:lnTo>
                      <a:pt x="12" y="39"/>
                    </a:lnTo>
                    <a:lnTo>
                      <a:pt x="10" y="36"/>
                    </a:lnTo>
                    <a:lnTo>
                      <a:pt x="9" y="30"/>
                    </a:lnTo>
                    <a:lnTo>
                      <a:pt x="7" y="27"/>
                    </a:lnTo>
                    <a:lnTo>
                      <a:pt x="5" y="21"/>
                    </a:lnTo>
                    <a:lnTo>
                      <a:pt x="1" y="18"/>
                    </a:lnTo>
                    <a:lnTo>
                      <a:pt x="0" y="14"/>
                    </a:lnTo>
                    <a:lnTo>
                      <a:pt x="3" y="14"/>
                    </a:lnTo>
                    <a:lnTo>
                      <a:pt x="5" y="12"/>
                    </a:lnTo>
                    <a:lnTo>
                      <a:pt x="7" y="10"/>
                    </a:lnTo>
                    <a:lnTo>
                      <a:pt x="7" y="7"/>
                    </a:lnTo>
                    <a:lnTo>
                      <a:pt x="7" y="3"/>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9" name="Freeform 370"/>
              <p:cNvSpPr>
                <a:spLocks/>
              </p:cNvSpPr>
              <p:nvPr/>
            </p:nvSpPr>
            <p:spPr bwMode="auto">
              <a:xfrm>
                <a:off x="5256" y="2208"/>
                <a:ext cx="3" cy="3"/>
              </a:xfrm>
              <a:custGeom>
                <a:avLst/>
                <a:gdLst>
                  <a:gd name="T0" fmla="*/ 2 w 5"/>
                  <a:gd name="T1" fmla="*/ 0 h 5"/>
                  <a:gd name="T2" fmla="*/ 3 w 5"/>
                  <a:gd name="T3" fmla="*/ 1 h 5"/>
                  <a:gd name="T4" fmla="*/ 5 w 5"/>
                  <a:gd name="T5" fmla="*/ 5 h 5"/>
                  <a:gd name="T6" fmla="*/ 3 w 5"/>
                  <a:gd name="T7" fmla="*/ 5 h 5"/>
                  <a:gd name="T8" fmla="*/ 0 w 5"/>
                  <a:gd name="T9" fmla="*/ 3 h 5"/>
                  <a:gd name="T10" fmla="*/ 0 w 5"/>
                  <a:gd name="T11" fmla="*/ 1 h 5"/>
                  <a:gd name="T12" fmla="*/ 0 w 5"/>
                  <a:gd name="T13" fmla="*/ 0 h 5"/>
                  <a:gd name="T14" fmla="*/ 0 w 5"/>
                  <a:gd name="T15" fmla="*/ 0 h 5"/>
                  <a:gd name="T16" fmla="*/ 2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0"/>
                    </a:moveTo>
                    <a:lnTo>
                      <a:pt x="3" y="1"/>
                    </a:lnTo>
                    <a:lnTo>
                      <a:pt x="5" y="5"/>
                    </a:lnTo>
                    <a:lnTo>
                      <a:pt x="3" y="5"/>
                    </a:lnTo>
                    <a:lnTo>
                      <a:pt x="0" y="3"/>
                    </a:lnTo>
                    <a:lnTo>
                      <a:pt x="0" y="1"/>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0" name="Freeform 371"/>
              <p:cNvSpPr>
                <a:spLocks/>
              </p:cNvSpPr>
              <p:nvPr/>
            </p:nvSpPr>
            <p:spPr bwMode="auto">
              <a:xfrm>
                <a:off x="5227" y="2094"/>
                <a:ext cx="11" cy="7"/>
              </a:xfrm>
              <a:custGeom>
                <a:avLst/>
                <a:gdLst>
                  <a:gd name="T0" fmla="*/ 16 w 22"/>
                  <a:gd name="T1" fmla="*/ 0 h 15"/>
                  <a:gd name="T2" fmla="*/ 20 w 22"/>
                  <a:gd name="T3" fmla="*/ 0 h 15"/>
                  <a:gd name="T4" fmla="*/ 22 w 22"/>
                  <a:gd name="T5" fmla="*/ 2 h 15"/>
                  <a:gd name="T6" fmla="*/ 22 w 22"/>
                  <a:gd name="T7" fmla="*/ 4 h 15"/>
                  <a:gd name="T8" fmla="*/ 22 w 22"/>
                  <a:gd name="T9" fmla="*/ 6 h 15"/>
                  <a:gd name="T10" fmla="*/ 22 w 22"/>
                  <a:gd name="T11" fmla="*/ 8 h 15"/>
                  <a:gd name="T12" fmla="*/ 20 w 22"/>
                  <a:gd name="T13" fmla="*/ 9 h 15"/>
                  <a:gd name="T14" fmla="*/ 16 w 22"/>
                  <a:gd name="T15" fmla="*/ 11 h 15"/>
                  <a:gd name="T16" fmla="*/ 14 w 22"/>
                  <a:gd name="T17" fmla="*/ 13 h 15"/>
                  <a:gd name="T18" fmla="*/ 11 w 22"/>
                  <a:gd name="T19" fmla="*/ 15 h 15"/>
                  <a:gd name="T20" fmla="*/ 9 w 22"/>
                  <a:gd name="T21" fmla="*/ 13 h 15"/>
                  <a:gd name="T22" fmla="*/ 5 w 22"/>
                  <a:gd name="T23" fmla="*/ 11 h 15"/>
                  <a:gd name="T24" fmla="*/ 2 w 22"/>
                  <a:gd name="T25" fmla="*/ 9 h 15"/>
                  <a:gd name="T26" fmla="*/ 0 w 22"/>
                  <a:gd name="T27" fmla="*/ 4 h 15"/>
                  <a:gd name="T28" fmla="*/ 7 w 22"/>
                  <a:gd name="T29" fmla="*/ 2 h 15"/>
                  <a:gd name="T30" fmla="*/ 13 w 22"/>
                  <a:gd name="T31" fmla="*/ 0 h 15"/>
                  <a:gd name="T32" fmla="*/ 16 w 22"/>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5">
                    <a:moveTo>
                      <a:pt x="16" y="0"/>
                    </a:moveTo>
                    <a:lnTo>
                      <a:pt x="20" y="0"/>
                    </a:lnTo>
                    <a:lnTo>
                      <a:pt x="22" y="2"/>
                    </a:lnTo>
                    <a:lnTo>
                      <a:pt x="22" y="4"/>
                    </a:lnTo>
                    <a:lnTo>
                      <a:pt x="22" y="6"/>
                    </a:lnTo>
                    <a:lnTo>
                      <a:pt x="22" y="8"/>
                    </a:lnTo>
                    <a:lnTo>
                      <a:pt x="20" y="9"/>
                    </a:lnTo>
                    <a:lnTo>
                      <a:pt x="16" y="11"/>
                    </a:lnTo>
                    <a:lnTo>
                      <a:pt x="14" y="13"/>
                    </a:lnTo>
                    <a:lnTo>
                      <a:pt x="11" y="15"/>
                    </a:lnTo>
                    <a:lnTo>
                      <a:pt x="9" y="13"/>
                    </a:lnTo>
                    <a:lnTo>
                      <a:pt x="5" y="11"/>
                    </a:lnTo>
                    <a:lnTo>
                      <a:pt x="2" y="9"/>
                    </a:lnTo>
                    <a:lnTo>
                      <a:pt x="0" y="4"/>
                    </a:lnTo>
                    <a:lnTo>
                      <a:pt x="7" y="2"/>
                    </a:lnTo>
                    <a:lnTo>
                      <a:pt x="13"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1" name="Freeform 372"/>
              <p:cNvSpPr>
                <a:spLocks/>
              </p:cNvSpPr>
              <p:nvPr/>
            </p:nvSpPr>
            <p:spPr bwMode="auto">
              <a:xfrm>
                <a:off x="5237" y="2137"/>
                <a:ext cx="4" cy="5"/>
              </a:xfrm>
              <a:custGeom>
                <a:avLst/>
                <a:gdLst>
                  <a:gd name="T0" fmla="*/ 5 w 9"/>
                  <a:gd name="T1" fmla="*/ 0 h 9"/>
                  <a:gd name="T2" fmla="*/ 7 w 9"/>
                  <a:gd name="T3" fmla="*/ 2 h 9"/>
                  <a:gd name="T4" fmla="*/ 9 w 9"/>
                  <a:gd name="T5" fmla="*/ 7 h 9"/>
                  <a:gd name="T6" fmla="*/ 0 w 9"/>
                  <a:gd name="T7" fmla="*/ 9 h 9"/>
                  <a:gd name="T8" fmla="*/ 0 w 9"/>
                  <a:gd name="T9" fmla="*/ 5 h 9"/>
                  <a:gd name="T10" fmla="*/ 2 w 9"/>
                  <a:gd name="T11" fmla="*/ 4 h 9"/>
                  <a:gd name="T12" fmla="*/ 3 w 9"/>
                  <a:gd name="T13" fmla="*/ 2 h 9"/>
                  <a:gd name="T14" fmla="*/ 5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0"/>
                    </a:moveTo>
                    <a:lnTo>
                      <a:pt x="7" y="2"/>
                    </a:lnTo>
                    <a:lnTo>
                      <a:pt x="9" y="7"/>
                    </a:lnTo>
                    <a:lnTo>
                      <a:pt x="0" y="9"/>
                    </a:lnTo>
                    <a:lnTo>
                      <a:pt x="0" y="5"/>
                    </a:lnTo>
                    <a:lnTo>
                      <a:pt x="2" y="4"/>
                    </a:lnTo>
                    <a:lnTo>
                      <a:pt x="3" y="2"/>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2" name="Freeform 373"/>
              <p:cNvSpPr>
                <a:spLocks/>
              </p:cNvSpPr>
              <p:nvPr/>
            </p:nvSpPr>
            <p:spPr bwMode="auto">
              <a:xfrm>
                <a:off x="5222" y="2180"/>
                <a:ext cx="26" cy="12"/>
              </a:xfrm>
              <a:custGeom>
                <a:avLst/>
                <a:gdLst>
                  <a:gd name="T0" fmla="*/ 29 w 52"/>
                  <a:gd name="T1" fmla="*/ 0 h 23"/>
                  <a:gd name="T2" fmla="*/ 40 w 52"/>
                  <a:gd name="T3" fmla="*/ 0 h 23"/>
                  <a:gd name="T4" fmla="*/ 47 w 52"/>
                  <a:gd name="T5" fmla="*/ 7 h 23"/>
                  <a:gd name="T6" fmla="*/ 52 w 52"/>
                  <a:gd name="T7" fmla="*/ 23 h 23"/>
                  <a:gd name="T8" fmla="*/ 42 w 52"/>
                  <a:gd name="T9" fmla="*/ 19 h 23"/>
                  <a:gd name="T10" fmla="*/ 34 w 52"/>
                  <a:gd name="T11" fmla="*/ 19 h 23"/>
                  <a:gd name="T12" fmla="*/ 27 w 52"/>
                  <a:gd name="T13" fmla="*/ 21 h 23"/>
                  <a:gd name="T14" fmla="*/ 16 w 52"/>
                  <a:gd name="T15" fmla="*/ 21 h 23"/>
                  <a:gd name="T16" fmla="*/ 0 w 52"/>
                  <a:gd name="T17" fmla="*/ 21 h 23"/>
                  <a:gd name="T18" fmla="*/ 7 w 52"/>
                  <a:gd name="T19" fmla="*/ 12 h 23"/>
                  <a:gd name="T20" fmla="*/ 18 w 52"/>
                  <a:gd name="T21" fmla="*/ 3 h 23"/>
                  <a:gd name="T22" fmla="*/ 29 w 52"/>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23">
                    <a:moveTo>
                      <a:pt x="29" y="0"/>
                    </a:moveTo>
                    <a:lnTo>
                      <a:pt x="40" y="0"/>
                    </a:lnTo>
                    <a:lnTo>
                      <a:pt x="47" y="7"/>
                    </a:lnTo>
                    <a:lnTo>
                      <a:pt x="52" y="23"/>
                    </a:lnTo>
                    <a:lnTo>
                      <a:pt x="42" y="19"/>
                    </a:lnTo>
                    <a:lnTo>
                      <a:pt x="34" y="19"/>
                    </a:lnTo>
                    <a:lnTo>
                      <a:pt x="27" y="21"/>
                    </a:lnTo>
                    <a:lnTo>
                      <a:pt x="16" y="21"/>
                    </a:lnTo>
                    <a:lnTo>
                      <a:pt x="0" y="21"/>
                    </a:lnTo>
                    <a:lnTo>
                      <a:pt x="7" y="12"/>
                    </a:lnTo>
                    <a:lnTo>
                      <a:pt x="18" y="3"/>
                    </a:lnTo>
                    <a:lnTo>
                      <a:pt x="2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3" name="Freeform 374"/>
              <p:cNvSpPr>
                <a:spLocks/>
              </p:cNvSpPr>
              <p:nvPr/>
            </p:nvSpPr>
            <p:spPr bwMode="auto">
              <a:xfrm>
                <a:off x="5237" y="2263"/>
                <a:ext cx="21" cy="18"/>
              </a:xfrm>
              <a:custGeom>
                <a:avLst/>
                <a:gdLst>
                  <a:gd name="T0" fmla="*/ 11 w 41"/>
                  <a:gd name="T1" fmla="*/ 0 h 36"/>
                  <a:gd name="T2" fmla="*/ 20 w 41"/>
                  <a:gd name="T3" fmla="*/ 1 h 36"/>
                  <a:gd name="T4" fmla="*/ 29 w 41"/>
                  <a:gd name="T5" fmla="*/ 3 h 36"/>
                  <a:gd name="T6" fmla="*/ 40 w 41"/>
                  <a:gd name="T7" fmla="*/ 0 h 36"/>
                  <a:gd name="T8" fmla="*/ 41 w 41"/>
                  <a:gd name="T9" fmla="*/ 7 h 36"/>
                  <a:gd name="T10" fmla="*/ 38 w 41"/>
                  <a:gd name="T11" fmla="*/ 12 h 36"/>
                  <a:gd name="T12" fmla="*/ 32 w 41"/>
                  <a:gd name="T13" fmla="*/ 14 h 36"/>
                  <a:gd name="T14" fmla="*/ 25 w 41"/>
                  <a:gd name="T15" fmla="*/ 14 h 36"/>
                  <a:gd name="T16" fmla="*/ 20 w 41"/>
                  <a:gd name="T17" fmla="*/ 16 h 36"/>
                  <a:gd name="T18" fmla="*/ 16 w 41"/>
                  <a:gd name="T19" fmla="*/ 19 h 36"/>
                  <a:gd name="T20" fmla="*/ 16 w 41"/>
                  <a:gd name="T21" fmla="*/ 27 h 36"/>
                  <a:gd name="T22" fmla="*/ 20 w 41"/>
                  <a:gd name="T23" fmla="*/ 36 h 36"/>
                  <a:gd name="T24" fmla="*/ 16 w 41"/>
                  <a:gd name="T25" fmla="*/ 36 h 36"/>
                  <a:gd name="T26" fmla="*/ 12 w 41"/>
                  <a:gd name="T27" fmla="*/ 34 h 36"/>
                  <a:gd name="T28" fmla="*/ 11 w 41"/>
                  <a:gd name="T29" fmla="*/ 32 h 36"/>
                  <a:gd name="T30" fmla="*/ 9 w 41"/>
                  <a:gd name="T31" fmla="*/ 28 h 36"/>
                  <a:gd name="T32" fmla="*/ 7 w 41"/>
                  <a:gd name="T33" fmla="*/ 25 h 36"/>
                  <a:gd name="T34" fmla="*/ 5 w 41"/>
                  <a:gd name="T35" fmla="*/ 23 h 36"/>
                  <a:gd name="T36" fmla="*/ 3 w 41"/>
                  <a:gd name="T37" fmla="*/ 19 h 36"/>
                  <a:gd name="T38" fmla="*/ 0 w 41"/>
                  <a:gd name="T39" fmla="*/ 19 h 36"/>
                  <a:gd name="T40" fmla="*/ 2 w 41"/>
                  <a:gd name="T41" fmla="*/ 5 h 36"/>
                  <a:gd name="T42" fmla="*/ 5 w 41"/>
                  <a:gd name="T43" fmla="*/ 0 h 36"/>
                  <a:gd name="T44" fmla="*/ 11 w 41"/>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36">
                    <a:moveTo>
                      <a:pt x="11" y="0"/>
                    </a:moveTo>
                    <a:lnTo>
                      <a:pt x="20" y="1"/>
                    </a:lnTo>
                    <a:lnTo>
                      <a:pt x="29" y="3"/>
                    </a:lnTo>
                    <a:lnTo>
                      <a:pt x="40" y="0"/>
                    </a:lnTo>
                    <a:lnTo>
                      <a:pt x="41" y="7"/>
                    </a:lnTo>
                    <a:lnTo>
                      <a:pt x="38" y="12"/>
                    </a:lnTo>
                    <a:lnTo>
                      <a:pt x="32" y="14"/>
                    </a:lnTo>
                    <a:lnTo>
                      <a:pt x="25" y="14"/>
                    </a:lnTo>
                    <a:lnTo>
                      <a:pt x="20" y="16"/>
                    </a:lnTo>
                    <a:lnTo>
                      <a:pt x="16" y="19"/>
                    </a:lnTo>
                    <a:lnTo>
                      <a:pt x="16" y="27"/>
                    </a:lnTo>
                    <a:lnTo>
                      <a:pt x="20" y="36"/>
                    </a:lnTo>
                    <a:lnTo>
                      <a:pt x="16" y="36"/>
                    </a:lnTo>
                    <a:lnTo>
                      <a:pt x="12" y="34"/>
                    </a:lnTo>
                    <a:lnTo>
                      <a:pt x="11" y="32"/>
                    </a:lnTo>
                    <a:lnTo>
                      <a:pt x="9" y="28"/>
                    </a:lnTo>
                    <a:lnTo>
                      <a:pt x="7" y="25"/>
                    </a:lnTo>
                    <a:lnTo>
                      <a:pt x="5" y="23"/>
                    </a:lnTo>
                    <a:lnTo>
                      <a:pt x="3" y="19"/>
                    </a:lnTo>
                    <a:lnTo>
                      <a:pt x="0" y="19"/>
                    </a:lnTo>
                    <a:lnTo>
                      <a:pt x="2" y="5"/>
                    </a:lnTo>
                    <a:lnTo>
                      <a:pt x="5"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4" name="Freeform 375"/>
              <p:cNvSpPr>
                <a:spLocks/>
              </p:cNvSpPr>
              <p:nvPr/>
            </p:nvSpPr>
            <p:spPr bwMode="auto">
              <a:xfrm>
                <a:off x="5252" y="2322"/>
                <a:ext cx="13" cy="6"/>
              </a:xfrm>
              <a:custGeom>
                <a:avLst/>
                <a:gdLst>
                  <a:gd name="T0" fmla="*/ 19 w 26"/>
                  <a:gd name="T1" fmla="*/ 0 h 12"/>
                  <a:gd name="T2" fmla="*/ 22 w 26"/>
                  <a:gd name="T3" fmla="*/ 0 h 12"/>
                  <a:gd name="T4" fmla="*/ 24 w 26"/>
                  <a:gd name="T5" fmla="*/ 3 h 12"/>
                  <a:gd name="T6" fmla="*/ 26 w 26"/>
                  <a:gd name="T7" fmla="*/ 7 h 12"/>
                  <a:gd name="T8" fmla="*/ 0 w 26"/>
                  <a:gd name="T9" fmla="*/ 12 h 12"/>
                  <a:gd name="T10" fmla="*/ 0 w 26"/>
                  <a:gd name="T11" fmla="*/ 2 h 12"/>
                  <a:gd name="T12" fmla="*/ 4 w 26"/>
                  <a:gd name="T13" fmla="*/ 2 h 12"/>
                  <a:gd name="T14" fmla="*/ 10 w 26"/>
                  <a:gd name="T15" fmla="*/ 0 h 12"/>
                  <a:gd name="T16" fmla="*/ 13 w 26"/>
                  <a:gd name="T17" fmla="*/ 0 h 12"/>
                  <a:gd name="T18" fmla="*/ 19 w 26"/>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2">
                    <a:moveTo>
                      <a:pt x="19" y="0"/>
                    </a:moveTo>
                    <a:lnTo>
                      <a:pt x="22" y="0"/>
                    </a:lnTo>
                    <a:lnTo>
                      <a:pt x="24" y="3"/>
                    </a:lnTo>
                    <a:lnTo>
                      <a:pt x="26" y="7"/>
                    </a:lnTo>
                    <a:lnTo>
                      <a:pt x="0" y="12"/>
                    </a:lnTo>
                    <a:lnTo>
                      <a:pt x="0" y="2"/>
                    </a:lnTo>
                    <a:lnTo>
                      <a:pt x="4" y="2"/>
                    </a:lnTo>
                    <a:lnTo>
                      <a:pt x="10" y="0"/>
                    </a:lnTo>
                    <a:lnTo>
                      <a:pt x="13" y="0"/>
                    </a:lnTo>
                    <a:lnTo>
                      <a:pt x="1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5" name="Freeform 376"/>
              <p:cNvSpPr>
                <a:spLocks/>
              </p:cNvSpPr>
              <p:nvPr/>
            </p:nvSpPr>
            <p:spPr bwMode="auto">
              <a:xfrm>
                <a:off x="5213" y="2142"/>
                <a:ext cx="25" cy="14"/>
              </a:xfrm>
              <a:custGeom>
                <a:avLst/>
                <a:gdLst>
                  <a:gd name="T0" fmla="*/ 49 w 51"/>
                  <a:gd name="T1" fmla="*/ 0 h 29"/>
                  <a:gd name="T2" fmla="*/ 51 w 51"/>
                  <a:gd name="T3" fmla="*/ 9 h 29"/>
                  <a:gd name="T4" fmla="*/ 38 w 51"/>
                  <a:gd name="T5" fmla="*/ 11 h 29"/>
                  <a:gd name="T6" fmla="*/ 29 w 51"/>
                  <a:gd name="T7" fmla="*/ 16 h 29"/>
                  <a:gd name="T8" fmla="*/ 22 w 51"/>
                  <a:gd name="T9" fmla="*/ 23 h 29"/>
                  <a:gd name="T10" fmla="*/ 15 w 51"/>
                  <a:gd name="T11" fmla="*/ 29 h 29"/>
                  <a:gd name="T12" fmla="*/ 2 w 51"/>
                  <a:gd name="T13" fmla="*/ 29 h 29"/>
                  <a:gd name="T14" fmla="*/ 0 w 51"/>
                  <a:gd name="T15" fmla="*/ 20 h 29"/>
                  <a:gd name="T16" fmla="*/ 9 w 51"/>
                  <a:gd name="T17" fmla="*/ 16 h 29"/>
                  <a:gd name="T18" fmla="*/ 18 w 51"/>
                  <a:gd name="T19" fmla="*/ 11 h 29"/>
                  <a:gd name="T20" fmla="*/ 25 w 51"/>
                  <a:gd name="T21" fmla="*/ 4 h 29"/>
                  <a:gd name="T22" fmla="*/ 36 w 51"/>
                  <a:gd name="T23" fmla="*/ 0 h 29"/>
                  <a:gd name="T24" fmla="*/ 49 w 51"/>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29">
                    <a:moveTo>
                      <a:pt x="49" y="0"/>
                    </a:moveTo>
                    <a:lnTo>
                      <a:pt x="51" y="9"/>
                    </a:lnTo>
                    <a:lnTo>
                      <a:pt x="38" y="11"/>
                    </a:lnTo>
                    <a:lnTo>
                      <a:pt x="29" y="16"/>
                    </a:lnTo>
                    <a:lnTo>
                      <a:pt x="22" y="23"/>
                    </a:lnTo>
                    <a:lnTo>
                      <a:pt x="15" y="29"/>
                    </a:lnTo>
                    <a:lnTo>
                      <a:pt x="2" y="29"/>
                    </a:lnTo>
                    <a:lnTo>
                      <a:pt x="0" y="20"/>
                    </a:lnTo>
                    <a:lnTo>
                      <a:pt x="9" y="16"/>
                    </a:lnTo>
                    <a:lnTo>
                      <a:pt x="18" y="11"/>
                    </a:lnTo>
                    <a:lnTo>
                      <a:pt x="25" y="4"/>
                    </a:lnTo>
                    <a:lnTo>
                      <a:pt x="36" y="0"/>
                    </a:lnTo>
                    <a:lnTo>
                      <a:pt x="4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6" name="Freeform 377"/>
              <p:cNvSpPr>
                <a:spLocks/>
              </p:cNvSpPr>
              <p:nvPr/>
            </p:nvSpPr>
            <p:spPr bwMode="auto">
              <a:xfrm>
                <a:off x="5246" y="2244"/>
                <a:ext cx="4" cy="4"/>
              </a:xfrm>
              <a:custGeom>
                <a:avLst/>
                <a:gdLst>
                  <a:gd name="T0" fmla="*/ 3 w 7"/>
                  <a:gd name="T1" fmla="*/ 0 h 7"/>
                  <a:gd name="T2" fmla="*/ 5 w 7"/>
                  <a:gd name="T3" fmla="*/ 1 h 7"/>
                  <a:gd name="T4" fmla="*/ 7 w 7"/>
                  <a:gd name="T5" fmla="*/ 3 h 7"/>
                  <a:gd name="T6" fmla="*/ 7 w 7"/>
                  <a:gd name="T7" fmla="*/ 5 h 7"/>
                  <a:gd name="T8" fmla="*/ 5 w 7"/>
                  <a:gd name="T9" fmla="*/ 5 h 7"/>
                  <a:gd name="T10" fmla="*/ 5 w 7"/>
                  <a:gd name="T11" fmla="*/ 7 h 7"/>
                  <a:gd name="T12" fmla="*/ 3 w 7"/>
                  <a:gd name="T13" fmla="*/ 5 h 7"/>
                  <a:gd name="T14" fmla="*/ 0 w 7"/>
                  <a:gd name="T15" fmla="*/ 0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5" y="1"/>
                    </a:lnTo>
                    <a:lnTo>
                      <a:pt x="7" y="3"/>
                    </a:lnTo>
                    <a:lnTo>
                      <a:pt x="7" y="5"/>
                    </a:lnTo>
                    <a:lnTo>
                      <a:pt x="5" y="5"/>
                    </a:lnTo>
                    <a:lnTo>
                      <a:pt x="5" y="7"/>
                    </a:lnTo>
                    <a:lnTo>
                      <a:pt x="3" y="5"/>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7" name="Freeform 378"/>
              <p:cNvSpPr>
                <a:spLocks/>
              </p:cNvSpPr>
              <p:nvPr/>
            </p:nvSpPr>
            <p:spPr bwMode="auto">
              <a:xfrm>
                <a:off x="5208" y="2020"/>
                <a:ext cx="9" cy="8"/>
              </a:xfrm>
              <a:custGeom>
                <a:avLst/>
                <a:gdLst>
                  <a:gd name="T0" fmla="*/ 7 w 18"/>
                  <a:gd name="T1" fmla="*/ 0 h 17"/>
                  <a:gd name="T2" fmla="*/ 13 w 18"/>
                  <a:gd name="T3" fmla="*/ 0 h 17"/>
                  <a:gd name="T4" fmla="*/ 15 w 18"/>
                  <a:gd name="T5" fmla="*/ 2 h 17"/>
                  <a:gd name="T6" fmla="*/ 18 w 18"/>
                  <a:gd name="T7" fmla="*/ 4 h 17"/>
                  <a:gd name="T8" fmla="*/ 18 w 18"/>
                  <a:gd name="T9" fmla="*/ 6 h 17"/>
                  <a:gd name="T10" fmla="*/ 18 w 18"/>
                  <a:gd name="T11" fmla="*/ 9 h 17"/>
                  <a:gd name="T12" fmla="*/ 18 w 18"/>
                  <a:gd name="T13" fmla="*/ 11 h 17"/>
                  <a:gd name="T14" fmla="*/ 16 w 18"/>
                  <a:gd name="T15" fmla="*/ 15 h 17"/>
                  <a:gd name="T16" fmla="*/ 15 w 18"/>
                  <a:gd name="T17" fmla="*/ 17 h 17"/>
                  <a:gd name="T18" fmla="*/ 13 w 18"/>
                  <a:gd name="T19" fmla="*/ 17 h 17"/>
                  <a:gd name="T20" fmla="*/ 9 w 18"/>
                  <a:gd name="T21" fmla="*/ 17 h 17"/>
                  <a:gd name="T22" fmla="*/ 7 w 18"/>
                  <a:gd name="T23" fmla="*/ 17 h 17"/>
                  <a:gd name="T24" fmla="*/ 4 w 18"/>
                  <a:gd name="T25" fmla="*/ 13 h 17"/>
                  <a:gd name="T26" fmla="*/ 2 w 18"/>
                  <a:gd name="T27" fmla="*/ 8 h 17"/>
                  <a:gd name="T28" fmla="*/ 0 w 18"/>
                  <a:gd name="T29" fmla="*/ 2 h 17"/>
                  <a:gd name="T30" fmla="*/ 7 w 18"/>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7">
                    <a:moveTo>
                      <a:pt x="7" y="0"/>
                    </a:moveTo>
                    <a:lnTo>
                      <a:pt x="13" y="0"/>
                    </a:lnTo>
                    <a:lnTo>
                      <a:pt x="15" y="2"/>
                    </a:lnTo>
                    <a:lnTo>
                      <a:pt x="18" y="4"/>
                    </a:lnTo>
                    <a:lnTo>
                      <a:pt x="18" y="6"/>
                    </a:lnTo>
                    <a:lnTo>
                      <a:pt x="18" y="9"/>
                    </a:lnTo>
                    <a:lnTo>
                      <a:pt x="18" y="11"/>
                    </a:lnTo>
                    <a:lnTo>
                      <a:pt x="16" y="15"/>
                    </a:lnTo>
                    <a:lnTo>
                      <a:pt x="15" y="17"/>
                    </a:lnTo>
                    <a:lnTo>
                      <a:pt x="13" y="17"/>
                    </a:lnTo>
                    <a:lnTo>
                      <a:pt x="9" y="17"/>
                    </a:lnTo>
                    <a:lnTo>
                      <a:pt x="7" y="17"/>
                    </a:lnTo>
                    <a:lnTo>
                      <a:pt x="4" y="13"/>
                    </a:lnTo>
                    <a:lnTo>
                      <a:pt x="2" y="8"/>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8" name="Freeform 379"/>
              <p:cNvSpPr>
                <a:spLocks/>
              </p:cNvSpPr>
              <p:nvPr/>
            </p:nvSpPr>
            <p:spPr bwMode="auto">
              <a:xfrm>
                <a:off x="5223" y="2093"/>
                <a:ext cx="4" cy="3"/>
              </a:xfrm>
              <a:custGeom>
                <a:avLst/>
                <a:gdLst>
                  <a:gd name="T0" fmla="*/ 2 w 7"/>
                  <a:gd name="T1" fmla="*/ 0 h 5"/>
                  <a:gd name="T2" fmla="*/ 3 w 7"/>
                  <a:gd name="T3" fmla="*/ 1 h 5"/>
                  <a:gd name="T4" fmla="*/ 7 w 7"/>
                  <a:gd name="T5" fmla="*/ 5 h 5"/>
                  <a:gd name="T6" fmla="*/ 3 w 7"/>
                  <a:gd name="T7" fmla="*/ 5 h 5"/>
                  <a:gd name="T8" fmla="*/ 2 w 7"/>
                  <a:gd name="T9" fmla="*/ 5 h 5"/>
                  <a:gd name="T10" fmla="*/ 0 w 7"/>
                  <a:gd name="T11" fmla="*/ 3 h 5"/>
                  <a:gd name="T12" fmla="*/ 0 w 7"/>
                  <a:gd name="T13" fmla="*/ 1 h 5"/>
                  <a:gd name="T14" fmla="*/ 0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3" y="1"/>
                    </a:lnTo>
                    <a:lnTo>
                      <a:pt x="7" y="5"/>
                    </a:lnTo>
                    <a:lnTo>
                      <a:pt x="3" y="5"/>
                    </a:lnTo>
                    <a:lnTo>
                      <a:pt x="2" y="5"/>
                    </a:lnTo>
                    <a:lnTo>
                      <a:pt x="0" y="3"/>
                    </a:lnTo>
                    <a:lnTo>
                      <a:pt x="0" y="1"/>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9" name="Freeform 380"/>
              <p:cNvSpPr>
                <a:spLocks/>
              </p:cNvSpPr>
              <p:nvPr/>
            </p:nvSpPr>
            <p:spPr bwMode="auto">
              <a:xfrm>
                <a:off x="5232" y="2165"/>
                <a:ext cx="2" cy="4"/>
              </a:xfrm>
              <a:custGeom>
                <a:avLst/>
                <a:gdLst>
                  <a:gd name="T0" fmla="*/ 4 w 5"/>
                  <a:gd name="T1" fmla="*/ 0 h 7"/>
                  <a:gd name="T2" fmla="*/ 5 w 5"/>
                  <a:gd name="T3" fmla="*/ 0 h 7"/>
                  <a:gd name="T4" fmla="*/ 5 w 5"/>
                  <a:gd name="T5" fmla="*/ 2 h 7"/>
                  <a:gd name="T6" fmla="*/ 4 w 5"/>
                  <a:gd name="T7" fmla="*/ 4 h 7"/>
                  <a:gd name="T8" fmla="*/ 0 w 5"/>
                  <a:gd name="T9" fmla="*/ 7 h 7"/>
                  <a:gd name="T10" fmla="*/ 0 w 5"/>
                  <a:gd name="T11" fmla="*/ 4 h 7"/>
                  <a:gd name="T12" fmla="*/ 2 w 5"/>
                  <a:gd name="T13" fmla="*/ 0 h 7"/>
                  <a:gd name="T14" fmla="*/ 2 w 5"/>
                  <a:gd name="T15" fmla="*/ 0 h 7"/>
                  <a:gd name="T16" fmla="*/ 4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0"/>
                    </a:moveTo>
                    <a:lnTo>
                      <a:pt x="5" y="0"/>
                    </a:lnTo>
                    <a:lnTo>
                      <a:pt x="5" y="2"/>
                    </a:lnTo>
                    <a:lnTo>
                      <a:pt x="4" y="4"/>
                    </a:lnTo>
                    <a:lnTo>
                      <a:pt x="0" y="7"/>
                    </a:lnTo>
                    <a:lnTo>
                      <a:pt x="0" y="4"/>
                    </a:lnTo>
                    <a:lnTo>
                      <a:pt x="2" y="0"/>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0" name="Freeform 381"/>
              <p:cNvSpPr>
                <a:spLocks/>
              </p:cNvSpPr>
              <p:nvPr/>
            </p:nvSpPr>
            <p:spPr bwMode="auto">
              <a:xfrm>
                <a:off x="5241" y="2241"/>
                <a:ext cx="5" cy="4"/>
              </a:xfrm>
              <a:custGeom>
                <a:avLst/>
                <a:gdLst>
                  <a:gd name="T0" fmla="*/ 2 w 9"/>
                  <a:gd name="T1" fmla="*/ 0 h 9"/>
                  <a:gd name="T2" fmla="*/ 5 w 9"/>
                  <a:gd name="T3" fmla="*/ 0 h 9"/>
                  <a:gd name="T4" fmla="*/ 7 w 9"/>
                  <a:gd name="T5" fmla="*/ 2 h 9"/>
                  <a:gd name="T6" fmla="*/ 9 w 9"/>
                  <a:gd name="T7" fmla="*/ 4 h 9"/>
                  <a:gd name="T8" fmla="*/ 9 w 9"/>
                  <a:gd name="T9" fmla="*/ 8 h 9"/>
                  <a:gd name="T10" fmla="*/ 5 w 9"/>
                  <a:gd name="T11" fmla="*/ 9 h 9"/>
                  <a:gd name="T12" fmla="*/ 3 w 9"/>
                  <a:gd name="T13" fmla="*/ 8 h 9"/>
                  <a:gd name="T14" fmla="*/ 2 w 9"/>
                  <a:gd name="T15" fmla="*/ 8 h 9"/>
                  <a:gd name="T16" fmla="*/ 0 w 9"/>
                  <a:gd name="T17" fmla="*/ 4 h 9"/>
                  <a:gd name="T18" fmla="*/ 0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5" y="0"/>
                    </a:lnTo>
                    <a:lnTo>
                      <a:pt x="7" y="2"/>
                    </a:lnTo>
                    <a:lnTo>
                      <a:pt x="9" y="4"/>
                    </a:lnTo>
                    <a:lnTo>
                      <a:pt x="9" y="8"/>
                    </a:lnTo>
                    <a:lnTo>
                      <a:pt x="5" y="9"/>
                    </a:lnTo>
                    <a:lnTo>
                      <a:pt x="3" y="8"/>
                    </a:lnTo>
                    <a:lnTo>
                      <a:pt x="2" y="8"/>
                    </a:lnTo>
                    <a:lnTo>
                      <a:pt x="0" y="4"/>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1" name="Freeform 382"/>
              <p:cNvSpPr>
                <a:spLocks/>
              </p:cNvSpPr>
              <p:nvPr/>
            </p:nvSpPr>
            <p:spPr bwMode="auto">
              <a:xfrm>
                <a:off x="5247" y="2281"/>
                <a:ext cx="3" cy="3"/>
              </a:xfrm>
              <a:custGeom>
                <a:avLst/>
                <a:gdLst>
                  <a:gd name="T0" fmla="*/ 1 w 5"/>
                  <a:gd name="T1" fmla="*/ 0 h 5"/>
                  <a:gd name="T2" fmla="*/ 5 w 5"/>
                  <a:gd name="T3" fmla="*/ 1 h 5"/>
                  <a:gd name="T4" fmla="*/ 5 w 5"/>
                  <a:gd name="T5" fmla="*/ 3 h 5"/>
                  <a:gd name="T6" fmla="*/ 5 w 5"/>
                  <a:gd name="T7" fmla="*/ 5 h 5"/>
                  <a:gd name="T8" fmla="*/ 5 w 5"/>
                  <a:gd name="T9" fmla="*/ 5 h 5"/>
                  <a:gd name="T10" fmla="*/ 3 w 5"/>
                  <a:gd name="T11" fmla="*/ 5 h 5"/>
                  <a:gd name="T12" fmla="*/ 1 w 5"/>
                  <a:gd name="T13" fmla="*/ 3 h 5"/>
                  <a:gd name="T14" fmla="*/ 0 w 5"/>
                  <a:gd name="T15" fmla="*/ 0 h 5"/>
                  <a:gd name="T16" fmla="*/ 1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1" y="0"/>
                    </a:moveTo>
                    <a:lnTo>
                      <a:pt x="5" y="1"/>
                    </a:lnTo>
                    <a:lnTo>
                      <a:pt x="5" y="3"/>
                    </a:lnTo>
                    <a:lnTo>
                      <a:pt x="5" y="5"/>
                    </a:lnTo>
                    <a:lnTo>
                      <a:pt x="5" y="5"/>
                    </a:lnTo>
                    <a:lnTo>
                      <a:pt x="3" y="5"/>
                    </a:lnTo>
                    <a:lnTo>
                      <a:pt x="1" y="3"/>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2" name="Freeform 383"/>
              <p:cNvSpPr>
                <a:spLocks noEditPoints="1"/>
              </p:cNvSpPr>
              <p:nvPr/>
            </p:nvSpPr>
            <p:spPr bwMode="auto">
              <a:xfrm>
                <a:off x="2431" y="2193"/>
                <a:ext cx="2733" cy="282"/>
              </a:xfrm>
              <a:custGeom>
                <a:avLst/>
                <a:gdLst>
                  <a:gd name="T0" fmla="*/ 1989 w 5465"/>
                  <a:gd name="T1" fmla="*/ 552 h 565"/>
                  <a:gd name="T2" fmla="*/ 1598 w 5465"/>
                  <a:gd name="T3" fmla="*/ 546 h 565"/>
                  <a:gd name="T4" fmla="*/ 1536 w 5465"/>
                  <a:gd name="T5" fmla="*/ 507 h 565"/>
                  <a:gd name="T6" fmla="*/ 1484 w 5465"/>
                  <a:gd name="T7" fmla="*/ 440 h 565"/>
                  <a:gd name="T8" fmla="*/ 1955 w 5465"/>
                  <a:gd name="T9" fmla="*/ 438 h 565"/>
                  <a:gd name="T10" fmla="*/ 4177 w 5465"/>
                  <a:gd name="T11" fmla="*/ 413 h 565"/>
                  <a:gd name="T12" fmla="*/ 3710 w 5465"/>
                  <a:gd name="T13" fmla="*/ 409 h 565"/>
                  <a:gd name="T14" fmla="*/ 2175 w 5465"/>
                  <a:gd name="T15" fmla="*/ 406 h 565"/>
                  <a:gd name="T16" fmla="*/ 2213 w 5465"/>
                  <a:gd name="T17" fmla="*/ 390 h 565"/>
                  <a:gd name="T18" fmla="*/ 1890 w 5465"/>
                  <a:gd name="T19" fmla="*/ 371 h 565"/>
                  <a:gd name="T20" fmla="*/ 1273 w 5465"/>
                  <a:gd name="T21" fmla="*/ 380 h 565"/>
                  <a:gd name="T22" fmla="*/ 1688 w 5465"/>
                  <a:gd name="T23" fmla="*/ 368 h 565"/>
                  <a:gd name="T24" fmla="*/ 279 w 5465"/>
                  <a:gd name="T25" fmla="*/ 380 h 565"/>
                  <a:gd name="T26" fmla="*/ 4094 w 5465"/>
                  <a:gd name="T27" fmla="*/ 411 h 565"/>
                  <a:gd name="T28" fmla="*/ 865 w 5465"/>
                  <a:gd name="T29" fmla="*/ 364 h 565"/>
                  <a:gd name="T30" fmla="*/ 869 w 5465"/>
                  <a:gd name="T31" fmla="*/ 361 h 565"/>
                  <a:gd name="T32" fmla="*/ 3986 w 5465"/>
                  <a:gd name="T33" fmla="*/ 426 h 565"/>
                  <a:gd name="T34" fmla="*/ 1931 w 5465"/>
                  <a:gd name="T35" fmla="*/ 400 h 565"/>
                  <a:gd name="T36" fmla="*/ 149 w 5465"/>
                  <a:gd name="T37" fmla="*/ 366 h 565"/>
                  <a:gd name="T38" fmla="*/ 4525 w 5465"/>
                  <a:gd name="T39" fmla="*/ 382 h 565"/>
                  <a:gd name="T40" fmla="*/ 3219 w 5465"/>
                  <a:gd name="T41" fmla="*/ 404 h 565"/>
                  <a:gd name="T42" fmla="*/ 4442 w 5465"/>
                  <a:gd name="T43" fmla="*/ 337 h 565"/>
                  <a:gd name="T44" fmla="*/ 5106 w 5465"/>
                  <a:gd name="T45" fmla="*/ 321 h 565"/>
                  <a:gd name="T46" fmla="*/ 3268 w 5465"/>
                  <a:gd name="T47" fmla="*/ 397 h 565"/>
                  <a:gd name="T48" fmla="*/ 3443 w 5465"/>
                  <a:gd name="T49" fmla="*/ 339 h 565"/>
                  <a:gd name="T50" fmla="*/ 4826 w 5465"/>
                  <a:gd name="T51" fmla="*/ 335 h 565"/>
                  <a:gd name="T52" fmla="*/ 2974 w 5465"/>
                  <a:gd name="T53" fmla="*/ 348 h 565"/>
                  <a:gd name="T54" fmla="*/ 3050 w 5465"/>
                  <a:gd name="T55" fmla="*/ 299 h 565"/>
                  <a:gd name="T56" fmla="*/ 4911 w 5465"/>
                  <a:gd name="T57" fmla="*/ 287 h 565"/>
                  <a:gd name="T58" fmla="*/ 4579 w 5465"/>
                  <a:gd name="T59" fmla="*/ 294 h 565"/>
                  <a:gd name="T60" fmla="*/ 4116 w 5465"/>
                  <a:gd name="T61" fmla="*/ 270 h 565"/>
                  <a:gd name="T62" fmla="*/ 4206 w 5465"/>
                  <a:gd name="T63" fmla="*/ 261 h 565"/>
                  <a:gd name="T64" fmla="*/ 4195 w 5465"/>
                  <a:gd name="T65" fmla="*/ 319 h 565"/>
                  <a:gd name="T66" fmla="*/ 3899 w 5465"/>
                  <a:gd name="T67" fmla="*/ 287 h 565"/>
                  <a:gd name="T68" fmla="*/ 4085 w 5465"/>
                  <a:gd name="T69" fmla="*/ 288 h 565"/>
                  <a:gd name="T70" fmla="*/ 4491 w 5465"/>
                  <a:gd name="T71" fmla="*/ 276 h 565"/>
                  <a:gd name="T72" fmla="*/ 4462 w 5465"/>
                  <a:gd name="T73" fmla="*/ 316 h 565"/>
                  <a:gd name="T74" fmla="*/ 4999 w 5465"/>
                  <a:gd name="T75" fmla="*/ 242 h 565"/>
                  <a:gd name="T76" fmla="*/ 3006 w 5465"/>
                  <a:gd name="T77" fmla="*/ 252 h 565"/>
                  <a:gd name="T78" fmla="*/ 5243 w 5465"/>
                  <a:gd name="T79" fmla="*/ 252 h 565"/>
                  <a:gd name="T80" fmla="*/ 2738 w 5465"/>
                  <a:gd name="T81" fmla="*/ 233 h 565"/>
                  <a:gd name="T82" fmla="*/ 2761 w 5465"/>
                  <a:gd name="T83" fmla="*/ 251 h 565"/>
                  <a:gd name="T84" fmla="*/ 3221 w 5465"/>
                  <a:gd name="T85" fmla="*/ 224 h 565"/>
                  <a:gd name="T86" fmla="*/ 1039 w 5465"/>
                  <a:gd name="T87" fmla="*/ 236 h 565"/>
                  <a:gd name="T88" fmla="*/ 5322 w 5465"/>
                  <a:gd name="T89" fmla="*/ 261 h 565"/>
                  <a:gd name="T90" fmla="*/ 3524 w 5465"/>
                  <a:gd name="T91" fmla="*/ 213 h 565"/>
                  <a:gd name="T92" fmla="*/ 3638 w 5465"/>
                  <a:gd name="T93" fmla="*/ 236 h 565"/>
                  <a:gd name="T94" fmla="*/ 3354 w 5465"/>
                  <a:gd name="T95" fmla="*/ 196 h 565"/>
                  <a:gd name="T96" fmla="*/ 119 w 5465"/>
                  <a:gd name="T97" fmla="*/ 193 h 565"/>
                  <a:gd name="T98" fmla="*/ 4328 w 5465"/>
                  <a:gd name="T99" fmla="*/ 187 h 565"/>
                  <a:gd name="T100" fmla="*/ 25 w 5465"/>
                  <a:gd name="T101" fmla="*/ 137 h 565"/>
                  <a:gd name="T102" fmla="*/ 4350 w 5465"/>
                  <a:gd name="T103" fmla="*/ 142 h 565"/>
                  <a:gd name="T104" fmla="*/ 5367 w 5465"/>
                  <a:gd name="T105" fmla="*/ 101 h 565"/>
                  <a:gd name="T106" fmla="*/ 1477 w 5465"/>
                  <a:gd name="T107" fmla="*/ 81 h 565"/>
                  <a:gd name="T108" fmla="*/ 265 w 5465"/>
                  <a:gd name="T109" fmla="*/ 41 h 565"/>
                  <a:gd name="T110" fmla="*/ 272 w 5465"/>
                  <a:gd name="T111" fmla="*/ 45 h 565"/>
                  <a:gd name="T112" fmla="*/ 2626 w 5465"/>
                  <a:gd name="T113" fmla="*/ 36 h 565"/>
                  <a:gd name="T114" fmla="*/ 2408 w 5465"/>
                  <a:gd name="T115" fmla="*/ 56 h 565"/>
                  <a:gd name="T116" fmla="*/ 140 w 5465"/>
                  <a:gd name="T117" fmla="*/ 34 h 565"/>
                  <a:gd name="T118" fmla="*/ 3270 w 5465"/>
                  <a:gd name="T119" fmla="*/ 29 h 565"/>
                  <a:gd name="T120" fmla="*/ 3160 w 5465"/>
                  <a:gd name="T121" fmla="*/ 61 h 565"/>
                  <a:gd name="T122" fmla="*/ 898 w 5465"/>
                  <a:gd name="T123" fmla="*/ 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65" h="565">
                    <a:moveTo>
                      <a:pt x="2164" y="523"/>
                    </a:moveTo>
                    <a:lnTo>
                      <a:pt x="2130" y="530"/>
                    </a:lnTo>
                    <a:lnTo>
                      <a:pt x="2133" y="546"/>
                    </a:lnTo>
                    <a:lnTo>
                      <a:pt x="2141" y="555"/>
                    </a:lnTo>
                    <a:lnTo>
                      <a:pt x="2153" y="557"/>
                    </a:lnTo>
                    <a:lnTo>
                      <a:pt x="2168" y="554"/>
                    </a:lnTo>
                    <a:lnTo>
                      <a:pt x="2164" y="523"/>
                    </a:lnTo>
                    <a:close/>
                    <a:moveTo>
                      <a:pt x="1771" y="519"/>
                    </a:moveTo>
                    <a:lnTo>
                      <a:pt x="1753" y="519"/>
                    </a:lnTo>
                    <a:lnTo>
                      <a:pt x="1738" y="525"/>
                    </a:lnTo>
                    <a:lnTo>
                      <a:pt x="1726" y="532"/>
                    </a:lnTo>
                    <a:lnTo>
                      <a:pt x="1719" y="546"/>
                    </a:lnTo>
                    <a:lnTo>
                      <a:pt x="1728" y="559"/>
                    </a:lnTo>
                    <a:lnTo>
                      <a:pt x="1742" y="565"/>
                    </a:lnTo>
                    <a:lnTo>
                      <a:pt x="1760" y="565"/>
                    </a:lnTo>
                    <a:lnTo>
                      <a:pt x="1780" y="561"/>
                    </a:lnTo>
                    <a:lnTo>
                      <a:pt x="1800" y="555"/>
                    </a:lnTo>
                    <a:lnTo>
                      <a:pt x="1820" y="546"/>
                    </a:lnTo>
                    <a:lnTo>
                      <a:pt x="1838" y="537"/>
                    </a:lnTo>
                    <a:lnTo>
                      <a:pt x="1854" y="530"/>
                    </a:lnTo>
                    <a:lnTo>
                      <a:pt x="1841" y="528"/>
                    </a:lnTo>
                    <a:lnTo>
                      <a:pt x="1825" y="527"/>
                    </a:lnTo>
                    <a:lnTo>
                      <a:pt x="1807" y="523"/>
                    </a:lnTo>
                    <a:lnTo>
                      <a:pt x="1789" y="519"/>
                    </a:lnTo>
                    <a:lnTo>
                      <a:pt x="1771" y="519"/>
                    </a:lnTo>
                    <a:close/>
                    <a:moveTo>
                      <a:pt x="2007" y="518"/>
                    </a:moveTo>
                    <a:lnTo>
                      <a:pt x="1991" y="519"/>
                    </a:lnTo>
                    <a:lnTo>
                      <a:pt x="1978" y="523"/>
                    </a:lnTo>
                    <a:lnTo>
                      <a:pt x="1971" y="534"/>
                    </a:lnTo>
                    <a:lnTo>
                      <a:pt x="1969" y="550"/>
                    </a:lnTo>
                    <a:lnTo>
                      <a:pt x="1977" y="550"/>
                    </a:lnTo>
                    <a:lnTo>
                      <a:pt x="1989" y="552"/>
                    </a:lnTo>
                    <a:lnTo>
                      <a:pt x="2005" y="554"/>
                    </a:lnTo>
                    <a:lnTo>
                      <a:pt x="2023" y="557"/>
                    </a:lnTo>
                    <a:lnTo>
                      <a:pt x="2041" y="559"/>
                    </a:lnTo>
                    <a:lnTo>
                      <a:pt x="2059" y="559"/>
                    </a:lnTo>
                    <a:lnTo>
                      <a:pt x="2076" y="555"/>
                    </a:lnTo>
                    <a:lnTo>
                      <a:pt x="2090" y="550"/>
                    </a:lnTo>
                    <a:lnTo>
                      <a:pt x="2099" y="539"/>
                    </a:lnTo>
                    <a:lnTo>
                      <a:pt x="2103" y="525"/>
                    </a:lnTo>
                    <a:lnTo>
                      <a:pt x="2085" y="527"/>
                    </a:lnTo>
                    <a:lnTo>
                      <a:pt x="2065" y="527"/>
                    </a:lnTo>
                    <a:lnTo>
                      <a:pt x="2045" y="523"/>
                    </a:lnTo>
                    <a:lnTo>
                      <a:pt x="2025" y="521"/>
                    </a:lnTo>
                    <a:lnTo>
                      <a:pt x="2007" y="518"/>
                    </a:lnTo>
                    <a:close/>
                    <a:moveTo>
                      <a:pt x="1919" y="518"/>
                    </a:moveTo>
                    <a:lnTo>
                      <a:pt x="1904" y="519"/>
                    </a:lnTo>
                    <a:lnTo>
                      <a:pt x="1892" y="525"/>
                    </a:lnTo>
                    <a:lnTo>
                      <a:pt x="1885" y="534"/>
                    </a:lnTo>
                    <a:lnTo>
                      <a:pt x="1883" y="546"/>
                    </a:lnTo>
                    <a:lnTo>
                      <a:pt x="1888" y="548"/>
                    </a:lnTo>
                    <a:lnTo>
                      <a:pt x="1895" y="552"/>
                    </a:lnTo>
                    <a:lnTo>
                      <a:pt x="1906" y="552"/>
                    </a:lnTo>
                    <a:lnTo>
                      <a:pt x="1919" y="552"/>
                    </a:lnTo>
                    <a:lnTo>
                      <a:pt x="1928" y="550"/>
                    </a:lnTo>
                    <a:lnTo>
                      <a:pt x="1937" y="545"/>
                    </a:lnTo>
                    <a:lnTo>
                      <a:pt x="1940" y="537"/>
                    </a:lnTo>
                    <a:lnTo>
                      <a:pt x="1939" y="525"/>
                    </a:lnTo>
                    <a:lnTo>
                      <a:pt x="1930" y="519"/>
                    </a:lnTo>
                    <a:lnTo>
                      <a:pt x="1919" y="518"/>
                    </a:lnTo>
                    <a:close/>
                    <a:moveTo>
                      <a:pt x="1605" y="518"/>
                    </a:moveTo>
                    <a:lnTo>
                      <a:pt x="1594" y="518"/>
                    </a:lnTo>
                    <a:lnTo>
                      <a:pt x="1594" y="536"/>
                    </a:lnTo>
                    <a:lnTo>
                      <a:pt x="1598" y="546"/>
                    </a:lnTo>
                    <a:lnTo>
                      <a:pt x="1605" y="552"/>
                    </a:lnTo>
                    <a:lnTo>
                      <a:pt x="1612" y="550"/>
                    </a:lnTo>
                    <a:lnTo>
                      <a:pt x="1621" y="546"/>
                    </a:lnTo>
                    <a:lnTo>
                      <a:pt x="1630" y="539"/>
                    </a:lnTo>
                    <a:lnTo>
                      <a:pt x="1637" y="532"/>
                    </a:lnTo>
                    <a:lnTo>
                      <a:pt x="1643" y="525"/>
                    </a:lnTo>
                    <a:lnTo>
                      <a:pt x="1646" y="521"/>
                    </a:lnTo>
                    <a:lnTo>
                      <a:pt x="1645" y="519"/>
                    </a:lnTo>
                    <a:lnTo>
                      <a:pt x="1632" y="523"/>
                    </a:lnTo>
                    <a:lnTo>
                      <a:pt x="1623" y="523"/>
                    </a:lnTo>
                    <a:lnTo>
                      <a:pt x="1614" y="519"/>
                    </a:lnTo>
                    <a:lnTo>
                      <a:pt x="1605" y="518"/>
                    </a:lnTo>
                    <a:close/>
                    <a:moveTo>
                      <a:pt x="1545" y="485"/>
                    </a:moveTo>
                    <a:lnTo>
                      <a:pt x="1527" y="491"/>
                    </a:lnTo>
                    <a:lnTo>
                      <a:pt x="1515" y="500"/>
                    </a:lnTo>
                    <a:lnTo>
                      <a:pt x="1508" y="514"/>
                    </a:lnTo>
                    <a:lnTo>
                      <a:pt x="1511" y="512"/>
                    </a:lnTo>
                    <a:lnTo>
                      <a:pt x="1517" y="512"/>
                    </a:lnTo>
                    <a:lnTo>
                      <a:pt x="1520" y="514"/>
                    </a:lnTo>
                    <a:lnTo>
                      <a:pt x="1522" y="516"/>
                    </a:lnTo>
                    <a:lnTo>
                      <a:pt x="1526" y="518"/>
                    </a:lnTo>
                    <a:lnTo>
                      <a:pt x="1529" y="519"/>
                    </a:lnTo>
                    <a:lnTo>
                      <a:pt x="1533" y="519"/>
                    </a:lnTo>
                    <a:lnTo>
                      <a:pt x="1536" y="523"/>
                    </a:lnTo>
                    <a:lnTo>
                      <a:pt x="1538" y="525"/>
                    </a:lnTo>
                    <a:lnTo>
                      <a:pt x="1538" y="525"/>
                    </a:lnTo>
                    <a:lnTo>
                      <a:pt x="1540" y="523"/>
                    </a:lnTo>
                    <a:lnTo>
                      <a:pt x="1540" y="521"/>
                    </a:lnTo>
                    <a:lnTo>
                      <a:pt x="1538" y="519"/>
                    </a:lnTo>
                    <a:lnTo>
                      <a:pt x="1536" y="519"/>
                    </a:lnTo>
                    <a:lnTo>
                      <a:pt x="1533" y="519"/>
                    </a:lnTo>
                    <a:lnTo>
                      <a:pt x="1536" y="507"/>
                    </a:lnTo>
                    <a:lnTo>
                      <a:pt x="1544" y="498"/>
                    </a:lnTo>
                    <a:lnTo>
                      <a:pt x="1545" y="485"/>
                    </a:lnTo>
                    <a:close/>
                    <a:moveTo>
                      <a:pt x="117" y="436"/>
                    </a:moveTo>
                    <a:lnTo>
                      <a:pt x="106" y="438"/>
                    </a:lnTo>
                    <a:lnTo>
                      <a:pt x="95" y="440"/>
                    </a:lnTo>
                    <a:lnTo>
                      <a:pt x="88" y="445"/>
                    </a:lnTo>
                    <a:lnTo>
                      <a:pt x="84" y="453"/>
                    </a:lnTo>
                    <a:lnTo>
                      <a:pt x="97" y="458"/>
                    </a:lnTo>
                    <a:lnTo>
                      <a:pt x="108" y="451"/>
                    </a:lnTo>
                    <a:lnTo>
                      <a:pt x="117" y="436"/>
                    </a:lnTo>
                    <a:close/>
                    <a:moveTo>
                      <a:pt x="2482" y="429"/>
                    </a:moveTo>
                    <a:lnTo>
                      <a:pt x="2473" y="429"/>
                    </a:lnTo>
                    <a:lnTo>
                      <a:pt x="2467" y="435"/>
                    </a:lnTo>
                    <a:lnTo>
                      <a:pt x="2463" y="444"/>
                    </a:lnTo>
                    <a:lnTo>
                      <a:pt x="2473" y="442"/>
                    </a:lnTo>
                    <a:lnTo>
                      <a:pt x="2480" y="445"/>
                    </a:lnTo>
                    <a:lnTo>
                      <a:pt x="2489" y="449"/>
                    </a:lnTo>
                    <a:lnTo>
                      <a:pt x="2496" y="449"/>
                    </a:lnTo>
                    <a:lnTo>
                      <a:pt x="2503" y="447"/>
                    </a:lnTo>
                    <a:lnTo>
                      <a:pt x="2507" y="436"/>
                    </a:lnTo>
                    <a:lnTo>
                      <a:pt x="2501" y="433"/>
                    </a:lnTo>
                    <a:lnTo>
                      <a:pt x="2492" y="431"/>
                    </a:lnTo>
                    <a:lnTo>
                      <a:pt x="2482" y="429"/>
                    </a:lnTo>
                    <a:close/>
                    <a:moveTo>
                      <a:pt x="1479" y="427"/>
                    </a:moveTo>
                    <a:lnTo>
                      <a:pt x="1477" y="427"/>
                    </a:lnTo>
                    <a:lnTo>
                      <a:pt x="1475" y="427"/>
                    </a:lnTo>
                    <a:lnTo>
                      <a:pt x="1471" y="431"/>
                    </a:lnTo>
                    <a:lnTo>
                      <a:pt x="1471" y="436"/>
                    </a:lnTo>
                    <a:lnTo>
                      <a:pt x="1475" y="436"/>
                    </a:lnTo>
                    <a:lnTo>
                      <a:pt x="1477" y="438"/>
                    </a:lnTo>
                    <a:lnTo>
                      <a:pt x="1481" y="440"/>
                    </a:lnTo>
                    <a:lnTo>
                      <a:pt x="1484" y="440"/>
                    </a:lnTo>
                    <a:lnTo>
                      <a:pt x="1488" y="442"/>
                    </a:lnTo>
                    <a:lnTo>
                      <a:pt x="1490" y="442"/>
                    </a:lnTo>
                    <a:lnTo>
                      <a:pt x="1493" y="440"/>
                    </a:lnTo>
                    <a:lnTo>
                      <a:pt x="1495" y="436"/>
                    </a:lnTo>
                    <a:lnTo>
                      <a:pt x="1497" y="431"/>
                    </a:lnTo>
                    <a:lnTo>
                      <a:pt x="1493" y="431"/>
                    </a:lnTo>
                    <a:lnTo>
                      <a:pt x="1490" y="431"/>
                    </a:lnTo>
                    <a:lnTo>
                      <a:pt x="1486" y="429"/>
                    </a:lnTo>
                    <a:lnTo>
                      <a:pt x="1482" y="427"/>
                    </a:lnTo>
                    <a:lnTo>
                      <a:pt x="1479" y="427"/>
                    </a:lnTo>
                    <a:close/>
                    <a:moveTo>
                      <a:pt x="2568" y="422"/>
                    </a:moveTo>
                    <a:lnTo>
                      <a:pt x="2557" y="426"/>
                    </a:lnTo>
                    <a:lnTo>
                      <a:pt x="2561" y="440"/>
                    </a:lnTo>
                    <a:lnTo>
                      <a:pt x="2568" y="447"/>
                    </a:lnTo>
                    <a:lnTo>
                      <a:pt x="2579" y="451"/>
                    </a:lnTo>
                    <a:lnTo>
                      <a:pt x="2590" y="449"/>
                    </a:lnTo>
                    <a:lnTo>
                      <a:pt x="2597" y="442"/>
                    </a:lnTo>
                    <a:lnTo>
                      <a:pt x="2601" y="427"/>
                    </a:lnTo>
                    <a:lnTo>
                      <a:pt x="2590" y="429"/>
                    </a:lnTo>
                    <a:lnTo>
                      <a:pt x="2583" y="427"/>
                    </a:lnTo>
                    <a:lnTo>
                      <a:pt x="2575" y="424"/>
                    </a:lnTo>
                    <a:lnTo>
                      <a:pt x="2568" y="422"/>
                    </a:lnTo>
                    <a:close/>
                    <a:moveTo>
                      <a:pt x="1964" y="418"/>
                    </a:moveTo>
                    <a:lnTo>
                      <a:pt x="1964" y="418"/>
                    </a:lnTo>
                    <a:lnTo>
                      <a:pt x="1962" y="418"/>
                    </a:lnTo>
                    <a:lnTo>
                      <a:pt x="1960" y="422"/>
                    </a:lnTo>
                    <a:lnTo>
                      <a:pt x="1960" y="426"/>
                    </a:lnTo>
                    <a:lnTo>
                      <a:pt x="1957" y="426"/>
                    </a:lnTo>
                    <a:lnTo>
                      <a:pt x="1955" y="427"/>
                    </a:lnTo>
                    <a:lnTo>
                      <a:pt x="1955" y="431"/>
                    </a:lnTo>
                    <a:lnTo>
                      <a:pt x="1955" y="435"/>
                    </a:lnTo>
                    <a:lnTo>
                      <a:pt x="1955" y="438"/>
                    </a:lnTo>
                    <a:lnTo>
                      <a:pt x="1946" y="440"/>
                    </a:lnTo>
                    <a:lnTo>
                      <a:pt x="1944" y="435"/>
                    </a:lnTo>
                    <a:lnTo>
                      <a:pt x="1940" y="435"/>
                    </a:lnTo>
                    <a:lnTo>
                      <a:pt x="1940" y="435"/>
                    </a:lnTo>
                    <a:lnTo>
                      <a:pt x="1939" y="435"/>
                    </a:lnTo>
                    <a:lnTo>
                      <a:pt x="1939" y="436"/>
                    </a:lnTo>
                    <a:lnTo>
                      <a:pt x="1940" y="438"/>
                    </a:lnTo>
                    <a:lnTo>
                      <a:pt x="1942" y="440"/>
                    </a:lnTo>
                    <a:lnTo>
                      <a:pt x="1946" y="440"/>
                    </a:lnTo>
                    <a:lnTo>
                      <a:pt x="1948" y="444"/>
                    </a:lnTo>
                    <a:lnTo>
                      <a:pt x="1949" y="445"/>
                    </a:lnTo>
                    <a:lnTo>
                      <a:pt x="1951" y="445"/>
                    </a:lnTo>
                    <a:lnTo>
                      <a:pt x="1953" y="444"/>
                    </a:lnTo>
                    <a:lnTo>
                      <a:pt x="1953" y="440"/>
                    </a:lnTo>
                    <a:lnTo>
                      <a:pt x="1955" y="438"/>
                    </a:lnTo>
                    <a:lnTo>
                      <a:pt x="1962" y="436"/>
                    </a:lnTo>
                    <a:lnTo>
                      <a:pt x="1966" y="440"/>
                    </a:lnTo>
                    <a:lnTo>
                      <a:pt x="1967" y="442"/>
                    </a:lnTo>
                    <a:lnTo>
                      <a:pt x="1967" y="442"/>
                    </a:lnTo>
                    <a:lnTo>
                      <a:pt x="1969" y="440"/>
                    </a:lnTo>
                    <a:lnTo>
                      <a:pt x="1969" y="438"/>
                    </a:lnTo>
                    <a:lnTo>
                      <a:pt x="1967" y="436"/>
                    </a:lnTo>
                    <a:lnTo>
                      <a:pt x="1966" y="436"/>
                    </a:lnTo>
                    <a:lnTo>
                      <a:pt x="1962" y="436"/>
                    </a:lnTo>
                    <a:lnTo>
                      <a:pt x="1960" y="426"/>
                    </a:lnTo>
                    <a:lnTo>
                      <a:pt x="1964" y="422"/>
                    </a:lnTo>
                    <a:lnTo>
                      <a:pt x="1966" y="420"/>
                    </a:lnTo>
                    <a:lnTo>
                      <a:pt x="1966" y="418"/>
                    </a:lnTo>
                    <a:lnTo>
                      <a:pt x="1964" y="418"/>
                    </a:lnTo>
                    <a:close/>
                    <a:moveTo>
                      <a:pt x="4172" y="406"/>
                    </a:moveTo>
                    <a:lnTo>
                      <a:pt x="4166" y="415"/>
                    </a:lnTo>
                    <a:lnTo>
                      <a:pt x="4177" y="413"/>
                    </a:lnTo>
                    <a:lnTo>
                      <a:pt x="4177" y="409"/>
                    </a:lnTo>
                    <a:lnTo>
                      <a:pt x="4172" y="406"/>
                    </a:lnTo>
                    <a:close/>
                    <a:moveTo>
                      <a:pt x="3769" y="393"/>
                    </a:moveTo>
                    <a:lnTo>
                      <a:pt x="3768" y="393"/>
                    </a:lnTo>
                    <a:lnTo>
                      <a:pt x="3766" y="395"/>
                    </a:lnTo>
                    <a:lnTo>
                      <a:pt x="3762" y="397"/>
                    </a:lnTo>
                    <a:lnTo>
                      <a:pt x="3762" y="402"/>
                    </a:lnTo>
                    <a:lnTo>
                      <a:pt x="3766" y="404"/>
                    </a:lnTo>
                    <a:lnTo>
                      <a:pt x="3768" y="404"/>
                    </a:lnTo>
                    <a:lnTo>
                      <a:pt x="3771" y="406"/>
                    </a:lnTo>
                    <a:lnTo>
                      <a:pt x="3775" y="408"/>
                    </a:lnTo>
                    <a:lnTo>
                      <a:pt x="3778" y="408"/>
                    </a:lnTo>
                    <a:lnTo>
                      <a:pt x="3780" y="408"/>
                    </a:lnTo>
                    <a:lnTo>
                      <a:pt x="3784" y="406"/>
                    </a:lnTo>
                    <a:lnTo>
                      <a:pt x="3786" y="404"/>
                    </a:lnTo>
                    <a:lnTo>
                      <a:pt x="3787" y="399"/>
                    </a:lnTo>
                    <a:lnTo>
                      <a:pt x="3784" y="399"/>
                    </a:lnTo>
                    <a:lnTo>
                      <a:pt x="3780" y="397"/>
                    </a:lnTo>
                    <a:lnTo>
                      <a:pt x="3777" y="395"/>
                    </a:lnTo>
                    <a:lnTo>
                      <a:pt x="3773" y="393"/>
                    </a:lnTo>
                    <a:lnTo>
                      <a:pt x="3769" y="393"/>
                    </a:lnTo>
                    <a:close/>
                    <a:moveTo>
                      <a:pt x="3717" y="391"/>
                    </a:moveTo>
                    <a:lnTo>
                      <a:pt x="3710" y="393"/>
                    </a:lnTo>
                    <a:lnTo>
                      <a:pt x="3701" y="393"/>
                    </a:lnTo>
                    <a:lnTo>
                      <a:pt x="3690" y="395"/>
                    </a:lnTo>
                    <a:lnTo>
                      <a:pt x="3683" y="397"/>
                    </a:lnTo>
                    <a:lnTo>
                      <a:pt x="3677" y="400"/>
                    </a:lnTo>
                    <a:lnTo>
                      <a:pt x="3676" y="409"/>
                    </a:lnTo>
                    <a:lnTo>
                      <a:pt x="3688" y="406"/>
                    </a:lnTo>
                    <a:lnTo>
                      <a:pt x="3697" y="408"/>
                    </a:lnTo>
                    <a:lnTo>
                      <a:pt x="3704" y="409"/>
                    </a:lnTo>
                    <a:lnTo>
                      <a:pt x="3710" y="409"/>
                    </a:lnTo>
                    <a:lnTo>
                      <a:pt x="3713" y="404"/>
                    </a:lnTo>
                    <a:lnTo>
                      <a:pt x="3717" y="391"/>
                    </a:lnTo>
                    <a:close/>
                    <a:moveTo>
                      <a:pt x="2151" y="382"/>
                    </a:moveTo>
                    <a:lnTo>
                      <a:pt x="2150" y="382"/>
                    </a:lnTo>
                    <a:lnTo>
                      <a:pt x="2148" y="384"/>
                    </a:lnTo>
                    <a:lnTo>
                      <a:pt x="2146" y="388"/>
                    </a:lnTo>
                    <a:lnTo>
                      <a:pt x="2146" y="390"/>
                    </a:lnTo>
                    <a:lnTo>
                      <a:pt x="2141" y="390"/>
                    </a:lnTo>
                    <a:lnTo>
                      <a:pt x="2137" y="391"/>
                    </a:lnTo>
                    <a:lnTo>
                      <a:pt x="2133" y="395"/>
                    </a:lnTo>
                    <a:lnTo>
                      <a:pt x="2132" y="399"/>
                    </a:lnTo>
                    <a:lnTo>
                      <a:pt x="2132" y="404"/>
                    </a:lnTo>
                    <a:lnTo>
                      <a:pt x="2133" y="406"/>
                    </a:lnTo>
                    <a:lnTo>
                      <a:pt x="2137" y="408"/>
                    </a:lnTo>
                    <a:lnTo>
                      <a:pt x="2141" y="408"/>
                    </a:lnTo>
                    <a:lnTo>
                      <a:pt x="2144" y="409"/>
                    </a:lnTo>
                    <a:lnTo>
                      <a:pt x="2148" y="409"/>
                    </a:lnTo>
                    <a:lnTo>
                      <a:pt x="2151" y="408"/>
                    </a:lnTo>
                    <a:lnTo>
                      <a:pt x="2153" y="406"/>
                    </a:lnTo>
                    <a:lnTo>
                      <a:pt x="2155" y="404"/>
                    </a:lnTo>
                    <a:lnTo>
                      <a:pt x="2157" y="399"/>
                    </a:lnTo>
                    <a:lnTo>
                      <a:pt x="2159" y="397"/>
                    </a:lnTo>
                    <a:lnTo>
                      <a:pt x="2160" y="393"/>
                    </a:lnTo>
                    <a:lnTo>
                      <a:pt x="2160" y="391"/>
                    </a:lnTo>
                    <a:lnTo>
                      <a:pt x="2159" y="390"/>
                    </a:lnTo>
                    <a:lnTo>
                      <a:pt x="2157" y="388"/>
                    </a:lnTo>
                    <a:lnTo>
                      <a:pt x="2155" y="388"/>
                    </a:lnTo>
                    <a:lnTo>
                      <a:pt x="2153" y="384"/>
                    </a:lnTo>
                    <a:lnTo>
                      <a:pt x="2151" y="382"/>
                    </a:lnTo>
                    <a:close/>
                    <a:moveTo>
                      <a:pt x="2188" y="382"/>
                    </a:moveTo>
                    <a:lnTo>
                      <a:pt x="2171" y="384"/>
                    </a:lnTo>
                    <a:lnTo>
                      <a:pt x="2175" y="406"/>
                    </a:lnTo>
                    <a:lnTo>
                      <a:pt x="2191" y="402"/>
                    </a:lnTo>
                    <a:lnTo>
                      <a:pt x="2188" y="382"/>
                    </a:lnTo>
                    <a:close/>
                    <a:moveTo>
                      <a:pt x="1982" y="380"/>
                    </a:moveTo>
                    <a:lnTo>
                      <a:pt x="1986" y="411"/>
                    </a:lnTo>
                    <a:lnTo>
                      <a:pt x="1998" y="409"/>
                    </a:lnTo>
                    <a:lnTo>
                      <a:pt x="2007" y="404"/>
                    </a:lnTo>
                    <a:lnTo>
                      <a:pt x="2014" y="395"/>
                    </a:lnTo>
                    <a:lnTo>
                      <a:pt x="2016" y="384"/>
                    </a:lnTo>
                    <a:lnTo>
                      <a:pt x="1996" y="386"/>
                    </a:lnTo>
                    <a:lnTo>
                      <a:pt x="1982" y="380"/>
                    </a:lnTo>
                    <a:close/>
                    <a:moveTo>
                      <a:pt x="1542" y="375"/>
                    </a:moveTo>
                    <a:lnTo>
                      <a:pt x="1522" y="377"/>
                    </a:lnTo>
                    <a:lnTo>
                      <a:pt x="1502" y="379"/>
                    </a:lnTo>
                    <a:lnTo>
                      <a:pt x="1482" y="386"/>
                    </a:lnTo>
                    <a:lnTo>
                      <a:pt x="1466" y="395"/>
                    </a:lnTo>
                    <a:lnTo>
                      <a:pt x="1479" y="402"/>
                    </a:lnTo>
                    <a:lnTo>
                      <a:pt x="1491" y="402"/>
                    </a:lnTo>
                    <a:lnTo>
                      <a:pt x="1504" y="402"/>
                    </a:lnTo>
                    <a:lnTo>
                      <a:pt x="1517" y="400"/>
                    </a:lnTo>
                    <a:lnTo>
                      <a:pt x="1529" y="404"/>
                    </a:lnTo>
                    <a:lnTo>
                      <a:pt x="1545" y="411"/>
                    </a:lnTo>
                    <a:lnTo>
                      <a:pt x="1551" y="406"/>
                    </a:lnTo>
                    <a:lnTo>
                      <a:pt x="1554" y="397"/>
                    </a:lnTo>
                    <a:lnTo>
                      <a:pt x="1554" y="386"/>
                    </a:lnTo>
                    <a:lnTo>
                      <a:pt x="1558" y="377"/>
                    </a:lnTo>
                    <a:lnTo>
                      <a:pt x="1542" y="375"/>
                    </a:lnTo>
                    <a:close/>
                    <a:moveTo>
                      <a:pt x="2222" y="375"/>
                    </a:moveTo>
                    <a:lnTo>
                      <a:pt x="2222" y="379"/>
                    </a:lnTo>
                    <a:lnTo>
                      <a:pt x="2220" y="382"/>
                    </a:lnTo>
                    <a:lnTo>
                      <a:pt x="2218" y="386"/>
                    </a:lnTo>
                    <a:lnTo>
                      <a:pt x="2216" y="388"/>
                    </a:lnTo>
                    <a:lnTo>
                      <a:pt x="2213" y="390"/>
                    </a:lnTo>
                    <a:lnTo>
                      <a:pt x="2211" y="391"/>
                    </a:lnTo>
                    <a:lnTo>
                      <a:pt x="2209" y="395"/>
                    </a:lnTo>
                    <a:lnTo>
                      <a:pt x="2207" y="399"/>
                    </a:lnTo>
                    <a:lnTo>
                      <a:pt x="2213" y="399"/>
                    </a:lnTo>
                    <a:lnTo>
                      <a:pt x="2216" y="400"/>
                    </a:lnTo>
                    <a:lnTo>
                      <a:pt x="2218" y="402"/>
                    </a:lnTo>
                    <a:lnTo>
                      <a:pt x="2222" y="404"/>
                    </a:lnTo>
                    <a:lnTo>
                      <a:pt x="2225" y="406"/>
                    </a:lnTo>
                    <a:lnTo>
                      <a:pt x="2229" y="406"/>
                    </a:lnTo>
                    <a:lnTo>
                      <a:pt x="2234" y="404"/>
                    </a:lnTo>
                    <a:lnTo>
                      <a:pt x="2233" y="395"/>
                    </a:lnTo>
                    <a:lnTo>
                      <a:pt x="2231" y="386"/>
                    </a:lnTo>
                    <a:lnTo>
                      <a:pt x="2227" y="379"/>
                    </a:lnTo>
                    <a:lnTo>
                      <a:pt x="2222" y="375"/>
                    </a:lnTo>
                    <a:close/>
                    <a:moveTo>
                      <a:pt x="1890" y="371"/>
                    </a:moveTo>
                    <a:lnTo>
                      <a:pt x="1877" y="375"/>
                    </a:lnTo>
                    <a:lnTo>
                      <a:pt x="1865" y="380"/>
                    </a:lnTo>
                    <a:lnTo>
                      <a:pt x="1852" y="388"/>
                    </a:lnTo>
                    <a:lnTo>
                      <a:pt x="1839" y="391"/>
                    </a:lnTo>
                    <a:lnTo>
                      <a:pt x="1827" y="390"/>
                    </a:lnTo>
                    <a:lnTo>
                      <a:pt x="1818" y="380"/>
                    </a:lnTo>
                    <a:lnTo>
                      <a:pt x="1823" y="395"/>
                    </a:lnTo>
                    <a:lnTo>
                      <a:pt x="1832" y="406"/>
                    </a:lnTo>
                    <a:lnTo>
                      <a:pt x="1845" y="409"/>
                    </a:lnTo>
                    <a:lnTo>
                      <a:pt x="1857" y="411"/>
                    </a:lnTo>
                    <a:lnTo>
                      <a:pt x="1872" y="408"/>
                    </a:lnTo>
                    <a:lnTo>
                      <a:pt x="1886" y="404"/>
                    </a:lnTo>
                    <a:lnTo>
                      <a:pt x="1899" y="397"/>
                    </a:lnTo>
                    <a:lnTo>
                      <a:pt x="1908" y="390"/>
                    </a:lnTo>
                    <a:lnTo>
                      <a:pt x="1912" y="382"/>
                    </a:lnTo>
                    <a:lnTo>
                      <a:pt x="1903" y="373"/>
                    </a:lnTo>
                    <a:lnTo>
                      <a:pt x="1890" y="371"/>
                    </a:lnTo>
                    <a:close/>
                    <a:moveTo>
                      <a:pt x="1600" y="370"/>
                    </a:moveTo>
                    <a:lnTo>
                      <a:pt x="1592" y="371"/>
                    </a:lnTo>
                    <a:lnTo>
                      <a:pt x="1583" y="371"/>
                    </a:lnTo>
                    <a:lnTo>
                      <a:pt x="1574" y="373"/>
                    </a:lnTo>
                    <a:lnTo>
                      <a:pt x="1569" y="377"/>
                    </a:lnTo>
                    <a:lnTo>
                      <a:pt x="1565" y="384"/>
                    </a:lnTo>
                    <a:lnTo>
                      <a:pt x="1569" y="397"/>
                    </a:lnTo>
                    <a:lnTo>
                      <a:pt x="1583" y="391"/>
                    </a:lnTo>
                    <a:lnTo>
                      <a:pt x="1594" y="382"/>
                    </a:lnTo>
                    <a:lnTo>
                      <a:pt x="1600" y="370"/>
                    </a:lnTo>
                    <a:close/>
                    <a:moveTo>
                      <a:pt x="1217" y="368"/>
                    </a:moveTo>
                    <a:lnTo>
                      <a:pt x="1210" y="368"/>
                    </a:lnTo>
                    <a:lnTo>
                      <a:pt x="1205" y="375"/>
                    </a:lnTo>
                    <a:lnTo>
                      <a:pt x="1197" y="395"/>
                    </a:lnTo>
                    <a:lnTo>
                      <a:pt x="1206" y="402"/>
                    </a:lnTo>
                    <a:lnTo>
                      <a:pt x="1221" y="408"/>
                    </a:lnTo>
                    <a:lnTo>
                      <a:pt x="1235" y="409"/>
                    </a:lnTo>
                    <a:lnTo>
                      <a:pt x="1251" y="408"/>
                    </a:lnTo>
                    <a:lnTo>
                      <a:pt x="1266" y="402"/>
                    </a:lnTo>
                    <a:lnTo>
                      <a:pt x="1275" y="390"/>
                    </a:lnTo>
                    <a:lnTo>
                      <a:pt x="1280" y="393"/>
                    </a:lnTo>
                    <a:lnTo>
                      <a:pt x="1286" y="395"/>
                    </a:lnTo>
                    <a:lnTo>
                      <a:pt x="1295" y="397"/>
                    </a:lnTo>
                    <a:lnTo>
                      <a:pt x="1302" y="397"/>
                    </a:lnTo>
                    <a:lnTo>
                      <a:pt x="1307" y="393"/>
                    </a:lnTo>
                    <a:lnTo>
                      <a:pt x="1309" y="384"/>
                    </a:lnTo>
                    <a:lnTo>
                      <a:pt x="1300" y="380"/>
                    </a:lnTo>
                    <a:lnTo>
                      <a:pt x="1295" y="377"/>
                    </a:lnTo>
                    <a:lnTo>
                      <a:pt x="1289" y="371"/>
                    </a:lnTo>
                    <a:lnTo>
                      <a:pt x="1286" y="370"/>
                    </a:lnTo>
                    <a:lnTo>
                      <a:pt x="1280" y="371"/>
                    </a:lnTo>
                    <a:lnTo>
                      <a:pt x="1273" y="380"/>
                    </a:lnTo>
                    <a:lnTo>
                      <a:pt x="1273" y="370"/>
                    </a:lnTo>
                    <a:lnTo>
                      <a:pt x="1259" y="379"/>
                    </a:lnTo>
                    <a:lnTo>
                      <a:pt x="1246" y="380"/>
                    </a:lnTo>
                    <a:lnTo>
                      <a:pt x="1235" y="377"/>
                    </a:lnTo>
                    <a:lnTo>
                      <a:pt x="1226" y="371"/>
                    </a:lnTo>
                    <a:lnTo>
                      <a:pt x="1217" y="368"/>
                    </a:lnTo>
                    <a:close/>
                    <a:moveTo>
                      <a:pt x="1681" y="366"/>
                    </a:moveTo>
                    <a:lnTo>
                      <a:pt x="1679" y="366"/>
                    </a:lnTo>
                    <a:lnTo>
                      <a:pt x="1677" y="370"/>
                    </a:lnTo>
                    <a:lnTo>
                      <a:pt x="1677" y="373"/>
                    </a:lnTo>
                    <a:lnTo>
                      <a:pt x="1677" y="379"/>
                    </a:lnTo>
                    <a:lnTo>
                      <a:pt x="1681" y="386"/>
                    </a:lnTo>
                    <a:lnTo>
                      <a:pt x="1670" y="388"/>
                    </a:lnTo>
                    <a:lnTo>
                      <a:pt x="1659" y="390"/>
                    </a:lnTo>
                    <a:lnTo>
                      <a:pt x="1650" y="393"/>
                    </a:lnTo>
                    <a:lnTo>
                      <a:pt x="1648" y="402"/>
                    </a:lnTo>
                    <a:lnTo>
                      <a:pt x="1654" y="406"/>
                    </a:lnTo>
                    <a:lnTo>
                      <a:pt x="1664" y="408"/>
                    </a:lnTo>
                    <a:lnTo>
                      <a:pt x="1673" y="408"/>
                    </a:lnTo>
                    <a:lnTo>
                      <a:pt x="1683" y="406"/>
                    </a:lnTo>
                    <a:lnTo>
                      <a:pt x="1688" y="400"/>
                    </a:lnTo>
                    <a:lnTo>
                      <a:pt x="1688" y="395"/>
                    </a:lnTo>
                    <a:lnTo>
                      <a:pt x="1681" y="386"/>
                    </a:lnTo>
                    <a:lnTo>
                      <a:pt x="1686" y="386"/>
                    </a:lnTo>
                    <a:lnTo>
                      <a:pt x="1690" y="384"/>
                    </a:lnTo>
                    <a:lnTo>
                      <a:pt x="1693" y="382"/>
                    </a:lnTo>
                    <a:lnTo>
                      <a:pt x="1695" y="380"/>
                    </a:lnTo>
                    <a:lnTo>
                      <a:pt x="1695" y="379"/>
                    </a:lnTo>
                    <a:lnTo>
                      <a:pt x="1693" y="375"/>
                    </a:lnTo>
                    <a:lnTo>
                      <a:pt x="1693" y="373"/>
                    </a:lnTo>
                    <a:lnTo>
                      <a:pt x="1690" y="370"/>
                    </a:lnTo>
                    <a:lnTo>
                      <a:pt x="1688" y="368"/>
                    </a:lnTo>
                    <a:lnTo>
                      <a:pt x="1686" y="366"/>
                    </a:lnTo>
                    <a:lnTo>
                      <a:pt x="1683" y="366"/>
                    </a:lnTo>
                    <a:lnTo>
                      <a:pt x="1681" y="366"/>
                    </a:lnTo>
                    <a:close/>
                    <a:moveTo>
                      <a:pt x="781" y="366"/>
                    </a:moveTo>
                    <a:lnTo>
                      <a:pt x="770" y="366"/>
                    </a:lnTo>
                    <a:lnTo>
                      <a:pt x="759" y="371"/>
                    </a:lnTo>
                    <a:lnTo>
                      <a:pt x="748" y="379"/>
                    </a:lnTo>
                    <a:lnTo>
                      <a:pt x="739" y="390"/>
                    </a:lnTo>
                    <a:lnTo>
                      <a:pt x="748" y="386"/>
                    </a:lnTo>
                    <a:lnTo>
                      <a:pt x="759" y="384"/>
                    </a:lnTo>
                    <a:lnTo>
                      <a:pt x="770" y="384"/>
                    </a:lnTo>
                    <a:lnTo>
                      <a:pt x="781" y="382"/>
                    </a:lnTo>
                    <a:lnTo>
                      <a:pt x="786" y="377"/>
                    </a:lnTo>
                    <a:lnTo>
                      <a:pt x="790" y="368"/>
                    </a:lnTo>
                    <a:lnTo>
                      <a:pt x="781" y="366"/>
                    </a:lnTo>
                    <a:close/>
                    <a:moveTo>
                      <a:pt x="1141" y="362"/>
                    </a:moveTo>
                    <a:lnTo>
                      <a:pt x="1109" y="370"/>
                    </a:lnTo>
                    <a:lnTo>
                      <a:pt x="1111" y="382"/>
                    </a:lnTo>
                    <a:lnTo>
                      <a:pt x="1118" y="390"/>
                    </a:lnTo>
                    <a:lnTo>
                      <a:pt x="1125" y="393"/>
                    </a:lnTo>
                    <a:lnTo>
                      <a:pt x="1136" y="393"/>
                    </a:lnTo>
                    <a:lnTo>
                      <a:pt x="1147" y="395"/>
                    </a:lnTo>
                    <a:lnTo>
                      <a:pt x="1141" y="362"/>
                    </a:lnTo>
                    <a:close/>
                    <a:moveTo>
                      <a:pt x="279" y="362"/>
                    </a:moveTo>
                    <a:lnTo>
                      <a:pt x="267" y="364"/>
                    </a:lnTo>
                    <a:lnTo>
                      <a:pt x="256" y="370"/>
                    </a:lnTo>
                    <a:lnTo>
                      <a:pt x="250" y="377"/>
                    </a:lnTo>
                    <a:lnTo>
                      <a:pt x="249" y="390"/>
                    </a:lnTo>
                    <a:lnTo>
                      <a:pt x="256" y="388"/>
                    </a:lnTo>
                    <a:lnTo>
                      <a:pt x="265" y="386"/>
                    </a:lnTo>
                    <a:lnTo>
                      <a:pt x="274" y="384"/>
                    </a:lnTo>
                    <a:lnTo>
                      <a:pt x="279" y="380"/>
                    </a:lnTo>
                    <a:lnTo>
                      <a:pt x="283" y="373"/>
                    </a:lnTo>
                    <a:lnTo>
                      <a:pt x="279" y="362"/>
                    </a:lnTo>
                    <a:close/>
                    <a:moveTo>
                      <a:pt x="2610" y="361"/>
                    </a:moveTo>
                    <a:lnTo>
                      <a:pt x="2483" y="364"/>
                    </a:lnTo>
                    <a:lnTo>
                      <a:pt x="2361" y="379"/>
                    </a:lnTo>
                    <a:lnTo>
                      <a:pt x="2243" y="402"/>
                    </a:lnTo>
                    <a:lnTo>
                      <a:pt x="2296" y="400"/>
                    </a:lnTo>
                    <a:lnTo>
                      <a:pt x="2355" y="400"/>
                    </a:lnTo>
                    <a:lnTo>
                      <a:pt x="2420" y="402"/>
                    </a:lnTo>
                    <a:lnTo>
                      <a:pt x="2487" y="404"/>
                    </a:lnTo>
                    <a:lnTo>
                      <a:pt x="2557" y="408"/>
                    </a:lnTo>
                    <a:lnTo>
                      <a:pt x="2626" y="409"/>
                    </a:lnTo>
                    <a:lnTo>
                      <a:pt x="2693" y="409"/>
                    </a:lnTo>
                    <a:lnTo>
                      <a:pt x="2757" y="406"/>
                    </a:lnTo>
                    <a:lnTo>
                      <a:pt x="2817" y="399"/>
                    </a:lnTo>
                    <a:lnTo>
                      <a:pt x="2871" y="386"/>
                    </a:lnTo>
                    <a:lnTo>
                      <a:pt x="2738" y="368"/>
                    </a:lnTo>
                    <a:lnTo>
                      <a:pt x="2610" y="361"/>
                    </a:lnTo>
                    <a:close/>
                    <a:moveTo>
                      <a:pt x="4074" y="359"/>
                    </a:moveTo>
                    <a:lnTo>
                      <a:pt x="4065" y="361"/>
                    </a:lnTo>
                    <a:lnTo>
                      <a:pt x="4058" y="366"/>
                    </a:lnTo>
                    <a:lnTo>
                      <a:pt x="4056" y="375"/>
                    </a:lnTo>
                    <a:lnTo>
                      <a:pt x="4058" y="384"/>
                    </a:lnTo>
                    <a:lnTo>
                      <a:pt x="4063" y="391"/>
                    </a:lnTo>
                    <a:lnTo>
                      <a:pt x="4074" y="397"/>
                    </a:lnTo>
                    <a:lnTo>
                      <a:pt x="4060" y="409"/>
                    </a:lnTo>
                    <a:lnTo>
                      <a:pt x="4063" y="415"/>
                    </a:lnTo>
                    <a:lnTo>
                      <a:pt x="4071" y="411"/>
                    </a:lnTo>
                    <a:lnTo>
                      <a:pt x="4078" y="411"/>
                    </a:lnTo>
                    <a:lnTo>
                      <a:pt x="4083" y="413"/>
                    </a:lnTo>
                    <a:lnTo>
                      <a:pt x="4089" y="411"/>
                    </a:lnTo>
                    <a:lnTo>
                      <a:pt x="4094" y="411"/>
                    </a:lnTo>
                    <a:lnTo>
                      <a:pt x="4099" y="413"/>
                    </a:lnTo>
                    <a:lnTo>
                      <a:pt x="4105" y="411"/>
                    </a:lnTo>
                    <a:lnTo>
                      <a:pt x="4108" y="411"/>
                    </a:lnTo>
                    <a:lnTo>
                      <a:pt x="4105" y="408"/>
                    </a:lnTo>
                    <a:lnTo>
                      <a:pt x="4103" y="404"/>
                    </a:lnTo>
                    <a:lnTo>
                      <a:pt x="4101" y="400"/>
                    </a:lnTo>
                    <a:lnTo>
                      <a:pt x="4101" y="397"/>
                    </a:lnTo>
                    <a:lnTo>
                      <a:pt x="4099" y="393"/>
                    </a:lnTo>
                    <a:lnTo>
                      <a:pt x="4098" y="390"/>
                    </a:lnTo>
                    <a:lnTo>
                      <a:pt x="4094" y="386"/>
                    </a:lnTo>
                    <a:lnTo>
                      <a:pt x="4090" y="382"/>
                    </a:lnTo>
                    <a:lnTo>
                      <a:pt x="4089" y="379"/>
                    </a:lnTo>
                    <a:lnTo>
                      <a:pt x="4087" y="375"/>
                    </a:lnTo>
                    <a:lnTo>
                      <a:pt x="4085" y="370"/>
                    </a:lnTo>
                    <a:lnTo>
                      <a:pt x="4083" y="366"/>
                    </a:lnTo>
                    <a:lnTo>
                      <a:pt x="4081" y="362"/>
                    </a:lnTo>
                    <a:lnTo>
                      <a:pt x="4078" y="361"/>
                    </a:lnTo>
                    <a:lnTo>
                      <a:pt x="4074" y="359"/>
                    </a:lnTo>
                    <a:close/>
                    <a:moveTo>
                      <a:pt x="4594" y="359"/>
                    </a:moveTo>
                    <a:lnTo>
                      <a:pt x="4592" y="366"/>
                    </a:lnTo>
                    <a:lnTo>
                      <a:pt x="4590" y="373"/>
                    </a:lnTo>
                    <a:lnTo>
                      <a:pt x="4588" y="382"/>
                    </a:lnTo>
                    <a:lnTo>
                      <a:pt x="4608" y="380"/>
                    </a:lnTo>
                    <a:lnTo>
                      <a:pt x="4604" y="375"/>
                    </a:lnTo>
                    <a:lnTo>
                      <a:pt x="4603" y="370"/>
                    </a:lnTo>
                    <a:lnTo>
                      <a:pt x="4599" y="362"/>
                    </a:lnTo>
                    <a:lnTo>
                      <a:pt x="4594" y="359"/>
                    </a:lnTo>
                    <a:close/>
                    <a:moveTo>
                      <a:pt x="869" y="357"/>
                    </a:moveTo>
                    <a:lnTo>
                      <a:pt x="867" y="357"/>
                    </a:lnTo>
                    <a:lnTo>
                      <a:pt x="867" y="357"/>
                    </a:lnTo>
                    <a:lnTo>
                      <a:pt x="865" y="361"/>
                    </a:lnTo>
                    <a:lnTo>
                      <a:pt x="865" y="364"/>
                    </a:lnTo>
                    <a:lnTo>
                      <a:pt x="858" y="371"/>
                    </a:lnTo>
                    <a:lnTo>
                      <a:pt x="851" y="373"/>
                    </a:lnTo>
                    <a:lnTo>
                      <a:pt x="842" y="371"/>
                    </a:lnTo>
                    <a:lnTo>
                      <a:pt x="835" y="373"/>
                    </a:lnTo>
                    <a:lnTo>
                      <a:pt x="826" y="382"/>
                    </a:lnTo>
                    <a:lnTo>
                      <a:pt x="822" y="379"/>
                    </a:lnTo>
                    <a:lnTo>
                      <a:pt x="820" y="377"/>
                    </a:lnTo>
                    <a:lnTo>
                      <a:pt x="820" y="377"/>
                    </a:lnTo>
                    <a:lnTo>
                      <a:pt x="819" y="379"/>
                    </a:lnTo>
                    <a:lnTo>
                      <a:pt x="819" y="380"/>
                    </a:lnTo>
                    <a:lnTo>
                      <a:pt x="820" y="382"/>
                    </a:lnTo>
                    <a:lnTo>
                      <a:pt x="822" y="382"/>
                    </a:lnTo>
                    <a:lnTo>
                      <a:pt x="826" y="382"/>
                    </a:lnTo>
                    <a:lnTo>
                      <a:pt x="826" y="393"/>
                    </a:lnTo>
                    <a:lnTo>
                      <a:pt x="844" y="388"/>
                    </a:lnTo>
                    <a:lnTo>
                      <a:pt x="862" y="388"/>
                    </a:lnTo>
                    <a:lnTo>
                      <a:pt x="880" y="388"/>
                    </a:lnTo>
                    <a:lnTo>
                      <a:pt x="900" y="391"/>
                    </a:lnTo>
                    <a:lnTo>
                      <a:pt x="918" y="393"/>
                    </a:lnTo>
                    <a:lnTo>
                      <a:pt x="934" y="395"/>
                    </a:lnTo>
                    <a:lnTo>
                      <a:pt x="947" y="393"/>
                    </a:lnTo>
                    <a:lnTo>
                      <a:pt x="957" y="388"/>
                    </a:lnTo>
                    <a:lnTo>
                      <a:pt x="963" y="377"/>
                    </a:lnTo>
                    <a:lnTo>
                      <a:pt x="954" y="368"/>
                    </a:lnTo>
                    <a:lnTo>
                      <a:pt x="943" y="366"/>
                    </a:lnTo>
                    <a:lnTo>
                      <a:pt x="930" y="368"/>
                    </a:lnTo>
                    <a:lnTo>
                      <a:pt x="918" y="371"/>
                    </a:lnTo>
                    <a:lnTo>
                      <a:pt x="903" y="375"/>
                    </a:lnTo>
                    <a:lnTo>
                      <a:pt x="891" y="377"/>
                    </a:lnTo>
                    <a:lnTo>
                      <a:pt x="878" y="373"/>
                    </a:lnTo>
                    <a:lnTo>
                      <a:pt x="865" y="364"/>
                    </a:lnTo>
                    <a:lnTo>
                      <a:pt x="869" y="361"/>
                    </a:lnTo>
                    <a:lnTo>
                      <a:pt x="871" y="359"/>
                    </a:lnTo>
                    <a:lnTo>
                      <a:pt x="871" y="357"/>
                    </a:lnTo>
                    <a:lnTo>
                      <a:pt x="869" y="357"/>
                    </a:lnTo>
                    <a:close/>
                    <a:moveTo>
                      <a:pt x="3894" y="357"/>
                    </a:moveTo>
                    <a:lnTo>
                      <a:pt x="3883" y="368"/>
                    </a:lnTo>
                    <a:lnTo>
                      <a:pt x="3872" y="373"/>
                    </a:lnTo>
                    <a:lnTo>
                      <a:pt x="3860" y="375"/>
                    </a:lnTo>
                    <a:lnTo>
                      <a:pt x="3847" y="373"/>
                    </a:lnTo>
                    <a:lnTo>
                      <a:pt x="3836" y="373"/>
                    </a:lnTo>
                    <a:lnTo>
                      <a:pt x="3823" y="377"/>
                    </a:lnTo>
                    <a:lnTo>
                      <a:pt x="3813" y="386"/>
                    </a:lnTo>
                    <a:lnTo>
                      <a:pt x="3805" y="406"/>
                    </a:lnTo>
                    <a:lnTo>
                      <a:pt x="3827" y="404"/>
                    </a:lnTo>
                    <a:lnTo>
                      <a:pt x="3847" y="402"/>
                    </a:lnTo>
                    <a:lnTo>
                      <a:pt x="3867" y="404"/>
                    </a:lnTo>
                    <a:lnTo>
                      <a:pt x="3883" y="411"/>
                    </a:lnTo>
                    <a:lnTo>
                      <a:pt x="3879" y="411"/>
                    </a:lnTo>
                    <a:lnTo>
                      <a:pt x="3874" y="413"/>
                    </a:lnTo>
                    <a:lnTo>
                      <a:pt x="3870" y="415"/>
                    </a:lnTo>
                    <a:lnTo>
                      <a:pt x="3867" y="417"/>
                    </a:lnTo>
                    <a:lnTo>
                      <a:pt x="3863" y="418"/>
                    </a:lnTo>
                    <a:lnTo>
                      <a:pt x="3861" y="422"/>
                    </a:lnTo>
                    <a:lnTo>
                      <a:pt x="3860" y="426"/>
                    </a:lnTo>
                    <a:lnTo>
                      <a:pt x="3860" y="429"/>
                    </a:lnTo>
                    <a:lnTo>
                      <a:pt x="3861" y="436"/>
                    </a:lnTo>
                    <a:lnTo>
                      <a:pt x="3888" y="436"/>
                    </a:lnTo>
                    <a:lnTo>
                      <a:pt x="3910" y="438"/>
                    </a:lnTo>
                    <a:lnTo>
                      <a:pt x="3928" y="440"/>
                    </a:lnTo>
                    <a:lnTo>
                      <a:pt x="3944" y="444"/>
                    </a:lnTo>
                    <a:lnTo>
                      <a:pt x="3964" y="445"/>
                    </a:lnTo>
                    <a:lnTo>
                      <a:pt x="3991" y="442"/>
                    </a:lnTo>
                    <a:lnTo>
                      <a:pt x="3986" y="426"/>
                    </a:lnTo>
                    <a:lnTo>
                      <a:pt x="3977" y="415"/>
                    </a:lnTo>
                    <a:lnTo>
                      <a:pt x="3968" y="411"/>
                    </a:lnTo>
                    <a:lnTo>
                      <a:pt x="3955" y="411"/>
                    </a:lnTo>
                    <a:lnTo>
                      <a:pt x="3942" y="413"/>
                    </a:lnTo>
                    <a:lnTo>
                      <a:pt x="3928" y="415"/>
                    </a:lnTo>
                    <a:lnTo>
                      <a:pt x="3915" y="415"/>
                    </a:lnTo>
                    <a:lnTo>
                      <a:pt x="3903" y="409"/>
                    </a:lnTo>
                    <a:lnTo>
                      <a:pt x="3890" y="399"/>
                    </a:lnTo>
                    <a:lnTo>
                      <a:pt x="3892" y="390"/>
                    </a:lnTo>
                    <a:lnTo>
                      <a:pt x="3894" y="380"/>
                    </a:lnTo>
                    <a:lnTo>
                      <a:pt x="3896" y="370"/>
                    </a:lnTo>
                    <a:lnTo>
                      <a:pt x="3894" y="357"/>
                    </a:lnTo>
                    <a:close/>
                    <a:moveTo>
                      <a:pt x="557" y="355"/>
                    </a:moveTo>
                    <a:lnTo>
                      <a:pt x="539" y="355"/>
                    </a:lnTo>
                    <a:lnTo>
                      <a:pt x="525" y="361"/>
                    </a:lnTo>
                    <a:lnTo>
                      <a:pt x="514" y="370"/>
                    </a:lnTo>
                    <a:lnTo>
                      <a:pt x="528" y="368"/>
                    </a:lnTo>
                    <a:lnTo>
                      <a:pt x="543" y="368"/>
                    </a:lnTo>
                    <a:lnTo>
                      <a:pt x="557" y="371"/>
                    </a:lnTo>
                    <a:lnTo>
                      <a:pt x="571" y="375"/>
                    </a:lnTo>
                    <a:lnTo>
                      <a:pt x="584" y="377"/>
                    </a:lnTo>
                    <a:lnTo>
                      <a:pt x="597" y="371"/>
                    </a:lnTo>
                    <a:lnTo>
                      <a:pt x="608" y="362"/>
                    </a:lnTo>
                    <a:lnTo>
                      <a:pt x="593" y="361"/>
                    </a:lnTo>
                    <a:lnTo>
                      <a:pt x="575" y="357"/>
                    </a:lnTo>
                    <a:lnTo>
                      <a:pt x="557" y="355"/>
                    </a:lnTo>
                    <a:close/>
                    <a:moveTo>
                      <a:pt x="1951" y="353"/>
                    </a:moveTo>
                    <a:lnTo>
                      <a:pt x="1940" y="357"/>
                    </a:lnTo>
                    <a:lnTo>
                      <a:pt x="1935" y="364"/>
                    </a:lnTo>
                    <a:lnTo>
                      <a:pt x="1933" y="375"/>
                    </a:lnTo>
                    <a:lnTo>
                      <a:pt x="1931" y="388"/>
                    </a:lnTo>
                    <a:lnTo>
                      <a:pt x="1931" y="400"/>
                    </a:lnTo>
                    <a:lnTo>
                      <a:pt x="1944" y="400"/>
                    </a:lnTo>
                    <a:lnTo>
                      <a:pt x="1951" y="395"/>
                    </a:lnTo>
                    <a:lnTo>
                      <a:pt x="1955" y="388"/>
                    </a:lnTo>
                    <a:lnTo>
                      <a:pt x="1957" y="379"/>
                    </a:lnTo>
                    <a:lnTo>
                      <a:pt x="1955" y="366"/>
                    </a:lnTo>
                    <a:lnTo>
                      <a:pt x="1951" y="353"/>
                    </a:lnTo>
                    <a:close/>
                    <a:moveTo>
                      <a:pt x="723" y="353"/>
                    </a:moveTo>
                    <a:lnTo>
                      <a:pt x="721" y="353"/>
                    </a:lnTo>
                    <a:lnTo>
                      <a:pt x="719" y="355"/>
                    </a:lnTo>
                    <a:lnTo>
                      <a:pt x="719" y="357"/>
                    </a:lnTo>
                    <a:lnTo>
                      <a:pt x="719" y="361"/>
                    </a:lnTo>
                    <a:lnTo>
                      <a:pt x="707" y="364"/>
                    </a:lnTo>
                    <a:lnTo>
                      <a:pt x="692" y="364"/>
                    </a:lnTo>
                    <a:lnTo>
                      <a:pt x="680" y="362"/>
                    </a:lnTo>
                    <a:lnTo>
                      <a:pt x="665" y="361"/>
                    </a:lnTo>
                    <a:lnTo>
                      <a:pt x="654" y="361"/>
                    </a:lnTo>
                    <a:lnTo>
                      <a:pt x="644" y="366"/>
                    </a:lnTo>
                    <a:lnTo>
                      <a:pt x="635" y="377"/>
                    </a:lnTo>
                    <a:lnTo>
                      <a:pt x="644" y="382"/>
                    </a:lnTo>
                    <a:lnTo>
                      <a:pt x="656" y="388"/>
                    </a:lnTo>
                    <a:lnTo>
                      <a:pt x="671" y="390"/>
                    </a:lnTo>
                    <a:lnTo>
                      <a:pt x="685" y="391"/>
                    </a:lnTo>
                    <a:lnTo>
                      <a:pt x="700" y="386"/>
                    </a:lnTo>
                    <a:lnTo>
                      <a:pt x="712" y="377"/>
                    </a:lnTo>
                    <a:lnTo>
                      <a:pt x="719" y="361"/>
                    </a:lnTo>
                    <a:lnTo>
                      <a:pt x="723" y="359"/>
                    </a:lnTo>
                    <a:lnTo>
                      <a:pt x="723" y="355"/>
                    </a:lnTo>
                    <a:lnTo>
                      <a:pt x="723" y="353"/>
                    </a:lnTo>
                    <a:lnTo>
                      <a:pt x="723" y="353"/>
                    </a:lnTo>
                    <a:close/>
                    <a:moveTo>
                      <a:pt x="162" y="352"/>
                    </a:moveTo>
                    <a:lnTo>
                      <a:pt x="155" y="357"/>
                    </a:lnTo>
                    <a:lnTo>
                      <a:pt x="149" y="366"/>
                    </a:lnTo>
                    <a:lnTo>
                      <a:pt x="160" y="362"/>
                    </a:lnTo>
                    <a:lnTo>
                      <a:pt x="166" y="366"/>
                    </a:lnTo>
                    <a:lnTo>
                      <a:pt x="171" y="370"/>
                    </a:lnTo>
                    <a:lnTo>
                      <a:pt x="175" y="375"/>
                    </a:lnTo>
                    <a:lnTo>
                      <a:pt x="180" y="379"/>
                    </a:lnTo>
                    <a:lnTo>
                      <a:pt x="187" y="380"/>
                    </a:lnTo>
                    <a:lnTo>
                      <a:pt x="185" y="368"/>
                    </a:lnTo>
                    <a:lnTo>
                      <a:pt x="180" y="359"/>
                    </a:lnTo>
                    <a:lnTo>
                      <a:pt x="171" y="353"/>
                    </a:lnTo>
                    <a:lnTo>
                      <a:pt x="162" y="352"/>
                    </a:lnTo>
                    <a:close/>
                    <a:moveTo>
                      <a:pt x="3107" y="350"/>
                    </a:moveTo>
                    <a:lnTo>
                      <a:pt x="3082" y="359"/>
                    </a:lnTo>
                    <a:lnTo>
                      <a:pt x="3060" y="370"/>
                    </a:lnTo>
                    <a:lnTo>
                      <a:pt x="3042" y="384"/>
                    </a:lnTo>
                    <a:lnTo>
                      <a:pt x="3055" y="386"/>
                    </a:lnTo>
                    <a:lnTo>
                      <a:pt x="3070" y="388"/>
                    </a:lnTo>
                    <a:lnTo>
                      <a:pt x="3080" y="391"/>
                    </a:lnTo>
                    <a:lnTo>
                      <a:pt x="3093" y="391"/>
                    </a:lnTo>
                    <a:lnTo>
                      <a:pt x="3104" y="390"/>
                    </a:lnTo>
                    <a:lnTo>
                      <a:pt x="3113" y="384"/>
                    </a:lnTo>
                    <a:lnTo>
                      <a:pt x="3118" y="370"/>
                    </a:lnTo>
                    <a:lnTo>
                      <a:pt x="3115" y="368"/>
                    </a:lnTo>
                    <a:lnTo>
                      <a:pt x="3111" y="366"/>
                    </a:lnTo>
                    <a:lnTo>
                      <a:pt x="3109" y="362"/>
                    </a:lnTo>
                    <a:lnTo>
                      <a:pt x="3107" y="357"/>
                    </a:lnTo>
                    <a:lnTo>
                      <a:pt x="3107" y="350"/>
                    </a:lnTo>
                    <a:close/>
                    <a:moveTo>
                      <a:pt x="4554" y="344"/>
                    </a:moveTo>
                    <a:lnTo>
                      <a:pt x="4543" y="344"/>
                    </a:lnTo>
                    <a:lnTo>
                      <a:pt x="4534" y="352"/>
                    </a:lnTo>
                    <a:lnTo>
                      <a:pt x="4530" y="364"/>
                    </a:lnTo>
                    <a:lnTo>
                      <a:pt x="4532" y="379"/>
                    </a:lnTo>
                    <a:lnTo>
                      <a:pt x="4525" y="382"/>
                    </a:lnTo>
                    <a:lnTo>
                      <a:pt x="4520" y="386"/>
                    </a:lnTo>
                    <a:lnTo>
                      <a:pt x="4512" y="388"/>
                    </a:lnTo>
                    <a:lnTo>
                      <a:pt x="4541" y="386"/>
                    </a:lnTo>
                    <a:lnTo>
                      <a:pt x="4539" y="382"/>
                    </a:lnTo>
                    <a:lnTo>
                      <a:pt x="4538" y="380"/>
                    </a:lnTo>
                    <a:lnTo>
                      <a:pt x="4545" y="375"/>
                    </a:lnTo>
                    <a:lnTo>
                      <a:pt x="4550" y="370"/>
                    </a:lnTo>
                    <a:lnTo>
                      <a:pt x="4556" y="364"/>
                    </a:lnTo>
                    <a:lnTo>
                      <a:pt x="4559" y="359"/>
                    </a:lnTo>
                    <a:lnTo>
                      <a:pt x="4565" y="352"/>
                    </a:lnTo>
                    <a:lnTo>
                      <a:pt x="4554" y="344"/>
                    </a:lnTo>
                    <a:close/>
                    <a:moveTo>
                      <a:pt x="3142" y="344"/>
                    </a:moveTo>
                    <a:lnTo>
                      <a:pt x="3142" y="353"/>
                    </a:lnTo>
                    <a:lnTo>
                      <a:pt x="3140" y="361"/>
                    </a:lnTo>
                    <a:lnTo>
                      <a:pt x="3138" y="368"/>
                    </a:lnTo>
                    <a:lnTo>
                      <a:pt x="3136" y="377"/>
                    </a:lnTo>
                    <a:lnTo>
                      <a:pt x="3152" y="380"/>
                    </a:lnTo>
                    <a:lnTo>
                      <a:pt x="3165" y="390"/>
                    </a:lnTo>
                    <a:lnTo>
                      <a:pt x="3180" y="400"/>
                    </a:lnTo>
                    <a:lnTo>
                      <a:pt x="3192" y="408"/>
                    </a:lnTo>
                    <a:lnTo>
                      <a:pt x="3198" y="411"/>
                    </a:lnTo>
                    <a:lnTo>
                      <a:pt x="3201" y="415"/>
                    </a:lnTo>
                    <a:lnTo>
                      <a:pt x="3205" y="417"/>
                    </a:lnTo>
                    <a:lnTo>
                      <a:pt x="3208" y="417"/>
                    </a:lnTo>
                    <a:lnTo>
                      <a:pt x="3212" y="417"/>
                    </a:lnTo>
                    <a:lnTo>
                      <a:pt x="3216" y="415"/>
                    </a:lnTo>
                    <a:lnTo>
                      <a:pt x="3217" y="413"/>
                    </a:lnTo>
                    <a:lnTo>
                      <a:pt x="3219" y="411"/>
                    </a:lnTo>
                    <a:lnTo>
                      <a:pt x="3221" y="409"/>
                    </a:lnTo>
                    <a:lnTo>
                      <a:pt x="3221" y="408"/>
                    </a:lnTo>
                    <a:lnTo>
                      <a:pt x="3221" y="404"/>
                    </a:lnTo>
                    <a:lnTo>
                      <a:pt x="3219" y="404"/>
                    </a:lnTo>
                    <a:lnTo>
                      <a:pt x="3217" y="402"/>
                    </a:lnTo>
                    <a:lnTo>
                      <a:pt x="3214" y="402"/>
                    </a:lnTo>
                    <a:lnTo>
                      <a:pt x="3208" y="402"/>
                    </a:lnTo>
                    <a:lnTo>
                      <a:pt x="3201" y="404"/>
                    </a:lnTo>
                    <a:lnTo>
                      <a:pt x="3192" y="408"/>
                    </a:lnTo>
                    <a:lnTo>
                      <a:pt x="3190" y="395"/>
                    </a:lnTo>
                    <a:lnTo>
                      <a:pt x="3192" y="388"/>
                    </a:lnTo>
                    <a:lnTo>
                      <a:pt x="3198" y="380"/>
                    </a:lnTo>
                    <a:lnTo>
                      <a:pt x="3203" y="375"/>
                    </a:lnTo>
                    <a:lnTo>
                      <a:pt x="3205" y="366"/>
                    </a:lnTo>
                    <a:lnTo>
                      <a:pt x="3203" y="353"/>
                    </a:lnTo>
                    <a:lnTo>
                      <a:pt x="3194" y="348"/>
                    </a:lnTo>
                    <a:lnTo>
                      <a:pt x="3185" y="350"/>
                    </a:lnTo>
                    <a:lnTo>
                      <a:pt x="3174" y="353"/>
                    </a:lnTo>
                    <a:lnTo>
                      <a:pt x="3165" y="357"/>
                    </a:lnTo>
                    <a:lnTo>
                      <a:pt x="3158" y="359"/>
                    </a:lnTo>
                    <a:lnTo>
                      <a:pt x="3149" y="355"/>
                    </a:lnTo>
                    <a:lnTo>
                      <a:pt x="3142" y="344"/>
                    </a:lnTo>
                    <a:close/>
                    <a:moveTo>
                      <a:pt x="4624" y="341"/>
                    </a:moveTo>
                    <a:lnTo>
                      <a:pt x="4626" y="353"/>
                    </a:lnTo>
                    <a:lnTo>
                      <a:pt x="4624" y="364"/>
                    </a:lnTo>
                    <a:lnTo>
                      <a:pt x="4621" y="373"/>
                    </a:lnTo>
                    <a:lnTo>
                      <a:pt x="4631" y="366"/>
                    </a:lnTo>
                    <a:lnTo>
                      <a:pt x="4640" y="364"/>
                    </a:lnTo>
                    <a:lnTo>
                      <a:pt x="4648" y="366"/>
                    </a:lnTo>
                    <a:lnTo>
                      <a:pt x="4655" y="364"/>
                    </a:lnTo>
                    <a:lnTo>
                      <a:pt x="4660" y="355"/>
                    </a:lnTo>
                    <a:lnTo>
                      <a:pt x="4642" y="348"/>
                    </a:lnTo>
                    <a:lnTo>
                      <a:pt x="4624" y="341"/>
                    </a:lnTo>
                    <a:close/>
                    <a:moveTo>
                      <a:pt x="4449" y="334"/>
                    </a:moveTo>
                    <a:lnTo>
                      <a:pt x="4446" y="334"/>
                    </a:lnTo>
                    <a:lnTo>
                      <a:pt x="4442" y="337"/>
                    </a:lnTo>
                    <a:lnTo>
                      <a:pt x="4451" y="339"/>
                    </a:lnTo>
                    <a:lnTo>
                      <a:pt x="4460" y="343"/>
                    </a:lnTo>
                    <a:lnTo>
                      <a:pt x="4457" y="337"/>
                    </a:lnTo>
                    <a:lnTo>
                      <a:pt x="4453" y="334"/>
                    </a:lnTo>
                    <a:lnTo>
                      <a:pt x="4449" y="334"/>
                    </a:lnTo>
                    <a:close/>
                    <a:moveTo>
                      <a:pt x="4920" y="330"/>
                    </a:moveTo>
                    <a:lnTo>
                      <a:pt x="4918" y="332"/>
                    </a:lnTo>
                    <a:lnTo>
                      <a:pt x="4916" y="334"/>
                    </a:lnTo>
                    <a:lnTo>
                      <a:pt x="4915" y="339"/>
                    </a:lnTo>
                    <a:lnTo>
                      <a:pt x="4913" y="344"/>
                    </a:lnTo>
                    <a:lnTo>
                      <a:pt x="4911" y="348"/>
                    </a:lnTo>
                    <a:lnTo>
                      <a:pt x="4907" y="353"/>
                    </a:lnTo>
                    <a:lnTo>
                      <a:pt x="4925" y="353"/>
                    </a:lnTo>
                    <a:lnTo>
                      <a:pt x="4929" y="350"/>
                    </a:lnTo>
                    <a:lnTo>
                      <a:pt x="4931" y="346"/>
                    </a:lnTo>
                    <a:lnTo>
                      <a:pt x="4934" y="343"/>
                    </a:lnTo>
                    <a:lnTo>
                      <a:pt x="4934" y="339"/>
                    </a:lnTo>
                    <a:lnTo>
                      <a:pt x="4934" y="335"/>
                    </a:lnTo>
                    <a:lnTo>
                      <a:pt x="4933" y="334"/>
                    </a:lnTo>
                    <a:lnTo>
                      <a:pt x="4931" y="332"/>
                    </a:lnTo>
                    <a:lnTo>
                      <a:pt x="4925" y="330"/>
                    </a:lnTo>
                    <a:lnTo>
                      <a:pt x="4920" y="330"/>
                    </a:lnTo>
                    <a:close/>
                    <a:moveTo>
                      <a:pt x="5106" y="321"/>
                    </a:moveTo>
                    <a:lnTo>
                      <a:pt x="5088" y="325"/>
                    </a:lnTo>
                    <a:lnTo>
                      <a:pt x="5090" y="330"/>
                    </a:lnTo>
                    <a:lnTo>
                      <a:pt x="5091" y="335"/>
                    </a:lnTo>
                    <a:lnTo>
                      <a:pt x="5095" y="339"/>
                    </a:lnTo>
                    <a:lnTo>
                      <a:pt x="5099" y="343"/>
                    </a:lnTo>
                    <a:lnTo>
                      <a:pt x="5133" y="332"/>
                    </a:lnTo>
                    <a:lnTo>
                      <a:pt x="5131" y="326"/>
                    </a:lnTo>
                    <a:lnTo>
                      <a:pt x="5120" y="321"/>
                    </a:lnTo>
                    <a:lnTo>
                      <a:pt x="5106" y="321"/>
                    </a:lnTo>
                    <a:close/>
                    <a:moveTo>
                      <a:pt x="3403" y="314"/>
                    </a:moveTo>
                    <a:lnTo>
                      <a:pt x="3380" y="314"/>
                    </a:lnTo>
                    <a:lnTo>
                      <a:pt x="3360" y="316"/>
                    </a:lnTo>
                    <a:lnTo>
                      <a:pt x="3342" y="319"/>
                    </a:lnTo>
                    <a:lnTo>
                      <a:pt x="3329" y="328"/>
                    </a:lnTo>
                    <a:lnTo>
                      <a:pt x="3322" y="341"/>
                    </a:lnTo>
                    <a:lnTo>
                      <a:pt x="3309" y="352"/>
                    </a:lnTo>
                    <a:lnTo>
                      <a:pt x="3290" y="357"/>
                    </a:lnTo>
                    <a:lnTo>
                      <a:pt x="3281" y="344"/>
                    </a:lnTo>
                    <a:lnTo>
                      <a:pt x="3270" y="337"/>
                    </a:lnTo>
                    <a:lnTo>
                      <a:pt x="3259" y="335"/>
                    </a:lnTo>
                    <a:lnTo>
                      <a:pt x="3248" y="337"/>
                    </a:lnTo>
                    <a:lnTo>
                      <a:pt x="3237" y="335"/>
                    </a:lnTo>
                    <a:lnTo>
                      <a:pt x="3226" y="330"/>
                    </a:lnTo>
                    <a:lnTo>
                      <a:pt x="3216" y="319"/>
                    </a:lnTo>
                    <a:lnTo>
                      <a:pt x="3216" y="330"/>
                    </a:lnTo>
                    <a:lnTo>
                      <a:pt x="3214" y="343"/>
                    </a:lnTo>
                    <a:lnTo>
                      <a:pt x="3214" y="355"/>
                    </a:lnTo>
                    <a:lnTo>
                      <a:pt x="3217" y="366"/>
                    </a:lnTo>
                    <a:lnTo>
                      <a:pt x="3223" y="375"/>
                    </a:lnTo>
                    <a:lnTo>
                      <a:pt x="3232" y="379"/>
                    </a:lnTo>
                    <a:lnTo>
                      <a:pt x="3232" y="368"/>
                    </a:lnTo>
                    <a:lnTo>
                      <a:pt x="3234" y="362"/>
                    </a:lnTo>
                    <a:lnTo>
                      <a:pt x="3237" y="361"/>
                    </a:lnTo>
                    <a:lnTo>
                      <a:pt x="3241" y="361"/>
                    </a:lnTo>
                    <a:lnTo>
                      <a:pt x="3248" y="361"/>
                    </a:lnTo>
                    <a:lnTo>
                      <a:pt x="3255" y="359"/>
                    </a:lnTo>
                    <a:lnTo>
                      <a:pt x="3262" y="352"/>
                    </a:lnTo>
                    <a:lnTo>
                      <a:pt x="3261" y="368"/>
                    </a:lnTo>
                    <a:lnTo>
                      <a:pt x="3262" y="377"/>
                    </a:lnTo>
                    <a:lnTo>
                      <a:pt x="3264" y="386"/>
                    </a:lnTo>
                    <a:lnTo>
                      <a:pt x="3268" y="397"/>
                    </a:lnTo>
                    <a:lnTo>
                      <a:pt x="3272" y="413"/>
                    </a:lnTo>
                    <a:lnTo>
                      <a:pt x="3282" y="411"/>
                    </a:lnTo>
                    <a:lnTo>
                      <a:pt x="3288" y="406"/>
                    </a:lnTo>
                    <a:lnTo>
                      <a:pt x="3291" y="402"/>
                    </a:lnTo>
                    <a:lnTo>
                      <a:pt x="3297" y="402"/>
                    </a:lnTo>
                    <a:lnTo>
                      <a:pt x="3304" y="408"/>
                    </a:lnTo>
                    <a:lnTo>
                      <a:pt x="3304" y="395"/>
                    </a:lnTo>
                    <a:lnTo>
                      <a:pt x="3306" y="384"/>
                    </a:lnTo>
                    <a:lnTo>
                      <a:pt x="3313" y="377"/>
                    </a:lnTo>
                    <a:lnTo>
                      <a:pt x="3320" y="370"/>
                    </a:lnTo>
                    <a:lnTo>
                      <a:pt x="3327" y="364"/>
                    </a:lnTo>
                    <a:lnTo>
                      <a:pt x="3331" y="357"/>
                    </a:lnTo>
                    <a:lnTo>
                      <a:pt x="3329" y="350"/>
                    </a:lnTo>
                    <a:lnTo>
                      <a:pt x="3322" y="341"/>
                    </a:lnTo>
                    <a:lnTo>
                      <a:pt x="3333" y="341"/>
                    </a:lnTo>
                    <a:lnTo>
                      <a:pt x="3342" y="343"/>
                    </a:lnTo>
                    <a:lnTo>
                      <a:pt x="3351" y="344"/>
                    </a:lnTo>
                    <a:lnTo>
                      <a:pt x="3360" y="346"/>
                    </a:lnTo>
                    <a:lnTo>
                      <a:pt x="3374" y="341"/>
                    </a:lnTo>
                    <a:lnTo>
                      <a:pt x="3382" y="361"/>
                    </a:lnTo>
                    <a:lnTo>
                      <a:pt x="3387" y="375"/>
                    </a:lnTo>
                    <a:lnTo>
                      <a:pt x="3389" y="386"/>
                    </a:lnTo>
                    <a:lnTo>
                      <a:pt x="3389" y="397"/>
                    </a:lnTo>
                    <a:lnTo>
                      <a:pt x="3391" y="408"/>
                    </a:lnTo>
                    <a:lnTo>
                      <a:pt x="3392" y="422"/>
                    </a:lnTo>
                    <a:lnTo>
                      <a:pt x="3410" y="417"/>
                    </a:lnTo>
                    <a:lnTo>
                      <a:pt x="3418" y="406"/>
                    </a:lnTo>
                    <a:lnTo>
                      <a:pt x="3423" y="395"/>
                    </a:lnTo>
                    <a:lnTo>
                      <a:pt x="3425" y="380"/>
                    </a:lnTo>
                    <a:lnTo>
                      <a:pt x="3427" y="368"/>
                    </a:lnTo>
                    <a:lnTo>
                      <a:pt x="3432" y="352"/>
                    </a:lnTo>
                    <a:lnTo>
                      <a:pt x="3443" y="339"/>
                    </a:lnTo>
                    <a:lnTo>
                      <a:pt x="3452" y="346"/>
                    </a:lnTo>
                    <a:lnTo>
                      <a:pt x="3461" y="357"/>
                    </a:lnTo>
                    <a:lnTo>
                      <a:pt x="3468" y="371"/>
                    </a:lnTo>
                    <a:lnTo>
                      <a:pt x="3474" y="384"/>
                    </a:lnTo>
                    <a:lnTo>
                      <a:pt x="3490" y="377"/>
                    </a:lnTo>
                    <a:lnTo>
                      <a:pt x="3499" y="366"/>
                    </a:lnTo>
                    <a:lnTo>
                      <a:pt x="3501" y="353"/>
                    </a:lnTo>
                    <a:lnTo>
                      <a:pt x="3497" y="339"/>
                    </a:lnTo>
                    <a:lnTo>
                      <a:pt x="3492" y="319"/>
                    </a:lnTo>
                    <a:lnTo>
                      <a:pt x="3474" y="317"/>
                    </a:lnTo>
                    <a:lnTo>
                      <a:pt x="3452" y="316"/>
                    </a:lnTo>
                    <a:lnTo>
                      <a:pt x="3428" y="314"/>
                    </a:lnTo>
                    <a:lnTo>
                      <a:pt x="3403" y="314"/>
                    </a:lnTo>
                    <a:close/>
                    <a:moveTo>
                      <a:pt x="5458" y="299"/>
                    </a:moveTo>
                    <a:lnTo>
                      <a:pt x="5449" y="301"/>
                    </a:lnTo>
                    <a:lnTo>
                      <a:pt x="5439" y="307"/>
                    </a:lnTo>
                    <a:lnTo>
                      <a:pt x="5434" y="316"/>
                    </a:lnTo>
                    <a:lnTo>
                      <a:pt x="5434" y="332"/>
                    </a:lnTo>
                    <a:lnTo>
                      <a:pt x="5449" y="328"/>
                    </a:lnTo>
                    <a:lnTo>
                      <a:pt x="5458" y="325"/>
                    </a:lnTo>
                    <a:lnTo>
                      <a:pt x="5463" y="316"/>
                    </a:lnTo>
                    <a:lnTo>
                      <a:pt x="5465" y="305"/>
                    </a:lnTo>
                    <a:lnTo>
                      <a:pt x="5458" y="299"/>
                    </a:lnTo>
                    <a:close/>
                    <a:moveTo>
                      <a:pt x="4861" y="296"/>
                    </a:moveTo>
                    <a:lnTo>
                      <a:pt x="4846" y="299"/>
                    </a:lnTo>
                    <a:lnTo>
                      <a:pt x="4839" y="308"/>
                    </a:lnTo>
                    <a:lnTo>
                      <a:pt x="4837" y="323"/>
                    </a:lnTo>
                    <a:lnTo>
                      <a:pt x="4841" y="341"/>
                    </a:lnTo>
                    <a:lnTo>
                      <a:pt x="4837" y="339"/>
                    </a:lnTo>
                    <a:lnTo>
                      <a:pt x="4833" y="337"/>
                    </a:lnTo>
                    <a:lnTo>
                      <a:pt x="4830" y="335"/>
                    </a:lnTo>
                    <a:lnTo>
                      <a:pt x="4826" y="335"/>
                    </a:lnTo>
                    <a:lnTo>
                      <a:pt x="4823" y="335"/>
                    </a:lnTo>
                    <a:lnTo>
                      <a:pt x="4821" y="335"/>
                    </a:lnTo>
                    <a:lnTo>
                      <a:pt x="4817" y="337"/>
                    </a:lnTo>
                    <a:lnTo>
                      <a:pt x="4815" y="341"/>
                    </a:lnTo>
                    <a:lnTo>
                      <a:pt x="4815" y="346"/>
                    </a:lnTo>
                    <a:lnTo>
                      <a:pt x="4817" y="348"/>
                    </a:lnTo>
                    <a:lnTo>
                      <a:pt x="4821" y="350"/>
                    </a:lnTo>
                    <a:lnTo>
                      <a:pt x="4824" y="352"/>
                    </a:lnTo>
                    <a:lnTo>
                      <a:pt x="4828" y="352"/>
                    </a:lnTo>
                    <a:lnTo>
                      <a:pt x="4832" y="352"/>
                    </a:lnTo>
                    <a:lnTo>
                      <a:pt x="4835" y="352"/>
                    </a:lnTo>
                    <a:lnTo>
                      <a:pt x="4839" y="348"/>
                    </a:lnTo>
                    <a:lnTo>
                      <a:pt x="4841" y="346"/>
                    </a:lnTo>
                    <a:lnTo>
                      <a:pt x="4841" y="341"/>
                    </a:lnTo>
                    <a:lnTo>
                      <a:pt x="4848" y="335"/>
                    </a:lnTo>
                    <a:lnTo>
                      <a:pt x="4853" y="326"/>
                    </a:lnTo>
                    <a:lnTo>
                      <a:pt x="4855" y="316"/>
                    </a:lnTo>
                    <a:lnTo>
                      <a:pt x="4857" y="305"/>
                    </a:lnTo>
                    <a:lnTo>
                      <a:pt x="4861" y="296"/>
                    </a:lnTo>
                    <a:close/>
                    <a:moveTo>
                      <a:pt x="3037" y="292"/>
                    </a:moveTo>
                    <a:lnTo>
                      <a:pt x="3024" y="292"/>
                    </a:lnTo>
                    <a:lnTo>
                      <a:pt x="3012" y="298"/>
                    </a:lnTo>
                    <a:lnTo>
                      <a:pt x="3001" y="307"/>
                    </a:lnTo>
                    <a:lnTo>
                      <a:pt x="2996" y="317"/>
                    </a:lnTo>
                    <a:lnTo>
                      <a:pt x="2996" y="328"/>
                    </a:lnTo>
                    <a:lnTo>
                      <a:pt x="3003" y="339"/>
                    </a:lnTo>
                    <a:lnTo>
                      <a:pt x="2999" y="339"/>
                    </a:lnTo>
                    <a:lnTo>
                      <a:pt x="2997" y="341"/>
                    </a:lnTo>
                    <a:lnTo>
                      <a:pt x="2996" y="344"/>
                    </a:lnTo>
                    <a:lnTo>
                      <a:pt x="2996" y="348"/>
                    </a:lnTo>
                    <a:lnTo>
                      <a:pt x="2996" y="352"/>
                    </a:lnTo>
                    <a:lnTo>
                      <a:pt x="2974" y="348"/>
                    </a:lnTo>
                    <a:lnTo>
                      <a:pt x="2956" y="350"/>
                    </a:lnTo>
                    <a:lnTo>
                      <a:pt x="2936" y="353"/>
                    </a:lnTo>
                    <a:lnTo>
                      <a:pt x="2913" y="359"/>
                    </a:lnTo>
                    <a:lnTo>
                      <a:pt x="2886" y="362"/>
                    </a:lnTo>
                    <a:lnTo>
                      <a:pt x="2886" y="373"/>
                    </a:lnTo>
                    <a:lnTo>
                      <a:pt x="2882" y="384"/>
                    </a:lnTo>
                    <a:lnTo>
                      <a:pt x="2880" y="393"/>
                    </a:lnTo>
                    <a:lnTo>
                      <a:pt x="2882" y="406"/>
                    </a:lnTo>
                    <a:lnTo>
                      <a:pt x="2896" y="404"/>
                    </a:lnTo>
                    <a:lnTo>
                      <a:pt x="2905" y="404"/>
                    </a:lnTo>
                    <a:lnTo>
                      <a:pt x="2913" y="404"/>
                    </a:lnTo>
                    <a:lnTo>
                      <a:pt x="2920" y="402"/>
                    </a:lnTo>
                    <a:lnTo>
                      <a:pt x="2932" y="395"/>
                    </a:lnTo>
                    <a:lnTo>
                      <a:pt x="2941" y="402"/>
                    </a:lnTo>
                    <a:lnTo>
                      <a:pt x="2954" y="402"/>
                    </a:lnTo>
                    <a:lnTo>
                      <a:pt x="2969" y="402"/>
                    </a:lnTo>
                    <a:lnTo>
                      <a:pt x="2983" y="402"/>
                    </a:lnTo>
                    <a:lnTo>
                      <a:pt x="2994" y="404"/>
                    </a:lnTo>
                    <a:lnTo>
                      <a:pt x="2990" y="384"/>
                    </a:lnTo>
                    <a:lnTo>
                      <a:pt x="2992" y="366"/>
                    </a:lnTo>
                    <a:lnTo>
                      <a:pt x="2996" y="352"/>
                    </a:lnTo>
                    <a:lnTo>
                      <a:pt x="2999" y="352"/>
                    </a:lnTo>
                    <a:lnTo>
                      <a:pt x="3001" y="350"/>
                    </a:lnTo>
                    <a:lnTo>
                      <a:pt x="3003" y="346"/>
                    </a:lnTo>
                    <a:lnTo>
                      <a:pt x="3003" y="343"/>
                    </a:lnTo>
                    <a:lnTo>
                      <a:pt x="3003" y="339"/>
                    </a:lnTo>
                    <a:lnTo>
                      <a:pt x="3015" y="346"/>
                    </a:lnTo>
                    <a:lnTo>
                      <a:pt x="3026" y="344"/>
                    </a:lnTo>
                    <a:lnTo>
                      <a:pt x="3033" y="337"/>
                    </a:lnTo>
                    <a:lnTo>
                      <a:pt x="3041" y="325"/>
                    </a:lnTo>
                    <a:lnTo>
                      <a:pt x="3046" y="312"/>
                    </a:lnTo>
                    <a:lnTo>
                      <a:pt x="3050" y="299"/>
                    </a:lnTo>
                    <a:lnTo>
                      <a:pt x="3037" y="292"/>
                    </a:lnTo>
                    <a:close/>
                    <a:moveTo>
                      <a:pt x="3703" y="288"/>
                    </a:moveTo>
                    <a:lnTo>
                      <a:pt x="3695" y="298"/>
                    </a:lnTo>
                    <a:lnTo>
                      <a:pt x="3694" y="303"/>
                    </a:lnTo>
                    <a:lnTo>
                      <a:pt x="3694" y="310"/>
                    </a:lnTo>
                    <a:lnTo>
                      <a:pt x="3694" y="316"/>
                    </a:lnTo>
                    <a:lnTo>
                      <a:pt x="3690" y="321"/>
                    </a:lnTo>
                    <a:lnTo>
                      <a:pt x="3674" y="312"/>
                    </a:lnTo>
                    <a:lnTo>
                      <a:pt x="3652" y="307"/>
                    </a:lnTo>
                    <a:lnTo>
                      <a:pt x="3625" y="305"/>
                    </a:lnTo>
                    <a:lnTo>
                      <a:pt x="3596" y="307"/>
                    </a:lnTo>
                    <a:lnTo>
                      <a:pt x="3567" y="310"/>
                    </a:lnTo>
                    <a:lnTo>
                      <a:pt x="3544" y="316"/>
                    </a:lnTo>
                    <a:lnTo>
                      <a:pt x="3524" y="325"/>
                    </a:lnTo>
                    <a:lnTo>
                      <a:pt x="3511" y="335"/>
                    </a:lnTo>
                    <a:lnTo>
                      <a:pt x="3538" y="343"/>
                    </a:lnTo>
                    <a:lnTo>
                      <a:pt x="3564" y="344"/>
                    </a:lnTo>
                    <a:lnTo>
                      <a:pt x="3587" y="343"/>
                    </a:lnTo>
                    <a:lnTo>
                      <a:pt x="3609" y="339"/>
                    </a:lnTo>
                    <a:lnTo>
                      <a:pt x="3630" y="337"/>
                    </a:lnTo>
                    <a:lnTo>
                      <a:pt x="3650" y="339"/>
                    </a:lnTo>
                    <a:lnTo>
                      <a:pt x="3668" y="348"/>
                    </a:lnTo>
                    <a:lnTo>
                      <a:pt x="3688" y="364"/>
                    </a:lnTo>
                    <a:lnTo>
                      <a:pt x="3697" y="361"/>
                    </a:lnTo>
                    <a:lnTo>
                      <a:pt x="3708" y="352"/>
                    </a:lnTo>
                    <a:lnTo>
                      <a:pt x="3715" y="341"/>
                    </a:lnTo>
                    <a:lnTo>
                      <a:pt x="3721" y="328"/>
                    </a:lnTo>
                    <a:lnTo>
                      <a:pt x="3722" y="316"/>
                    </a:lnTo>
                    <a:lnTo>
                      <a:pt x="3721" y="303"/>
                    </a:lnTo>
                    <a:lnTo>
                      <a:pt x="3715" y="294"/>
                    </a:lnTo>
                    <a:lnTo>
                      <a:pt x="3703" y="288"/>
                    </a:lnTo>
                    <a:close/>
                    <a:moveTo>
                      <a:pt x="4911" y="287"/>
                    </a:moveTo>
                    <a:lnTo>
                      <a:pt x="4904" y="288"/>
                    </a:lnTo>
                    <a:lnTo>
                      <a:pt x="4898" y="298"/>
                    </a:lnTo>
                    <a:lnTo>
                      <a:pt x="4897" y="308"/>
                    </a:lnTo>
                    <a:lnTo>
                      <a:pt x="4907" y="307"/>
                    </a:lnTo>
                    <a:lnTo>
                      <a:pt x="4916" y="305"/>
                    </a:lnTo>
                    <a:lnTo>
                      <a:pt x="4925" y="301"/>
                    </a:lnTo>
                    <a:lnTo>
                      <a:pt x="4929" y="292"/>
                    </a:lnTo>
                    <a:lnTo>
                      <a:pt x="4920" y="287"/>
                    </a:lnTo>
                    <a:lnTo>
                      <a:pt x="4911" y="287"/>
                    </a:lnTo>
                    <a:close/>
                    <a:moveTo>
                      <a:pt x="4664" y="276"/>
                    </a:moveTo>
                    <a:lnTo>
                      <a:pt x="4660" y="276"/>
                    </a:lnTo>
                    <a:lnTo>
                      <a:pt x="4657" y="279"/>
                    </a:lnTo>
                    <a:lnTo>
                      <a:pt x="4653" y="283"/>
                    </a:lnTo>
                    <a:lnTo>
                      <a:pt x="4649" y="288"/>
                    </a:lnTo>
                    <a:lnTo>
                      <a:pt x="4648" y="296"/>
                    </a:lnTo>
                    <a:lnTo>
                      <a:pt x="4646" y="305"/>
                    </a:lnTo>
                    <a:lnTo>
                      <a:pt x="4653" y="305"/>
                    </a:lnTo>
                    <a:lnTo>
                      <a:pt x="4659" y="305"/>
                    </a:lnTo>
                    <a:lnTo>
                      <a:pt x="4664" y="307"/>
                    </a:lnTo>
                    <a:lnTo>
                      <a:pt x="4668" y="308"/>
                    </a:lnTo>
                    <a:lnTo>
                      <a:pt x="4673" y="310"/>
                    </a:lnTo>
                    <a:lnTo>
                      <a:pt x="4677" y="301"/>
                    </a:lnTo>
                    <a:lnTo>
                      <a:pt x="4677" y="294"/>
                    </a:lnTo>
                    <a:lnTo>
                      <a:pt x="4677" y="287"/>
                    </a:lnTo>
                    <a:lnTo>
                      <a:pt x="4675" y="281"/>
                    </a:lnTo>
                    <a:lnTo>
                      <a:pt x="4673" y="278"/>
                    </a:lnTo>
                    <a:lnTo>
                      <a:pt x="4669" y="276"/>
                    </a:lnTo>
                    <a:lnTo>
                      <a:pt x="4664" y="276"/>
                    </a:lnTo>
                    <a:close/>
                    <a:moveTo>
                      <a:pt x="4603" y="276"/>
                    </a:moveTo>
                    <a:lnTo>
                      <a:pt x="4594" y="278"/>
                    </a:lnTo>
                    <a:lnTo>
                      <a:pt x="4586" y="283"/>
                    </a:lnTo>
                    <a:lnTo>
                      <a:pt x="4579" y="294"/>
                    </a:lnTo>
                    <a:lnTo>
                      <a:pt x="4577" y="308"/>
                    </a:lnTo>
                    <a:lnTo>
                      <a:pt x="4586" y="316"/>
                    </a:lnTo>
                    <a:lnTo>
                      <a:pt x="4597" y="317"/>
                    </a:lnTo>
                    <a:lnTo>
                      <a:pt x="4610" y="319"/>
                    </a:lnTo>
                    <a:lnTo>
                      <a:pt x="4622" y="321"/>
                    </a:lnTo>
                    <a:lnTo>
                      <a:pt x="4622" y="301"/>
                    </a:lnTo>
                    <a:lnTo>
                      <a:pt x="4619" y="287"/>
                    </a:lnTo>
                    <a:lnTo>
                      <a:pt x="4612" y="279"/>
                    </a:lnTo>
                    <a:lnTo>
                      <a:pt x="4603" y="276"/>
                    </a:lnTo>
                    <a:close/>
                    <a:moveTo>
                      <a:pt x="3883" y="274"/>
                    </a:moveTo>
                    <a:lnTo>
                      <a:pt x="3869" y="279"/>
                    </a:lnTo>
                    <a:lnTo>
                      <a:pt x="3852" y="283"/>
                    </a:lnTo>
                    <a:lnTo>
                      <a:pt x="3834" y="285"/>
                    </a:lnTo>
                    <a:lnTo>
                      <a:pt x="3816" y="285"/>
                    </a:lnTo>
                    <a:lnTo>
                      <a:pt x="3798" y="287"/>
                    </a:lnTo>
                    <a:lnTo>
                      <a:pt x="3780" y="290"/>
                    </a:lnTo>
                    <a:lnTo>
                      <a:pt x="3764" y="296"/>
                    </a:lnTo>
                    <a:lnTo>
                      <a:pt x="3749" y="307"/>
                    </a:lnTo>
                    <a:lnTo>
                      <a:pt x="3737" y="321"/>
                    </a:lnTo>
                    <a:lnTo>
                      <a:pt x="3728" y="341"/>
                    </a:lnTo>
                    <a:lnTo>
                      <a:pt x="3722" y="368"/>
                    </a:lnTo>
                    <a:lnTo>
                      <a:pt x="3760" y="355"/>
                    </a:lnTo>
                    <a:lnTo>
                      <a:pt x="3796" y="344"/>
                    </a:lnTo>
                    <a:lnTo>
                      <a:pt x="3831" y="337"/>
                    </a:lnTo>
                    <a:lnTo>
                      <a:pt x="3861" y="337"/>
                    </a:lnTo>
                    <a:lnTo>
                      <a:pt x="3892" y="346"/>
                    </a:lnTo>
                    <a:lnTo>
                      <a:pt x="3894" y="330"/>
                    </a:lnTo>
                    <a:lnTo>
                      <a:pt x="3892" y="319"/>
                    </a:lnTo>
                    <a:lnTo>
                      <a:pt x="3890" y="308"/>
                    </a:lnTo>
                    <a:lnTo>
                      <a:pt x="3885" y="294"/>
                    </a:lnTo>
                    <a:lnTo>
                      <a:pt x="3883" y="274"/>
                    </a:lnTo>
                    <a:close/>
                    <a:moveTo>
                      <a:pt x="4116" y="270"/>
                    </a:moveTo>
                    <a:lnTo>
                      <a:pt x="4117" y="285"/>
                    </a:lnTo>
                    <a:lnTo>
                      <a:pt x="4125" y="290"/>
                    </a:lnTo>
                    <a:lnTo>
                      <a:pt x="4132" y="294"/>
                    </a:lnTo>
                    <a:lnTo>
                      <a:pt x="4143" y="296"/>
                    </a:lnTo>
                    <a:lnTo>
                      <a:pt x="4153" y="296"/>
                    </a:lnTo>
                    <a:lnTo>
                      <a:pt x="4152" y="283"/>
                    </a:lnTo>
                    <a:lnTo>
                      <a:pt x="4148" y="278"/>
                    </a:lnTo>
                    <a:lnTo>
                      <a:pt x="4143" y="276"/>
                    </a:lnTo>
                    <a:lnTo>
                      <a:pt x="4135" y="276"/>
                    </a:lnTo>
                    <a:lnTo>
                      <a:pt x="4126" y="276"/>
                    </a:lnTo>
                    <a:lnTo>
                      <a:pt x="4119" y="276"/>
                    </a:lnTo>
                    <a:lnTo>
                      <a:pt x="4116" y="270"/>
                    </a:lnTo>
                    <a:close/>
                    <a:moveTo>
                      <a:pt x="2543" y="260"/>
                    </a:moveTo>
                    <a:lnTo>
                      <a:pt x="2536" y="263"/>
                    </a:lnTo>
                    <a:lnTo>
                      <a:pt x="2525" y="263"/>
                    </a:lnTo>
                    <a:lnTo>
                      <a:pt x="2512" y="265"/>
                    </a:lnTo>
                    <a:lnTo>
                      <a:pt x="2503" y="267"/>
                    </a:lnTo>
                    <a:lnTo>
                      <a:pt x="2496" y="270"/>
                    </a:lnTo>
                    <a:lnTo>
                      <a:pt x="2494" y="279"/>
                    </a:lnTo>
                    <a:lnTo>
                      <a:pt x="2505" y="281"/>
                    </a:lnTo>
                    <a:lnTo>
                      <a:pt x="2516" y="283"/>
                    </a:lnTo>
                    <a:lnTo>
                      <a:pt x="2527" y="283"/>
                    </a:lnTo>
                    <a:lnTo>
                      <a:pt x="2536" y="281"/>
                    </a:lnTo>
                    <a:lnTo>
                      <a:pt x="2541" y="274"/>
                    </a:lnTo>
                    <a:lnTo>
                      <a:pt x="2543" y="260"/>
                    </a:lnTo>
                    <a:close/>
                    <a:moveTo>
                      <a:pt x="4406" y="256"/>
                    </a:moveTo>
                    <a:lnTo>
                      <a:pt x="4372" y="274"/>
                    </a:lnTo>
                    <a:lnTo>
                      <a:pt x="4336" y="279"/>
                    </a:lnTo>
                    <a:lnTo>
                      <a:pt x="4301" y="279"/>
                    </a:lnTo>
                    <a:lnTo>
                      <a:pt x="4269" y="274"/>
                    </a:lnTo>
                    <a:lnTo>
                      <a:pt x="4236" y="267"/>
                    </a:lnTo>
                    <a:lnTo>
                      <a:pt x="4206" y="261"/>
                    </a:lnTo>
                    <a:lnTo>
                      <a:pt x="4179" y="260"/>
                    </a:lnTo>
                    <a:lnTo>
                      <a:pt x="4175" y="258"/>
                    </a:lnTo>
                    <a:lnTo>
                      <a:pt x="4172" y="260"/>
                    </a:lnTo>
                    <a:lnTo>
                      <a:pt x="4166" y="261"/>
                    </a:lnTo>
                    <a:lnTo>
                      <a:pt x="4179" y="260"/>
                    </a:lnTo>
                    <a:lnTo>
                      <a:pt x="4182" y="261"/>
                    </a:lnTo>
                    <a:lnTo>
                      <a:pt x="4184" y="265"/>
                    </a:lnTo>
                    <a:lnTo>
                      <a:pt x="4186" y="270"/>
                    </a:lnTo>
                    <a:lnTo>
                      <a:pt x="4188" y="276"/>
                    </a:lnTo>
                    <a:lnTo>
                      <a:pt x="4190" y="279"/>
                    </a:lnTo>
                    <a:lnTo>
                      <a:pt x="4191" y="283"/>
                    </a:lnTo>
                    <a:lnTo>
                      <a:pt x="4195" y="287"/>
                    </a:lnTo>
                    <a:lnTo>
                      <a:pt x="4193" y="292"/>
                    </a:lnTo>
                    <a:lnTo>
                      <a:pt x="4191" y="294"/>
                    </a:lnTo>
                    <a:lnTo>
                      <a:pt x="4188" y="296"/>
                    </a:lnTo>
                    <a:lnTo>
                      <a:pt x="4186" y="296"/>
                    </a:lnTo>
                    <a:lnTo>
                      <a:pt x="4182" y="296"/>
                    </a:lnTo>
                    <a:lnTo>
                      <a:pt x="4181" y="296"/>
                    </a:lnTo>
                    <a:lnTo>
                      <a:pt x="4177" y="294"/>
                    </a:lnTo>
                    <a:lnTo>
                      <a:pt x="4175" y="294"/>
                    </a:lnTo>
                    <a:lnTo>
                      <a:pt x="4173" y="294"/>
                    </a:lnTo>
                    <a:lnTo>
                      <a:pt x="4172" y="294"/>
                    </a:lnTo>
                    <a:lnTo>
                      <a:pt x="4172" y="296"/>
                    </a:lnTo>
                    <a:lnTo>
                      <a:pt x="4172" y="299"/>
                    </a:lnTo>
                    <a:lnTo>
                      <a:pt x="4172" y="305"/>
                    </a:lnTo>
                    <a:lnTo>
                      <a:pt x="4172" y="312"/>
                    </a:lnTo>
                    <a:lnTo>
                      <a:pt x="4175" y="317"/>
                    </a:lnTo>
                    <a:lnTo>
                      <a:pt x="4177" y="319"/>
                    </a:lnTo>
                    <a:lnTo>
                      <a:pt x="4181" y="319"/>
                    </a:lnTo>
                    <a:lnTo>
                      <a:pt x="4186" y="319"/>
                    </a:lnTo>
                    <a:lnTo>
                      <a:pt x="4190" y="319"/>
                    </a:lnTo>
                    <a:lnTo>
                      <a:pt x="4195" y="319"/>
                    </a:lnTo>
                    <a:lnTo>
                      <a:pt x="4199" y="317"/>
                    </a:lnTo>
                    <a:lnTo>
                      <a:pt x="4200" y="328"/>
                    </a:lnTo>
                    <a:lnTo>
                      <a:pt x="4229" y="325"/>
                    </a:lnTo>
                    <a:lnTo>
                      <a:pt x="4256" y="321"/>
                    </a:lnTo>
                    <a:lnTo>
                      <a:pt x="4285" y="316"/>
                    </a:lnTo>
                    <a:lnTo>
                      <a:pt x="4316" y="308"/>
                    </a:lnTo>
                    <a:lnTo>
                      <a:pt x="4352" y="299"/>
                    </a:lnTo>
                    <a:lnTo>
                      <a:pt x="4363" y="312"/>
                    </a:lnTo>
                    <a:lnTo>
                      <a:pt x="4375" y="317"/>
                    </a:lnTo>
                    <a:lnTo>
                      <a:pt x="4392" y="319"/>
                    </a:lnTo>
                    <a:lnTo>
                      <a:pt x="4408" y="314"/>
                    </a:lnTo>
                    <a:lnTo>
                      <a:pt x="4424" y="301"/>
                    </a:lnTo>
                    <a:lnTo>
                      <a:pt x="4437" y="283"/>
                    </a:lnTo>
                    <a:lnTo>
                      <a:pt x="4424" y="283"/>
                    </a:lnTo>
                    <a:lnTo>
                      <a:pt x="4415" y="279"/>
                    </a:lnTo>
                    <a:lnTo>
                      <a:pt x="4410" y="270"/>
                    </a:lnTo>
                    <a:lnTo>
                      <a:pt x="4406" y="256"/>
                    </a:lnTo>
                    <a:close/>
                    <a:moveTo>
                      <a:pt x="3932" y="254"/>
                    </a:moveTo>
                    <a:lnTo>
                      <a:pt x="3932" y="258"/>
                    </a:lnTo>
                    <a:lnTo>
                      <a:pt x="3930" y="261"/>
                    </a:lnTo>
                    <a:lnTo>
                      <a:pt x="3926" y="263"/>
                    </a:lnTo>
                    <a:lnTo>
                      <a:pt x="3924" y="265"/>
                    </a:lnTo>
                    <a:lnTo>
                      <a:pt x="3921" y="267"/>
                    </a:lnTo>
                    <a:lnTo>
                      <a:pt x="3919" y="270"/>
                    </a:lnTo>
                    <a:lnTo>
                      <a:pt x="3917" y="274"/>
                    </a:lnTo>
                    <a:lnTo>
                      <a:pt x="3917" y="278"/>
                    </a:lnTo>
                    <a:lnTo>
                      <a:pt x="3914" y="279"/>
                    </a:lnTo>
                    <a:lnTo>
                      <a:pt x="3912" y="283"/>
                    </a:lnTo>
                    <a:lnTo>
                      <a:pt x="3910" y="287"/>
                    </a:lnTo>
                    <a:lnTo>
                      <a:pt x="3906" y="290"/>
                    </a:lnTo>
                    <a:lnTo>
                      <a:pt x="3903" y="292"/>
                    </a:lnTo>
                    <a:lnTo>
                      <a:pt x="3899" y="287"/>
                    </a:lnTo>
                    <a:lnTo>
                      <a:pt x="3897" y="287"/>
                    </a:lnTo>
                    <a:lnTo>
                      <a:pt x="3896" y="287"/>
                    </a:lnTo>
                    <a:lnTo>
                      <a:pt x="3896" y="287"/>
                    </a:lnTo>
                    <a:lnTo>
                      <a:pt x="3896" y="288"/>
                    </a:lnTo>
                    <a:lnTo>
                      <a:pt x="3897" y="290"/>
                    </a:lnTo>
                    <a:lnTo>
                      <a:pt x="3899" y="292"/>
                    </a:lnTo>
                    <a:lnTo>
                      <a:pt x="3903" y="292"/>
                    </a:lnTo>
                    <a:lnTo>
                      <a:pt x="3903" y="301"/>
                    </a:lnTo>
                    <a:lnTo>
                      <a:pt x="3915" y="307"/>
                    </a:lnTo>
                    <a:lnTo>
                      <a:pt x="3924" y="317"/>
                    </a:lnTo>
                    <a:lnTo>
                      <a:pt x="3930" y="332"/>
                    </a:lnTo>
                    <a:lnTo>
                      <a:pt x="3935" y="348"/>
                    </a:lnTo>
                    <a:lnTo>
                      <a:pt x="3950" y="348"/>
                    </a:lnTo>
                    <a:lnTo>
                      <a:pt x="3959" y="343"/>
                    </a:lnTo>
                    <a:lnTo>
                      <a:pt x="3962" y="334"/>
                    </a:lnTo>
                    <a:lnTo>
                      <a:pt x="3966" y="323"/>
                    </a:lnTo>
                    <a:lnTo>
                      <a:pt x="3968" y="312"/>
                    </a:lnTo>
                    <a:lnTo>
                      <a:pt x="3973" y="303"/>
                    </a:lnTo>
                    <a:lnTo>
                      <a:pt x="3980" y="298"/>
                    </a:lnTo>
                    <a:lnTo>
                      <a:pt x="3982" y="310"/>
                    </a:lnTo>
                    <a:lnTo>
                      <a:pt x="3982" y="321"/>
                    </a:lnTo>
                    <a:lnTo>
                      <a:pt x="3979" y="330"/>
                    </a:lnTo>
                    <a:lnTo>
                      <a:pt x="3977" y="339"/>
                    </a:lnTo>
                    <a:lnTo>
                      <a:pt x="3993" y="328"/>
                    </a:lnTo>
                    <a:lnTo>
                      <a:pt x="4006" y="323"/>
                    </a:lnTo>
                    <a:lnTo>
                      <a:pt x="4016" y="321"/>
                    </a:lnTo>
                    <a:lnTo>
                      <a:pt x="4027" y="323"/>
                    </a:lnTo>
                    <a:lnTo>
                      <a:pt x="4040" y="325"/>
                    </a:lnTo>
                    <a:lnTo>
                      <a:pt x="4056" y="325"/>
                    </a:lnTo>
                    <a:lnTo>
                      <a:pt x="4078" y="321"/>
                    </a:lnTo>
                    <a:lnTo>
                      <a:pt x="4081" y="303"/>
                    </a:lnTo>
                    <a:lnTo>
                      <a:pt x="4085" y="288"/>
                    </a:lnTo>
                    <a:lnTo>
                      <a:pt x="4085" y="278"/>
                    </a:lnTo>
                    <a:lnTo>
                      <a:pt x="4081" y="269"/>
                    </a:lnTo>
                    <a:lnTo>
                      <a:pt x="4071" y="263"/>
                    </a:lnTo>
                    <a:lnTo>
                      <a:pt x="4054" y="261"/>
                    </a:lnTo>
                    <a:lnTo>
                      <a:pt x="4045" y="272"/>
                    </a:lnTo>
                    <a:lnTo>
                      <a:pt x="4029" y="278"/>
                    </a:lnTo>
                    <a:lnTo>
                      <a:pt x="4011" y="281"/>
                    </a:lnTo>
                    <a:lnTo>
                      <a:pt x="3989" y="281"/>
                    </a:lnTo>
                    <a:lnTo>
                      <a:pt x="3968" y="276"/>
                    </a:lnTo>
                    <a:lnTo>
                      <a:pt x="3948" y="267"/>
                    </a:lnTo>
                    <a:lnTo>
                      <a:pt x="3932" y="254"/>
                    </a:lnTo>
                    <a:close/>
                    <a:moveTo>
                      <a:pt x="4716" y="249"/>
                    </a:moveTo>
                    <a:lnTo>
                      <a:pt x="4714" y="260"/>
                    </a:lnTo>
                    <a:lnTo>
                      <a:pt x="4709" y="267"/>
                    </a:lnTo>
                    <a:lnTo>
                      <a:pt x="4702" y="272"/>
                    </a:lnTo>
                    <a:lnTo>
                      <a:pt x="4695" y="278"/>
                    </a:lnTo>
                    <a:lnTo>
                      <a:pt x="4689" y="287"/>
                    </a:lnTo>
                    <a:lnTo>
                      <a:pt x="4687" y="298"/>
                    </a:lnTo>
                    <a:lnTo>
                      <a:pt x="4698" y="299"/>
                    </a:lnTo>
                    <a:lnTo>
                      <a:pt x="4705" y="299"/>
                    </a:lnTo>
                    <a:lnTo>
                      <a:pt x="4711" y="298"/>
                    </a:lnTo>
                    <a:lnTo>
                      <a:pt x="4718" y="298"/>
                    </a:lnTo>
                    <a:lnTo>
                      <a:pt x="4731" y="299"/>
                    </a:lnTo>
                    <a:lnTo>
                      <a:pt x="4736" y="285"/>
                    </a:lnTo>
                    <a:lnTo>
                      <a:pt x="4734" y="270"/>
                    </a:lnTo>
                    <a:lnTo>
                      <a:pt x="4727" y="258"/>
                    </a:lnTo>
                    <a:lnTo>
                      <a:pt x="4716" y="249"/>
                    </a:lnTo>
                    <a:close/>
                    <a:moveTo>
                      <a:pt x="4518" y="245"/>
                    </a:moveTo>
                    <a:lnTo>
                      <a:pt x="4509" y="247"/>
                    </a:lnTo>
                    <a:lnTo>
                      <a:pt x="4502" y="254"/>
                    </a:lnTo>
                    <a:lnTo>
                      <a:pt x="4496" y="265"/>
                    </a:lnTo>
                    <a:lnTo>
                      <a:pt x="4491" y="276"/>
                    </a:lnTo>
                    <a:lnTo>
                      <a:pt x="4485" y="283"/>
                    </a:lnTo>
                    <a:lnTo>
                      <a:pt x="4480" y="287"/>
                    </a:lnTo>
                    <a:lnTo>
                      <a:pt x="4475" y="281"/>
                    </a:lnTo>
                    <a:lnTo>
                      <a:pt x="4469" y="265"/>
                    </a:lnTo>
                    <a:lnTo>
                      <a:pt x="4471" y="263"/>
                    </a:lnTo>
                    <a:lnTo>
                      <a:pt x="4473" y="260"/>
                    </a:lnTo>
                    <a:lnTo>
                      <a:pt x="4473" y="258"/>
                    </a:lnTo>
                    <a:lnTo>
                      <a:pt x="4471" y="258"/>
                    </a:lnTo>
                    <a:lnTo>
                      <a:pt x="4471" y="258"/>
                    </a:lnTo>
                    <a:lnTo>
                      <a:pt x="4469" y="260"/>
                    </a:lnTo>
                    <a:lnTo>
                      <a:pt x="4467" y="261"/>
                    </a:lnTo>
                    <a:lnTo>
                      <a:pt x="4469" y="265"/>
                    </a:lnTo>
                    <a:lnTo>
                      <a:pt x="4466" y="265"/>
                    </a:lnTo>
                    <a:lnTo>
                      <a:pt x="4462" y="263"/>
                    </a:lnTo>
                    <a:lnTo>
                      <a:pt x="4460" y="261"/>
                    </a:lnTo>
                    <a:lnTo>
                      <a:pt x="4457" y="260"/>
                    </a:lnTo>
                    <a:lnTo>
                      <a:pt x="4455" y="258"/>
                    </a:lnTo>
                    <a:lnTo>
                      <a:pt x="4449" y="258"/>
                    </a:lnTo>
                    <a:lnTo>
                      <a:pt x="4451" y="272"/>
                    </a:lnTo>
                    <a:lnTo>
                      <a:pt x="4449" y="279"/>
                    </a:lnTo>
                    <a:lnTo>
                      <a:pt x="4447" y="285"/>
                    </a:lnTo>
                    <a:lnTo>
                      <a:pt x="4449" y="292"/>
                    </a:lnTo>
                    <a:lnTo>
                      <a:pt x="4455" y="299"/>
                    </a:lnTo>
                    <a:lnTo>
                      <a:pt x="4453" y="301"/>
                    </a:lnTo>
                    <a:lnTo>
                      <a:pt x="4451" y="305"/>
                    </a:lnTo>
                    <a:lnTo>
                      <a:pt x="4451" y="307"/>
                    </a:lnTo>
                    <a:lnTo>
                      <a:pt x="4453" y="308"/>
                    </a:lnTo>
                    <a:lnTo>
                      <a:pt x="4455" y="310"/>
                    </a:lnTo>
                    <a:lnTo>
                      <a:pt x="4457" y="310"/>
                    </a:lnTo>
                    <a:lnTo>
                      <a:pt x="4458" y="314"/>
                    </a:lnTo>
                    <a:lnTo>
                      <a:pt x="4460" y="316"/>
                    </a:lnTo>
                    <a:lnTo>
                      <a:pt x="4462" y="316"/>
                    </a:lnTo>
                    <a:lnTo>
                      <a:pt x="4464" y="316"/>
                    </a:lnTo>
                    <a:lnTo>
                      <a:pt x="4464" y="314"/>
                    </a:lnTo>
                    <a:lnTo>
                      <a:pt x="4466" y="310"/>
                    </a:lnTo>
                    <a:lnTo>
                      <a:pt x="4466" y="308"/>
                    </a:lnTo>
                    <a:lnTo>
                      <a:pt x="4484" y="308"/>
                    </a:lnTo>
                    <a:lnTo>
                      <a:pt x="4498" y="310"/>
                    </a:lnTo>
                    <a:lnTo>
                      <a:pt x="4511" y="310"/>
                    </a:lnTo>
                    <a:lnTo>
                      <a:pt x="4525" y="310"/>
                    </a:lnTo>
                    <a:lnTo>
                      <a:pt x="4543" y="307"/>
                    </a:lnTo>
                    <a:lnTo>
                      <a:pt x="4568" y="299"/>
                    </a:lnTo>
                    <a:lnTo>
                      <a:pt x="4567" y="288"/>
                    </a:lnTo>
                    <a:lnTo>
                      <a:pt x="4565" y="278"/>
                    </a:lnTo>
                    <a:lnTo>
                      <a:pt x="4563" y="269"/>
                    </a:lnTo>
                    <a:lnTo>
                      <a:pt x="4559" y="261"/>
                    </a:lnTo>
                    <a:lnTo>
                      <a:pt x="4554" y="260"/>
                    </a:lnTo>
                    <a:lnTo>
                      <a:pt x="4547" y="270"/>
                    </a:lnTo>
                    <a:lnTo>
                      <a:pt x="4538" y="278"/>
                    </a:lnTo>
                    <a:lnTo>
                      <a:pt x="4525" y="283"/>
                    </a:lnTo>
                    <a:lnTo>
                      <a:pt x="4514" y="288"/>
                    </a:lnTo>
                    <a:lnTo>
                      <a:pt x="4520" y="270"/>
                    </a:lnTo>
                    <a:lnTo>
                      <a:pt x="4518" y="245"/>
                    </a:lnTo>
                    <a:close/>
                    <a:moveTo>
                      <a:pt x="4992" y="240"/>
                    </a:moveTo>
                    <a:lnTo>
                      <a:pt x="4983" y="240"/>
                    </a:lnTo>
                    <a:lnTo>
                      <a:pt x="4978" y="256"/>
                    </a:lnTo>
                    <a:lnTo>
                      <a:pt x="4978" y="278"/>
                    </a:lnTo>
                    <a:lnTo>
                      <a:pt x="4981" y="303"/>
                    </a:lnTo>
                    <a:lnTo>
                      <a:pt x="4999" y="296"/>
                    </a:lnTo>
                    <a:lnTo>
                      <a:pt x="5010" y="283"/>
                    </a:lnTo>
                    <a:lnTo>
                      <a:pt x="5017" y="265"/>
                    </a:lnTo>
                    <a:lnTo>
                      <a:pt x="5017" y="243"/>
                    </a:lnTo>
                    <a:lnTo>
                      <a:pt x="5008" y="245"/>
                    </a:lnTo>
                    <a:lnTo>
                      <a:pt x="4999" y="242"/>
                    </a:lnTo>
                    <a:lnTo>
                      <a:pt x="4992" y="240"/>
                    </a:lnTo>
                    <a:close/>
                    <a:moveTo>
                      <a:pt x="1264" y="234"/>
                    </a:moveTo>
                    <a:lnTo>
                      <a:pt x="1253" y="236"/>
                    </a:lnTo>
                    <a:lnTo>
                      <a:pt x="1242" y="240"/>
                    </a:lnTo>
                    <a:lnTo>
                      <a:pt x="1235" y="243"/>
                    </a:lnTo>
                    <a:lnTo>
                      <a:pt x="1232" y="251"/>
                    </a:lnTo>
                    <a:lnTo>
                      <a:pt x="1239" y="256"/>
                    </a:lnTo>
                    <a:lnTo>
                      <a:pt x="1248" y="258"/>
                    </a:lnTo>
                    <a:lnTo>
                      <a:pt x="1257" y="254"/>
                    </a:lnTo>
                    <a:lnTo>
                      <a:pt x="1262" y="247"/>
                    </a:lnTo>
                    <a:lnTo>
                      <a:pt x="1264" y="234"/>
                    </a:lnTo>
                    <a:close/>
                    <a:moveTo>
                      <a:pt x="5127" y="233"/>
                    </a:moveTo>
                    <a:lnTo>
                      <a:pt x="5127" y="242"/>
                    </a:lnTo>
                    <a:lnTo>
                      <a:pt x="5124" y="251"/>
                    </a:lnTo>
                    <a:lnTo>
                      <a:pt x="5122" y="261"/>
                    </a:lnTo>
                    <a:lnTo>
                      <a:pt x="5126" y="276"/>
                    </a:lnTo>
                    <a:lnTo>
                      <a:pt x="5142" y="272"/>
                    </a:lnTo>
                    <a:lnTo>
                      <a:pt x="5145" y="256"/>
                    </a:lnTo>
                    <a:lnTo>
                      <a:pt x="5140" y="242"/>
                    </a:lnTo>
                    <a:lnTo>
                      <a:pt x="5127" y="233"/>
                    </a:lnTo>
                    <a:close/>
                    <a:moveTo>
                      <a:pt x="3014" y="233"/>
                    </a:moveTo>
                    <a:lnTo>
                      <a:pt x="3003" y="233"/>
                    </a:lnTo>
                    <a:lnTo>
                      <a:pt x="2992" y="234"/>
                    </a:lnTo>
                    <a:lnTo>
                      <a:pt x="2981" y="240"/>
                    </a:lnTo>
                    <a:lnTo>
                      <a:pt x="2974" y="245"/>
                    </a:lnTo>
                    <a:lnTo>
                      <a:pt x="2974" y="252"/>
                    </a:lnTo>
                    <a:lnTo>
                      <a:pt x="2983" y="260"/>
                    </a:lnTo>
                    <a:lnTo>
                      <a:pt x="2985" y="251"/>
                    </a:lnTo>
                    <a:lnTo>
                      <a:pt x="2988" y="247"/>
                    </a:lnTo>
                    <a:lnTo>
                      <a:pt x="2994" y="247"/>
                    </a:lnTo>
                    <a:lnTo>
                      <a:pt x="2999" y="251"/>
                    </a:lnTo>
                    <a:lnTo>
                      <a:pt x="3006" y="252"/>
                    </a:lnTo>
                    <a:lnTo>
                      <a:pt x="3012" y="254"/>
                    </a:lnTo>
                    <a:lnTo>
                      <a:pt x="3015" y="251"/>
                    </a:lnTo>
                    <a:lnTo>
                      <a:pt x="3017" y="245"/>
                    </a:lnTo>
                    <a:lnTo>
                      <a:pt x="3014" y="233"/>
                    </a:lnTo>
                    <a:close/>
                    <a:moveTo>
                      <a:pt x="2303" y="231"/>
                    </a:moveTo>
                    <a:lnTo>
                      <a:pt x="2296" y="234"/>
                    </a:lnTo>
                    <a:lnTo>
                      <a:pt x="2292" y="245"/>
                    </a:lnTo>
                    <a:lnTo>
                      <a:pt x="2298" y="251"/>
                    </a:lnTo>
                    <a:lnTo>
                      <a:pt x="2307" y="256"/>
                    </a:lnTo>
                    <a:lnTo>
                      <a:pt x="2316" y="260"/>
                    </a:lnTo>
                    <a:lnTo>
                      <a:pt x="2326" y="260"/>
                    </a:lnTo>
                    <a:lnTo>
                      <a:pt x="2334" y="256"/>
                    </a:lnTo>
                    <a:lnTo>
                      <a:pt x="2339" y="249"/>
                    </a:lnTo>
                    <a:lnTo>
                      <a:pt x="2343" y="236"/>
                    </a:lnTo>
                    <a:lnTo>
                      <a:pt x="2334" y="236"/>
                    </a:lnTo>
                    <a:lnTo>
                      <a:pt x="2323" y="234"/>
                    </a:lnTo>
                    <a:lnTo>
                      <a:pt x="2314" y="231"/>
                    </a:lnTo>
                    <a:lnTo>
                      <a:pt x="2303" y="231"/>
                    </a:lnTo>
                    <a:close/>
                    <a:moveTo>
                      <a:pt x="5248" y="231"/>
                    </a:moveTo>
                    <a:lnTo>
                      <a:pt x="5230" y="238"/>
                    </a:lnTo>
                    <a:lnTo>
                      <a:pt x="5212" y="242"/>
                    </a:lnTo>
                    <a:lnTo>
                      <a:pt x="5196" y="240"/>
                    </a:lnTo>
                    <a:lnTo>
                      <a:pt x="5178" y="238"/>
                    </a:lnTo>
                    <a:lnTo>
                      <a:pt x="5155" y="238"/>
                    </a:lnTo>
                    <a:lnTo>
                      <a:pt x="5160" y="254"/>
                    </a:lnTo>
                    <a:lnTo>
                      <a:pt x="5169" y="263"/>
                    </a:lnTo>
                    <a:lnTo>
                      <a:pt x="5182" y="269"/>
                    </a:lnTo>
                    <a:lnTo>
                      <a:pt x="5194" y="270"/>
                    </a:lnTo>
                    <a:lnTo>
                      <a:pt x="5209" y="270"/>
                    </a:lnTo>
                    <a:lnTo>
                      <a:pt x="5223" y="272"/>
                    </a:lnTo>
                    <a:lnTo>
                      <a:pt x="5237" y="274"/>
                    </a:lnTo>
                    <a:lnTo>
                      <a:pt x="5243" y="252"/>
                    </a:lnTo>
                    <a:lnTo>
                      <a:pt x="5248" y="231"/>
                    </a:lnTo>
                    <a:close/>
                    <a:moveTo>
                      <a:pt x="4826" y="227"/>
                    </a:moveTo>
                    <a:lnTo>
                      <a:pt x="4814" y="236"/>
                    </a:lnTo>
                    <a:lnTo>
                      <a:pt x="4805" y="245"/>
                    </a:lnTo>
                    <a:lnTo>
                      <a:pt x="4797" y="254"/>
                    </a:lnTo>
                    <a:lnTo>
                      <a:pt x="4790" y="260"/>
                    </a:lnTo>
                    <a:lnTo>
                      <a:pt x="4781" y="265"/>
                    </a:lnTo>
                    <a:lnTo>
                      <a:pt x="4769" y="267"/>
                    </a:lnTo>
                    <a:lnTo>
                      <a:pt x="4752" y="263"/>
                    </a:lnTo>
                    <a:lnTo>
                      <a:pt x="4758" y="285"/>
                    </a:lnTo>
                    <a:lnTo>
                      <a:pt x="4765" y="298"/>
                    </a:lnTo>
                    <a:lnTo>
                      <a:pt x="4774" y="303"/>
                    </a:lnTo>
                    <a:lnTo>
                      <a:pt x="4783" y="305"/>
                    </a:lnTo>
                    <a:lnTo>
                      <a:pt x="4794" y="301"/>
                    </a:lnTo>
                    <a:lnTo>
                      <a:pt x="4805" y="298"/>
                    </a:lnTo>
                    <a:lnTo>
                      <a:pt x="4817" y="292"/>
                    </a:lnTo>
                    <a:lnTo>
                      <a:pt x="4828" y="287"/>
                    </a:lnTo>
                    <a:lnTo>
                      <a:pt x="4841" y="285"/>
                    </a:lnTo>
                    <a:lnTo>
                      <a:pt x="4850" y="287"/>
                    </a:lnTo>
                    <a:lnTo>
                      <a:pt x="4855" y="272"/>
                    </a:lnTo>
                    <a:lnTo>
                      <a:pt x="4855" y="261"/>
                    </a:lnTo>
                    <a:lnTo>
                      <a:pt x="4848" y="252"/>
                    </a:lnTo>
                    <a:lnTo>
                      <a:pt x="4841" y="245"/>
                    </a:lnTo>
                    <a:lnTo>
                      <a:pt x="4832" y="238"/>
                    </a:lnTo>
                    <a:lnTo>
                      <a:pt x="4826" y="227"/>
                    </a:lnTo>
                    <a:close/>
                    <a:moveTo>
                      <a:pt x="2714" y="225"/>
                    </a:moveTo>
                    <a:lnTo>
                      <a:pt x="2703" y="229"/>
                    </a:lnTo>
                    <a:lnTo>
                      <a:pt x="2707" y="260"/>
                    </a:lnTo>
                    <a:lnTo>
                      <a:pt x="2721" y="258"/>
                    </a:lnTo>
                    <a:lnTo>
                      <a:pt x="2730" y="252"/>
                    </a:lnTo>
                    <a:lnTo>
                      <a:pt x="2736" y="245"/>
                    </a:lnTo>
                    <a:lnTo>
                      <a:pt x="2738" y="233"/>
                    </a:lnTo>
                    <a:lnTo>
                      <a:pt x="2730" y="231"/>
                    </a:lnTo>
                    <a:lnTo>
                      <a:pt x="2723" y="227"/>
                    </a:lnTo>
                    <a:lnTo>
                      <a:pt x="2714" y="225"/>
                    </a:lnTo>
                    <a:close/>
                    <a:moveTo>
                      <a:pt x="4920" y="225"/>
                    </a:moveTo>
                    <a:lnTo>
                      <a:pt x="4907" y="227"/>
                    </a:lnTo>
                    <a:lnTo>
                      <a:pt x="4898" y="236"/>
                    </a:lnTo>
                    <a:lnTo>
                      <a:pt x="4891" y="251"/>
                    </a:lnTo>
                    <a:lnTo>
                      <a:pt x="4891" y="269"/>
                    </a:lnTo>
                    <a:lnTo>
                      <a:pt x="4902" y="274"/>
                    </a:lnTo>
                    <a:lnTo>
                      <a:pt x="4911" y="272"/>
                    </a:lnTo>
                    <a:lnTo>
                      <a:pt x="4918" y="265"/>
                    </a:lnTo>
                    <a:lnTo>
                      <a:pt x="4924" y="254"/>
                    </a:lnTo>
                    <a:lnTo>
                      <a:pt x="4927" y="242"/>
                    </a:lnTo>
                    <a:lnTo>
                      <a:pt x="4929" y="229"/>
                    </a:lnTo>
                    <a:lnTo>
                      <a:pt x="4920" y="225"/>
                    </a:lnTo>
                    <a:close/>
                    <a:moveTo>
                      <a:pt x="1876" y="225"/>
                    </a:moveTo>
                    <a:lnTo>
                      <a:pt x="1868" y="225"/>
                    </a:lnTo>
                    <a:lnTo>
                      <a:pt x="1861" y="233"/>
                    </a:lnTo>
                    <a:lnTo>
                      <a:pt x="1859" y="245"/>
                    </a:lnTo>
                    <a:lnTo>
                      <a:pt x="1870" y="243"/>
                    </a:lnTo>
                    <a:lnTo>
                      <a:pt x="1877" y="247"/>
                    </a:lnTo>
                    <a:lnTo>
                      <a:pt x="1886" y="249"/>
                    </a:lnTo>
                    <a:lnTo>
                      <a:pt x="1895" y="249"/>
                    </a:lnTo>
                    <a:lnTo>
                      <a:pt x="1892" y="236"/>
                    </a:lnTo>
                    <a:lnTo>
                      <a:pt x="1885" y="227"/>
                    </a:lnTo>
                    <a:lnTo>
                      <a:pt x="1876" y="225"/>
                    </a:lnTo>
                    <a:close/>
                    <a:moveTo>
                      <a:pt x="2781" y="225"/>
                    </a:moveTo>
                    <a:lnTo>
                      <a:pt x="2766" y="231"/>
                    </a:lnTo>
                    <a:lnTo>
                      <a:pt x="2756" y="240"/>
                    </a:lnTo>
                    <a:lnTo>
                      <a:pt x="2750" y="252"/>
                    </a:lnTo>
                    <a:lnTo>
                      <a:pt x="2756" y="251"/>
                    </a:lnTo>
                    <a:lnTo>
                      <a:pt x="2761" y="251"/>
                    </a:lnTo>
                    <a:lnTo>
                      <a:pt x="2766" y="252"/>
                    </a:lnTo>
                    <a:lnTo>
                      <a:pt x="2772" y="254"/>
                    </a:lnTo>
                    <a:lnTo>
                      <a:pt x="2776" y="256"/>
                    </a:lnTo>
                    <a:lnTo>
                      <a:pt x="2777" y="249"/>
                    </a:lnTo>
                    <a:lnTo>
                      <a:pt x="2779" y="242"/>
                    </a:lnTo>
                    <a:lnTo>
                      <a:pt x="2781" y="234"/>
                    </a:lnTo>
                    <a:lnTo>
                      <a:pt x="2781" y="225"/>
                    </a:lnTo>
                    <a:close/>
                    <a:moveTo>
                      <a:pt x="2521" y="224"/>
                    </a:moveTo>
                    <a:lnTo>
                      <a:pt x="2509" y="225"/>
                    </a:lnTo>
                    <a:lnTo>
                      <a:pt x="2498" y="227"/>
                    </a:lnTo>
                    <a:lnTo>
                      <a:pt x="2489" y="236"/>
                    </a:lnTo>
                    <a:lnTo>
                      <a:pt x="2482" y="251"/>
                    </a:lnTo>
                    <a:lnTo>
                      <a:pt x="2500" y="251"/>
                    </a:lnTo>
                    <a:lnTo>
                      <a:pt x="2514" y="251"/>
                    </a:lnTo>
                    <a:lnTo>
                      <a:pt x="2527" y="247"/>
                    </a:lnTo>
                    <a:lnTo>
                      <a:pt x="2541" y="240"/>
                    </a:lnTo>
                    <a:lnTo>
                      <a:pt x="2555" y="225"/>
                    </a:lnTo>
                    <a:lnTo>
                      <a:pt x="2545" y="227"/>
                    </a:lnTo>
                    <a:lnTo>
                      <a:pt x="2534" y="225"/>
                    </a:lnTo>
                    <a:lnTo>
                      <a:pt x="2521" y="224"/>
                    </a:lnTo>
                    <a:close/>
                    <a:moveTo>
                      <a:pt x="3205" y="224"/>
                    </a:moveTo>
                    <a:lnTo>
                      <a:pt x="3190" y="225"/>
                    </a:lnTo>
                    <a:lnTo>
                      <a:pt x="3178" y="233"/>
                    </a:lnTo>
                    <a:lnTo>
                      <a:pt x="3169" y="247"/>
                    </a:lnTo>
                    <a:lnTo>
                      <a:pt x="3165" y="265"/>
                    </a:lnTo>
                    <a:lnTo>
                      <a:pt x="3172" y="260"/>
                    </a:lnTo>
                    <a:lnTo>
                      <a:pt x="3183" y="254"/>
                    </a:lnTo>
                    <a:lnTo>
                      <a:pt x="3194" y="252"/>
                    </a:lnTo>
                    <a:lnTo>
                      <a:pt x="3205" y="249"/>
                    </a:lnTo>
                    <a:lnTo>
                      <a:pt x="3216" y="245"/>
                    </a:lnTo>
                    <a:lnTo>
                      <a:pt x="3221" y="236"/>
                    </a:lnTo>
                    <a:lnTo>
                      <a:pt x="3221" y="224"/>
                    </a:lnTo>
                    <a:lnTo>
                      <a:pt x="3205" y="224"/>
                    </a:lnTo>
                    <a:close/>
                    <a:moveTo>
                      <a:pt x="2106" y="218"/>
                    </a:moveTo>
                    <a:lnTo>
                      <a:pt x="2092" y="224"/>
                    </a:lnTo>
                    <a:lnTo>
                      <a:pt x="2083" y="231"/>
                    </a:lnTo>
                    <a:lnTo>
                      <a:pt x="2081" y="240"/>
                    </a:lnTo>
                    <a:lnTo>
                      <a:pt x="2085" y="245"/>
                    </a:lnTo>
                    <a:lnTo>
                      <a:pt x="2096" y="249"/>
                    </a:lnTo>
                    <a:lnTo>
                      <a:pt x="2110" y="249"/>
                    </a:lnTo>
                    <a:lnTo>
                      <a:pt x="2106" y="218"/>
                    </a:lnTo>
                    <a:close/>
                    <a:moveTo>
                      <a:pt x="3102" y="215"/>
                    </a:moveTo>
                    <a:lnTo>
                      <a:pt x="3086" y="216"/>
                    </a:lnTo>
                    <a:lnTo>
                      <a:pt x="3070" y="220"/>
                    </a:lnTo>
                    <a:lnTo>
                      <a:pt x="3057" y="225"/>
                    </a:lnTo>
                    <a:lnTo>
                      <a:pt x="3050" y="236"/>
                    </a:lnTo>
                    <a:lnTo>
                      <a:pt x="3057" y="238"/>
                    </a:lnTo>
                    <a:lnTo>
                      <a:pt x="3059" y="242"/>
                    </a:lnTo>
                    <a:lnTo>
                      <a:pt x="3055" y="247"/>
                    </a:lnTo>
                    <a:lnTo>
                      <a:pt x="3050" y="254"/>
                    </a:lnTo>
                    <a:lnTo>
                      <a:pt x="3044" y="261"/>
                    </a:lnTo>
                    <a:lnTo>
                      <a:pt x="3044" y="269"/>
                    </a:lnTo>
                    <a:lnTo>
                      <a:pt x="3060" y="269"/>
                    </a:lnTo>
                    <a:lnTo>
                      <a:pt x="3077" y="267"/>
                    </a:lnTo>
                    <a:lnTo>
                      <a:pt x="3095" y="261"/>
                    </a:lnTo>
                    <a:lnTo>
                      <a:pt x="3109" y="252"/>
                    </a:lnTo>
                    <a:lnTo>
                      <a:pt x="3120" y="240"/>
                    </a:lnTo>
                    <a:lnTo>
                      <a:pt x="3125" y="220"/>
                    </a:lnTo>
                    <a:lnTo>
                      <a:pt x="3116" y="216"/>
                    </a:lnTo>
                    <a:lnTo>
                      <a:pt x="3102" y="215"/>
                    </a:lnTo>
                    <a:close/>
                    <a:moveTo>
                      <a:pt x="1037" y="215"/>
                    </a:moveTo>
                    <a:lnTo>
                      <a:pt x="1019" y="218"/>
                    </a:lnTo>
                    <a:lnTo>
                      <a:pt x="1022" y="240"/>
                    </a:lnTo>
                    <a:lnTo>
                      <a:pt x="1039" y="236"/>
                    </a:lnTo>
                    <a:lnTo>
                      <a:pt x="1037" y="215"/>
                    </a:lnTo>
                    <a:close/>
                    <a:moveTo>
                      <a:pt x="3262" y="215"/>
                    </a:moveTo>
                    <a:lnTo>
                      <a:pt x="3252" y="218"/>
                    </a:lnTo>
                    <a:lnTo>
                      <a:pt x="3243" y="220"/>
                    </a:lnTo>
                    <a:lnTo>
                      <a:pt x="3234" y="224"/>
                    </a:lnTo>
                    <a:lnTo>
                      <a:pt x="3230" y="233"/>
                    </a:lnTo>
                    <a:lnTo>
                      <a:pt x="3237" y="234"/>
                    </a:lnTo>
                    <a:lnTo>
                      <a:pt x="3237" y="238"/>
                    </a:lnTo>
                    <a:lnTo>
                      <a:pt x="3235" y="243"/>
                    </a:lnTo>
                    <a:lnTo>
                      <a:pt x="3235" y="249"/>
                    </a:lnTo>
                    <a:lnTo>
                      <a:pt x="3235" y="256"/>
                    </a:lnTo>
                    <a:lnTo>
                      <a:pt x="3243" y="261"/>
                    </a:lnTo>
                    <a:lnTo>
                      <a:pt x="3239" y="263"/>
                    </a:lnTo>
                    <a:lnTo>
                      <a:pt x="3235" y="263"/>
                    </a:lnTo>
                    <a:lnTo>
                      <a:pt x="3232" y="265"/>
                    </a:lnTo>
                    <a:lnTo>
                      <a:pt x="3230" y="267"/>
                    </a:lnTo>
                    <a:lnTo>
                      <a:pt x="3228" y="270"/>
                    </a:lnTo>
                    <a:lnTo>
                      <a:pt x="3226" y="274"/>
                    </a:lnTo>
                    <a:lnTo>
                      <a:pt x="3246" y="269"/>
                    </a:lnTo>
                    <a:lnTo>
                      <a:pt x="3259" y="258"/>
                    </a:lnTo>
                    <a:lnTo>
                      <a:pt x="3264" y="240"/>
                    </a:lnTo>
                    <a:lnTo>
                      <a:pt x="3262" y="215"/>
                    </a:lnTo>
                    <a:close/>
                    <a:moveTo>
                      <a:pt x="5340" y="215"/>
                    </a:moveTo>
                    <a:lnTo>
                      <a:pt x="5333" y="220"/>
                    </a:lnTo>
                    <a:lnTo>
                      <a:pt x="5328" y="236"/>
                    </a:lnTo>
                    <a:lnTo>
                      <a:pt x="5311" y="231"/>
                    </a:lnTo>
                    <a:lnTo>
                      <a:pt x="5292" y="233"/>
                    </a:lnTo>
                    <a:lnTo>
                      <a:pt x="5293" y="251"/>
                    </a:lnTo>
                    <a:lnTo>
                      <a:pt x="5299" y="261"/>
                    </a:lnTo>
                    <a:lnTo>
                      <a:pt x="5306" y="267"/>
                    </a:lnTo>
                    <a:lnTo>
                      <a:pt x="5315" y="267"/>
                    </a:lnTo>
                    <a:lnTo>
                      <a:pt x="5322" y="261"/>
                    </a:lnTo>
                    <a:lnTo>
                      <a:pt x="5326" y="251"/>
                    </a:lnTo>
                    <a:lnTo>
                      <a:pt x="5328" y="236"/>
                    </a:lnTo>
                    <a:lnTo>
                      <a:pt x="5335" y="238"/>
                    </a:lnTo>
                    <a:lnTo>
                      <a:pt x="5338" y="245"/>
                    </a:lnTo>
                    <a:lnTo>
                      <a:pt x="5342" y="254"/>
                    </a:lnTo>
                    <a:lnTo>
                      <a:pt x="5346" y="261"/>
                    </a:lnTo>
                    <a:lnTo>
                      <a:pt x="5349" y="269"/>
                    </a:lnTo>
                    <a:lnTo>
                      <a:pt x="5357" y="272"/>
                    </a:lnTo>
                    <a:lnTo>
                      <a:pt x="5366" y="270"/>
                    </a:lnTo>
                    <a:lnTo>
                      <a:pt x="5360" y="254"/>
                    </a:lnTo>
                    <a:lnTo>
                      <a:pt x="5357" y="238"/>
                    </a:lnTo>
                    <a:lnTo>
                      <a:pt x="5351" y="225"/>
                    </a:lnTo>
                    <a:lnTo>
                      <a:pt x="5346" y="218"/>
                    </a:lnTo>
                    <a:lnTo>
                      <a:pt x="5340" y="215"/>
                    </a:lnTo>
                    <a:close/>
                    <a:moveTo>
                      <a:pt x="3513" y="211"/>
                    </a:moveTo>
                    <a:lnTo>
                      <a:pt x="3502" y="211"/>
                    </a:lnTo>
                    <a:lnTo>
                      <a:pt x="3492" y="215"/>
                    </a:lnTo>
                    <a:lnTo>
                      <a:pt x="3486" y="220"/>
                    </a:lnTo>
                    <a:lnTo>
                      <a:pt x="3481" y="231"/>
                    </a:lnTo>
                    <a:lnTo>
                      <a:pt x="3483" y="247"/>
                    </a:lnTo>
                    <a:lnTo>
                      <a:pt x="3495" y="242"/>
                    </a:lnTo>
                    <a:lnTo>
                      <a:pt x="3504" y="238"/>
                    </a:lnTo>
                    <a:lnTo>
                      <a:pt x="3511" y="236"/>
                    </a:lnTo>
                    <a:lnTo>
                      <a:pt x="3515" y="240"/>
                    </a:lnTo>
                    <a:lnTo>
                      <a:pt x="3519" y="251"/>
                    </a:lnTo>
                    <a:lnTo>
                      <a:pt x="3520" y="270"/>
                    </a:lnTo>
                    <a:lnTo>
                      <a:pt x="3533" y="261"/>
                    </a:lnTo>
                    <a:lnTo>
                      <a:pt x="3540" y="249"/>
                    </a:lnTo>
                    <a:lnTo>
                      <a:pt x="3546" y="231"/>
                    </a:lnTo>
                    <a:lnTo>
                      <a:pt x="3547" y="213"/>
                    </a:lnTo>
                    <a:lnTo>
                      <a:pt x="3537" y="213"/>
                    </a:lnTo>
                    <a:lnTo>
                      <a:pt x="3524" y="213"/>
                    </a:lnTo>
                    <a:lnTo>
                      <a:pt x="3513" y="211"/>
                    </a:lnTo>
                    <a:close/>
                    <a:moveTo>
                      <a:pt x="5454" y="211"/>
                    </a:moveTo>
                    <a:lnTo>
                      <a:pt x="5441" y="215"/>
                    </a:lnTo>
                    <a:lnTo>
                      <a:pt x="5434" y="222"/>
                    </a:lnTo>
                    <a:lnTo>
                      <a:pt x="5432" y="233"/>
                    </a:lnTo>
                    <a:lnTo>
                      <a:pt x="5434" y="243"/>
                    </a:lnTo>
                    <a:lnTo>
                      <a:pt x="5439" y="252"/>
                    </a:lnTo>
                    <a:lnTo>
                      <a:pt x="5450" y="254"/>
                    </a:lnTo>
                    <a:lnTo>
                      <a:pt x="5452" y="245"/>
                    </a:lnTo>
                    <a:lnTo>
                      <a:pt x="5454" y="234"/>
                    </a:lnTo>
                    <a:lnTo>
                      <a:pt x="5456" y="225"/>
                    </a:lnTo>
                    <a:lnTo>
                      <a:pt x="5454" y="211"/>
                    </a:lnTo>
                    <a:close/>
                    <a:moveTo>
                      <a:pt x="3313" y="209"/>
                    </a:moveTo>
                    <a:lnTo>
                      <a:pt x="3300" y="213"/>
                    </a:lnTo>
                    <a:lnTo>
                      <a:pt x="3290" y="222"/>
                    </a:lnTo>
                    <a:lnTo>
                      <a:pt x="3282" y="233"/>
                    </a:lnTo>
                    <a:lnTo>
                      <a:pt x="3293" y="231"/>
                    </a:lnTo>
                    <a:lnTo>
                      <a:pt x="3304" y="231"/>
                    </a:lnTo>
                    <a:lnTo>
                      <a:pt x="3311" y="233"/>
                    </a:lnTo>
                    <a:lnTo>
                      <a:pt x="3317" y="233"/>
                    </a:lnTo>
                    <a:lnTo>
                      <a:pt x="3320" y="227"/>
                    </a:lnTo>
                    <a:lnTo>
                      <a:pt x="3322" y="215"/>
                    </a:lnTo>
                    <a:lnTo>
                      <a:pt x="3313" y="209"/>
                    </a:lnTo>
                    <a:close/>
                    <a:moveTo>
                      <a:pt x="3681" y="198"/>
                    </a:moveTo>
                    <a:lnTo>
                      <a:pt x="3661" y="198"/>
                    </a:lnTo>
                    <a:lnTo>
                      <a:pt x="3639" y="200"/>
                    </a:lnTo>
                    <a:lnTo>
                      <a:pt x="3618" y="202"/>
                    </a:lnTo>
                    <a:lnTo>
                      <a:pt x="3598" y="204"/>
                    </a:lnTo>
                    <a:lnTo>
                      <a:pt x="3603" y="218"/>
                    </a:lnTo>
                    <a:lnTo>
                      <a:pt x="3612" y="227"/>
                    </a:lnTo>
                    <a:lnTo>
                      <a:pt x="3625" y="233"/>
                    </a:lnTo>
                    <a:lnTo>
                      <a:pt x="3638" y="236"/>
                    </a:lnTo>
                    <a:lnTo>
                      <a:pt x="3650" y="238"/>
                    </a:lnTo>
                    <a:lnTo>
                      <a:pt x="3663" y="243"/>
                    </a:lnTo>
                    <a:lnTo>
                      <a:pt x="3667" y="247"/>
                    </a:lnTo>
                    <a:lnTo>
                      <a:pt x="3668" y="252"/>
                    </a:lnTo>
                    <a:lnTo>
                      <a:pt x="3672" y="256"/>
                    </a:lnTo>
                    <a:lnTo>
                      <a:pt x="3677" y="260"/>
                    </a:lnTo>
                    <a:lnTo>
                      <a:pt x="3683" y="260"/>
                    </a:lnTo>
                    <a:lnTo>
                      <a:pt x="3685" y="263"/>
                    </a:lnTo>
                    <a:lnTo>
                      <a:pt x="3686" y="265"/>
                    </a:lnTo>
                    <a:lnTo>
                      <a:pt x="3688" y="265"/>
                    </a:lnTo>
                    <a:lnTo>
                      <a:pt x="3688" y="265"/>
                    </a:lnTo>
                    <a:lnTo>
                      <a:pt x="3688" y="263"/>
                    </a:lnTo>
                    <a:lnTo>
                      <a:pt x="3688" y="261"/>
                    </a:lnTo>
                    <a:lnTo>
                      <a:pt x="3686" y="260"/>
                    </a:lnTo>
                    <a:lnTo>
                      <a:pt x="3683" y="260"/>
                    </a:lnTo>
                    <a:lnTo>
                      <a:pt x="3683" y="254"/>
                    </a:lnTo>
                    <a:lnTo>
                      <a:pt x="3681" y="249"/>
                    </a:lnTo>
                    <a:lnTo>
                      <a:pt x="3679" y="245"/>
                    </a:lnTo>
                    <a:lnTo>
                      <a:pt x="3676" y="243"/>
                    </a:lnTo>
                    <a:lnTo>
                      <a:pt x="3672" y="243"/>
                    </a:lnTo>
                    <a:lnTo>
                      <a:pt x="3667" y="243"/>
                    </a:lnTo>
                    <a:lnTo>
                      <a:pt x="3663" y="243"/>
                    </a:lnTo>
                    <a:lnTo>
                      <a:pt x="3668" y="233"/>
                    </a:lnTo>
                    <a:lnTo>
                      <a:pt x="3677" y="229"/>
                    </a:lnTo>
                    <a:lnTo>
                      <a:pt x="3690" y="225"/>
                    </a:lnTo>
                    <a:lnTo>
                      <a:pt x="3704" y="225"/>
                    </a:lnTo>
                    <a:lnTo>
                      <a:pt x="3717" y="224"/>
                    </a:lnTo>
                    <a:lnTo>
                      <a:pt x="3730" y="220"/>
                    </a:lnTo>
                    <a:lnTo>
                      <a:pt x="3717" y="207"/>
                    </a:lnTo>
                    <a:lnTo>
                      <a:pt x="3701" y="200"/>
                    </a:lnTo>
                    <a:lnTo>
                      <a:pt x="3681" y="198"/>
                    </a:lnTo>
                    <a:close/>
                    <a:moveTo>
                      <a:pt x="3354" y="196"/>
                    </a:moveTo>
                    <a:lnTo>
                      <a:pt x="3358" y="215"/>
                    </a:lnTo>
                    <a:lnTo>
                      <a:pt x="3358" y="229"/>
                    </a:lnTo>
                    <a:lnTo>
                      <a:pt x="3354" y="240"/>
                    </a:lnTo>
                    <a:lnTo>
                      <a:pt x="3351" y="251"/>
                    </a:lnTo>
                    <a:lnTo>
                      <a:pt x="3345" y="261"/>
                    </a:lnTo>
                    <a:lnTo>
                      <a:pt x="3358" y="252"/>
                    </a:lnTo>
                    <a:lnTo>
                      <a:pt x="3373" y="249"/>
                    </a:lnTo>
                    <a:lnTo>
                      <a:pt x="3387" y="249"/>
                    </a:lnTo>
                    <a:lnTo>
                      <a:pt x="3401" y="249"/>
                    </a:lnTo>
                    <a:lnTo>
                      <a:pt x="3414" y="245"/>
                    </a:lnTo>
                    <a:lnTo>
                      <a:pt x="3427" y="238"/>
                    </a:lnTo>
                    <a:lnTo>
                      <a:pt x="3436" y="224"/>
                    </a:lnTo>
                    <a:lnTo>
                      <a:pt x="3423" y="216"/>
                    </a:lnTo>
                    <a:lnTo>
                      <a:pt x="3410" y="215"/>
                    </a:lnTo>
                    <a:lnTo>
                      <a:pt x="3398" y="215"/>
                    </a:lnTo>
                    <a:lnTo>
                      <a:pt x="3383" y="213"/>
                    </a:lnTo>
                    <a:lnTo>
                      <a:pt x="3369" y="209"/>
                    </a:lnTo>
                    <a:lnTo>
                      <a:pt x="3354" y="196"/>
                    </a:lnTo>
                    <a:close/>
                    <a:moveTo>
                      <a:pt x="97" y="186"/>
                    </a:moveTo>
                    <a:lnTo>
                      <a:pt x="92" y="187"/>
                    </a:lnTo>
                    <a:lnTo>
                      <a:pt x="92" y="195"/>
                    </a:lnTo>
                    <a:lnTo>
                      <a:pt x="92" y="198"/>
                    </a:lnTo>
                    <a:lnTo>
                      <a:pt x="94" y="204"/>
                    </a:lnTo>
                    <a:lnTo>
                      <a:pt x="97" y="206"/>
                    </a:lnTo>
                    <a:lnTo>
                      <a:pt x="101" y="207"/>
                    </a:lnTo>
                    <a:lnTo>
                      <a:pt x="104" y="207"/>
                    </a:lnTo>
                    <a:lnTo>
                      <a:pt x="108" y="207"/>
                    </a:lnTo>
                    <a:lnTo>
                      <a:pt x="113" y="207"/>
                    </a:lnTo>
                    <a:lnTo>
                      <a:pt x="115" y="204"/>
                    </a:lnTo>
                    <a:lnTo>
                      <a:pt x="119" y="202"/>
                    </a:lnTo>
                    <a:lnTo>
                      <a:pt x="119" y="198"/>
                    </a:lnTo>
                    <a:lnTo>
                      <a:pt x="119" y="193"/>
                    </a:lnTo>
                    <a:lnTo>
                      <a:pt x="115" y="193"/>
                    </a:lnTo>
                    <a:lnTo>
                      <a:pt x="112" y="191"/>
                    </a:lnTo>
                    <a:lnTo>
                      <a:pt x="108" y="189"/>
                    </a:lnTo>
                    <a:lnTo>
                      <a:pt x="104" y="187"/>
                    </a:lnTo>
                    <a:lnTo>
                      <a:pt x="103" y="187"/>
                    </a:lnTo>
                    <a:lnTo>
                      <a:pt x="97" y="186"/>
                    </a:lnTo>
                    <a:close/>
                    <a:moveTo>
                      <a:pt x="4099" y="169"/>
                    </a:moveTo>
                    <a:lnTo>
                      <a:pt x="4078" y="173"/>
                    </a:lnTo>
                    <a:lnTo>
                      <a:pt x="4058" y="180"/>
                    </a:lnTo>
                    <a:lnTo>
                      <a:pt x="4042" y="195"/>
                    </a:lnTo>
                    <a:lnTo>
                      <a:pt x="4031" y="215"/>
                    </a:lnTo>
                    <a:lnTo>
                      <a:pt x="4056" y="206"/>
                    </a:lnTo>
                    <a:lnTo>
                      <a:pt x="4076" y="202"/>
                    </a:lnTo>
                    <a:lnTo>
                      <a:pt x="4094" y="202"/>
                    </a:lnTo>
                    <a:lnTo>
                      <a:pt x="4110" y="202"/>
                    </a:lnTo>
                    <a:lnTo>
                      <a:pt x="4126" y="202"/>
                    </a:lnTo>
                    <a:lnTo>
                      <a:pt x="4144" y="200"/>
                    </a:lnTo>
                    <a:lnTo>
                      <a:pt x="4166" y="198"/>
                    </a:lnTo>
                    <a:lnTo>
                      <a:pt x="4155" y="186"/>
                    </a:lnTo>
                    <a:lnTo>
                      <a:pt x="4139" y="177"/>
                    </a:lnTo>
                    <a:lnTo>
                      <a:pt x="4121" y="171"/>
                    </a:lnTo>
                    <a:lnTo>
                      <a:pt x="4099" y="169"/>
                    </a:lnTo>
                    <a:close/>
                    <a:moveTo>
                      <a:pt x="4323" y="146"/>
                    </a:moveTo>
                    <a:lnTo>
                      <a:pt x="4294" y="157"/>
                    </a:lnTo>
                    <a:lnTo>
                      <a:pt x="4269" y="164"/>
                    </a:lnTo>
                    <a:lnTo>
                      <a:pt x="4245" y="168"/>
                    </a:lnTo>
                    <a:lnTo>
                      <a:pt x="4222" y="166"/>
                    </a:lnTo>
                    <a:lnTo>
                      <a:pt x="4227" y="207"/>
                    </a:lnTo>
                    <a:lnTo>
                      <a:pt x="4249" y="206"/>
                    </a:lnTo>
                    <a:lnTo>
                      <a:pt x="4276" y="202"/>
                    </a:lnTo>
                    <a:lnTo>
                      <a:pt x="4305" y="196"/>
                    </a:lnTo>
                    <a:lnTo>
                      <a:pt x="4328" y="187"/>
                    </a:lnTo>
                    <a:lnTo>
                      <a:pt x="4323" y="146"/>
                    </a:lnTo>
                    <a:close/>
                    <a:moveTo>
                      <a:pt x="4181" y="141"/>
                    </a:moveTo>
                    <a:lnTo>
                      <a:pt x="4168" y="144"/>
                    </a:lnTo>
                    <a:lnTo>
                      <a:pt x="4170" y="164"/>
                    </a:lnTo>
                    <a:lnTo>
                      <a:pt x="4173" y="180"/>
                    </a:lnTo>
                    <a:lnTo>
                      <a:pt x="4181" y="189"/>
                    </a:lnTo>
                    <a:lnTo>
                      <a:pt x="4193" y="193"/>
                    </a:lnTo>
                    <a:lnTo>
                      <a:pt x="4208" y="189"/>
                    </a:lnTo>
                    <a:lnTo>
                      <a:pt x="4204" y="180"/>
                    </a:lnTo>
                    <a:lnTo>
                      <a:pt x="4200" y="169"/>
                    </a:lnTo>
                    <a:lnTo>
                      <a:pt x="4199" y="159"/>
                    </a:lnTo>
                    <a:lnTo>
                      <a:pt x="4193" y="150"/>
                    </a:lnTo>
                    <a:lnTo>
                      <a:pt x="4188" y="142"/>
                    </a:lnTo>
                    <a:lnTo>
                      <a:pt x="4181" y="141"/>
                    </a:lnTo>
                    <a:close/>
                    <a:moveTo>
                      <a:pt x="16" y="121"/>
                    </a:moveTo>
                    <a:lnTo>
                      <a:pt x="12" y="121"/>
                    </a:lnTo>
                    <a:lnTo>
                      <a:pt x="11" y="123"/>
                    </a:lnTo>
                    <a:lnTo>
                      <a:pt x="7" y="124"/>
                    </a:lnTo>
                    <a:lnTo>
                      <a:pt x="3" y="128"/>
                    </a:lnTo>
                    <a:lnTo>
                      <a:pt x="2" y="132"/>
                    </a:lnTo>
                    <a:lnTo>
                      <a:pt x="0" y="135"/>
                    </a:lnTo>
                    <a:lnTo>
                      <a:pt x="0" y="139"/>
                    </a:lnTo>
                    <a:lnTo>
                      <a:pt x="0" y="142"/>
                    </a:lnTo>
                    <a:lnTo>
                      <a:pt x="2" y="146"/>
                    </a:lnTo>
                    <a:lnTo>
                      <a:pt x="5" y="150"/>
                    </a:lnTo>
                    <a:lnTo>
                      <a:pt x="11" y="151"/>
                    </a:lnTo>
                    <a:lnTo>
                      <a:pt x="11" y="146"/>
                    </a:lnTo>
                    <a:lnTo>
                      <a:pt x="12" y="144"/>
                    </a:lnTo>
                    <a:lnTo>
                      <a:pt x="16" y="142"/>
                    </a:lnTo>
                    <a:lnTo>
                      <a:pt x="18" y="141"/>
                    </a:lnTo>
                    <a:lnTo>
                      <a:pt x="21" y="139"/>
                    </a:lnTo>
                    <a:lnTo>
                      <a:pt x="25" y="137"/>
                    </a:lnTo>
                    <a:lnTo>
                      <a:pt x="29" y="141"/>
                    </a:lnTo>
                    <a:lnTo>
                      <a:pt x="30" y="142"/>
                    </a:lnTo>
                    <a:lnTo>
                      <a:pt x="32" y="142"/>
                    </a:lnTo>
                    <a:lnTo>
                      <a:pt x="32" y="142"/>
                    </a:lnTo>
                    <a:lnTo>
                      <a:pt x="32" y="141"/>
                    </a:lnTo>
                    <a:lnTo>
                      <a:pt x="30" y="139"/>
                    </a:lnTo>
                    <a:lnTo>
                      <a:pt x="29" y="137"/>
                    </a:lnTo>
                    <a:lnTo>
                      <a:pt x="25" y="137"/>
                    </a:lnTo>
                    <a:lnTo>
                      <a:pt x="25" y="130"/>
                    </a:lnTo>
                    <a:lnTo>
                      <a:pt x="21" y="126"/>
                    </a:lnTo>
                    <a:lnTo>
                      <a:pt x="20" y="123"/>
                    </a:lnTo>
                    <a:lnTo>
                      <a:pt x="16" y="121"/>
                    </a:lnTo>
                    <a:close/>
                    <a:moveTo>
                      <a:pt x="4532" y="95"/>
                    </a:moveTo>
                    <a:lnTo>
                      <a:pt x="4539" y="112"/>
                    </a:lnTo>
                    <a:lnTo>
                      <a:pt x="4539" y="124"/>
                    </a:lnTo>
                    <a:lnTo>
                      <a:pt x="4534" y="137"/>
                    </a:lnTo>
                    <a:lnTo>
                      <a:pt x="4523" y="148"/>
                    </a:lnTo>
                    <a:lnTo>
                      <a:pt x="4511" y="157"/>
                    </a:lnTo>
                    <a:lnTo>
                      <a:pt x="4498" y="166"/>
                    </a:lnTo>
                    <a:lnTo>
                      <a:pt x="4502" y="155"/>
                    </a:lnTo>
                    <a:lnTo>
                      <a:pt x="4503" y="146"/>
                    </a:lnTo>
                    <a:lnTo>
                      <a:pt x="4503" y="133"/>
                    </a:lnTo>
                    <a:lnTo>
                      <a:pt x="4482" y="142"/>
                    </a:lnTo>
                    <a:lnTo>
                      <a:pt x="4467" y="155"/>
                    </a:lnTo>
                    <a:lnTo>
                      <a:pt x="4457" y="173"/>
                    </a:lnTo>
                    <a:lnTo>
                      <a:pt x="4455" y="162"/>
                    </a:lnTo>
                    <a:lnTo>
                      <a:pt x="4404" y="173"/>
                    </a:lnTo>
                    <a:lnTo>
                      <a:pt x="4401" y="142"/>
                    </a:lnTo>
                    <a:lnTo>
                      <a:pt x="4384" y="146"/>
                    </a:lnTo>
                    <a:lnTo>
                      <a:pt x="4372" y="144"/>
                    </a:lnTo>
                    <a:lnTo>
                      <a:pt x="4361" y="142"/>
                    </a:lnTo>
                    <a:lnTo>
                      <a:pt x="4350" y="142"/>
                    </a:lnTo>
                    <a:lnTo>
                      <a:pt x="4341" y="153"/>
                    </a:lnTo>
                    <a:lnTo>
                      <a:pt x="4345" y="184"/>
                    </a:lnTo>
                    <a:lnTo>
                      <a:pt x="4365" y="187"/>
                    </a:lnTo>
                    <a:lnTo>
                      <a:pt x="4386" y="189"/>
                    </a:lnTo>
                    <a:lnTo>
                      <a:pt x="4410" y="189"/>
                    </a:lnTo>
                    <a:lnTo>
                      <a:pt x="4433" y="186"/>
                    </a:lnTo>
                    <a:lnTo>
                      <a:pt x="4457" y="173"/>
                    </a:lnTo>
                    <a:lnTo>
                      <a:pt x="4458" y="193"/>
                    </a:lnTo>
                    <a:lnTo>
                      <a:pt x="4489" y="196"/>
                    </a:lnTo>
                    <a:lnTo>
                      <a:pt x="4514" y="195"/>
                    </a:lnTo>
                    <a:lnTo>
                      <a:pt x="4536" y="189"/>
                    </a:lnTo>
                    <a:lnTo>
                      <a:pt x="4558" y="182"/>
                    </a:lnTo>
                    <a:lnTo>
                      <a:pt x="4579" y="173"/>
                    </a:lnTo>
                    <a:lnTo>
                      <a:pt x="4603" y="166"/>
                    </a:lnTo>
                    <a:lnTo>
                      <a:pt x="4586" y="144"/>
                    </a:lnTo>
                    <a:lnTo>
                      <a:pt x="4574" y="130"/>
                    </a:lnTo>
                    <a:lnTo>
                      <a:pt x="4559" y="119"/>
                    </a:lnTo>
                    <a:lnTo>
                      <a:pt x="4547" y="108"/>
                    </a:lnTo>
                    <a:lnTo>
                      <a:pt x="4532" y="95"/>
                    </a:lnTo>
                    <a:close/>
                    <a:moveTo>
                      <a:pt x="5376" y="79"/>
                    </a:moveTo>
                    <a:lnTo>
                      <a:pt x="5371" y="81"/>
                    </a:lnTo>
                    <a:lnTo>
                      <a:pt x="5367" y="81"/>
                    </a:lnTo>
                    <a:lnTo>
                      <a:pt x="5362" y="83"/>
                    </a:lnTo>
                    <a:lnTo>
                      <a:pt x="5358" y="85"/>
                    </a:lnTo>
                    <a:lnTo>
                      <a:pt x="5355" y="86"/>
                    </a:lnTo>
                    <a:lnTo>
                      <a:pt x="5353" y="90"/>
                    </a:lnTo>
                    <a:lnTo>
                      <a:pt x="5351" y="94"/>
                    </a:lnTo>
                    <a:lnTo>
                      <a:pt x="5355" y="95"/>
                    </a:lnTo>
                    <a:lnTo>
                      <a:pt x="5357" y="97"/>
                    </a:lnTo>
                    <a:lnTo>
                      <a:pt x="5360" y="99"/>
                    </a:lnTo>
                    <a:lnTo>
                      <a:pt x="5364" y="99"/>
                    </a:lnTo>
                    <a:lnTo>
                      <a:pt x="5367" y="101"/>
                    </a:lnTo>
                    <a:lnTo>
                      <a:pt x="5371" y="101"/>
                    </a:lnTo>
                    <a:lnTo>
                      <a:pt x="5375" y="101"/>
                    </a:lnTo>
                    <a:lnTo>
                      <a:pt x="5376" y="99"/>
                    </a:lnTo>
                    <a:lnTo>
                      <a:pt x="5378" y="95"/>
                    </a:lnTo>
                    <a:lnTo>
                      <a:pt x="5378" y="92"/>
                    </a:lnTo>
                    <a:lnTo>
                      <a:pt x="5378" y="86"/>
                    </a:lnTo>
                    <a:lnTo>
                      <a:pt x="5376" y="79"/>
                    </a:lnTo>
                    <a:close/>
                    <a:moveTo>
                      <a:pt x="1284" y="63"/>
                    </a:moveTo>
                    <a:lnTo>
                      <a:pt x="1264" y="65"/>
                    </a:lnTo>
                    <a:lnTo>
                      <a:pt x="1242" y="70"/>
                    </a:lnTo>
                    <a:lnTo>
                      <a:pt x="1255" y="77"/>
                    </a:lnTo>
                    <a:lnTo>
                      <a:pt x="1275" y="83"/>
                    </a:lnTo>
                    <a:lnTo>
                      <a:pt x="1298" y="85"/>
                    </a:lnTo>
                    <a:lnTo>
                      <a:pt x="1322" y="86"/>
                    </a:lnTo>
                    <a:lnTo>
                      <a:pt x="1345" y="83"/>
                    </a:lnTo>
                    <a:lnTo>
                      <a:pt x="1365" y="79"/>
                    </a:lnTo>
                    <a:lnTo>
                      <a:pt x="1380" y="72"/>
                    </a:lnTo>
                    <a:lnTo>
                      <a:pt x="1389" y="63"/>
                    </a:lnTo>
                    <a:lnTo>
                      <a:pt x="1363" y="68"/>
                    </a:lnTo>
                    <a:lnTo>
                      <a:pt x="1343" y="68"/>
                    </a:lnTo>
                    <a:lnTo>
                      <a:pt x="1327" y="68"/>
                    </a:lnTo>
                    <a:lnTo>
                      <a:pt x="1313" y="67"/>
                    </a:lnTo>
                    <a:lnTo>
                      <a:pt x="1298" y="63"/>
                    </a:lnTo>
                    <a:lnTo>
                      <a:pt x="1284" y="63"/>
                    </a:lnTo>
                    <a:close/>
                    <a:moveTo>
                      <a:pt x="1533" y="56"/>
                    </a:moveTo>
                    <a:lnTo>
                      <a:pt x="1522" y="59"/>
                    </a:lnTo>
                    <a:lnTo>
                      <a:pt x="1508" y="61"/>
                    </a:lnTo>
                    <a:lnTo>
                      <a:pt x="1495" y="61"/>
                    </a:lnTo>
                    <a:lnTo>
                      <a:pt x="1482" y="65"/>
                    </a:lnTo>
                    <a:lnTo>
                      <a:pt x="1471" y="70"/>
                    </a:lnTo>
                    <a:lnTo>
                      <a:pt x="1468" y="79"/>
                    </a:lnTo>
                    <a:lnTo>
                      <a:pt x="1477" y="81"/>
                    </a:lnTo>
                    <a:lnTo>
                      <a:pt x="1490" y="81"/>
                    </a:lnTo>
                    <a:lnTo>
                      <a:pt x="1502" y="83"/>
                    </a:lnTo>
                    <a:lnTo>
                      <a:pt x="1513" y="81"/>
                    </a:lnTo>
                    <a:lnTo>
                      <a:pt x="1524" y="77"/>
                    </a:lnTo>
                    <a:lnTo>
                      <a:pt x="1531" y="68"/>
                    </a:lnTo>
                    <a:lnTo>
                      <a:pt x="1533" y="56"/>
                    </a:lnTo>
                    <a:close/>
                    <a:moveTo>
                      <a:pt x="1666" y="52"/>
                    </a:moveTo>
                    <a:lnTo>
                      <a:pt x="1637" y="54"/>
                    </a:lnTo>
                    <a:lnTo>
                      <a:pt x="1612" y="61"/>
                    </a:lnTo>
                    <a:lnTo>
                      <a:pt x="1589" y="77"/>
                    </a:lnTo>
                    <a:lnTo>
                      <a:pt x="1612" y="72"/>
                    </a:lnTo>
                    <a:lnTo>
                      <a:pt x="1641" y="72"/>
                    </a:lnTo>
                    <a:lnTo>
                      <a:pt x="1670" y="74"/>
                    </a:lnTo>
                    <a:lnTo>
                      <a:pt x="1701" y="72"/>
                    </a:lnTo>
                    <a:lnTo>
                      <a:pt x="1731" y="67"/>
                    </a:lnTo>
                    <a:lnTo>
                      <a:pt x="1758" y="54"/>
                    </a:lnTo>
                    <a:lnTo>
                      <a:pt x="1728" y="54"/>
                    </a:lnTo>
                    <a:lnTo>
                      <a:pt x="1697" y="52"/>
                    </a:lnTo>
                    <a:lnTo>
                      <a:pt x="1666" y="52"/>
                    </a:lnTo>
                    <a:close/>
                    <a:moveTo>
                      <a:pt x="2801" y="52"/>
                    </a:moveTo>
                    <a:lnTo>
                      <a:pt x="2801" y="63"/>
                    </a:lnTo>
                    <a:lnTo>
                      <a:pt x="2804" y="70"/>
                    </a:lnTo>
                    <a:lnTo>
                      <a:pt x="2812" y="72"/>
                    </a:lnTo>
                    <a:lnTo>
                      <a:pt x="2821" y="72"/>
                    </a:lnTo>
                    <a:lnTo>
                      <a:pt x="2830" y="68"/>
                    </a:lnTo>
                    <a:lnTo>
                      <a:pt x="2835" y="63"/>
                    </a:lnTo>
                    <a:lnTo>
                      <a:pt x="2837" y="56"/>
                    </a:lnTo>
                    <a:lnTo>
                      <a:pt x="2815" y="58"/>
                    </a:lnTo>
                    <a:lnTo>
                      <a:pt x="2801" y="52"/>
                    </a:lnTo>
                    <a:close/>
                    <a:moveTo>
                      <a:pt x="268" y="40"/>
                    </a:moveTo>
                    <a:lnTo>
                      <a:pt x="267" y="40"/>
                    </a:lnTo>
                    <a:lnTo>
                      <a:pt x="265" y="41"/>
                    </a:lnTo>
                    <a:lnTo>
                      <a:pt x="263" y="43"/>
                    </a:lnTo>
                    <a:lnTo>
                      <a:pt x="261" y="45"/>
                    </a:lnTo>
                    <a:lnTo>
                      <a:pt x="258" y="47"/>
                    </a:lnTo>
                    <a:lnTo>
                      <a:pt x="256" y="49"/>
                    </a:lnTo>
                    <a:lnTo>
                      <a:pt x="252" y="47"/>
                    </a:lnTo>
                    <a:lnTo>
                      <a:pt x="250" y="45"/>
                    </a:lnTo>
                    <a:lnTo>
                      <a:pt x="247" y="41"/>
                    </a:lnTo>
                    <a:lnTo>
                      <a:pt x="249" y="63"/>
                    </a:lnTo>
                    <a:lnTo>
                      <a:pt x="252" y="63"/>
                    </a:lnTo>
                    <a:lnTo>
                      <a:pt x="254" y="65"/>
                    </a:lnTo>
                    <a:lnTo>
                      <a:pt x="258" y="67"/>
                    </a:lnTo>
                    <a:lnTo>
                      <a:pt x="259" y="68"/>
                    </a:lnTo>
                    <a:lnTo>
                      <a:pt x="263" y="70"/>
                    </a:lnTo>
                    <a:lnTo>
                      <a:pt x="267" y="70"/>
                    </a:lnTo>
                    <a:lnTo>
                      <a:pt x="267" y="65"/>
                    </a:lnTo>
                    <a:lnTo>
                      <a:pt x="267" y="63"/>
                    </a:lnTo>
                    <a:lnTo>
                      <a:pt x="268" y="59"/>
                    </a:lnTo>
                    <a:lnTo>
                      <a:pt x="270" y="59"/>
                    </a:lnTo>
                    <a:lnTo>
                      <a:pt x="274" y="58"/>
                    </a:lnTo>
                    <a:lnTo>
                      <a:pt x="294" y="68"/>
                    </a:lnTo>
                    <a:lnTo>
                      <a:pt x="315" y="74"/>
                    </a:lnTo>
                    <a:lnTo>
                      <a:pt x="342" y="74"/>
                    </a:lnTo>
                    <a:lnTo>
                      <a:pt x="371" y="70"/>
                    </a:lnTo>
                    <a:lnTo>
                      <a:pt x="362" y="59"/>
                    </a:lnTo>
                    <a:lnTo>
                      <a:pt x="351" y="54"/>
                    </a:lnTo>
                    <a:lnTo>
                      <a:pt x="337" y="52"/>
                    </a:lnTo>
                    <a:lnTo>
                      <a:pt x="321" y="52"/>
                    </a:lnTo>
                    <a:lnTo>
                      <a:pt x="305" y="56"/>
                    </a:lnTo>
                    <a:lnTo>
                      <a:pt x="288" y="58"/>
                    </a:lnTo>
                    <a:lnTo>
                      <a:pt x="274" y="58"/>
                    </a:lnTo>
                    <a:lnTo>
                      <a:pt x="274" y="50"/>
                    </a:lnTo>
                    <a:lnTo>
                      <a:pt x="272" y="45"/>
                    </a:lnTo>
                    <a:lnTo>
                      <a:pt x="270" y="41"/>
                    </a:lnTo>
                    <a:lnTo>
                      <a:pt x="268" y="40"/>
                    </a:lnTo>
                    <a:close/>
                    <a:moveTo>
                      <a:pt x="2617" y="34"/>
                    </a:moveTo>
                    <a:lnTo>
                      <a:pt x="2613" y="34"/>
                    </a:lnTo>
                    <a:lnTo>
                      <a:pt x="2608" y="36"/>
                    </a:lnTo>
                    <a:lnTo>
                      <a:pt x="2602" y="40"/>
                    </a:lnTo>
                    <a:lnTo>
                      <a:pt x="2599" y="43"/>
                    </a:lnTo>
                    <a:lnTo>
                      <a:pt x="2593" y="50"/>
                    </a:lnTo>
                    <a:lnTo>
                      <a:pt x="2570" y="54"/>
                    </a:lnTo>
                    <a:lnTo>
                      <a:pt x="2552" y="58"/>
                    </a:lnTo>
                    <a:lnTo>
                      <a:pt x="2537" y="58"/>
                    </a:lnTo>
                    <a:lnTo>
                      <a:pt x="2523" y="58"/>
                    </a:lnTo>
                    <a:lnTo>
                      <a:pt x="2509" y="58"/>
                    </a:lnTo>
                    <a:lnTo>
                      <a:pt x="2492" y="59"/>
                    </a:lnTo>
                    <a:lnTo>
                      <a:pt x="2498" y="68"/>
                    </a:lnTo>
                    <a:lnTo>
                      <a:pt x="2509" y="76"/>
                    </a:lnTo>
                    <a:lnTo>
                      <a:pt x="2525" y="81"/>
                    </a:lnTo>
                    <a:lnTo>
                      <a:pt x="2543" y="83"/>
                    </a:lnTo>
                    <a:lnTo>
                      <a:pt x="2561" y="83"/>
                    </a:lnTo>
                    <a:lnTo>
                      <a:pt x="2577" y="79"/>
                    </a:lnTo>
                    <a:lnTo>
                      <a:pt x="2590" y="76"/>
                    </a:lnTo>
                    <a:lnTo>
                      <a:pt x="2599" y="68"/>
                    </a:lnTo>
                    <a:lnTo>
                      <a:pt x="2601" y="59"/>
                    </a:lnTo>
                    <a:lnTo>
                      <a:pt x="2593" y="50"/>
                    </a:lnTo>
                    <a:lnTo>
                      <a:pt x="2604" y="50"/>
                    </a:lnTo>
                    <a:lnTo>
                      <a:pt x="2613" y="49"/>
                    </a:lnTo>
                    <a:lnTo>
                      <a:pt x="2620" y="47"/>
                    </a:lnTo>
                    <a:lnTo>
                      <a:pt x="2624" y="45"/>
                    </a:lnTo>
                    <a:lnTo>
                      <a:pt x="2628" y="43"/>
                    </a:lnTo>
                    <a:lnTo>
                      <a:pt x="2628" y="40"/>
                    </a:lnTo>
                    <a:lnTo>
                      <a:pt x="2628" y="38"/>
                    </a:lnTo>
                    <a:lnTo>
                      <a:pt x="2626" y="36"/>
                    </a:lnTo>
                    <a:lnTo>
                      <a:pt x="2624" y="34"/>
                    </a:lnTo>
                    <a:lnTo>
                      <a:pt x="2620" y="34"/>
                    </a:lnTo>
                    <a:lnTo>
                      <a:pt x="2617" y="34"/>
                    </a:lnTo>
                    <a:close/>
                    <a:moveTo>
                      <a:pt x="3100" y="25"/>
                    </a:moveTo>
                    <a:lnTo>
                      <a:pt x="3093" y="29"/>
                    </a:lnTo>
                    <a:lnTo>
                      <a:pt x="3084" y="29"/>
                    </a:lnTo>
                    <a:lnTo>
                      <a:pt x="3073" y="29"/>
                    </a:lnTo>
                    <a:lnTo>
                      <a:pt x="3066" y="31"/>
                    </a:lnTo>
                    <a:lnTo>
                      <a:pt x="3060" y="36"/>
                    </a:lnTo>
                    <a:lnTo>
                      <a:pt x="3059" y="43"/>
                    </a:lnTo>
                    <a:lnTo>
                      <a:pt x="3048" y="50"/>
                    </a:lnTo>
                    <a:lnTo>
                      <a:pt x="3041" y="52"/>
                    </a:lnTo>
                    <a:lnTo>
                      <a:pt x="3033" y="52"/>
                    </a:lnTo>
                    <a:lnTo>
                      <a:pt x="3028" y="54"/>
                    </a:lnTo>
                    <a:lnTo>
                      <a:pt x="3023" y="59"/>
                    </a:lnTo>
                    <a:lnTo>
                      <a:pt x="3019" y="72"/>
                    </a:lnTo>
                    <a:lnTo>
                      <a:pt x="3033" y="74"/>
                    </a:lnTo>
                    <a:lnTo>
                      <a:pt x="3051" y="76"/>
                    </a:lnTo>
                    <a:lnTo>
                      <a:pt x="3073" y="74"/>
                    </a:lnTo>
                    <a:lnTo>
                      <a:pt x="3093" y="70"/>
                    </a:lnTo>
                    <a:lnTo>
                      <a:pt x="3109" y="65"/>
                    </a:lnTo>
                    <a:lnTo>
                      <a:pt x="3120" y="52"/>
                    </a:lnTo>
                    <a:lnTo>
                      <a:pt x="3115" y="49"/>
                    </a:lnTo>
                    <a:lnTo>
                      <a:pt x="3109" y="41"/>
                    </a:lnTo>
                    <a:lnTo>
                      <a:pt x="3104" y="34"/>
                    </a:lnTo>
                    <a:lnTo>
                      <a:pt x="3100" y="25"/>
                    </a:lnTo>
                    <a:close/>
                    <a:moveTo>
                      <a:pt x="2406" y="25"/>
                    </a:moveTo>
                    <a:lnTo>
                      <a:pt x="2393" y="25"/>
                    </a:lnTo>
                    <a:lnTo>
                      <a:pt x="2399" y="38"/>
                    </a:lnTo>
                    <a:lnTo>
                      <a:pt x="2404" y="45"/>
                    </a:lnTo>
                    <a:lnTo>
                      <a:pt x="2408" y="50"/>
                    </a:lnTo>
                    <a:lnTo>
                      <a:pt x="2408" y="56"/>
                    </a:lnTo>
                    <a:lnTo>
                      <a:pt x="2406" y="63"/>
                    </a:lnTo>
                    <a:lnTo>
                      <a:pt x="2399" y="77"/>
                    </a:lnTo>
                    <a:lnTo>
                      <a:pt x="2420" y="74"/>
                    </a:lnTo>
                    <a:lnTo>
                      <a:pt x="2438" y="67"/>
                    </a:lnTo>
                    <a:lnTo>
                      <a:pt x="2449" y="52"/>
                    </a:lnTo>
                    <a:lnTo>
                      <a:pt x="2454" y="34"/>
                    </a:lnTo>
                    <a:lnTo>
                      <a:pt x="2440" y="43"/>
                    </a:lnTo>
                    <a:lnTo>
                      <a:pt x="2433" y="47"/>
                    </a:lnTo>
                    <a:lnTo>
                      <a:pt x="2427" y="43"/>
                    </a:lnTo>
                    <a:lnTo>
                      <a:pt x="2422" y="40"/>
                    </a:lnTo>
                    <a:lnTo>
                      <a:pt x="2418" y="32"/>
                    </a:lnTo>
                    <a:lnTo>
                      <a:pt x="2413" y="27"/>
                    </a:lnTo>
                    <a:lnTo>
                      <a:pt x="2406" y="25"/>
                    </a:lnTo>
                    <a:close/>
                    <a:moveTo>
                      <a:pt x="2996" y="25"/>
                    </a:moveTo>
                    <a:lnTo>
                      <a:pt x="2985" y="29"/>
                    </a:lnTo>
                    <a:lnTo>
                      <a:pt x="2970" y="31"/>
                    </a:lnTo>
                    <a:lnTo>
                      <a:pt x="2958" y="31"/>
                    </a:lnTo>
                    <a:lnTo>
                      <a:pt x="2945" y="34"/>
                    </a:lnTo>
                    <a:lnTo>
                      <a:pt x="2934" y="38"/>
                    </a:lnTo>
                    <a:lnTo>
                      <a:pt x="2931" y="49"/>
                    </a:lnTo>
                    <a:lnTo>
                      <a:pt x="2941" y="43"/>
                    </a:lnTo>
                    <a:lnTo>
                      <a:pt x="2952" y="41"/>
                    </a:lnTo>
                    <a:lnTo>
                      <a:pt x="2963" y="43"/>
                    </a:lnTo>
                    <a:lnTo>
                      <a:pt x="2974" y="47"/>
                    </a:lnTo>
                    <a:lnTo>
                      <a:pt x="2985" y="49"/>
                    </a:lnTo>
                    <a:lnTo>
                      <a:pt x="2992" y="47"/>
                    </a:lnTo>
                    <a:lnTo>
                      <a:pt x="2996" y="40"/>
                    </a:lnTo>
                    <a:lnTo>
                      <a:pt x="2996" y="25"/>
                    </a:lnTo>
                    <a:close/>
                    <a:moveTo>
                      <a:pt x="182" y="23"/>
                    </a:moveTo>
                    <a:lnTo>
                      <a:pt x="169" y="25"/>
                    </a:lnTo>
                    <a:lnTo>
                      <a:pt x="157" y="27"/>
                    </a:lnTo>
                    <a:lnTo>
                      <a:pt x="140" y="34"/>
                    </a:lnTo>
                    <a:lnTo>
                      <a:pt x="117" y="47"/>
                    </a:lnTo>
                    <a:lnTo>
                      <a:pt x="131" y="43"/>
                    </a:lnTo>
                    <a:lnTo>
                      <a:pt x="142" y="45"/>
                    </a:lnTo>
                    <a:lnTo>
                      <a:pt x="153" y="50"/>
                    </a:lnTo>
                    <a:lnTo>
                      <a:pt x="162" y="54"/>
                    </a:lnTo>
                    <a:lnTo>
                      <a:pt x="173" y="56"/>
                    </a:lnTo>
                    <a:lnTo>
                      <a:pt x="187" y="54"/>
                    </a:lnTo>
                    <a:lnTo>
                      <a:pt x="189" y="58"/>
                    </a:lnTo>
                    <a:lnTo>
                      <a:pt x="191" y="59"/>
                    </a:lnTo>
                    <a:lnTo>
                      <a:pt x="193" y="59"/>
                    </a:lnTo>
                    <a:lnTo>
                      <a:pt x="195" y="58"/>
                    </a:lnTo>
                    <a:lnTo>
                      <a:pt x="196" y="54"/>
                    </a:lnTo>
                    <a:lnTo>
                      <a:pt x="196" y="52"/>
                    </a:lnTo>
                    <a:lnTo>
                      <a:pt x="207" y="50"/>
                    </a:lnTo>
                    <a:lnTo>
                      <a:pt x="216" y="49"/>
                    </a:lnTo>
                    <a:lnTo>
                      <a:pt x="225" y="43"/>
                    </a:lnTo>
                    <a:lnTo>
                      <a:pt x="229" y="34"/>
                    </a:lnTo>
                    <a:lnTo>
                      <a:pt x="209" y="31"/>
                    </a:lnTo>
                    <a:lnTo>
                      <a:pt x="195" y="27"/>
                    </a:lnTo>
                    <a:lnTo>
                      <a:pt x="182" y="23"/>
                    </a:lnTo>
                    <a:close/>
                    <a:moveTo>
                      <a:pt x="3528" y="5"/>
                    </a:moveTo>
                    <a:lnTo>
                      <a:pt x="3492" y="7"/>
                    </a:lnTo>
                    <a:lnTo>
                      <a:pt x="3452" y="11"/>
                    </a:lnTo>
                    <a:lnTo>
                      <a:pt x="3416" y="14"/>
                    </a:lnTo>
                    <a:lnTo>
                      <a:pt x="3380" y="18"/>
                    </a:lnTo>
                    <a:lnTo>
                      <a:pt x="3349" y="20"/>
                    </a:lnTo>
                    <a:lnTo>
                      <a:pt x="3324" y="21"/>
                    </a:lnTo>
                    <a:lnTo>
                      <a:pt x="3306" y="21"/>
                    </a:lnTo>
                    <a:lnTo>
                      <a:pt x="3297" y="18"/>
                    </a:lnTo>
                    <a:lnTo>
                      <a:pt x="3284" y="18"/>
                    </a:lnTo>
                    <a:lnTo>
                      <a:pt x="3275" y="21"/>
                    </a:lnTo>
                    <a:lnTo>
                      <a:pt x="3270" y="29"/>
                    </a:lnTo>
                    <a:lnTo>
                      <a:pt x="3264" y="38"/>
                    </a:lnTo>
                    <a:lnTo>
                      <a:pt x="3261" y="45"/>
                    </a:lnTo>
                    <a:lnTo>
                      <a:pt x="3253" y="50"/>
                    </a:lnTo>
                    <a:lnTo>
                      <a:pt x="3241" y="50"/>
                    </a:lnTo>
                    <a:lnTo>
                      <a:pt x="3243" y="36"/>
                    </a:lnTo>
                    <a:lnTo>
                      <a:pt x="3239" y="27"/>
                    </a:lnTo>
                    <a:lnTo>
                      <a:pt x="3230" y="21"/>
                    </a:lnTo>
                    <a:lnTo>
                      <a:pt x="3217" y="21"/>
                    </a:lnTo>
                    <a:lnTo>
                      <a:pt x="3203" y="23"/>
                    </a:lnTo>
                    <a:lnTo>
                      <a:pt x="3189" y="27"/>
                    </a:lnTo>
                    <a:lnTo>
                      <a:pt x="3174" y="36"/>
                    </a:lnTo>
                    <a:lnTo>
                      <a:pt x="3163" y="45"/>
                    </a:lnTo>
                    <a:lnTo>
                      <a:pt x="3163" y="41"/>
                    </a:lnTo>
                    <a:lnTo>
                      <a:pt x="3165" y="38"/>
                    </a:lnTo>
                    <a:lnTo>
                      <a:pt x="3167" y="34"/>
                    </a:lnTo>
                    <a:lnTo>
                      <a:pt x="3167" y="31"/>
                    </a:lnTo>
                    <a:lnTo>
                      <a:pt x="3169" y="27"/>
                    </a:lnTo>
                    <a:lnTo>
                      <a:pt x="3169" y="23"/>
                    </a:lnTo>
                    <a:lnTo>
                      <a:pt x="3161" y="23"/>
                    </a:lnTo>
                    <a:lnTo>
                      <a:pt x="3154" y="23"/>
                    </a:lnTo>
                    <a:lnTo>
                      <a:pt x="3151" y="25"/>
                    </a:lnTo>
                    <a:lnTo>
                      <a:pt x="3147" y="29"/>
                    </a:lnTo>
                    <a:lnTo>
                      <a:pt x="3147" y="31"/>
                    </a:lnTo>
                    <a:lnTo>
                      <a:pt x="3147" y="34"/>
                    </a:lnTo>
                    <a:lnTo>
                      <a:pt x="3147" y="38"/>
                    </a:lnTo>
                    <a:lnTo>
                      <a:pt x="3149" y="40"/>
                    </a:lnTo>
                    <a:lnTo>
                      <a:pt x="3152" y="43"/>
                    </a:lnTo>
                    <a:lnTo>
                      <a:pt x="3158" y="45"/>
                    </a:lnTo>
                    <a:lnTo>
                      <a:pt x="3163" y="45"/>
                    </a:lnTo>
                    <a:lnTo>
                      <a:pt x="3163" y="56"/>
                    </a:lnTo>
                    <a:lnTo>
                      <a:pt x="3161" y="58"/>
                    </a:lnTo>
                    <a:lnTo>
                      <a:pt x="3160" y="61"/>
                    </a:lnTo>
                    <a:lnTo>
                      <a:pt x="3160" y="63"/>
                    </a:lnTo>
                    <a:lnTo>
                      <a:pt x="3161" y="63"/>
                    </a:lnTo>
                    <a:lnTo>
                      <a:pt x="3161" y="63"/>
                    </a:lnTo>
                    <a:lnTo>
                      <a:pt x="3163" y="61"/>
                    </a:lnTo>
                    <a:lnTo>
                      <a:pt x="3165" y="59"/>
                    </a:lnTo>
                    <a:lnTo>
                      <a:pt x="3163" y="56"/>
                    </a:lnTo>
                    <a:lnTo>
                      <a:pt x="3194" y="58"/>
                    </a:lnTo>
                    <a:lnTo>
                      <a:pt x="3226" y="61"/>
                    </a:lnTo>
                    <a:lnTo>
                      <a:pt x="3259" y="63"/>
                    </a:lnTo>
                    <a:lnTo>
                      <a:pt x="3290" y="63"/>
                    </a:lnTo>
                    <a:lnTo>
                      <a:pt x="3320" y="63"/>
                    </a:lnTo>
                    <a:lnTo>
                      <a:pt x="3347" y="59"/>
                    </a:lnTo>
                    <a:lnTo>
                      <a:pt x="3371" y="54"/>
                    </a:lnTo>
                    <a:lnTo>
                      <a:pt x="3389" y="43"/>
                    </a:lnTo>
                    <a:lnTo>
                      <a:pt x="3403" y="31"/>
                    </a:lnTo>
                    <a:lnTo>
                      <a:pt x="3423" y="43"/>
                    </a:lnTo>
                    <a:lnTo>
                      <a:pt x="3441" y="49"/>
                    </a:lnTo>
                    <a:lnTo>
                      <a:pt x="3459" y="45"/>
                    </a:lnTo>
                    <a:lnTo>
                      <a:pt x="3475" y="38"/>
                    </a:lnTo>
                    <a:lnTo>
                      <a:pt x="3493" y="29"/>
                    </a:lnTo>
                    <a:lnTo>
                      <a:pt x="3510" y="16"/>
                    </a:lnTo>
                    <a:lnTo>
                      <a:pt x="3528" y="5"/>
                    </a:lnTo>
                    <a:close/>
                    <a:moveTo>
                      <a:pt x="948" y="0"/>
                    </a:moveTo>
                    <a:lnTo>
                      <a:pt x="948" y="7"/>
                    </a:lnTo>
                    <a:lnTo>
                      <a:pt x="948" y="12"/>
                    </a:lnTo>
                    <a:lnTo>
                      <a:pt x="948" y="16"/>
                    </a:lnTo>
                    <a:lnTo>
                      <a:pt x="945" y="20"/>
                    </a:lnTo>
                    <a:lnTo>
                      <a:pt x="943" y="23"/>
                    </a:lnTo>
                    <a:lnTo>
                      <a:pt x="941" y="12"/>
                    </a:lnTo>
                    <a:lnTo>
                      <a:pt x="929" y="11"/>
                    </a:lnTo>
                    <a:lnTo>
                      <a:pt x="914" y="9"/>
                    </a:lnTo>
                    <a:lnTo>
                      <a:pt x="898" y="7"/>
                    </a:lnTo>
                    <a:lnTo>
                      <a:pt x="882" y="9"/>
                    </a:lnTo>
                    <a:lnTo>
                      <a:pt x="869" y="11"/>
                    </a:lnTo>
                    <a:lnTo>
                      <a:pt x="860" y="18"/>
                    </a:lnTo>
                    <a:lnTo>
                      <a:pt x="856" y="29"/>
                    </a:lnTo>
                    <a:lnTo>
                      <a:pt x="871" y="31"/>
                    </a:lnTo>
                    <a:lnTo>
                      <a:pt x="885" y="34"/>
                    </a:lnTo>
                    <a:lnTo>
                      <a:pt x="902" y="36"/>
                    </a:lnTo>
                    <a:lnTo>
                      <a:pt x="918" y="36"/>
                    </a:lnTo>
                    <a:lnTo>
                      <a:pt x="932" y="32"/>
                    </a:lnTo>
                    <a:lnTo>
                      <a:pt x="943" y="23"/>
                    </a:lnTo>
                    <a:lnTo>
                      <a:pt x="943" y="32"/>
                    </a:lnTo>
                    <a:lnTo>
                      <a:pt x="954" y="31"/>
                    </a:lnTo>
                    <a:lnTo>
                      <a:pt x="966" y="29"/>
                    </a:lnTo>
                    <a:lnTo>
                      <a:pt x="979" y="27"/>
                    </a:lnTo>
                    <a:lnTo>
                      <a:pt x="990" y="25"/>
                    </a:lnTo>
                    <a:lnTo>
                      <a:pt x="997" y="20"/>
                    </a:lnTo>
                    <a:lnTo>
                      <a:pt x="1001" y="11"/>
                    </a:lnTo>
                    <a:lnTo>
                      <a:pt x="988" y="5"/>
                    </a:lnTo>
                    <a:lnTo>
                      <a:pt x="977" y="2"/>
                    </a:lnTo>
                    <a:lnTo>
                      <a:pt x="968" y="3"/>
                    </a:lnTo>
                    <a:lnTo>
                      <a:pt x="959" y="3"/>
                    </a:lnTo>
                    <a:lnTo>
                      <a:pt x="94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3" name="Freeform 384"/>
              <p:cNvSpPr>
                <a:spLocks noEditPoints="1"/>
              </p:cNvSpPr>
              <p:nvPr/>
            </p:nvSpPr>
            <p:spPr bwMode="auto">
              <a:xfrm>
                <a:off x="2417" y="2059"/>
                <a:ext cx="2742" cy="158"/>
              </a:xfrm>
              <a:custGeom>
                <a:avLst/>
                <a:gdLst>
                  <a:gd name="T0" fmla="*/ 665 w 5485"/>
                  <a:gd name="T1" fmla="*/ 288 h 316"/>
                  <a:gd name="T2" fmla="*/ 3616 w 5485"/>
                  <a:gd name="T3" fmla="*/ 281 h 316"/>
                  <a:gd name="T4" fmla="*/ 2411 w 5485"/>
                  <a:gd name="T5" fmla="*/ 242 h 316"/>
                  <a:gd name="T6" fmla="*/ 2722 w 5485"/>
                  <a:gd name="T7" fmla="*/ 254 h 316"/>
                  <a:gd name="T8" fmla="*/ 2565 w 5485"/>
                  <a:gd name="T9" fmla="*/ 283 h 316"/>
                  <a:gd name="T10" fmla="*/ 1472 w 5485"/>
                  <a:gd name="T11" fmla="*/ 224 h 316"/>
                  <a:gd name="T12" fmla="*/ 3079 w 5485"/>
                  <a:gd name="T13" fmla="*/ 240 h 316"/>
                  <a:gd name="T14" fmla="*/ 3508 w 5485"/>
                  <a:gd name="T15" fmla="*/ 249 h 316"/>
                  <a:gd name="T16" fmla="*/ 5185 w 5485"/>
                  <a:gd name="T17" fmla="*/ 187 h 316"/>
                  <a:gd name="T18" fmla="*/ 4121 w 5485"/>
                  <a:gd name="T19" fmla="*/ 191 h 316"/>
                  <a:gd name="T20" fmla="*/ 499 w 5485"/>
                  <a:gd name="T21" fmla="*/ 184 h 316"/>
                  <a:gd name="T22" fmla="*/ 4206 w 5485"/>
                  <a:gd name="T23" fmla="*/ 269 h 316"/>
                  <a:gd name="T24" fmla="*/ 4300 w 5485"/>
                  <a:gd name="T25" fmla="*/ 213 h 316"/>
                  <a:gd name="T26" fmla="*/ 1872 w 5485"/>
                  <a:gd name="T27" fmla="*/ 173 h 316"/>
                  <a:gd name="T28" fmla="*/ 1349 w 5485"/>
                  <a:gd name="T29" fmla="*/ 184 h 316"/>
                  <a:gd name="T30" fmla="*/ 1418 w 5485"/>
                  <a:gd name="T31" fmla="*/ 207 h 316"/>
                  <a:gd name="T32" fmla="*/ 1789 w 5485"/>
                  <a:gd name="T33" fmla="*/ 238 h 316"/>
                  <a:gd name="T34" fmla="*/ 2431 w 5485"/>
                  <a:gd name="T35" fmla="*/ 164 h 316"/>
                  <a:gd name="T36" fmla="*/ 186 w 5485"/>
                  <a:gd name="T37" fmla="*/ 157 h 316"/>
                  <a:gd name="T38" fmla="*/ 2756 w 5485"/>
                  <a:gd name="T39" fmla="*/ 166 h 316"/>
                  <a:gd name="T40" fmla="*/ 2144 w 5485"/>
                  <a:gd name="T41" fmla="*/ 184 h 316"/>
                  <a:gd name="T42" fmla="*/ 2648 w 5485"/>
                  <a:gd name="T43" fmla="*/ 171 h 316"/>
                  <a:gd name="T44" fmla="*/ 4619 w 5485"/>
                  <a:gd name="T45" fmla="*/ 162 h 316"/>
                  <a:gd name="T46" fmla="*/ 2799 w 5485"/>
                  <a:gd name="T47" fmla="*/ 146 h 316"/>
                  <a:gd name="T48" fmla="*/ 2920 w 5485"/>
                  <a:gd name="T49" fmla="*/ 157 h 316"/>
                  <a:gd name="T50" fmla="*/ 2844 w 5485"/>
                  <a:gd name="T51" fmla="*/ 146 h 316"/>
                  <a:gd name="T52" fmla="*/ 4424 w 5485"/>
                  <a:gd name="T53" fmla="*/ 168 h 316"/>
                  <a:gd name="T54" fmla="*/ 3055 w 5485"/>
                  <a:gd name="T55" fmla="*/ 137 h 316"/>
                  <a:gd name="T56" fmla="*/ 4924 w 5485"/>
                  <a:gd name="T57" fmla="*/ 166 h 316"/>
                  <a:gd name="T58" fmla="*/ 3129 w 5485"/>
                  <a:gd name="T59" fmla="*/ 160 h 316"/>
                  <a:gd name="T60" fmla="*/ 3531 w 5485"/>
                  <a:gd name="T61" fmla="*/ 110 h 316"/>
                  <a:gd name="T62" fmla="*/ 3694 w 5485"/>
                  <a:gd name="T63" fmla="*/ 130 h 316"/>
                  <a:gd name="T64" fmla="*/ 3863 w 5485"/>
                  <a:gd name="T65" fmla="*/ 97 h 316"/>
                  <a:gd name="T66" fmla="*/ 5454 w 5485"/>
                  <a:gd name="T67" fmla="*/ 63 h 316"/>
                  <a:gd name="T68" fmla="*/ 566 w 5485"/>
                  <a:gd name="T69" fmla="*/ 94 h 316"/>
                  <a:gd name="T70" fmla="*/ 1854 w 5485"/>
                  <a:gd name="T71" fmla="*/ 77 h 316"/>
                  <a:gd name="T72" fmla="*/ 1942 w 5485"/>
                  <a:gd name="T73" fmla="*/ 59 h 316"/>
                  <a:gd name="T74" fmla="*/ 4231 w 5485"/>
                  <a:gd name="T75" fmla="*/ 61 h 316"/>
                  <a:gd name="T76" fmla="*/ 243 w 5485"/>
                  <a:gd name="T77" fmla="*/ 110 h 316"/>
                  <a:gd name="T78" fmla="*/ 407 w 5485"/>
                  <a:gd name="T79" fmla="*/ 101 h 316"/>
                  <a:gd name="T80" fmla="*/ 296 w 5485"/>
                  <a:gd name="T81" fmla="*/ 74 h 316"/>
                  <a:gd name="T82" fmla="*/ 4424 w 5485"/>
                  <a:gd name="T83" fmla="*/ 95 h 316"/>
                  <a:gd name="T84" fmla="*/ 2388 w 5485"/>
                  <a:gd name="T85" fmla="*/ 70 h 316"/>
                  <a:gd name="T86" fmla="*/ 4686 w 5485"/>
                  <a:gd name="T87" fmla="*/ 59 h 316"/>
                  <a:gd name="T88" fmla="*/ 752 w 5485"/>
                  <a:gd name="T89" fmla="*/ 90 h 316"/>
                  <a:gd name="T90" fmla="*/ 1078 w 5485"/>
                  <a:gd name="T91" fmla="*/ 65 h 316"/>
                  <a:gd name="T92" fmla="*/ 792 w 5485"/>
                  <a:gd name="T93" fmla="*/ 43 h 316"/>
                  <a:gd name="T94" fmla="*/ 7 w 5485"/>
                  <a:gd name="T95" fmla="*/ 47 h 316"/>
                  <a:gd name="T96" fmla="*/ 4195 w 5485"/>
                  <a:gd name="T97" fmla="*/ 63 h 316"/>
                  <a:gd name="T98" fmla="*/ 3210 w 5485"/>
                  <a:gd name="T99" fmla="*/ 45 h 316"/>
                  <a:gd name="T100" fmla="*/ 5312 w 5485"/>
                  <a:gd name="T101" fmla="*/ 88 h 316"/>
                  <a:gd name="T102" fmla="*/ 5301 w 5485"/>
                  <a:gd name="T103" fmla="*/ 114 h 316"/>
                  <a:gd name="T104" fmla="*/ 5256 w 5485"/>
                  <a:gd name="T105" fmla="*/ 63 h 316"/>
                  <a:gd name="T106" fmla="*/ 5250 w 5485"/>
                  <a:gd name="T107" fmla="*/ 160 h 316"/>
                  <a:gd name="T108" fmla="*/ 5285 w 5485"/>
                  <a:gd name="T109" fmla="*/ 218 h 316"/>
                  <a:gd name="T110" fmla="*/ 5324 w 5485"/>
                  <a:gd name="T111" fmla="*/ 130 h 316"/>
                  <a:gd name="T112" fmla="*/ 2920 w 5485"/>
                  <a:gd name="T113" fmla="*/ 16 h 316"/>
                  <a:gd name="T114" fmla="*/ 2651 w 5485"/>
                  <a:gd name="T115" fmla="*/ 49 h 316"/>
                  <a:gd name="T116" fmla="*/ 2601 w 5485"/>
                  <a:gd name="T117" fmla="*/ 70 h 316"/>
                  <a:gd name="T118" fmla="*/ 5189 w 5485"/>
                  <a:gd name="T119" fmla="*/ 12 h 316"/>
                  <a:gd name="T120" fmla="*/ 1490 w 5485"/>
                  <a:gd name="T121" fmla="*/ 31 h 316"/>
                  <a:gd name="T122" fmla="*/ 1367 w 5485"/>
                  <a:gd name="T123" fmla="*/ 1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5" h="316">
                    <a:moveTo>
                      <a:pt x="629" y="265"/>
                    </a:moveTo>
                    <a:lnTo>
                      <a:pt x="628" y="265"/>
                    </a:lnTo>
                    <a:lnTo>
                      <a:pt x="626" y="267"/>
                    </a:lnTo>
                    <a:lnTo>
                      <a:pt x="624" y="270"/>
                    </a:lnTo>
                    <a:lnTo>
                      <a:pt x="624" y="272"/>
                    </a:lnTo>
                    <a:lnTo>
                      <a:pt x="615" y="279"/>
                    </a:lnTo>
                    <a:lnTo>
                      <a:pt x="602" y="281"/>
                    </a:lnTo>
                    <a:lnTo>
                      <a:pt x="588" y="281"/>
                    </a:lnTo>
                    <a:lnTo>
                      <a:pt x="572" y="279"/>
                    </a:lnTo>
                    <a:lnTo>
                      <a:pt x="555" y="278"/>
                    </a:lnTo>
                    <a:lnTo>
                      <a:pt x="539" y="279"/>
                    </a:lnTo>
                    <a:lnTo>
                      <a:pt x="537" y="274"/>
                    </a:lnTo>
                    <a:lnTo>
                      <a:pt x="536" y="272"/>
                    </a:lnTo>
                    <a:lnTo>
                      <a:pt x="534" y="274"/>
                    </a:lnTo>
                    <a:lnTo>
                      <a:pt x="532" y="276"/>
                    </a:lnTo>
                    <a:lnTo>
                      <a:pt x="530" y="278"/>
                    </a:lnTo>
                    <a:lnTo>
                      <a:pt x="530" y="281"/>
                    </a:lnTo>
                    <a:lnTo>
                      <a:pt x="510" y="287"/>
                    </a:lnTo>
                    <a:lnTo>
                      <a:pt x="494" y="287"/>
                    </a:lnTo>
                    <a:lnTo>
                      <a:pt x="478" y="285"/>
                    </a:lnTo>
                    <a:lnTo>
                      <a:pt x="463" y="283"/>
                    </a:lnTo>
                    <a:lnTo>
                      <a:pt x="445" y="287"/>
                    </a:lnTo>
                    <a:lnTo>
                      <a:pt x="485" y="298"/>
                    </a:lnTo>
                    <a:lnTo>
                      <a:pt x="523" y="303"/>
                    </a:lnTo>
                    <a:lnTo>
                      <a:pt x="559" y="305"/>
                    </a:lnTo>
                    <a:lnTo>
                      <a:pt x="595" y="303"/>
                    </a:lnTo>
                    <a:lnTo>
                      <a:pt x="631" y="299"/>
                    </a:lnTo>
                    <a:lnTo>
                      <a:pt x="671" y="296"/>
                    </a:lnTo>
                    <a:lnTo>
                      <a:pt x="667" y="294"/>
                    </a:lnTo>
                    <a:lnTo>
                      <a:pt x="665" y="292"/>
                    </a:lnTo>
                    <a:lnTo>
                      <a:pt x="664" y="290"/>
                    </a:lnTo>
                    <a:lnTo>
                      <a:pt x="665" y="288"/>
                    </a:lnTo>
                    <a:lnTo>
                      <a:pt x="665" y="287"/>
                    </a:lnTo>
                    <a:lnTo>
                      <a:pt x="667" y="283"/>
                    </a:lnTo>
                    <a:lnTo>
                      <a:pt x="667" y="279"/>
                    </a:lnTo>
                    <a:lnTo>
                      <a:pt x="667" y="274"/>
                    </a:lnTo>
                    <a:lnTo>
                      <a:pt x="653" y="269"/>
                    </a:lnTo>
                    <a:lnTo>
                      <a:pt x="633" y="270"/>
                    </a:lnTo>
                    <a:lnTo>
                      <a:pt x="631" y="267"/>
                    </a:lnTo>
                    <a:lnTo>
                      <a:pt x="629" y="265"/>
                    </a:lnTo>
                    <a:close/>
                    <a:moveTo>
                      <a:pt x="1158" y="263"/>
                    </a:moveTo>
                    <a:lnTo>
                      <a:pt x="1143" y="265"/>
                    </a:lnTo>
                    <a:lnTo>
                      <a:pt x="1136" y="272"/>
                    </a:lnTo>
                    <a:lnTo>
                      <a:pt x="1133" y="283"/>
                    </a:lnTo>
                    <a:lnTo>
                      <a:pt x="1136" y="299"/>
                    </a:lnTo>
                    <a:lnTo>
                      <a:pt x="1145" y="299"/>
                    </a:lnTo>
                    <a:lnTo>
                      <a:pt x="1151" y="294"/>
                    </a:lnTo>
                    <a:lnTo>
                      <a:pt x="1152" y="287"/>
                    </a:lnTo>
                    <a:lnTo>
                      <a:pt x="1154" y="279"/>
                    </a:lnTo>
                    <a:lnTo>
                      <a:pt x="1156" y="270"/>
                    </a:lnTo>
                    <a:lnTo>
                      <a:pt x="1158" y="263"/>
                    </a:lnTo>
                    <a:close/>
                    <a:moveTo>
                      <a:pt x="3771" y="263"/>
                    </a:moveTo>
                    <a:lnTo>
                      <a:pt x="3744" y="267"/>
                    </a:lnTo>
                    <a:lnTo>
                      <a:pt x="3714" y="267"/>
                    </a:lnTo>
                    <a:lnTo>
                      <a:pt x="3681" y="267"/>
                    </a:lnTo>
                    <a:lnTo>
                      <a:pt x="3649" y="270"/>
                    </a:lnTo>
                    <a:lnTo>
                      <a:pt x="3620" y="281"/>
                    </a:lnTo>
                    <a:lnTo>
                      <a:pt x="3616" y="278"/>
                    </a:lnTo>
                    <a:lnTo>
                      <a:pt x="3614" y="276"/>
                    </a:lnTo>
                    <a:lnTo>
                      <a:pt x="3613" y="276"/>
                    </a:lnTo>
                    <a:lnTo>
                      <a:pt x="3613" y="278"/>
                    </a:lnTo>
                    <a:lnTo>
                      <a:pt x="3613" y="279"/>
                    </a:lnTo>
                    <a:lnTo>
                      <a:pt x="3614" y="281"/>
                    </a:lnTo>
                    <a:lnTo>
                      <a:pt x="3616" y="281"/>
                    </a:lnTo>
                    <a:lnTo>
                      <a:pt x="3620" y="281"/>
                    </a:lnTo>
                    <a:lnTo>
                      <a:pt x="3618" y="287"/>
                    </a:lnTo>
                    <a:lnTo>
                      <a:pt x="3616" y="290"/>
                    </a:lnTo>
                    <a:lnTo>
                      <a:pt x="3614" y="294"/>
                    </a:lnTo>
                    <a:lnTo>
                      <a:pt x="3613" y="298"/>
                    </a:lnTo>
                    <a:lnTo>
                      <a:pt x="3613" y="303"/>
                    </a:lnTo>
                    <a:lnTo>
                      <a:pt x="3659" y="305"/>
                    </a:lnTo>
                    <a:lnTo>
                      <a:pt x="3696" y="303"/>
                    </a:lnTo>
                    <a:lnTo>
                      <a:pt x="3724" y="298"/>
                    </a:lnTo>
                    <a:lnTo>
                      <a:pt x="3750" y="285"/>
                    </a:lnTo>
                    <a:lnTo>
                      <a:pt x="3771" y="263"/>
                    </a:lnTo>
                    <a:close/>
                    <a:moveTo>
                      <a:pt x="294" y="252"/>
                    </a:moveTo>
                    <a:lnTo>
                      <a:pt x="288" y="254"/>
                    </a:lnTo>
                    <a:lnTo>
                      <a:pt x="285" y="254"/>
                    </a:lnTo>
                    <a:lnTo>
                      <a:pt x="279" y="256"/>
                    </a:lnTo>
                    <a:lnTo>
                      <a:pt x="276" y="258"/>
                    </a:lnTo>
                    <a:lnTo>
                      <a:pt x="272" y="260"/>
                    </a:lnTo>
                    <a:lnTo>
                      <a:pt x="270" y="263"/>
                    </a:lnTo>
                    <a:lnTo>
                      <a:pt x="270" y="269"/>
                    </a:lnTo>
                    <a:lnTo>
                      <a:pt x="272" y="269"/>
                    </a:lnTo>
                    <a:lnTo>
                      <a:pt x="276" y="270"/>
                    </a:lnTo>
                    <a:lnTo>
                      <a:pt x="279" y="272"/>
                    </a:lnTo>
                    <a:lnTo>
                      <a:pt x="281" y="274"/>
                    </a:lnTo>
                    <a:lnTo>
                      <a:pt x="285" y="274"/>
                    </a:lnTo>
                    <a:lnTo>
                      <a:pt x="288" y="274"/>
                    </a:lnTo>
                    <a:lnTo>
                      <a:pt x="292" y="274"/>
                    </a:lnTo>
                    <a:lnTo>
                      <a:pt x="294" y="272"/>
                    </a:lnTo>
                    <a:lnTo>
                      <a:pt x="296" y="270"/>
                    </a:lnTo>
                    <a:lnTo>
                      <a:pt x="296" y="265"/>
                    </a:lnTo>
                    <a:lnTo>
                      <a:pt x="296" y="260"/>
                    </a:lnTo>
                    <a:lnTo>
                      <a:pt x="294" y="252"/>
                    </a:lnTo>
                    <a:close/>
                    <a:moveTo>
                      <a:pt x="2411" y="242"/>
                    </a:moveTo>
                    <a:lnTo>
                      <a:pt x="2397" y="245"/>
                    </a:lnTo>
                    <a:lnTo>
                      <a:pt x="2401" y="254"/>
                    </a:lnTo>
                    <a:lnTo>
                      <a:pt x="2410" y="260"/>
                    </a:lnTo>
                    <a:lnTo>
                      <a:pt x="2420" y="265"/>
                    </a:lnTo>
                    <a:lnTo>
                      <a:pt x="2433" y="265"/>
                    </a:lnTo>
                    <a:lnTo>
                      <a:pt x="2444" y="265"/>
                    </a:lnTo>
                    <a:lnTo>
                      <a:pt x="2455" y="261"/>
                    </a:lnTo>
                    <a:lnTo>
                      <a:pt x="2458" y="254"/>
                    </a:lnTo>
                    <a:lnTo>
                      <a:pt x="2458" y="243"/>
                    </a:lnTo>
                    <a:lnTo>
                      <a:pt x="2444" y="249"/>
                    </a:lnTo>
                    <a:lnTo>
                      <a:pt x="2433" y="247"/>
                    </a:lnTo>
                    <a:lnTo>
                      <a:pt x="2422" y="243"/>
                    </a:lnTo>
                    <a:lnTo>
                      <a:pt x="2411" y="242"/>
                    </a:lnTo>
                    <a:close/>
                    <a:moveTo>
                      <a:pt x="2309" y="242"/>
                    </a:moveTo>
                    <a:lnTo>
                      <a:pt x="2290" y="242"/>
                    </a:lnTo>
                    <a:lnTo>
                      <a:pt x="2278" y="247"/>
                    </a:lnTo>
                    <a:lnTo>
                      <a:pt x="2271" y="258"/>
                    </a:lnTo>
                    <a:lnTo>
                      <a:pt x="2271" y="272"/>
                    </a:lnTo>
                    <a:lnTo>
                      <a:pt x="2281" y="288"/>
                    </a:lnTo>
                    <a:lnTo>
                      <a:pt x="2301" y="305"/>
                    </a:lnTo>
                    <a:lnTo>
                      <a:pt x="2301" y="290"/>
                    </a:lnTo>
                    <a:lnTo>
                      <a:pt x="2305" y="279"/>
                    </a:lnTo>
                    <a:lnTo>
                      <a:pt x="2310" y="272"/>
                    </a:lnTo>
                    <a:lnTo>
                      <a:pt x="2318" y="265"/>
                    </a:lnTo>
                    <a:lnTo>
                      <a:pt x="2325" y="258"/>
                    </a:lnTo>
                    <a:lnTo>
                      <a:pt x="2328" y="247"/>
                    </a:lnTo>
                    <a:lnTo>
                      <a:pt x="2309" y="242"/>
                    </a:lnTo>
                    <a:close/>
                    <a:moveTo>
                      <a:pt x="2774" y="234"/>
                    </a:moveTo>
                    <a:lnTo>
                      <a:pt x="2758" y="234"/>
                    </a:lnTo>
                    <a:lnTo>
                      <a:pt x="2743" y="238"/>
                    </a:lnTo>
                    <a:lnTo>
                      <a:pt x="2731" y="245"/>
                    </a:lnTo>
                    <a:lnTo>
                      <a:pt x="2722" y="254"/>
                    </a:lnTo>
                    <a:lnTo>
                      <a:pt x="2720" y="267"/>
                    </a:lnTo>
                    <a:lnTo>
                      <a:pt x="2727" y="278"/>
                    </a:lnTo>
                    <a:lnTo>
                      <a:pt x="2738" y="283"/>
                    </a:lnTo>
                    <a:lnTo>
                      <a:pt x="2752" y="283"/>
                    </a:lnTo>
                    <a:lnTo>
                      <a:pt x="2768" y="279"/>
                    </a:lnTo>
                    <a:lnTo>
                      <a:pt x="2785" y="274"/>
                    </a:lnTo>
                    <a:lnTo>
                      <a:pt x="2801" y="270"/>
                    </a:lnTo>
                    <a:lnTo>
                      <a:pt x="2815" y="269"/>
                    </a:lnTo>
                    <a:lnTo>
                      <a:pt x="2812" y="238"/>
                    </a:lnTo>
                    <a:lnTo>
                      <a:pt x="2803" y="236"/>
                    </a:lnTo>
                    <a:lnTo>
                      <a:pt x="2790" y="234"/>
                    </a:lnTo>
                    <a:lnTo>
                      <a:pt x="2774" y="234"/>
                    </a:lnTo>
                    <a:close/>
                    <a:moveTo>
                      <a:pt x="2680" y="233"/>
                    </a:moveTo>
                    <a:lnTo>
                      <a:pt x="2640" y="240"/>
                    </a:lnTo>
                    <a:lnTo>
                      <a:pt x="2603" y="243"/>
                    </a:lnTo>
                    <a:lnTo>
                      <a:pt x="2565" y="247"/>
                    </a:lnTo>
                    <a:lnTo>
                      <a:pt x="2523" y="247"/>
                    </a:lnTo>
                    <a:lnTo>
                      <a:pt x="2476" y="251"/>
                    </a:lnTo>
                    <a:lnTo>
                      <a:pt x="2482" y="267"/>
                    </a:lnTo>
                    <a:lnTo>
                      <a:pt x="2491" y="278"/>
                    </a:lnTo>
                    <a:lnTo>
                      <a:pt x="2502" y="281"/>
                    </a:lnTo>
                    <a:lnTo>
                      <a:pt x="2516" y="283"/>
                    </a:lnTo>
                    <a:lnTo>
                      <a:pt x="2532" y="281"/>
                    </a:lnTo>
                    <a:lnTo>
                      <a:pt x="2534" y="287"/>
                    </a:lnTo>
                    <a:lnTo>
                      <a:pt x="2536" y="288"/>
                    </a:lnTo>
                    <a:lnTo>
                      <a:pt x="2538" y="287"/>
                    </a:lnTo>
                    <a:lnTo>
                      <a:pt x="2539" y="285"/>
                    </a:lnTo>
                    <a:lnTo>
                      <a:pt x="2541" y="283"/>
                    </a:lnTo>
                    <a:lnTo>
                      <a:pt x="2541" y="279"/>
                    </a:lnTo>
                    <a:lnTo>
                      <a:pt x="2548" y="281"/>
                    </a:lnTo>
                    <a:lnTo>
                      <a:pt x="2557" y="281"/>
                    </a:lnTo>
                    <a:lnTo>
                      <a:pt x="2565" y="283"/>
                    </a:lnTo>
                    <a:lnTo>
                      <a:pt x="2572" y="285"/>
                    </a:lnTo>
                    <a:lnTo>
                      <a:pt x="2575" y="290"/>
                    </a:lnTo>
                    <a:lnTo>
                      <a:pt x="2575" y="301"/>
                    </a:lnTo>
                    <a:lnTo>
                      <a:pt x="2572" y="316"/>
                    </a:lnTo>
                    <a:lnTo>
                      <a:pt x="2581" y="314"/>
                    </a:lnTo>
                    <a:lnTo>
                      <a:pt x="2592" y="312"/>
                    </a:lnTo>
                    <a:lnTo>
                      <a:pt x="2601" y="308"/>
                    </a:lnTo>
                    <a:lnTo>
                      <a:pt x="2603" y="299"/>
                    </a:lnTo>
                    <a:lnTo>
                      <a:pt x="2612" y="298"/>
                    </a:lnTo>
                    <a:lnTo>
                      <a:pt x="2613" y="290"/>
                    </a:lnTo>
                    <a:lnTo>
                      <a:pt x="2615" y="283"/>
                    </a:lnTo>
                    <a:lnTo>
                      <a:pt x="2617" y="274"/>
                    </a:lnTo>
                    <a:lnTo>
                      <a:pt x="2619" y="269"/>
                    </a:lnTo>
                    <a:lnTo>
                      <a:pt x="2624" y="263"/>
                    </a:lnTo>
                    <a:lnTo>
                      <a:pt x="2628" y="274"/>
                    </a:lnTo>
                    <a:lnTo>
                      <a:pt x="2633" y="278"/>
                    </a:lnTo>
                    <a:lnTo>
                      <a:pt x="2642" y="274"/>
                    </a:lnTo>
                    <a:lnTo>
                      <a:pt x="2651" y="269"/>
                    </a:lnTo>
                    <a:lnTo>
                      <a:pt x="2662" y="260"/>
                    </a:lnTo>
                    <a:lnTo>
                      <a:pt x="2671" y="249"/>
                    </a:lnTo>
                    <a:lnTo>
                      <a:pt x="2676" y="240"/>
                    </a:lnTo>
                    <a:lnTo>
                      <a:pt x="2680" y="233"/>
                    </a:lnTo>
                    <a:close/>
                    <a:moveTo>
                      <a:pt x="1436" y="220"/>
                    </a:moveTo>
                    <a:lnTo>
                      <a:pt x="1423" y="222"/>
                    </a:lnTo>
                    <a:lnTo>
                      <a:pt x="1412" y="227"/>
                    </a:lnTo>
                    <a:lnTo>
                      <a:pt x="1405" y="238"/>
                    </a:lnTo>
                    <a:lnTo>
                      <a:pt x="1414" y="238"/>
                    </a:lnTo>
                    <a:lnTo>
                      <a:pt x="1427" y="240"/>
                    </a:lnTo>
                    <a:lnTo>
                      <a:pt x="1441" y="242"/>
                    </a:lnTo>
                    <a:lnTo>
                      <a:pt x="1454" y="240"/>
                    </a:lnTo>
                    <a:lnTo>
                      <a:pt x="1464" y="234"/>
                    </a:lnTo>
                    <a:lnTo>
                      <a:pt x="1472" y="224"/>
                    </a:lnTo>
                    <a:lnTo>
                      <a:pt x="1463" y="224"/>
                    </a:lnTo>
                    <a:lnTo>
                      <a:pt x="1450" y="222"/>
                    </a:lnTo>
                    <a:lnTo>
                      <a:pt x="1436" y="220"/>
                    </a:lnTo>
                    <a:close/>
                    <a:moveTo>
                      <a:pt x="1549" y="220"/>
                    </a:moveTo>
                    <a:lnTo>
                      <a:pt x="1524" y="227"/>
                    </a:lnTo>
                    <a:lnTo>
                      <a:pt x="1506" y="236"/>
                    </a:lnTo>
                    <a:lnTo>
                      <a:pt x="1491" y="247"/>
                    </a:lnTo>
                    <a:lnTo>
                      <a:pt x="1479" y="256"/>
                    </a:lnTo>
                    <a:lnTo>
                      <a:pt x="1464" y="265"/>
                    </a:lnTo>
                    <a:lnTo>
                      <a:pt x="1443" y="272"/>
                    </a:lnTo>
                    <a:lnTo>
                      <a:pt x="1463" y="279"/>
                    </a:lnTo>
                    <a:lnTo>
                      <a:pt x="1479" y="279"/>
                    </a:lnTo>
                    <a:lnTo>
                      <a:pt x="1495" y="270"/>
                    </a:lnTo>
                    <a:lnTo>
                      <a:pt x="1510" y="258"/>
                    </a:lnTo>
                    <a:lnTo>
                      <a:pt x="1522" y="243"/>
                    </a:lnTo>
                    <a:lnTo>
                      <a:pt x="1537" y="231"/>
                    </a:lnTo>
                    <a:lnTo>
                      <a:pt x="1549" y="220"/>
                    </a:lnTo>
                    <a:close/>
                    <a:moveTo>
                      <a:pt x="3032" y="206"/>
                    </a:moveTo>
                    <a:lnTo>
                      <a:pt x="3017" y="215"/>
                    </a:lnTo>
                    <a:lnTo>
                      <a:pt x="3003" y="225"/>
                    </a:lnTo>
                    <a:lnTo>
                      <a:pt x="2990" y="240"/>
                    </a:lnTo>
                    <a:lnTo>
                      <a:pt x="2979" y="254"/>
                    </a:lnTo>
                    <a:lnTo>
                      <a:pt x="2976" y="267"/>
                    </a:lnTo>
                    <a:lnTo>
                      <a:pt x="2979" y="279"/>
                    </a:lnTo>
                    <a:lnTo>
                      <a:pt x="2990" y="270"/>
                    </a:lnTo>
                    <a:lnTo>
                      <a:pt x="3005" y="267"/>
                    </a:lnTo>
                    <a:lnTo>
                      <a:pt x="3023" y="269"/>
                    </a:lnTo>
                    <a:lnTo>
                      <a:pt x="3043" y="269"/>
                    </a:lnTo>
                    <a:lnTo>
                      <a:pt x="3062" y="267"/>
                    </a:lnTo>
                    <a:lnTo>
                      <a:pt x="3080" y="260"/>
                    </a:lnTo>
                    <a:lnTo>
                      <a:pt x="3079" y="251"/>
                    </a:lnTo>
                    <a:lnTo>
                      <a:pt x="3079" y="240"/>
                    </a:lnTo>
                    <a:lnTo>
                      <a:pt x="3075" y="233"/>
                    </a:lnTo>
                    <a:lnTo>
                      <a:pt x="3070" y="231"/>
                    </a:lnTo>
                    <a:lnTo>
                      <a:pt x="3066" y="243"/>
                    </a:lnTo>
                    <a:lnTo>
                      <a:pt x="3061" y="249"/>
                    </a:lnTo>
                    <a:lnTo>
                      <a:pt x="3053" y="247"/>
                    </a:lnTo>
                    <a:lnTo>
                      <a:pt x="3046" y="242"/>
                    </a:lnTo>
                    <a:lnTo>
                      <a:pt x="3039" y="233"/>
                    </a:lnTo>
                    <a:lnTo>
                      <a:pt x="3034" y="220"/>
                    </a:lnTo>
                    <a:lnTo>
                      <a:pt x="3032" y="206"/>
                    </a:lnTo>
                    <a:close/>
                    <a:moveTo>
                      <a:pt x="3519" y="196"/>
                    </a:moveTo>
                    <a:lnTo>
                      <a:pt x="3504" y="196"/>
                    </a:lnTo>
                    <a:lnTo>
                      <a:pt x="3490" y="198"/>
                    </a:lnTo>
                    <a:lnTo>
                      <a:pt x="3479" y="206"/>
                    </a:lnTo>
                    <a:lnTo>
                      <a:pt x="3472" y="215"/>
                    </a:lnTo>
                    <a:lnTo>
                      <a:pt x="3465" y="216"/>
                    </a:lnTo>
                    <a:lnTo>
                      <a:pt x="3461" y="229"/>
                    </a:lnTo>
                    <a:lnTo>
                      <a:pt x="3454" y="238"/>
                    </a:lnTo>
                    <a:lnTo>
                      <a:pt x="3452" y="251"/>
                    </a:lnTo>
                    <a:lnTo>
                      <a:pt x="3463" y="258"/>
                    </a:lnTo>
                    <a:lnTo>
                      <a:pt x="3472" y="256"/>
                    </a:lnTo>
                    <a:lnTo>
                      <a:pt x="3479" y="249"/>
                    </a:lnTo>
                    <a:lnTo>
                      <a:pt x="3483" y="238"/>
                    </a:lnTo>
                    <a:lnTo>
                      <a:pt x="3481" y="225"/>
                    </a:lnTo>
                    <a:lnTo>
                      <a:pt x="3472" y="215"/>
                    </a:lnTo>
                    <a:lnTo>
                      <a:pt x="3484" y="211"/>
                    </a:lnTo>
                    <a:lnTo>
                      <a:pt x="3492" y="211"/>
                    </a:lnTo>
                    <a:lnTo>
                      <a:pt x="3495" y="216"/>
                    </a:lnTo>
                    <a:lnTo>
                      <a:pt x="3497" y="224"/>
                    </a:lnTo>
                    <a:lnTo>
                      <a:pt x="3497" y="231"/>
                    </a:lnTo>
                    <a:lnTo>
                      <a:pt x="3499" y="238"/>
                    </a:lnTo>
                    <a:lnTo>
                      <a:pt x="3501" y="245"/>
                    </a:lnTo>
                    <a:lnTo>
                      <a:pt x="3508" y="249"/>
                    </a:lnTo>
                    <a:lnTo>
                      <a:pt x="3521" y="249"/>
                    </a:lnTo>
                    <a:lnTo>
                      <a:pt x="3528" y="234"/>
                    </a:lnTo>
                    <a:lnTo>
                      <a:pt x="3533" y="218"/>
                    </a:lnTo>
                    <a:lnTo>
                      <a:pt x="3540" y="202"/>
                    </a:lnTo>
                    <a:lnTo>
                      <a:pt x="3531" y="198"/>
                    </a:lnTo>
                    <a:lnTo>
                      <a:pt x="3519" y="196"/>
                    </a:lnTo>
                    <a:close/>
                    <a:moveTo>
                      <a:pt x="4933" y="195"/>
                    </a:moveTo>
                    <a:lnTo>
                      <a:pt x="4918" y="198"/>
                    </a:lnTo>
                    <a:lnTo>
                      <a:pt x="4902" y="202"/>
                    </a:lnTo>
                    <a:lnTo>
                      <a:pt x="4904" y="216"/>
                    </a:lnTo>
                    <a:lnTo>
                      <a:pt x="4911" y="225"/>
                    </a:lnTo>
                    <a:lnTo>
                      <a:pt x="4922" y="229"/>
                    </a:lnTo>
                    <a:lnTo>
                      <a:pt x="4935" y="227"/>
                    </a:lnTo>
                    <a:lnTo>
                      <a:pt x="4945" y="222"/>
                    </a:lnTo>
                    <a:lnTo>
                      <a:pt x="4953" y="213"/>
                    </a:lnTo>
                    <a:lnTo>
                      <a:pt x="4954" y="202"/>
                    </a:lnTo>
                    <a:lnTo>
                      <a:pt x="4945" y="196"/>
                    </a:lnTo>
                    <a:lnTo>
                      <a:pt x="4933" y="195"/>
                    </a:lnTo>
                    <a:close/>
                    <a:moveTo>
                      <a:pt x="5027" y="195"/>
                    </a:moveTo>
                    <a:lnTo>
                      <a:pt x="5009" y="196"/>
                    </a:lnTo>
                    <a:lnTo>
                      <a:pt x="4991" y="198"/>
                    </a:lnTo>
                    <a:lnTo>
                      <a:pt x="4971" y="198"/>
                    </a:lnTo>
                    <a:lnTo>
                      <a:pt x="4978" y="211"/>
                    </a:lnTo>
                    <a:lnTo>
                      <a:pt x="4991" y="218"/>
                    </a:lnTo>
                    <a:lnTo>
                      <a:pt x="5007" y="222"/>
                    </a:lnTo>
                    <a:lnTo>
                      <a:pt x="5023" y="222"/>
                    </a:lnTo>
                    <a:lnTo>
                      <a:pt x="5041" y="216"/>
                    </a:lnTo>
                    <a:lnTo>
                      <a:pt x="5055" y="211"/>
                    </a:lnTo>
                    <a:lnTo>
                      <a:pt x="5066" y="200"/>
                    </a:lnTo>
                    <a:lnTo>
                      <a:pt x="5046" y="195"/>
                    </a:lnTo>
                    <a:lnTo>
                      <a:pt x="5027" y="195"/>
                    </a:lnTo>
                    <a:close/>
                    <a:moveTo>
                      <a:pt x="5185" y="187"/>
                    </a:moveTo>
                    <a:lnTo>
                      <a:pt x="5165" y="196"/>
                    </a:lnTo>
                    <a:lnTo>
                      <a:pt x="5149" y="196"/>
                    </a:lnTo>
                    <a:lnTo>
                      <a:pt x="5133" y="195"/>
                    </a:lnTo>
                    <a:lnTo>
                      <a:pt x="5120" y="191"/>
                    </a:lnTo>
                    <a:lnTo>
                      <a:pt x="5108" y="187"/>
                    </a:lnTo>
                    <a:lnTo>
                      <a:pt x="5097" y="189"/>
                    </a:lnTo>
                    <a:lnTo>
                      <a:pt x="5084" y="198"/>
                    </a:lnTo>
                    <a:lnTo>
                      <a:pt x="5088" y="209"/>
                    </a:lnTo>
                    <a:lnTo>
                      <a:pt x="5097" y="218"/>
                    </a:lnTo>
                    <a:lnTo>
                      <a:pt x="5110" y="222"/>
                    </a:lnTo>
                    <a:lnTo>
                      <a:pt x="5126" y="224"/>
                    </a:lnTo>
                    <a:lnTo>
                      <a:pt x="5144" y="222"/>
                    </a:lnTo>
                    <a:lnTo>
                      <a:pt x="5160" y="216"/>
                    </a:lnTo>
                    <a:lnTo>
                      <a:pt x="5173" y="209"/>
                    </a:lnTo>
                    <a:lnTo>
                      <a:pt x="5182" y="198"/>
                    </a:lnTo>
                    <a:lnTo>
                      <a:pt x="5185" y="187"/>
                    </a:lnTo>
                    <a:close/>
                    <a:moveTo>
                      <a:pt x="3883" y="187"/>
                    </a:moveTo>
                    <a:lnTo>
                      <a:pt x="3849" y="195"/>
                    </a:lnTo>
                    <a:lnTo>
                      <a:pt x="3852" y="215"/>
                    </a:lnTo>
                    <a:lnTo>
                      <a:pt x="3885" y="209"/>
                    </a:lnTo>
                    <a:lnTo>
                      <a:pt x="3883" y="187"/>
                    </a:lnTo>
                    <a:close/>
                    <a:moveTo>
                      <a:pt x="4076" y="187"/>
                    </a:moveTo>
                    <a:lnTo>
                      <a:pt x="4053" y="187"/>
                    </a:lnTo>
                    <a:lnTo>
                      <a:pt x="4031" y="193"/>
                    </a:lnTo>
                    <a:lnTo>
                      <a:pt x="4015" y="206"/>
                    </a:lnTo>
                    <a:lnTo>
                      <a:pt x="4035" y="206"/>
                    </a:lnTo>
                    <a:lnTo>
                      <a:pt x="4058" y="207"/>
                    </a:lnTo>
                    <a:lnTo>
                      <a:pt x="4083" y="206"/>
                    </a:lnTo>
                    <a:lnTo>
                      <a:pt x="4107" y="204"/>
                    </a:lnTo>
                    <a:lnTo>
                      <a:pt x="4128" y="198"/>
                    </a:lnTo>
                    <a:lnTo>
                      <a:pt x="4143" y="191"/>
                    </a:lnTo>
                    <a:lnTo>
                      <a:pt x="4121" y="191"/>
                    </a:lnTo>
                    <a:lnTo>
                      <a:pt x="4100" y="189"/>
                    </a:lnTo>
                    <a:lnTo>
                      <a:pt x="4076" y="187"/>
                    </a:lnTo>
                    <a:close/>
                    <a:moveTo>
                      <a:pt x="499" y="184"/>
                    </a:moveTo>
                    <a:lnTo>
                      <a:pt x="418" y="184"/>
                    </a:lnTo>
                    <a:lnTo>
                      <a:pt x="337" y="191"/>
                    </a:lnTo>
                    <a:lnTo>
                      <a:pt x="389" y="198"/>
                    </a:lnTo>
                    <a:lnTo>
                      <a:pt x="436" y="204"/>
                    </a:lnTo>
                    <a:lnTo>
                      <a:pt x="478" y="206"/>
                    </a:lnTo>
                    <a:lnTo>
                      <a:pt x="516" y="207"/>
                    </a:lnTo>
                    <a:lnTo>
                      <a:pt x="554" y="209"/>
                    </a:lnTo>
                    <a:lnTo>
                      <a:pt x="593" y="211"/>
                    </a:lnTo>
                    <a:lnTo>
                      <a:pt x="635" y="218"/>
                    </a:lnTo>
                    <a:lnTo>
                      <a:pt x="631" y="222"/>
                    </a:lnTo>
                    <a:lnTo>
                      <a:pt x="629" y="224"/>
                    </a:lnTo>
                    <a:lnTo>
                      <a:pt x="629" y="225"/>
                    </a:lnTo>
                    <a:lnTo>
                      <a:pt x="631" y="225"/>
                    </a:lnTo>
                    <a:lnTo>
                      <a:pt x="633" y="225"/>
                    </a:lnTo>
                    <a:lnTo>
                      <a:pt x="633" y="225"/>
                    </a:lnTo>
                    <a:lnTo>
                      <a:pt x="635" y="222"/>
                    </a:lnTo>
                    <a:lnTo>
                      <a:pt x="635" y="218"/>
                    </a:lnTo>
                    <a:lnTo>
                      <a:pt x="642" y="211"/>
                    </a:lnTo>
                    <a:lnTo>
                      <a:pt x="653" y="209"/>
                    </a:lnTo>
                    <a:lnTo>
                      <a:pt x="665" y="209"/>
                    </a:lnTo>
                    <a:lnTo>
                      <a:pt x="682" y="209"/>
                    </a:lnTo>
                    <a:lnTo>
                      <a:pt x="696" y="211"/>
                    </a:lnTo>
                    <a:lnTo>
                      <a:pt x="710" y="211"/>
                    </a:lnTo>
                    <a:lnTo>
                      <a:pt x="721" y="207"/>
                    </a:lnTo>
                    <a:lnTo>
                      <a:pt x="730" y="200"/>
                    </a:lnTo>
                    <a:lnTo>
                      <a:pt x="734" y="187"/>
                    </a:lnTo>
                    <a:lnTo>
                      <a:pt x="658" y="189"/>
                    </a:lnTo>
                    <a:lnTo>
                      <a:pt x="581" y="187"/>
                    </a:lnTo>
                    <a:lnTo>
                      <a:pt x="499" y="184"/>
                    </a:lnTo>
                    <a:close/>
                    <a:moveTo>
                      <a:pt x="2770" y="184"/>
                    </a:moveTo>
                    <a:lnTo>
                      <a:pt x="2752" y="186"/>
                    </a:lnTo>
                    <a:lnTo>
                      <a:pt x="2756" y="207"/>
                    </a:lnTo>
                    <a:lnTo>
                      <a:pt x="2772" y="204"/>
                    </a:lnTo>
                    <a:lnTo>
                      <a:pt x="2770" y="184"/>
                    </a:lnTo>
                    <a:close/>
                    <a:moveTo>
                      <a:pt x="4276" y="182"/>
                    </a:moveTo>
                    <a:lnTo>
                      <a:pt x="4242" y="184"/>
                    </a:lnTo>
                    <a:lnTo>
                      <a:pt x="4202" y="189"/>
                    </a:lnTo>
                    <a:lnTo>
                      <a:pt x="4208" y="200"/>
                    </a:lnTo>
                    <a:lnTo>
                      <a:pt x="4215" y="206"/>
                    </a:lnTo>
                    <a:lnTo>
                      <a:pt x="4226" y="207"/>
                    </a:lnTo>
                    <a:lnTo>
                      <a:pt x="4238" y="206"/>
                    </a:lnTo>
                    <a:lnTo>
                      <a:pt x="4251" y="204"/>
                    </a:lnTo>
                    <a:lnTo>
                      <a:pt x="4264" y="202"/>
                    </a:lnTo>
                    <a:lnTo>
                      <a:pt x="4276" y="202"/>
                    </a:lnTo>
                    <a:lnTo>
                      <a:pt x="4285" y="206"/>
                    </a:lnTo>
                    <a:lnTo>
                      <a:pt x="4293" y="215"/>
                    </a:lnTo>
                    <a:lnTo>
                      <a:pt x="4276" y="224"/>
                    </a:lnTo>
                    <a:lnTo>
                      <a:pt x="4265" y="231"/>
                    </a:lnTo>
                    <a:lnTo>
                      <a:pt x="4256" y="236"/>
                    </a:lnTo>
                    <a:lnTo>
                      <a:pt x="4244" y="238"/>
                    </a:lnTo>
                    <a:lnTo>
                      <a:pt x="4226" y="238"/>
                    </a:lnTo>
                    <a:lnTo>
                      <a:pt x="4161" y="242"/>
                    </a:lnTo>
                    <a:lnTo>
                      <a:pt x="4096" y="242"/>
                    </a:lnTo>
                    <a:lnTo>
                      <a:pt x="4033" y="242"/>
                    </a:lnTo>
                    <a:lnTo>
                      <a:pt x="3970" y="243"/>
                    </a:lnTo>
                    <a:lnTo>
                      <a:pt x="3907" y="249"/>
                    </a:lnTo>
                    <a:lnTo>
                      <a:pt x="3845" y="261"/>
                    </a:lnTo>
                    <a:lnTo>
                      <a:pt x="3784" y="281"/>
                    </a:lnTo>
                    <a:lnTo>
                      <a:pt x="3925" y="283"/>
                    </a:lnTo>
                    <a:lnTo>
                      <a:pt x="4065" y="278"/>
                    </a:lnTo>
                    <a:lnTo>
                      <a:pt x="4206" y="269"/>
                    </a:lnTo>
                    <a:lnTo>
                      <a:pt x="4347" y="261"/>
                    </a:lnTo>
                    <a:lnTo>
                      <a:pt x="4487" y="260"/>
                    </a:lnTo>
                    <a:lnTo>
                      <a:pt x="4626" y="265"/>
                    </a:lnTo>
                    <a:lnTo>
                      <a:pt x="4623" y="269"/>
                    </a:lnTo>
                    <a:lnTo>
                      <a:pt x="4623" y="270"/>
                    </a:lnTo>
                    <a:lnTo>
                      <a:pt x="4623" y="272"/>
                    </a:lnTo>
                    <a:lnTo>
                      <a:pt x="4623" y="272"/>
                    </a:lnTo>
                    <a:lnTo>
                      <a:pt x="4624" y="272"/>
                    </a:lnTo>
                    <a:lnTo>
                      <a:pt x="4626" y="272"/>
                    </a:lnTo>
                    <a:lnTo>
                      <a:pt x="4626" y="269"/>
                    </a:lnTo>
                    <a:lnTo>
                      <a:pt x="4626" y="265"/>
                    </a:lnTo>
                    <a:lnTo>
                      <a:pt x="4660" y="252"/>
                    </a:lnTo>
                    <a:lnTo>
                      <a:pt x="4695" y="247"/>
                    </a:lnTo>
                    <a:lnTo>
                      <a:pt x="4729" y="245"/>
                    </a:lnTo>
                    <a:lnTo>
                      <a:pt x="4761" y="245"/>
                    </a:lnTo>
                    <a:lnTo>
                      <a:pt x="4792" y="243"/>
                    </a:lnTo>
                    <a:lnTo>
                      <a:pt x="4819" y="238"/>
                    </a:lnTo>
                    <a:lnTo>
                      <a:pt x="4846" y="227"/>
                    </a:lnTo>
                    <a:lnTo>
                      <a:pt x="4870" y="207"/>
                    </a:lnTo>
                    <a:lnTo>
                      <a:pt x="4837" y="207"/>
                    </a:lnTo>
                    <a:lnTo>
                      <a:pt x="4799" y="207"/>
                    </a:lnTo>
                    <a:lnTo>
                      <a:pt x="4756" y="211"/>
                    </a:lnTo>
                    <a:lnTo>
                      <a:pt x="4707" y="215"/>
                    </a:lnTo>
                    <a:lnTo>
                      <a:pt x="4655" y="218"/>
                    </a:lnTo>
                    <a:lnTo>
                      <a:pt x="4603" y="224"/>
                    </a:lnTo>
                    <a:lnTo>
                      <a:pt x="4550" y="227"/>
                    </a:lnTo>
                    <a:lnTo>
                      <a:pt x="4498" y="229"/>
                    </a:lnTo>
                    <a:lnTo>
                      <a:pt x="4449" y="231"/>
                    </a:lnTo>
                    <a:lnTo>
                      <a:pt x="4403" y="231"/>
                    </a:lnTo>
                    <a:lnTo>
                      <a:pt x="4361" y="227"/>
                    </a:lnTo>
                    <a:lnTo>
                      <a:pt x="4327" y="222"/>
                    </a:lnTo>
                    <a:lnTo>
                      <a:pt x="4300" y="213"/>
                    </a:lnTo>
                    <a:lnTo>
                      <a:pt x="4314" y="207"/>
                    </a:lnTo>
                    <a:lnTo>
                      <a:pt x="4325" y="198"/>
                    </a:lnTo>
                    <a:lnTo>
                      <a:pt x="4332" y="186"/>
                    </a:lnTo>
                    <a:lnTo>
                      <a:pt x="4305" y="182"/>
                    </a:lnTo>
                    <a:lnTo>
                      <a:pt x="4276" y="182"/>
                    </a:lnTo>
                    <a:close/>
                    <a:moveTo>
                      <a:pt x="1010" y="178"/>
                    </a:moveTo>
                    <a:lnTo>
                      <a:pt x="972" y="178"/>
                    </a:lnTo>
                    <a:lnTo>
                      <a:pt x="934" y="184"/>
                    </a:lnTo>
                    <a:lnTo>
                      <a:pt x="900" y="198"/>
                    </a:lnTo>
                    <a:lnTo>
                      <a:pt x="925" y="198"/>
                    </a:lnTo>
                    <a:lnTo>
                      <a:pt x="956" y="200"/>
                    </a:lnTo>
                    <a:lnTo>
                      <a:pt x="990" y="206"/>
                    </a:lnTo>
                    <a:lnTo>
                      <a:pt x="1028" y="209"/>
                    </a:lnTo>
                    <a:lnTo>
                      <a:pt x="1066" y="209"/>
                    </a:lnTo>
                    <a:lnTo>
                      <a:pt x="1104" y="206"/>
                    </a:lnTo>
                    <a:lnTo>
                      <a:pt x="1140" y="193"/>
                    </a:lnTo>
                    <a:lnTo>
                      <a:pt x="1095" y="187"/>
                    </a:lnTo>
                    <a:lnTo>
                      <a:pt x="1051" y="182"/>
                    </a:lnTo>
                    <a:lnTo>
                      <a:pt x="1010" y="178"/>
                    </a:lnTo>
                    <a:close/>
                    <a:moveTo>
                      <a:pt x="1948" y="173"/>
                    </a:moveTo>
                    <a:lnTo>
                      <a:pt x="1941" y="177"/>
                    </a:lnTo>
                    <a:lnTo>
                      <a:pt x="1932" y="177"/>
                    </a:lnTo>
                    <a:lnTo>
                      <a:pt x="1923" y="178"/>
                    </a:lnTo>
                    <a:lnTo>
                      <a:pt x="1914" y="180"/>
                    </a:lnTo>
                    <a:lnTo>
                      <a:pt x="1908" y="184"/>
                    </a:lnTo>
                    <a:lnTo>
                      <a:pt x="1908" y="193"/>
                    </a:lnTo>
                    <a:lnTo>
                      <a:pt x="1917" y="198"/>
                    </a:lnTo>
                    <a:lnTo>
                      <a:pt x="1928" y="198"/>
                    </a:lnTo>
                    <a:lnTo>
                      <a:pt x="1939" y="195"/>
                    </a:lnTo>
                    <a:lnTo>
                      <a:pt x="1946" y="187"/>
                    </a:lnTo>
                    <a:lnTo>
                      <a:pt x="1948" y="173"/>
                    </a:lnTo>
                    <a:close/>
                    <a:moveTo>
                      <a:pt x="1872" y="173"/>
                    </a:moveTo>
                    <a:lnTo>
                      <a:pt x="1865" y="173"/>
                    </a:lnTo>
                    <a:lnTo>
                      <a:pt x="1854" y="173"/>
                    </a:lnTo>
                    <a:lnTo>
                      <a:pt x="1836" y="175"/>
                    </a:lnTo>
                    <a:lnTo>
                      <a:pt x="1840" y="187"/>
                    </a:lnTo>
                    <a:lnTo>
                      <a:pt x="1845" y="195"/>
                    </a:lnTo>
                    <a:lnTo>
                      <a:pt x="1854" y="198"/>
                    </a:lnTo>
                    <a:lnTo>
                      <a:pt x="1861" y="204"/>
                    </a:lnTo>
                    <a:lnTo>
                      <a:pt x="1867" y="211"/>
                    </a:lnTo>
                    <a:lnTo>
                      <a:pt x="1867" y="204"/>
                    </a:lnTo>
                    <a:lnTo>
                      <a:pt x="1872" y="198"/>
                    </a:lnTo>
                    <a:lnTo>
                      <a:pt x="1879" y="196"/>
                    </a:lnTo>
                    <a:lnTo>
                      <a:pt x="1886" y="196"/>
                    </a:lnTo>
                    <a:lnTo>
                      <a:pt x="1894" y="195"/>
                    </a:lnTo>
                    <a:lnTo>
                      <a:pt x="1899" y="191"/>
                    </a:lnTo>
                    <a:lnTo>
                      <a:pt x="1901" y="184"/>
                    </a:lnTo>
                    <a:lnTo>
                      <a:pt x="1897" y="173"/>
                    </a:lnTo>
                    <a:lnTo>
                      <a:pt x="1881" y="173"/>
                    </a:lnTo>
                    <a:lnTo>
                      <a:pt x="1872" y="173"/>
                    </a:lnTo>
                    <a:close/>
                    <a:moveTo>
                      <a:pt x="1712" y="166"/>
                    </a:moveTo>
                    <a:lnTo>
                      <a:pt x="1708" y="168"/>
                    </a:lnTo>
                    <a:lnTo>
                      <a:pt x="1706" y="169"/>
                    </a:lnTo>
                    <a:lnTo>
                      <a:pt x="1706" y="173"/>
                    </a:lnTo>
                    <a:lnTo>
                      <a:pt x="1706" y="175"/>
                    </a:lnTo>
                    <a:lnTo>
                      <a:pt x="1641" y="175"/>
                    </a:lnTo>
                    <a:lnTo>
                      <a:pt x="1578" y="180"/>
                    </a:lnTo>
                    <a:lnTo>
                      <a:pt x="1515" y="186"/>
                    </a:lnTo>
                    <a:lnTo>
                      <a:pt x="1513" y="184"/>
                    </a:lnTo>
                    <a:lnTo>
                      <a:pt x="1511" y="182"/>
                    </a:lnTo>
                    <a:lnTo>
                      <a:pt x="1510" y="182"/>
                    </a:lnTo>
                    <a:lnTo>
                      <a:pt x="1457" y="182"/>
                    </a:lnTo>
                    <a:lnTo>
                      <a:pt x="1403" y="184"/>
                    </a:lnTo>
                    <a:lnTo>
                      <a:pt x="1349" y="184"/>
                    </a:lnTo>
                    <a:lnTo>
                      <a:pt x="1295" y="193"/>
                    </a:lnTo>
                    <a:lnTo>
                      <a:pt x="1259" y="193"/>
                    </a:lnTo>
                    <a:lnTo>
                      <a:pt x="1225" y="193"/>
                    </a:lnTo>
                    <a:lnTo>
                      <a:pt x="1190" y="191"/>
                    </a:lnTo>
                    <a:lnTo>
                      <a:pt x="1190" y="189"/>
                    </a:lnTo>
                    <a:lnTo>
                      <a:pt x="1187" y="189"/>
                    </a:lnTo>
                    <a:lnTo>
                      <a:pt x="1183" y="187"/>
                    </a:lnTo>
                    <a:lnTo>
                      <a:pt x="1178" y="187"/>
                    </a:lnTo>
                    <a:lnTo>
                      <a:pt x="1172" y="187"/>
                    </a:lnTo>
                    <a:lnTo>
                      <a:pt x="1167" y="189"/>
                    </a:lnTo>
                    <a:lnTo>
                      <a:pt x="1161" y="191"/>
                    </a:lnTo>
                    <a:lnTo>
                      <a:pt x="1149" y="193"/>
                    </a:lnTo>
                    <a:lnTo>
                      <a:pt x="1152" y="196"/>
                    </a:lnTo>
                    <a:lnTo>
                      <a:pt x="1158" y="198"/>
                    </a:lnTo>
                    <a:lnTo>
                      <a:pt x="1158" y="202"/>
                    </a:lnTo>
                    <a:lnTo>
                      <a:pt x="1160" y="204"/>
                    </a:lnTo>
                    <a:lnTo>
                      <a:pt x="1160" y="207"/>
                    </a:lnTo>
                    <a:lnTo>
                      <a:pt x="1161" y="207"/>
                    </a:lnTo>
                    <a:lnTo>
                      <a:pt x="1181" y="215"/>
                    </a:lnTo>
                    <a:lnTo>
                      <a:pt x="1201" y="215"/>
                    </a:lnTo>
                    <a:lnTo>
                      <a:pt x="1228" y="218"/>
                    </a:lnTo>
                    <a:lnTo>
                      <a:pt x="1257" y="220"/>
                    </a:lnTo>
                    <a:lnTo>
                      <a:pt x="1286" y="216"/>
                    </a:lnTo>
                    <a:lnTo>
                      <a:pt x="1311" y="211"/>
                    </a:lnTo>
                    <a:lnTo>
                      <a:pt x="1360" y="209"/>
                    </a:lnTo>
                    <a:lnTo>
                      <a:pt x="1362" y="211"/>
                    </a:lnTo>
                    <a:lnTo>
                      <a:pt x="1363" y="213"/>
                    </a:lnTo>
                    <a:lnTo>
                      <a:pt x="1367" y="215"/>
                    </a:lnTo>
                    <a:lnTo>
                      <a:pt x="1369" y="215"/>
                    </a:lnTo>
                    <a:lnTo>
                      <a:pt x="1372" y="213"/>
                    </a:lnTo>
                    <a:lnTo>
                      <a:pt x="1374" y="209"/>
                    </a:lnTo>
                    <a:lnTo>
                      <a:pt x="1418" y="207"/>
                    </a:lnTo>
                    <a:lnTo>
                      <a:pt x="1419" y="207"/>
                    </a:lnTo>
                    <a:lnTo>
                      <a:pt x="1421" y="206"/>
                    </a:lnTo>
                    <a:lnTo>
                      <a:pt x="1502" y="211"/>
                    </a:lnTo>
                    <a:lnTo>
                      <a:pt x="1580" y="209"/>
                    </a:lnTo>
                    <a:lnTo>
                      <a:pt x="1654" y="202"/>
                    </a:lnTo>
                    <a:lnTo>
                      <a:pt x="1677" y="204"/>
                    </a:lnTo>
                    <a:lnTo>
                      <a:pt x="1701" y="202"/>
                    </a:lnTo>
                    <a:lnTo>
                      <a:pt x="1722" y="196"/>
                    </a:lnTo>
                    <a:lnTo>
                      <a:pt x="1744" y="186"/>
                    </a:lnTo>
                    <a:lnTo>
                      <a:pt x="1746" y="182"/>
                    </a:lnTo>
                    <a:lnTo>
                      <a:pt x="1760" y="178"/>
                    </a:lnTo>
                    <a:lnTo>
                      <a:pt x="1748" y="178"/>
                    </a:lnTo>
                    <a:lnTo>
                      <a:pt x="1746" y="175"/>
                    </a:lnTo>
                    <a:lnTo>
                      <a:pt x="1744" y="173"/>
                    </a:lnTo>
                    <a:lnTo>
                      <a:pt x="1728" y="168"/>
                    </a:lnTo>
                    <a:lnTo>
                      <a:pt x="1712" y="166"/>
                    </a:lnTo>
                    <a:close/>
                    <a:moveTo>
                      <a:pt x="1780" y="164"/>
                    </a:moveTo>
                    <a:lnTo>
                      <a:pt x="1775" y="166"/>
                    </a:lnTo>
                    <a:lnTo>
                      <a:pt x="1767" y="177"/>
                    </a:lnTo>
                    <a:lnTo>
                      <a:pt x="1780" y="178"/>
                    </a:lnTo>
                    <a:lnTo>
                      <a:pt x="1787" y="182"/>
                    </a:lnTo>
                    <a:lnTo>
                      <a:pt x="1791" y="189"/>
                    </a:lnTo>
                    <a:lnTo>
                      <a:pt x="1793" y="198"/>
                    </a:lnTo>
                    <a:lnTo>
                      <a:pt x="1793" y="207"/>
                    </a:lnTo>
                    <a:lnTo>
                      <a:pt x="1794" y="216"/>
                    </a:lnTo>
                    <a:lnTo>
                      <a:pt x="1800" y="224"/>
                    </a:lnTo>
                    <a:lnTo>
                      <a:pt x="1796" y="224"/>
                    </a:lnTo>
                    <a:lnTo>
                      <a:pt x="1794" y="225"/>
                    </a:lnTo>
                    <a:lnTo>
                      <a:pt x="1793" y="229"/>
                    </a:lnTo>
                    <a:lnTo>
                      <a:pt x="1793" y="233"/>
                    </a:lnTo>
                    <a:lnTo>
                      <a:pt x="1793" y="236"/>
                    </a:lnTo>
                    <a:lnTo>
                      <a:pt x="1789" y="238"/>
                    </a:lnTo>
                    <a:lnTo>
                      <a:pt x="1789" y="242"/>
                    </a:lnTo>
                    <a:lnTo>
                      <a:pt x="1789" y="243"/>
                    </a:lnTo>
                    <a:lnTo>
                      <a:pt x="1789" y="243"/>
                    </a:lnTo>
                    <a:lnTo>
                      <a:pt x="1791" y="243"/>
                    </a:lnTo>
                    <a:lnTo>
                      <a:pt x="1793" y="242"/>
                    </a:lnTo>
                    <a:lnTo>
                      <a:pt x="1793" y="240"/>
                    </a:lnTo>
                    <a:lnTo>
                      <a:pt x="1793" y="236"/>
                    </a:lnTo>
                    <a:lnTo>
                      <a:pt x="1796" y="234"/>
                    </a:lnTo>
                    <a:lnTo>
                      <a:pt x="1798" y="234"/>
                    </a:lnTo>
                    <a:lnTo>
                      <a:pt x="1800" y="231"/>
                    </a:lnTo>
                    <a:lnTo>
                      <a:pt x="1800" y="227"/>
                    </a:lnTo>
                    <a:lnTo>
                      <a:pt x="1800" y="224"/>
                    </a:lnTo>
                    <a:lnTo>
                      <a:pt x="1811" y="222"/>
                    </a:lnTo>
                    <a:lnTo>
                      <a:pt x="1818" y="215"/>
                    </a:lnTo>
                    <a:lnTo>
                      <a:pt x="1822" y="206"/>
                    </a:lnTo>
                    <a:lnTo>
                      <a:pt x="1823" y="196"/>
                    </a:lnTo>
                    <a:lnTo>
                      <a:pt x="1825" y="186"/>
                    </a:lnTo>
                    <a:lnTo>
                      <a:pt x="1829" y="177"/>
                    </a:lnTo>
                    <a:lnTo>
                      <a:pt x="1816" y="182"/>
                    </a:lnTo>
                    <a:lnTo>
                      <a:pt x="1805" y="180"/>
                    </a:lnTo>
                    <a:lnTo>
                      <a:pt x="1796" y="175"/>
                    </a:lnTo>
                    <a:lnTo>
                      <a:pt x="1787" y="168"/>
                    </a:lnTo>
                    <a:lnTo>
                      <a:pt x="1780" y="164"/>
                    </a:lnTo>
                    <a:close/>
                    <a:moveTo>
                      <a:pt x="2388" y="160"/>
                    </a:moveTo>
                    <a:lnTo>
                      <a:pt x="2370" y="166"/>
                    </a:lnTo>
                    <a:lnTo>
                      <a:pt x="2373" y="178"/>
                    </a:lnTo>
                    <a:lnTo>
                      <a:pt x="2382" y="187"/>
                    </a:lnTo>
                    <a:lnTo>
                      <a:pt x="2395" y="191"/>
                    </a:lnTo>
                    <a:lnTo>
                      <a:pt x="2408" y="191"/>
                    </a:lnTo>
                    <a:lnTo>
                      <a:pt x="2419" y="186"/>
                    </a:lnTo>
                    <a:lnTo>
                      <a:pt x="2428" y="177"/>
                    </a:lnTo>
                    <a:lnTo>
                      <a:pt x="2431" y="164"/>
                    </a:lnTo>
                    <a:lnTo>
                      <a:pt x="2417" y="164"/>
                    </a:lnTo>
                    <a:lnTo>
                      <a:pt x="2402" y="160"/>
                    </a:lnTo>
                    <a:lnTo>
                      <a:pt x="2388" y="160"/>
                    </a:lnTo>
                    <a:close/>
                    <a:moveTo>
                      <a:pt x="4734" y="160"/>
                    </a:moveTo>
                    <a:lnTo>
                      <a:pt x="4720" y="162"/>
                    </a:lnTo>
                    <a:lnTo>
                      <a:pt x="4711" y="168"/>
                    </a:lnTo>
                    <a:lnTo>
                      <a:pt x="4704" y="175"/>
                    </a:lnTo>
                    <a:lnTo>
                      <a:pt x="4702" y="187"/>
                    </a:lnTo>
                    <a:lnTo>
                      <a:pt x="4711" y="186"/>
                    </a:lnTo>
                    <a:lnTo>
                      <a:pt x="4720" y="184"/>
                    </a:lnTo>
                    <a:lnTo>
                      <a:pt x="4729" y="182"/>
                    </a:lnTo>
                    <a:lnTo>
                      <a:pt x="4734" y="178"/>
                    </a:lnTo>
                    <a:lnTo>
                      <a:pt x="4736" y="171"/>
                    </a:lnTo>
                    <a:lnTo>
                      <a:pt x="4734" y="160"/>
                    </a:lnTo>
                    <a:close/>
                    <a:moveTo>
                      <a:pt x="4803" y="157"/>
                    </a:moveTo>
                    <a:lnTo>
                      <a:pt x="4792" y="160"/>
                    </a:lnTo>
                    <a:lnTo>
                      <a:pt x="4781" y="162"/>
                    </a:lnTo>
                    <a:lnTo>
                      <a:pt x="4774" y="166"/>
                    </a:lnTo>
                    <a:lnTo>
                      <a:pt x="4770" y="175"/>
                    </a:lnTo>
                    <a:lnTo>
                      <a:pt x="4774" y="177"/>
                    </a:lnTo>
                    <a:lnTo>
                      <a:pt x="4781" y="180"/>
                    </a:lnTo>
                    <a:lnTo>
                      <a:pt x="4790" y="180"/>
                    </a:lnTo>
                    <a:lnTo>
                      <a:pt x="4798" y="180"/>
                    </a:lnTo>
                    <a:lnTo>
                      <a:pt x="4803" y="177"/>
                    </a:lnTo>
                    <a:lnTo>
                      <a:pt x="4805" y="169"/>
                    </a:lnTo>
                    <a:lnTo>
                      <a:pt x="4803" y="157"/>
                    </a:lnTo>
                    <a:close/>
                    <a:moveTo>
                      <a:pt x="213" y="157"/>
                    </a:moveTo>
                    <a:lnTo>
                      <a:pt x="207" y="157"/>
                    </a:lnTo>
                    <a:lnTo>
                      <a:pt x="204" y="159"/>
                    </a:lnTo>
                    <a:lnTo>
                      <a:pt x="200" y="162"/>
                    </a:lnTo>
                    <a:lnTo>
                      <a:pt x="195" y="162"/>
                    </a:lnTo>
                    <a:lnTo>
                      <a:pt x="186" y="157"/>
                    </a:lnTo>
                    <a:lnTo>
                      <a:pt x="187" y="164"/>
                    </a:lnTo>
                    <a:lnTo>
                      <a:pt x="187" y="169"/>
                    </a:lnTo>
                    <a:lnTo>
                      <a:pt x="186" y="173"/>
                    </a:lnTo>
                    <a:lnTo>
                      <a:pt x="184" y="175"/>
                    </a:lnTo>
                    <a:lnTo>
                      <a:pt x="180" y="178"/>
                    </a:lnTo>
                    <a:lnTo>
                      <a:pt x="177" y="180"/>
                    </a:lnTo>
                    <a:lnTo>
                      <a:pt x="173" y="180"/>
                    </a:lnTo>
                    <a:lnTo>
                      <a:pt x="168" y="182"/>
                    </a:lnTo>
                    <a:lnTo>
                      <a:pt x="164" y="184"/>
                    </a:lnTo>
                    <a:lnTo>
                      <a:pt x="162" y="178"/>
                    </a:lnTo>
                    <a:lnTo>
                      <a:pt x="159" y="178"/>
                    </a:lnTo>
                    <a:lnTo>
                      <a:pt x="159" y="178"/>
                    </a:lnTo>
                    <a:lnTo>
                      <a:pt x="157" y="178"/>
                    </a:lnTo>
                    <a:lnTo>
                      <a:pt x="157" y="180"/>
                    </a:lnTo>
                    <a:lnTo>
                      <a:pt x="159" y="182"/>
                    </a:lnTo>
                    <a:lnTo>
                      <a:pt x="160" y="184"/>
                    </a:lnTo>
                    <a:lnTo>
                      <a:pt x="164" y="184"/>
                    </a:lnTo>
                    <a:lnTo>
                      <a:pt x="177" y="193"/>
                    </a:lnTo>
                    <a:lnTo>
                      <a:pt x="191" y="195"/>
                    </a:lnTo>
                    <a:lnTo>
                      <a:pt x="204" y="189"/>
                    </a:lnTo>
                    <a:lnTo>
                      <a:pt x="214" y="178"/>
                    </a:lnTo>
                    <a:lnTo>
                      <a:pt x="222" y="160"/>
                    </a:lnTo>
                    <a:lnTo>
                      <a:pt x="213" y="157"/>
                    </a:lnTo>
                    <a:close/>
                    <a:moveTo>
                      <a:pt x="2758" y="153"/>
                    </a:moveTo>
                    <a:lnTo>
                      <a:pt x="2747" y="157"/>
                    </a:lnTo>
                    <a:lnTo>
                      <a:pt x="2736" y="159"/>
                    </a:lnTo>
                    <a:lnTo>
                      <a:pt x="2729" y="162"/>
                    </a:lnTo>
                    <a:lnTo>
                      <a:pt x="2725" y="171"/>
                    </a:lnTo>
                    <a:lnTo>
                      <a:pt x="2732" y="175"/>
                    </a:lnTo>
                    <a:lnTo>
                      <a:pt x="2741" y="177"/>
                    </a:lnTo>
                    <a:lnTo>
                      <a:pt x="2750" y="173"/>
                    </a:lnTo>
                    <a:lnTo>
                      <a:pt x="2756" y="166"/>
                    </a:lnTo>
                    <a:lnTo>
                      <a:pt x="2758" y="153"/>
                    </a:lnTo>
                    <a:close/>
                    <a:moveTo>
                      <a:pt x="2483" y="153"/>
                    </a:moveTo>
                    <a:lnTo>
                      <a:pt x="2473" y="157"/>
                    </a:lnTo>
                    <a:lnTo>
                      <a:pt x="2471" y="168"/>
                    </a:lnTo>
                    <a:lnTo>
                      <a:pt x="2476" y="173"/>
                    </a:lnTo>
                    <a:lnTo>
                      <a:pt x="2483" y="177"/>
                    </a:lnTo>
                    <a:lnTo>
                      <a:pt x="2492" y="177"/>
                    </a:lnTo>
                    <a:lnTo>
                      <a:pt x="2502" y="173"/>
                    </a:lnTo>
                    <a:lnTo>
                      <a:pt x="2507" y="168"/>
                    </a:lnTo>
                    <a:lnTo>
                      <a:pt x="2507" y="160"/>
                    </a:lnTo>
                    <a:lnTo>
                      <a:pt x="2500" y="159"/>
                    </a:lnTo>
                    <a:lnTo>
                      <a:pt x="2492" y="155"/>
                    </a:lnTo>
                    <a:lnTo>
                      <a:pt x="2483" y="153"/>
                    </a:lnTo>
                    <a:close/>
                    <a:moveTo>
                      <a:pt x="2325" y="153"/>
                    </a:moveTo>
                    <a:lnTo>
                      <a:pt x="2318" y="157"/>
                    </a:lnTo>
                    <a:lnTo>
                      <a:pt x="2307" y="157"/>
                    </a:lnTo>
                    <a:lnTo>
                      <a:pt x="2294" y="159"/>
                    </a:lnTo>
                    <a:lnTo>
                      <a:pt x="2285" y="160"/>
                    </a:lnTo>
                    <a:lnTo>
                      <a:pt x="2278" y="164"/>
                    </a:lnTo>
                    <a:lnTo>
                      <a:pt x="2276" y="173"/>
                    </a:lnTo>
                    <a:lnTo>
                      <a:pt x="2253" y="166"/>
                    </a:lnTo>
                    <a:lnTo>
                      <a:pt x="2224" y="160"/>
                    </a:lnTo>
                    <a:lnTo>
                      <a:pt x="2191" y="159"/>
                    </a:lnTo>
                    <a:lnTo>
                      <a:pt x="2157" y="160"/>
                    </a:lnTo>
                    <a:lnTo>
                      <a:pt x="2126" y="166"/>
                    </a:lnTo>
                    <a:lnTo>
                      <a:pt x="2099" y="171"/>
                    </a:lnTo>
                    <a:lnTo>
                      <a:pt x="2079" y="180"/>
                    </a:lnTo>
                    <a:lnTo>
                      <a:pt x="2085" y="184"/>
                    </a:lnTo>
                    <a:lnTo>
                      <a:pt x="2097" y="184"/>
                    </a:lnTo>
                    <a:lnTo>
                      <a:pt x="2112" y="184"/>
                    </a:lnTo>
                    <a:lnTo>
                      <a:pt x="2128" y="184"/>
                    </a:lnTo>
                    <a:lnTo>
                      <a:pt x="2144" y="184"/>
                    </a:lnTo>
                    <a:lnTo>
                      <a:pt x="2162" y="184"/>
                    </a:lnTo>
                    <a:lnTo>
                      <a:pt x="2177" y="186"/>
                    </a:lnTo>
                    <a:lnTo>
                      <a:pt x="2188" y="191"/>
                    </a:lnTo>
                    <a:lnTo>
                      <a:pt x="2195" y="198"/>
                    </a:lnTo>
                    <a:lnTo>
                      <a:pt x="2195" y="211"/>
                    </a:lnTo>
                    <a:lnTo>
                      <a:pt x="2208" y="195"/>
                    </a:lnTo>
                    <a:lnTo>
                      <a:pt x="2220" y="187"/>
                    </a:lnTo>
                    <a:lnTo>
                      <a:pt x="2233" y="186"/>
                    </a:lnTo>
                    <a:lnTo>
                      <a:pt x="2245" y="189"/>
                    </a:lnTo>
                    <a:lnTo>
                      <a:pt x="2262" y="191"/>
                    </a:lnTo>
                    <a:lnTo>
                      <a:pt x="2280" y="195"/>
                    </a:lnTo>
                    <a:lnTo>
                      <a:pt x="2276" y="173"/>
                    </a:lnTo>
                    <a:lnTo>
                      <a:pt x="2280" y="173"/>
                    </a:lnTo>
                    <a:lnTo>
                      <a:pt x="2281" y="175"/>
                    </a:lnTo>
                    <a:lnTo>
                      <a:pt x="2283" y="178"/>
                    </a:lnTo>
                    <a:lnTo>
                      <a:pt x="2285" y="182"/>
                    </a:lnTo>
                    <a:lnTo>
                      <a:pt x="2285" y="186"/>
                    </a:lnTo>
                    <a:lnTo>
                      <a:pt x="2287" y="189"/>
                    </a:lnTo>
                    <a:lnTo>
                      <a:pt x="2287" y="193"/>
                    </a:lnTo>
                    <a:lnTo>
                      <a:pt x="2301" y="191"/>
                    </a:lnTo>
                    <a:lnTo>
                      <a:pt x="2314" y="186"/>
                    </a:lnTo>
                    <a:lnTo>
                      <a:pt x="2323" y="180"/>
                    </a:lnTo>
                    <a:lnTo>
                      <a:pt x="2327" y="169"/>
                    </a:lnTo>
                    <a:lnTo>
                      <a:pt x="2325" y="153"/>
                    </a:lnTo>
                    <a:close/>
                    <a:moveTo>
                      <a:pt x="2662" y="151"/>
                    </a:moveTo>
                    <a:lnTo>
                      <a:pt x="2662" y="155"/>
                    </a:lnTo>
                    <a:lnTo>
                      <a:pt x="2660" y="159"/>
                    </a:lnTo>
                    <a:lnTo>
                      <a:pt x="2658" y="162"/>
                    </a:lnTo>
                    <a:lnTo>
                      <a:pt x="2655" y="164"/>
                    </a:lnTo>
                    <a:lnTo>
                      <a:pt x="2653" y="166"/>
                    </a:lnTo>
                    <a:lnTo>
                      <a:pt x="2649" y="168"/>
                    </a:lnTo>
                    <a:lnTo>
                      <a:pt x="2648" y="171"/>
                    </a:lnTo>
                    <a:lnTo>
                      <a:pt x="2648" y="175"/>
                    </a:lnTo>
                    <a:lnTo>
                      <a:pt x="2651" y="175"/>
                    </a:lnTo>
                    <a:lnTo>
                      <a:pt x="2655" y="177"/>
                    </a:lnTo>
                    <a:lnTo>
                      <a:pt x="2658" y="178"/>
                    </a:lnTo>
                    <a:lnTo>
                      <a:pt x="2662" y="180"/>
                    </a:lnTo>
                    <a:lnTo>
                      <a:pt x="2666" y="182"/>
                    </a:lnTo>
                    <a:lnTo>
                      <a:pt x="2669" y="182"/>
                    </a:lnTo>
                    <a:lnTo>
                      <a:pt x="2675" y="180"/>
                    </a:lnTo>
                    <a:lnTo>
                      <a:pt x="2673" y="171"/>
                    </a:lnTo>
                    <a:lnTo>
                      <a:pt x="2671" y="162"/>
                    </a:lnTo>
                    <a:lnTo>
                      <a:pt x="2667" y="153"/>
                    </a:lnTo>
                    <a:lnTo>
                      <a:pt x="2662" y="151"/>
                    </a:lnTo>
                    <a:close/>
                    <a:moveTo>
                      <a:pt x="4587" y="150"/>
                    </a:moveTo>
                    <a:lnTo>
                      <a:pt x="4559" y="153"/>
                    </a:lnTo>
                    <a:lnTo>
                      <a:pt x="4536" y="159"/>
                    </a:lnTo>
                    <a:lnTo>
                      <a:pt x="4514" y="164"/>
                    </a:lnTo>
                    <a:lnTo>
                      <a:pt x="4495" y="169"/>
                    </a:lnTo>
                    <a:lnTo>
                      <a:pt x="4473" y="173"/>
                    </a:lnTo>
                    <a:lnTo>
                      <a:pt x="4451" y="173"/>
                    </a:lnTo>
                    <a:lnTo>
                      <a:pt x="4462" y="189"/>
                    </a:lnTo>
                    <a:lnTo>
                      <a:pt x="4476" y="198"/>
                    </a:lnTo>
                    <a:lnTo>
                      <a:pt x="4493" y="204"/>
                    </a:lnTo>
                    <a:lnTo>
                      <a:pt x="4511" y="204"/>
                    </a:lnTo>
                    <a:lnTo>
                      <a:pt x="4529" y="202"/>
                    </a:lnTo>
                    <a:lnTo>
                      <a:pt x="4547" y="198"/>
                    </a:lnTo>
                    <a:lnTo>
                      <a:pt x="4567" y="195"/>
                    </a:lnTo>
                    <a:lnTo>
                      <a:pt x="4585" y="195"/>
                    </a:lnTo>
                    <a:lnTo>
                      <a:pt x="4601" y="196"/>
                    </a:lnTo>
                    <a:lnTo>
                      <a:pt x="4603" y="186"/>
                    </a:lnTo>
                    <a:lnTo>
                      <a:pt x="4606" y="177"/>
                    </a:lnTo>
                    <a:lnTo>
                      <a:pt x="4614" y="169"/>
                    </a:lnTo>
                    <a:lnTo>
                      <a:pt x="4619" y="162"/>
                    </a:lnTo>
                    <a:lnTo>
                      <a:pt x="4621" y="151"/>
                    </a:lnTo>
                    <a:lnTo>
                      <a:pt x="4587" y="150"/>
                    </a:lnTo>
                    <a:close/>
                    <a:moveTo>
                      <a:pt x="2572" y="148"/>
                    </a:moveTo>
                    <a:lnTo>
                      <a:pt x="2556" y="151"/>
                    </a:lnTo>
                    <a:lnTo>
                      <a:pt x="2541" y="159"/>
                    </a:lnTo>
                    <a:lnTo>
                      <a:pt x="2532" y="171"/>
                    </a:lnTo>
                    <a:lnTo>
                      <a:pt x="2529" y="187"/>
                    </a:lnTo>
                    <a:lnTo>
                      <a:pt x="2545" y="187"/>
                    </a:lnTo>
                    <a:lnTo>
                      <a:pt x="2563" y="180"/>
                    </a:lnTo>
                    <a:lnTo>
                      <a:pt x="2581" y="171"/>
                    </a:lnTo>
                    <a:lnTo>
                      <a:pt x="2601" y="168"/>
                    </a:lnTo>
                    <a:lnTo>
                      <a:pt x="2621" y="169"/>
                    </a:lnTo>
                    <a:lnTo>
                      <a:pt x="2622" y="180"/>
                    </a:lnTo>
                    <a:lnTo>
                      <a:pt x="2619" y="184"/>
                    </a:lnTo>
                    <a:lnTo>
                      <a:pt x="2619" y="186"/>
                    </a:lnTo>
                    <a:lnTo>
                      <a:pt x="2619" y="187"/>
                    </a:lnTo>
                    <a:lnTo>
                      <a:pt x="2619" y="187"/>
                    </a:lnTo>
                    <a:lnTo>
                      <a:pt x="2621" y="187"/>
                    </a:lnTo>
                    <a:lnTo>
                      <a:pt x="2622" y="186"/>
                    </a:lnTo>
                    <a:lnTo>
                      <a:pt x="2622" y="184"/>
                    </a:lnTo>
                    <a:lnTo>
                      <a:pt x="2622" y="180"/>
                    </a:lnTo>
                    <a:lnTo>
                      <a:pt x="2626" y="178"/>
                    </a:lnTo>
                    <a:lnTo>
                      <a:pt x="2628" y="175"/>
                    </a:lnTo>
                    <a:lnTo>
                      <a:pt x="2628" y="173"/>
                    </a:lnTo>
                    <a:lnTo>
                      <a:pt x="2626" y="171"/>
                    </a:lnTo>
                    <a:lnTo>
                      <a:pt x="2624" y="169"/>
                    </a:lnTo>
                    <a:lnTo>
                      <a:pt x="2621" y="169"/>
                    </a:lnTo>
                    <a:lnTo>
                      <a:pt x="2615" y="159"/>
                    </a:lnTo>
                    <a:lnTo>
                      <a:pt x="2603" y="151"/>
                    </a:lnTo>
                    <a:lnTo>
                      <a:pt x="2588" y="148"/>
                    </a:lnTo>
                    <a:lnTo>
                      <a:pt x="2572" y="148"/>
                    </a:lnTo>
                    <a:close/>
                    <a:moveTo>
                      <a:pt x="2799" y="146"/>
                    </a:moveTo>
                    <a:lnTo>
                      <a:pt x="2785" y="151"/>
                    </a:lnTo>
                    <a:lnTo>
                      <a:pt x="2774" y="160"/>
                    </a:lnTo>
                    <a:lnTo>
                      <a:pt x="2768" y="173"/>
                    </a:lnTo>
                    <a:lnTo>
                      <a:pt x="2777" y="177"/>
                    </a:lnTo>
                    <a:lnTo>
                      <a:pt x="2786" y="175"/>
                    </a:lnTo>
                    <a:lnTo>
                      <a:pt x="2795" y="171"/>
                    </a:lnTo>
                    <a:lnTo>
                      <a:pt x="2806" y="169"/>
                    </a:lnTo>
                    <a:lnTo>
                      <a:pt x="2821" y="173"/>
                    </a:lnTo>
                    <a:lnTo>
                      <a:pt x="2819" y="166"/>
                    </a:lnTo>
                    <a:lnTo>
                      <a:pt x="2817" y="162"/>
                    </a:lnTo>
                    <a:lnTo>
                      <a:pt x="2815" y="159"/>
                    </a:lnTo>
                    <a:lnTo>
                      <a:pt x="2812" y="155"/>
                    </a:lnTo>
                    <a:lnTo>
                      <a:pt x="2808" y="153"/>
                    </a:lnTo>
                    <a:lnTo>
                      <a:pt x="2805" y="151"/>
                    </a:lnTo>
                    <a:lnTo>
                      <a:pt x="2803" y="150"/>
                    </a:lnTo>
                    <a:lnTo>
                      <a:pt x="2799" y="146"/>
                    </a:lnTo>
                    <a:close/>
                    <a:moveTo>
                      <a:pt x="2927" y="141"/>
                    </a:moveTo>
                    <a:lnTo>
                      <a:pt x="2922" y="141"/>
                    </a:lnTo>
                    <a:lnTo>
                      <a:pt x="2918" y="142"/>
                    </a:lnTo>
                    <a:lnTo>
                      <a:pt x="2913" y="144"/>
                    </a:lnTo>
                    <a:lnTo>
                      <a:pt x="2909" y="148"/>
                    </a:lnTo>
                    <a:lnTo>
                      <a:pt x="2906" y="150"/>
                    </a:lnTo>
                    <a:lnTo>
                      <a:pt x="2904" y="153"/>
                    </a:lnTo>
                    <a:lnTo>
                      <a:pt x="2902" y="157"/>
                    </a:lnTo>
                    <a:lnTo>
                      <a:pt x="2902" y="159"/>
                    </a:lnTo>
                    <a:lnTo>
                      <a:pt x="2904" y="162"/>
                    </a:lnTo>
                    <a:lnTo>
                      <a:pt x="2907" y="164"/>
                    </a:lnTo>
                    <a:lnTo>
                      <a:pt x="2915" y="166"/>
                    </a:lnTo>
                    <a:lnTo>
                      <a:pt x="2915" y="160"/>
                    </a:lnTo>
                    <a:lnTo>
                      <a:pt x="2916" y="159"/>
                    </a:lnTo>
                    <a:lnTo>
                      <a:pt x="2918" y="157"/>
                    </a:lnTo>
                    <a:lnTo>
                      <a:pt x="2920" y="157"/>
                    </a:lnTo>
                    <a:lnTo>
                      <a:pt x="2924" y="159"/>
                    </a:lnTo>
                    <a:lnTo>
                      <a:pt x="2927" y="160"/>
                    </a:lnTo>
                    <a:lnTo>
                      <a:pt x="2931" y="160"/>
                    </a:lnTo>
                    <a:lnTo>
                      <a:pt x="2934" y="162"/>
                    </a:lnTo>
                    <a:lnTo>
                      <a:pt x="2940" y="160"/>
                    </a:lnTo>
                    <a:lnTo>
                      <a:pt x="2940" y="153"/>
                    </a:lnTo>
                    <a:lnTo>
                      <a:pt x="2940" y="148"/>
                    </a:lnTo>
                    <a:lnTo>
                      <a:pt x="2938" y="144"/>
                    </a:lnTo>
                    <a:lnTo>
                      <a:pt x="2934" y="142"/>
                    </a:lnTo>
                    <a:lnTo>
                      <a:pt x="2931" y="141"/>
                    </a:lnTo>
                    <a:lnTo>
                      <a:pt x="2927" y="141"/>
                    </a:lnTo>
                    <a:close/>
                    <a:moveTo>
                      <a:pt x="2833" y="139"/>
                    </a:moveTo>
                    <a:lnTo>
                      <a:pt x="2833" y="144"/>
                    </a:lnTo>
                    <a:lnTo>
                      <a:pt x="2832" y="148"/>
                    </a:lnTo>
                    <a:lnTo>
                      <a:pt x="2830" y="151"/>
                    </a:lnTo>
                    <a:lnTo>
                      <a:pt x="2830" y="153"/>
                    </a:lnTo>
                    <a:lnTo>
                      <a:pt x="2828" y="157"/>
                    </a:lnTo>
                    <a:lnTo>
                      <a:pt x="2826" y="162"/>
                    </a:lnTo>
                    <a:lnTo>
                      <a:pt x="2832" y="160"/>
                    </a:lnTo>
                    <a:lnTo>
                      <a:pt x="2833" y="162"/>
                    </a:lnTo>
                    <a:lnTo>
                      <a:pt x="2837" y="164"/>
                    </a:lnTo>
                    <a:lnTo>
                      <a:pt x="2839" y="166"/>
                    </a:lnTo>
                    <a:lnTo>
                      <a:pt x="2842" y="168"/>
                    </a:lnTo>
                    <a:lnTo>
                      <a:pt x="2844" y="168"/>
                    </a:lnTo>
                    <a:lnTo>
                      <a:pt x="2844" y="164"/>
                    </a:lnTo>
                    <a:lnTo>
                      <a:pt x="2844" y="160"/>
                    </a:lnTo>
                    <a:lnTo>
                      <a:pt x="2848" y="157"/>
                    </a:lnTo>
                    <a:lnTo>
                      <a:pt x="2850" y="153"/>
                    </a:lnTo>
                    <a:lnTo>
                      <a:pt x="2850" y="150"/>
                    </a:lnTo>
                    <a:lnTo>
                      <a:pt x="2851" y="146"/>
                    </a:lnTo>
                    <a:lnTo>
                      <a:pt x="2848" y="146"/>
                    </a:lnTo>
                    <a:lnTo>
                      <a:pt x="2844" y="146"/>
                    </a:lnTo>
                    <a:lnTo>
                      <a:pt x="2841" y="144"/>
                    </a:lnTo>
                    <a:lnTo>
                      <a:pt x="2839" y="142"/>
                    </a:lnTo>
                    <a:lnTo>
                      <a:pt x="2835" y="141"/>
                    </a:lnTo>
                    <a:lnTo>
                      <a:pt x="2833" y="139"/>
                    </a:lnTo>
                    <a:close/>
                    <a:moveTo>
                      <a:pt x="4410" y="139"/>
                    </a:moveTo>
                    <a:lnTo>
                      <a:pt x="4403" y="141"/>
                    </a:lnTo>
                    <a:lnTo>
                      <a:pt x="4404" y="150"/>
                    </a:lnTo>
                    <a:lnTo>
                      <a:pt x="4408" y="157"/>
                    </a:lnTo>
                    <a:lnTo>
                      <a:pt x="4413" y="162"/>
                    </a:lnTo>
                    <a:lnTo>
                      <a:pt x="4415" y="169"/>
                    </a:lnTo>
                    <a:lnTo>
                      <a:pt x="4401" y="177"/>
                    </a:lnTo>
                    <a:lnTo>
                      <a:pt x="4388" y="178"/>
                    </a:lnTo>
                    <a:lnTo>
                      <a:pt x="4377" y="177"/>
                    </a:lnTo>
                    <a:lnTo>
                      <a:pt x="4366" y="175"/>
                    </a:lnTo>
                    <a:lnTo>
                      <a:pt x="4357" y="178"/>
                    </a:lnTo>
                    <a:lnTo>
                      <a:pt x="4350" y="186"/>
                    </a:lnTo>
                    <a:lnTo>
                      <a:pt x="4343" y="204"/>
                    </a:lnTo>
                    <a:lnTo>
                      <a:pt x="4363" y="202"/>
                    </a:lnTo>
                    <a:lnTo>
                      <a:pt x="4377" y="202"/>
                    </a:lnTo>
                    <a:lnTo>
                      <a:pt x="4390" y="202"/>
                    </a:lnTo>
                    <a:lnTo>
                      <a:pt x="4404" y="202"/>
                    </a:lnTo>
                    <a:lnTo>
                      <a:pt x="4421" y="198"/>
                    </a:lnTo>
                    <a:lnTo>
                      <a:pt x="4444" y="195"/>
                    </a:lnTo>
                    <a:lnTo>
                      <a:pt x="4444" y="184"/>
                    </a:lnTo>
                    <a:lnTo>
                      <a:pt x="4440" y="178"/>
                    </a:lnTo>
                    <a:lnTo>
                      <a:pt x="4437" y="178"/>
                    </a:lnTo>
                    <a:lnTo>
                      <a:pt x="4433" y="180"/>
                    </a:lnTo>
                    <a:lnTo>
                      <a:pt x="4428" y="184"/>
                    </a:lnTo>
                    <a:lnTo>
                      <a:pt x="4422" y="184"/>
                    </a:lnTo>
                    <a:lnTo>
                      <a:pt x="4419" y="180"/>
                    </a:lnTo>
                    <a:lnTo>
                      <a:pt x="4415" y="169"/>
                    </a:lnTo>
                    <a:lnTo>
                      <a:pt x="4424" y="168"/>
                    </a:lnTo>
                    <a:lnTo>
                      <a:pt x="4424" y="162"/>
                    </a:lnTo>
                    <a:lnTo>
                      <a:pt x="4426" y="159"/>
                    </a:lnTo>
                    <a:lnTo>
                      <a:pt x="4428" y="155"/>
                    </a:lnTo>
                    <a:lnTo>
                      <a:pt x="4430" y="151"/>
                    </a:lnTo>
                    <a:lnTo>
                      <a:pt x="4430" y="146"/>
                    </a:lnTo>
                    <a:lnTo>
                      <a:pt x="4426" y="142"/>
                    </a:lnTo>
                    <a:lnTo>
                      <a:pt x="4421" y="141"/>
                    </a:lnTo>
                    <a:lnTo>
                      <a:pt x="4415" y="139"/>
                    </a:lnTo>
                    <a:lnTo>
                      <a:pt x="4410" y="139"/>
                    </a:lnTo>
                    <a:close/>
                    <a:moveTo>
                      <a:pt x="5129" y="139"/>
                    </a:moveTo>
                    <a:lnTo>
                      <a:pt x="5122" y="141"/>
                    </a:lnTo>
                    <a:lnTo>
                      <a:pt x="5117" y="146"/>
                    </a:lnTo>
                    <a:lnTo>
                      <a:pt x="5113" y="160"/>
                    </a:lnTo>
                    <a:lnTo>
                      <a:pt x="5124" y="166"/>
                    </a:lnTo>
                    <a:lnTo>
                      <a:pt x="5137" y="166"/>
                    </a:lnTo>
                    <a:lnTo>
                      <a:pt x="5147" y="160"/>
                    </a:lnTo>
                    <a:lnTo>
                      <a:pt x="5156" y="151"/>
                    </a:lnTo>
                    <a:lnTo>
                      <a:pt x="5162" y="141"/>
                    </a:lnTo>
                    <a:lnTo>
                      <a:pt x="5151" y="142"/>
                    </a:lnTo>
                    <a:lnTo>
                      <a:pt x="5138" y="141"/>
                    </a:lnTo>
                    <a:lnTo>
                      <a:pt x="5129" y="139"/>
                    </a:lnTo>
                    <a:close/>
                    <a:moveTo>
                      <a:pt x="2893" y="139"/>
                    </a:moveTo>
                    <a:lnTo>
                      <a:pt x="2878" y="144"/>
                    </a:lnTo>
                    <a:lnTo>
                      <a:pt x="2868" y="153"/>
                    </a:lnTo>
                    <a:lnTo>
                      <a:pt x="2862" y="166"/>
                    </a:lnTo>
                    <a:lnTo>
                      <a:pt x="2869" y="168"/>
                    </a:lnTo>
                    <a:lnTo>
                      <a:pt x="2877" y="169"/>
                    </a:lnTo>
                    <a:lnTo>
                      <a:pt x="2886" y="171"/>
                    </a:lnTo>
                    <a:lnTo>
                      <a:pt x="2897" y="169"/>
                    </a:lnTo>
                    <a:lnTo>
                      <a:pt x="2893" y="139"/>
                    </a:lnTo>
                    <a:close/>
                    <a:moveTo>
                      <a:pt x="3071" y="137"/>
                    </a:moveTo>
                    <a:lnTo>
                      <a:pt x="3055" y="137"/>
                    </a:lnTo>
                    <a:lnTo>
                      <a:pt x="3037" y="139"/>
                    </a:lnTo>
                    <a:lnTo>
                      <a:pt x="3023" y="144"/>
                    </a:lnTo>
                    <a:lnTo>
                      <a:pt x="3012" y="150"/>
                    </a:lnTo>
                    <a:lnTo>
                      <a:pt x="3010" y="159"/>
                    </a:lnTo>
                    <a:lnTo>
                      <a:pt x="3017" y="166"/>
                    </a:lnTo>
                    <a:lnTo>
                      <a:pt x="3021" y="160"/>
                    </a:lnTo>
                    <a:lnTo>
                      <a:pt x="3030" y="159"/>
                    </a:lnTo>
                    <a:lnTo>
                      <a:pt x="3039" y="159"/>
                    </a:lnTo>
                    <a:lnTo>
                      <a:pt x="3052" y="162"/>
                    </a:lnTo>
                    <a:lnTo>
                      <a:pt x="3064" y="164"/>
                    </a:lnTo>
                    <a:lnTo>
                      <a:pt x="3075" y="164"/>
                    </a:lnTo>
                    <a:lnTo>
                      <a:pt x="3084" y="160"/>
                    </a:lnTo>
                    <a:lnTo>
                      <a:pt x="3089" y="155"/>
                    </a:lnTo>
                    <a:lnTo>
                      <a:pt x="3091" y="142"/>
                    </a:lnTo>
                    <a:lnTo>
                      <a:pt x="3084" y="137"/>
                    </a:lnTo>
                    <a:lnTo>
                      <a:pt x="3071" y="137"/>
                    </a:lnTo>
                    <a:close/>
                    <a:moveTo>
                      <a:pt x="5048" y="130"/>
                    </a:moveTo>
                    <a:lnTo>
                      <a:pt x="5036" y="139"/>
                    </a:lnTo>
                    <a:lnTo>
                      <a:pt x="5019" y="142"/>
                    </a:lnTo>
                    <a:lnTo>
                      <a:pt x="5000" y="142"/>
                    </a:lnTo>
                    <a:lnTo>
                      <a:pt x="4978" y="144"/>
                    </a:lnTo>
                    <a:lnTo>
                      <a:pt x="4958" y="146"/>
                    </a:lnTo>
                    <a:lnTo>
                      <a:pt x="4938" y="153"/>
                    </a:lnTo>
                    <a:lnTo>
                      <a:pt x="4924" y="166"/>
                    </a:lnTo>
                    <a:lnTo>
                      <a:pt x="4920" y="168"/>
                    </a:lnTo>
                    <a:lnTo>
                      <a:pt x="4920" y="171"/>
                    </a:lnTo>
                    <a:lnTo>
                      <a:pt x="4920" y="173"/>
                    </a:lnTo>
                    <a:lnTo>
                      <a:pt x="4920" y="173"/>
                    </a:lnTo>
                    <a:lnTo>
                      <a:pt x="4922" y="173"/>
                    </a:lnTo>
                    <a:lnTo>
                      <a:pt x="4924" y="171"/>
                    </a:lnTo>
                    <a:lnTo>
                      <a:pt x="4924" y="169"/>
                    </a:lnTo>
                    <a:lnTo>
                      <a:pt x="4924" y="166"/>
                    </a:lnTo>
                    <a:lnTo>
                      <a:pt x="4933" y="162"/>
                    </a:lnTo>
                    <a:lnTo>
                      <a:pt x="4947" y="162"/>
                    </a:lnTo>
                    <a:lnTo>
                      <a:pt x="4963" y="164"/>
                    </a:lnTo>
                    <a:lnTo>
                      <a:pt x="4980" y="166"/>
                    </a:lnTo>
                    <a:lnTo>
                      <a:pt x="4998" y="168"/>
                    </a:lnTo>
                    <a:lnTo>
                      <a:pt x="5016" y="166"/>
                    </a:lnTo>
                    <a:lnTo>
                      <a:pt x="5030" y="160"/>
                    </a:lnTo>
                    <a:lnTo>
                      <a:pt x="5041" y="150"/>
                    </a:lnTo>
                    <a:lnTo>
                      <a:pt x="5048" y="130"/>
                    </a:lnTo>
                    <a:close/>
                    <a:moveTo>
                      <a:pt x="3263" y="130"/>
                    </a:moveTo>
                    <a:lnTo>
                      <a:pt x="3252" y="132"/>
                    </a:lnTo>
                    <a:lnTo>
                      <a:pt x="3243" y="130"/>
                    </a:lnTo>
                    <a:lnTo>
                      <a:pt x="3234" y="130"/>
                    </a:lnTo>
                    <a:lnTo>
                      <a:pt x="3228" y="130"/>
                    </a:lnTo>
                    <a:lnTo>
                      <a:pt x="3225" y="133"/>
                    </a:lnTo>
                    <a:lnTo>
                      <a:pt x="3223" y="142"/>
                    </a:lnTo>
                    <a:lnTo>
                      <a:pt x="3223" y="159"/>
                    </a:lnTo>
                    <a:lnTo>
                      <a:pt x="3232" y="157"/>
                    </a:lnTo>
                    <a:lnTo>
                      <a:pt x="3241" y="155"/>
                    </a:lnTo>
                    <a:lnTo>
                      <a:pt x="3250" y="153"/>
                    </a:lnTo>
                    <a:lnTo>
                      <a:pt x="3257" y="151"/>
                    </a:lnTo>
                    <a:lnTo>
                      <a:pt x="3263" y="148"/>
                    </a:lnTo>
                    <a:lnTo>
                      <a:pt x="3266" y="141"/>
                    </a:lnTo>
                    <a:lnTo>
                      <a:pt x="3263" y="130"/>
                    </a:lnTo>
                    <a:close/>
                    <a:moveTo>
                      <a:pt x="3160" y="128"/>
                    </a:moveTo>
                    <a:lnTo>
                      <a:pt x="3144" y="135"/>
                    </a:lnTo>
                    <a:lnTo>
                      <a:pt x="3131" y="137"/>
                    </a:lnTo>
                    <a:lnTo>
                      <a:pt x="3124" y="139"/>
                    </a:lnTo>
                    <a:lnTo>
                      <a:pt x="3117" y="144"/>
                    </a:lnTo>
                    <a:lnTo>
                      <a:pt x="3111" y="159"/>
                    </a:lnTo>
                    <a:lnTo>
                      <a:pt x="3122" y="157"/>
                    </a:lnTo>
                    <a:lnTo>
                      <a:pt x="3129" y="160"/>
                    </a:lnTo>
                    <a:lnTo>
                      <a:pt x="3135" y="164"/>
                    </a:lnTo>
                    <a:lnTo>
                      <a:pt x="3144" y="166"/>
                    </a:lnTo>
                    <a:lnTo>
                      <a:pt x="3154" y="160"/>
                    </a:lnTo>
                    <a:lnTo>
                      <a:pt x="3156" y="153"/>
                    </a:lnTo>
                    <a:lnTo>
                      <a:pt x="3158" y="146"/>
                    </a:lnTo>
                    <a:lnTo>
                      <a:pt x="3160" y="139"/>
                    </a:lnTo>
                    <a:lnTo>
                      <a:pt x="3160" y="128"/>
                    </a:lnTo>
                    <a:close/>
                    <a:moveTo>
                      <a:pt x="3468" y="110"/>
                    </a:moveTo>
                    <a:lnTo>
                      <a:pt x="3432" y="121"/>
                    </a:lnTo>
                    <a:lnTo>
                      <a:pt x="3398" y="124"/>
                    </a:lnTo>
                    <a:lnTo>
                      <a:pt x="3369" y="123"/>
                    </a:lnTo>
                    <a:lnTo>
                      <a:pt x="3340" y="121"/>
                    </a:lnTo>
                    <a:lnTo>
                      <a:pt x="3315" y="121"/>
                    </a:lnTo>
                    <a:lnTo>
                      <a:pt x="3293" y="124"/>
                    </a:lnTo>
                    <a:lnTo>
                      <a:pt x="3273" y="139"/>
                    </a:lnTo>
                    <a:lnTo>
                      <a:pt x="3313" y="146"/>
                    </a:lnTo>
                    <a:lnTo>
                      <a:pt x="3353" y="148"/>
                    </a:lnTo>
                    <a:lnTo>
                      <a:pt x="3391" y="146"/>
                    </a:lnTo>
                    <a:lnTo>
                      <a:pt x="3430" y="142"/>
                    </a:lnTo>
                    <a:lnTo>
                      <a:pt x="3472" y="142"/>
                    </a:lnTo>
                    <a:lnTo>
                      <a:pt x="3468" y="110"/>
                    </a:lnTo>
                    <a:close/>
                    <a:moveTo>
                      <a:pt x="3531" y="110"/>
                    </a:moveTo>
                    <a:lnTo>
                      <a:pt x="3522" y="114"/>
                    </a:lnTo>
                    <a:lnTo>
                      <a:pt x="3515" y="121"/>
                    </a:lnTo>
                    <a:lnTo>
                      <a:pt x="3513" y="133"/>
                    </a:lnTo>
                    <a:lnTo>
                      <a:pt x="3522" y="135"/>
                    </a:lnTo>
                    <a:lnTo>
                      <a:pt x="3530" y="139"/>
                    </a:lnTo>
                    <a:lnTo>
                      <a:pt x="3537" y="141"/>
                    </a:lnTo>
                    <a:lnTo>
                      <a:pt x="3549" y="137"/>
                    </a:lnTo>
                    <a:lnTo>
                      <a:pt x="3546" y="123"/>
                    </a:lnTo>
                    <a:lnTo>
                      <a:pt x="3540" y="114"/>
                    </a:lnTo>
                    <a:lnTo>
                      <a:pt x="3531" y="110"/>
                    </a:lnTo>
                    <a:close/>
                    <a:moveTo>
                      <a:pt x="3674" y="103"/>
                    </a:moveTo>
                    <a:lnTo>
                      <a:pt x="3665" y="106"/>
                    </a:lnTo>
                    <a:lnTo>
                      <a:pt x="3654" y="106"/>
                    </a:lnTo>
                    <a:lnTo>
                      <a:pt x="3643" y="106"/>
                    </a:lnTo>
                    <a:lnTo>
                      <a:pt x="3632" y="110"/>
                    </a:lnTo>
                    <a:lnTo>
                      <a:pt x="3627" y="114"/>
                    </a:lnTo>
                    <a:lnTo>
                      <a:pt x="3625" y="123"/>
                    </a:lnTo>
                    <a:lnTo>
                      <a:pt x="3632" y="128"/>
                    </a:lnTo>
                    <a:lnTo>
                      <a:pt x="3643" y="130"/>
                    </a:lnTo>
                    <a:lnTo>
                      <a:pt x="3654" y="128"/>
                    </a:lnTo>
                    <a:lnTo>
                      <a:pt x="3665" y="123"/>
                    </a:lnTo>
                    <a:lnTo>
                      <a:pt x="3672" y="115"/>
                    </a:lnTo>
                    <a:lnTo>
                      <a:pt x="3674" y="103"/>
                    </a:lnTo>
                    <a:close/>
                    <a:moveTo>
                      <a:pt x="3757" y="90"/>
                    </a:moveTo>
                    <a:lnTo>
                      <a:pt x="3742" y="92"/>
                    </a:lnTo>
                    <a:lnTo>
                      <a:pt x="3733" y="99"/>
                    </a:lnTo>
                    <a:lnTo>
                      <a:pt x="3726" y="114"/>
                    </a:lnTo>
                    <a:lnTo>
                      <a:pt x="3719" y="115"/>
                    </a:lnTo>
                    <a:lnTo>
                      <a:pt x="3717" y="104"/>
                    </a:lnTo>
                    <a:lnTo>
                      <a:pt x="3712" y="103"/>
                    </a:lnTo>
                    <a:lnTo>
                      <a:pt x="3705" y="99"/>
                    </a:lnTo>
                    <a:lnTo>
                      <a:pt x="3697" y="97"/>
                    </a:lnTo>
                    <a:lnTo>
                      <a:pt x="3690" y="97"/>
                    </a:lnTo>
                    <a:lnTo>
                      <a:pt x="3685" y="101"/>
                    </a:lnTo>
                    <a:lnTo>
                      <a:pt x="3683" y="112"/>
                    </a:lnTo>
                    <a:lnTo>
                      <a:pt x="3686" y="112"/>
                    </a:lnTo>
                    <a:lnTo>
                      <a:pt x="3688" y="114"/>
                    </a:lnTo>
                    <a:lnTo>
                      <a:pt x="3690" y="115"/>
                    </a:lnTo>
                    <a:lnTo>
                      <a:pt x="3692" y="119"/>
                    </a:lnTo>
                    <a:lnTo>
                      <a:pt x="3692" y="123"/>
                    </a:lnTo>
                    <a:lnTo>
                      <a:pt x="3694" y="126"/>
                    </a:lnTo>
                    <a:lnTo>
                      <a:pt x="3694" y="130"/>
                    </a:lnTo>
                    <a:lnTo>
                      <a:pt x="3699" y="130"/>
                    </a:lnTo>
                    <a:lnTo>
                      <a:pt x="3703" y="128"/>
                    </a:lnTo>
                    <a:lnTo>
                      <a:pt x="3706" y="124"/>
                    </a:lnTo>
                    <a:lnTo>
                      <a:pt x="3708" y="123"/>
                    </a:lnTo>
                    <a:lnTo>
                      <a:pt x="3712" y="119"/>
                    </a:lnTo>
                    <a:lnTo>
                      <a:pt x="3714" y="117"/>
                    </a:lnTo>
                    <a:lnTo>
                      <a:pt x="3719" y="115"/>
                    </a:lnTo>
                    <a:lnTo>
                      <a:pt x="3721" y="119"/>
                    </a:lnTo>
                    <a:lnTo>
                      <a:pt x="3723" y="121"/>
                    </a:lnTo>
                    <a:lnTo>
                      <a:pt x="3724" y="121"/>
                    </a:lnTo>
                    <a:lnTo>
                      <a:pt x="3726" y="119"/>
                    </a:lnTo>
                    <a:lnTo>
                      <a:pt x="3726" y="115"/>
                    </a:lnTo>
                    <a:lnTo>
                      <a:pt x="3726" y="114"/>
                    </a:lnTo>
                    <a:lnTo>
                      <a:pt x="3735" y="115"/>
                    </a:lnTo>
                    <a:lnTo>
                      <a:pt x="3746" y="115"/>
                    </a:lnTo>
                    <a:lnTo>
                      <a:pt x="3757" y="117"/>
                    </a:lnTo>
                    <a:lnTo>
                      <a:pt x="3768" y="115"/>
                    </a:lnTo>
                    <a:lnTo>
                      <a:pt x="3777" y="112"/>
                    </a:lnTo>
                    <a:lnTo>
                      <a:pt x="3782" y="104"/>
                    </a:lnTo>
                    <a:lnTo>
                      <a:pt x="3784" y="92"/>
                    </a:lnTo>
                    <a:lnTo>
                      <a:pt x="3769" y="90"/>
                    </a:lnTo>
                    <a:lnTo>
                      <a:pt x="3757" y="90"/>
                    </a:lnTo>
                    <a:close/>
                    <a:moveTo>
                      <a:pt x="3816" y="86"/>
                    </a:moveTo>
                    <a:lnTo>
                      <a:pt x="3807" y="88"/>
                    </a:lnTo>
                    <a:lnTo>
                      <a:pt x="3798" y="95"/>
                    </a:lnTo>
                    <a:lnTo>
                      <a:pt x="3795" y="110"/>
                    </a:lnTo>
                    <a:lnTo>
                      <a:pt x="3806" y="112"/>
                    </a:lnTo>
                    <a:lnTo>
                      <a:pt x="3818" y="114"/>
                    </a:lnTo>
                    <a:lnTo>
                      <a:pt x="3833" y="114"/>
                    </a:lnTo>
                    <a:lnTo>
                      <a:pt x="3845" y="114"/>
                    </a:lnTo>
                    <a:lnTo>
                      <a:pt x="3856" y="108"/>
                    </a:lnTo>
                    <a:lnTo>
                      <a:pt x="3863" y="97"/>
                    </a:lnTo>
                    <a:lnTo>
                      <a:pt x="3852" y="94"/>
                    </a:lnTo>
                    <a:lnTo>
                      <a:pt x="3842" y="90"/>
                    </a:lnTo>
                    <a:lnTo>
                      <a:pt x="3829" y="88"/>
                    </a:lnTo>
                    <a:lnTo>
                      <a:pt x="3816" y="86"/>
                    </a:lnTo>
                    <a:close/>
                    <a:moveTo>
                      <a:pt x="1291" y="79"/>
                    </a:moveTo>
                    <a:lnTo>
                      <a:pt x="1280" y="83"/>
                    </a:lnTo>
                    <a:lnTo>
                      <a:pt x="1280" y="94"/>
                    </a:lnTo>
                    <a:lnTo>
                      <a:pt x="1284" y="99"/>
                    </a:lnTo>
                    <a:lnTo>
                      <a:pt x="1291" y="103"/>
                    </a:lnTo>
                    <a:lnTo>
                      <a:pt x="1300" y="101"/>
                    </a:lnTo>
                    <a:lnTo>
                      <a:pt x="1309" y="99"/>
                    </a:lnTo>
                    <a:lnTo>
                      <a:pt x="1315" y="94"/>
                    </a:lnTo>
                    <a:lnTo>
                      <a:pt x="1317" y="86"/>
                    </a:lnTo>
                    <a:lnTo>
                      <a:pt x="1307" y="83"/>
                    </a:lnTo>
                    <a:lnTo>
                      <a:pt x="1300" y="81"/>
                    </a:lnTo>
                    <a:lnTo>
                      <a:pt x="1291" y="79"/>
                    </a:lnTo>
                    <a:close/>
                    <a:moveTo>
                      <a:pt x="3990" y="72"/>
                    </a:moveTo>
                    <a:lnTo>
                      <a:pt x="3970" y="74"/>
                    </a:lnTo>
                    <a:lnTo>
                      <a:pt x="3950" y="79"/>
                    </a:lnTo>
                    <a:lnTo>
                      <a:pt x="3932" y="90"/>
                    </a:lnTo>
                    <a:lnTo>
                      <a:pt x="3916" y="108"/>
                    </a:lnTo>
                    <a:lnTo>
                      <a:pt x="3934" y="106"/>
                    </a:lnTo>
                    <a:lnTo>
                      <a:pt x="3952" y="106"/>
                    </a:lnTo>
                    <a:lnTo>
                      <a:pt x="3970" y="106"/>
                    </a:lnTo>
                    <a:lnTo>
                      <a:pt x="3988" y="108"/>
                    </a:lnTo>
                    <a:lnTo>
                      <a:pt x="4004" y="106"/>
                    </a:lnTo>
                    <a:lnTo>
                      <a:pt x="4017" y="101"/>
                    </a:lnTo>
                    <a:lnTo>
                      <a:pt x="4027" y="92"/>
                    </a:lnTo>
                    <a:lnTo>
                      <a:pt x="4033" y="76"/>
                    </a:lnTo>
                    <a:lnTo>
                      <a:pt x="4011" y="74"/>
                    </a:lnTo>
                    <a:lnTo>
                      <a:pt x="3990" y="72"/>
                    </a:lnTo>
                    <a:close/>
                    <a:moveTo>
                      <a:pt x="5454" y="63"/>
                    </a:moveTo>
                    <a:lnTo>
                      <a:pt x="5434" y="67"/>
                    </a:lnTo>
                    <a:lnTo>
                      <a:pt x="5416" y="72"/>
                    </a:lnTo>
                    <a:lnTo>
                      <a:pt x="5405" y="83"/>
                    </a:lnTo>
                    <a:lnTo>
                      <a:pt x="5414" y="101"/>
                    </a:lnTo>
                    <a:lnTo>
                      <a:pt x="5423" y="112"/>
                    </a:lnTo>
                    <a:lnTo>
                      <a:pt x="5434" y="115"/>
                    </a:lnTo>
                    <a:lnTo>
                      <a:pt x="5447" y="115"/>
                    </a:lnTo>
                    <a:lnTo>
                      <a:pt x="5459" y="110"/>
                    </a:lnTo>
                    <a:lnTo>
                      <a:pt x="5472" y="104"/>
                    </a:lnTo>
                    <a:lnTo>
                      <a:pt x="5485" y="99"/>
                    </a:lnTo>
                    <a:lnTo>
                      <a:pt x="5474" y="88"/>
                    </a:lnTo>
                    <a:lnTo>
                      <a:pt x="5463" y="76"/>
                    </a:lnTo>
                    <a:lnTo>
                      <a:pt x="5454" y="63"/>
                    </a:lnTo>
                    <a:close/>
                    <a:moveTo>
                      <a:pt x="683" y="61"/>
                    </a:moveTo>
                    <a:lnTo>
                      <a:pt x="667" y="65"/>
                    </a:lnTo>
                    <a:lnTo>
                      <a:pt x="653" y="67"/>
                    </a:lnTo>
                    <a:lnTo>
                      <a:pt x="638" y="70"/>
                    </a:lnTo>
                    <a:lnTo>
                      <a:pt x="626" y="76"/>
                    </a:lnTo>
                    <a:lnTo>
                      <a:pt x="617" y="85"/>
                    </a:lnTo>
                    <a:lnTo>
                      <a:pt x="613" y="74"/>
                    </a:lnTo>
                    <a:lnTo>
                      <a:pt x="606" y="68"/>
                    </a:lnTo>
                    <a:lnTo>
                      <a:pt x="595" y="68"/>
                    </a:lnTo>
                    <a:lnTo>
                      <a:pt x="584" y="68"/>
                    </a:lnTo>
                    <a:lnTo>
                      <a:pt x="572" y="72"/>
                    </a:lnTo>
                    <a:lnTo>
                      <a:pt x="572" y="61"/>
                    </a:lnTo>
                    <a:lnTo>
                      <a:pt x="552" y="63"/>
                    </a:lnTo>
                    <a:lnTo>
                      <a:pt x="534" y="63"/>
                    </a:lnTo>
                    <a:lnTo>
                      <a:pt x="518" y="67"/>
                    </a:lnTo>
                    <a:lnTo>
                      <a:pt x="503" y="76"/>
                    </a:lnTo>
                    <a:lnTo>
                      <a:pt x="523" y="85"/>
                    </a:lnTo>
                    <a:lnTo>
                      <a:pt x="543" y="92"/>
                    </a:lnTo>
                    <a:lnTo>
                      <a:pt x="566" y="94"/>
                    </a:lnTo>
                    <a:lnTo>
                      <a:pt x="564" y="88"/>
                    </a:lnTo>
                    <a:lnTo>
                      <a:pt x="566" y="83"/>
                    </a:lnTo>
                    <a:lnTo>
                      <a:pt x="566" y="77"/>
                    </a:lnTo>
                    <a:lnTo>
                      <a:pt x="568" y="74"/>
                    </a:lnTo>
                    <a:lnTo>
                      <a:pt x="572" y="72"/>
                    </a:lnTo>
                    <a:lnTo>
                      <a:pt x="575" y="76"/>
                    </a:lnTo>
                    <a:lnTo>
                      <a:pt x="577" y="79"/>
                    </a:lnTo>
                    <a:lnTo>
                      <a:pt x="579" y="85"/>
                    </a:lnTo>
                    <a:lnTo>
                      <a:pt x="581" y="88"/>
                    </a:lnTo>
                    <a:lnTo>
                      <a:pt x="582" y="92"/>
                    </a:lnTo>
                    <a:lnTo>
                      <a:pt x="586" y="95"/>
                    </a:lnTo>
                    <a:lnTo>
                      <a:pt x="590" y="99"/>
                    </a:lnTo>
                    <a:lnTo>
                      <a:pt x="593" y="99"/>
                    </a:lnTo>
                    <a:lnTo>
                      <a:pt x="593" y="95"/>
                    </a:lnTo>
                    <a:lnTo>
                      <a:pt x="595" y="92"/>
                    </a:lnTo>
                    <a:lnTo>
                      <a:pt x="599" y="90"/>
                    </a:lnTo>
                    <a:lnTo>
                      <a:pt x="604" y="88"/>
                    </a:lnTo>
                    <a:lnTo>
                      <a:pt x="608" y="86"/>
                    </a:lnTo>
                    <a:lnTo>
                      <a:pt x="613" y="86"/>
                    </a:lnTo>
                    <a:lnTo>
                      <a:pt x="617" y="85"/>
                    </a:lnTo>
                    <a:lnTo>
                      <a:pt x="619" y="95"/>
                    </a:lnTo>
                    <a:lnTo>
                      <a:pt x="631" y="92"/>
                    </a:lnTo>
                    <a:lnTo>
                      <a:pt x="647" y="90"/>
                    </a:lnTo>
                    <a:lnTo>
                      <a:pt x="660" y="86"/>
                    </a:lnTo>
                    <a:lnTo>
                      <a:pt x="673" y="83"/>
                    </a:lnTo>
                    <a:lnTo>
                      <a:pt x="680" y="74"/>
                    </a:lnTo>
                    <a:lnTo>
                      <a:pt x="683" y="61"/>
                    </a:lnTo>
                    <a:close/>
                    <a:moveTo>
                      <a:pt x="1872" y="61"/>
                    </a:moveTo>
                    <a:lnTo>
                      <a:pt x="1861" y="63"/>
                    </a:lnTo>
                    <a:lnTo>
                      <a:pt x="1854" y="68"/>
                    </a:lnTo>
                    <a:lnTo>
                      <a:pt x="1850" y="77"/>
                    </a:lnTo>
                    <a:lnTo>
                      <a:pt x="1854" y="77"/>
                    </a:lnTo>
                    <a:lnTo>
                      <a:pt x="1856" y="81"/>
                    </a:lnTo>
                    <a:lnTo>
                      <a:pt x="1859" y="85"/>
                    </a:lnTo>
                    <a:lnTo>
                      <a:pt x="1859" y="90"/>
                    </a:lnTo>
                    <a:lnTo>
                      <a:pt x="1861" y="95"/>
                    </a:lnTo>
                    <a:lnTo>
                      <a:pt x="1874" y="94"/>
                    </a:lnTo>
                    <a:lnTo>
                      <a:pt x="1885" y="92"/>
                    </a:lnTo>
                    <a:lnTo>
                      <a:pt x="1894" y="86"/>
                    </a:lnTo>
                    <a:lnTo>
                      <a:pt x="1899" y="79"/>
                    </a:lnTo>
                    <a:lnTo>
                      <a:pt x="1901" y="67"/>
                    </a:lnTo>
                    <a:lnTo>
                      <a:pt x="1894" y="65"/>
                    </a:lnTo>
                    <a:lnTo>
                      <a:pt x="1885" y="61"/>
                    </a:lnTo>
                    <a:lnTo>
                      <a:pt x="1872" y="61"/>
                    </a:lnTo>
                    <a:close/>
                    <a:moveTo>
                      <a:pt x="5084" y="61"/>
                    </a:moveTo>
                    <a:lnTo>
                      <a:pt x="5077" y="63"/>
                    </a:lnTo>
                    <a:lnTo>
                      <a:pt x="5072" y="70"/>
                    </a:lnTo>
                    <a:lnTo>
                      <a:pt x="5068" y="85"/>
                    </a:lnTo>
                    <a:lnTo>
                      <a:pt x="5073" y="90"/>
                    </a:lnTo>
                    <a:lnTo>
                      <a:pt x="5083" y="92"/>
                    </a:lnTo>
                    <a:lnTo>
                      <a:pt x="5093" y="94"/>
                    </a:lnTo>
                    <a:lnTo>
                      <a:pt x="5106" y="90"/>
                    </a:lnTo>
                    <a:lnTo>
                      <a:pt x="5115" y="85"/>
                    </a:lnTo>
                    <a:lnTo>
                      <a:pt x="5120" y="76"/>
                    </a:lnTo>
                    <a:lnTo>
                      <a:pt x="5119" y="65"/>
                    </a:lnTo>
                    <a:lnTo>
                      <a:pt x="5111" y="65"/>
                    </a:lnTo>
                    <a:lnTo>
                      <a:pt x="5102" y="63"/>
                    </a:lnTo>
                    <a:lnTo>
                      <a:pt x="5093" y="61"/>
                    </a:lnTo>
                    <a:lnTo>
                      <a:pt x="5084" y="61"/>
                    </a:lnTo>
                    <a:close/>
                    <a:moveTo>
                      <a:pt x="1942" y="59"/>
                    </a:moveTo>
                    <a:lnTo>
                      <a:pt x="1908" y="65"/>
                    </a:lnTo>
                    <a:lnTo>
                      <a:pt x="1912" y="86"/>
                    </a:lnTo>
                    <a:lnTo>
                      <a:pt x="1944" y="79"/>
                    </a:lnTo>
                    <a:lnTo>
                      <a:pt x="1942" y="59"/>
                    </a:lnTo>
                    <a:close/>
                    <a:moveTo>
                      <a:pt x="4365" y="58"/>
                    </a:moveTo>
                    <a:lnTo>
                      <a:pt x="4359" y="58"/>
                    </a:lnTo>
                    <a:lnTo>
                      <a:pt x="4354" y="63"/>
                    </a:lnTo>
                    <a:lnTo>
                      <a:pt x="4352" y="70"/>
                    </a:lnTo>
                    <a:lnTo>
                      <a:pt x="4354" y="86"/>
                    </a:lnTo>
                    <a:lnTo>
                      <a:pt x="4366" y="85"/>
                    </a:lnTo>
                    <a:lnTo>
                      <a:pt x="4375" y="79"/>
                    </a:lnTo>
                    <a:lnTo>
                      <a:pt x="4383" y="72"/>
                    </a:lnTo>
                    <a:lnTo>
                      <a:pt x="4385" y="59"/>
                    </a:lnTo>
                    <a:lnTo>
                      <a:pt x="4374" y="58"/>
                    </a:lnTo>
                    <a:lnTo>
                      <a:pt x="4365" y="58"/>
                    </a:lnTo>
                    <a:close/>
                    <a:moveTo>
                      <a:pt x="4283" y="56"/>
                    </a:moveTo>
                    <a:lnTo>
                      <a:pt x="4273" y="61"/>
                    </a:lnTo>
                    <a:lnTo>
                      <a:pt x="4265" y="72"/>
                    </a:lnTo>
                    <a:lnTo>
                      <a:pt x="4276" y="67"/>
                    </a:lnTo>
                    <a:lnTo>
                      <a:pt x="4283" y="68"/>
                    </a:lnTo>
                    <a:lnTo>
                      <a:pt x="4289" y="74"/>
                    </a:lnTo>
                    <a:lnTo>
                      <a:pt x="4293" y="83"/>
                    </a:lnTo>
                    <a:lnTo>
                      <a:pt x="4294" y="94"/>
                    </a:lnTo>
                    <a:lnTo>
                      <a:pt x="4296" y="106"/>
                    </a:lnTo>
                    <a:lnTo>
                      <a:pt x="4296" y="119"/>
                    </a:lnTo>
                    <a:lnTo>
                      <a:pt x="4312" y="115"/>
                    </a:lnTo>
                    <a:lnTo>
                      <a:pt x="4321" y="110"/>
                    </a:lnTo>
                    <a:lnTo>
                      <a:pt x="4325" y="101"/>
                    </a:lnTo>
                    <a:lnTo>
                      <a:pt x="4325" y="90"/>
                    </a:lnTo>
                    <a:lnTo>
                      <a:pt x="4321" y="79"/>
                    </a:lnTo>
                    <a:lnTo>
                      <a:pt x="4312" y="68"/>
                    </a:lnTo>
                    <a:lnTo>
                      <a:pt x="4303" y="61"/>
                    </a:lnTo>
                    <a:lnTo>
                      <a:pt x="4294" y="56"/>
                    </a:lnTo>
                    <a:lnTo>
                      <a:pt x="4283" y="56"/>
                    </a:lnTo>
                    <a:close/>
                    <a:moveTo>
                      <a:pt x="4246" y="54"/>
                    </a:moveTo>
                    <a:lnTo>
                      <a:pt x="4231" y="61"/>
                    </a:lnTo>
                    <a:lnTo>
                      <a:pt x="4220" y="68"/>
                    </a:lnTo>
                    <a:lnTo>
                      <a:pt x="4215" y="81"/>
                    </a:lnTo>
                    <a:lnTo>
                      <a:pt x="4224" y="86"/>
                    </a:lnTo>
                    <a:lnTo>
                      <a:pt x="4233" y="86"/>
                    </a:lnTo>
                    <a:lnTo>
                      <a:pt x="4242" y="81"/>
                    </a:lnTo>
                    <a:lnTo>
                      <a:pt x="4247" y="70"/>
                    </a:lnTo>
                    <a:lnTo>
                      <a:pt x="4246" y="54"/>
                    </a:lnTo>
                    <a:close/>
                    <a:moveTo>
                      <a:pt x="4550" y="45"/>
                    </a:moveTo>
                    <a:lnTo>
                      <a:pt x="4536" y="50"/>
                    </a:lnTo>
                    <a:lnTo>
                      <a:pt x="4525" y="58"/>
                    </a:lnTo>
                    <a:lnTo>
                      <a:pt x="4518" y="70"/>
                    </a:lnTo>
                    <a:lnTo>
                      <a:pt x="4516" y="86"/>
                    </a:lnTo>
                    <a:lnTo>
                      <a:pt x="4534" y="76"/>
                    </a:lnTo>
                    <a:lnTo>
                      <a:pt x="4552" y="70"/>
                    </a:lnTo>
                    <a:lnTo>
                      <a:pt x="4572" y="72"/>
                    </a:lnTo>
                    <a:lnTo>
                      <a:pt x="4592" y="72"/>
                    </a:lnTo>
                    <a:lnTo>
                      <a:pt x="4588" y="59"/>
                    </a:lnTo>
                    <a:lnTo>
                      <a:pt x="4577" y="50"/>
                    </a:lnTo>
                    <a:lnTo>
                      <a:pt x="4565" y="45"/>
                    </a:lnTo>
                    <a:lnTo>
                      <a:pt x="4550" y="45"/>
                    </a:lnTo>
                    <a:close/>
                    <a:moveTo>
                      <a:pt x="222" y="43"/>
                    </a:moveTo>
                    <a:lnTo>
                      <a:pt x="211" y="47"/>
                    </a:lnTo>
                    <a:lnTo>
                      <a:pt x="200" y="59"/>
                    </a:lnTo>
                    <a:lnTo>
                      <a:pt x="207" y="65"/>
                    </a:lnTo>
                    <a:lnTo>
                      <a:pt x="211" y="74"/>
                    </a:lnTo>
                    <a:lnTo>
                      <a:pt x="214" y="83"/>
                    </a:lnTo>
                    <a:lnTo>
                      <a:pt x="218" y="94"/>
                    </a:lnTo>
                    <a:lnTo>
                      <a:pt x="222" y="103"/>
                    </a:lnTo>
                    <a:lnTo>
                      <a:pt x="229" y="106"/>
                    </a:lnTo>
                    <a:lnTo>
                      <a:pt x="240" y="104"/>
                    </a:lnTo>
                    <a:lnTo>
                      <a:pt x="242" y="108"/>
                    </a:lnTo>
                    <a:lnTo>
                      <a:pt x="243" y="110"/>
                    </a:lnTo>
                    <a:lnTo>
                      <a:pt x="245" y="112"/>
                    </a:lnTo>
                    <a:lnTo>
                      <a:pt x="249" y="112"/>
                    </a:lnTo>
                    <a:lnTo>
                      <a:pt x="252" y="112"/>
                    </a:lnTo>
                    <a:lnTo>
                      <a:pt x="254" y="112"/>
                    </a:lnTo>
                    <a:lnTo>
                      <a:pt x="258" y="112"/>
                    </a:lnTo>
                    <a:lnTo>
                      <a:pt x="260" y="115"/>
                    </a:lnTo>
                    <a:lnTo>
                      <a:pt x="263" y="119"/>
                    </a:lnTo>
                    <a:lnTo>
                      <a:pt x="267" y="119"/>
                    </a:lnTo>
                    <a:lnTo>
                      <a:pt x="270" y="119"/>
                    </a:lnTo>
                    <a:lnTo>
                      <a:pt x="276" y="119"/>
                    </a:lnTo>
                    <a:lnTo>
                      <a:pt x="279" y="117"/>
                    </a:lnTo>
                    <a:lnTo>
                      <a:pt x="285" y="117"/>
                    </a:lnTo>
                    <a:lnTo>
                      <a:pt x="287" y="121"/>
                    </a:lnTo>
                    <a:lnTo>
                      <a:pt x="288" y="123"/>
                    </a:lnTo>
                    <a:lnTo>
                      <a:pt x="290" y="123"/>
                    </a:lnTo>
                    <a:lnTo>
                      <a:pt x="292" y="121"/>
                    </a:lnTo>
                    <a:lnTo>
                      <a:pt x="292" y="119"/>
                    </a:lnTo>
                    <a:lnTo>
                      <a:pt x="294" y="115"/>
                    </a:lnTo>
                    <a:lnTo>
                      <a:pt x="305" y="115"/>
                    </a:lnTo>
                    <a:lnTo>
                      <a:pt x="314" y="112"/>
                    </a:lnTo>
                    <a:lnTo>
                      <a:pt x="315" y="104"/>
                    </a:lnTo>
                    <a:lnTo>
                      <a:pt x="315" y="97"/>
                    </a:lnTo>
                    <a:lnTo>
                      <a:pt x="312" y="88"/>
                    </a:lnTo>
                    <a:lnTo>
                      <a:pt x="306" y="81"/>
                    </a:lnTo>
                    <a:lnTo>
                      <a:pt x="332" y="72"/>
                    </a:lnTo>
                    <a:lnTo>
                      <a:pt x="357" y="72"/>
                    </a:lnTo>
                    <a:lnTo>
                      <a:pt x="380" y="77"/>
                    </a:lnTo>
                    <a:lnTo>
                      <a:pt x="400" y="88"/>
                    </a:lnTo>
                    <a:lnTo>
                      <a:pt x="420" y="101"/>
                    </a:lnTo>
                    <a:lnTo>
                      <a:pt x="417" y="101"/>
                    </a:lnTo>
                    <a:lnTo>
                      <a:pt x="411" y="101"/>
                    </a:lnTo>
                    <a:lnTo>
                      <a:pt x="407" y="101"/>
                    </a:lnTo>
                    <a:lnTo>
                      <a:pt x="404" y="104"/>
                    </a:lnTo>
                    <a:lnTo>
                      <a:pt x="400" y="106"/>
                    </a:lnTo>
                    <a:lnTo>
                      <a:pt x="398" y="110"/>
                    </a:lnTo>
                    <a:lnTo>
                      <a:pt x="397" y="114"/>
                    </a:lnTo>
                    <a:lnTo>
                      <a:pt x="395" y="117"/>
                    </a:lnTo>
                    <a:lnTo>
                      <a:pt x="397" y="121"/>
                    </a:lnTo>
                    <a:lnTo>
                      <a:pt x="398" y="123"/>
                    </a:lnTo>
                    <a:lnTo>
                      <a:pt x="402" y="124"/>
                    </a:lnTo>
                    <a:lnTo>
                      <a:pt x="406" y="126"/>
                    </a:lnTo>
                    <a:lnTo>
                      <a:pt x="407" y="121"/>
                    </a:lnTo>
                    <a:lnTo>
                      <a:pt x="409" y="119"/>
                    </a:lnTo>
                    <a:lnTo>
                      <a:pt x="411" y="117"/>
                    </a:lnTo>
                    <a:lnTo>
                      <a:pt x="415" y="114"/>
                    </a:lnTo>
                    <a:lnTo>
                      <a:pt x="417" y="112"/>
                    </a:lnTo>
                    <a:lnTo>
                      <a:pt x="420" y="110"/>
                    </a:lnTo>
                    <a:lnTo>
                      <a:pt x="420" y="106"/>
                    </a:lnTo>
                    <a:lnTo>
                      <a:pt x="420" y="101"/>
                    </a:lnTo>
                    <a:lnTo>
                      <a:pt x="435" y="95"/>
                    </a:lnTo>
                    <a:lnTo>
                      <a:pt x="445" y="92"/>
                    </a:lnTo>
                    <a:lnTo>
                      <a:pt x="456" y="92"/>
                    </a:lnTo>
                    <a:lnTo>
                      <a:pt x="465" y="92"/>
                    </a:lnTo>
                    <a:lnTo>
                      <a:pt x="478" y="90"/>
                    </a:lnTo>
                    <a:lnTo>
                      <a:pt x="496" y="86"/>
                    </a:lnTo>
                    <a:lnTo>
                      <a:pt x="478" y="76"/>
                    </a:lnTo>
                    <a:lnTo>
                      <a:pt x="454" y="67"/>
                    </a:lnTo>
                    <a:lnTo>
                      <a:pt x="427" y="59"/>
                    </a:lnTo>
                    <a:lnTo>
                      <a:pt x="400" y="54"/>
                    </a:lnTo>
                    <a:lnTo>
                      <a:pt x="371" y="52"/>
                    </a:lnTo>
                    <a:lnTo>
                      <a:pt x="346" y="52"/>
                    </a:lnTo>
                    <a:lnTo>
                      <a:pt x="325" y="56"/>
                    </a:lnTo>
                    <a:lnTo>
                      <a:pt x="306" y="63"/>
                    </a:lnTo>
                    <a:lnTo>
                      <a:pt x="296" y="74"/>
                    </a:lnTo>
                    <a:lnTo>
                      <a:pt x="290" y="76"/>
                    </a:lnTo>
                    <a:lnTo>
                      <a:pt x="287" y="74"/>
                    </a:lnTo>
                    <a:lnTo>
                      <a:pt x="283" y="74"/>
                    </a:lnTo>
                    <a:lnTo>
                      <a:pt x="281" y="70"/>
                    </a:lnTo>
                    <a:lnTo>
                      <a:pt x="279" y="67"/>
                    </a:lnTo>
                    <a:lnTo>
                      <a:pt x="278" y="61"/>
                    </a:lnTo>
                    <a:lnTo>
                      <a:pt x="278" y="56"/>
                    </a:lnTo>
                    <a:lnTo>
                      <a:pt x="276" y="50"/>
                    </a:lnTo>
                    <a:lnTo>
                      <a:pt x="276" y="45"/>
                    </a:lnTo>
                    <a:lnTo>
                      <a:pt x="265" y="54"/>
                    </a:lnTo>
                    <a:lnTo>
                      <a:pt x="254" y="54"/>
                    </a:lnTo>
                    <a:lnTo>
                      <a:pt x="243" y="50"/>
                    </a:lnTo>
                    <a:lnTo>
                      <a:pt x="233" y="47"/>
                    </a:lnTo>
                    <a:lnTo>
                      <a:pt x="222" y="43"/>
                    </a:lnTo>
                    <a:close/>
                    <a:moveTo>
                      <a:pt x="4424" y="41"/>
                    </a:moveTo>
                    <a:lnTo>
                      <a:pt x="4422" y="47"/>
                    </a:lnTo>
                    <a:lnTo>
                      <a:pt x="4421" y="52"/>
                    </a:lnTo>
                    <a:lnTo>
                      <a:pt x="4419" y="58"/>
                    </a:lnTo>
                    <a:lnTo>
                      <a:pt x="4415" y="61"/>
                    </a:lnTo>
                    <a:lnTo>
                      <a:pt x="4410" y="65"/>
                    </a:lnTo>
                    <a:lnTo>
                      <a:pt x="4408" y="61"/>
                    </a:lnTo>
                    <a:lnTo>
                      <a:pt x="4406" y="59"/>
                    </a:lnTo>
                    <a:lnTo>
                      <a:pt x="4404" y="59"/>
                    </a:lnTo>
                    <a:lnTo>
                      <a:pt x="4404" y="61"/>
                    </a:lnTo>
                    <a:lnTo>
                      <a:pt x="4404" y="63"/>
                    </a:lnTo>
                    <a:lnTo>
                      <a:pt x="4406" y="65"/>
                    </a:lnTo>
                    <a:lnTo>
                      <a:pt x="4408" y="65"/>
                    </a:lnTo>
                    <a:lnTo>
                      <a:pt x="4410" y="65"/>
                    </a:lnTo>
                    <a:lnTo>
                      <a:pt x="4421" y="72"/>
                    </a:lnTo>
                    <a:lnTo>
                      <a:pt x="4424" y="77"/>
                    </a:lnTo>
                    <a:lnTo>
                      <a:pt x="4426" y="85"/>
                    </a:lnTo>
                    <a:lnTo>
                      <a:pt x="4424" y="95"/>
                    </a:lnTo>
                    <a:lnTo>
                      <a:pt x="4426" y="115"/>
                    </a:lnTo>
                    <a:lnTo>
                      <a:pt x="4435" y="110"/>
                    </a:lnTo>
                    <a:lnTo>
                      <a:pt x="4442" y="97"/>
                    </a:lnTo>
                    <a:lnTo>
                      <a:pt x="4446" y="83"/>
                    </a:lnTo>
                    <a:lnTo>
                      <a:pt x="4446" y="68"/>
                    </a:lnTo>
                    <a:lnTo>
                      <a:pt x="4442" y="54"/>
                    </a:lnTo>
                    <a:lnTo>
                      <a:pt x="4435" y="45"/>
                    </a:lnTo>
                    <a:lnTo>
                      <a:pt x="4424" y="41"/>
                    </a:lnTo>
                    <a:close/>
                    <a:moveTo>
                      <a:pt x="2386" y="36"/>
                    </a:moveTo>
                    <a:lnTo>
                      <a:pt x="2382" y="36"/>
                    </a:lnTo>
                    <a:lnTo>
                      <a:pt x="2379" y="38"/>
                    </a:lnTo>
                    <a:lnTo>
                      <a:pt x="2377" y="40"/>
                    </a:lnTo>
                    <a:lnTo>
                      <a:pt x="2373" y="43"/>
                    </a:lnTo>
                    <a:lnTo>
                      <a:pt x="2372" y="49"/>
                    </a:lnTo>
                    <a:lnTo>
                      <a:pt x="2309" y="47"/>
                    </a:lnTo>
                    <a:lnTo>
                      <a:pt x="2254" y="45"/>
                    </a:lnTo>
                    <a:lnTo>
                      <a:pt x="2206" y="43"/>
                    </a:lnTo>
                    <a:lnTo>
                      <a:pt x="2159" y="43"/>
                    </a:lnTo>
                    <a:lnTo>
                      <a:pt x="2112" y="45"/>
                    </a:lnTo>
                    <a:lnTo>
                      <a:pt x="2060" y="45"/>
                    </a:lnTo>
                    <a:lnTo>
                      <a:pt x="2002" y="49"/>
                    </a:lnTo>
                    <a:lnTo>
                      <a:pt x="2016" y="63"/>
                    </a:lnTo>
                    <a:lnTo>
                      <a:pt x="2038" y="74"/>
                    </a:lnTo>
                    <a:lnTo>
                      <a:pt x="2067" y="81"/>
                    </a:lnTo>
                    <a:lnTo>
                      <a:pt x="2099" y="83"/>
                    </a:lnTo>
                    <a:lnTo>
                      <a:pt x="2135" y="85"/>
                    </a:lnTo>
                    <a:lnTo>
                      <a:pt x="2177" y="83"/>
                    </a:lnTo>
                    <a:lnTo>
                      <a:pt x="2218" y="81"/>
                    </a:lnTo>
                    <a:lnTo>
                      <a:pt x="2262" y="77"/>
                    </a:lnTo>
                    <a:lnTo>
                      <a:pt x="2305" y="74"/>
                    </a:lnTo>
                    <a:lnTo>
                      <a:pt x="2346" y="72"/>
                    </a:lnTo>
                    <a:lnTo>
                      <a:pt x="2388" y="70"/>
                    </a:lnTo>
                    <a:lnTo>
                      <a:pt x="2426" y="70"/>
                    </a:lnTo>
                    <a:lnTo>
                      <a:pt x="2462" y="74"/>
                    </a:lnTo>
                    <a:lnTo>
                      <a:pt x="2458" y="59"/>
                    </a:lnTo>
                    <a:lnTo>
                      <a:pt x="2451" y="52"/>
                    </a:lnTo>
                    <a:lnTo>
                      <a:pt x="2442" y="49"/>
                    </a:lnTo>
                    <a:lnTo>
                      <a:pt x="2429" y="50"/>
                    </a:lnTo>
                    <a:lnTo>
                      <a:pt x="2417" y="52"/>
                    </a:lnTo>
                    <a:lnTo>
                      <a:pt x="2404" y="56"/>
                    </a:lnTo>
                    <a:lnTo>
                      <a:pt x="2391" y="56"/>
                    </a:lnTo>
                    <a:lnTo>
                      <a:pt x="2381" y="56"/>
                    </a:lnTo>
                    <a:lnTo>
                      <a:pt x="2372" y="49"/>
                    </a:lnTo>
                    <a:lnTo>
                      <a:pt x="2381" y="49"/>
                    </a:lnTo>
                    <a:lnTo>
                      <a:pt x="2386" y="49"/>
                    </a:lnTo>
                    <a:lnTo>
                      <a:pt x="2391" y="47"/>
                    </a:lnTo>
                    <a:lnTo>
                      <a:pt x="2393" y="45"/>
                    </a:lnTo>
                    <a:lnTo>
                      <a:pt x="2393" y="43"/>
                    </a:lnTo>
                    <a:lnTo>
                      <a:pt x="2393" y="41"/>
                    </a:lnTo>
                    <a:lnTo>
                      <a:pt x="2393" y="40"/>
                    </a:lnTo>
                    <a:lnTo>
                      <a:pt x="2391" y="38"/>
                    </a:lnTo>
                    <a:lnTo>
                      <a:pt x="2388" y="36"/>
                    </a:lnTo>
                    <a:lnTo>
                      <a:pt x="2386" y="36"/>
                    </a:lnTo>
                    <a:close/>
                    <a:moveTo>
                      <a:pt x="4688" y="34"/>
                    </a:moveTo>
                    <a:lnTo>
                      <a:pt x="4671" y="34"/>
                    </a:lnTo>
                    <a:lnTo>
                      <a:pt x="4653" y="38"/>
                    </a:lnTo>
                    <a:lnTo>
                      <a:pt x="4633" y="43"/>
                    </a:lnTo>
                    <a:lnTo>
                      <a:pt x="4615" y="47"/>
                    </a:lnTo>
                    <a:lnTo>
                      <a:pt x="4619" y="59"/>
                    </a:lnTo>
                    <a:lnTo>
                      <a:pt x="4630" y="68"/>
                    </a:lnTo>
                    <a:lnTo>
                      <a:pt x="4642" y="72"/>
                    </a:lnTo>
                    <a:lnTo>
                      <a:pt x="4657" y="70"/>
                    </a:lnTo>
                    <a:lnTo>
                      <a:pt x="4671" y="67"/>
                    </a:lnTo>
                    <a:lnTo>
                      <a:pt x="4686" y="59"/>
                    </a:lnTo>
                    <a:lnTo>
                      <a:pt x="4695" y="50"/>
                    </a:lnTo>
                    <a:lnTo>
                      <a:pt x="4700" y="40"/>
                    </a:lnTo>
                    <a:lnTo>
                      <a:pt x="4688" y="34"/>
                    </a:lnTo>
                    <a:close/>
                    <a:moveTo>
                      <a:pt x="795" y="32"/>
                    </a:moveTo>
                    <a:lnTo>
                      <a:pt x="793" y="32"/>
                    </a:lnTo>
                    <a:lnTo>
                      <a:pt x="793" y="34"/>
                    </a:lnTo>
                    <a:lnTo>
                      <a:pt x="792" y="36"/>
                    </a:lnTo>
                    <a:lnTo>
                      <a:pt x="792" y="40"/>
                    </a:lnTo>
                    <a:lnTo>
                      <a:pt x="788" y="40"/>
                    </a:lnTo>
                    <a:lnTo>
                      <a:pt x="786" y="41"/>
                    </a:lnTo>
                    <a:lnTo>
                      <a:pt x="786" y="45"/>
                    </a:lnTo>
                    <a:lnTo>
                      <a:pt x="784" y="49"/>
                    </a:lnTo>
                    <a:lnTo>
                      <a:pt x="784" y="52"/>
                    </a:lnTo>
                    <a:lnTo>
                      <a:pt x="781" y="56"/>
                    </a:lnTo>
                    <a:lnTo>
                      <a:pt x="775" y="61"/>
                    </a:lnTo>
                    <a:lnTo>
                      <a:pt x="770" y="65"/>
                    </a:lnTo>
                    <a:lnTo>
                      <a:pt x="734" y="61"/>
                    </a:lnTo>
                    <a:lnTo>
                      <a:pt x="725" y="59"/>
                    </a:lnTo>
                    <a:lnTo>
                      <a:pt x="723" y="59"/>
                    </a:lnTo>
                    <a:lnTo>
                      <a:pt x="721" y="61"/>
                    </a:lnTo>
                    <a:lnTo>
                      <a:pt x="720" y="63"/>
                    </a:lnTo>
                    <a:lnTo>
                      <a:pt x="710" y="67"/>
                    </a:lnTo>
                    <a:lnTo>
                      <a:pt x="709" y="67"/>
                    </a:lnTo>
                    <a:lnTo>
                      <a:pt x="707" y="70"/>
                    </a:lnTo>
                    <a:lnTo>
                      <a:pt x="707" y="72"/>
                    </a:lnTo>
                    <a:lnTo>
                      <a:pt x="700" y="72"/>
                    </a:lnTo>
                    <a:lnTo>
                      <a:pt x="692" y="70"/>
                    </a:lnTo>
                    <a:lnTo>
                      <a:pt x="701" y="74"/>
                    </a:lnTo>
                    <a:lnTo>
                      <a:pt x="709" y="77"/>
                    </a:lnTo>
                    <a:lnTo>
                      <a:pt x="723" y="88"/>
                    </a:lnTo>
                    <a:lnTo>
                      <a:pt x="738" y="90"/>
                    </a:lnTo>
                    <a:lnTo>
                      <a:pt x="752" y="90"/>
                    </a:lnTo>
                    <a:lnTo>
                      <a:pt x="795" y="92"/>
                    </a:lnTo>
                    <a:lnTo>
                      <a:pt x="839" y="86"/>
                    </a:lnTo>
                    <a:lnTo>
                      <a:pt x="880" y="77"/>
                    </a:lnTo>
                    <a:lnTo>
                      <a:pt x="916" y="85"/>
                    </a:lnTo>
                    <a:lnTo>
                      <a:pt x="936" y="92"/>
                    </a:lnTo>
                    <a:lnTo>
                      <a:pt x="958" y="95"/>
                    </a:lnTo>
                    <a:lnTo>
                      <a:pt x="976" y="94"/>
                    </a:lnTo>
                    <a:lnTo>
                      <a:pt x="1026" y="88"/>
                    </a:lnTo>
                    <a:lnTo>
                      <a:pt x="1023" y="90"/>
                    </a:lnTo>
                    <a:lnTo>
                      <a:pt x="1048" y="92"/>
                    </a:lnTo>
                    <a:lnTo>
                      <a:pt x="1075" y="95"/>
                    </a:lnTo>
                    <a:lnTo>
                      <a:pt x="1104" y="101"/>
                    </a:lnTo>
                    <a:lnTo>
                      <a:pt x="1133" y="103"/>
                    </a:lnTo>
                    <a:lnTo>
                      <a:pt x="1161" y="99"/>
                    </a:lnTo>
                    <a:lnTo>
                      <a:pt x="1187" y="90"/>
                    </a:lnTo>
                    <a:lnTo>
                      <a:pt x="1188" y="101"/>
                    </a:lnTo>
                    <a:lnTo>
                      <a:pt x="1196" y="106"/>
                    </a:lnTo>
                    <a:lnTo>
                      <a:pt x="1206" y="110"/>
                    </a:lnTo>
                    <a:lnTo>
                      <a:pt x="1219" y="108"/>
                    </a:lnTo>
                    <a:lnTo>
                      <a:pt x="1232" y="104"/>
                    </a:lnTo>
                    <a:lnTo>
                      <a:pt x="1243" y="97"/>
                    </a:lnTo>
                    <a:lnTo>
                      <a:pt x="1248" y="88"/>
                    </a:lnTo>
                    <a:lnTo>
                      <a:pt x="1246" y="79"/>
                    </a:lnTo>
                    <a:lnTo>
                      <a:pt x="1239" y="77"/>
                    </a:lnTo>
                    <a:lnTo>
                      <a:pt x="1225" y="79"/>
                    </a:lnTo>
                    <a:lnTo>
                      <a:pt x="1210" y="81"/>
                    </a:lnTo>
                    <a:lnTo>
                      <a:pt x="1196" y="85"/>
                    </a:lnTo>
                    <a:lnTo>
                      <a:pt x="1187" y="90"/>
                    </a:lnTo>
                    <a:lnTo>
                      <a:pt x="1161" y="81"/>
                    </a:lnTo>
                    <a:lnTo>
                      <a:pt x="1134" y="72"/>
                    </a:lnTo>
                    <a:lnTo>
                      <a:pt x="1105" y="67"/>
                    </a:lnTo>
                    <a:lnTo>
                      <a:pt x="1078" y="65"/>
                    </a:lnTo>
                    <a:lnTo>
                      <a:pt x="1051" y="70"/>
                    </a:lnTo>
                    <a:lnTo>
                      <a:pt x="1032" y="65"/>
                    </a:lnTo>
                    <a:lnTo>
                      <a:pt x="1014" y="63"/>
                    </a:lnTo>
                    <a:lnTo>
                      <a:pt x="994" y="65"/>
                    </a:lnTo>
                    <a:lnTo>
                      <a:pt x="994" y="65"/>
                    </a:lnTo>
                    <a:lnTo>
                      <a:pt x="988" y="67"/>
                    </a:lnTo>
                    <a:lnTo>
                      <a:pt x="979" y="68"/>
                    </a:lnTo>
                    <a:lnTo>
                      <a:pt x="977" y="70"/>
                    </a:lnTo>
                    <a:lnTo>
                      <a:pt x="963" y="70"/>
                    </a:lnTo>
                    <a:lnTo>
                      <a:pt x="949" y="65"/>
                    </a:lnTo>
                    <a:lnTo>
                      <a:pt x="934" y="61"/>
                    </a:lnTo>
                    <a:lnTo>
                      <a:pt x="922" y="58"/>
                    </a:lnTo>
                    <a:lnTo>
                      <a:pt x="909" y="59"/>
                    </a:lnTo>
                    <a:lnTo>
                      <a:pt x="896" y="67"/>
                    </a:lnTo>
                    <a:lnTo>
                      <a:pt x="880" y="63"/>
                    </a:lnTo>
                    <a:lnTo>
                      <a:pt x="878" y="61"/>
                    </a:lnTo>
                    <a:lnTo>
                      <a:pt x="876" y="59"/>
                    </a:lnTo>
                    <a:lnTo>
                      <a:pt x="875" y="59"/>
                    </a:lnTo>
                    <a:lnTo>
                      <a:pt x="862" y="61"/>
                    </a:lnTo>
                    <a:lnTo>
                      <a:pt x="851" y="65"/>
                    </a:lnTo>
                    <a:lnTo>
                      <a:pt x="842" y="67"/>
                    </a:lnTo>
                    <a:lnTo>
                      <a:pt x="840" y="67"/>
                    </a:lnTo>
                    <a:lnTo>
                      <a:pt x="840" y="68"/>
                    </a:lnTo>
                    <a:lnTo>
                      <a:pt x="833" y="70"/>
                    </a:lnTo>
                    <a:lnTo>
                      <a:pt x="819" y="70"/>
                    </a:lnTo>
                    <a:lnTo>
                      <a:pt x="804" y="68"/>
                    </a:lnTo>
                    <a:lnTo>
                      <a:pt x="793" y="63"/>
                    </a:lnTo>
                    <a:lnTo>
                      <a:pt x="784" y="52"/>
                    </a:lnTo>
                    <a:lnTo>
                      <a:pt x="788" y="52"/>
                    </a:lnTo>
                    <a:lnTo>
                      <a:pt x="792" y="50"/>
                    </a:lnTo>
                    <a:lnTo>
                      <a:pt x="792" y="47"/>
                    </a:lnTo>
                    <a:lnTo>
                      <a:pt x="792" y="43"/>
                    </a:lnTo>
                    <a:lnTo>
                      <a:pt x="792" y="40"/>
                    </a:lnTo>
                    <a:lnTo>
                      <a:pt x="795" y="38"/>
                    </a:lnTo>
                    <a:lnTo>
                      <a:pt x="797" y="34"/>
                    </a:lnTo>
                    <a:lnTo>
                      <a:pt x="797" y="32"/>
                    </a:lnTo>
                    <a:lnTo>
                      <a:pt x="795" y="32"/>
                    </a:lnTo>
                    <a:close/>
                    <a:moveTo>
                      <a:pt x="151" y="27"/>
                    </a:moveTo>
                    <a:lnTo>
                      <a:pt x="144" y="31"/>
                    </a:lnTo>
                    <a:lnTo>
                      <a:pt x="133" y="31"/>
                    </a:lnTo>
                    <a:lnTo>
                      <a:pt x="121" y="32"/>
                    </a:lnTo>
                    <a:lnTo>
                      <a:pt x="112" y="34"/>
                    </a:lnTo>
                    <a:lnTo>
                      <a:pt x="104" y="38"/>
                    </a:lnTo>
                    <a:lnTo>
                      <a:pt x="103" y="47"/>
                    </a:lnTo>
                    <a:lnTo>
                      <a:pt x="119" y="52"/>
                    </a:lnTo>
                    <a:lnTo>
                      <a:pt x="137" y="56"/>
                    </a:lnTo>
                    <a:lnTo>
                      <a:pt x="157" y="58"/>
                    </a:lnTo>
                    <a:lnTo>
                      <a:pt x="151" y="27"/>
                    </a:lnTo>
                    <a:close/>
                    <a:moveTo>
                      <a:pt x="4776" y="25"/>
                    </a:moveTo>
                    <a:lnTo>
                      <a:pt x="4743" y="32"/>
                    </a:lnTo>
                    <a:lnTo>
                      <a:pt x="4747" y="63"/>
                    </a:lnTo>
                    <a:lnTo>
                      <a:pt x="4761" y="59"/>
                    </a:lnTo>
                    <a:lnTo>
                      <a:pt x="4772" y="54"/>
                    </a:lnTo>
                    <a:lnTo>
                      <a:pt x="4778" y="41"/>
                    </a:lnTo>
                    <a:lnTo>
                      <a:pt x="4776" y="25"/>
                    </a:lnTo>
                    <a:close/>
                    <a:moveTo>
                      <a:pt x="5" y="23"/>
                    </a:moveTo>
                    <a:lnTo>
                      <a:pt x="5" y="29"/>
                    </a:lnTo>
                    <a:lnTo>
                      <a:pt x="3" y="32"/>
                    </a:lnTo>
                    <a:lnTo>
                      <a:pt x="3" y="36"/>
                    </a:lnTo>
                    <a:lnTo>
                      <a:pt x="2" y="40"/>
                    </a:lnTo>
                    <a:lnTo>
                      <a:pt x="0" y="43"/>
                    </a:lnTo>
                    <a:lnTo>
                      <a:pt x="0" y="47"/>
                    </a:lnTo>
                    <a:lnTo>
                      <a:pt x="3" y="47"/>
                    </a:lnTo>
                    <a:lnTo>
                      <a:pt x="7" y="47"/>
                    </a:lnTo>
                    <a:lnTo>
                      <a:pt x="9" y="49"/>
                    </a:lnTo>
                    <a:lnTo>
                      <a:pt x="11" y="50"/>
                    </a:lnTo>
                    <a:lnTo>
                      <a:pt x="14" y="52"/>
                    </a:lnTo>
                    <a:lnTo>
                      <a:pt x="18" y="54"/>
                    </a:lnTo>
                    <a:lnTo>
                      <a:pt x="18" y="49"/>
                    </a:lnTo>
                    <a:lnTo>
                      <a:pt x="18" y="43"/>
                    </a:lnTo>
                    <a:lnTo>
                      <a:pt x="20" y="40"/>
                    </a:lnTo>
                    <a:lnTo>
                      <a:pt x="22" y="36"/>
                    </a:lnTo>
                    <a:lnTo>
                      <a:pt x="23" y="31"/>
                    </a:lnTo>
                    <a:lnTo>
                      <a:pt x="20" y="31"/>
                    </a:lnTo>
                    <a:lnTo>
                      <a:pt x="16" y="31"/>
                    </a:lnTo>
                    <a:lnTo>
                      <a:pt x="14" y="29"/>
                    </a:lnTo>
                    <a:lnTo>
                      <a:pt x="11" y="27"/>
                    </a:lnTo>
                    <a:lnTo>
                      <a:pt x="9" y="25"/>
                    </a:lnTo>
                    <a:lnTo>
                      <a:pt x="5" y="23"/>
                    </a:lnTo>
                    <a:close/>
                    <a:moveTo>
                      <a:pt x="4179" y="23"/>
                    </a:moveTo>
                    <a:lnTo>
                      <a:pt x="4177" y="25"/>
                    </a:lnTo>
                    <a:lnTo>
                      <a:pt x="4175" y="27"/>
                    </a:lnTo>
                    <a:lnTo>
                      <a:pt x="4173" y="31"/>
                    </a:lnTo>
                    <a:lnTo>
                      <a:pt x="4173" y="38"/>
                    </a:lnTo>
                    <a:lnTo>
                      <a:pt x="4168" y="45"/>
                    </a:lnTo>
                    <a:lnTo>
                      <a:pt x="4159" y="52"/>
                    </a:lnTo>
                    <a:lnTo>
                      <a:pt x="4152" y="61"/>
                    </a:lnTo>
                    <a:lnTo>
                      <a:pt x="4146" y="70"/>
                    </a:lnTo>
                    <a:lnTo>
                      <a:pt x="4146" y="85"/>
                    </a:lnTo>
                    <a:lnTo>
                      <a:pt x="4155" y="85"/>
                    </a:lnTo>
                    <a:lnTo>
                      <a:pt x="4164" y="86"/>
                    </a:lnTo>
                    <a:lnTo>
                      <a:pt x="4173" y="88"/>
                    </a:lnTo>
                    <a:lnTo>
                      <a:pt x="4184" y="90"/>
                    </a:lnTo>
                    <a:lnTo>
                      <a:pt x="4197" y="85"/>
                    </a:lnTo>
                    <a:lnTo>
                      <a:pt x="4199" y="70"/>
                    </a:lnTo>
                    <a:lnTo>
                      <a:pt x="4195" y="63"/>
                    </a:lnTo>
                    <a:lnTo>
                      <a:pt x="4190" y="59"/>
                    </a:lnTo>
                    <a:lnTo>
                      <a:pt x="4184" y="56"/>
                    </a:lnTo>
                    <a:lnTo>
                      <a:pt x="4179" y="54"/>
                    </a:lnTo>
                    <a:lnTo>
                      <a:pt x="4175" y="49"/>
                    </a:lnTo>
                    <a:lnTo>
                      <a:pt x="4173" y="38"/>
                    </a:lnTo>
                    <a:lnTo>
                      <a:pt x="4181" y="38"/>
                    </a:lnTo>
                    <a:lnTo>
                      <a:pt x="4186" y="36"/>
                    </a:lnTo>
                    <a:lnTo>
                      <a:pt x="4188" y="34"/>
                    </a:lnTo>
                    <a:lnTo>
                      <a:pt x="4190" y="32"/>
                    </a:lnTo>
                    <a:lnTo>
                      <a:pt x="4190" y="31"/>
                    </a:lnTo>
                    <a:lnTo>
                      <a:pt x="4188" y="29"/>
                    </a:lnTo>
                    <a:lnTo>
                      <a:pt x="4186" y="27"/>
                    </a:lnTo>
                    <a:lnTo>
                      <a:pt x="4184" y="25"/>
                    </a:lnTo>
                    <a:lnTo>
                      <a:pt x="4182" y="23"/>
                    </a:lnTo>
                    <a:lnTo>
                      <a:pt x="4179" y="23"/>
                    </a:lnTo>
                    <a:close/>
                    <a:moveTo>
                      <a:pt x="3223" y="21"/>
                    </a:moveTo>
                    <a:lnTo>
                      <a:pt x="3209" y="27"/>
                    </a:lnTo>
                    <a:lnTo>
                      <a:pt x="3194" y="29"/>
                    </a:lnTo>
                    <a:lnTo>
                      <a:pt x="3180" y="29"/>
                    </a:lnTo>
                    <a:lnTo>
                      <a:pt x="3165" y="27"/>
                    </a:lnTo>
                    <a:lnTo>
                      <a:pt x="3151" y="25"/>
                    </a:lnTo>
                    <a:lnTo>
                      <a:pt x="3140" y="27"/>
                    </a:lnTo>
                    <a:lnTo>
                      <a:pt x="3131" y="32"/>
                    </a:lnTo>
                    <a:lnTo>
                      <a:pt x="3126" y="43"/>
                    </a:lnTo>
                    <a:lnTo>
                      <a:pt x="3124" y="61"/>
                    </a:lnTo>
                    <a:lnTo>
                      <a:pt x="3133" y="52"/>
                    </a:lnTo>
                    <a:lnTo>
                      <a:pt x="3145" y="49"/>
                    </a:lnTo>
                    <a:lnTo>
                      <a:pt x="3158" y="49"/>
                    </a:lnTo>
                    <a:lnTo>
                      <a:pt x="3172" y="49"/>
                    </a:lnTo>
                    <a:lnTo>
                      <a:pt x="3187" y="50"/>
                    </a:lnTo>
                    <a:lnTo>
                      <a:pt x="3200" y="49"/>
                    </a:lnTo>
                    <a:lnTo>
                      <a:pt x="3210" y="45"/>
                    </a:lnTo>
                    <a:lnTo>
                      <a:pt x="3219" y="36"/>
                    </a:lnTo>
                    <a:lnTo>
                      <a:pt x="3223" y="21"/>
                    </a:lnTo>
                    <a:close/>
                    <a:moveTo>
                      <a:pt x="4870" y="18"/>
                    </a:moveTo>
                    <a:lnTo>
                      <a:pt x="4864" y="20"/>
                    </a:lnTo>
                    <a:lnTo>
                      <a:pt x="4859" y="21"/>
                    </a:lnTo>
                    <a:lnTo>
                      <a:pt x="4853" y="27"/>
                    </a:lnTo>
                    <a:lnTo>
                      <a:pt x="4852" y="31"/>
                    </a:lnTo>
                    <a:lnTo>
                      <a:pt x="4850" y="36"/>
                    </a:lnTo>
                    <a:lnTo>
                      <a:pt x="4848" y="43"/>
                    </a:lnTo>
                    <a:lnTo>
                      <a:pt x="4852" y="41"/>
                    </a:lnTo>
                    <a:lnTo>
                      <a:pt x="4857" y="41"/>
                    </a:lnTo>
                    <a:lnTo>
                      <a:pt x="4861" y="40"/>
                    </a:lnTo>
                    <a:lnTo>
                      <a:pt x="4864" y="38"/>
                    </a:lnTo>
                    <a:lnTo>
                      <a:pt x="4868" y="36"/>
                    </a:lnTo>
                    <a:lnTo>
                      <a:pt x="4870" y="32"/>
                    </a:lnTo>
                    <a:lnTo>
                      <a:pt x="4871" y="29"/>
                    </a:lnTo>
                    <a:lnTo>
                      <a:pt x="4871" y="23"/>
                    </a:lnTo>
                    <a:lnTo>
                      <a:pt x="4870" y="18"/>
                    </a:lnTo>
                    <a:close/>
                    <a:moveTo>
                      <a:pt x="5349" y="16"/>
                    </a:moveTo>
                    <a:lnTo>
                      <a:pt x="5315" y="16"/>
                    </a:lnTo>
                    <a:lnTo>
                      <a:pt x="5277" y="23"/>
                    </a:lnTo>
                    <a:lnTo>
                      <a:pt x="5285" y="41"/>
                    </a:lnTo>
                    <a:lnTo>
                      <a:pt x="5295" y="52"/>
                    </a:lnTo>
                    <a:lnTo>
                      <a:pt x="5304" y="58"/>
                    </a:lnTo>
                    <a:lnTo>
                      <a:pt x="5315" y="61"/>
                    </a:lnTo>
                    <a:lnTo>
                      <a:pt x="5326" y="67"/>
                    </a:lnTo>
                    <a:lnTo>
                      <a:pt x="5335" y="76"/>
                    </a:lnTo>
                    <a:lnTo>
                      <a:pt x="5328" y="76"/>
                    </a:lnTo>
                    <a:lnTo>
                      <a:pt x="5322" y="77"/>
                    </a:lnTo>
                    <a:lnTo>
                      <a:pt x="5317" y="79"/>
                    </a:lnTo>
                    <a:lnTo>
                      <a:pt x="5315" y="83"/>
                    </a:lnTo>
                    <a:lnTo>
                      <a:pt x="5312" y="88"/>
                    </a:lnTo>
                    <a:lnTo>
                      <a:pt x="5312" y="94"/>
                    </a:lnTo>
                    <a:lnTo>
                      <a:pt x="5312" y="101"/>
                    </a:lnTo>
                    <a:lnTo>
                      <a:pt x="5313" y="104"/>
                    </a:lnTo>
                    <a:lnTo>
                      <a:pt x="5315" y="106"/>
                    </a:lnTo>
                    <a:lnTo>
                      <a:pt x="5319" y="106"/>
                    </a:lnTo>
                    <a:lnTo>
                      <a:pt x="5321" y="106"/>
                    </a:lnTo>
                    <a:lnTo>
                      <a:pt x="5322" y="104"/>
                    </a:lnTo>
                    <a:lnTo>
                      <a:pt x="5326" y="103"/>
                    </a:lnTo>
                    <a:lnTo>
                      <a:pt x="5328" y="101"/>
                    </a:lnTo>
                    <a:lnTo>
                      <a:pt x="5331" y="101"/>
                    </a:lnTo>
                    <a:lnTo>
                      <a:pt x="5333" y="101"/>
                    </a:lnTo>
                    <a:lnTo>
                      <a:pt x="5337" y="104"/>
                    </a:lnTo>
                    <a:lnTo>
                      <a:pt x="5339" y="108"/>
                    </a:lnTo>
                    <a:lnTo>
                      <a:pt x="5340" y="115"/>
                    </a:lnTo>
                    <a:lnTo>
                      <a:pt x="5335" y="117"/>
                    </a:lnTo>
                    <a:lnTo>
                      <a:pt x="5331" y="119"/>
                    </a:lnTo>
                    <a:lnTo>
                      <a:pt x="5328" y="121"/>
                    </a:lnTo>
                    <a:lnTo>
                      <a:pt x="5326" y="124"/>
                    </a:lnTo>
                    <a:lnTo>
                      <a:pt x="5324" y="130"/>
                    </a:lnTo>
                    <a:lnTo>
                      <a:pt x="5317" y="132"/>
                    </a:lnTo>
                    <a:lnTo>
                      <a:pt x="5308" y="133"/>
                    </a:lnTo>
                    <a:lnTo>
                      <a:pt x="5301" y="133"/>
                    </a:lnTo>
                    <a:lnTo>
                      <a:pt x="5294" y="132"/>
                    </a:lnTo>
                    <a:lnTo>
                      <a:pt x="5290" y="126"/>
                    </a:lnTo>
                    <a:lnTo>
                      <a:pt x="5297" y="126"/>
                    </a:lnTo>
                    <a:lnTo>
                      <a:pt x="5301" y="124"/>
                    </a:lnTo>
                    <a:lnTo>
                      <a:pt x="5304" y="124"/>
                    </a:lnTo>
                    <a:lnTo>
                      <a:pt x="5306" y="123"/>
                    </a:lnTo>
                    <a:lnTo>
                      <a:pt x="5306" y="119"/>
                    </a:lnTo>
                    <a:lnTo>
                      <a:pt x="5304" y="117"/>
                    </a:lnTo>
                    <a:lnTo>
                      <a:pt x="5303" y="115"/>
                    </a:lnTo>
                    <a:lnTo>
                      <a:pt x="5301" y="114"/>
                    </a:lnTo>
                    <a:lnTo>
                      <a:pt x="5297" y="114"/>
                    </a:lnTo>
                    <a:lnTo>
                      <a:pt x="5295" y="114"/>
                    </a:lnTo>
                    <a:lnTo>
                      <a:pt x="5294" y="114"/>
                    </a:lnTo>
                    <a:lnTo>
                      <a:pt x="5292" y="117"/>
                    </a:lnTo>
                    <a:lnTo>
                      <a:pt x="5290" y="121"/>
                    </a:lnTo>
                    <a:lnTo>
                      <a:pt x="5290" y="126"/>
                    </a:lnTo>
                    <a:lnTo>
                      <a:pt x="5286" y="132"/>
                    </a:lnTo>
                    <a:lnTo>
                      <a:pt x="5283" y="133"/>
                    </a:lnTo>
                    <a:lnTo>
                      <a:pt x="5279" y="135"/>
                    </a:lnTo>
                    <a:lnTo>
                      <a:pt x="5277" y="133"/>
                    </a:lnTo>
                    <a:lnTo>
                      <a:pt x="5274" y="133"/>
                    </a:lnTo>
                    <a:lnTo>
                      <a:pt x="5270" y="132"/>
                    </a:lnTo>
                    <a:lnTo>
                      <a:pt x="5265" y="132"/>
                    </a:lnTo>
                    <a:lnTo>
                      <a:pt x="5263" y="126"/>
                    </a:lnTo>
                    <a:lnTo>
                      <a:pt x="5261" y="124"/>
                    </a:lnTo>
                    <a:lnTo>
                      <a:pt x="5259" y="124"/>
                    </a:lnTo>
                    <a:lnTo>
                      <a:pt x="5257" y="126"/>
                    </a:lnTo>
                    <a:lnTo>
                      <a:pt x="5256" y="130"/>
                    </a:lnTo>
                    <a:lnTo>
                      <a:pt x="5256" y="132"/>
                    </a:lnTo>
                    <a:lnTo>
                      <a:pt x="5247" y="124"/>
                    </a:lnTo>
                    <a:lnTo>
                      <a:pt x="5239" y="112"/>
                    </a:lnTo>
                    <a:lnTo>
                      <a:pt x="5234" y="95"/>
                    </a:lnTo>
                    <a:lnTo>
                      <a:pt x="5245" y="92"/>
                    </a:lnTo>
                    <a:lnTo>
                      <a:pt x="5256" y="90"/>
                    </a:lnTo>
                    <a:lnTo>
                      <a:pt x="5263" y="86"/>
                    </a:lnTo>
                    <a:lnTo>
                      <a:pt x="5266" y="77"/>
                    </a:lnTo>
                    <a:lnTo>
                      <a:pt x="5263" y="77"/>
                    </a:lnTo>
                    <a:lnTo>
                      <a:pt x="5261" y="76"/>
                    </a:lnTo>
                    <a:lnTo>
                      <a:pt x="5259" y="74"/>
                    </a:lnTo>
                    <a:lnTo>
                      <a:pt x="5257" y="70"/>
                    </a:lnTo>
                    <a:lnTo>
                      <a:pt x="5257" y="67"/>
                    </a:lnTo>
                    <a:lnTo>
                      <a:pt x="5256" y="63"/>
                    </a:lnTo>
                    <a:lnTo>
                      <a:pt x="5256" y="59"/>
                    </a:lnTo>
                    <a:lnTo>
                      <a:pt x="5232" y="61"/>
                    </a:lnTo>
                    <a:lnTo>
                      <a:pt x="5211" y="63"/>
                    </a:lnTo>
                    <a:lnTo>
                      <a:pt x="5191" y="63"/>
                    </a:lnTo>
                    <a:lnTo>
                      <a:pt x="5173" y="65"/>
                    </a:lnTo>
                    <a:lnTo>
                      <a:pt x="5156" y="70"/>
                    </a:lnTo>
                    <a:lnTo>
                      <a:pt x="5146" y="79"/>
                    </a:lnTo>
                    <a:lnTo>
                      <a:pt x="5162" y="85"/>
                    </a:lnTo>
                    <a:lnTo>
                      <a:pt x="5180" y="86"/>
                    </a:lnTo>
                    <a:lnTo>
                      <a:pt x="5198" y="90"/>
                    </a:lnTo>
                    <a:lnTo>
                      <a:pt x="5214" y="95"/>
                    </a:lnTo>
                    <a:lnTo>
                      <a:pt x="5227" y="106"/>
                    </a:lnTo>
                    <a:lnTo>
                      <a:pt x="5216" y="114"/>
                    </a:lnTo>
                    <a:lnTo>
                      <a:pt x="5211" y="121"/>
                    </a:lnTo>
                    <a:lnTo>
                      <a:pt x="5207" y="124"/>
                    </a:lnTo>
                    <a:lnTo>
                      <a:pt x="5202" y="126"/>
                    </a:lnTo>
                    <a:lnTo>
                      <a:pt x="5193" y="128"/>
                    </a:lnTo>
                    <a:lnTo>
                      <a:pt x="5178" y="126"/>
                    </a:lnTo>
                    <a:lnTo>
                      <a:pt x="5182" y="144"/>
                    </a:lnTo>
                    <a:lnTo>
                      <a:pt x="5189" y="157"/>
                    </a:lnTo>
                    <a:lnTo>
                      <a:pt x="5200" y="164"/>
                    </a:lnTo>
                    <a:lnTo>
                      <a:pt x="5203" y="153"/>
                    </a:lnTo>
                    <a:lnTo>
                      <a:pt x="5207" y="151"/>
                    </a:lnTo>
                    <a:lnTo>
                      <a:pt x="5214" y="155"/>
                    </a:lnTo>
                    <a:lnTo>
                      <a:pt x="5221" y="160"/>
                    </a:lnTo>
                    <a:lnTo>
                      <a:pt x="5229" y="166"/>
                    </a:lnTo>
                    <a:lnTo>
                      <a:pt x="5234" y="169"/>
                    </a:lnTo>
                    <a:lnTo>
                      <a:pt x="5239" y="168"/>
                    </a:lnTo>
                    <a:lnTo>
                      <a:pt x="5241" y="157"/>
                    </a:lnTo>
                    <a:lnTo>
                      <a:pt x="5245" y="157"/>
                    </a:lnTo>
                    <a:lnTo>
                      <a:pt x="5248" y="159"/>
                    </a:lnTo>
                    <a:lnTo>
                      <a:pt x="5250" y="160"/>
                    </a:lnTo>
                    <a:lnTo>
                      <a:pt x="5254" y="162"/>
                    </a:lnTo>
                    <a:lnTo>
                      <a:pt x="5256" y="164"/>
                    </a:lnTo>
                    <a:lnTo>
                      <a:pt x="5261" y="164"/>
                    </a:lnTo>
                    <a:lnTo>
                      <a:pt x="5263" y="168"/>
                    </a:lnTo>
                    <a:lnTo>
                      <a:pt x="5265" y="169"/>
                    </a:lnTo>
                    <a:lnTo>
                      <a:pt x="5266" y="169"/>
                    </a:lnTo>
                    <a:lnTo>
                      <a:pt x="5268" y="168"/>
                    </a:lnTo>
                    <a:lnTo>
                      <a:pt x="5268" y="164"/>
                    </a:lnTo>
                    <a:lnTo>
                      <a:pt x="5268" y="162"/>
                    </a:lnTo>
                    <a:lnTo>
                      <a:pt x="5279" y="166"/>
                    </a:lnTo>
                    <a:lnTo>
                      <a:pt x="5288" y="166"/>
                    </a:lnTo>
                    <a:lnTo>
                      <a:pt x="5299" y="164"/>
                    </a:lnTo>
                    <a:lnTo>
                      <a:pt x="5308" y="160"/>
                    </a:lnTo>
                    <a:lnTo>
                      <a:pt x="5317" y="159"/>
                    </a:lnTo>
                    <a:lnTo>
                      <a:pt x="5326" y="159"/>
                    </a:lnTo>
                    <a:lnTo>
                      <a:pt x="5333" y="166"/>
                    </a:lnTo>
                    <a:lnTo>
                      <a:pt x="5340" y="180"/>
                    </a:lnTo>
                    <a:lnTo>
                      <a:pt x="5337" y="180"/>
                    </a:lnTo>
                    <a:lnTo>
                      <a:pt x="5335" y="182"/>
                    </a:lnTo>
                    <a:lnTo>
                      <a:pt x="5333" y="184"/>
                    </a:lnTo>
                    <a:lnTo>
                      <a:pt x="5333" y="187"/>
                    </a:lnTo>
                    <a:lnTo>
                      <a:pt x="5333" y="191"/>
                    </a:lnTo>
                    <a:lnTo>
                      <a:pt x="5310" y="193"/>
                    </a:lnTo>
                    <a:lnTo>
                      <a:pt x="5286" y="196"/>
                    </a:lnTo>
                    <a:lnTo>
                      <a:pt x="5263" y="196"/>
                    </a:lnTo>
                    <a:lnTo>
                      <a:pt x="5243" y="191"/>
                    </a:lnTo>
                    <a:lnTo>
                      <a:pt x="5229" y="180"/>
                    </a:lnTo>
                    <a:lnTo>
                      <a:pt x="5220" y="200"/>
                    </a:lnTo>
                    <a:lnTo>
                      <a:pt x="5214" y="224"/>
                    </a:lnTo>
                    <a:lnTo>
                      <a:pt x="5211" y="247"/>
                    </a:lnTo>
                    <a:lnTo>
                      <a:pt x="5248" y="229"/>
                    </a:lnTo>
                    <a:lnTo>
                      <a:pt x="5285" y="218"/>
                    </a:lnTo>
                    <a:lnTo>
                      <a:pt x="5322" y="215"/>
                    </a:lnTo>
                    <a:lnTo>
                      <a:pt x="5358" y="218"/>
                    </a:lnTo>
                    <a:lnTo>
                      <a:pt x="5398" y="231"/>
                    </a:lnTo>
                    <a:lnTo>
                      <a:pt x="5402" y="224"/>
                    </a:lnTo>
                    <a:lnTo>
                      <a:pt x="5407" y="218"/>
                    </a:lnTo>
                    <a:lnTo>
                      <a:pt x="5416" y="216"/>
                    </a:lnTo>
                    <a:lnTo>
                      <a:pt x="5425" y="213"/>
                    </a:lnTo>
                    <a:lnTo>
                      <a:pt x="5432" y="209"/>
                    </a:lnTo>
                    <a:lnTo>
                      <a:pt x="5438" y="204"/>
                    </a:lnTo>
                    <a:lnTo>
                      <a:pt x="5436" y="193"/>
                    </a:lnTo>
                    <a:lnTo>
                      <a:pt x="5420" y="191"/>
                    </a:lnTo>
                    <a:lnTo>
                      <a:pt x="5404" y="191"/>
                    </a:lnTo>
                    <a:lnTo>
                      <a:pt x="5389" y="195"/>
                    </a:lnTo>
                    <a:lnTo>
                      <a:pt x="5377" y="196"/>
                    </a:lnTo>
                    <a:lnTo>
                      <a:pt x="5367" y="195"/>
                    </a:lnTo>
                    <a:lnTo>
                      <a:pt x="5371" y="187"/>
                    </a:lnTo>
                    <a:lnTo>
                      <a:pt x="5373" y="180"/>
                    </a:lnTo>
                    <a:lnTo>
                      <a:pt x="5373" y="173"/>
                    </a:lnTo>
                    <a:lnTo>
                      <a:pt x="5369" y="166"/>
                    </a:lnTo>
                    <a:lnTo>
                      <a:pt x="5364" y="164"/>
                    </a:lnTo>
                    <a:lnTo>
                      <a:pt x="5366" y="153"/>
                    </a:lnTo>
                    <a:lnTo>
                      <a:pt x="5369" y="142"/>
                    </a:lnTo>
                    <a:lnTo>
                      <a:pt x="5373" y="132"/>
                    </a:lnTo>
                    <a:lnTo>
                      <a:pt x="5373" y="123"/>
                    </a:lnTo>
                    <a:lnTo>
                      <a:pt x="5367" y="115"/>
                    </a:lnTo>
                    <a:lnTo>
                      <a:pt x="5357" y="114"/>
                    </a:lnTo>
                    <a:lnTo>
                      <a:pt x="5360" y="124"/>
                    </a:lnTo>
                    <a:lnTo>
                      <a:pt x="5357" y="133"/>
                    </a:lnTo>
                    <a:lnTo>
                      <a:pt x="5348" y="139"/>
                    </a:lnTo>
                    <a:lnTo>
                      <a:pt x="5337" y="139"/>
                    </a:lnTo>
                    <a:lnTo>
                      <a:pt x="5328" y="137"/>
                    </a:lnTo>
                    <a:lnTo>
                      <a:pt x="5324" y="130"/>
                    </a:lnTo>
                    <a:lnTo>
                      <a:pt x="5330" y="130"/>
                    </a:lnTo>
                    <a:lnTo>
                      <a:pt x="5335" y="128"/>
                    </a:lnTo>
                    <a:lnTo>
                      <a:pt x="5337" y="124"/>
                    </a:lnTo>
                    <a:lnTo>
                      <a:pt x="5339" y="121"/>
                    </a:lnTo>
                    <a:lnTo>
                      <a:pt x="5340" y="115"/>
                    </a:lnTo>
                    <a:lnTo>
                      <a:pt x="5348" y="106"/>
                    </a:lnTo>
                    <a:lnTo>
                      <a:pt x="5355" y="103"/>
                    </a:lnTo>
                    <a:lnTo>
                      <a:pt x="5366" y="101"/>
                    </a:lnTo>
                    <a:lnTo>
                      <a:pt x="5375" y="103"/>
                    </a:lnTo>
                    <a:lnTo>
                      <a:pt x="5384" y="103"/>
                    </a:lnTo>
                    <a:lnTo>
                      <a:pt x="5391" y="101"/>
                    </a:lnTo>
                    <a:lnTo>
                      <a:pt x="5395" y="95"/>
                    </a:lnTo>
                    <a:lnTo>
                      <a:pt x="5396" y="85"/>
                    </a:lnTo>
                    <a:lnTo>
                      <a:pt x="5389" y="81"/>
                    </a:lnTo>
                    <a:lnTo>
                      <a:pt x="5380" y="77"/>
                    </a:lnTo>
                    <a:lnTo>
                      <a:pt x="5371" y="76"/>
                    </a:lnTo>
                    <a:lnTo>
                      <a:pt x="5364" y="70"/>
                    </a:lnTo>
                    <a:lnTo>
                      <a:pt x="5358" y="59"/>
                    </a:lnTo>
                    <a:lnTo>
                      <a:pt x="5367" y="50"/>
                    </a:lnTo>
                    <a:lnTo>
                      <a:pt x="5378" y="47"/>
                    </a:lnTo>
                    <a:lnTo>
                      <a:pt x="5389" y="47"/>
                    </a:lnTo>
                    <a:lnTo>
                      <a:pt x="5402" y="49"/>
                    </a:lnTo>
                    <a:lnTo>
                      <a:pt x="5414" y="50"/>
                    </a:lnTo>
                    <a:lnTo>
                      <a:pt x="5427" y="50"/>
                    </a:lnTo>
                    <a:lnTo>
                      <a:pt x="5436" y="47"/>
                    </a:lnTo>
                    <a:lnTo>
                      <a:pt x="5445" y="38"/>
                    </a:lnTo>
                    <a:lnTo>
                      <a:pt x="5449" y="21"/>
                    </a:lnTo>
                    <a:lnTo>
                      <a:pt x="5414" y="20"/>
                    </a:lnTo>
                    <a:lnTo>
                      <a:pt x="5382" y="18"/>
                    </a:lnTo>
                    <a:lnTo>
                      <a:pt x="5349" y="16"/>
                    </a:lnTo>
                    <a:close/>
                    <a:moveTo>
                      <a:pt x="2925" y="12"/>
                    </a:moveTo>
                    <a:lnTo>
                      <a:pt x="2920" y="16"/>
                    </a:lnTo>
                    <a:lnTo>
                      <a:pt x="2916" y="21"/>
                    </a:lnTo>
                    <a:lnTo>
                      <a:pt x="2915" y="29"/>
                    </a:lnTo>
                    <a:lnTo>
                      <a:pt x="2911" y="36"/>
                    </a:lnTo>
                    <a:lnTo>
                      <a:pt x="2907" y="41"/>
                    </a:lnTo>
                    <a:lnTo>
                      <a:pt x="2898" y="43"/>
                    </a:lnTo>
                    <a:lnTo>
                      <a:pt x="2891" y="32"/>
                    </a:lnTo>
                    <a:lnTo>
                      <a:pt x="2878" y="27"/>
                    </a:lnTo>
                    <a:lnTo>
                      <a:pt x="2862" y="25"/>
                    </a:lnTo>
                    <a:lnTo>
                      <a:pt x="2841" y="29"/>
                    </a:lnTo>
                    <a:lnTo>
                      <a:pt x="2817" y="32"/>
                    </a:lnTo>
                    <a:lnTo>
                      <a:pt x="2792" y="38"/>
                    </a:lnTo>
                    <a:lnTo>
                      <a:pt x="2765" y="43"/>
                    </a:lnTo>
                    <a:lnTo>
                      <a:pt x="2741" y="49"/>
                    </a:lnTo>
                    <a:lnTo>
                      <a:pt x="2720" y="50"/>
                    </a:lnTo>
                    <a:lnTo>
                      <a:pt x="2700" y="49"/>
                    </a:lnTo>
                    <a:lnTo>
                      <a:pt x="2704" y="41"/>
                    </a:lnTo>
                    <a:lnTo>
                      <a:pt x="2705" y="36"/>
                    </a:lnTo>
                    <a:lnTo>
                      <a:pt x="2704" y="31"/>
                    </a:lnTo>
                    <a:lnTo>
                      <a:pt x="2702" y="25"/>
                    </a:lnTo>
                    <a:lnTo>
                      <a:pt x="2698" y="23"/>
                    </a:lnTo>
                    <a:lnTo>
                      <a:pt x="2694" y="21"/>
                    </a:lnTo>
                    <a:lnTo>
                      <a:pt x="2689" y="23"/>
                    </a:lnTo>
                    <a:lnTo>
                      <a:pt x="2685" y="25"/>
                    </a:lnTo>
                    <a:lnTo>
                      <a:pt x="2680" y="32"/>
                    </a:lnTo>
                    <a:lnTo>
                      <a:pt x="2678" y="27"/>
                    </a:lnTo>
                    <a:lnTo>
                      <a:pt x="2676" y="25"/>
                    </a:lnTo>
                    <a:lnTo>
                      <a:pt x="2675" y="27"/>
                    </a:lnTo>
                    <a:lnTo>
                      <a:pt x="2673" y="29"/>
                    </a:lnTo>
                    <a:lnTo>
                      <a:pt x="2673" y="31"/>
                    </a:lnTo>
                    <a:lnTo>
                      <a:pt x="2673" y="34"/>
                    </a:lnTo>
                    <a:lnTo>
                      <a:pt x="2664" y="41"/>
                    </a:lnTo>
                    <a:lnTo>
                      <a:pt x="2651" y="49"/>
                    </a:lnTo>
                    <a:lnTo>
                      <a:pt x="2637" y="50"/>
                    </a:lnTo>
                    <a:lnTo>
                      <a:pt x="2621" y="54"/>
                    </a:lnTo>
                    <a:lnTo>
                      <a:pt x="2606" y="56"/>
                    </a:lnTo>
                    <a:lnTo>
                      <a:pt x="2610" y="47"/>
                    </a:lnTo>
                    <a:lnTo>
                      <a:pt x="2612" y="38"/>
                    </a:lnTo>
                    <a:lnTo>
                      <a:pt x="2612" y="23"/>
                    </a:lnTo>
                    <a:lnTo>
                      <a:pt x="2603" y="27"/>
                    </a:lnTo>
                    <a:lnTo>
                      <a:pt x="2592" y="29"/>
                    </a:lnTo>
                    <a:lnTo>
                      <a:pt x="2581" y="29"/>
                    </a:lnTo>
                    <a:lnTo>
                      <a:pt x="2570" y="31"/>
                    </a:lnTo>
                    <a:lnTo>
                      <a:pt x="2563" y="36"/>
                    </a:lnTo>
                    <a:lnTo>
                      <a:pt x="2561" y="45"/>
                    </a:lnTo>
                    <a:lnTo>
                      <a:pt x="2566" y="43"/>
                    </a:lnTo>
                    <a:lnTo>
                      <a:pt x="2572" y="41"/>
                    </a:lnTo>
                    <a:lnTo>
                      <a:pt x="2575" y="41"/>
                    </a:lnTo>
                    <a:lnTo>
                      <a:pt x="2581" y="41"/>
                    </a:lnTo>
                    <a:lnTo>
                      <a:pt x="2584" y="43"/>
                    </a:lnTo>
                    <a:lnTo>
                      <a:pt x="2586" y="45"/>
                    </a:lnTo>
                    <a:lnTo>
                      <a:pt x="2588" y="50"/>
                    </a:lnTo>
                    <a:lnTo>
                      <a:pt x="2554" y="56"/>
                    </a:lnTo>
                    <a:lnTo>
                      <a:pt x="2554" y="47"/>
                    </a:lnTo>
                    <a:lnTo>
                      <a:pt x="2541" y="50"/>
                    </a:lnTo>
                    <a:lnTo>
                      <a:pt x="2529" y="50"/>
                    </a:lnTo>
                    <a:lnTo>
                      <a:pt x="2514" y="52"/>
                    </a:lnTo>
                    <a:lnTo>
                      <a:pt x="2502" y="54"/>
                    </a:lnTo>
                    <a:lnTo>
                      <a:pt x="2492" y="59"/>
                    </a:lnTo>
                    <a:lnTo>
                      <a:pt x="2487" y="68"/>
                    </a:lnTo>
                    <a:lnTo>
                      <a:pt x="2503" y="74"/>
                    </a:lnTo>
                    <a:lnTo>
                      <a:pt x="2518" y="77"/>
                    </a:lnTo>
                    <a:lnTo>
                      <a:pt x="2532" y="76"/>
                    </a:lnTo>
                    <a:lnTo>
                      <a:pt x="2547" y="68"/>
                    </a:lnTo>
                    <a:lnTo>
                      <a:pt x="2601" y="70"/>
                    </a:lnTo>
                    <a:lnTo>
                      <a:pt x="2657" y="67"/>
                    </a:lnTo>
                    <a:lnTo>
                      <a:pt x="2716" y="63"/>
                    </a:lnTo>
                    <a:lnTo>
                      <a:pt x="2776" y="59"/>
                    </a:lnTo>
                    <a:lnTo>
                      <a:pt x="2835" y="59"/>
                    </a:lnTo>
                    <a:lnTo>
                      <a:pt x="2891" y="65"/>
                    </a:lnTo>
                    <a:lnTo>
                      <a:pt x="2891" y="58"/>
                    </a:lnTo>
                    <a:lnTo>
                      <a:pt x="2891" y="52"/>
                    </a:lnTo>
                    <a:lnTo>
                      <a:pt x="2893" y="49"/>
                    </a:lnTo>
                    <a:lnTo>
                      <a:pt x="2895" y="45"/>
                    </a:lnTo>
                    <a:lnTo>
                      <a:pt x="2898" y="43"/>
                    </a:lnTo>
                    <a:lnTo>
                      <a:pt x="2925" y="56"/>
                    </a:lnTo>
                    <a:lnTo>
                      <a:pt x="2954" y="63"/>
                    </a:lnTo>
                    <a:lnTo>
                      <a:pt x="2987" y="65"/>
                    </a:lnTo>
                    <a:lnTo>
                      <a:pt x="3019" y="61"/>
                    </a:lnTo>
                    <a:lnTo>
                      <a:pt x="3052" y="58"/>
                    </a:lnTo>
                    <a:lnTo>
                      <a:pt x="3084" y="54"/>
                    </a:lnTo>
                    <a:lnTo>
                      <a:pt x="3115" y="52"/>
                    </a:lnTo>
                    <a:lnTo>
                      <a:pt x="3108" y="40"/>
                    </a:lnTo>
                    <a:lnTo>
                      <a:pt x="3095" y="32"/>
                    </a:lnTo>
                    <a:lnTo>
                      <a:pt x="3079" y="29"/>
                    </a:lnTo>
                    <a:lnTo>
                      <a:pt x="3059" y="29"/>
                    </a:lnTo>
                    <a:lnTo>
                      <a:pt x="3039" y="31"/>
                    </a:lnTo>
                    <a:lnTo>
                      <a:pt x="3017" y="34"/>
                    </a:lnTo>
                    <a:lnTo>
                      <a:pt x="2996" y="38"/>
                    </a:lnTo>
                    <a:lnTo>
                      <a:pt x="2976" y="40"/>
                    </a:lnTo>
                    <a:lnTo>
                      <a:pt x="2960" y="41"/>
                    </a:lnTo>
                    <a:lnTo>
                      <a:pt x="2945" y="40"/>
                    </a:lnTo>
                    <a:lnTo>
                      <a:pt x="2936" y="36"/>
                    </a:lnTo>
                    <a:lnTo>
                      <a:pt x="2934" y="27"/>
                    </a:lnTo>
                    <a:lnTo>
                      <a:pt x="2938" y="14"/>
                    </a:lnTo>
                    <a:lnTo>
                      <a:pt x="2925" y="12"/>
                    </a:lnTo>
                    <a:close/>
                    <a:moveTo>
                      <a:pt x="5189" y="12"/>
                    </a:moveTo>
                    <a:lnTo>
                      <a:pt x="5164" y="16"/>
                    </a:lnTo>
                    <a:lnTo>
                      <a:pt x="5138" y="29"/>
                    </a:lnTo>
                    <a:lnTo>
                      <a:pt x="5153" y="31"/>
                    </a:lnTo>
                    <a:lnTo>
                      <a:pt x="5169" y="36"/>
                    </a:lnTo>
                    <a:lnTo>
                      <a:pt x="5187" y="40"/>
                    </a:lnTo>
                    <a:lnTo>
                      <a:pt x="5207" y="43"/>
                    </a:lnTo>
                    <a:lnTo>
                      <a:pt x="5225" y="45"/>
                    </a:lnTo>
                    <a:lnTo>
                      <a:pt x="5243" y="43"/>
                    </a:lnTo>
                    <a:lnTo>
                      <a:pt x="5257" y="36"/>
                    </a:lnTo>
                    <a:lnTo>
                      <a:pt x="5268" y="25"/>
                    </a:lnTo>
                    <a:lnTo>
                      <a:pt x="5241" y="18"/>
                    </a:lnTo>
                    <a:lnTo>
                      <a:pt x="5214" y="12"/>
                    </a:lnTo>
                    <a:lnTo>
                      <a:pt x="5189" y="12"/>
                    </a:lnTo>
                    <a:close/>
                    <a:moveTo>
                      <a:pt x="5032" y="7"/>
                    </a:moveTo>
                    <a:lnTo>
                      <a:pt x="5007" y="12"/>
                    </a:lnTo>
                    <a:lnTo>
                      <a:pt x="5012" y="25"/>
                    </a:lnTo>
                    <a:lnTo>
                      <a:pt x="5023" y="34"/>
                    </a:lnTo>
                    <a:lnTo>
                      <a:pt x="5037" y="40"/>
                    </a:lnTo>
                    <a:lnTo>
                      <a:pt x="5052" y="40"/>
                    </a:lnTo>
                    <a:lnTo>
                      <a:pt x="5066" y="38"/>
                    </a:lnTo>
                    <a:lnTo>
                      <a:pt x="5081" y="32"/>
                    </a:lnTo>
                    <a:lnTo>
                      <a:pt x="5090" y="25"/>
                    </a:lnTo>
                    <a:lnTo>
                      <a:pt x="5095" y="16"/>
                    </a:lnTo>
                    <a:lnTo>
                      <a:pt x="5075" y="12"/>
                    </a:lnTo>
                    <a:lnTo>
                      <a:pt x="5054" y="9"/>
                    </a:lnTo>
                    <a:lnTo>
                      <a:pt x="5032" y="7"/>
                    </a:lnTo>
                    <a:close/>
                    <a:moveTo>
                      <a:pt x="1491" y="7"/>
                    </a:moveTo>
                    <a:lnTo>
                      <a:pt x="1479" y="9"/>
                    </a:lnTo>
                    <a:lnTo>
                      <a:pt x="1470" y="14"/>
                    </a:lnTo>
                    <a:lnTo>
                      <a:pt x="1463" y="25"/>
                    </a:lnTo>
                    <a:lnTo>
                      <a:pt x="1479" y="25"/>
                    </a:lnTo>
                    <a:lnTo>
                      <a:pt x="1490" y="31"/>
                    </a:lnTo>
                    <a:lnTo>
                      <a:pt x="1500" y="40"/>
                    </a:lnTo>
                    <a:lnTo>
                      <a:pt x="1497" y="43"/>
                    </a:lnTo>
                    <a:lnTo>
                      <a:pt x="1495" y="45"/>
                    </a:lnTo>
                    <a:lnTo>
                      <a:pt x="1495" y="47"/>
                    </a:lnTo>
                    <a:lnTo>
                      <a:pt x="1497" y="47"/>
                    </a:lnTo>
                    <a:lnTo>
                      <a:pt x="1497" y="47"/>
                    </a:lnTo>
                    <a:lnTo>
                      <a:pt x="1499" y="47"/>
                    </a:lnTo>
                    <a:lnTo>
                      <a:pt x="1500" y="43"/>
                    </a:lnTo>
                    <a:lnTo>
                      <a:pt x="1500" y="40"/>
                    </a:lnTo>
                    <a:lnTo>
                      <a:pt x="1511" y="31"/>
                    </a:lnTo>
                    <a:lnTo>
                      <a:pt x="1515" y="21"/>
                    </a:lnTo>
                    <a:lnTo>
                      <a:pt x="1511" y="14"/>
                    </a:lnTo>
                    <a:lnTo>
                      <a:pt x="1502" y="9"/>
                    </a:lnTo>
                    <a:lnTo>
                      <a:pt x="1491" y="7"/>
                    </a:lnTo>
                    <a:close/>
                    <a:moveTo>
                      <a:pt x="1349" y="5"/>
                    </a:moveTo>
                    <a:lnTo>
                      <a:pt x="1342" y="7"/>
                    </a:lnTo>
                    <a:lnTo>
                      <a:pt x="1336" y="11"/>
                    </a:lnTo>
                    <a:lnTo>
                      <a:pt x="1333" y="14"/>
                    </a:lnTo>
                    <a:lnTo>
                      <a:pt x="1329" y="20"/>
                    </a:lnTo>
                    <a:lnTo>
                      <a:pt x="1327" y="25"/>
                    </a:lnTo>
                    <a:lnTo>
                      <a:pt x="1326" y="31"/>
                    </a:lnTo>
                    <a:lnTo>
                      <a:pt x="1331" y="31"/>
                    </a:lnTo>
                    <a:lnTo>
                      <a:pt x="1335" y="29"/>
                    </a:lnTo>
                    <a:lnTo>
                      <a:pt x="1340" y="27"/>
                    </a:lnTo>
                    <a:lnTo>
                      <a:pt x="1344" y="27"/>
                    </a:lnTo>
                    <a:lnTo>
                      <a:pt x="1347" y="23"/>
                    </a:lnTo>
                    <a:lnTo>
                      <a:pt x="1349" y="21"/>
                    </a:lnTo>
                    <a:lnTo>
                      <a:pt x="1351" y="18"/>
                    </a:lnTo>
                    <a:lnTo>
                      <a:pt x="1351" y="12"/>
                    </a:lnTo>
                    <a:lnTo>
                      <a:pt x="1349" y="5"/>
                    </a:lnTo>
                    <a:close/>
                    <a:moveTo>
                      <a:pt x="1374" y="5"/>
                    </a:moveTo>
                    <a:lnTo>
                      <a:pt x="1367" y="11"/>
                    </a:lnTo>
                    <a:lnTo>
                      <a:pt x="1360" y="25"/>
                    </a:lnTo>
                    <a:lnTo>
                      <a:pt x="1367" y="25"/>
                    </a:lnTo>
                    <a:lnTo>
                      <a:pt x="1376" y="29"/>
                    </a:lnTo>
                    <a:lnTo>
                      <a:pt x="1387" y="31"/>
                    </a:lnTo>
                    <a:lnTo>
                      <a:pt x="1399" y="32"/>
                    </a:lnTo>
                    <a:lnTo>
                      <a:pt x="1409" y="32"/>
                    </a:lnTo>
                    <a:lnTo>
                      <a:pt x="1418" y="29"/>
                    </a:lnTo>
                    <a:lnTo>
                      <a:pt x="1421" y="23"/>
                    </a:lnTo>
                    <a:lnTo>
                      <a:pt x="1419" y="12"/>
                    </a:lnTo>
                    <a:lnTo>
                      <a:pt x="1405" y="12"/>
                    </a:lnTo>
                    <a:lnTo>
                      <a:pt x="1394" y="9"/>
                    </a:lnTo>
                    <a:lnTo>
                      <a:pt x="1383" y="5"/>
                    </a:lnTo>
                    <a:lnTo>
                      <a:pt x="1374" y="5"/>
                    </a:lnTo>
                    <a:close/>
                    <a:moveTo>
                      <a:pt x="992" y="0"/>
                    </a:moveTo>
                    <a:lnTo>
                      <a:pt x="934" y="2"/>
                    </a:lnTo>
                    <a:lnTo>
                      <a:pt x="981" y="16"/>
                    </a:lnTo>
                    <a:lnTo>
                      <a:pt x="1030" y="27"/>
                    </a:lnTo>
                    <a:lnTo>
                      <a:pt x="1080" y="31"/>
                    </a:lnTo>
                    <a:lnTo>
                      <a:pt x="1131" y="31"/>
                    </a:lnTo>
                    <a:lnTo>
                      <a:pt x="1178" y="27"/>
                    </a:lnTo>
                    <a:lnTo>
                      <a:pt x="1219" y="18"/>
                    </a:lnTo>
                    <a:lnTo>
                      <a:pt x="1253" y="3"/>
                    </a:lnTo>
                    <a:lnTo>
                      <a:pt x="1183" y="7"/>
                    </a:lnTo>
                    <a:lnTo>
                      <a:pt x="1116" y="5"/>
                    </a:lnTo>
                    <a:lnTo>
                      <a:pt x="1053" y="2"/>
                    </a:lnTo>
                    <a:lnTo>
                      <a:pt x="99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4" name="Freeform 385"/>
              <p:cNvSpPr>
                <a:spLocks noEditPoints="1"/>
              </p:cNvSpPr>
              <p:nvPr/>
            </p:nvSpPr>
            <p:spPr bwMode="auto">
              <a:xfrm>
                <a:off x="2531" y="1930"/>
                <a:ext cx="2519" cy="183"/>
              </a:xfrm>
              <a:custGeom>
                <a:avLst/>
                <a:gdLst>
                  <a:gd name="T0" fmla="*/ 216 w 5037"/>
                  <a:gd name="T1" fmla="*/ 279 h 364"/>
                  <a:gd name="T2" fmla="*/ 449 w 5037"/>
                  <a:gd name="T3" fmla="*/ 289 h 364"/>
                  <a:gd name="T4" fmla="*/ 1335 w 5037"/>
                  <a:gd name="T5" fmla="*/ 278 h 364"/>
                  <a:gd name="T6" fmla="*/ 115 w 5037"/>
                  <a:gd name="T7" fmla="*/ 269 h 364"/>
                  <a:gd name="T8" fmla="*/ 3044 w 5037"/>
                  <a:gd name="T9" fmla="*/ 301 h 364"/>
                  <a:gd name="T10" fmla="*/ 1468 w 5037"/>
                  <a:gd name="T11" fmla="*/ 317 h 364"/>
                  <a:gd name="T12" fmla="*/ 1115 w 5037"/>
                  <a:gd name="T13" fmla="*/ 352 h 364"/>
                  <a:gd name="T14" fmla="*/ 1584 w 5037"/>
                  <a:gd name="T15" fmla="*/ 314 h 364"/>
                  <a:gd name="T16" fmla="*/ 1695 w 5037"/>
                  <a:gd name="T17" fmla="*/ 254 h 364"/>
                  <a:gd name="T18" fmla="*/ 3602 w 5037"/>
                  <a:gd name="T19" fmla="*/ 243 h 364"/>
                  <a:gd name="T20" fmla="*/ 2022 w 5037"/>
                  <a:gd name="T21" fmla="*/ 242 h 364"/>
                  <a:gd name="T22" fmla="*/ 2220 w 5037"/>
                  <a:gd name="T23" fmla="*/ 240 h 364"/>
                  <a:gd name="T24" fmla="*/ 3804 w 5037"/>
                  <a:gd name="T25" fmla="*/ 254 h 364"/>
                  <a:gd name="T26" fmla="*/ 4058 w 5037"/>
                  <a:gd name="T27" fmla="*/ 247 h 364"/>
                  <a:gd name="T28" fmla="*/ 2873 w 5037"/>
                  <a:gd name="T29" fmla="*/ 218 h 364"/>
                  <a:gd name="T30" fmla="*/ 195 w 5037"/>
                  <a:gd name="T31" fmla="*/ 238 h 364"/>
                  <a:gd name="T32" fmla="*/ 5007 w 5037"/>
                  <a:gd name="T33" fmla="*/ 204 h 364"/>
                  <a:gd name="T34" fmla="*/ 2420 w 5037"/>
                  <a:gd name="T35" fmla="*/ 252 h 364"/>
                  <a:gd name="T36" fmla="*/ 2734 w 5037"/>
                  <a:gd name="T37" fmla="*/ 242 h 364"/>
                  <a:gd name="T38" fmla="*/ 4390 w 5037"/>
                  <a:gd name="T39" fmla="*/ 209 h 364"/>
                  <a:gd name="T40" fmla="*/ 4496 w 5037"/>
                  <a:gd name="T41" fmla="*/ 238 h 364"/>
                  <a:gd name="T42" fmla="*/ 4527 w 5037"/>
                  <a:gd name="T43" fmla="*/ 220 h 364"/>
                  <a:gd name="T44" fmla="*/ 2830 w 5037"/>
                  <a:gd name="T45" fmla="*/ 206 h 364"/>
                  <a:gd name="T46" fmla="*/ 4830 w 5037"/>
                  <a:gd name="T47" fmla="*/ 224 h 364"/>
                  <a:gd name="T48" fmla="*/ 3165 w 5037"/>
                  <a:gd name="T49" fmla="*/ 182 h 364"/>
                  <a:gd name="T50" fmla="*/ 3030 w 5037"/>
                  <a:gd name="T51" fmla="*/ 231 h 364"/>
                  <a:gd name="T52" fmla="*/ 1841 w 5037"/>
                  <a:gd name="T53" fmla="*/ 177 h 364"/>
                  <a:gd name="T54" fmla="*/ 1997 w 5037"/>
                  <a:gd name="T55" fmla="*/ 177 h 364"/>
                  <a:gd name="T56" fmla="*/ 1313 w 5037"/>
                  <a:gd name="T57" fmla="*/ 153 h 364"/>
                  <a:gd name="T58" fmla="*/ 3400 w 5037"/>
                  <a:gd name="T59" fmla="*/ 146 h 364"/>
                  <a:gd name="T60" fmla="*/ 3495 w 5037"/>
                  <a:gd name="T61" fmla="*/ 182 h 364"/>
                  <a:gd name="T62" fmla="*/ 932 w 5037"/>
                  <a:gd name="T63" fmla="*/ 153 h 364"/>
                  <a:gd name="T64" fmla="*/ 3605 w 5037"/>
                  <a:gd name="T65" fmla="*/ 144 h 364"/>
                  <a:gd name="T66" fmla="*/ 3512 w 5037"/>
                  <a:gd name="T67" fmla="*/ 168 h 364"/>
                  <a:gd name="T68" fmla="*/ 3614 w 5037"/>
                  <a:gd name="T69" fmla="*/ 137 h 364"/>
                  <a:gd name="T70" fmla="*/ 1569 w 5037"/>
                  <a:gd name="T71" fmla="*/ 112 h 364"/>
                  <a:gd name="T72" fmla="*/ 1762 w 5037"/>
                  <a:gd name="T73" fmla="*/ 106 h 364"/>
                  <a:gd name="T74" fmla="*/ 4704 w 5037"/>
                  <a:gd name="T75" fmla="*/ 112 h 364"/>
                  <a:gd name="T76" fmla="*/ 4067 w 5037"/>
                  <a:gd name="T77" fmla="*/ 121 h 364"/>
                  <a:gd name="T78" fmla="*/ 4150 w 5037"/>
                  <a:gd name="T79" fmla="*/ 119 h 364"/>
                  <a:gd name="T80" fmla="*/ 4226 w 5037"/>
                  <a:gd name="T81" fmla="*/ 115 h 364"/>
                  <a:gd name="T82" fmla="*/ 2269 w 5037"/>
                  <a:gd name="T83" fmla="*/ 94 h 364"/>
                  <a:gd name="T84" fmla="*/ 4529 w 5037"/>
                  <a:gd name="T85" fmla="*/ 139 h 364"/>
                  <a:gd name="T86" fmla="*/ 2585 w 5037"/>
                  <a:gd name="T87" fmla="*/ 77 h 364"/>
                  <a:gd name="T88" fmla="*/ 2741 w 5037"/>
                  <a:gd name="T89" fmla="*/ 68 h 364"/>
                  <a:gd name="T90" fmla="*/ 972 w 5037"/>
                  <a:gd name="T91" fmla="*/ 103 h 364"/>
                  <a:gd name="T92" fmla="*/ 2916 w 5037"/>
                  <a:gd name="T93" fmla="*/ 70 h 364"/>
                  <a:gd name="T94" fmla="*/ 4875 w 5037"/>
                  <a:gd name="T95" fmla="*/ 85 h 364"/>
                  <a:gd name="T96" fmla="*/ 1389 w 5037"/>
                  <a:gd name="T97" fmla="*/ 81 h 364"/>
                  <a:gd name="T98" fmla="*/ 3093 w 5037"/>
                  <a:gd name="T99" fmla="*/ 45 h 364"/>
                  <a:gd name="T100" fmla="*/ 1537 w 5037"/>
                  <a:gd name="T101" fmla="*/ 61 h 364"/>
                  <a:gd name="T102" fmla="*/ 4 w 5037"/>
                  <a:gd name="T103" fmla="*/ 79 h 364"/>
                  <a:gd name="T104" fmla="*/ 242 w 5037"/>
                  <a:gd name="T105" fmla="*/ 40 h 364"/>
                  <a:gd name="T106" fmla="*/ 1647 w 5037"/>
                  <a:gd name="T107" fmla="*/ 49 h 364"/>
                  <a:gd name="T108" fmla="*/ 2137 w 5037"/>
                  <a:gd name="T109" fmla="*/ 38 h 364"/>
                  <a:gd name="T110" fmla="*/ 2240 w 5037"/>
                  <a:gd name="T111" fmla="*/ 72 h 364"/>
                  <a:gd name="T112" fmla="*/ 3237 w 5037"/>
                  <a:gd name="T113" fmla="*/ 45 h 364"/>
                  <a:gd name="T114" fmla="*/ 3492 w 5037"/>
                  <a:gd name="T115" fmla="*/ 43 h 364"/>
                  <a:gd name="T116" fmla="*/ 2336 w 5037"/>
                  <a:gd name="T117" fmla="*/ 59 h 364"/>
                  <a:gd name="T118" fmla="*/ 2114 w 5037"/>
                  <a:gd name="T119" fmla="*/ 27 h 364"/>
                  <a:gd name="T120" fmla="*/ 2428 w 5037"/>
                  <a:gd name="T121" fmla="*/ 16 h 364"/>
                  <a:gd name="T122" fmla="*/ 1917 w 5037"/>
                  <a:gd name="T123" fmla="*/ 3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37" h="364">
                    <a:moveTo>
                      <a:pt x="402" y="256"/>
                    </a:moveTo>
                    <a:lnTo>
                      <a:pt x="377" y="260"/>
                    </a:lnTo>
                    <a:lnTo>
                      <a:pt x="377" y="267"/>
                    </a:lnTo>
                    <a:lnTo>
                      <a:pt x="377" y="272"/>
                    </a:lnTo>
                    <a:lnTo>
                      <a:pt x="379" y="276"/>
                    </a:lnTo>
                    <a:lnTo>
                      <a:pt x="382" y="279"/>
                    </a:lnTo>
                    <a:lnTo>
                      <a:pt x="386" y="279"/>
                    </a:lnTo>
                    <a:lnTo>
                      <a:pt x="391" y="281"/>
                    </a:lnTo>
                    <a:lnTo>
                      <a:pt x="395" y="279"/>
                    </a:lnTo>
                    <a:lnTo>
                      <a:pt x="399" y="278"/>
                    </a:lnTo>
                    <a:lnTo>
                      <a:pt x="402" y="276"/>
                    </a:lnTo>
                    <a:lnTo>
                      <a:pt x="404" y="270"/>
                    </a:lnTo>
                    <a:lnTo>
                      <a:pt x="406" y="267"/>
                    </a:lnTo>
                    <a:lnTo>
                      <a:pt x="406" y="261"/>
                    </a:lnTo>
                    <a:lnTo>
                      <a:pt x="402" y="256"/>
                    </a:lnTo>
                    <a:close/>
                    <a:moveTo>
                      <a:pt x="1454" y="251"/>
                    </a:moveTo>
                    <a:lnTo>
                      <a:pt x="1421" y="258"/>
                    </a:lnTo>
                    <a:lnTo>
                      <a:pt x="1425" y="274"/>
                    </a:lnTo>
                    <a:lnTo>
                      <a:pt x="1428" y="281"/>
                    </a:lnTo>
                    <a:lnTo>
                      <a:pt x="1436" y="283"/>
                    </a:lnTo>
                    <a:lnTo>
                      <a:pt x="1441" y="279"/>
                    </a:lnTo>
                    <a:lnTo>
                      <a:pt x="1448" y="272"/>
                    </a:lnTo>
                    <a:lnTo>
                      <a:pt x="1452" y="263"/>
                    </a:lnTo>
                    <a:lnTo>
                      <a:pt x="1454" y="251"/>
                    </a:lnTo>
                    <a:close/>
                    <a:moveTo>
                      <a:pt x="316" y="251"/>
                    </a:moveTo>
                    <a:lnTo>
                      <a:pt x="281" y="258"/>
                    </a:lnTo>
                    <a:lnTo>
                      <a:pt x="256" y="261"/>
                    </a:lnTo>
                    <a:lnTo>
                      <a:pt x="234" y="263"/>
                    </a:lnTo>
                    <a:lnTo>
                      <a:pt x="213" y="261"/>
                    </a:lnTo>
                    <a:lnTo>
                      <a:pt x="188" y="254"/>
                    </a:lnTo>
                    <a:lnTo>
                      <a:pt x="198" y="269"/>
                    </a:lnTo>
                    <a:lnTo>
                      <a:pt x="216" y="279"/>
                    </a:lnTo>
                    <a:lnTo>
                      <a:pt x="238" y="283"/>
                    </a:lnTo>
                    <a:lnTo>
                      <a:pt x="260" y="283"/>
                    </a:lnTo>
                    <a:lnTo>
                      <a:pt x="283" y="278"/>
                    </a:lnTo>
                    <a:lnTo>
                      <a:pt x="301" y="267"/>
                    </a:lnTo>
                    <a:lnTo>
                      <a:pt x="316" y="251"/>
                    </a:lnTo>
                    <a:close/>
                    <a:moveTo>
                      <a:pt x="3445" y="251"/>
                    </a:moveTo>
                    <a:lnTo>
                      <a:pt x="3412" y="251"/>
                    </a:lnTo>
                    <a:lnTo>
                      <a:pt x="3382" y="254"/>
                    </a:lnTo>
                    <a:lnTo>
                      <a:pt x="3353" y="261"/>
                    </a:lnTo>
                    <a:lnTo>
                      <a:pt x="3328" y="274"/>
                    </a:lnTo>
                    <a:lnTo>
                      <a:pt x="3306" y="292"/>
                    </a:lnTo>
                    <a:lnTo>
                      <a:pt x="3358" y="285"/>
                    </a:lnTo>
                    <a:lnTo>
                      <a:pt x="3405" y="279"/>
                    </a:lnTo>
                    <a:lnTo>
                      <a:pt x="3447" y="278"/>
                    </a:lnTo>
                    <a:lnTo>
                      <a:pt x="3483" y="274"/>
                    </a:lnTo>
                    <a:lnTo>
                      <a:pt x="3513" y="270"/>
                    </a:lnTo>
                    <a:lnTo>
                      <a:pt x="3542" y="263"/>
                    </a:lnTo>
                    <a:lnTo>
                      <a:pt x="3568" y="252"/>
                    </a:lnTo>
                    <a:lnTo>
                      <a:pt x="3540" y="252"/>
                    </a:lnTo>
                    <a:lnTo>
                      <a:pt x="3510" y="252"/>
                    </a:lnTo>
                    <a:lnTo>
                      <a:pt x="3477" y="251"/>
                    </a:lnTo>
                    <a:lnTo>
                      <a:pt x="3445" y="251"/>
                    </a:lnTo>
                    <a:close/>
                    <a:moveTo>
                      <a:pt x="539" y="251"/>
                    </a:moveTo>
                    <a:lnTo>
                      <a:pt x="536" y="256"/>
                    </a:lnTo>
                    <a:lnTo>
                      <a:pt x="527" y="258"/>
                    </a:lnTo>
                    <a:lnTo>
                      <a:pt x="514" y="260"/>
                    </a:lnTo>
                    <a:lnTo>
                      <a:pt x="500" y="260"/>
                    </a:lnTo>
                    <a:lnTo>
                      <a:pt x="485" y="260"/>
                    </a:lnTo>
                    <a:lnTo>
                      <a:pt x="472" y="261"/>
                    </a:lnTo>
                    <a:lnTo>
                      <a:pt x="460" y="267"/>
                    </a:lnTo>
                    <a:lnTo>
                      <a:pt x="453" y="274"/>
                    </a:lnTo>
                    <a:lnTo>
                      <a:pt x="449" y="289"/>
                    </a:lnTo>
                    <a:lnTo>
                      <a:pt x="460" y="287"/>
                    </a:lnTo>
                    <a:lnTo>
                      <a:pt x="474" y="287"/>
                    </a:lnTo>
                    <a:lnTo>
                      <a:pt x="489" y="285"/>
                    </a:lnTo>
                    <a:lnTo>
                      <a:pt x="505" y="283"/>
                    </a:lnTo>
                    <a:lnTo>
                      <a:pt x="519" y="281"/>
                    </a:lnTo>
                    <a:lnTo>
                      <a:pt x="532" y="278"/>
                    </a:lnTo>
                    <a:lnTo>
                      <a:pt x="541" y="270"/>
                    </a:lnTo>
                    <a:lnTo>
                      <a:pt x="543" y="261"/>
                    </a:lnTo>
                    <a:lnTo>
                      <a:pt x="539" y="251"/>
                    </a:lnTo>
                    <a:close/>
                    <a:moveTo>
                      <a:pt x="1410" y="249"/>
                    </a:moveTo>
                    <a:lnTo>
                      <a:pt x="1389" y="254"/>
                    </a:lnTo>
                    <a:lnTo>
                      <a:pt x="1371" y="256"/>
                    </a:lnTo>
                    <a:lnTo>
                      <a:pt x="1354" y="256"/>
                    </a:lnTo>
                    <a:lnTo>
                      <a:pt x="1340" y="258"/>
                    </a:lnTo>
                    <a:lnTo>
                      <a:pt x="1327" y="265"/>
                    </a:lnTo>
                    <a:lnTo>
                      <a:pt x="1326" y="261"/>
                    </a:lnTo>
                    <a:lnTo>
                      <a:pt x="1324" y="260"/>
                    </a:lnTo>
                    <a:lnTo>
                      <a:pt x="1322" y="260"/>
                    </a:lnTo>
                    <a:lnTo>
                      <a:pt x="1320" y="261"/>
                    </a:lnTo>
                    <a:lnTo>
                      <a:pt x="1318" y="265"/>
                    </a:lnTo>
                    <a:lnTo>
                      <a:pt x="1318" y="267"/>
                    </a:lnTo>
                    <a:lnTo>
                      <a:pt x="1313" y="269"/>
                    </a:lnTo>
                    <a:lnTo>
                      <a:pt x="1309" y="270"/>
                    </a:lnTo>
                    <a:lnTo>
                      <a:pt x="1306" y="272"/>
                    </a:lnTo>
                    <a:lnTo>
                      <a:pt x="1306" y="274"/>
                    </a:lnTo>
                    <a:lnTo>
                      <a:pt x="1306" y="276"/>
                    </a:lnTo>
                    <a:lnTo>
                      <a:pt x="1309" y="278"/>
                    </a:lnTo>
                    <a:lnTo>
                      <a:pt x="1311" y="279"/>
                    </a:lnTo>
                    <a:lnTo>
                      <a:pt x="1315" y="279"/>
                    </a:lnTo>
                    <a:lnTo>
                      <a:pt x="1320" y="278"/>
                    </a:lnTo>
                    <a:lnTo>
                      <a:pt x="1322" y="289"/>
                    </a:lnTo>
                    <a:lnTo>
                      <a:pt x="1335" y="278"/>
                    </a:lnTo>
                    <a:lnTo>
                      <a:pt x="1347" y="274"/>
                    </a:lnTo>
                    <a:lnTo>
                      <a:pt x="1362" y="276"/>
                    </a:lnTo>
                    <a:lnTo>
                      <a:pt x="1374" y="278"/>
                    </a:lnTo>
                    <a:lnTo>
                      <a:pt x="1385" y="279"/>
                    </a:lnTo>
                    <a:lnTo>
                      <a:pt x="1394" y="279"/>
                    </a:lnTo>
                    <a:lnTo>
                      <a:pt x="1403" y="276"/>
                    </a:lnTo>
                    <a:lnTo>
                      <a:pt x="1409" y="267"/>
                    </a:lnTo>
                    <a:lnTo>
                      <a:pt x="1410" y="249"/>
                    </a:lnTo>
                    <a:close/>
                    <a:moveTo>
                      <a:pt x="651" y="249"/>
                    </a:moveTo>
                    <a:lnTo>
                      <a:pt x="633" y="256"/>
                    </a:lnTo>
                    <a:lnTo>
                      <a:pt x="617" y="258"/>
                    </a:lnTo>
                    <a:lnTo>
                      <a:pt x="602" y="256"/>
                    </a:lnTo>
                    <a:lnTo>
                      <a:pt x="590" y="252"/>
                    </a:lnTo>
                    <a:lnTo>
                      <a:pt x="579" y="251"/>
                    </a:lnTo>
                    <a:lnTo>
                      <a:pt x="568" y="251"/>
                    </a:lnTo>
                    <a:lnTo>
                      <a:pt x="557" y="256"/>
                    </a:lnTo>
                    <a:lnTo>
                      <a:pt x="568" y="267"/>
                    </a:lnTo>
                    <a:lnTo>
                      <a:pt x="582" y="274"/>
                    </a:lnTo>
                    <a:lnTo>
                      <a:pt x="599" y="276"/>
                    </a:lnTo>
                    <a:lnTo>
                      <a:pt x="617" y="274"/>
                    </a:lnTo>
                    <a:lnTo>
                      <a:pt x="633" y="269"/>
                    </a:lnTo>
                    <a:lnTo>
                      <a:pt x="646" y="260"/>
                    </a:lnTo>
                    <a:lnTo>
                      <a:pt x="651" y="249"/>
                    </a:lnTo>
                    <a:close/>
                    <a:moveTo>
                      <a:pt x="86" y="247"/>
                    </a:moveTo>
                    <a:lnTo>
                      <a:pt x="86" y="247"/>
                    </a:lnTo>
                    <a:lnTo>
                      <a:pt x="85" y="249"/>
                    </a:lnTo>
                    <a:lnTo>
                      <a:pt x="85" y="251"/>
                    </a:lnTo>
                    <a:lnTo>
                      <a:pt x="86" y="252"/>
                    </a:lnTo>
                    <a:lnTo>
                      <a:pt x="88" y="252"/>
                    </a:lnTo>
                    <a:lnTo>
                      <a:pt x="92" y="252"/>
                    </a:lnTo>
                    <a:lnTo>
                      <a:pt x="101" y="261"/>
                    </a:lnTo>
                    <a:lnTo>
                      <a:pt x="115" y="269"/>
                    </a:lnTo>
                    <a:lnTo>
                      <a:pt x="133" y="274"/>
                    </a:lnTo>
                    <a:lnTo>
                      <a:pt x="150" y="276"/>
                    </a:lnTo>
                    <a:lnTo>
                      <a:pt x="162" y="274"/>
                    </a:lnTo>
                    <a:lnTo>
                      <a:pt x="171" y="269"/>
                    </a:lnTo>
                    <a:lnTo>
                      <a:pt x="175" y="265"/>
                    </a:lnTo>
                    <a:lnTo>
                      <a:pt x="175" y="263"/>
                    </a:lnTo>
                    <a:lnTo>
                      <a:pt x="175" y="261"/>
                    </a:lnTo>
                    <a:lnTo>
                      <a:pt x="175" y="261"/>
                    </a:lnTo>
                    <a:lnTo>
                      <a:pt x="173" y="261"/>
                    </a:lnTo>
                    <a:lnTo>
                      <a:pt x="171" y="261"/>
                    </a:lnTo>
                    <a:lnTo>
                      <a:pt x="171" y="265"/>
                    </a:lnTo>
                    <a:lnTo>
                      <a:pt x="171" y="269"/>
                    </a:lnTo>
                    <a:lnTo>
                      <a:pt x="162" y="258"/>
                    </a:lnTo>
                    <a:lnTo>
                      <a:pt x="150" y="254"/>
                    </a:lnTo>
                    <a:lnTo>
                      <a:pt x="135" y="254"/>
                    </a:lnTo>
                    <a:lnTo>
                      <a:pt x="119" y="254"/>
                    </a:lnTo>
                    <a:lnTo>
                      <a:pt x="105" y="256"/>
                    </a:lnTo>
                    <a:lnTo>
                      <a:pt x="92" y="252"/>
                    </a:lnTo>
                    <a:lnTo>
                      <a:pt x="88" y="249"/>
                    </a:lnTo>
                    <a:lnTo>
                      <a:pt x="86" y="247"/>
                    </a:lnTo>
                    <a:close/>
                    <a:moveTo>
                      <a:pt x="3162" y="247"/>
                    </a:moveTo>
                    <a:lnTo>
                      <a:pt x="3145" y="251"/>
                    </a:lnTo>
                    <a:lnTo>
                      <a:pt x="3144" y="265"/>
                    </a:lnTo>
                    <a:lnTo>
                      <a:pt x="3138" y="274"/>
                    </a:lnTo>
                    <a:lnTo>
                      <a:pt x="3127" y="278"/>
                    </a:lnTo>
                    <a:lnTo>
                      <a:pt x="3111" y="279"/>
                    </a:lnTo>
                    <a:lnTo>
                      <a:pt x="3093" y="279"/>
                    </a:lnTo>
                    <a:lnTo>
                      <a:pt x="3073" y="279"/>
                    </a:lnTo>
                    <a:lnTo>
                      <a:pt x="3053" y="279"/>
                    </a:lnTo>
                    <a:lnTo>
                      <a:pt x="3032" y="281"/>
                    </a:lnTo>
                    <a:lnTo>
                      <a:pt x="3012" y="287"/>
                    </a:lnTo>
                    <a:lnTo>
                      <a:pt x="3044" y="301"/>
                    </a:lnTo>
                    <a:lnTo>
                      <a:pt x="3081" y="307"/>
                    </a:lnTo>
                    <a:lnTo>
                      <a:pt x="3115" y="307"/>
                    </a:lnTo>
                    <a:lnTo>
                      <a:pt x="3149" y="301"/>
                    </a:lnTo>
                    <a:lnTo>
                      <a:pt x="3182" y="298"/>
                    </a:lnTo>
                    <a:lnTo>
                      <a:pt x="3212" y="294"/>
                    </a:lnTo>
                    <a:lnTo>
                      <a:pt x="3237" y="296"/>
                    </a:lnTo>
                    <a:lnTo>
                      <a:pt x="3237" y="287"/>
                    </a:lnTo>
                    <a:lnTo>
                      <a:pt x="3241" y="279"/>
                    </a:lnTo>
                    <a:lnTo>
                      <a:pt x="3243" y="272"/>
                    </a:lnTo>
                    <a:lnTo>
                      <a:pt x="3241" y="263"/>
                    </a:lnTo>
                    <a:lnTo>
                      <a:pt x="3227" y="265"/>
                    </a:lnTo>
                    <a:lnTo>
                      <a:pt x="3210" y="267"/>
                    </a:lnTo>
                    <a:lnTo>
                      <a:pt x="3192" y="265"/>
                    </a:lnTo>
                    <a:lnTo>
                      <a:pt x="3176" y="260"/>
                    </a:lnTo>
                    <a:lnTo>
                      <a:pt x="3162" y="247"/>
                    </a:lnTo>
                    <a:close/>
                    <a:moveTo>
                      <a:pt x="1593" y="245"/>
                    </a:moveTo>
                    <a:lnTo>
                      <a:pt x="1565" y="249"/>
                    </a:lnTo>
                    <a:lnTo>
                      <a:pt x="1540" y="252"/>
                    </a:lnTo>
                    <a:lnTo>
                      <a:pt x="1517" y="254"/>
                    </a:lnTo>
                    <a:lnTo>
                      <a:pt x="1492" y="254"/>
                    </a:lnTo>
                    <a:lnTo>
                      <a:pt x="1463" y="251"/>
                    </a:lnTo>
                    <a:lnTo>
                      <a:pt x="1472" y="265"/>
                    </a:lnTo>
                    <a:lnTo>
                      <a:pt x="1481" y="274"/>
                    </a:lnTo>
                    <a:lnTo>
                      <a:pt x="1492" y="276"/>
                    </a:lnTo>
                    <a:lnTo>
                      <a:pt x="1504" y="274"/>
                    </a:lnTo>
                    <a:lnTo>
                      <a:pt x="1517" y="272"/>
                    </a:lnTo>
                    <a:lnTo>
                      <a:pt x="1529" y="270"/>
                    </a:lnTo>
                    <a:lnTo>
                      <a:pt x="1542" y="274"/>
                    </a:lnTo>
                    <a:lnTo>
                      <a:pt x="1553" y="285"/>
                    </a:lnTo>
                    <a:lnTo>
                      <a:pt x="1524" y="303"/>
                    </a:lnTo>
                    <a:lnTo>
                      <a:pt x="1495" y="314"/>
                    </a:lnTo>
                    <a:lnTo>
                      <a:pt x="1468" y="317"/>
                    </a:lnTo>
                    <a:lnTo>
                      <a:pt x="1443" y="319"/>
                    </a:lnTo>
                    <a:lnTo>
                      <a:pt x="1418" y="323"/>
                    </a:lnTo>
                    <a:lnTo>
                      <a:pt x="1392" y="328"/>
                    </a:lnTo>
                    <a:lnTo>
                      <a:pt x="1369" y="326"/>
                    </a:lnTo>
                    <a:lnTo>
                      <a:pt x="1345" y="326"/>
                    </a:lnTo>
                    <a:lnTo>
                      <a:pt x="1331" y="317"/>
                    </a:lnTo>
                    <a:lnTo>
                      <a:pt x="1318" y="316"/>
                    </a:lnTo>
                    <a:lnTo>
                      <a:pt x="1308" y="317"/>
                    </a:lnTo>
                    <a:lnTo>
                      <a:pt x="1295" y="323"/>
                    </a:lnTo>
                    <a:lnTo>
                      <a:pt x="1282" y="328"/>
                    </a:lnTo>
                    <a:lnTo>
                      <a:pt x="1266" y="332"/>
                    </a:lnTo>
                    <a:lnTo>
                      <a:pt x="1246" y="334"/>
                    </a:lnTo>
                    <a:lnTo>
                      <a:pt x="1223" y="328"/>
                    </a:lnTo>
                    <a:lnTo>
                      <a:pt x="1226" y="325"/>
                    </a:lnTo>
                    <a:lnTo>
                      <a:pt x="1228" y="323"/>
                    </a:lnTo>
                    <a:lnTo>
                      <a:pt x="1226" y="321"/>
                    </a:lnTo>
                    <a:lnTo>
                      <a:pt x="1226" y="321"/>
                    </a:lnTo>
                    <a:lnTo>
                      <a:pt x="1225" y="321"/>
                    </a:lnTo>
                    <a:lnTo>
                      <a:pt x="1223" y="321"/>
                    </a:lnTo>
                    <a:lnTo>
                      <a:pt x="1223" y="325"/>
                    </a:lnTo>
                    <a:lnTo>
                      <a:pt x="1223" y="328"/>
                    </a:lnTo>
                    <a:lnTo>
                      <a:pt x="1203" y="334"/>
                    </a:lnTo>
                    <a:lnTo>
                      <a:pt x="1181" y="334"/>
                    </a:lnTo>
                    <a:lnTo>
                      <a:pt x="1163" y="330"/>
                    </a:lnTo>
                    <a:lnTo>
                      <a:pt x="1145" y="330"/>
                    </a:lnTo>
                    <a:lnTo>
                      <a:pt x="1134" y="330"/>
                    </a:lnTo>
                    <a:lnTo>
                      <a:pt x="1125" y="334"/>
                    </a:lnTo>
                    <a:lnTo>
                      <a:pt x="1115" y="341"/>
                    </a:lnTo>
                    <a:lnTo>
                      <a:pt x="1113" y="343"/>
                    </a:lnTo>
                    <a:lnTo>
                      <a:pt x="1113" y="346"/>
                    </a:lnTo>
                    <a:lnTo>
                      <a:pt x="1113" y="350"/>
                    </a:lnTo>
                    <a:lnTo>
                      <a:pt x="1115" y="352"/>
                    </a:lnTo>
                    <a:lnTo>
                      <a:pt x="1116" y="353"/>
                    </a:lnTo>
                    <a:lnTo>
                      <a:pt x="1115" y="359"/>
                    </a:lnTo>
                    <a:lnTo>
                      <a:pt x="1133" y="357"/>
                    </a:lnTo>
                    <a:lnTo>
                      <a:pt x="1156" y="364"/>
                    </a:lnTo>
                    <a:lnTo>
                      <a:pt x="1180" y="364"/>
                    </a:lnTo>
                    <a:lnTo>
                      <a:pt x="1203" y="361"/>
                    </a:lnTo>
                    <a:lnTo>
                      <a:pt x="1226" y="355"/>
                    </a:lnTo>
                    <a:lnTo>
                      <a:pt x="1270" y="355"/>
                    </a:lnTo>
                    <a:lnTo>
                      <a:pt x="1313" y="352"/>
                    </a:lnTo>
                    <a:lnTo>
                      <a:pt x="1354" y="344"/>
                    </a:lnTo>
                    <a:lnTo>
                      <a:pt x="1363" y="346"/>
                    </a:lnTo>
                    <a:lnTo>
                      <a:pt x="1363" y="353"/>
                    </a:lnTo>
                    <a:lnTo>
                      <a:pt x="1376" y="350"/>
                    </a:lnTo>
                    <a:lnTo>
                      <a:pt x="1387" y="346"/>
                    </a:lnTo>
                    <a:lnTo>
                      <a:pt x="1412" y="346"/>
                    </a:lnTo>
                    <a:lnTo>
                      <a:pt x="1414" y="346"/>
                    </a:lnTo>
                    <a:lnTo>
                      <a:pt x="1416" y="344"/>
                    </a:lnTo>
                    <a:lnTo>
                      <a:pt x="1418" y="343"/>
                    </a:lnTo>
                    <a:lnTo>
                      <a:pt x="1452" y="341"/>
                    </a:lnTo>
                    <a:lnTo>
                      <a:pt x="1486" y="344"/>
                    </a:lnTo>
                    <a:lnTo>
                      <a:pt x="1526" y="346"/>
                    </a:lnTo>
                    <a:lnTo>
                      <a:pt x="1567" y="344"/>
                    </a:lnTo>
                    <a:lnTo>
                      <a:pt x="1612" y="337"/>
                    </a:lnTo>
                    <a:lnTo>
                      <a:pt x="1612" y="325"/>
                    </a:lnTo>
                    <a:lnTo>
                      <a:pt x="1614" y="314"/>
                    </a:lnTo>
                    <a:lnTo>
                      <a:pt x="1614" y="303"/>
                    </a:lnTo>
                    <a:lnTo>
                      <a:pt x="1612" y="296"/>
                    </a:lnTo>
                    <a:lnTo>
                      <a:pt x="1607" y="290"/>
                    </a:lnTo>
                    <a:lnTo>
                      <a:pt x="1598" y="287"/>
                    </a:lnTo>
                    <a:lnTo>
                      <a:pt x="1591" y="294"/>
                    </a:lnTo>
                    <a:lnTo>
                      <a:pt x="1587" y="305"/>
                    </a:lnTo>
                    <a:lnTo>
                      <a:pt x="1584" y="314"/>
                    </a:lnTo>
                    <a:lnTo>
                      <a:pt x="1578" y="321"/>
                    </a:lnTo>
                    <a:lnTo>
                      <a:pt x="1567" y="325"/>
                    </a:lnTo>
                    <a:lnTo>
                      <a:pt x="1573" y="314"/>
                    </a:lnTo>
                    <a:lnTo>
                      <a:pt x="1573" y="308"/>
                    </a:lnTo>
                    <a:lnTo>
                      <a:pt x="1569" y="303"/>
                    </a:lnTo>
                    <a:lnTo>
                      <a:pt x="1564" y="299"/>
                    </a:lnTo>
                    <a:lnTo>
                      <a:pt x="1558" y="294"/>
                    </a:lnTo>
                    <a:lnTo>
                      <a:pt x="1553" y="285"/>
                    </a:lnTo>
                    <a:lnTo>
                      <a:pt x="1556" y="274"/>
                    </a:lnTo>
                    <a:lnTo>
                      <a:pt x="1562" y="269"/>
                    </a:lnTo>
                    <a:lnTo>
                      <a:pt x="1569" y="267"/>
                    </a:lnTo>
                    <a:lnTo>
                      <a:pt x="1576" y="267"/>
                    </a:lnTo>
                    <a:lnTo>
                      <a:pt x="1584" y="265"/>
                    </a:lnTo>
                    <a:lnTo>
                      <a:pt x="1589" y="260"/>
                    </a:lnTo>
                    <a:lnTo>
                      <a:pt x="1593" y="245"/>
                    </a:lnTo>
                    <a:close/>
                    <a:moveTo>
                      <a:pt x="1868" y="245"/>
                    </a:moveTo>
                    <a:lnTo>
                      <a:pt x="1852" y="245"/>
                    </a:lnTo>
                    <a:lnTo>
                      <a:pt x="1840" y="245"/>
                    </a:lnTo>
                    <a:lnTo>
                      <a:pt x="1829" y="247"/>
                    </a:lnTo>
                    <a:lnTo>
                      <a:pt x="1820" y="254"/>
                    </a:lnTo>
                    <a:lnTo>
                      <a:pt x="1811" y="267"/>
                    </a:lnTo>
                    <a:lnTo>
                      <a:pt x="1816" y="267"/>
                    </a:lnTo>
                    <a:lnTo>
                      <a:pt x="1827" y="269"/>
                    </a:lnTo>
                    <a:lnTo>
                      <a:pt x="1836" y="270"/>
                    </a:lnTo>
                    <a:lnTo>
                      <a:pt x="1847" y="270"/>
                    </a:lnTo>
                    <a:lnTo>
                      <a:pt x="1858" y="270"/>
                    </a:lnTo>
                    <a:lnTo>
                      <a:pt x="1865" y="267"/>
                    </a:lnTo>
                    <a:lnTo>
                      <a:pt x="1868" y="258"/>
                    </a:lnTo>
                    <a:lnTo>
                      <a:pt x="1868" y="245"/>
                    </a:lnTo>
                    <a:close/>
                    <a:moveTo>
                      <a:pt x="1719" y="242"/>
                    </a:moveTo>
                    <a:lnTo>
                      <a:pt x="1706" y="245"/>
                    </a:lnTo>
                    <a:lnTo>
                      <a:pt x="1695" y="254"/>
                    </a:lnTo>
                    <a:lnTo>
                      <a:pt x="1690" y="269"/>
                    </a:lnTo>
                    <a:lnTo>
                      <a:pt x="1706" y="269"/>
                    </a:lnTo>
                    <a:lnTo>
                      <a:pt x="1728" y="269"/>
                    </a:lnTo>
                    <a:lnTo>
                      <a:pt x="1749" y="269"/>
                    </a:lnTo>
                    <a:lnTo>
                      <a:pt x="1773" y="272"/>
                    </a:lnTo>
                    <a:lnTo>
                      <a:pt x="1795" y="279"/>
                    </a:lnTo>
                    <a:lnTo>
                      <a:pt x="1795" y="267"/>
                    </a:lnTo>
                    <a:lnTo>
                      <a:pt x="1796" y="258"/>
                    </a:lnTo>
                    <a:lnTo>
                      <a:pt x="1800" y="247"/>
                    </a:lnTo>
                    <a:lnTo>
                      <a:pt x="1786" y="249"/>
                    </a:lnTo>
                    <a:lnTo>
                      <a:pt x="1771" y="247"/>
                    </a:lnTo>
                    <a:lnTo>
                      <a:pt x="1753" y="245"/>
                    </a:lnTo>
                    <a:lnTo>
                      <a:pt x="1735" y="243"/>
                    </a:lnTo>
                    <a:lnTo>
                      <a:pt x="1719" y="242"/>
                    </a:lnTo>
                    <a:close/>
                    <a:moveTo>
                      <a:pt x="2101" y="242"/>
                    </a:moveTo>
                    <a:lnTo>
                      <a:pt x="2076" y="247"/>
                    </a:lnTo>
                    <a:lnTo>
                      <a:pt x="2074" y="254"/>
                    </a:lnTo>
                    <a:lnTo>
                      <a:pt x="2074" y="260"/>
                    </a:lnTo>
                    <a:lnTo>
                      <a:pt x="2078" y="263"/>
                    </a:lnTo>
                    <a:lnTo>
                      <a:pt x="2080" y="265"/>
                    </a:lnTo>
                    <a:lnTo>
                      <a:pt x="2085" y="267"/>
                    </a:lnTo>
                    <a:lnTo>
                      <a:pt x="2089" y="267"/>
                    </a:lnTo>
                    <a:lnTo>
                      <a:pt x="2092" y="267"/>
                    </a:lnTo>
                    <a:lnTo>
                      <a:pt x="2098" y="265"/>
                    </a:lnTo>
                    <a:lnTo>
                      <a:pt x="2099" y="261"/>
                    </a:lnTo>
                    <a:lnTo>
                      <a:pt x="2103" y="258"/>
                    </a:lnTo>
                    <a:lnTo>
                      <a:pt x="2103" y="252"/>
                    </a:lnTo>
                    <a:lnTo>
                      <a:pt x="2103" y="249"/>
                    </a:lnTo>
                    <a:lnTo>
                      <a:pt x="2101" y="242"/>
                    </a:lnTo>
                    <a:close/>
                    <a:moveTo>
                      <a:pt x="3643" y="240"/>
                    </a:moveTo>
                    <a:lnTo>
                      <a:pt x="3622" y="240"/>
                    </a:lnTo>
                    <a:lnTo>
                      <a:pt x="3602" y="243"/>
                    </a:lnTo>
                    <a:lnTo>
                      <a:pt x="3587" y="251"/>
                    </a:lnTo>
                    <a:lnTo>
                      <a:pt x="3578" y="261"/>
                    </a:lnTo>
                    <a:lnTo>
                      <a:pt x="3600" y="260"/>
                    </a:lnTo>
                    <a:lnTo>
                      <a:pt x="3623" y="261"/>
                    </a:lnTo>
                    <a:lnTo>
                      <a:pt x="3649" y="263"/>
                    </a:lnTo>
                    <a:lnTo>
                      <a:pt x="3674" y="260"/>
                    </a:lnTo>
                    <a:lnTo>
                      <a:pt x="3697" y="249"/>
                    </a:lnTo>
                    <a:lnTo>
                      <a:pt x="3683" y="243"/>
                    </a:lnTo>
                    <a:lnTo>
                      <a:pt x="3663" y="240"/>
                    </a:lnTo>
                    <a:lnTo>
                      <a:pt x="3643" y="240"/>
                    </a:lnTo>
                    <a:close/>
                    <a:moveTo>
                      <a:pt x="56" y="238"/>
                    </a:moveTo>
                    <a:lnTo>
                      <a:pt x="50" y="240"/>
                    </a:lnTo>
                    <a:lnTo>
                      <a:pt x="47" y="242"/>
                    </a:lnTo>
                    <a:lnTo>
                      <a:pt x="41" y="242"/>
                    </a:lnTo>
                    <a:lnTo>
                      <a:pt x="38" y="243"/>
                    </a:lnTo>
                    <a:lnTo>
                      <a:pt x="34" y="245"/>
                    </a:lnTo>
                    <a:lnTo>
                      <a:pt x="32" y="249"/>
                    </a:lnTo>
                    <a:lnTo>
                      <a:pt x="31" y="254"/>
                    </a:lnTo>
                    <a:lnTo>
                      <a:pt x="34" y="254"/>
                    </a:lnTo>
                    <a:lnTo>
                      <a:pt x="36" y="256"/>
                    </a:lnTo>
                    <a:lnTo>
                      <a:pt x="40" y="258"/>
                    </a:lnTo>
                    <a:lnTo>
                      <a:pt x="43" y="260"/>
                    </a:lnTo>
                    <a:lnTo>
                      <a:pt x="47" y="260"/>
                    </a:lnTo>
                    <a:lnTo>
                      <a:pt x="50" y="260"/>
                    </a:lnTo>
                    <a:lnTo>
                      <a:pt x="52" y="260"/>
                    </a:lnTo>
                    <a:lnTo>
                      <a:pt x="56" y="258"/>
                    </a:lnTo>
                    <a:lnTo>
                      <a:pt x="58" y="256"/>
                    </a:lnTo>
                    <a:lnTo>
                      <a:pt x="58" y="251"/>
                    </a:lnTo>
                    <a:lnTo>
                      <a:pt x="58" y="245"/>
                    </a:lnTo>
                    <a:lnTo>
                      <a:pt x="56" y="238"/>
                    </a:lnTo>
                    <a:close/>
                    <a:moveTo>
                      <a:pt x="2065" y="238"/>
                    </a:moveTo>
                    <a:lnTo>
                      <a:pt x="2022" y="242"/>
                    </a:lnTo>
                    <a:lnTo>
                      <a:pt x="1982" y="242"/>
                    </a:lnTo>
                    <a:lnTo>
                      <a:pt x="1944" y="242"/>
                    </a:lnTo>
                    <a:lnTo>
                      <a:pt x="1910" y="245"/>
                    </a:lnTo>
                    <a:lnTo>
                      <a:pt x="1878" y="254"/>
                    </a:lnTo>
                    <a:lnTo>
                      <a:pt x="1888" y="260"/>
                    </a:lnTo>
                    <a:lnTo>
                      <a:pt x="1906" y="265"/>
                    </a:lnTo>
                    <a:lnTo>
                      <a:pt x="1930" y="269"/>
                    </a:lnTo>
                    <a:lnTo>
                      <a:pt x="1957" y="272"/>
                    </a:lnTo>
                    <a:lnTo>
                      <a:pt x="1986" y="270"/>
                    </a:lnTo>
                    <a:lnTo>
                      <a:pt x="2015" y="265"/>
                    </a:lnTo>
                    <a:lnTo>
                      <a:pt x="2042" y="254"/>
                    </a:lnTo>
                    <a:lnTo>
                      <a:pt x="2065" y="238"/>
                    </a:lnTo>
                    <a:close/>
                    <a:moveTo>
                      <a:pt x="2193" y="236"/>
                    </a:moveTo>
                    <a:lnTo>
                      <a:pt x="2186" y="238"/>
                    </a:lnTo>
                    <a:lnTo>
                      <a:pt x="2179" y="247"/>
                    </a:lnTo>
                    <a:lnTo>
                      <a:pt x="2177" y="238"/>
                    </a:lnTo>
                    <a:lnTo>
                      <a:pt x="2170" y="240"/>
                    </a:lnTo>
                    <a:lnTo>
                      <a:pt x="2161" y="240"/>
                    </a:lnTo>
                    <a:lnTo>
                      <a:pt x="2152" y="242"/>
                    </a:lnTo>
                    <a:lnTo>
                      <a:pt x="2146" y="245"/>
                    </a:lnTo>
                    <a:lnTo>
                      <a:pt x="2143" y="252"/>
                    </a:lnTo>
                    <a:lnTo>
                      <a:pt x="2146" y="265"/>
                    </a:lnTo>
                    <a:lnTo>
                      <a:pt x="2157" y="263"/>
                    </a:lnTo>
                    <a:lnTo>
                      <a:pt x="2166" y="258"/>
                    </a:lnTo>
                    <a:lnTo>
                      <a:pt x="2172" y="252"/>
                    </a:lnTo>
                    <a:lnTo>
                      <a:pt x="2179" y="247"/>
                    </a:lnTo>
                    <a:lnTo>
                      <a:pt x="2181" y="258"/>
                    </a:lnTo>
                    <a:lnTo>
                      <a:pt x="2190" y="263"/>
                    </a:lnTo>
                    <a:lnTo>
                      <a:pt x="2200" y="265"/>
                    </a:lnTo>
                    <a:lnTo>
                      <a:pt x="2211" y="261"/>
                    </a:lnTo>
                    <a:lnTo>
                      <a:pt x="2218" y="252"/>
                    </a:lnTo>
                    <a:lnTo>
                      <a:pt x="2220" y="240"/>
                    </a:lnTo>
                    <a:lnTo>
                      <a:pt x="2209" y="240"/>
                    </a:lnTo>
                    <a:lnTo>
                      <a:pt x="2200" y="238"/>
                    </a:lnTo>
                    <a:lnTo>
                      <a:pt x="2193" y="236"/>
                    </a:lnTo>
                    <a:close/>
                    <a:moveTo>
                      <a:pt x="2332" y="229"/>
                    </a:moveTo>
                    <a:lnTo>
                      <a:pt x="2307" y="234"/>
                    </a:lnTo>
                    <a:lnTo>
                      <a:pt x="2309" y="249"/>
                    </a:lnTo>
                    <a:lnTo>
                      <a:pt x="2312" y="261"/>
                    </a:lnTo>
                    <a:lnTo>
                      <a:pt x="2319" y="269"/>
                    </a:lnTo>
                    <a:lnTo>
                      <a:pt x="2328" y="272"/>
                    </a:lnTo>
                    <a:lnTo>
                      <a:pt x="2330" y="261"/>
                    </a:lnTo>
                    <a:lnTo>
                      <a:pt x="2332" y="252"/>
                    </a:lnTo>
                    <a:lnTo>
                      <a:pt x="2334" y="242"/>
                    </a:lnTo>
                    <a:lnTo>
                      <a:pt x="2332" y="229"/>
                    </a:lnTo>
                    <a:close/>
                    <a:moveTo>
                      <a:pt x="2280" y="229"/>
                    </a:moveTo>
                    <a:lnTo>
                      <a:pt x="2238" y="236"/>
                    </a:lnTo>
                    <a:lnTo>
                      <a:pt x="2240" y="252"/>
                    </a:lnTo>
                    <a:lnTo>
                      <a:pt x="2247" y="260"/>
                    </a:lnTo>
                    <a:lnTo>
                      <a:pt x="2258" y="263"/>
                    </a:lnTo>
                    <a:lnTo>
                      <a:pt x="2271" y="263"/>
                    </a:lnTo>
                    <a:lnTo>
                      <a:pt x="2283" y="260"/>
                    </a:lnTo>
                    <a:lnTo>
                      <a:pt x="2280" y="229"/>
                    </a:lnTo>
                    <a:close/>
                    <a:moveTo>
                      <a:pt x="3815" y="225"/>
                    </a:moveTo>
                    <a:lnTo>
                      <a:pt x="3802" y="225"/>
                    </a:lnTo>
                    <a:lnTo>
                      <a:pt x="3789" y="229"/>
                    </a:lnTo>
                    <a:lnTo>
                      <a:pt x="3777" y="236"/>
                    </a:lnTo>
                    <a:lnTo>
                      <a:pt x="3770" y="245"/>
                    </a:lnTo>
                    <a:lnTo>
                      <a:pt x="3768" y="256"/>
                    </a:lnTo>
                    <a:lnTo>
                      <a:pt x="3779" y="252"/>
                    </a:lnTo>
                    <a:lnTo>
                      <a:pt x="3788" y="254"/>
                    </a:lnTo>
                    <a:lnTo>
                      <a:pt x="3793" y="256"/>
                    </a:lnTo>
                    <a:lnTo>
                      <a:pt x="3798" y="258"/>
                    </a:lnTo>
                    <a:lnTo>
                      <a:pt x="3804" y="254"/>
                    </a:lnTo>
                    <a:lnTo>
                      <a:pt x="3809" y="247"/>
                    </a:lnTo>
                    <a:lnTo>
                      <a:pt x="3811" y="251"/>
                    </a:lnTo>
                    <a:lnTo>
                      <a:pt x="3815" y="254"/>
                    </a:lnTo>
                    <a:lnTo>
                      <a:pt x="3818" y="254"/>
                    </a:lnTo>
                    <a:lnTo>
                      <a:pt x="3822" y="254"/>
                    </a:lnTo>
                    <a:lnTo>
                      <a:pt x="3827" y="254"/>
                    </a:lnTo>
                    <a:lnTo>
                      <a:pt x="3831" y="252"/>
                    </a:lnTo>
                    <a:lnTo>
                      <a:pt x="3836" y="252"/>
                    </a:lnTo>
                    <a:lnTo>
                      <a:pt x="3834" y="238"/>
                    </a:lnTo>
                    <a:lnTo>
                      <a:pt x="3827" y="229"/>
                    </a:lnTo>
                    <a:lnTo>
                      <a:pt x="3815" y="225"/>
                    </a:lnTo>
                    <a:close/>
                    <a:moveTo>
                      <a:pt x="4065" y="218"/>
                    </a:moveTo>
                    <a:lnTo>
                      <a:pt x="4060" y="220"/>
                    </a:lnTo>
                    <a:lnTo>
                      <a:pt x="4056" y="222"/>
                    </a:lnTo>
                    <a:lnTo>
                      <a:pt x="4053" y="224"/>
                    </a:lnTo>
                    <a:lnTo>
                      <a:pt x="4051" y="227"/>
                    </a:lnTo>
                    <a:lnTo>
                      <a:pt x="4047" y="231"/>
                    </a:lnTo>
                    <a:lnTo>
                      <a:pt x="4044" y="233"/>
                    </a:lnTo>
                    <a:lnTo>
                      <a:pt x="4040" y="234"/>
                    </a:lnTo>
                    <a:lnTo>
                      <a:pt x="4038" y="231"/>
                    </a:lnTo>
                    <a:lnTo>
                      <a:pt x="4036" y="229"/>
                    </a:lnTo>
                    <a:lnTo>
                      <a:pt x="4035" y="229"/>
                    </a:lnTo>
                    <a:lnTo>
                      <a:pt x="4035" y="231"/>
                    </a:lnTo>
                    <a:lnTo>
                      <a:pt x="4035" y="233"/>
                    </a:lnTo>
                    <a:lnTo>
                      <a:pt x="4035" y="233"/>
                    </a:lnTo>
                    <a:lnTo>
                      <a:pt x="4038" y="234"/>
                    </a:lnTo>
                    <a:lnTo>
                      <a:pt x="4040" y="234"/>
                    </a:lnTo>
                    <a:lnTo>
                      <a:pt x="4042" y="245"/>
                    </a:lnTo>
                    <a:lnTo>
                      <a:pt x="4047" y="243"/>
                    </a:lnTo>
                    <a:lnTo>
                      <a:pt x="4051" y="243"/>
                    </a:lnTo>
                    <a:lnTo>
                      <a:pt x="4054" y="245"/>
                    </a:lnTo>
                    <a:lnTo>
                      <a:pt x="4058" y="247"/>
                    </a:lnTo>
                    <a:lnTo>
                      <a:pt x="4060" y="249"/>
                    </a:lnTo>
                    <a:lnTo>
                      <a:pt x="4064" y="249"/>
                    </a:lnTo>
                    <a:lnTo>
                      <a:pt x="4069" y="251"/>
                    </a:lnTo>
                    <a:lnTo>
                      <a:pt x="4065" y="218"/>
                    </a:lnTo>
                    <a:close/>
                    <a:moveTo>
                      <a:pt x="4013" y="218"/>
                    </a:moveTo>
                    <a:lnTo>
                      <a:pt x="3982" y="225"/>
                    </a:lnTo>
                    <a:lnTo>
                      <a:pt x="3957" y="227"/>
                    </a:lnTo>
                    <a:lnTo>
                      <a:pt x="3935" y="227"/>
                    </a:lnTo>
                    <a:lnTo>
                      <a:pt x="3916" y="227"/>
                    </a:lnTo>
                    <a:lnTo>
                      <a:pt x="3898" y="229"/>
                    </a:lnTo>
                    <a:lnTo>
                      <a:pt x="3880" y="234"/>
                    </a:lnTo>
                    <a:lnTo>
                      <a:pt x="3862" y="247"/>
                    </a:lnTo>
                    <a:lnTo>
                      <a:pt x="3887" y="251"/>
                    </a:lnTo>
                    <a:lnTo>
                      <a:pt x="3908" y="251"/>
                    </a:lnTo>
                    <a:lnTo>
                      <a:pt x="3928" y="251"/>
                    </a:lnTo>
                    <a:lnTo>
                      <a:pt x="3952" y="249"/>
                    </a:lnTo>
                    <a:lnTo>
                      <a:pt x="3981" y="249"/>
                    </a:lnTo>
                    <a:lnTo>
                      <a:pt x="4017" y="249"/>
                    </a:lnTo>
                    <a:lnTo>
                      <a:pt x="4013" y="218"/>
                    </a:lnTo>
                    <a:close/>
                    <a:moveTo>
                      <a:pt x="2873" y="218"/>
                    </a:moveTo>
                    <a:lnTo>
                      <a:pt x="2866" y="222"/>
                    </a:lnTo>
                    <a:lnTo>
                      <a:pt x="2857" y="222"/>
                    </a:lnTo>
                    <a:lnTo>
                      <a:pt x="2848" y="222"/>
                    </a:lnTo>
                    <a:lnTo>
                      <a:pt x="2839" y="224"/>
                    </a:lnTo>
                    <a:lnTo>
                      <a:pt x="2833" y="229"/>
                    </a:lnTo>
                    <a:lnTo>
                      <a:pt x="2833" y="236"/>
                    </a:lnTo>
                    <a:lnTo>
                      <a:pt x="2844" y="234"/>
                    </a:lnTo>
                    <a:lnTo>
                      <a:pt x="2855" y="236"/>
                    </a:lnTo>
                    <a:lnTo>
                      <a:pt x="2862" y="238"/>
                    </a:lnTo>
                    <a:lnTo>
                      <a:pt x="2868" y="236"/>
                    </a:lnTo>
                    <a:lnTo>
                      <a:pt x="2871" y="231"/>
                    </a:lnTo>
                    <a:lnTo>
                      <a:pt x="2873" y="218"/>
                    </a:lnTo>
                    <a:close/>
                    <a:moveTo>
                      <a:pt x="2823" y="218"/>
                    </a:moveTo>
                    <a:lnTo>
                      <a:pt x="2763" y="229"/>
                    </a:lnTo>
                    <a:lnTo>
                      <a:pt x="2761" y="225"/>
                    </a:lnTo>
                    <a:lnTo>
                      <a:pt x="2759" y="224"/>
                    </a:lnTo>
                    <a:lnTo>
                      <a:pt x="2758" y="224"/>
                    </a:lnTo>
                    <a:lnTo>
                      <a:pt x="2756" y="225"/>
                    </a:lnTo>
                    <a:lnTo>
                      <a:pt x="2754" y="227"/>
                    </a:lnTo>
                    <a:lnTo>
                      <a:pt x="2754" y="231"/>
                    </a:lnTo>
                    <a:lnTo>
                      <a:pt x="2752" y="234"/>
                    </a:lnTo>
                    <a:lnTo>
                      <a:pt x="2750" y="236"/>
                    </a:lnTo>
                    <a:lnTo>
                      <a:pt x="2750" y="238"/>
                    </a:lnTo>
                    <a:lnTo>
                      <a:pt x="2750" y="238"/>
                    </a:lnTo>
                    <a:lnTo>
                      <a:pt x="2752" y="238"/>
                    </a:lnTo>
                    <a:lnTo>
                      <a:pt x="2754" y="238"/>
                    </a:lnTo>
                    <a:lnTo>
                      <a:pt x="2754" y="234"/>
                    </a:lnTo>
                    <a:lnTo>
                      <a:pt x="2754" y="231"/>
                    </a:lnTo>
                    <a:lnTo>
                      <a:pt x="2763" y="229"/>
                    </a:lnTo>
                    <a:lnTo>
                      <a:pt x="2765" y="243"/>
                    </a:lnTo>
                    <a:lnTo>
                      <a:pt x="2770" y="251"/>
                    </a:lnTo>
                    <a:lnTo>
                      <a:pt x="2781" y="254"/>
                    </a:lnTo>
                    <a:lnTo>
                      <a:pt x="2792" y="252"/>
                    </a:lnTo>
                    <a:lnTo>
                      <a:pt x="2803" y="247"/>
                    </a:lnTo>
                    <a:lnTo>
                      <a:pt x="2814" y="238"/>
                    </a:lnTo>
                    <a:lnTo>
                      <a:pt x="2819" y="229"/>
                    </a:lnTo>
                    <a:lnTo>
                      <a:pt x="2823" y="218"/>
                    </a:lnTo>
                    <a:close/>
                    <a:moveTo>
                      <a:pt x="132" y="207"/>
                    </a:moveTo>
                    <a:lnTo>
                      <a:pt x="97" y="213"/>
                    </a:lnTo>
                    <a:lnTo>
                      <a:pt x="63" y="227"/>
                    </a:lnTo>
                    <a:lnTo>
                      <a:pt x="96" y="229"/>
                    </a:lnTo>
                    <a:lnTo>
                      <a:pt x="128" y="233"/>
                    </a:lnTo>
                    <a:lnTo>
                      <a:pt x="162" y="236"/>
                    </a:lnTo>
                    <a:lnTo>
                      <a:pt x="195" y="238"/>
                    </a:lnTo>
                    <a:lnTo>
                      <a:pt x="229" y="233"/>
                    </a:lnTo>
                    <a:lnTo>
                      <a:pt x="260" y="220"/>
                    </a:lnTo>
                    <a:lnTo>
                      <a:pt x="263" y="216"/>
                    </a:lnTo>
                    <a:lnTo>
                      <a:pt x="265" y="215"/>
                    </a:lnTo>
                    <a:lnTo>
                      <a:pt x="263" y="213"/>
                    </a:lnTo>
                    <a:lnTo>
                      <a:pt x="263" y="213"/>
                    </a:lnTo>
                    <a:lnTo>
                      <a:pt x="261" y="213"/>
                    </a:lnTo>
                    <a:lnTo>
                      <a:pt x="260" y="213"/>
                    </a:lnTo>
                    <a:lnTo>
                      <a:pt x="260" y="216"/>
                    </a:lnTo>
                    <a:lnTo>
                      <a:pt x="260" y="220"/>
                    </a:lnTo>
                    <a:lnTo>
                      <a:pt x="229" y="216"/>
                    </a:lnTo>
                    <a:lnTo>
                      <a:pt x="197" y="211"/>
                    </a:lnTo>
                    <a:lnTo>
                      <a:pt x="164" y="207"/>
                    </a:lnTo>
                    <a:lnTo>
                      <a:pt x="132" y="207"/>
                    </a:lnTo>
                    <a:close/>
                    <a:moveTo>
                      <a:pt x="835" y="204"/>
                    </a:moveTo>
                    <a:lnTo>
                      <a:pt x="828" y="206"/>
                    </a:lnTo>
                    <a:lnTo>
                      <a:pt x="817" y="207"/>
                    </a:lnTo>
                    <a:lnTo>
                      <a:pt x="804" y="207"/>
                    </a:lnTo>
                    <a:lnTo>
                      <a:pt x="795" y="209"/>
                    </a:lnTo>
                    <a:lnTo>
                      <a:pt x="788" y="215"/>
                    </a:lnTo>
                    <a:lnTo>
                      <a:pt x="786" y="224"/>
                    </a:lnTo>
                    <a:lnTo>
                      <a:pt x="795" y="218"/>
                    </a:lnTo>
                    <a:lnTo>
                      <a:pt x="804" y="218"/>
                    </a:lnTo>
                    <a:lnTo>
                      <a:pt x="813" y="220"/>
                    </a:lnTo>
                    <a:lnTo>
                      <a:pt x="822" y="224"/>
                    </a:lnTo>
                    <a:lnTo>
                      <a:pt x="830" y="224"/>
                    </a:lnTo>
                    <a:lnTo>
                      <a:pt x="833" y="224"/>
                    </a:lnTo>
                    <a:lnTo>
                      <a:pt x="837" y="216"/>
                    </a:lnTo>
                    <a:lnTo>
                      <a:pt x="835" y="204"/>
                    </a:lnTo>
                    <a:close/>
                    <a:moveTo>
                      <a:pt x="5037" y="198"/>
                    </a:moveTo>
                    <a:lnTo>
                      <a:pt x="5021" y="204"/>
                    </a:lnTo>
                    <a:lnTo>
                      <a:pt x="5007" y="204"/>
                    </a:lnTo>
                    <a:lnTo>
                      <a:pt x="4994" y="202"/>
                    </a:lnTo>
                    <a:lnTo>
                      <a:pt x="4983" y="200"/>
                    </a:lnTo>
                    <a:lnTo>
                      <a:pt x="4969" y="202"/>
                    </a:lnTo>
                    <a:lnTo>
                      <a:pt x="4971" y="216"/>
                    </a:lnTo>
                    <a:lnTo>
                      <a:pt x="4980" y="227"/>
                    </a:lnTo>
                    <a:lnTo>
                      <a:pt x="4992" y="233"/>
                    </a:lnTo>
                    <a:lnTo>
                      <a:pt x="5007" y="236"/>
                    </a:lnTo>
                    <a:lnTo>
                      <a:pt x="5019" y="234"/>
                    </a:lnTo>
                    <a:lnTo>
                      <a:pt x="5030" y="227"/>
                    </a:lnTo>
                    <a:lnTo>
                      <a:pt x="5037" y="216"/>
                    </a:lnTo>
                    <a:lnTo>
                      <a:pt x="5037" y="198"/>
                    </a:lnTo>
                    <a:close/>
                    <a:moveTo>
                      <a:pt x="2716" y="197"/>
                    </a:moveTo>
                    <a:lnTo>
                      <a:pt x="2700" y="198"/>
                    </a:lnTo>
                    <a:lnTo>
                      <a:pt x="2693" y="202"/>
                    </a:lnTo>
                    <a:lnTo>
                      <a:pt x="2687" y="207"/>
                    </a:lnTo>
                    <a:lnTo>
                      <a:pt x="2686" y="215"/>
                    </a:lnTo>
                    <a:lnTo>
                      <a:pt x="2684" y="220"/>
                    </a:lnTo>
                    <a:lnTo>
                      <a:pt x="2678" y="225"/>
                    </a:lnTo>
                    <a:lnTo>
                      <a:pt x="2669" y="229"/>
                    </a:lnTo>
                    <a:lnTo>
                      <a:pt x="2651" y="231"/>
                    </a:lnTo>
                    <a:lnTo>
                      <a:pt x="2648" y="227"/>
                    </a:lnTo>
                    <a:lnTo>
                      <a:pt x="2635" y="225"/>
                    </a:lnTo>
                    <a:lnTo>
                      <a:pt x="2615" y="224"/>
                    </a:lnTo>
                    <a:lnTo>
                      <a:pt x="2588" y="224"/>
                    </a:lnTo>
                    <a:lnTo>
                      <a:pt x="2557" y="224"/>
                    </a:lnTo>
                    <a:lnTo>
                      <a:pt x="2527" y="225"/>
                    </a:lnTo>
                    <a:lnTo>
                      <a:pt x="2494" y="227"/>
                    </a:lnTo>
                    <a:lnTo>
                      <a:pt x="2464" y="233"/>
                    </a:lnTo>
                    <a:lnTo>
                      <a:pt x="2437" y="238"/>
                    </a:lnTo>
                    <a:lnTo>
                      <a:pt x="2417" y="247"/>
                    </a:lnTo>
                    <a:lnTo>
                      <a:pt x="2404" y="256"/>
                    </a:lnTo>
                    <a:lnTo>
                      <a:pt x="2420" y="252"/>
                    </a:lnTo>
                    <a:lnTo>
                      <a:pt x="2442" y="249"/>
                    </a:lnTo>
                    <a:lnTo>
                      <a:pt x="2465" y="249"/>
                    </a:lnTo>
                    <a:lnTo>
                      <a:pt x="2489" y="251"/>
                    </a:lnTo>
                    <a:lnTo>
                      <a:pt x="2512" y="256"/>
                    </a:lnTo>
                    <a:lnTo>
                      <a:pt x="2532" y="267"/>
                    </a:lnTo>
                    <a:lnTo>
                      <a:pt x="2545" y="281"/>
                    </a:lnTo>
                    <a:lnTo>
                      <a:pt x="2548" y="287"/>
                    </a:lnTo>
                    <a:lnTo>
                      <a:pt x="2550" y="287"/>
                    </a:lnTo>
                    <a:lnTo>
                      <a:pt x="2552" y="287"/>
                    </a:lnTo>
                    <a:lnTo>
                      <a:pt x="2552" y="287"/>
                    </a:lnTo>
                    <a:lnTo>
                      <a:pt x="2552" y="285"/>
                    </a:lnTo>
                    <a:lnTo>
                      <a:pt x="2550" y="283"/>
                    </a:lnTo>
                    <a:lnTo>
                      <a:pt x="2548" y="281"/>
                    </a:lnTo>
                    <a:lnTo>
                      <a:pt x="2545" y="281"/>
                    </a:lnTo>
                    <a:lnTo>
                      <a:pt x="2550" y="265"/>
                    </a:lnTo>
                    <a:lnTo>
                      <a:pt x="2561" y="254"/>
                    </a:lnTo>
                    <a:lnTo>
                      <a:pt x="2574" y="249"/>
                    </a:lnTo>
                    <a:lnTo>
                      <a:pt x="2590" y="247"/>
                    </a:lnTo>
                    <a:lnTo>
                      <a:pt x="2610" y="247"/>
                    </a:lnTo>
                    <a:lnTo>
                      <a:pt x="2628" y="249"/>
                    </a:lnTo>
                    <a:lnTo>
                      <a:pt x="2648" y="251"/>
                    </a:lnTo>
                    <a:lnTo>
                      <a:pt x="2666" y="251"/>
                    </a:lnTo>
                    <a:lnTo>
                      <a:pt x="2682" y="249"/>
                    </a:lnTo>
                    <a:lnTo>
                      <a:pt x="2696" y="242"/>
                    </a:lnTo>
                    <a:lnTo>
                      <a:pt x="2700" y="251"/>
                    </a:lnTo>
                    <a:lnTo>
                      <a:pt x="2705" y="252"/>
                    </a:lnTo>
                    <a:lnTo>
                      <a:pt x="2713" y="251"/>
                    </a:lnTo>
                    <a:lnTo>
                      <a:pt x="2720" y="245"/>
                    </a:lnTo>
                    <a:lnTo>
                      <a:pt x="2725" y="240"/>
                    </a:lnTo>
                    <a:lnTo>
                      <a:pt x="2729" y="236"/>
                    </a:lnTo>
                    <a:lnTo>
                      <a:pt x="2732" y="240"/>
                    </a:lnTo>
                    <a:lnTo>
                      <a:pt x="2734" y="242"/>
                    </a:lnTo>
                    <a:lnTo>
                      <a:pt x="2734" y="242"/>
                    </a:lnTo>
                    <a:lnTo>
                      <a:pt x="2736" y="240"/>
                    </a:lnTo>
                    <a:lnTo>
                      <a:pt x="2736" y="238"/>
                    </a:lnTo>
                    <a:lnTo>
                      <a:pt x="2734" y="236"/>
                    </a:lnTo>
                    <a:lnTo>
                      <a:pt x="2732" y="236"/>
                    </a:lnTo>
                    <a:lnTo>
                      <a:pt x="2729" y="236"/>
                    </a:lnTo>
                    <a:lnTo>
                      <a:pt x="2729" y="225"/>
                    </a:lnTo>
                    <a:lnTo>
                      <a:pt x="2716" y="227"/>
                    </a:lnTo>
                    <a:lnTo>
                      <a:pt x="2713" y="227"/>
                    </a:lnTo>
                    <a:lnTo>
                      <a:pt x="2713" y="222"/>
                    </a:lnTo>
                    <a:lnTo>
                      <a:pt x="2716" y="215"/>
                    </a:lnTo>
                    <a:lnTo>
                      <a:pt x="2718" y="206"/>
                    </a:lnTo>
                    <a:lnTo>
                      <a:pt x="2716" y="197"/>
                    </a:lnTo>
                    <a:close/>
                    <a:moveTo>
                      <a:pt x="1973" y="193"/>
                    </a:moveTo>
                    <a:lnTo>
                      <a:pt x="1964" y="197"/>
                    </a:lnTo>
                    <a:lnTo>
                      <a:pt x="1953" y="197"/>
                    </a:lnTo>
                    <a:lnTo>
                      <a:pt x="1942" y="198"/>
                    </a:lnTo>
                    <a:lnTo>
                      <a:pt x="1933" y="200"/>
                    </a:lnTo>
                    <a:lnTo>
                      <a:pt x="1926" y="204"/>
                    </a:lnTo>
                    <a:lnTo>
                      <a:pt x="1924" y="213"/>
                    </a:lnTo>
                    <a:lnTo>
                      <a:pt x="1937" y="216"/>
                    </a:lnTo>
                    <a:lnTo>
                      <a:pt x="1948" y="220"/>
                    </a:lnTo>
                    <a:lnTo>
                      <a:pt x="1957" y="222"/>
                    </a:lnTo>
                    <a:lnTo>
                      <a:pt x="1962" y="218"/>
                    </a:lnTo>
                    <a:lnTo>
                      <a:pt x="1968" y="209"/>
                    </a:lnTo>
                    <a:lnTo>
                      <a:pt x="1973" y="193"/>
                    </a:lnTo>
                    <a:close/>
                    <a:moveTo>
                      <a:pt x="4543" y="193"/>
                    </a:moveTo>
                    <a:lnTo>
                      <a:pt x="4511" y="195"/>
                    </a:lnTo>
                    <a:lnTo>
                      <a:pt x="4478" y="198"/>
                    </a:lnTo>
                    <a:lnTo>
                      <a:pt x="4442" y="209"/>
                    </a:lnTo>
                    <a:lnTo>
                      <a:pt x="4442" y="198"/>
                    </a:lnTo>
                    <a:lnTo>
                      <a:pt x="4390" y="209"/>
                    </a:lnTo>
                    <a:lnTo>
                      <a:pt x="4341" y="213"/>
                    </a:lnTo>
                    <a:lnTo>
                      <a:pt x="4294" y="215"/>
                    </a:lnTo>
                    <a:lnTo>
                      <a:pt x="4247" y="215"/>
                    </a:lnTo>
                    <a:lnTo>
                      <a:pt x="4201" y="218"/>
                    </a:lnTo>
                    <a:lnTo>
                      <a:pt x="4152" y="227"/>
                    </a:lnTo>
                    <a:lnTo>
                      <a:pt x="4101" y="243"/>
                    </a:lnTo>
                    <a:lnTo>
                      <a:pt x="4161" y="243"/>
                    </a:lnTo>
                    <a:lnTo>
                      <a:pt x="4219" y="243"/>
                    </a:lnTo>
                    <a:lnTo>
                      <a:pt x="4278" y="242"/>
                    </a:lnTo>
                    <a:lnTo>
                      <a:pt x="4338" y="236"/>
                    </a:lnTo>
                    <a:lnTo>
                      <a:pt x="4403" y="227"/>
                    </a:lnTo>
                    <a:lnTo>
                      <a:pt x="4408" y="234"/>
                    </a:lnTo>
                    <a:lnTo>
                      <a:pt x="4417" y="234"/>
                    </a:lnTo>
                    <a:lnTo>
                      <a:pt x="4426" y="233"/>
                    </a:lnTo>
                    <a:lnTo>
                      <a:pt x="4437" y="231"/>
                    </a:lnTo>
                    <a:lnTo>
                      <a:pt x="4435" y="225"/>
                    </a:lnTo>
                    <a:lnTo>
                      <a:pt x="4437" y="220"/>
                    </a:lnTo>
                    <a:lnTo>
                      <a:pt x="4437" y="215"/>
                    </a:lnTo>
                    <a:lnTo>
                      <a:pt x="4439" y="211"/>
                    </a:lnTo>
                    <a:lnTo>
                      <a:pt x="4442" y="209"/>
                    </a:lnTo>
                    <a:lnTo>
                      <a:pt x="4446" y="229"/>
                    </a:lnTo>
                    <a:lnTo>
                      <a:pt x="4471" y="225"/>
                    </a:lnTo>
                    <a:lnTo>
                      <a:pt x="4493" y="222"/>
                    </a:lnTo>
                    <a:lnTo>
                      <a:pt x="4509" y="222"/>
                    </a:lnTo>
                    <a:lnTo>
                      <a:pt x="4523" y="225"/>
                    </a:lnTo>
                    <a:lnTo>
                      <a:pt x="4518" y="225"/>
                    </a:lnTo>
                    <a:lnTo>
                      <a:pt x="4516" y="227"/>
                    </a:lnTo>
                    <a:lnTo>
                      <a:pt x="4516" y="229"/>
                    </a:lnTo>
                    <a:lnTo>
                      <a:pt x="4516" y="233"/>
                    </a:lnTo>
                    <a:lnTo>
                      <a:pt x="4516" y="236"/>
                    </a:lnTo>
                    <a:lnTo>
                      <a:pt x="4505" y="238"/>
                    </a:lnTo>
                    <a:lnTo>
                      <a:pt x="4496" y="238"/>
                    </a:lnTo>
                    <a:lnTo>
                      <a:pt x="4489" y="240"/>
                    </a:lnTo>
                    <a:lnTo>
                      <a:pt x="4486" y="242"/>
                    </a:lnTo>
                    <a:lnTo>
                      <a:pt x="4482" y="243"/>
                    </a:lnTo>
                    <a:lnTo>
                      <a:pt x="4480" y="247"/>
                    </a:lnTo>
                    <a:lnTo>
                      <a:pt x="4482" y="249"/>
                    </a:lnTo>
                    <a:lnTo>
                      <a:pt x="4482" y="251"/>
                    </a:lnTo>
                    <a:lnTo>
                      <a:pt x="4486" y="252"/>
                    </a:lnTo>
                    <a:lnTo>
                      <a:pt x="4489" y="252"/>
                    </a:lnTo>
                    <a:lnTo>
                      <a:pt x="4493" y="252"/>
                    </a:lnTo>
                    <a:lnTo>
                      <a:pt x="4496" y="252"/>
                    </a:lnTo>
                    <a:lnTo>
                      <a:pt x="4502" y="251"/>
                    </a:lnTo>
                    <a:lnTo>
                      <a:pt x="4505" y="247"/>
                    </a:lnTo>
                    <a:lnTo>
                      <a:pt x="4511" y="243"/>
                    </a:lnTo>
                    <a:lnTo>
                      <a:pt x="4516" y="236"/>
                    </a:lnTo>
                    <a:lnTo>
                      <a:pt x="4523" y="234"/>
                    </a:lnTo>
                    <a:lnTo>
                      <a:pt x="4525" y="240"/>
                    </a:lnTo>
                    <a:lnTo>
                      <a:pt x="4527" y="243"/>
                    </a:lnTo>
                    <a:lnTo>
                      <a:pt x="4529" y="245"/>
                    </a:lnTo>
                    <a:lnTo>
                      <a:pt x="4532" y="245"/>
                    </a:lnTo>
                    <a:lnTo>
                      <a:pt x="4534" y="245"/>
                    </a:lnTo>
                    <a:lnTo>
                      <a:pt x="4536" y="243"/>
                    </a:lnTo>
                    <a:lnTo>
                      <a:pt x="4538" y="242"/>
                    </a:lnTo>
                    <a:lnTo>
                      <a:pt x="4540" y="240"/>
                    </a:lnTo>
                    <a:lnTo>
                      <a:pt x="4540" y="236"/>
                    </a:lnTo>
                    <a:lnTo>
                      <a:pt x="4540" y="234"/>
                    </a:lnTo>
                    <a:lnTo>
                      <a:pt x="4540" y="233"/>
                    </a:lnTo>
                    <a:lnTo>
                      <a:pt x="4538" y="233"/>
                    </a:lnTo>
                    <a:lnTo>
                      <a:pt x="4534" y="231"/>
                    </a:lnTo>
                    <a:lnTo>
                      <a:pt x="4531" y="233"/>
                    </a:lnTo>
                    <a:lnTo>
                      <a:pt x="4523" y="234"/>
                    </a:lnTo>
                    <a:lnTo>
                      <a:pt x="4523" y="225"/>
                    </a:lnTo>
                    <a:lnTo>
                      <a:pt x="4527" y="220"/>
                    </a:lnTo>
                    <a:lnTo>
                      <a:pt x="4534" y="216"/>
                    </a:lnTo>
                    <a:lnTo>
                      <a:pt x="4543" y="216"/>
                    </a:lnTo>
                    <a:lnTo>
                      <a:pt x="4554" y="218"/>
                    </a:lnTo>
                    <a:lnTo>
                      <a:pt x="4563" y="216"/>
                    </a:lnTo>
                    <a:lnTo>
                      <a:pt x="4570" y="213"/>
                    </a:lnTo>
                    <a:lnTo>
                      <a:pt x="4576" y="206"/>
                    </a:lnTo>
                    <a:lnTo>
                      <a:pt x="4579" y="193"/>
                    </a:lnTo>
                    <a:lnTo>
                      <a:pt x="4543" y="193"/>
                    </a:lnTo>
                    <a:close/>
                    <a:moveTo>
                      <a:pt x="1391" y="189"/>
                    </a:moveTo>
                    <a:lnTo>
                      <a:pt x="1387" y="191"/>
                    </a:lnTo>
                    <a:lnTo>
                      <a:pt x="1385" y="197"/>
                    </a:lnTo>
                    <a:lnTo>
                      <a:pt x="1385" y="202"/>
                    </a:lnTo>
                    <a:lnTo>
                      <a:pt x="1387" y="206"/>
                    </a:lnTo>
                    <a:lnTo>
                      <a:pt x="1391" y="209"/>
                    </a:lnTo>
                    <a:lnTo>
                      <a:pt x="1394" y="211"/>
                    </a:lnTo>
                    <a:lnTo>
                      <a:pt x="1398" y="211"/>
                    </a:lnTo>
                    <a:lnTo>
                      <a:pt x="1403" y="211"/>
                    </a:lnTo>
                    <a:lnTo>
                      <a:pt x="1407" y="209"/>
                    </a:lnTo>
                    <a:lnTo>
                      <a:pt x="1410" y="207"/>
                    </a:lnTo>
                    <a:lnTo>
                      <a:pt x="1412" y="204"/>
                    </a:lnTo>
                    <a:lnTo>
                      <a:pt x="1414" y="200"/>
                    </a:lnTo>
                    <a:lnTo>
                      <a:pt x="1412" y="197"/>
                    </a:lnTo>
                    <a:lnTo>
                      <a:pt x="1409" y="197"/>
                    </a:lnTo>
                    <a:lnTo>
                      <a:pt x="1405" y="195"/>
                    </a:lnTo>
                    <a:lnTo>
                      <a:pt x="1401" y="193"/>
                    </a:lnTo>
                    <a:lnTo>
                      <a:pt x="1400" y="191"/>
                    </a:lnTo>
                    <a:lnTo>
                      <a:pt x="1396" y="189"/>
                    </a:lnTo>
                    <a:lnTo>
                      <a:pt x="1391" y="189"/>
                    </a:lnTo>
                    <a:close/>
                    <a:moveTo>
                      <a:pt x="2842" y="187"/>
                    </a:moveTo>
                    <a:lnTo>
                      <a:pt x="2835" y="187"/>
                    </a:lnTo>
                    <a:lnTo>
                      <a:pt x="2832" y="193"/>
                    </a:lnTo>
                    <a:lnTo>
                      <a:pt x="2830" y="206"/>
                    </a:lnTo>
                    <a:lnTo>
                      <a:pt x="2841" y="206"/>
                    </a:lnTo>
                    <a:lnTo>
                      <a:pt x="2848" y="207"/>
                    </a:lnTo>
                    <a:lnTo>
                      <a:pt x="2855" y="207"/>
                    </a:lnTo>
                    <a:lnTo>
                      <a:pt x="2859" y="202"/>
                    </a:lnTo>
                    <a:lnTo>
                      <a:pt x="2860" y="189"/>
                    </a:lnTo>
                    <a:lnTo>
                      <a:pt x="2850" y="189"/>
                    </a:lnTo>
                    <a:lnTo>
                      <a:pt x="2842" y="187"/>
                    </a:lnTo>
                    <a:close/>
                    <a:moveTo>
                      <a:pt x="4659" y="186"/>
                    </a:moveTo>
                    <a:lnTo>
                      <a:pt x="4587" y="191"/>
                    </a:lnTo>
                    <a:lnTo>
                      <a:pt x="4597" y="206"/>
                    </a:lnTo>
                    <a:lnTo>
                      <a:pt x="4612" y="213"/>
                    </a:lnTo>
                    <a:lnTo>
                      <a:pt x="4633" y="218"/>
                    </a:lnTo>
                    <a:lnTo>
                      <a:pt x="4655" y="218"/>
                    </a:lnTo>
                    <a:lnTo>
                      <a:pt x="4679" y="215"/>
                    </a:lnTo>
                    <a:lnTo>
                      <a:pt x="4698" y="209"/>
                    </a:lnTo>
                    <a:lnTo>
                      <a:pt x="4715" y="198"/>
                    </a:lnTo>
                    <a:lnTo>
                      <a:pt x="4724" y="186"/>
                    </a:lnTo>
                    <a:lnTo>
                      <a:pt x="4659" y="186"/>
                    </a:lnTo>
                    <a:close/>
                    <a:moveTo>
                      <a:pt x="4870" y="178"/>
                    </a:moveTo>
                    <a:lnTo>
                      <a:pt x="4841" y="184"/>
                    </a:lnTo>
                    <a:lnTo>
                      <a:pt x="4814" y="186"/>
                    </a:lnTo>
                    <a:lnTo>
                      <a:pt x="4792" y="186"/>
                    </a:lnTo>
                    <a:lnTo>
                      <a:pt x="4772" y="187"/>
                    </a:lnTo>
                    <a:lnTo>
                      <a:pt x="4753" y="193"/>
                    </a:lnTo>
                    <a:lnTo>
                      <a:pt x="4736" y="206"/>
                    </a:lnTo>
                    <a:lnTo>
                      <a:pt x="4751" y="209"/>
                    </a:lnTo>
                    <a:lnTo>
                      <a:pt x="4767" y="211"/>
                    </a:lnTo>
                    <a:lnTo>
                      <a:pt x="4783" y="211"/>
                    </a:lnTo>
                    <a:lnTo>
                      <a:pt x="4798" y="211"/>
                    </a:lnTo>
                    <a:lnTo>
                      <a:pt x="4810" y="211"/>
                    </a:lnTo>
                    <a:lnTo>
                      <a:pt x="4821" y="215"/>
                    </a:lnTo>
                    <a:lnTo>
                      <a:pt x="4830" y="224"/>
                    </a:lnTo>
                    <a:lnTo>
                      <a:pt x="4835" y="238"/>
                    </a:lnTo>
                    <a:lnTo>
                      <a:pt x="4854" y="233"/>
                    </a:lnTo>
                    <a:lnTo>
                      <a:pt x="4866" y="220"/>
                    </a:lnTo>
                    <a:lnTo>
                      <a:pt x="4872" y="202"/>
                    </a:lnTo>
                    <a:lnTo>
                      <a:pt x="4870" y="178"/>
                    </a:lnTo>
                    <a:close/>
                    <a:moveTo>
                      <a:pt x="3169" y="171"/>
                    </a:moveTo>
                    <a:lnTo>
                      <a:pt x="3153" y="175"/>
                    </a:lnTo>
                    <a:lnTo>
                      <a:pt x="3149" y="175"/>
                    </a:lnTo>
                    <a:lnTo>
                      <a:pt x="3147" y="177"/>
                    </a:lnTo>
                    <a:lnTo>
                      <a:pt x="3145" y="178"/>
                    </a:lnTo>
                    <a:lnTo>
                      <a:pt x="3145" y="182"/>
                    </a:lnTo>
                    <a:lnTo>
                      <a:pt x="3145" y="186"/>
                    </a:lnTo>
                    <a:lnTo>
                      <a:pt x="3154" y="187"/>
                    </a:lnTo>
                    <a:lnTo>
                      <a:pt x="3154" y="193"/>
                    </a:lnTo>
                    <a:lnTo>
                      <a:pt x="3151" y="198"/>
                    </a:lnTo>
                    <a:lnTo>
                      <a:pt x="3145" y="206"/>
                    </a:lnTo>
                    <a:lnTo>
                      <a:pt x="3142" y="213"/>
                    </a:lnTo>
                    <a:lnTo>
                      <a:pt x="3142" y="218"/>
                    </a:lnTo>
                    <a:lnTo>
                      <a:pt x="3156" y="218"/>
                    </a:lnTo>
                    <a:lnTo>
                      <a:pt x="3167" y="218"/>
                    </a:lnTo>
                    <a:lnTo>
                      <a:pt x="3176" y="218"/>
                    </a:lnTo>
                    <a:lnTo>
                      <a:pt x="3183" y="213"/>
                    </a:lnTo>
                    <a:lnTo>
                      <a:pt x="3191" y="198"/>
                    </a:lnTo>
                    <a:lnTo>
                      <a:pt x="3187" y="197"/>
                    </a:lnTo>
                    <a:lnTo>
                      <a:pt x="3182" y="197"/>
                    </a:lnTo>
                    <a:lnTo>
                      <a:pt x="3178" y="195"/>
                    </a:lnTo>
                    <a:lnTo>
                      <a:pt x="3174" y="193"/>
                    </a:lnTo>
                    <a:lnTo>
                      <a:pt x="3171" y="193"/>
                    </a:lnTo>
                    <a:lnTo>
                      <a:pt x="3167" y="191"/>
                    </a:lnTo>
                    <a:lnTo>
                      <a:pt x="3165" y="189"/>
                    </a:lnTo>
                    <a:lnTo>
                      <a:pt x="3165" y="186"/>
                    </a:lnTo>
                    <a:lnTo>
                      <a:pt x="3165" y="182"/>
                    </a:lnTo>
                    <a:lnTo>
                      <a:pt x="3167" y="177"/>
                    </a:lnTo>
                    <a:lnTo>
                      <a:pt x="3169" y="171"/>
                    </a:lnTo>
                    <a:close/>
                    <a:moveTo>
                      <a:pt x="3118" y="171"/>
                    </a:moveTo>
                    <a:lnTo>
                      <a:pt x="3106" y="173"/>
                    </a:lnTo>
                    <a:lnTo>
                      <a:pt x="3095" y="177"/>
                    </a:lnTo>
                    <a:lnTo>
                      <a:pt x="3086" y="186"/>
                    </a:lnTo>
                    <a:lnTo>
                      <a:pt x="3079" y="193"/>
                    </a:lnTo>
                    <a:lnTo>
                      <a:pt x="3072" y="200"/>
                    </a:lnTo>
                    <a:lnTo>
                      <a:pt x="3064" y="204"/>
                    </a:lnTo>
                    <a:lnTo>
                      <a:pt x="3055" y="204"/>
                    </a:lnTo>
                    <a:lnTo>
                      <a:pt x="3043" y="197"/>
                    </a:lnTo>
                    <a:lnTo>
                      <a:pt x="3043" y="186"/>
                    </a:lnTo>
                    <a:lnTo>
                      <a:pt x="3023" y="193"/>
                    </a:lnTo>
                    <a:lnTo>
                      <a:pt x="3003" y="202"/>
                    </a:lnTo>
                    <a:lnTo>
                      <a:pt x="2983" y="209"/>
                    </a:lnTo>
                    <a:lnTo>
                      <a:pt x="2960" y="213"/>
                    </a:lnTo>
                    <a:lnTo>
                      <a:pt x="2961" y="198"/>
                    </a:lnTo>
                    <a:lnTo>
                      <a:pt x="2961" y="191"/>
                    </a:lnTo>
                    <a:lnTo>
                      <a:pt x="2956" y="189"/>
                    </a:lnTo>
                    <a:lnTo>
                      <a:pt x="2949" y="191"/>
                    </a:lnTo>
                    <a:lnTo>
                      <a:pt x="2938" y="195"/>
                    </a:lnTo>
                    <a:lnTo>
                      <a:pt x="2929" y="202"/>
                    </a:lnTo>
                    <a:lnTo>
                      <a:pt x="2918" y="211"/>
                    </a:lnTo>
                    <a:lnTo>
                      <a:pt x="2907" y="220"/>
                    </a:lnTo>
                    <a:lnTo>
                      <a:pt x="2900" y="229"/>
                    </a:lnTo>
                    <a:lnTo>
                      <a:pt x="2893" y="236"/>
                    </a:lnTo>
                    <a:lnTo>
                      <a:pt x="2915" y="234"/>
                    </a:lnTo>
                    <a:lnTo>
                      <a:pt x="2933" y="234"/>
                    </a:lnTo>
                    <a:lnTo>
                      <a:pt x="2952" y="234"/>
                    </a:lnTo>
                    <a:lnTo>
                      <a:pt x="2972" y="234"/>
                    </a:lnTo>
                    <a:lnTo>
                      <a:pt x="2998" y="233"/>
                    </a:lnTo>
                    <a:lnTo>
                      <a:pt x="3030" y="231"/>
                    </a:lnTo>
                    <a:lnTo>
                      <a:pt x="3034" y="222"/>
                    </a:lnTo>
                    <a:lnTo>
                      <a:pt x="3035" y="211"/>
                    </a:lnTo>
                    <a:lnTo>
                      <a:pt x="3037" y="202"/>
                    </a:lnTo>
                    <a:lnTo>
                      <a:pt x="3043" y="197"/>
                    </a:lnTo>
                    <a:lnTo>
                      <a:pt x="3046" y="211"/>
                    </a:lnTo>
                    <a:lnTo>
                      <a:pt x="3053" y="218"/>
                    </a:lnTo>
                    <a:lnTo>
                      <a:pt x="3064" y="222"/>
                    </a:lnTo>
                    <a:lnTo>
                      <a:pt x="3075" y="224"/>
                    </a:lnTo>
                    <a:lnTo>
                      <a:pt x="3088" y="224"/>
                    </a:lnTo>
                    <a:lnTo>
                      <a:pt x="3099" y="225"/>
                    </a:lnTo>
                    <a:lnTo>
                      <a:pt x="3109" y="227"/>
                    </a:lnTo>
                    <a:lnTo>
                      <a:pt x="3117" y="234"/>
                    </a:lnTo>
                    <a:lnTo>
                      <a:pt x="3120" y="220"/>
                    </a:lnTo>
                    <a:lnTo>
                      <a:pt x="3118" y="209"/>
                    </a:lnTo>
                    <a:lnTo>
                      <a:pt x="3117" y="202"/>
                    </a:lnTo>
                    <a:lnTo>
                      <a:pt x="3115" y="193"/>
                    </a:lnTo>
                    <a:lnTo>
                      <a:pt x="3115" y="184"/>
                    </a:lnTo>
                    <a:lnTo>
                      <a:pt x="3118" y="171"/>
                    </a:lnTo>
                    <a:close/>
                    <a:moveTo>
                      <a:pt x="1840" y="166"/>
                    </a:moveTo>
                    <a:lnTo>
                      <a:pt x="1834" y="168"/>
                    </a:lnTo>
                    <a:lnTo>
                      <a:pt x="1829" y="171"/>
                    </a:lnTo>
                    <a:lnTo>
                      <a:pt x="1823" y="175"/>
                    </a:lnTo>
                    <a:lnTo>
                      <a:pt x="1822" y="180"/>
                    </a:lnTo>
                    <a:lnTo>
                      <a:pt x="1820" y="186"/>
                    </a:lnTo>
                    <a:lnTo>
                      <a:pt x="1818" y="191"/>
                    </a:lnTo>
                    <a:lnTo>
                      <a:pt x="1822" y="191"/>
                    </a:lnTo>
                    <a:lnTo>
                      <a:pt x="1827" y="189"/>
                    </a:lnTo>
                    <a:lnTo>
                      <a:pt x="1831" y="187"/>
                    </a:lnTo>
                    <a:lnTo>
                      <a:pt x="1834" y="186"/>
                    </a:lnTo>
                    <a:lnTo>
                      <a:pt x="1838" y="184"/>
                    </a:lnTo>
                    <a:lnTo>
                      <a:pt x="1840" y="182"/>
                    </a:lnTo>
                    <a:lnTo>
                      <a:pt x="1841" y="177"/>
                    </a:lnTo>
                    <a:lnTo>
                      <a:pt x="1841" y="173"/>
                    </a:lnTo>
                    <a:lnTo>
                      <a:pt x="1840" y="166"/>
                    </a:lnTo>
                    <a:close/>
                    <a:moveTo>
                      <a:pt x="3219" y="162"/>
                    </a:moveTo>
                    <a:lnTo>
                      <a:pt x="3207" y="168"/>
                    </a:lnTo>
                    <a:lnTo>
                      <a:pt x="3201" y="175"/>
                    </a:lnTo>
                    <a:lnTo>
                      <a:pt x="3200" y="182"/>
                    </a:lnTo>
                    <a:lnTo>
                      <a:pt x="3201" y="191"/>
                    </a:lnTo>
                    <a:lnTo>
                      <a:pt x="3203" y="204"/>
                    </a:lnTo>
                    <a:lnTo>
                      <a:pt x="3201" y="218"/>
                    </a:lnTo>
                    <a:lnTo>
                      <a:pt x="3210" y="215"/>
                    </a:lnTo>
                    <a:lnTo>
                      <a:pt x="3221" y="215"/>
                    </a:lnTo>
                    <a:lnTo>
                      <a:pt x="3232" y="213"/>
                    </a:lnTo>
                    <a:lnTo>
                      <a:pt x="3241" y="211"/>
                    </a:lnTo>
                    <a:lnTo>
                      <a:pt x="3248" y="207"/>
                    </a:lnTo>
                    <a:lnTo>
                      <a:pt x="3250" y="198"/>
                    </a:lnTo>
                    <a:lnTo>
                      <a:pt x="3246" y="198"/>
                    </a:lnTo>
                    <a:lnTo>
                      <a:pt x="3243" y="197"/>
                    </a:lnTo>
                    <a:lnTo>
                      <a:pt x="3239" y="195"/>
                    </a:lnTo>
                    <a:lnTo>
                      <a:pt x="3237" y="193"/>
                    </a:lnTo>
                    <a:lnTo>
                      <a:pt x="3234" y="191"/>
                    </a:lnTo>
                    <a:lnTo>
                      <a:pt x="3228" y="191"/>
                    </a:lnTo>
                    <a:lnTo>
                      <a:pt x="3225" y="193"/>
                    </a:lnTo>
                    <a:lnTo>
                      <a:pt x="3227" y="182"/>
                    </a:lnTo>
                    <a:lnTo>
                      <a:pt x="3227" y="175"/>
                    </a:lnTo>
                    <a:lnTo>
                      <a:pt x="3227" y="169"/>
                    </a:lnTo>
                    <a:lnTo>
                      <a:pt x="3219" y="162"/>
                    </a:lnTo>
                    <a:close/>
                    <a:moveTo>
                      <a:pt x="2009" y="157"/>
                    </a:moveTo>
                    <a:lnTo>
                      <a:pt x="1997" y="159"/>
                    </a:lnTo>
                    <a:lnTo>
                      <a:pt x="1988" y="168"/>
                    </a:lnTo>
                    <a:lnTo>
                      <a:pt x="1980" y="180"/>
                    </a:lnTo>
                    <a:lnTo>
                      <a:pt x="1988" y="178"/>
                    </a:lnTo>
                    <a:lnTo>
                      <a:pt x="1997" y="177"/>
                    </a:lnTo>
                    <a:lnTo>
                      <a:pt x="2007" y="177"/>
                    </a:lnTo>
                    <a:lnTo>
                      <a:pt x="2015" y="175"/>
                    </a:lnTo>
                    <a:lnTo>
                      <a:pt x="2020" y="171"/>
                    </a:lnTo>
                    <a:lnTo>
                      <a:pt x="2022" y="162"/>
                    </a:lnTo>
                    <a:lnTo>
                      <a:pt x="2009" y="157"/>
                    </a:lnTo>
                    <a:close/>
                    <a:moveTo>
                      <a:pt x="3313" y="153"/>
                    </a:moveTo>
                    <a:lnTo>
                      <a:pt x="3304" y="157"/>
                    </a:lnTo>
                    <a:lnTo>
                      <a:pt x="3292" y="159"/>
                    </a:lnTo>
                    <a:lnTo>
                      <a:pt x="3279" y="159"/>
                    </a:lnTo>
                    <a:lnTo>
                      <a:pt x="3268" y="162"/>
                    </a:lnTo>
                    <a:lnTo>
                      <a:pt x="3259" y="166"/>
                    </a:lnTo>
                    <a:lnTo>
                      <a:pt x="3257" y="175"/>
                    </a:lnTo>
                    <a:lnTo>
                      <a:pt x="3261" y="178"/>
                    </a:lnTo>
                    <a:lnTo>
                      <a:pt x="3270" y="180"/>
                    </a:lnTo>
                    <a:lnTo>
                      <a:pt x="3281" y="182"/>
                    </a:lnTo>
                    <a:lnTo>
                      <a:pt x="3293" y="182"/>
                    </a:lnTo>
                    <a:lnTo>
                      <a:pt x="3302" y="178"/>
                    </a:lnTo>
                    <a:lnTo>
                      <a:pt x="3311" y="175"/>
                    </a:lnTo>
                    <a:lnTo>
                      <a:pt x="3315" y="166"/>
                    </a:lnTo>
                    <a:lnTo>
                      <a:pt x="3313" y="153"/>
                    </a:lnTo>
                    <a:close/>
                    <a:moveTo>
                      <a:pt x="3822" y="150"/>
                    </a:moveTo>
                    <a:lnTo>
                      <a:pt x="3813" y="153"/>
                    </a:lnTo>
                    <a:lnTo>
                      <a:pt x="3802" y="155"/>
                    </a:lnTo>
                    <a:lnTo>
                      <a:pt x="3795" y="159"/>
                    </a:lnTo>
                    <a:lnTo>
                      <a:pt x="3789" y="168"/>
                    </a:lnTo>
                    <a:lnTo>
                      <a:pt x="3798" y="171"/>
                    </a:lnTo>
                    <a:lnTo>
                      <a:pt x="3807" y="173"/>
                    </a:lnTo>
                    <a:lnTo>
                      <a:pt x="3815" y="169"/>
                    </a:lnTo>
                    <a:lnTo>
                      <a:pt x="3820" y="162"/>
                    </a:lnTo>
                    <a:lnTo>
                      <a:pt x="3822" y="150"/>
                    </a:lnTo>
                    <a:close/>
                    <a:moveTo>
                      <a:pt x="1338" y="148"/>
                    </a:moveTo>
                    <a:lnTo>
                      <a:pt x="1313" y="153"/>
                    </a:lnTo>
                    <a:lnTo>
                      <a:pt x="1311" y="159"/>
                    </a:lnTo>
                    <a:lnTo>
                      <a:pt x="1311" y="164"/>
                    </a:lnTo>
                    <a:lnTo>
                      <a:pt x="1315" y="169"/>
                    </a:lnTo>
                    <a:lnTo>
                      <a:pt x="1317" y="171"/>
                    </a:lnTo>
                    <a:lnTo>
                      <a:pt x="1322" y="173"/>
                    </a:lnTo>
                    <a:lnTo>
                      <a:pt x="1326" y="173"/>
                    </a:lnTo>
                    <a:lnTo>
                      <a:pt x="1329" y="171"/>
                    </a:lnTo>
                    <a:lnTo>
                      <a:pt x="1335" y="169"/>
                    </a:lnTo>
                    <a:lnTo>
                      <a:pt x="1336" y="168"/>
                    </a:lnTo>
                    <a:lnTo>
                      <a:pt x="1340" y="164"/>
                    </a:lnTo>
                    <a:lnTo>
                      <a:pt x="1340" y="159"/>
                    </a:lnTo>
                    <a:lnTo>
                      <a:pt x="1340" y="153"/>
                    </a:lnTo>
                    <a:lnTo>
                      <a:pt x="1338" y="148"/>
                    </a:lnTo>
                    <a:close/>
                    <a:moveTo>
                      <a:pt x="186" y="144"/>
                    </a:moveTo>
                    <a:lnTo>
                      <a:pt x="171" y="146"/>
                    </a:lnTo>
                    <a:lnTo>
                      <a:pt x="157" y="155"/>
                    </a:lnTo>
                    <a:lnTo>
                      <a:pt x="168" y="160"/>
                    </a:lnTo>
                    <a:lnTo>
                      <a:pt x="182" y="166"/>
                    </a:lnTo>
                    <a:lnTo>
                      <a:pt x="198" y="168"/>
                    </a:lnTo>
                    <a:lnTo>
                      <a:pt x="216" y="168"/>
                    </a:lnTo>
                    <a:lnTo>
                      <a:pt x="231" y="162"/>
                    </a:lnTo>
                    <a:lnTo>
                      <a:pt x="242" y="150"/>
                    </a:lnTo>
                    <a:lnTo>
                      <a:pt x="220" y="150"/>
                    </a:lnTo>
                    <a:lnTo>
                      <a:pt x="200" y="146"/>
                    </a:lnTo>
                    <a:lnTo>
                      <a:pt x="186" y="144"/>
                    </a:lnTo>
                    <a:close/>
                    <a:moveTo>
                      <a:pt x="3434" y="141"/>
                    </a:moveTo>
                    <a:lnTo>
                      <a:pt x="3432" y="150"/>
                    </a:lnTo>
                    <a:lnTo>
                      <a:pt x="3427" y="153"/>
                    </a:lnTo>
                    <a:lnTo>
                      <a:pt x="3421" y="151"/>
                    </a:lnTo>
                    <a:lnTo>
                      <a:pt x="3414" y="150"/>
                    </a:lnTo>
                    <a:lnTo>
                      <a:pt x="3405" y="146"/>
                    </a:lnTo>
                    <a:lnTo>
                      <a:pt x="3400" y="146"/>
                    </a:lnTo>
                    <a:lnTo>
                      <a:pt x="3394" y="150"/>
                    </a:lnTo>
                    <a:lnTo>
                      <a:pt x="3393" y="160"/>
                    </a:lnTo>
                    <a:lnTo>
                      <a:pt x="3396" y="162"/>
                    </a:lnTo>
                    <a:lnTo>
                      <a:pt x="3400" y="164"/>
                    </a:lnTo>
                    <a:lnTo>
                      <a:pt x="3403" y="164"/>
                    </a:lnTo>
                    <a:lnTo>
                      <a:pt x="3407" y="166"/>
                    </a:lnTo>
                    <a:lnTo>
                      <a:pt x="3412" y="166"/>
                    </a:lnTo>
                    <a:lnTo>
                      <a:pt x="3416" y="168"/>
                    </a:lnTo>
                    <a:lnTo>
                      <a:pt x="3418" y="171"/>
                    </a:lnTo>
                    <a:lnTo>
                      <a:pt x="3420" y="175"/>
                    </a:lnTo>
                    <a:lnTo>
                      <a:pt x="3402" y="178"/>
                    </a:lnTo>
                    <a:lnTo>
                      <a:pt x="3384" y="180"/>
                    </a:lnTo>
                    <a:lnTo>
                      <a:pt x="3366" y="180"/>
                    </a:lnTo>
                    <a:lnTo>
                      <a:pt x="3349" y="180"/>
                    </a:lnTo>
                    <a:lnTo>
                      <a:pt x="3335" y="184"/>
                    </a:lnTo>
                    <a:lnTo>
                      <a:pt x="3322" y="193"/>
                    </a:lnTo>
                    <a:lnTo>
                      <a:pt x="3313" y="207"/>
                    </a:lnTo>
                    <a:lnTo>
                      <a:pt x="3338" y="207"/>
                    </a:lnTo>
                    <a:lnTo>
                      <a:pt x="3367" y="206"/>
                    </a:lnTo>
                    <a:lnTo>
                      <a:pt x="3398" y="204"/>
                    </a:lnTo>
                    <a:lnTo>
                      <a:pt x="3427" y="200"/>
                    </a:lnTo>
                    <a:lnTo>
                      <a:pt x="3454" y="193"/>
                    </a:lnTo>
                    <a:lnTo>
                      <a:pt x="3474" y="186"/>
                    </a:lnTo>
                    <a:lnTo>
                      <a:pt x="3476" y="191"/>
                    </a:lnTo>
                    <a:lnTo>
                      <a:pt x="3477" y="193"/>
                    </a:lnTo>
                    <a:lnTo>
                      <a:pt x="3479" y="191"/>
                    </a:lnTo>
                    <a:lnTo>
                      <a:pt x="3481" y="189"/>
                    </a:lnTo>
                    <a:lnTo>
                      <a:pt x="3481" y="187"/>
                    </a:lnTo>
                    <a:lnTo>
                      <a:pt x="3483" y="184"/>
                    </a:lnTo>
                    <a:lnTo>
                      <a:pt x="3488" y="184"/>
                    </a:lnTo>
                    <a:lnTo>
                      <a:pt x="3494" y="184"/>
                    </a:lnTo>
                    <a:lnTo>
                      <a:pt x="3495" y="182"/>
                    </a:lnTo>
                    <a:lnTo>
                      <a:pt x="3497" y="180"/>
                    </a:lnTo>
                    <a:lnTo>
                      <a:pt x="3497" y="178"/>
                    </a:lnTo>
                    <a:lnTo>
                      <a:pt x="3497" y="177"/>
                    </a:lnTo>
                    <a:lnTo>
                      <a:pt x="3495" y="175"/>
                    </a:lnTo>
                    <a:lnTo>
                      <a:pt x="3492" y="173"/>
                    </a:lnTo>
                    <a:lnTo>
                      <a:pt x="3490" y="171"/>
                    </a:lnTo>
                    <a:lnTo>
                      <a:pt x="3488" y="171"/>
                    </a:lnTo>
                    <a:lnTo>
                      <a:pt x="3485" y="173"/>
                    </a:lnTo>
                    <a:lnTo>
                      <a:pt x="3483" y="175"/>
                    </a:lnTo>
                    <a:lnTo>
                      <a:pt x="3483" y="178"/>
                    </a:lnTo>
                    <a:lnTo>
                      <a:pt x="3483" y="184"/>
                    </a:lnTo>
                    <a:lnTo>
                      <a:pt x="3474" y="186"/>
                    </a:lnTo>
                    <a:lnTo>
                      <a:pt x="3461" y="178"/>
                    </a:lnTo>
                    <a:lnTo>
                      <a:pt x="3450" y="168"/>
                    </a:lnTo>
                    <a:lnTo>
                      <a:pt x="3443" y="155"/>
                    </a:lnTo>
                    <a:lnTo>
                      <a:pt x="3434" y="141"/>
                    </a:lnTo>
                    <a:close/>
                    <a:moveTo>
                      <a:pt x="3937" y="139"/>
                    </a:moveTo>
                    <a:lnTo>
                      <a:pt x="3925" y="141"/>
                    </a:lnTo>
                    <a:lnTo>
                      <a:pt x="3928" y="155"/>
                    </a:lnTo>
                    <a:lnTo>
                      <a:pt x="3934" y="164"/>
                    </a:lnTo>
                    <a:lnTo>
                      <a:pt x="3943" y="168"/>
                    </a:lnTo>
                    <a:lnTo>
                      <a:pt x="3953" y="166"/>
                    </a:lnTo>
                    <a:lnTo>
                      <a:pt x="3952" y="151"/>
                    </a:lnTo>
                    <a:lnTo>
                      <a:pt x="3946" y="142"/>
                    </a:lnTo>
                    <a:lnTo>
                      <a:pt x="3937" y="139"/>
                    </a:lnTo>
                    <a:close/>
                    <a:moveTo>
                      <a:pt x="974" y="133"/>
                    </a:moveTo>
                    <a:lnTo>
                      <a:pt x="967" y="137"/>
                    </a:lnTo>
                    <a:lnTo>
                      <a:pt x="956" y="137"/>
                    </a:lnTo>
                    <a:lnTo>
                      <a:pt x="947" y="139"/>
                    </a:lnTo>
                    <a:lnTo>
                      <a:pt x="938" y="141"/>
                    </a:lnTo>
                    <a:lnTo>
                      <a:pt x="932" y="144"/>
                    </a:lnTo>
                    <a:lnTo>
                      <a:pt x="932" y="153"/>
                    </a:lnTo>
                    <a:lnTo>
                      <a:pt x="940" y="151"/>
                    </a:lnTo>
                    <a:lnTo>
                      <a:pt x="949" y="153"/>
                    </a:lnTo>
                    <a:lnTo>
                      <a:pt x="958" y="157"/>
                    </a:lnTo>
                    <a:lnTo>
                      <a:pt x="965" y="157"/>
                    </a:lnTo>
                    <a:lnTo>
                      <a:pt x="972" y="155"/>
                    </a:lnTo>
                    <a:lnTo>
                      <a:pt x="974" y="148"/>
                    </a:lnTo>
                    <a:lnTo>
                      <a:pt x="974" y="133"/>
                    </a:lnTo>
                    <a:close/>
                    <a:moveTo>
                      <a:pt x="4123" y="133"/>
                    </a:moveTo>
                    <a:lnTo>
                      <a:pt x="4101" y="135"/>
                    </a:lnTo>
                    <a:lnTo>
                      <a:pt x="4083" y="135"/>
                    </a:lnTo>
                    <a:lnTo>
                      <a:pt x="4064" y="135"/>
                    </a:lnTo>
                    <a:lnTo>
                      <a:pt x="4044" y="137"/>
                    </a:lnTo>
                    <a:lnTo>
                      <a:pt x="4020" y="144"/>
                    </a:lnTo>
                    <a:lnTo>
                      <a:pt x="4031" y="157"/>
                    </a:lnTo>
                    <a:lnTo>
                      <a:pt x="4045" y="162"/>
                    </a:lnTo>
                    <a:lnTo>
                      <a:pt x="4062" y="162"/>
                    </a:lnTo>
                    <a:lnTo>
                      <a:pt x="4078" y="159"/>
                    </a:lnTo>
                    <a:lnTo>
                      <a:pt x="4096" y="153"/>
                    </a:lnTo>
                    <a:lnTo>
                      <a:pt x="4110" y="144"/>
                    </a:lnTo>
                    <a:lnTo>
                      <a:pt x="4123" y="133"/>
                    </a:lnTo>
                    <a:close/>
                    <a:moveTo>
                      <a:pt x="3611" y="132"/>
                    </a:moveTo>
                    <a:lnTo>
                      <a:pt x="3609" y="132"/>
                    </a:lnTo>
                    <a:lnTo>
                      <a:pt x="3607" y="133"/>
                    </a:lnTo>
                    <a:lnTo>
                      <a:pt x="3605" y="137"/>
                    </a:lnTo>
                    <a:lnTo>
                      <a:pt x="3605" y="139"/>
                    </a:lnTo>
                    <a:lnTo>
                      <a:pt x="3602" y="142"/>
                    </a:lnTo>
                    <a:lnTo>
                      <a:pt x="3602" y="144"/>
                    </a:lnTo>
                    <a:lnTo>
                      <a:pt x="3602" y="146"/>
                    </a:lnTo>
                    <a:lnTo>
                      <a:pt x="3602" y="148"/>
                    </a:lnTo>
                    <a:lnTo>
                      <a:pt x="3604" y="148"/>
                    </a:lnTo>
                    <a:lnTo>
                      <a:pt x="3605" y="146"/>
                    </a:lnTo>
                    <a:lnTo>
                      <a:pt x="3605" y="144"/>
                    </a:lnTo>
                    <a:lnTo>
                      <a:pt x="3605" y="139"/>
                    </a:lnTo>
                    <a:lnTo>
                      <a:pt x="3614" y="137"/>
                    </a:lnTo>
                    <a:lnTo>
                      <a:pt x="3614" y="141"/>
                    </a:lnTo>
                    <a:lnTo>
                      <a:pt x="3616" y="144"/>
                    </a:lnTo>
                    <a:lnTo>
                      <a:pt x="3620" y="144"/>
                    </a:lnTo>
                    <a:lnTo>
                      <a:pt x="3623" y="144"/>
                    </a:lnTo>
                    <a:lnTo>
                      <a:pt x="3625" y="144"/>
                    </a:lnTo>
                    <a:lnTo>
                      <a:pt x="3629" y="144"/>
                    </a:lnTo>
                    <a:lnTo>
                      <a:pt x="3632" y="144"/>
                    </a:lnTo>
                    <a:lnTo>
                      <a:pt x="3627" y="151"/>
                    </a:lnTo>
                    <a:lnTo>
                      <a:pt x="3620" y="157"/>
                    </a:lnTo>
                    <a:lnTo>
                      <a:pt x="3607" y="162"/>
                    </a:lnTo>
                    <a:lnTo>
                      <a:pt x="3596" y="166"/>
                    </a:lnTo>
                    <a:lnTo>
                      <a:pt x="3584" y="164"/>
                    </a:lnTo>
                    <a:lnTo>
                      <a:pt x="3575" y="160"/>
                    </a:lnTo>
                    <a:lnTo>
                      <a:pt x="3569" y="151"/>
                    </a:lnTo>
                    <a:lnTo>
                      <a:pt x="3571" y="135"/>
                    </a:lnTo>
                    <a:lnTo>
                      <a:pt x="3562" y="139"/>
                    </a:lnTo>
                    <a:lnTo>
                      <a:pt x="3551" y="141"/>
                    </a:lnTo>
                    <a:lnTo>
                      <a:pt x="3540" y="141"/>
                    </a:lnTo>
                    <a:lnTo>
                      <a:pt x="3530" y="142"/>
                    </a:lnTo>
                    <a:lnTo>
                      <a:pt x="3524" y="148"/>
                    </a:lnTo>
                    <a:lnTo>
                      <a:pt x="3521" y="155"/>
                    </a:lnTo>
                    <a:lnTo>
                      <a:pt x="3528" y="157"/>
                    </a:lnTo>
                    <a:lnTo>
                      <a:pt x="3531" y="159"/>
                    </a:lnTo>
                    <a:lnTo>
                      <a:pt x="3531" y="160"/>
                    </a:lnTo>
                    <a:lnTo>
                      <a:pt x="3531" y="162"/>
                    </a:lnTo>
                    <a:lnTo>
                      <a:pt x="3528" y="162"/>
                    </a:lnTo>
                    <a:lnTo>
                      <a:pt x="3524" y="164"/>
                    </a:lnTo>
                    <a:lnTo>
                      <a:pt x="3521" y="164"/>
                    </a:lnTo>
                    <a:lnTo>
                      <a:pt x="3517" y="166"/>
                    </a:lnTo>
                    <a:lnTo>
                      <a:pt x="3512" y="168"/>
                    </a:lnTo>
                    <a:lnTo>
                      <a:pt x="3510" y="169"/>
                    </a:lnTo>
                    <a:lnTo>
                      <a:pt x="3506" y="173"/>
                    </a:lnTo>
                    <a:lnTo>
                      <a:pt x="3506" y="177"/>
                    </a:lnTo>
                    <a:lnTo>
                      <a:pt x="3508" y="180"/>
                    </a:lnTo>
                    <a:lnTo>
                      <a:pt x="3512" y="178"/>
                    </a:lnTo>
                    <a:lnTo>
                      <a:pt x="3517" y="178"/>
                    </a:lnTo>
                    <a:lnTo>
                      <a:pt x="3521" y="180"/>
                    </a:lnTo>
                    <a:lnTo>
                      <a:pt x="3522" y="182"/>
                    </a:lnTo>
                    <a:lnTo>
                      <a:pt x="3524" y="187"/>
                    </a:lnTo>
                    <a:lnTo>
                      <a:pt x="3526" y="191"/>
                    </a:lnTo>
                    <a:lnTo>
                      <a:pt x="3526" y="197"/>
                    </a:lnTo>
                    <a:lnTo>
                      <a:pt x="3553" y="184"/>
                    </a:lnTo>
                    <a:lnTo>
                      <a:pt x="3578" y="180"/>
                    </a:lnTo>
                    <a:lnTo>
                      <a:pt x="3602" y="180"/>
                    </a:lnTo>
                    <a:lnTo>
                      <a:pt x="3625" y="182"/>
                    </a:lnTo>
                    <a:lnTo>
                      <a:pt x="3647" y="184"/>
                    </a:lnTo>
                    <a:lnTo>
                      <a:pt x="3669" y="180"/>
                    </a:lnTo>
                    <a:lnTo>
                      <a:pt x="3690" y="171"/>
                    </a:lnTo>
                    <a:lnTo>
                      <a:pt x="3710" y="151"/>
                    </a:lnTo>
                    <a:lnTo>
                      <a:pt x="3696" y="150"/>
                    </a:lnTo>
                    <a:lnTo>
                      <a:pt x="3681" y="146"/>
                    </a:lnTo>
                    <a:lnTo>
                      <a:pt x="3667" y="141"/>
                    </a:lnTo>
                    <a:lnTo>
                      <a:pt x="3654" y="137"/>
                    </a:lnTo>
                    <a:lnTo>
                      <a:pt x="3641" y="137"/>
                    </a:lnTo>
                    <a:lnTo>
                      <a:pt x="3632" y="144"/>
                    </a:lnTo>
                    <a:lnTo>
                      <a:pt x="3631" y="141"/>
                    </a:lnTo>
                    <a:lnTo>
                      <a:pt x="3629" y="139"/>
                    </a:lnTo>
                    <a:lnTo>
                      <a:pt x="3627" y="139"/>
                    </a:lnTo>
                    <a:lnTo>
                      <a:pt x="3623" y="139"/>
                    </a:lnTo>
                    <a:lnTo>
                      <a:pt x="3620" y="139"/>
                    </a:lnTo>
                    <a:lnTo>
                      <a:pt x="3616" y="139"/>
                    </a:lnTo>
                    <a:lnTo>
                      <a:pt x="3614" y="137"/>
                    </a:lnTo>
                    <a:lnTo>
                      <a:pt x="3613" y="133"/>
                    </a:lnTo>
                    <a:lnTo>
                      <a:pt x="3611" y="132"/>
                    </a:lnTo>
                    <a:close/>
                    <a:moveTo>
                      <a:pt x="1486" y="115"/>
                    </a:moveTo>
                    <a:lnTo>
                      <a:pt x="1452" y="117"/>
                    </a:lnTo>
                    <a:lnTo>
                      <a:pt x="1419" y="121"/>
                    </a:lnTo>
                    <a:lnTo>
                      <a:pt x="1389" y="126"/>
                    </a:lnTo>
                    <a:lnTo>
                      <a:pt x="1362" y="133"/>
                    </a:lnTo>
                    <a:lnTo>
                      <a:pt x="1340" y="128"/>
                    </a:lnTo>
                    <a:lnTo>
                      <a:pt x="1317" y="128"/>
                    </a:lnTo>
                    <a:lnTo>
                      <a:pt x="1291" y="130"/>
                    </a:lnTo>
                    <a:lnTo>
                      <a:pt x="1266" y="130"/>
                    </a:lnTo>
                    <a:lnTo>
                      <a:pt x="1273" y="142"/>
                    </a:lnTo>
                    <a:lnTo>
                      <a:pt x="1284" y="150"/>
                    </a:lnTo>
                    <a:lnTo>
                      <a:pt x="1297" y="150"/>
                    </a:lnTo>
                    <a:lnTo>
                      <a:pt x="1311" y="148"/>
                    </a:lnTo>
                    <a:lnTo>
                      <a:pt x="1326" y="144"/>
                    </a:lnTo>
                    <a:lnTo>
                      <a:pt x="1338" y="139"/>
                    </a:lnTo>
                    <a:lnTo>
                      <a:pt x="1351" y="133"/>
                    </a:lnTo>
                    <a:lnTo>
                      <a:pt x="1362" y="133"/>
                    </a:lnTo>
                    <a:lnTo>
                      <a:pt x="1378" y="139"/>
                    </a:lnTo>
                    <a:lnTo>
                      <a:pt x="1403" y="142"/>
                    </a:lnTo>
                    <a:lnTo>
                      <a:pt x="1432" y="144"/>
                    </a:lnTo>
                    <a:lnTo>
                      <a:pt x="1461" y="141"/>
                    </a:lnTo>
                    <a:lnTo>
                      <a:pt x="1492" y="135"/>
                    </a:lnTo>
                    <a:lnTo>
                      <a:pt x="1519" y="128"/>
                    </a:lnTo>
                    <a:lnTo>
                      <a:pt x="1540" y="119"/>
                    </a:lnTo>
                    <a:lnTo>
                      <a:pt x="1515" y="115"/>
                    </a:lnTo>
                    <a:lnTo>
                      <a:pt x="1486" y="115"/>
                    </a:lnTo>
                    <a:close/>
                    <a:moveTo>
                      <a:pt x="1600" y="108"/>
                    </a:moveTo>
                    <a:lnTo>
                      <a:pt x="1591" y="110"/>
                    </a:lnTo>
                    <a:lnTo>
                      <a:pt x="1580" y="112"/>
                    </a:lnTo>
                    <a:lnTo>
                      <a:pt x="1569" y="112"/>
                    </a:lnTo>
                    <a:lnTo>
                      <a:pt x="1560" y="114"/>
                    </a:lnTo>
                    <a:lnTo>
                      <a:pt x="1553" y="119"/>
                    </a:lnTo>
                    <a:lnTo>
                      <a:pt x="1551" y="128"/>
                    </a:lnTo>
                    <a:lnTo>
                      <a:pt x="1560" y="124"/>
                    </a:lnTo>
                    <a:lnTo>
                      <a:pt x="1567" y="128"/>
                    </a:lnTo>
                    <a:lnTo>
                      <a:pt x="1573" y="133"/>
                    </a:lnTo>
                    <a:lnTo>
                      <a:pt x="1578" y="139"/>
                    </a:lnTo>
                    <a:lnTo>
                      <a:pt x="1585" y="142"/>
                    </a:lnTo>
                    <a:lnTo>
                      <a:pt x="1596" y="141"/>
                    </a:lnTo>
                    <a:lnTo>
                      <a:pt x="1594" y="128"/>
                    </a:lnTo>
                    <a:lnTo>
                      <a:pt x="1596" y="117"/>
                    </a:lnTo>
                    <a:lnTo>
                      <a:pt x="1600" y="108"/>
                    </a:lnTo>
                    <a:close/>
                    <a:moveTo>
                      <a:pt x="1762" y="106"/>
                    </a:moveTo>
                    <a:lnTo>
                      <a:pt x="1749" y="108"/>
                    </a:lnTo>
                    <a:lnTo>
                      <a:pt x="1739" y="114"/>
                    </a:lnTo>
                    <a:lnTo>
                      <a:pt x="1731" y="124"/>
                    </a:lnTo>
                    <a:lnTo>
                      <a:pt x="1735" y="123"/>
                    </a:lnTo>
                    <a:lnTo>
                      <a:pt x="1740" y="123"/>
                    </a:lnTo>
                    <a:lnTo>
                      <a:pt x="1744" y="123"/>
                    </a:lnTo>
                    <a:lnTo>
                      <a:pt x="1749" y="123"/>
                    </a:lnTo>
                    <a:lnTo>
                      <a:pt x="1753" y="123"/>
                    </a:lnTo>
                    <a:lnTo>
                      <a:pt x="1755" y="124"/>
                    </a:lnTo>
                    <a:lnTo>
                      <a:pt x="1758" y="128"/>
                    </a:lnTo>
                    <a:lnTo>
                      <a:pt x="1758" y="133"/>
                    </a:lnTo>
                    <a:lnTo>
                      <a:pt x="1758" y="139"/>
                    </a:lnTo>
                    <a:lnTo>
                      <a:pt x="1771" y="133"/>
                    </a:lnTo>
                    <a:lnTo>
                      <a:pt x="1782" y="128"/>
                    </a:lnTo>
                    <a:lnTo>
                      <a:pt x="1793" y="121"/>
                    </a:lnTo>
                    <a:lnTo>
                      <a:pt x="1798" y="112"/>
                    </a:lnTo>
                    <a:lnTo>
                      <a:pt x="1789" y="110"/>
                    </a:lnTo>
                    <a:lnTo>
                      <a:pt x="1777" y="108"/>
                    </a:lnTo>
                    <a:lnTo>
                      <a:pt x="1762" y="106"/>
                    </a:lnTo>
                    <a:close/>
                    <a:moveTo>
                      <a:pt x="4350" y="101"/>
                    </a:moveTo>
                    <a:lnTo>
                      <a:pt x="4334" y="105"/>
                    </a:lnTo>
                    <a:lnTo>
                      <a:pt x="4321" y="115"/>
                    </a:lnTo>
                    <a:lnTo>
                      <a:pt x="4316" y="130"/>
                    </a:lnTo>
                    <a:lnTo>
                      <a:pt x="4314" y="150"/>
                    </a:lnTo>
                    <a:lnTo>
                      <a:pt x="4332" y="146"/>
                    </a:lnTo>
                    <a:lnTo>
                      <a:pt x="4345" y="141"/>
                    </a:lnTo>
                    <a:lnTo>
                      <a:pt x="4356" y="132"/>
                    </a:lnTo>
                    <a:lnTo>
                      <a:pt x="4358" y="135"/>
                    </a:lnTo>
                    <a:lnTo>
                      <a:pt x="4359" y="137"/>
                    </a:lnTo>
                    <a:lnTo>
                      <a:pt x="4361" y="137"/>
                    </a:lnTo>
                    <a:lnTo>
                      <a:pt x="4361" y="135"/>
                    </a:lnTo>
                    <a:lnTo>
                      <a:pt x="4361" y="133"/>
                    </a:lnTo>
                    <a:lnTo>
                      <a:pt x="4361" y="132"/>
                    </a:lnTo>
                    <a:lnTo>
                      <a:pt x="4358" y="132"/>
                    </a:lnTo>
                    <a:lnTo>
                      <a:pt x="4356" y="132"/>
                    </a:lnTo>
                    <a:lnTo>
                      <a:pt x="4348" y="123"/>
                    </a:lnTo>
                    <a:lnTo>
                      <a:pt x="4348" y="117"/>
                    </a:lnTo>
                    <a:lnTo>
                      <a:pt x="4348" y="110"/>
                    </a:lnTo>
                    <a:lnTo>
                      <a:pt x="4350" y="101"/>
                    </a:lnTo>
                    <a:close/>
                    <a:moveTo>
                      <a:pt x="4695" y="99"/>
                    </a:moveTo>
                    <a:lnTo>
                      <a:pt x="4691" y="101"/>
                    </a:lnTo>
                    <a:lnTo>
                      <a:pt x="4688" y="103"/>
                    </a:lnTo>
                    <a:lnTo>
                      <a:pt x="4684" y="106"/>
                    </a:lnTo>
                    <a:lnTo>
                      <a:pt x="4682" y="114"/>
                    </a:lnTo>
                    <a:lnTo>
                      <a:pt x="4682" y="121"/>
                    </a:lnTo>
                    <a:lnTo>
                      <a:pt x="4682" y="130"/>
                    </a:lnTo>
                    <a:lnTo>
                      <a:pt x="4689" y="128"/>
                    </a:lnTo>
                    <a:lnTo>
                      <a:pt x="4695" y="126"/>
                    </a:lnTo>
                    <a:lnTo>
                      <a:pt x="4698" y="123"/>
                    </a:lnTo>
                    <a:lnTo>
                      <a:pt x="4702" y="117"/>
                    </a:lnTo>
                    <a:lnTo>
                      <a:pt x="4704" y="112"/>
                    </a:lnTo>
                    <a:lnTo>
                      <a:pt x="4706" y="105"/>
                    </a:lnTo>
                    <a:lnTo>
                      <a:pt x="4700" y="101"/>
                    </a:lnTo>
                    <a:lnTo>
                      <a:pt x="4695" y="99"/>
                    </a:lnTo>
                    <a:close/>
                    <a:moveTo>
                      <a:pt x="1207" y="99"/>
                    </a:moveTo>
                    <a:lnTo>
                      <a:pt x="1198" y="103"/>
                    </a:lnTo>
                    <a:lnTo>
                      <a:pt x="1190" y="112"/>
                    </a:lnTo>
                    <a:lnTo>
                      <a:pt x="1189" y="124"/>
                    </a:lnTo>
                    <a:lnTo>
                      <a:pt x="1113" y="139"/>
                    </a:lnTo>
                    <a:lnTo>
                      <a:pt x="1125" y="153"/>
                    </a:lnTo>
                    <a:lnTo>
                      <a:pt x="1140" y="159"/>
                    </a:lnTo>
                    <a:lnTo>
                      <a:pt x="1156" y="159"/>
                    </a:lnTo>
                    <a:lnTo>
                      <a:pt x="1172" y="155"/>
                    </a:lnTo>
                    <a:lnTo>
                      <a:pt x="1187" y="150"/>
                    </a:lnTo>
                    <a:lnTo>
                      <a:pt x="1199" y="142"/>
                    </a:lnTo>
                    <a:lnTo>
                      <a:pt x="1201" y="148"/>
                    </a:lnTo>
                    <a:lnTo>
                      <a:pt x="1203" y="150"/>
                    </a:lnTo>
                    <a:lnTo>
                      <a:pt x="1205" y="148"/>
                    </a:lnTo>
                    <a:lnTo>
                      <a:pt x="1207" y="146"/>
                    </a:lnTo>
                    <a:lnTo>
                      <a:pt x="1207" y="144"/>
                    </a:lnTo>
                    <a:lnTo>
                      <a:pt x="1207" y="141"/>
                    </a:lnTo>
                    <a:lnTo>
                      <a:pt x="1232" y="137"/>
                    </a:lnTo>
                    <a:lnTo>
                      <a:pt x="1232" y="119"/>
                    </a:lnTo>
                    <a:lnTo>
                      <a:pt x="1226" y="106"/>
                    </a:lnTo>
                    <a:lnTo>
                      <a:pt x="1217" y="101"/>
                    </a:lnTo>
                    <a:lnTo>
                      <a:pt x="1207" y="99"/>
                    </a:lnTo>
                    <a:close/>
                    <a:moveTo>
                      <a:pt x="4094" y="97"/>
                    </a:moveTo>
                    <a:lnTo>
                      <a:pt x="4078" y="99"/>
                    </a:lnTo>
                    <a:lnTo>
                      <a:pt x="4062" y="103"/>
                    </a:lnTo>
                    <a:lnTo>
                      <a:pt x="4049" y="108"/>
                    </a:lnTo>
                    <a:lnTo>
                      <a:pt x="4042" y="117"/>
                    </a:lnTo>
                    <a:lnTo>
                      <a:pt x="4054" y="119"/>
                    </a:lnTo>
                    <a:lnTo>
                      <a:pt x="4067" y="121"/>
                    </a:lnTo>
                    <a:lnTo>
                      <a:pt x="4083" y="121"/>
                    </a:lnTo>
                    <a:lnTo>
                      <a:pt x="4098" y="119"/>
                    </a:lnTo>
                    <a:lnTo>
                      <a:pt x="4110" y="114"/>
                    </a:lnTo>
                    <a:lnTo>
                      <a:pt x="4118" y="103"/>
                    </a:lnTo>
                    <a:lnTo>
                      <a:pt x="4109" y="99"/>
                    </a:lnTo>
                    <a:lnTo>
                      <a:pt x="4094" y="97"/>
                    </a:lnTo>
                    <a:close/>
                    <a:moveTo>
                      <a:pt x="2033" y="95"/>
                    </a:moveTo>
                    <a:lnTo>
                      <a:pt x="2022" y="99"/>
                    </a:lnTo>
                    <a:lnTo>
                      <a:pt x="2024" y="115"/>
                    </a:lnTo>
                    <a:lnTo>
                      <a:pt x="2029" y="123"/>
                    </a:lnTo>
                    <a:lnTo>
                      <a:pt x="2038" y="124"/>
                    </a:lnTo>
                    <a:lnTo>
                      <a:pt x="2045" y="121"/>
                    </a:lnTo>
                    <a:lnTo>
                      <a:pt x="2052" y="114"/>
                    </a:lnTo>
                    <a:lnTo>
                      <a:pt x="2056" y="103"/>
                    </a:lnTo>
                    <a:lnTo>
                      <a:pt x="2049" y="101"/>
                    </a:lnTo>
                    <a:lnTo>
                      <a:pt x="2042" y="97"/>
                    </a:lnTo>
                    <a:lnTo>
                      <a:pt x="2033" y="95"/>
                    </a:lnTo>
                    <a:close/>
                    <a:moveTo>
                      <a:pt x="4213" y="95"/>
                    </a:moveTo>
                    <a:lnTo>
                      <a:pt x="4199" y="105"/>
                    </a:lnTo>
                    <a:lnTo>
                      <a:pt x="4188" y="106"/>
                    </a:lnTo>
                    <a:lnTo>
                      <a:pt x="4179" y="106"/>
                    </a:lnTo>
                    <a:lnTo>
                      <a:pt x="4170" y="105"/>
                    </a:lnTo>
                    <a:lnTo>
                      <a:pt x="4161" y="103"/>
                    </a:lnTo>
                    <a:lnTo>
                      <a:pt x="4150" y="99"/>
                    </a:lnTo>
                    <a:lnTo>
                      <a:pt x="4136" y="99"/>
                    </a:lnTo>
                    <a:lnTo>
                      <a:pt x="4136" y="106"/>
                    </a:lnTo>
                    <a:lnTo>
                      <a:pt x="4136" y="110"/>
                    </a:lnTo>
                    <a:lnTo>
                      <a:pt x="4139" y="114"/>
                    </a:lnTo>
                    <a:lnTo>
                      <a:pt x="4141" y="115"/>
                    </a:lnTo>
                    <a:lnTo>
                      <a:pt x="4145" y="117"/>
                    </a:lnTo>
                    <a:lnTo>
                      <a:pt x="4146" y="117"/>
                    </a:lnTo>
                    <a:lnTo>
                      <a:pt x="4150" y="119"/>
                    </a:lnTo>
                    <a:lnTo>
                      <a:pt x="4152" y="121"/>
                    </a:lnTo>
                    <a:lnTo>
                      <a:pt x="4156" y="123"/>
                    </a:lnTo>
                    <a:lnTo>
                      <a:pt x="4156" y="128"/>
                    </a:lnTo>
                    <a:lnTo>
                      <a:pt x="4130" y="132"/>
                    </a:lnTo>
                    <a:lnTo>
                      <a:pt x="4132" y="146"/>
                    </a:lnTo>
                    <a:lnTo>
                      <a:pt x="4137" y="155"/>
                    </a:lnTo>
                    <a:lnTo>
                      <a:pt x="4145" y="159"/>
                    </a:lnTo>
                    <a:lnTo>
                      <a:pt x="4156" y="159"/>
                    </a:lnTo>
                    <a:lnTo>
                      <a:pt x="4166" y="157"/>
                    </a:lnTo>
                    <a:lnTo>
                      <a:pt x="4177" y="155"/>
                    </a:lnTo>
                    <a:lnTo>
                      <a:pt x="4188" y="155"/>
                    </a:lnTo>
                    <a:lnTo>
                      <a:pt x="4197" y="155"/>
                    </a:lnTo>
                    <a:lnTo>
                      <a:pt x="4204" y="160"/>
                    </a:lnTo>
                    <a:lnTo>
                      <a:pt x="4208" y="141"/>
                    </a:lnTo>
                    <a:lnTo>
                      <a:pt x="4211" y="119"/>
                    </a:lnTo>
                    <a:lnTo>
                      <a:pt x="4213" y="95"/>
                    </a:lnTo>
                    <a:close/>
                    <a:moveTo>
                      <a:pt x="1993" y="95"/>
                    </a:moveTo>
                    <a:lnTo>
                      <a:pt x="1982" y="97"/>
                    </a:lnTo>
                    <a:lnTo>
                      <a:pt x="1975" y="106"/>
                    </a:lnTo>
                    <a:lnTo>
                      <a:pt x="1973" y="119"/>
                    </a:lnTo>
                    <a:lnTo>
                      <a:pt x="1980" y="117"/>
                    </a:lnTo>
                    <a:lnTo>
                      <a:pt x="1989" y="115"/>
                    </a:lnTo>
                    <a:lnTo>
                      <a:pt x="1998" y="115"/>
                    </a:lnTo>
                    <a:lnTo>
                      <a:pt x="2007" y="114"/>
                    </a:lnTo>
                    <a:lnTo>
                      <a:pt x="2013" y="110"/>
                    </a:lnTo>
                    <a:lnTo>
                      <a:pt x="2013" y="101"/>
                    </a:lnTo>
                    <a:lnTo>
                      <a:pt x="2004" y="95"/>
                    </a:lnTo>
                    <a:lnTo>
                      <a:pt x="1993" y="95"/>
                    </a:lnTo>
                    <a:close/>
                    <a:moveTo>
                      <a:pt x="4244" y="92"/>
                    </a:moveTo>
                    <a:lnTo>
                      <a:pt x="4229" y="92"/>
                    </a:lnTo>
                    <a:lnTo>
                      <a:pt x="4226" y="105"/>
                    </a:lnTo>
                    <a:lnTo>
                      <a:pt x="4226" y="115"/>
                    </a:lnTo>
                    <a:lnTo>
                      <a:pt x="4228" y="123"/>
                    </a:lnTo>
                    <a:lnTo>
                      <a:pt x="4229" y="132"/>
                    </a:lnTo>
                    <a:lnTo>
                      <a:pt x="4231" y="141"/>
                    </a:lnTo>
                    <a:lnTo>
                      <a:pt x="4229" y="155"/>
                    </a:lnTo>
                    <a:lnTo>
                      <a:pt x="4244" y="159"/>
                    </a:lnTo>
                    <a:lnTo>
                      <a:pt x="4258" y="157"/>
                    </a:lnTo>
                    <a:lnTo>
                      <a:pt x="4276" y="153"/>
                    </a:lnTo>
                    <a:lnTo>
                      <a:pt x="4296" y="142"/>
                    </a:lnTo>
                    <a:lnTo>
                      <a:pt x="4298" y="146"/>
                    </a:lnTo>
                    <a:lnTo>
                      <a:pt x="4300" y="148"/>
                    </a:lnTo>
                    <a:lnTo>
                      <a:pt x="4302" y="148"/>
                    </a:lnTo>
                    <a:lnTo>
                      <a:pt x="4303" y="146"/>
                    </a:lnTo>
                    <a:lnTo>
                      <a:pt x="4302" y="144"/>
                    </a:lnTo>
                    <a:lnTo>
                      <a:pt x="4302" y="142"/>
                    </a:lnTo>
                    <a:lnTo>
                      <a:pt x="4300" y="142"/>
                    </a:lnTo>
                    <a:lnTo>
                      <a:pt x="4296" y="142"/>
                    </a:lnTo>
                    <a:lnTo>
                      <a:pt x="4296" y="133"/>
                    </a:lnTo>
                    <a:lnTo>
                      <a:pt x="4300" y="128"/>
                    </a:lnTo>
                    <a:lnTo>
                      <a:pt x="4305" y="123"/>
                    </a:lnTo>
                    <a:lnTo>
                      <a:pt x="4309" y="117"/>
                    </a:lnTo>
                    <a:lnTo>
                      <a:pt x="4311" y="110"/>
                    </a:lnTo>
                    <a:lnTo>
                      <a:pt x="4307" y="97"/>
                    </a:lnTo>
                    <a:lnTo>
                      <a:pt x="4293" y="106"/>
                    </a:lnTo>
                    <a:lnTo>
                      <a:pt x="4284" y="110"/>
                    </a:lnTo>
                    <a:lnTo>
                      <a:pt x="4276" y="110"/>
                    </a:lnTo>
                    <a:lnTo>
                      <a:pt x="4271" y="108"/>
                    </a:lnTo>
                    <a:lnTo>
                      <a:pt x="4267" y="103"/>
                    </a:lnTo>
                    <a:lnTo>
                      <a:pt x="4262" y="99"/>
                    </a:lnTo>
                    <a:lnTo>
                      <a:pt x="4255" y="95"/>
                    </a:lnTo>
                    <a:lnTo>
                      <a:pt x="4244" y="92"/>
                    </a:lnTo>
                    <a:close/>
                    <a:moveTo>
                      <a:pt x="2280" y="92"/>
                    </a:moveTo>
                    <a:lnTo>
                      <a:pt x="2269" y="94"/>
                    </a:lnTo>
                    <a:lnTo>
                      <a:pt x="2258" y="95"/>
                    </a:lnTo>
                    <a:lnTo>
                      <a:pt x="2251" y="99"/>
                    </a:lnTo>
                    <a:lnTo>
                      <a:pt x="2247" y="108"/>
                    </a:lnTo>
                    <a:lnTo>
                      <a:pt x="2254" y="114"/>
                    </a:lnTo>
                    <a:lnTo>
                      <a:pt x="2263" y="114"/>
                    </a:lnTo>
                    <a:lnTo>
                      <a:pt x="2273" y="112"/>
                    </a:lnTo>
                    <a:lnTo>
                      <a:pt x="2278" y="103"/>
                    </a:lnTo>
                    <a:lnTo>
                      <a:pt x="2280" y="92"/>
                    </a:lnTo>
                    <a:close/>
                    <a:moveTo>
                      <a:pt x="2462" y="83"/>
                    </a:moveTo>
                    <a:lnTo>
                      <a:pt x="2449" y="85"/>
                    </a:lnTo>
                    <a:lnTo>
                      <a:pt x="2438" y="92"/>
                    </a:lnTo>
                    <a:lnTo>
                      <a:pt x="2428" y="105"/>
                    </a:lnTo>
                    <a:lnTo>
                      <a:pt x="2440" y="103"/>
                    </a:lnTo>
                    <a:lnTo>
                      <a:pt x="2451" y="105"/>
                    </a:lnTo>
                    <a:lnTo>
                      <a:pt x="2460" y="106"/>
                    </a:lnTo>
                    <a:lnTo>
                      <a:pt x="2469" y="105"/>
                    </a:lnTo>
                    <a:lnTo>
                      <a:pt x="2475" y="99"/>
                    </a:lnTo>
                    <a:lnTo>
                      <a:pt x="2476" y="85"/>
                    </a:lnTo>
                    <a:lnTo>
                      <a:pt x="2462" y="83"/>
                    </a:lnTo>
                    <a:close/>
                    <a:moveTo>
                      <a:pt x="4518" y="83"/>
                    </a:moveTo>
                    <a:lnTo>
                      <a:pt x="4516" y="83"/>
                    </a:lnTo>
                    <a:lnTo>
                      <a:pt x="4516" y="85"/>
                    </a:lnTo>
                    <a:lnTo>
                      <a:pt x="4516" y="86"/>
                    </a:lnTo>
                    <a:lnTo>
                      <a:pt x="4516" y="86"/>
                    </a:lnTo>
                    <a:lnTo>
                      <a:pt x="4518" y="88"/>
                    </a:lnTo>
                    <a:lnTo>
                      <a:pt x="4522" y="88"/>
                    </a:lnTo>
                    <a:lnTo>
                      <a:pt x="4518" y="97"/>
                    </a:lnTo>
                    <a:lnTo>
                      <a:pt x="4513" y="108"/>
                    </a:lnTo>
                    <a:lnTo>
                      <a:pt x="4511" y="119"/>
                    </a:lnTo>
                    <a:lnTo>
                      <a:pt x="4511" y="130"/>
                    </a:lnTo>
                    <a:lnTo>
                      <a:pt x="4516" y="135"/>
                    </a:lnTo>
                    <a:lnTo>
                      <a:pt x="4529" y="139"/>
                    </a:lnTo>
                    <a:lnTo>
                      <a:pt x="4529" y="132"/>
                    </a:lnTo>
                    <a:lnTo>
                      <a:pt x="4531" y="123"/>
                    </a:lnTo>
                    <a:lnTo>
                      <a:pt x="4534" y="114"/>
                    </a:lnTo>
                    <a:lnTo>
                      <a:pt x="4536" y="103"/>
                    </a:lnTo>
                    <a:lnTo>
                      <a:pt x="4538" y="94"/>
                    </a:lnTo>
                    <a:lnTo>
                      <a:pt x="4536" y="88"/>
                    </a:lnTo>
                    <a:lnTo>
                      <a:pt x="4531" y="86"/>
                    </a:lnTo>
                    <a:lnTo>
                      <a:pt x="4522" y="88"/>
                    </a:lnTo>
                    <a:lnTo>
                      <a:pt x="4520" y="85"/>
                    </a:lnTo>
                    <a:lnTo>
                      <a:pt x="4518" y="83"/>
                    </a:lnTo>
                    <a:close/>
                    <a:moveTo>
                      <a:pt x="4460" y="81"/>
                    </a:moveTo>
                    <a:lnTo>
                      <a:pt x="4440" y="83"/>
                    </a:lnTo>
                    <a:lnTo>
                      <a:pt x="4422" y="88"/>
                    </a:lnTo>
                    <a:lnTo>
                      <a:pt x="4404" y="99"/>
                    </a:lnTo>
                    <a:lnTo>
                      <a:pt x="4394" y="115"/>
                    </a:lnTo>
                    <a:lnTo>
                      <a:pt x="4390" y="135"/>
                    </a:lnTo>
                    <a:lnTo>
                      <a:pt x="4408" y="144"/>
                    </a:lnTo>
                    <a:lnTo>
                      <a:pt x="4424" y="146"/>
                    </a:lnTo>
                    <a:lnTo>
                      <a:pt x="4439" y="139"/>
                    </a:lnTo>
                    <a:lnTo>
                      <a:pt x="4449" y="123"/>
                    </a:lnTo>
                    <a:lnTo>
                      <a:pt x="4455" y="101"/>
                    </a:lnTo>
                    <a:lnTo>
                      <a:pt x="4459" y="110"/>
                    </a:lnTo>
                    <a:lnTo>
                      <a:pt x="4464" y="117"/>
                    </a:lnTo>
                    <a:lnTo>
                      <a:pt x="4469" y="123"/>
                    </a:lnTo>
                    <a:lnTo>
                      <a:pt x="4475" y="128"/>
                    </a:lnTo>
                    <a:lnTo>
                      <a:pt x="4475" y="117"/>
                    </a:lnTo>
                    <a:lnTo>
                      <a:pt x="4477" y="106"/>
                    </a:lnTo>
                    <a:lnTo>
                      <a:pt x="4478" y="97"/>
                    </a:lnTo>
                    <a:lnTo>
                      <a:pt x="4478" y="86"/>
                    </a:lnTo>
                    <a:lnTo>
                      <a:pt x="4460" y="81"/>
                    </a:lnTo>
                    <a:close/>
                    <a:moveTo>
                      <a:pt x="2595" y="77"/>
                    </a:moveTo>
                    <a:lnTo>
                      <a:pt x="2585" y="77"/>
                    </a:lnTo>
                    <a:lnTo>
                      <a:pt x="2576" y="81"/>
                    </a:lnTo>
                    <a:lnTo>
                      <a:pt x="2568" y="86"/>
                    </a:lnTo>
                    <a:lnTo>
                      <a:pt x="2565" y="99"/>
                    </a:lnTo>
                    <a:lnTo>
                      <a:pt x="2577" y="97"/>
                    </a:lnTo>
                    <a:lnTo>
                      <a:pt x="2588" y="99"/>
                    </a:lnTo>
                    <a:lnTo>
                      <a:pt x="2597" y="101"/>
                    </a:lnTo>
                    <a:lnTo>
                      <a:pt x="2606" y="99"/>
                    </a:lnTo>
                    <a:lnTo>
                      <a:pt x="2612" y="94"/>
                    </a:lnTo>
                    <a:lnTo>
                      <a:pt x="2613" y="79"/>
                    </a:lnTo>
                    <a:lnTo>
                      <a:pt x="2604" y="79"/>
                    </a:lnTo>
                    <a:lnTo>
                      <a:pt x="2595" y="77"/>
                    </a:lnTo>
                    <a:close/>
                    <a:moveTo>
                      <a:pt x="2628" y="76"/>
                    </a:moveTo>
                    <a:lnTo>
                      <a:pt x="2622" y="77"/>
                    </a:lnTo>
                    <a:lnTo>
                      <a:pt x="2621" y="83"/>
                    </a:lnTo>
                    <a:lnTo>
                      <a:pt x="2621" y="88"/>
                    </a:lnTo>
                    <a:lnTo>
                      <a:pt x="2624" y="92"/>
                    </a:lnTo>
                    <a:lnTo>
                      <a:pt x="2626" y="95"/>
                    </a:lnTo>
                    <a:lnTo>
                      <a:pt x="2630" y="97"/>
                    </a:lnTo>
                    <a:lnTo>
                      <a:pt x="2635" y="97"/>
                    </a:lnTo>
                    <a:lnTo>
                      <a:pt x="2639" y="97"/>
                    </a:lnTo>
                    <a:lnTo>
                      <a:pt x="2642" y="95"/>
                    </a:lnTo>
                    <a:lnTo>
                      <a:pt x="2646" y="94"/>
                    </a:lnTo>
                    <a:lnTo>
                      <a:pt x="2648" y="92"/>
                    </a:lnTo>
                    <a:lnTo>
                      <a:pt x="2649" y="86"/>
                    </a:lnTo>
                    <a:lnTo>
                      <a:pt x="2649" y="83"/>
                    </a:lnTo>
                    <a:lnTo>
                      <a:pt x="2644" y="83"/>
                    </a:lnTo>
                    <a:lnTo>
                      <a:pt x="2642" y="81"/>
                    </a:lnTo>
                    <a:lnTo>
                      <a:pt x="2639" y="79"/>
                    </a:lnTo>
                    <a:lnTo>
                      <a:pt x="2635" y="77"/>
                    </a:lnTo>
                    <a:lnTo>
                      <a:pt x="2631" y="76"/>
                    </a:lnTo>
                    <a:lnTo>
                      <a:pt x="2628" y="76"/>
                    </a:lnTo>
                    <a:close/>
                    <a:moveTo>
                      <a:pt x="2741" y="68"/>
                    </a:moveTo>
                    <a:lnTo>
                      <a:pt x="2734" y="76"/>
                    </a:lnTo>
                    <a:lnTo>
                      <a:pt x="2727" y="88"/>
                    </a:lnTo>
                    <a:lnTo>
                      <a:pt x="2732" y="92"/>
                    </a:lnTo>
                    <a:lnTo>
                      <a:pt x="2741" y="94"/>
                    </a:lnTo>
                    <a:lnTo>
                      <a:pt x="2750" y="95"/>
                    </a:lnTo>
                    <a:lnTo>
                      <a:pt x="2759" y="94"/>
                    </a:lnTo>
                    <a:lnTo>
                      <a:pt x="2767" y="90"/>
                    </a:lnTo>
                    <a:lnTo>
                      <a:pt x="2770" y="81"/>
                    </a:lnTo>
                    <a:lnTo>
                      <a:pt x="2759" y="74"/>
                    </a:lnTo>
                    <a:lnTo>
                      <a:pt x="2750" y="68"/>
                    </a:lnTo>
                    <a:lnTo>
                      <a:pt x="2741" y="68"/>
                    </a:lnTo>
                    <a:close/>
                    <a:moveTo>
                      <a:pt x="1151" y="68"/>
                    </a:moveTo>
                    <a:lnTo>
                      <a:pt x="1136" y="70"/>
                    </a:lnTo>
                    <a:lnTo>
                      <a:pt x="1120" y="74"/>
                    </a:lnTo>
                    <a:lnTo>
                      <a:pt x="1122" y="85"/>
                    </a:lnTo>
                    <a:lnTo>
                      <a:pt x="1125" y="90"/>
                    </a:lnTo>
                    <a:lnTo>
                      <a:pt x="1134" y="94"/>
                    </a:lnTo>
                    <a:lnTo>
                      <a:pt x="1145" y="94"/>
                    </a:lnTo>
                    <a:lnTo>
                      <a:pt x="1154" y="90"/>
                    </a:lnTo>
                    <a:lnTo>
                      <a:pt x="1165" y="86"/>
                    </a:lnTo>
                    <a:lnTo>
                      <a:pt x="1170" y="81"/>
                    </a:lnTo>
                    <a:lnTo>
                      <a:pt x="1172" y="74"/>
                    </a:lnTo>
                    <a:lnTo>
                      <a:pt x="1163" y="68"/>
                    </a:lnTo>
                    <a:lnTo>
                      <a:pt x="1151" y="68"/>
                    </a:lnTo>
                    <a:close/>
                    <a:moveTo>
                      <a:pt x="950" y="68"/>
                    </a:moveTo>
                    <a:lnTo>
                      <a:pt x="936" y="70"/>
                    </a:lnTo>
                    <a:lnTo>
                      <a:pt x="925" y="77"/>
                    </a:lnTo>
                    <a:lnTo>
                      <a:pt x="916" y="92"/>
                    </a:lnTo>
                    <a:lnTo>
                      <a:pt x="927" y="95"/>
                    </a:lnTo>
                    <a:lnTo>
                      <a:pt x="940" y="99"/>
                    </a:lnTo>
                    <a:lnTo>
                      <a:pt x="956" y="103"/>
                    </a:lnTo>
                    <a:lnTo>
                      <a:pt x="972" y="103"/>
                    </a:lnTo>
                    <a:lnTo>
                      <a:pt x="987" y="101"/>
                    </a:lnTo>
                    <a:lnTo>
                      <a:pt x="1001" y="95"/>
                    </a:lnTo>
                    <a:lnTo>
                      <a:pt x="1012" y="86"/>
                    </a:lnTo>
                    <a:lnTo>
                      <a:pt x="1017" y="72"/>
                    </a:lnTo>
                    <a:lnTo>
                      <a:pt x="997" y="74"/>
                    </a:lnTo>
                    <a:lnTo>
                      <a:pt x="981" y="72"/>
                    </a:lnTo>
                    <a:lnTo>
                      <a:pt x="965" y="68"/>
                    </a:lnTo>
                    <a:lnTo>
                      <a:pt x="950" y="68"/>
                    </a:lnTo>
                    <a:close/>
                    <a:moveTo>
                      <a:pt x="4628" y="67"/>
                    </a:moveTo>
                    <a:lnTo>
                      <a:pt x="4623" y="68"/>
                    </a:lnTo>
                    <a:lnTo>
                      <a:pt x="4621" y="76"/>
                    </a:lnTo>
                    <a:lnTo>
                      <a:pt x="4623" y="79"/>
                    </a:lnTo>
                    <a:lnTo>
                      <a:pt x="4624" y="83"/>
                    </a:lnTo>
                    <a:lnTo>
                      <a:pt x="4626" y="86"/>
                    </a:lnTo>
                    <a:lnTo>
                      <a:pt x="4630" y="88"/>
                    </a:lnTo>
                    <a:lnTo>
                      <a:pt x="4635" y="88"/>
                    </a:lnTo>
                    <a:lnTo>
                      <a:pt x="4639" y="88"/>
                    </a:lnTo>
                    <a:lnTo>
                      <a:pt x="4642" y="86"/>
                    </a:lnTo>
                    <a:lnTo>
                      <a:pt x="4646" y="85"/>
                    </a:lnTo>
                    <a:lnTo>
                      <a:pt x="4650" y="83"/>
                    </a:lnTo>
                    <a:lnTo>
                      <a:pt x="4650" y="77"/>
                    </a:lnTo>
                    <a:lnTo>
                      <a:pt x="4650" y="74"/>
                    </a:lnTo>
                    <a:lnTo>
                      <a:pt x="4646" y="74"/>
                    </a:lnTo>
                    <a:lnTo>
                      <a:pt x="4642" y="72"/>
                    </a:lnTo>
                    <a:lnTo>
                      <a:pt x="4639" y="70"/>
                    </a:lnTo>
                    <a:lnTo>
                      <a:pt x="4635" y="68"/>
                    </a:lnTo>
                    <a:lnTo>
                      <a:pt x="4632" y="67"/>
                    </a:lnTo>
                    <a:lnTo>
                      <a:pt x="4628" y="67"/>
                    </a:lnTo>
                    <a:close/>
                    <a:moveTo>
                      <a:pt x="2938" y="65"/>
                    </a:moveTo>
                    <a:lnTo>
                      <a:pt x="2931" y="65"/>
                    </a:lnTo>
                    <a:lnTo>
                      <a:pt x="2924" y="67"/>
                    </a:lnTo>
                    <a:lnTo>
                      <a:pt x="2916" y="70"/>
                    </a:lnTo>
                    <a:lnTo>
                      <a:pt x="2907" y="76"/>
                    </a:lnTo>
                    <a:lnTo>
                      <a:pt x="2906" y="65"/>
                    </a:lnTo>
                    <a:lnTo>
                      <a:pt x="2895" y="68"/>
                    </a:lnTo>
                    <a:lnTo>
                      <a:pt x="2884" y="68"/>
                    </a:lnTo>
                    <a:lnTo>
                      <a:pt x="2871" y="70"/>
                    </a:lnTo>
                    <a:lnTo>
                      <a:pt x="2859" y="72"/>
                    </a:lnTo>
                    <a:lnTo>
                      <a:pt x="2851" y="77"/>
                    </a:lnTo>
                    <a:lnTo>
                      <a:pt x="2848" y="86"/>
                    </a:lnTo>
                    <a:lnTo>
                      <a:pt x="2864" y="90"/>
                    </a:lnTo>
                    <a:lnTo>
                      <a:pt x="2879" y="88"/>
                    </a:lnTo>
                    <a:lnTo>
                      <a:pt x="2891" y="85"/>
                    </a:lnTo>
                    <a:lnTo>
                      <a:pt x="2907" y="76"/>
                    </a:lnTo>
                    <a:lnTo>
                      <a:pt x="2920" y="77"/>
                    </a:lnTo>
                    <a:lnTo>
                      <a:pt x="2931" y="79"/>
                    </a:lnTo>
                    <a:lnTo>
                      <a:pt x="2940" y="79"/>
                    </a:lnTo>
                    <a:lnTo>
                      <a:pt x="2947" y="79"/>
                    </a:lnTo>
                    <a:lnTo>
                      <a:pt x="2952" y="77"/>
                    </a:lnTo>
                    <a:lnTo>
                      <a:pt x="2956" y="76"/>
                    </a:lnTo>
                    <a:lnTo>
                      <a:pt x="2958" y="74"/>
                    </a:lnTo>
                    <a:lnTo>
                      <a:pt x="2960" y="72"/>
                    </a:lnTo>
                    <a:lnTo>
                      <a:pt x="2958" y="70"/>
                    </a:lnTo>
                    <a:lnTo>
                      <a:pt x="2956" y="68"/>
                    </a:lnTo>
                    <a:lnTo>
                      <a:pt x="2954" y="67"/>
                    </a:lnTo>
                    <a:lnTo>
                      <a:pt x="2949" y="65"/>
                    </a:lnTo>
                    <a:lnTo>
                      <a:pt x="2943" y="65"/>
                    </a:lnTo>
                    <a:lnTo>
                      <a:pt x="2938" y="65"/>
                    </a:lnTo>
                    <a:close/>
                    <a:moveTo>
                      <a:pt x="4866" y="63"/>
                    </a:moveTo>
                    <a:lnTo>
                      <a:pt x="4855" y="65"/>
                    </a:lnTo>
                    <a:lnTo>
                      <a:pt x="4855" y="76"/>
                    </a:lnTo>
                    <a:lnTo>
                      <a:pt x="4859" y="83"/>
                    </a:lnTo>
                    <a:lnTo>
                      <a:pt x="4866" y="86"/>
                    </a:lnTo>
                    <a:lnTo>
                      <a:pt x="4875" y="85"/>
                    </a:lnTo>
                    <a:lnTo>
                      <a:pt x="4884" y="81"/>
                    </a:lnTo>
                    <a:lnTo>
                      <a:pt x="4890" y="76"/>
                    </a:lnTo>
                    <a:lnTo>
                      <a:pt x="4891" y="68"/>
                    </a:lnTo>
                    <a:lnTo>
                      <a:pt x="4882" y="67"/>
                    </a:lnTo>
                    <a:lnTo>
                      <a:pt x="4875" y="65"/>
                    </a:lnTo>
                    <a:lnTo>
                      <a:pt x="4866" y="63"/>
                    </a:lnTo>
                    <a:close/>
                    <a:moveTo>
                      <a:pt x="4740" y="61"/>
                    </a:moveTo>
                    <a:lnTo>
                      <a:pt x="4727" y="61"/>
                    </a:lnTo>
                    <a:lnTo>
                      <a:pt x="4718" y="68"/>
                    </a:lnTo>
                    <a:lnTo>
                      <a:pt x="4711" y="83"/>
                    </a:lnTo>
                    <a:lnTo>
                      <a:pt x="4722" y="95"/>
                    </a:lnTo>
                    <a:lnTo>
                      <a:pt x="4731" y="101"/>
                    </a:lnTo>
                    <a:lnTo>
                      <a:pt x="4736" y="99"/>
                    </a:lnTo>
                    <a:lnTo>
                      <a:pt x="4742" y="92"/>
                    </a:lnTo>
                    <a:lnTo>
                      <a:pt x="4749" y="83"/>
                    </a:lnTo>
                    <a:lnTo>
                      <a:pt x="4758" y="72"/>
                    </a:lnTo>
                    <a:lnTo>
                      <a:pt x="4769" y="61"/>
                    </a:lnTo>
                    <a:lnTo>
                      <a:pt x="4753" y="61"/>
                    </a:lnTo>
                    <a:lnTo>
                      <a:pt x="4740" y="61"/>
                    </a:lnTo>
                    <a:close/>
                    <a:moveTo>
                      <a:pt x="1428" y="45"/>
                    </a:moveTo>
                    <a:lnTo>
                      <a:pt x="1412" y="54"/>
                    </a:lnTo>
                    <a:lnTo>
                      <a:pt x="1396" y="59"/>
                    </a:lnTo>
                    <a:lnTo>
                      <a:pt x="1376" y="59"/>
                    </a:lnTo>
                    <a:lnTo>
                      <a:pt x="1358" y="59"/>
                    </a:lnTo>
                    <a:lnTo>
                      <a:pt x="1342" y="59"/>
                    </a:lnTo>
                    <a:lnTo>
                      <a:pt x="1327" y="61"/>
                    </a:lnTo>
                    <a:lnTo>
                      <a:pt x="1317" y="67"/>
                    </a:lnTo>
                    <a:lnTo>
                      <a:pt x="1311" y="79"/>
                    </a:lnTo>
                    <a:lnTo>
                      <a:pt x="1336" y="79"/>
                    </a:lnTo>
                    <a:lnTo>
                      <a:pt x="1356" y="79"/>
                    </a:lnTo>
                    <a:lnTo>
                      <a:pt x="1372" y="81"/>
                    </a:lnTo>
                    <a:lnTo>
                      <a:pt x="1389" y="81"/>
                    </a:lnTo>
                    <a:lnTo>
                      <a:pt x="1407" y="81"/>
                    </a:lnTo>
                    <a:lnTo>
                      <a:pt x="1432" y="77"/>
                    </a:lnTo>
                    <a:lnTo>
                      <a:pt x="1428" y="45"/>
                    </a:lnTo>
                    <a:close/>
                    <a:moveTo>
                      <a:pt x="1059" y="45"/>
                    </a:moveTo>
                    <a:lnTo>
                      <a:pt x="1048" y="45"/>
                    </a:lnTo>
                    <a:lnTo>
                      <a:pt x="1053" y="68"/>
                    </a:lnTo>
                    <a:lnTo>
                      <a:pt x="1062" y="85"/>
                    </a:lnTo>
                    <a:lnTo>
                      <a:pt x="1075" y="94"/>
                    </a:lnTo>
                    <a:lnTo>
                      <a:pt x="1088" y="95"/>
                    </a:lnTo>
                    <a:lnTo>
                      <a:pt x="1102" y="90"/>
                    </a:lnTo>
                    <a:lnTo>
                      <a:pt x="1113" y="76"/>
                    </a:lnTo>
                    <a:lnTo>
                      <a:pt x="1100" y="79"/>
                    </a:lnTo>
                    <a:lnTo>
                      <a:pt x="1089" y="79"/>
                    </a:lnTo>
                    <a:lnTo>
                      <a:pt x="1084" y="72"/>
                    </a:lnTo>
                    <a:lnTo>
                      <a:pt x="1078" y="65"/>
                    </a:lnTo>
                    <a:lnTo>
                      <a:pt x="1073" y="56"/>
                    </a:lnTo>
                    <a:lnTo>
                      <a:pt x="1068" y="49"/>
                    </a:lnTo>
                    <a:lnTo>
                      <a:pt x="1059" y="45"/>
                    </a:lnTo>
                    <a:close/>
                    <a:moveTo>
                      <a:pt x="3075" y="41"/>
                    </a:moveTo>
                    <a:lnTo>
                      <a:pt x="3055" y="45"/>
                    </a:lnTo>
                    <a:lnTo>
                      <a:pt x="3034" y="52"/>
                    </a:lnTo>
                    <a:lnTo>
                      <a:pt x="3010" y="61"/>
                    </a:lnTo>
                    <a:lnTo>
                      <a:pt x="2983" y="70"/>
                    </a:lnTo>
                    <a:lnTo>
                      <a:pt x="3001" y="70"/>
                    </a:lnTo>
                    <a:lnTo>
                      <a:pt x="3019" y="72"/>
                    </a:lnTo>
                    <a:lnTo>
                      <a:pt x="3037" y="76"/>
                    </a:lnTo>
                    <a:lnTo>
                      <a:pt x="3055" y="79"/>
                    </a:lnTo>
                    <a:lnTo>
                      <a:pt x="3073" y="79"/>
                    </a:lnTo>
                    <a:lnTo>
                      <a:pt x="3090" y="76"/>
                    </a:lnTo>
                    <a:lnTo>
                      <a:pt x="3102" y="68"/>
                    </a:lnTo>
                    <a:lnTo>
                      <a:pt x="3111" y="56"/>
                    </a:lnTo>
                    <a:lnTo>
                      <a:pt x="3093" y="45"/>
                    </a:lnTo>
                    <a:lnTo>
                      <a:pt x="3075" y="41"/>
                    </a:lnTo>
                    <a:close/>
                    <a:moveTo>
                      <a:pt x="1737" y="38"/>
                    </a:moveTo>
                    <a:lnTo>
                      <a:pt x="1721" y="41"/>
                    </a:lnTo>
                    <a:lnTo>
                      <a:pt x="1722" y="63"/>
                    </a:lnTo>
                    <a:lnTo>
                      <a:pt x="1740" y="59"/>
                    </a:lnTo>
                    <a:lnTo>
                      <a:pt x="1737" y="38"/>
                    </a:lnTo>
                    <a:close/>
                    <a:moveTo>
                      <a:pt x="4033" y="36"/>
                    </a:moveTo>
                    <a:lnTo>
                      <a:pt x="4026" y="38"/>
                    </a:lnTo>
                    <a:lnTo>
                      <a:pt x="4020" y="40"/>
                    </a:lnTo>
                    <a:lnTo>
                      <a:pt x="4017" y="45"/>
                    </a:lnTo>
                    <a:lnTo>
                      <a:pt x="4013" y="49"/>
                    </a:lnTo>
                    <a:lnTo>
                      <a:pt x="4011" y="54"/>
                    </a:lnTo>
                    <a:lnTo>
                      <a:pt x="4009" y="61"/>
                    </a:lnTo>
                    <a:lnTo>
                      <a:pt x="4013" y="59"/>
                    </a:lnTo>
                    <a:lnTo>
                      <a:pt x="4018" y="59"/>
                    </a:lnTo>
                    <a:lnTo>
                      <a:pt x="4022" y="58"/>
                    </a:lnTo>
                    <a:lnTo>
                      <a:pt x="4026" y="56"/>
                    </a:lnTo>
                    <a:lnTo>
                      <a:pt x="4029" y="54"/>
                    </a:lnTo>
                    <a:lnTo>
                      <a:pt x="4033" y="50"/>
                    </a:lnTo>
                    <a:lnTo>
                      <a:pt x="4033" y="47"/>
                    </a:lnTo>
                    <a:lnTo>
                      <a:pt x="4033" y="41"/>
                    </a:lnTo>
                    <a:lnTo>
                      <a:pt x="4033" y="36"/>
                    </a:lnTo>
                    <a:close/>
                    <a:moveTo>
                      <a:pt x="1538" y="34"/>
                    </a:moveTo>
                    <a:lnTo>
                      <a:pt x="1522" y="41"/>
                    </a:lnTo>
                    <a:lnTo>
                      <a:pt x="1506" y="47"/>
                    </a:lnTo>
                    <a:lnTo>
                      <a:pt x="1493" y="56"/>
                    </a:lnTo>
                    <a:lnTo>
                      <a:pt x="1483" y="67"/>
                    </a:lnTo>
                    <a:lnTo>
                      <a:pt x="1492" y="70"/>
                    </a:lnTo>
                    <a:lnTo>
                      <a:pt x="1502" y="74"/>
                    </a:lnTo>
                    <a:lnTo>
                      <a:pt x="1515" y="72"/>
                    </a:lnTo>
                    <a:lnTo>
                      <a:pt x="1528" y="68"/>
                    </a:lnTo>
                    <a:lnTo>
                      <a:pt x="1537" y="61"/>
                    </a:lnTo>
                    <a:lnTo>
                      <a:pt x="1540" y="50"/>
                    </a:lnTo>
                    <a:lnTo>
                      <a:pt x="1538" y="34"/>
                    </a:lnTo>
                    <a:close/>
                    <a:moveTo>
                      <a:pt x="227" y="34"/>
                    </a:moveTo>
                    <a:lnTo>
                      <a:pt x="218" y="38"/>
                    </a:lnTo>
                    <a:lnTo>
                      <a:pt x="209" y="45"/>
                    </a:lnTo>
                    <a:lnTo>
                      <a:pt x="202" y="54"/>
                    </a:lnTo>
                    <a:lnTo>
                      <a:pt x="198" y="65"/>
                    </a:lnTo>
                    <a:lnTo>
                      <a:pt x="198" y="74"/>
                    </a:lnTo>
                    <a:lnTo>
                      <a:pt x="193" y="56"/>
                    </a:lnTo>
                    <a:lnTo>
                      <a:pt x="184" y="45"/>
                    </a:lnTo>
                    <a:lnTo>
                      <a:pt x="175" y="41"/>
                    </a:lnTo>
                    <a:lnTo>
                      <a:pt x="164" y="43"/>
                    </a:lnTo>
                    <a:lnTo>
                      <a:pt x="151" y="45"/>
                    </a:lnTo>
                    <a:lnTo>
                      <a:pt x="141" y="49"/>
                    </a:lnTo>
                    <a:lnTo>
                      <a:pt x="128" y="50"/>
                    </a:lnTo>
                    <a:lnTo>
                      <a:pt x="117" y="47"/>
                    </a:lnTo>
                    <a:lnTo>
                      <a:pt x="117" y="54"/>
                    </a:lnTo>
                    <a:lnTo>
                      <a:pt x="117" y="59"/>
                    </a:lnTo>
                    <a:lnTo>
                      <a:pt x="117" y="63"/>
                    </a:lnTo>
                    <a:lnTo>
                      <a:pt x="114" y="67"/>
                    </a:lnTo>
                    <a:lnTo>
                      <a:pt x="110" y="68"/>
                    </a:lnTo>
                    <a:lnTo>
                      <a:pt x="106" y="70"/>
                    </a:lnTo>
                    <a:lnTo>
                      <a:pt x="103" y="72"/>
                    </a:lnTo>
                    <a:lnTo>
                      <a:pt x="101" y="61"/>
                    </a:lnTo>
                    <a:lnTo>
                      <a:pt x="90" y="54"/>
                    </a:lnTo>
                    <a:lnTo>
                      <a:pt x="81" y="56"/>
                    </a:lnTo>
                    <a:lnTo>
                      <a:pt x="72" y="59"/>
                    </a:lnTo>
                    <a:lnTo>
                      <a:pt x="61" y="65"/>
                    </a:lnTo>
                    <a:lnTo>
                      <a:pt x="50" y="70"/>
                    </a:lnTo>
                    <a:lnTo>
                      <a:pt x="47" y="40"/>
                    </a:lnTo>
                    <a:lnTo>
                      <a:pt x="0" y="81"/>
                    </a:lnTo>
                    <a:lnTo>
                      <a:pt x="4" y="79"/>
                    </a:lnTo>
                    <a:lnTo>
                      <a:pt x="5" y="81"/>
                    </a:lnTo>
                    <a:lnTo>
                      <a:pt x="7" y="83"/>
                    </a:lnTo>
                    <a:lnTo>
                      <a:pt x="9" y="86"/>
                    </a:lnTo>
                    <a:lnTo>
                      <a:pt x="9" y="90"/>
                    </a:lnTo>
                    <a:lnTo>
                      <a:pt x="11" y="94"/>
                    </a:lnTo>
                    <a:lnTo>
                      <a:pt x="11" y="95"/>
                    </a:lnTo>
                    <a:lnTo>
                      <a:pt x="14" y="97"/>
                    </a:lnTo>
                    <a:lnTo>
                      <a:pt x="16" y="97"/>
                    </a:lnTo>
                    <a:lnTo>
                      <a:pt x="20" y="97"/>
                    </a:lnTo>
                    <a:lnTo>
                      <a:pt x="22" y="86"/>
                    </a:lnTo>
                    <a:lnTo>
                      <a:pt x="27" y="77"/>
                    </a:lnTo>
                    <a:lnTo>
                      <a:pt x="38" y="72"/>
                    </a:lnTo>
                    <a:lnTo>
                      <a:pt x="50" y="70"/>
                    </a:lnTo>
                    <a:lnTo>
                      <a:pt x="52" y="81"/>
                    </a:lnTo>
                    <a:lnTo>
                      <a:pt x="103" y="72"/>
                    </a:lnTo>
                    <a:lnTo>
                      <a:pt x="105" y="81"/>
                    </a:lnTo>
                    <a:lnTo>
                      <a:pt x="139" y="81"/>
                    </a:lnTo>
                    <a:lnTo>
                      <a:pt x="173" y="85"/>
                    </a:lnTo>
                    <a:lnTo>
                      <a:pt x="207" y="88"/>
                    </a:lnTo>
                    <a:lnTo>
                      <a:pt x="240" y="90"/>
                    </a:lnTo>
                    <a:lnTo>
                      <a:pt x="270" y="90"/>
                    </a:lnTo>
                    <a:lnTo>
                      <a:pt x="299" y="86"/>
                    </a:lnTo>
                    <a:lnTo>
                      <a:pt x="326" y="74"/>
                    </a:lnTo>
                    <a:lnTo>
                      <a:pt x="350" y="54"/>
                    </a:lnTo>
                    <a:lnTo>
                      <a:pt x="334" y="45"/>
                    </a:lnTo>
                    <a:lnTo>
                      <a:pt x="317" y="43"/>
                    </a:lnTo>
                    <a:lnTo>
                      <a:pt x="301" y="47"/>
                    </a:lnTo>
                    <a:lnTo>
                      <a:pt x="287" y="50"/>
                    </a:lnTo>
                    <a:lnTo>
                      <a:pt x="274" y="56"/>
                    </a:lnTo>
                    <a:lnTo>
                      <a:pt x="260" y="58"/>
                    </a:lnTo>
                    <a:lnTo>
                      <a:pt x="247" y="54"/>
                    </a:lnTo>
                    <a:lnTo>
                      <a:pt x="242" y="40"/>
                    </a:lnTo>
                    <a:lnTo>
                      <a:pt x="234" y="34"/>
                    </a:lnTo>
                    <a:lnTo>
                      <a:pt x="227" y="34"/>
                    </a:lnTo>
                    <a:close/>
                    <a:moveTo>
                      <a:pt x="1712" y="32"/>
                    </a:moveTo>
                    <a:lnTo>
                      <a:pt x="1697" y="40"/>
                    </a:lnTo>
                    <a:lnTo>
                      <a:pt x="1686" y="47"/>
                    </a:lnTo>
                    <a:lnTo>
                      <a:pt x="1679" y="59"/>
                    </a:lnTo>
                    <a:lnTo>
                      <a:pt x="1688" y="63"/>
                    </a:lnTo>
                    <a:lnTo>
                      <a:pt x="1695" y="65"/>
                    </a:lnTo>
                    <a:lnTo>
                      <a:pt x="1704" y="67"/>
                    </a:lnTo>
                    <a:lnTo>
                      <a:pt x="1715" y="63"/>
                    </a:lnTo>
                    <a:lnTo>
                      <a:pt x="1712" y="32"/>
                    </a:lnTo>
                    <a:close/>
                    <a:moveTo>
                      <a:pt x="1596" y="32"/>
                    </a:moveTo>
                    <a:lnTo>
                      <a:pt x="1587" y="34"/>
                    </a:lnTo>
                    <a:lnTo>
                      <a:pt x="1576" y="38"/>
                    </a:lnTo>
                    <a:lnTo>
                      <a:pt x="1567" y="41"/>
                    </a:lnTo>
                    <a:lnTo>
                      <a:pt x="1556" y="43"/>
                    </a:lnTo>
                    <a:lnTo>
                      <a:pt x="1547" y="43"/>
                    </a:lnTo>
                    <a:lnTo>
                      <a:pt x="1556" y="58"/>
                    </a:lnTo>
                    <a:lnTo>
                      <a:pt x="1567" y="68"/>
                    </a:lnTo>
                    <a:lnTo>
                      <a:pt x="1580" y="72"/>
                    </a:lnTo>
                    <a:lnTo>
                      <a:pt x="1591" y="72"/>
                    </a:lnTo>
                    <a:lnTo>
                      <a:pt x="1602" y="65"/>
                    </a:lnTo>
                    <a:lnTo>
                      <a:pt x="1611" y="52"/>
                    </a:lnTo>
                    <a:lnTo>
                      <a:pt x="1616" y="58"/>
                    </a:lnTo>
                    <a:lnTo>
                      <a:pt x="1623" y="61"/>
                    </a:lnTo>
                    <a:lnTo>
                      <a:pt x="1634" y="65"/>
                    </a:lnTo>
                    <a:lnTo>
                      <a:pt x="1643" y="67"/>
                    </a:lnTo>
                    <a:lnTo>
                      <a:pt x="1650" y="63"/>
                    </a:lnTo>
                    <a:lnTo>
                      <a:pt x="1654" y="54"/>
                    </a:lnTo>
                    <a:lnTo>
                      <a:pt x="1650" y="54"/>
                    </a:lnTo>
                    <a:lnTo>
                      <a:pt x="1648" y="52"/>
                    </a:lnTo>
                    <a:lnTo>
                      <a:pt x="1647" y="49"/>
                    </a:lnTo>
                    <a:lnTo>
                      <a:pt x="1645" y="45"/>
                    </a:lnTo>
                    <a:lnTo>
                      <a:pt x="1643" y="41"/>
                    </a:lnTo>
                    <a:lnTo>
                      <a:pt x="1639" y="40"/>
                    </a:lnTo>
                    <a:lnTo>
                      <a:pt x="1638" y="38"/>
                    </a:lnTo>
                    <a:lnTo>
                      <a:pt x="1634" y="38"/>
                    </a:lnTo>
                    <a:lnTo>
                      <a:pt x="1632" y="41"/>
                    </a:lnTo>
                    <a:lnTo>
                      <a:pt x="1630" y="45"/>
                    </a:lnTo>
                    <a:lnTo>
                      <a:pt x="1627" y="47"/>
                    </a:lnTo>
                    <a:lnTo>
                      <a:pt x="1623" y="49"/>
                    </a:lnTo>
                    <a:lnTo>
                      <a:pt x="1620" y="50"/>
                    </a:lnTo>
                    <a:lnTo>
                      <a:pt x="1614" y="52"/>
                    </a:lnTo>
                    <a:lnTo>
                      <a:pt x="1611" y="52"/>
                    </a:lnTo>
                    <a:lnTo>
                      <a:pt x="1609" y="41"/>
                    </a:lnTo>
                    <a:lnTo>
                      <a:pt x="1603" y="34"/>
                    </a:lnTo>
                    <a:lnTo>
                      <a:pt x="1596" y="32"/>
                    </a:lnTo>
                    <a:close/>
                    <a:moveTo>
                      <a:pt x="3402" y="32"/>
                    </a:moveTo>
                    <a:lnTo>
                      <a:pt x="3371" y="38"/>
                    </a:lnTo>
                    <a:lnTo>
                      <a:pt x="3342" y="41"/>
                    </a:lnTo>
                    <a:lnTo>
                      <a:pt x="3317" y="38"/>
                    </a:lnTo>
                    <a:lnTo>
                      <a:pt x="3324" y="47"/>
                    </a:lnTo>
                    <a:lnTo>
                      <a:pt x="3337" y="54"/>
                    </a:lnTo>
                    <a:lnTo>
                      <a:pt x="3355" y="58"/>
                    </a:lnTo>
                    <a:lnTo>
                      <a:pt x="3371" y="58"/>
                    </a:lnTo>
                    <a:lnTo>
                      <a:pt x="3387" y="52"/>
                    </a:lnTo>
                    <a:lnTo>
                      <a:pt x="3398" y="43"/>
                    </a:lnTo>
                    <a:lnTo>
                      <a:pt x="3402" y="32"/>
                    </a:lnTo>
                    <a:close/>
                    <a:moveTo>
                      <a:pt x="2159" y="31"/>
                    </a:moveTo>
                    <a:lnTo>
                      <a:pt x="2155" y="32"/>
                    </a:lnTo>
                    <a:lnTo>
                      <a:pt x="2150" y="32"/>
                    </a:lnTo>
                    <a:lnTo>
                      <a:pt x="2146" y="34"/>
                    </a:lnTo>
                    <a:lnTo>
                      <a:pt x="2141" y="36"/>
                    </a:lnTo>
                    <a:lnTo>
                      <a:pt x="2137" y="38"/>
                    </a:lnTo>
                    <a:lnTo>
                      <a:pt x="2135" y="41"/>
                    </a:lnTo>
                    <a:lnTo>
                      <a:pt x="2135" y="45"/>
                    </a:lnTo>
                    <a:lnTo>
                      <a:pt x="2137" y="47"/>
                    </a:lnTo>
                    <a:lnTo>
                      <a:pt x="2141" y="49"/>
                    </a:lnTo>
                    <a:lnTo>
                      <a:pt x="2144" y="50"/>
                    </a:lnTo>
                    <a:lnTo>
                      <a:pt x="2148" y="50"/>
                    </a:lnTo>
                    <a:lnTo>
                      <a:pt x="2152" y="52"/>
                    </a:lnTo>
                    <a:lnTo>
                      <a:pt x="2153" y="52"/>
                    </a:lnTo>
                    <a:lnTo>
                      <a:pt x="2157" y="52"/>
                    </a:lnTo>
                    <a:lnTo>
                      <a:pt x="2159" y="50"/>
                    </a:lnTo>
                    <a:lnTo>
                      <a:pt x="2161" y="47"/>
                    </a:lnTo>
                    <a:lnTo>
                      <a:pt x="2161" y="43"/>
                    </a:lnTo>
                    <a:lnTo>
                      <a:pt x="2161" y="38"/>
                    </a:lnTo>
                    <a:lnTo>
                      <a:pt x="2159" y="31"/>
                    </a:lnTo>
                    <a:close/>
                    <a:moveTo>
                      <a:pt x="2206" y="31"/>
                    </a:moveTo>
                    <a:lnTo>
                      <a:pt x="2197" y="31"/>
                    </a:lnTo>
                    <a:lnTo>
                      <a:pt x="2188" y="34"/>
                    </a:lnTo>
                    <a:lnTo>
                      <a:pt x="2181" y="40"/>
                    </a:lnTo>
                    <a:lnTo>
                      <a:pt x="2179" y="47"/>
                    </a:lnTo>
                    <a:lnTo>
                      <a:pt x="2190" y="50"/>
                    </a:lnTo>
                    <a:lnTo>
                      <a:pt x="2199" y="56"/>
                    </a:lnTo>
                    <a:lnTo>
                      <a:pt x="2209" y="61"/>
                    </a:lnTo>
                    <a:lnTo>
                      <a:pt x="2224" y="59"/>
                    </a:lnTo>
                    <a:lnTo>
                      <a:pt x="2224" y="65"/>
                    </a:lnTo>
                    <a:lnTo>
                      <a:pt x="2226" y="67"/>
                    </a:lnTo>
                    <a:lnTo>
                      <a:pt x="2227" y="68"/>
                    </a:lnTo>
                    <a:lnTo>
                      <a:pt x="2229" y="68"/>
                    </a:lnTo>
                    <a:lnTo>
                      <a:pt x="2233" y="68"/>
                    </a:lnTo>
                    <a:lnTo>
                      <a:pt x="2236" y="72"/>
                    </a:lnTo>
                    <a:lnTo>
                      <a:pt x="2238" y="74"/>
                    </a:lnTo>
                    <a:lnTo>
                      <a:pt x="2238" y="74"/>
                    </a:lnTo>
                    <a:lnTo>
                      <a:pt x="2240" y="72"/>
                    </a:lnTo>
                    <a:lnTo>
                      <a:pt x="2240" y="70"/>
                    </a:lnTo>
                    <a:lnTo>
                      <a:pt x="2238" y="68"/>
                    </a:lnTo>
                    <a:lnTo>
                      <a:pt x="2236" y="68"/>
                    </a:lnTo>
                    <a:lnTo>
                      <a:pt x="2233" y="68"/>
                    </a:lnTo>
                    <a:lnTo>
                      <a:pt x="2233" y="65"/>
                    </a:lnTo>
                    <a:lnTo>
                      <a:pt x="2231" y="61"/>
                    </a:lnTo>
                    <a:lnTo>
                      <a:pt x="2229" y="59"/>
                    </a:lnTo>
                    <a:lnTo>
                      <a:pt x="2226" y="59"/>
                    </a:lnTo>
                    <a:lnTo>
                      <a:pt x="2224" y="59"/>
                    </a:lnTo>
                    <a:lnTo>
                      <a:pt x="2226" y="47"/>
                    </a:lnTo>
                    <a:lnTo>
                      <a:pt x="2222" y="38"/>
                    </a:lnTo>
                    <a:lnTo>
                      <a:pt x="2215" y="32"/>
                    </a:lnTo>
                    <a:lnTo>
                      <a:pt x="2206" y="31"/>
                    </a:lnTo>
                    <a:close/>
                    <a:moveTo>
                      <a:pt x="2271" y="29"/>
                    </a:moveTo>
                    <a:lnTo>
                      <a:pt x="2258" y="32"/>
                    </a:lnTo>
                    <a:lnTo>
                      <a:pt x="2249" y="36"/>
                    </a:lnTo>
                    <a:lnTo>
                      <a:pt x="2242" y="45"/>
                    </a:lnTo>
                    <a:lnTo>
                      <a:pt x="2240" y="58"/>
                    </a:lnTo>
                    <a:lnTo>
                      <a:pt x="2249" y="56"/>
                    </a:lnTo>
                    <a:lnTo>
                      <a:pt x="2258" y="54"/>
                    </a:lnTo>
                    <a:lnTo>
                      <a:pt x="2265" y="52"/>
                    </a:lnTo>
                    <a:lnTo>
                      <a:pt x="2273" y="49"/>
                    </a:lnTo>
                    <a:lnTo>
                      <a:pt x="2274" y="41"/>
                    </a:lnTo>
                    <a:lnTo>
                      <a:pt x="2271" y="29"/>
                    </a:lnTo>
                    <a:close/>
                    <a:moveTo>
                      <a:pt x="3254" y="29"/>
                    </a:moveTo>
                    <a:lnTo>
                      <a:pt x="3254" y="32"/>
                    </a:lnTo>
                    <a:lnTo>
                      <a:pt x="3254" y="36"/>
                    </a:lnTo>
                    <a:lnTo>
                      <a:pt x="3250" y="38"/>
                    </a:lnTo>
                    <a:lnTo>
                      <a:pt x="3248" y="40"/>
                    </a:lnTo>
                    <a:lnTo>
                      <a:pt x="3245" y="41"/>
                    </a:lnTo>
                    <a:lnTo>
                      <a:pt x="3241" y="43"/>
                    </a:lnTo>
                    <a:lnTo>
                      <a:pt x="3237" y="45"/>
                    </a:lnTo>
                    <a:lnTo>
                      <a:pt x="3234" y="47"/>
                    </a:lnTo>
                    <a:lnTo>
                      <a:pt x="3232" y="50"/>
                    </a:lnTo>
                    <a:lnTo>
                      <a:pt x="3232" y="54"/>
                    </a:lnTo>
                    <a:lnTo>
                      <a:pt x="3241" y="54"/>
                    </a:lnTo>
                    <a:lnTo>
                      <a:pt x="3252" y="56"/>
                    </a:lnTo>
                    <a:lnTo>
                      <a:pt x="3265" y="58"/>
                    </a:lnTo>
                    <a:lnTo>
                      <a:pt x="3275" y="58"/>
                    </a:lnTo>
                    <a:lnTo>
                      <a:pt x="3286" y="54"/>
                    </a:lnTo>
                    <a:lnTo>
                      <a:pt x="3292" y="43"/>
                    </a:lnTo>
                    <a:lnTo>
                      <a:pt x="3281" y="47"/>
                    </a:lnTo>
                    <a:lnTo>
                      <a:pt x="3274" y="47"/>
                    </a:lnTo>
                    <a:lnTo>
                      <a:pt x="3268" y="43"/>
                    </a:lnTo>
                    <a:lnTo>
                      <a:pt x="3265" y="36"/>
                    </a:lnTo>
                    <a:lnTo>
                      <a:pt x="3261" y="31"/>
                    </a:lnTo>
                    <a:lnTo>
                      <a:pt x="3254" y="29"/>
                    </a:lnTo>
                    <a:close/>
                    <a:moveTo>
                      <a:pt x="1865" y="23"/>
                    </a:moveTo>
                    <a:lnTo>
                      <a:pt x="1856" y="25"/>
                    </a:lnTo>
                    <a:lnTo>
                      <a:pt x="1850" y="31"/>
                    </a:lnTo>
                    <a:lnTo>
                      <a:pt x="1849" y="36"/>
                    </a:lnTo>
                    <a:lnTo>
                      <a:pt x="1847" y="45"/>
                    </a:lnTo>
                    <a:lnTo>
                      <a:pt x="1847" y="54"/>
                    </a:lnTo>
                    <a:lnTo>
                      <a:pt x="1843" y="59"/>
                    </a:lnTo>
                    <a:lnTo>
                      <a:pt x="1858" y="59"/>
                    </a:lnTo>
                    <a:lnTo>
                      <a:pt x="1867" y="52"/>
                    </a:lnTo>
                    <a:lnTo>
                      <a:pt x="1868" y="41"/>
                    </a:lnTo>
                    <a:lnTo>
                      <a:pt x="1865" y="23"/>
                    </a:lnTo>
                    <a:close/>
                    <a:moveTo>
                      <a:pt x="3492" y="23"/>
                    </a:moveTo>
                    <a:lnTo>
                      <a:pt x="3486" y="25"/>
                    </a:lnTo>
                    <a:lnTo>
                      <a:pt x="3486" y="32"/>
                    </a:lnTo>
                    <a:lnTo>
                      <a:pt x="3486" y="38"/>
                    </a:lnTo>
                    <a:lnTo>
                      <a:pt x="3488" y="41"/>
                    </a:lnTo>
                    <a:lnTo>
                      <a:pt x="3492" y="43"/>
                    </a:lnTo>
                    <a:lnTo>
                      <a:pt x="3495" y="45"/>
                    </a:lnTo>
                    <a:lnTo>
                      <a:pt x="3499" y="45"/>
                    </a:lnTo>
                    <a:lnTo>
                      <a:pt x="3503" y="45"/>
                    </a:lnTo>
                    <a:lnTo>
                      <a:pt x="3508" y="45"/>
                    </a:lnTo>
                    <a:lnTo>
                      <a:pt x="3510" y="41"/>
                    </a:lnTo>
                    <a:lnTo>
                      <a:pt x="3513" y="40"/>
                    </a:lnTo>
                    <a:lnTo>
                      <a:pt x="3513" y="36"/>
                    </a:lnTo>
                    <a:lnTo>
                      <a:pt x="3513" y="31"/>
                    </a:lnTo>
                    <a:lnTo>
                      <a:pt x="3510" y="31"/>
                    </a:lnTo>
                    <a:lnTo>
                      <a:pt x="3506" y="29"/>
                    </a:lnTo>
                    <a:lnTo>
                      <a:pt x="3503" y="27"/>
                    </a:lnTo>
                    <a:lnTo>
                      <a:pt x="3499" y="25"/>
                    </a:lnTo>
                    <a:lnTo>
                      <a:pt x="3497" y="25"/>
                    </a:lnTo>
                    <a:lnTo>
                      <a:pt x="3492" y="23"/>
                    </a:lnTo>
                    <a:close/>
                    <a:moveTo>
                      <a:pt x="2366" y="20"/>
                    </a:moveTo>
                    <a:lnTo>
                      <a:pt x="2341" y="20"/>
                    </a:lnTo>
                    <a:lnTo>
                      <a:pt x="2318" y="27"/>
                    </a:lnTo>
                    <a:lnTo>
                      <a:pt x="2298" y="34"/>
                    </a:lnTo>
                    <a:lnTo>
                      <a:pt x="2303" y="36"/>
                    </a:lnTo>
                    <a:lnTo>
                      <a:pt x="2307" y="40"/>
                    </a:lnTo>
                    <a:lnTo>
                      <a:pt x="2312" y="43"/>
                    </a:lnTo>
                    <a:lnTo>
                      <a:pt x="2314" y="49"/>
                    </a:lnTo>
                    <a:lnTo>
                      <a:pt x="2318" y="54"/>
                    </a:lnTo>
                    <a:lnTo>
                      <a:pt x="2319" y="63"/>
                    </a:lnTo>
                    <a:lnTo>
                      <a:pt x="2316" y="65"/>
                    </a:lnTo>
                    <a:lnTo>
                      <a:pt x="2312" y="65"/>
                    </a:lnTo>
                    <a:lnTo>
                      <a:pt x="2309" y="67"/>
                    </a:lnTo>
                    <a:lnTo>
                      <a:pt x="2305" y="68"/>
                    </a:lnTo>
                    <a:lnTo>
                      <a:pt x="2303" y="72"/>
                    </a:lnTo>
                    <a:lnTo>
                      <a:pt x="2303" y="76"/>
                    </a:lnTo>
                    <a:lnTo>
                      <a:pt x="2321" y="67"/>
                    </a:lnTo>
                    <a:lnTo>
                      <a:pt x="2336" y="59"/>
                    </a:lnTo>
                    <a:lnTo>
                      <a:pt x="2348" y="54"/>
                    </a:lnTo>
                    <a:lnTo>
                      <a:pt x="2359" y="47"/>
                    </a:lnTo>
                    <a:lnTo>
                      <a:pt x="2374" y="38"/>
                    </a:lnTo>
                    <a:lnTo>
                      <a:pt x="2392" y="27"/>
                    </a:lnTo>
                    <a:lnTo>
                      <a:pt x="2366" y="20"/>
                    </a:lnTo>
                    <a:close/>
                    <a:moveTo>
                      <a:pt x="2103" y="16"/>
                    </a:moveTo>
                    <a:lnTo>
                      <a:pt x="2096" y="20"/>
                    </a:lnTo>
                    <a:lnTo>
                      <a:pt x="2094" y="27"/>
                    </a:lnTo>
                    <a:lnTo>
                      <a:pt x="2090" y="34"/>
                    </a:lnTo>
                    <a:lnTo>
                      <a:pt x="2089" y="41"/>
                    </a:lnTo>
                    <a:lnTo>
                      <a:pt x="2083" y="45"/>
                    </a:lnTo>
                    <a:lnTo>
                      <a:pt x="2074" y="47"/>
                    </a:lnTo>
                    <a:lnTo>
                      <a:pt x="2074" y="36"/>
                    </a:lnTo>
                    <a:lnTo>
                      <a:pt x="2061" y="31"/>
                    </a:lnTo>
                    <a:lnTo>
                      <a:pt x="2047" y="31"/>
                    </a:lnTo>
                    <a:lnTo>
                      <a:pt x="2031" y="34"/>
                    </a:lnTo>
                    <a:lnTo>
                      <a:pt x="2013" y="38"/>
                    </a:lnTo>
                    <a:lnTo>
                      <a:pt x="2015" y="49"/>
                    </a:lnTo>
                    <a:lnTo>
                      <a:pt x="2020" y="56"/>
                    </a:lnTo>
                    <a:lnTo>
                      <a:pt x="2027" y="58"/>
                    </a:lnTo>
                    <a:lnTo>
                      <a:pt x="2036" y="56"/>
                    </a:lnTo>
                    <a:lnTo>
                      <a:pt x="2047" y="52"/>
                    </a:lnTo>
                    <a:lnTo>
                      <a:pt x="2056" y="49"/>
                    </a:lnTo>
                    <a:lnTo>
                      <a:pt x="2067" y="47"/>
                    </a:lnTo>
                    <a:lnTo>
                      <a:pt x="2074" y="47"/>
                    </a:lnTo>
                    <a:lnTo>
                      <a:pt x="2081" y="52"/>
                    </a:lnTo>
                    <a:lnTo>
                      <a:pt x="2089" y="54"/>
                    </a:lnTo>
                    <a:lnTo>
                      <a:pt x="2099" y="52"/>
                    </a:lnTo>
                    <a:lnTo>
                      <a:pt x="2110" y="50"/>
                    </a:lnTo>
                    <a:lnTo>
                      <a:pt x="2108" y="40"/>
                    </a:lnTo>
                    <a:lnTo>
                      <a:pt x="2110" y="32"/>
                    </a:lnTo>
                    <a:lnTo>
                      <a:pt x="2114" y="27"/>
                    </a:lnTo>
                    <a:lnTo>
                      <a:pt x="2114" y="18"/>
                    </a:lnTo>
                    <a:lnTo>
                      <a:pt x="2103" y="16"/>
                    </a:lnTo>
                    <a:close/>
                    <a:moveTo>
                      <a:pt x="440" y="16"/>
                    </a:moveTo>
                    <a:lnTo>
                      <a:pt x="444" y="27"/>
                    </a:lnTo>
                    <a:lnTo>
                      <a:pt x="444" y="36"/>
                    </a:lnTo>
                    <a:lnTo>
                      <a:pt x="440" y="45"/>
                    </a:lnTo>
                    <a:lnTo>
                      <a:pt x="438" y="52"/>
                    </a:lnTo>
                    <a:lnTo>
                      <a:pt x="438" y="56"/>
                    </a:lnTo>
                    <a:lnTo>
                      <a:pt x="444" y="58"/>
                    </a:lnTo>
                    <a:lnTo>
                      <a:pt x="454" y="56"/>
                    </a:lnTo>
                    <a:lnTo>
                      <a:pt x="458" y="54"/>
                    </a:lnTo>
                    <a:lnTo>
                      <a:pt x="458" y="47"/>
                    </a:lnTo>
                    <a:lnTo>
                      <a:pt x="456" y="38"/>
                    </a:lnTo>
                    <a:lnTo>
                      <a:pt x="451" y="27"/>
                    </a:lnTo>
                    <a:lnTo>
                      <a:pt x="445" y="20"/>
                    </a:lnTo>
                    <a:lnTo>
                      <a:pt x="440" y="16"/>
                    </a:lnTo>
                    <a:close/>
                    <a:moveTo>
                      <a:pt x="2417" y="14"/>
                    </a:moveTo>
                    <a:lnTo>
                      <a:pt x="2410" y="16"/>
                    </a:lnTo>
                    <a:lnTo>
                      <a:pt x="2404" y="22"/>
                    </a:lnTo>
                    <a:lnTo>
                      <a:pt x="2401" y="36"/>
                    </a:lnTo>
                    <a:lnTo>
                      <a:pt x="2406" y="38"/>
                    </a:lnTo>
                    <a:lnTo>
                      <a:pt x="2411" y="40"/>
                    </a:lnTo>
                    <a:lnTo>
                      <a:pt x="2415" y="43"/>
                    </a:lnTo>
                    <a:lnTo>
                      <a:pt x="2419" y="49"/>
                    </a:lnTo>
                    <a:lnTo>
                      <a:pt x="2420" y="54"/>
                    </a:lnTo>
                    <a:lnTo>
                      <a:pt x="2431" y="49"/>
                    </a:lnTo>
                    <a:lnTo>
                      <a:pt x="2440" y="45"/>
                    </a:lnTo>
                    <a:lnTo>
                      <a:pt x="2447" y="38"/>
                    </a:lnTo>
                    <a:lnTo>
                      <a:pt x="2451" y="29"/>
                    </a:lnTo>
                    <a:lnTo>
                      <a:pt x="2451" y="16"/>
                    </a:lnTo>
                    <a:lnTo>
                      <a:pt x="2438" y="18"/>
                    </a:lnTo>
                    <a:lnTo>
                      <a:pt x="2428" y="16"/>
                    </a:lnTo>
                    <a:lnTo>
                      <a:pt x="2417" y="14"/>
                    </a:lnTo>
                    <a:close/>
                    <a:moveTo>
                      <a:pt x="2597" y="7"/>
                    </a:moveTo>
                    <a:lnTo>
                      <a:pt x="2561" y="9"/>
                    </a:lnTo>
                    <a:lnTo>
                      <a:pt x="2525" y="14"/>
                    </a:lnTo>
                    <a:lnTo>
                      <a:pt x="2494" y="18"/>
                    </a:lnTo>
                    <a:lnTo>
                      <a:pt x="2469" y="23"/>
                    </a:lnTo>
                    <a:lnTo>
                      <a:pt x="2502" y="34"/>
                    </a:lnTo>
                    <a:lnTo>
                      <a:pt x="2536" y="38"/>
                    </a:lnTo>
                    <a:lnTo>
                      <a:pt x="2572" y="36"/>
                    </a:lnTo>
                    <a:lnTo>
                      <a:pt x="2606" y="31"/>
                    </a:lnTo>
                    <a:lnTo>
                      <a:pt x="2637" y="23"/>
                    </a:lnTo>
                    <a:lnTo>
                      <a:pt x="2666" y="16"/>
                    </a:lnTo>
                    <a:lnTo>
                      <a:pt x="2633" y="9"/>
                    </a:lnTo>
                    <a:lnTo>
                      <a:pt x="2597" y="7"/>
                    </a:lnTo>
                    <a:close/>
                    <a:moveTo>
                      <a:pt x="1921" y="2"/>
                    </a:moveTo>
                    <a:lnTo>
                      <a:pt x="1917" y="3"/>
                    </a:lnTo>
                    <a:lnTo>
                      <a:pt x="1915" y="3"/>
                    </a:lnTo>
                    <a:lnTo>
                      <a:pt x="1912" y="7"/>
                    </a:lnTo>
                    <a:lnTo>
                      <a:pt x="1910" y="11"/>
                    </a:lnTo>
                    <a:lnTo>
                      <a:pt x="1908" y="18"/>
                    </a:lnTo>
                    <a:lnTo>
                      <a:pt x="1908" y="27"/>
                    </a:lnTo>
                    <a:lnTo>
                      <a:pt x="1899" y="29"/>
                    </a:lnTo>
                    <a:lnTo>
                      <a:pt x="1901" y="45"/>
                    </a:lnTo>
                    <a:lnTo>
                      <a:pt x="1906" y="56"/>
                    </a:lnTo>
                    <a:lnTo>
                      <a:pt x="1915" y="58"/>
                    </a:lnTo>
                    <a:lnTo>
                      <a:pt x="1930" y="54"/>
                    </a:lnTo>
                    <a:lnTo>
                      <a:pt x="1930" y="49"/>
                    </a:lnTo>
                    <a:lnTo>
                      <a:pt x="1928" y="43"/>
                    </a:lnTo>
                    <a:lnTo>
                      <a:pt x="1926" y="41"/>
                    </a:lnTo>
                    <a:lnTo>
                      <a:pt x="1923" y="38"/>
                    </a:lnTo>
                    <a:lnTo>
                      <a:pt x="1921" y="38"/>
                    </a:lnTo>
                    <a:lnTo>
                      <a:pt x="1917" y="36"/>
                    </a:lnTo>
                    <a:lnTo>
                      <a:pt x="1914" y="34"/>
                    </a:lnTo>
                    <a:lnTo>
                      <a:pt x="1912" y="32"/>
                    </a:lnTo>
                    <a:lnTo>
                      <a:pt x="1910" y="31"/>
                    </a:lnTo>
                    <a:lnTo>
                      <a:pt x="1908" y="27"/>
                    </a:lnTo>
                    <a:lnTo>
                      <a:pt x="1915" y="23"/>
                    </a:lnTo>
                    <a:lnTo>
                      <a:pt x="1921" y="22"/>
                    </a:lnTo>
                    <a:lnTo>
                      <a:pt x="1924" y="18"/>
                    </a:lnTo>
                    <a:lnTo>
                      <a:pt x="1926" y="14"/>
                    </a:lnTo>
                    <a:lnTo>
                      <a:pt x="1926" y="11"/>
                    </a:lnTo>
                    <a:lnTo>
                      <a:pt x="1926" y="7"/>
                    </a:lnTo>
                    <a:lnTo>
                      <a:pt x="1924" y="5"/>
                    </a:lnTo>
                    <a:lnTo>
                      <a:pt x="1923" y="3"/>
                    </a:lnTo>
                    <a:lnTo>
                      <a:pt x="1921" y="2"/>
                    </a:lnTo>
                    <a:close/>
                    <a:moveTo>
                      <a:pt x="2832" y="0"/>
                    </a:moveTo>
                    <a:lnTo>
                      <a:pt x="2819" y="0"/>
                    </a:lnTo>
                    <a:lnTo>
                      <a:pt x="2806" y="2"/>
                    </a:lnTo>
                    <a:lnTo>
                      <a:pt x="2790" y="5"/>
                    </a:lnTo>
                    <a:lnTo>
                      <a:pt x="2769" y="7"/>
                    </a:lnTo>
                    <a:lnTo>
                      <a:pt x="2772" y="20"/>
                    </a:lnTo>
                    <a:lnTo>
                      <a:pt x="2781" y="29"/>
                    </a:lnTo>
                    <a:lnTo>
                      <a:pt x="2794" y="32"/>
                    </a:lnTo>
                    <a:lnTo>
                      <a:pt x="2806" y="32"/>
                    </a:lnTo>
                    <a:lnTo>
                      <a:pt x="2821" y="29"/>
                    </a:lnTo>
                    <a:lnTo>
                      <a:pt x="2832" y="22"/>
                    </a:lnTo>
                    <a:lnTo>
                      <a:pt x="2841" y="13"/>
                    </a:lnTo>
                    <a:lnTo>
                      <a:pt x="2846" y="2"/>
                    </a:lnTo>
                    <a:lnTo>
                      <a:pt x="283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5" name="Freeform 386"/>
              <p:cNvSpPr>
                <a:spLocks noEditPoints="1"/>
              </p:cNvSpPr>
              <p:nvPr/>
            </p:nvSpPr>
            <p:spPr bwMode="auto">
              <a:xfrm>
                <a:off x="2359" y="1827"/>
                <a:ext cx="2900" cy="669"/>
              </a:xfrm>
              <a:custGeom>
                <a:avLst/>
                <a:gdLst>
                  <a:gd name="T0" fmla="*/ 3276 w 5801"/>
                  <a:gd name="T1" fmla="*/ 202 h 1339"/>
                  <a:gd name="T2" fmla="*/ 4077 w 5801"/>
                  <a:gd name="T3" fmla="*/ 186 h 1339"/>
                  <a:gd name="T4" fmla="*/ 3049 w 5801"/>
                  <a:gd name="T5" fmla="*/ 242 h 1339"/>
                  <a:gd name="T6" fmla="*/ 3797 w 5801"/>
                  <a:gd name="T7" fmla="*/ 188 h 1339"/>
                  <a:gd name="T8" fmla="*/ 3876 w 5801"/>
                  <a:gd name="T9" fmla="*/ 165 h 1339"/>
                  <a:gd name="T10" fmla="*/ 4277 w 5801"/>
                  <a:gd name="T11" fmla="*/ 130 h 1339"/>
                  <a:gd name="T12" fmla="*/ 5180 w 5801"/>
                  <a:gd name="T13" fmla="*/ 105 h 1339"/>
                  <a:gd name="T14" fmla="*/ 5070 w 5801"/>
                  <a:gd name="T15" fmla="*/ 76 h 1339"/>
                  <a:gd name="T16" fmla="*/ 4564 w 5801"/>
                  <a:gd name="T17" fmla="*/ 114 h 1339"/>
                  <a:gd name="T18" fmla="*/ 4347 w 5801"/>
                  <a:gd name="T19" fmla="*/ 73 h 1339"/>
                  <a:gd name="T20" fmla="*/ 4710 w 5801"/>
                  <a:gd name="T21" fmla="*/ 147 h 1339"/>
                  <a:gd name="T22" fmla="*/ 4663 w 5801"/>
                  <a:gd name="T23" fmla="*/ 116 h 1339"/>
                  <a:gd name="T24" fmla="*/ 5240 w 5801"/>
                  <a:gd name="T25" fmla="*/ 40 h 1339"/>
                  <a:gd name="T26" fmla="*/ 5388 w 5801"/>
                  <a:gd name="T27" fmla="*/ 145 h 1339"/>
                  <a:gd name="T28" fmla="*/ 5579 w 5801"/>
                  <a:gd name="T29" fmla="*/ 152 h 1339"/>
                  <a:gd name="T30" fmla="*/ 5521 w 5801"/>
                  <a:gd name="T31" fmla="*/ 266 h 1339"/>
                  <a:gd name="T32" fmla="*/ 5411 w 5801"/>
                  <a:gd name="T33" fmla="*/ 289 h 1339"/>
                  <a:gd name="T34" fmla="*/ 5294 w 5801"/>
                  <a:gd name="T35" fmla="*/ 271 h 1339"/>
                  <a:gd name="T36" fmla="*/ 5520 w 5801"/>
                  <a:gd name="T37" fmla="*/ 383 h 1339"/>
                  <a:gd name="T38" fmla="*/ 5660 w 5801"/>
                  <a:gd name="T39" fmla="*/ 460 h 1339"/>
                  <a:gd name="T40" fmla="*/ 5419 w 5801"/>
                  <a:gd name="T41" fmla="*/ 747 h 1339"/>
                  <a:gd name="T42" fmla="*/ 4531 w 5801"/>
                  <a:gd name="T43" fmla="*/ 796 h 1339"/>
                  <a:gd name="T44" fmla="*/ 3927 w 5801"/>
                  <a:gd name="T45" fmla="*/ 861 h 1339"/>
                  <a:gd name="T46" fmla="*/ 4147 w 5801"/>
                  <a:gd name="T47" fmla="*/ 845 h 1339"/>
                  <a:gd name="T48" fmla="*/ 4719 w 5801"/>
                  <a:gd name="T49" fmla="*/ 832 h 1339"/>
                  <a:gd name="T50" fmla="*/ 5085 w 5801"/>
                  <a:gd name="T51" fmla="*/ 886 h 1339"/>
                  <a:gd name="T52" fmla="*/ 5422 w 5801"/>
                  <a:gd name="T53" fmla="*/ 888 h 1339"/>
                  <a:gd name="T54" fmla="*/ 5559 w 5801"/>
                  <a:gd name="T55" fmla="*/ 798 h 1339"/>
                  <a:gd name="T56" fmla="*/ 5685 w 5801"/>
                  <a:gd name="T57" fmla="*/ 823 h 1339"/>
                  <a:gd name="T58" fmla="*/ 5612 w 5801"/>
                  <a:gd name="T59" fmla="*/ 845 h 1339"/>
                  <a:gd name="T60" fmla="*/ 5644 w 5801"/>
                  <a:gd name="T61" fmla="*/ 996 h 1339"/>
                  <a:gd name="T62" fmla="*/ 5747 w 5801"/>
                  <a:gd name="T63" fmla="*/ 1059 h 1339"/>
                  <a:gd name="T64" fmla="*/ 5440 w 5801"/>
                  <a:gd name="T65" fmla="*/ 1076 h 1339"/>
                  <a:gd name="T66" fmla="*/ 4145 w 5801"/>
                  <a:gd name="T67" fmla="*/ 1213 h 1339"/>
                  <a:gd name="T68" fmla="*/ 3314 w 5801"/>
                  <a:gd name="T69" fmla="*/ 1234 h 1339"/>
                  <a:gd name="T70" fmla="*/ 3014 w 5801"/>
                  <a:gd name="T71" fmla="*/ 1229 h 1339"/>
                  <a:gd name="T72" fmla="*/ 2960 w 5801"/>
                  <a:gd name="T73" fmla="*/ 1249 h 1339"/>
                  <a:gd name="T74" fmla="*/ 2792 w 5801"/>
                  <a:gd name="T75" fmla="*/ 1162 h 1339"/>
                  <a:gd name="T76" fmla="*/ 2381 w 5801"/>
                  <a:gd name="T77" fmla="*/ 1278 h 1339"/>
                  <a:gd name="T78" fmla="*/ 753 w 5801"/>
                  <a:gd name="T79" fmla="*/ 1325 h 1339"/>
                  <a:gd name="T80" fmla="*/ 195 w 5801"/>
                  <a:gd name="T81" fmla="*/ 1175 h 1339"/>
                  <a:gd name="T82" fmla="*/ 248 w 5801"/>
                  <a:gd name="T83" fmla="*/ 1088 h 1339"/>
                  <a:gd name="T84" fmla="*/ 49 w 5801"/>
                  <a:gd name="T85" fmla="*/ 917 h 1339"/>
                  <a:gd name="T86" fmla="*/ 229 w 5801"/>
                  <a:gd name="T87" fmla="*/ 868 h 1339"/>
                  <a:gd name="T88" fmla="*/ 3615 w 5801"/>
                  <a:gd name="T89" fmla="*/ 870 h 1339"/>
                  <a:gd name="T90" fmla="*/ 2515 w 5801"/>
                  <a:gd name="T91" fmla="*/ 881 h 1339"/>
                  <a:gd name="T92" fmla="*/ 1874 w 5801"/>
                  <a:gd name="T93" fmla="*/ 884 h 1339"/>
                  <a:gd name="T94" fmla="*/ 1054 w 5801"/>
                  <a:gd name="T95" fmla="*/ 875 h 1339"/>
                  <a:gd name="T96" fmla="*/ 330 w 5801"/>
                  <a:gd name="T97" fmla="*/ 814 h 1339"/>
                  <a:gd name="T98" fmla="*/ 231 w 5801"/>
                  <a:gd name="T99" fmla="*/ 809 h 1339"/>
                  <a:gd name="T100" fmla="*/ 349 w 5801"/>
                  <a:gd name="T101" fmla="*/ 738 h 1339"/>
                  <a:gd name="T102" fmla="*/ 251 w 5801"/>
                  <a:gd name="T103" fmla="*/ 662 h 1339"/>
                  <a:gd name="T104" fmla="*/ 107 w 5801"/>
                  <a:gd name="T105" fmla="*/ 623 h 1339"/>
                  <a:gd name="T106" fmla="*/ 42 w 5801"/>
                  <a:gd name="T107" fmla="*/ 551 h 1339"/>
                  <a:gd name="T108" fmla="*/ 13 w 5801"/>
                  <a:gd name="T109" fmla="*/ 459 h 1339"/>
                  <a:gd name="T110" fmla="*/ 264 w 5801"/>
                  <a:gd name="T111" fmla="*/ 388 h 1339"/>
                  <a:gd name="T112" fmla="*/ 358 w 5801"/>
                  <a:gd name="T113" fmla="*/ 453 h 1339"/>
                  <a:gd name="T114" fmla="*/ 332 w 5801"/>
                  <a:gd name="T115" fmla="*/ 307 h 1339"/>
                  <a:gd name="T116" fmla="*/ 386 w 5801"/>
                  <a:gd name="T117" fmla="*/ 222 h 1339"/>
                  <a:gd name="T118" fmla="*/ 1712 w 5801"/>
                  <a:gd name="T119" fmla="*/ 172 h 1339"/>
                  <a:gd name="T120" fmla="*/ 1869 w 5801"/>
                  <a:gd name="T121" fmla="*/ 174 h 1339"/>
                  <a:gd name="T122" fmla="*/ 4044 w 5801"/>
                  <a:gd name="T123" fmla="*/ 51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1" h="1339">
                    <a:moveTo>
                      <a:pt x="2181" y="206"/>
                    </a:moveTo>
                    <a:lnTo>
                      <a:pt x="2165" y="210"/>
                    </a:lnTo>
                    <a:lnTo>
                      <a:pt x="2154" y="219"/>
                    </a:lnTo>
                    <a:lnTo>
                      <a:pt x="2147" y="230"/>
                    </a:lnTo>
                    <a:lnTo>
                      <a:pt x="2141" y="244"/>
                    </a:lnTo>
                    <a:lnTo>
                      <a:pt x="2136" y="257"/>
                    </a:lnTo>
                    <a:lnTo>
                      <a:pt x="2145" y="257"/>
                    </a:lnTo>
                    <a:lnTo>
                      <a:pt x="2154" y="260"/>
                    </a:lnTo>
                    <a:lnTo>
                      <a:pt x="2161" y="264"/>
                    </a:lnTo>
                    <a:lnTo>
                      <a:pt x="2167" y="267"/>
                    </a:lnTo>
                    <a:lnTo>
                      <a:pt x="2172" y="267"/>
                    </a:lnTo>
                    <a:lnTo>
                      <a:pt x="2176" y="262"/>
                    </a:lnTo>
                    <a:lnTo>
                      <a:pt x="2177" y="249"/>
                    </a:lnTo>
                    <a:lnTo>
                      <a:pt x="2165" y="249"/>
                    </a:lnTo>
                    <a:lnTo>
                      <a:pt x="2161" y="248"/>
                    </a:lnTo>
                    <a:lnTo>
                      <a:pt x="2163" y="244"/>
                    </a:lnTo>
                    <a:lnTo>
                      <a:pt x="2167" y="239"/>
                    </a:lnTo>
                    <a:lnTo>
                      <a:pt x="2174" y="231"/>
                    </a:lnTo>
                    <a:lnTo>
                      <a:pt x="2179" y="224"/>
                    </a:lnTo>
                    <a:lnTo>
                      <a:pt x="2183" y="215"/>
                    </a:lnTo>
                    <a:lnTo>
                      <a:pt x="2181" y="206"/>
                    </a:lnTo>
                    <a:close/>
                    <a:moveTo>
                      <a:pt x="2414" y="202"/>
                    </a:moveTo>
                    <a:lnTo>
                      <a:pt x="2388" y="208"/>
                    </a:lnTo>
                    <a:lnTo>
                      <a:pt x="2387" y="215"/>
                    </a:lnTo>
                    <a:lnTo>
                      <a:pt x="2388" y="221"/>
                    </a:lnTo>
                    <a:lnTo>
                      <a:pt x="2390" y="224"/>
                    </a:lnTo>
                    <a:lnTo>
                      <a:pt x="2394" y="226"/>
                    </a:lnTo>
                    <a:lnTo>
                      <a:pt x="2397" y="228"/>
                    </a:lnTo>
                    <a:lnTo>
                      <a:pt x="2401" y="228"/>
                    </a:lnTo>
                    <a:lnTo>
                      <a:pt x="2406" y="228"/>
                    </a:lnTo>
                    <a:lnTo>
                      <a:pt x="2410" y="226"/>
                    </a:lnTo>
                    <a:lnTo>
                      <a:pt x="2414" y="222"/>
                    </a:lnTo>
                    <a:lnTo>
                      <a:pt x="2415" y="219"/>
                    </a:lnTo>
                    <a:lnTo>
                      <a:pt x="2417" y="215"/>
                    </a:lnTo>
                    <a:lnTo>
                      <a:pt x="2415" y="210"/>
                    </a:lnTo>
                    <a:lnTo>
                      <a:pt x="2414" y="202"/>
                    </a:lnTo>
                    <a:close/>
                    <a:moveTo>
                      <a:pt x="3301" y="199"/>
                    </a:moveTo>
                    <a:lnTo>
                      <a:pt x="3290" y="202"/>
                    </a:lnTo>
                    <a:lnTo>
                      <a:pt x="3276" y="202"/>
                    </a:lnTo>
                    <a:lnTo>
                      <a:pt x="3263" y="201"/>
                    </a:lnTo>
                    <a:lnTo>
                      <a:pt x="3251" y="199"/>
                    </a:lnTo>
                    <a:lnTo>
                      <a:pt x="3240" y="201"/>
                    </a:lnTo>
                    <a:lnTo>
                      <a:pt x="3229" y="204"/>
                    </a:lnTo>
                    <a:lnTo>
                      <a:pt x="3222" y="211"/>
                    </a:lnTo>
                    <a:lnTo>
                      <a:pt x="3218" y="226"/>
                    </a:lnTo>
                    <a:lnTo>
                      <a:pt x="3231" y="224"/>
                    </a:lnTo>
                    <a:lnTo>
                      <a:pt x="3243" y="224"/>
                    </a:lnTo>
                    <a:lnTo>
                      <a:pt x="3256" y="226"/>
                    </a:lnTo>
                    <a:lnTo>
                      <a:pt x="3269" y="230"/>
                    </a:lnTo>
                    <a:lnTo>
                      <a:pt x="3281" y="230"/>
                    </a:lnTo>
                    <a:lnTo>
                      <a:pt x="3290" y="230"/>
                    </a:lnTo>
                    <a:lnTo>
                      <a:pt x="3297" y="224"/>
                    </a:lnTo>
                    <a:lnTo>
                      <a:pt x="3301" y="215"/>
                    </a:lnTo>
                    <a:lnTo>
                      <a:pt x="3301" y="199"/>
                    </a:lnTo>
                    <a:close/>
                    <a:moveTo>
                      <a:pt x="4077" y="186"/>
                    </a:moveTo>
                    <a:lnTo>
                      <a:pt x="4071" y="186"/>
                    </a:lnTo>
                    <a:lnTo>
                      <a:pt x="4068" y="188"/>
                    </a:lnTo>
                    <a:lnTo>
                      <a:pt x="4064" y="192"/>
                    </a:lnTo>
                    <a:lnTo>
                      <a:pt x="4062" y="195"/>
                    </a:lnTo>
                    <a:lnTo>
                      <a:pt x="4062" y="199"/>
                    </a:lnTo>
                    <a:lnTo>
                      <a:pt x="4062" y="204"/>
                    </a:lnTo>
                    <a:lnTo>
                      <a:pt x="4062" y="210"/>
                    </a:lnTo>
                    <a:lnTo>
                      <a:pt x="4055" y="210"/>
                    </a:lnTo>
                    <a:lnTo>
                      <a:pt x="4051" y="211"/>
                    </a:lnTo>
                    <a:lnTo>
                      <a:pt x="4048" y="211"/>
                    </a:lnTo>
                    <a:lnTo>
                      <a:pt x="4046" y="213"/>
                    </a:lnTo>
                    <a:lnTo>
                      <a:pt x="4046" y="217"/>
                    </a:lnTo>
                    <a:lnTo>
                      <a:pt x="4048" y="219"/>
                    </a:lnTo>
                    <a:lnTo>
                      <a:pt x="4050" y="221"/>
                    </a:lnTo>
                    <a:lnTo>
                      <a:pt x="4051" y="222"/>
                    </a:lnTo>
                    <a:lnTo>
                      <a:pt x="4055" y="222"/>
                    </a:lnTo>
                    <a:lnTo>
                      <a:pt x="4057" y="222"/>
                    </a:lnTo>
                    <a:lnTo>
                      <a:pt x="4059" y="222"/>
                    </a:lnTo>
                    <a:lnTo>
                      <a:pt x="4060" y="219"/>
                    </a:lnTo>
                    <a:lnTo>
                      <a:pt x="4062" y="215"/>
                    </a:lnTo>
                    <a:lnTo>
                      <a:pt x="4062" y="210"/>
                    </a:lnTo>
                    <a:lnTo>
                      <a:pt x="4078" y="206"/>
                    </a:lnTo>
                    <a:lnTo>
                      <a:pt x="4077" y="186"/>
                    </a:lnTo>
                    <a:close/>
                    <a:moveTo>
                      <a:pt x="4585" y="183"/>
                    </a:moveTo>
                    <a:lnTo>
                      <a:pt x="4578" y="184"/>
                    </a:lnTo>
                    <a:lnTo>
                      <a:pt x="4567" y="186"/>
                    </a:lnTo>
                    <a:lnTo>
                      <a:pt x="4558" y="186"/>
                    </a:lnTo>
                    <a:lnTo>
                      <a:pt x="4549" y="188"/>
                    </a:lnTo>
                    <a:lnTo>
                      <a:pt x="4544" y="192"/>
                    </a:lnTo>
                    <a:lnTo>
                      <a:pt x="4544" y="201"/>
                    </a:lnTo>
                    <a:lnTo>
                      <a:pt x="4558" y="210"/>
                    </a:lnTo>
                    <a:lnTo>
                      <a:pt x="4569" y="211"/>
                    </a:lnTo>
                    <a:lnTo>
                      <a:pt x="4578" y="202"/>
                    </a:lnTo>
                    <a:lnTo>
                      <a:pt x="4585" y="183"/>
                    </a:lnTo>
                    <a:close/>
                    <a:moveTo>
                      <a:pt x="3747" y="175"/>
                    </a:moveTo>
                    <a:lnTo>
                      <a:pt x="3674" y="181"/>
                    </a:lnTo>
                    <a:lnTo>
                      <a:pt x="3606" y="183"/>
                    </a:lnTo>
                    <a:lnTo>
                      <a:pt x="3541" y="184"/>
                    </a:lnTo>
                    <a:lnTo>
                      <a:pt x="3476" y="190"/>
                    </a:lnTo>
                    <a:lnTo>
                      <a:pt x="3413" y="197"/>
                    </a:lnTo>
                    <a:lnTo>
                      <a:pt x="3346" y="211"/>
                    </a:lnTo>
                    <a:lnTo>
                      <a:pt x="3397" y="213"/>
                    </a:lnTo>
                    <a:lnTo>
                      <a:pt x="3451" y="215"/>
                    </a:lnTo>
                    <a:lnTo>
                      <a:pt x="3505" y="217"/>
                    </a:lnTo>
                    <a:lnTo>
                      <a:pt x="3559" y="217"/>
                    </a:lnTo>
                    <a:lnTo>
                      <a:pt x="3611" y="213"/>
                    </a:lnTo>
                    <a:lnTo>
                      <a:pt x="3660" y="206"/>
                    </a:lnTo>
                    <a:lnTo>
                      <a:pt x="3707" y="195"/>
                    </a:lnTo>
                    <a:lnTo>
                      <a:pt x="3747" y="175"/>
                    </a:lnTo>
                    <a:close/>
                    <a:moveTo>
                      <a:pt x="3049" y="175"/>
                    </a:moveTo>
                    <a:lnTo>
                      <a:pt x="3047" y="175"/>
                    </a:lnTo>
                    <a:lnTo>
                      <a:pt x="3045" y="175"/>
                    </a:lnTo>
                    <a:lnTo>
                      <a:pt x="3043" y="179"/>
                    </a:lnTo>
                    <a:lnTo>
                      <a:pt x="3041" y="183"/>
                    </a:lnTo>
                    <a:lnTo>
                      <a:pt x="3041" y="190"/>
                    </a:lnTo>
                    <a:lnTo>
                      <a:pt x="3043" y="197"/>
                    </a:lnTo>
                    <a:lnTo>
                      <a:pt x="3034" y="199"/>
                    </a:lnTo>
                    <a:lnTo>
                      <a:pt x="3031" y="210"/>
                    </a:lnTo>
                    <a:lnTo>
                      <a:pt x="3023" y="221"/>
                    </a:lnTo>
                    <a:lnTo>
                      <a:pt x="3022" y="233"/>
                    </a:lnTo>
                    <a:lnTo>
                      <a:pt x="3036" y="240"/>
                    </a:lnTo>
                    <a:lnTo>
                      <a:pt x="3049" y="242"/>
                    </a:lnTo>
                    <a:lnTo>
                      <a:pt x="3061" y="240"/>
                    </a:lnTo>
                    <a:lnTo>
                      <a:pt x="3074" y="237"/>
                    </a:lnTo>
                    <a:lnTo>
                      <a:pt x="3088" y="235"/>
                    </a:lnTo>
                    <a:lnTo>
                      <a:pt x="3108" y="237"/>
                    </a:lnTo>
                    <a:lnTo>
                      <a:pt x="3103" y="226"/>
                    </a:lnTo>
                    <a:lnTo>
                      <a:pt x="3092" y="221"/>
                    </a:lnTo>
                    <a:lnTo>
                      <a:pt x="3081" y="219"/>
                    </a:lnTo>
                    <a:lnTo>
                      <a:pt x="3068" y="217"/>
                    </a:lnTo>
                    <a:lnTo>
                      <a:pt x="3058" y="215"/>
                    </a:lnTo>
                    <a:lnTo>
                      <a:pt x="3049" y="210"/>
                    </a:lnTo>
                    <a:lnTo>
                      <a:pt x="3043" y="197"/>
                    </a:lnTo>
                    <a:lnTo>
                      <a:pt x="3049" y="195"/>
                    </a:lnTo>
                    <a:lnTo>
                      <a:pt x="3052" y="192"/>
                    </a:lnTo>
                    <a:lnTo>
                      <a:pt x="3054" y="190"/>
                    </a:lnTo>
                    <a:lnTo>
                      <a:pt x="3056" y="186"/>
                    </a:lnTo>
                    <a:lnTo>
                      <a:pt x="3056" y="183"/>
                    </a:lnTo>
                    <a:lnTo>
                      <a:pt x="3054" y="181"/>
                    </a:lnTo>
                    <a:lnTo>
                      <a:pt x="3052" y="177"/>
                    </a:lnTo>
                    <a:lnTo>
                      <a:pt x="3050" y="175"/>
                    </a:lnTo>
                    <a:lnTo>
                      <a:pt x="3049" y="175"/>
                    </a:lnTo>
                    <a:close/>
                    <a:moveTo>
                      <a:pt x="4870" y="168"/>
                    </a:moveTo>
                    <a:lnTo>
                      <a:pt x="4859" y="172"/>
                    </a:lnTo>
                    <a:lnTo>
                      <a:pt x="4861" y="186"/>
                    </a:lnTo>
                    <a:lnTo>
                      <a:pt x="4868" y="195"/>
                    </a:lnTo>
                    <a:lnTo>
                      <a:pt x="4877" y="197"/>
                    </a:lnTo>
                    <a:lnTo>
                      <a:pt x="4886" y="195"/>
                    </a:lnTo>
                    <a:lnTo>
                      <a:pt x="4892" y="188"/>
                    </a:lnTo>
                    <a:lnTo>
                      <a:pt x="4894" y="175"/>
                    </a:lnTo>
                    <a:lnTo>
                      <a:pt x="4886" y="172"/>
                    </a:lnTo>
                    <a:lnTo>
                      <a:pt x="4879" y="170"/>
                    </a:lnTo>
                    <a:lnTo>
                      <a:pt x="4870" y="168"/>
                    </a:lnTo>
                    <a:close/>
                    <a:moveTo>
                      <a:pt x="3781" y="161"/>
                    </a:moveTo>
                    <a:lnTo>
                      <a:pt x="3770" y="163"/>
                    </a:lnTo>
                    <a:lnTo>
                      <a:pt x="3763" y="168"/>
                    </a:lnTo>
                    <a:lnTo>
                      <a:pt x="3757" y="179"/>
                    </a:lnTo>
                    <a:lnTo>
                      <a:pt x="3757" y="195"/>
                    </a:lnTo>
                    <a:lnTo>
                      <a:pt x="3770" y="192"/>
                    </a:lnTo>
                    <a:lnTo>
                      <a:pt x="3783" y="190"/>
                    </a:lnTo>
                    <a:lnTo>
                      <a:pt x="3797" y="188"/>
                    </a:lnTo>
                    <a:lnTo>
                      <a:pt x="3810" y="186"/>
                    </a:lnTo>
                    <a:lnTo>
                      <a:pt x="3819" y="181"/>
                    </a:lnTo>
                    <a:lnTo>
                      <a:pt x="3824" y="172"/>
                    </a:lnTo>
                    <a:lnTo>
                      <a:pt x="3815" y="168"/>
                    </a:lnTo>
                    <a:lnTo>
                      <a:pt x="3804" y="165"/>
                    </a:lnTo>
                    <a:lnTo>
                      <a:pt x="3792" y="163"/>
                    </a:lnTo>
                    <a:lnTo>
                      <a:pt x="3781" y="161"/>
                    </a:lnTo>
                    <a:close/>
                    <a:moveTo>
                      <a:pt x="5373" y="157"/>
                    </a:moveTo>
                    <a:lnTo>
                      <a:pt x="5361" y="161"/>
                    </a:lnTo>
                    <a:lnTo>
                      <a:pt x="5352" y="170"/>
                    </a:lnTo>
                    <a:lnTo>
                      <a:pt x="5346" y="186"/>
                    </a:lnTo>
                    <a:lnTo>
                      <a:pt x="5346" y="202"/>
                    </a:lnTo>
                    <a:lnTo>
                      <a:pt x="5361" y="197"/>
                    </a:lnTo>
                    <a:lnTo>
                      <a:pt x="5370" y="186"/>
                    </a:lnTo>
                    <a:lnTo>
                      <a:pt x="5377" y="175"/>
                    </a:lnTo>
                    <a:lnTo>
                      <a:pt x="5384" y="165"/>
                    </a:lnTo>
                    <a:lnTo>
                      <a:pt x="5373" y="157"/>
                    </a:lnTo>
                    <a:close/>
                    <a:moveTo>
                      <a:pt x="5186" y="150"/>
                    </a:moveTo>
                    <a:lnTo>
                      <a:pt x="5171" y="152"/>
                    </a:lnTo>
                    <a:lnTo>
                      <a:pt x="5157" y="154"/>
                    </a:lnTo>
                    <a:lnTo>
                      <a:pt x="5144" y="159"/>
                    </a:lnTo>
                    <a:lnTo>
                      <a:pt x="5137" y="165"/>
                    </a:lnTo>
                    <a:lnTo>
                      <a:pt x="5137" y="172"/>
                    </a:lnTo>
                    <a:lnTo>
                      <a:pt x="5144" y="179"/>
                    </a:lnTo>
                    <a:lnTo>
                      <a:pt x="5148" y="168"/>
                    </a:lnTo>
                    <a:lnTo>
                      <a:pt x="5155" y="166"/>
                    </a:lnTo>
                    <a:lnTo>
                      <a:pt x="5164" y="166"/>
                    </a:lnTo>
                    <a:lnTo>
                      <a:pt x="5173" y="168"/>
                    </a:lnTo>
                    <a:lnTo>
                      <a:pt x="5182" y="172"/>
                    </a:lnTo>
                    <a:lnTo>
                      <a:pt x="5191" y="172"/>
                    </a:lnTo>
                    <a:lnTo>
                      <a:pt x="5199" y="168"/>
                    </a:lnTo>
                    <a:lnTo>
                      <a:pt x="5202" y="157"/>
                    </a:lnTo>
                    <a:lnTo>
                      <a:pt x="5197" y="152"/>
                    </a:lnTo>
                    <a:lnTo>
                      <a:pt x="5186" y="150"/>
                    </a:lnTo>
                    <a:close/>
                    <a:moveTo>
                      <a:pt x="4026" y="143"/>
                    </a:moveTo>
                    <a:lnTo>
                      <a:pt x="3986" y="143"/>
                    </a:lnTo>
                    <a:lnTo>
                      <a:pt x="3950" y="147"/>
                    </a:lnTo>
                    <a:lnTo>
                      <a:pt x="3914" y="154"/>
                    </a:lnTo>
                    <a:lnTo>
                      <a:pt x="3876" y="165"/>
                    </a:lnTo>
                    <a:lnTo>
                      <a:pt x="3833" y="181"/>
                    </a:lnTo>
                    <a:lnTo>
                      <a:pt x="3866" y="179"/>
                    </a:lnTo>
                    <a:lnTo>
                      <a:pt x="3896" y="179"/>
                    </a:lnTo>
                    <a:lnTo>
                      <a:pt x="3929" y="179"/>
                    </a:lnTo>
                    <a:lnTo>
                      <a:pt x="3961" y="179"/>
                    </a:lnTo>
                    <a:lnTo>
                      <a:pt x="3992" y="177"/>
                    </a:lnTo>
                    <a:lnTo>
                      <a:pt x="4021" y="172"/>
                    </a:lnTo>
                    <a:lnTo>
                      <a:pt x="4048" y="163"/>
                    </a:lnTo>
                    <a:lnTo>
                      <a:pt x="4071" y="145"/>
                    </a:lnTo>
                    <a:lnTo>
                      <a:pt x="4026" y="143"/>
                    </a:lnTo>
                    <a:close/>
                    <a:moveTo>
                      <a:pt x="4152" y="130"/>
                    </a:moveTo>
                    <a:lnTo>
                      <a:pt x="4133" y="130"/>
                    </a:lnTo>
                    <a:lnTo>
                      <a:pt x="4115" y="136"/>
                    </a:lnTo>
                    <a:lnTo>
                      <a:pt x="4100" y="145"/>
                    </a:lnTo>
                    <a:lnTo>
                      <a:pt x="4091" y="163"/>
                    </a:lnTo>
                    <a:lnTo>
                      <a:pt x="4115" y="159"/>
                    </a:lnTo>
                    <a:lnTo>
                      <a:pt x="4140" y="159"/>
                    </a:lnTo>
                    <a:lnTo>
                      <a:pt x="4165" y="157"/>
                    </a:lnTo>
                    <a:lnTo>
                      <a:pt x="4188" y="156"/>
                    </a:lnTo>
                    <a:lnTo>
                      <a:pt x="4208" y="148"/>
                    </a:lnTo>
                    <a:lnTo>
                      <a:pt x="4225" y="136"/>
                    </a:lnTo>
                    <a:lnTo>
                      <a:pt x="4210" y="136"/>
                    </a:lnTo>
                    <a:lnTo>
                      <a:pt x="4190" y="134"/>
                    </a:lnTo>
                    <a:lnTo>
                      <a:pt x="4172" y="132"/>
                    </a:lnTo>
                    <a:lnTo>
                      <a:pt x="4152" y="130"/>
                    </a:lnTo>
                    <a:close/>
                    <a:moveTo>
                      <a:pt x="4975" y="128"/>
                    </a:moveTo>
                    <a:lnTo>
                      <a:pt x="4966" y="128"/>
                    </a:lnTo>
                    <a:lnTo>
                      <a:pt x="4969" y="145"/>
                    </a:lnTo>
                    <a:lnTo>
                      <a:pt x="4975" y="152"/>
                    </a:lnTo>
                    <a:lnTo>
                      <a:pt x="4982" y="154"/>
                    </a:lnTo>
                    <a:lnTo>
                      <a:pt x="4989" y="150"/>
                    </a:lnTo>
                    <a:lnTo>
                      <a:pt x="4997" y="143"/>
                    </a:lnTo>
                    <a:lnTo>
                      <a:pt x="5002" y="134"/>
                    </a:lnTo>
                    <a:lnTo>
                      <a:pt x="4991" y="134"/>
                    </a:lnTo>
                    <a:lnTo>
                      <a:pt x="4984" y="132"/>
                    </a:lnTo>
                    <a:lnTo>
                      <a:pt x="4975" y="128"/>
                    </a:lnTo>
                    <a:close/>
                    <a:moveTo>
                      <a:pt x="4309" y="119"/>
                    </a:moveTo>
                    <a:lnTo>
                      <a:pt x="4291" y="125"/>
                    </a:lnTo>
                    <a:lnTo>
                      <a:pt x="4277" y="130"/>
                    </a:lnTo>
                    <a:lnTo>
                      <a:pt x="4262" y="136"/>
                    </a:lnTo>
                    <a:lnTo>
                      <a:pt x="4250" y="139"/>
                    </a:lnTo>
                    <a:lnTo>
                      <a:pt x="4234" y="134"/>
                    </a:lnTo>
                    <a:lnTo>
                      <a:pt x="4244" y="152"/>
                    </a:lnTo>
                    <a:lnTo>
                      <a:pt x="4255" y="163"/>
                    </a:lnTo>
                    <a:lnTo>
                      <a:pt x="4264" y="168"/>
                    </a:lnTo>
                    <a:lnTo>
                      <a:pt x="4275" y="175"/>
                    </a:lnTo>
                    <a:lnTo>
                      <a:pt x="4284" y="188"/>
                    </a:lnTo>
                    <a:lnTo>
                      <a:pt x="4280" y="174"/>
                    </a:lnTo>
                    <a:lnTo>
                      <a:pt x="4280" y="165"/>
                    </a:lnTo>
                    <a:lnTo>
                      <a:pt x="4286" y="157"/>
                    </a:lnTo>
                    <a:lnTo>
                      <a:pt x="4293" y="154"/>
                    </a:lnTo>
                    <a:lnTo>
                      <a:pt x="4302" y="152"/>
                    </a:lnTo>
                    <a:lnTo>
                      <a:pt x="4313" y="150"/>
                    </a:lnTo>
                    <a:lnTo>
                      <a:pt x="4309" y="119"/>
                    </a:lnTo>
                    <a:close/>
                    <a:moveTo>
                      <a:pt x="4086" y="94"/>
                    </a:moveTo>
                    <a:lnTo>
                      <a:pt x="4080" y="94"/>
                    </a:lnTo>
                    <a:lnTo>
                      <a:pt x="4075" y="96"/>
                    </a:lnTo>
                    <a:lnTo>
                      <a:pt x="4071" y="100"/>
                    </a:lnTo>
                    <a:lnTo>
                      <a:pt x="4068" y="103"/>
                    </a:lnTo>
                    <a:lnTo>
                      <a:pt x="4068" y="109"/>
                    </a:lnTo>
                    <a:lnTo>
                      <a:pt x="4068" y="112"/>
                    </a:lnTo>
                    <a:lnTo>
                      <a:pt x="4071" y="118"/>
                    </a:lnTo>
                    <a:lnTo>
                      <a:pt x="4077" y="123"/>
                    </a:lnTo>
                    <a:lnTo>
                      <a:pt x="4077" y="118"/>
                    </a:lnTo>
                    <a:lnTo>
                      <a:pt x="4078" y="116"/>
                    </a:lnTo>
                    <a:lnTo>
                      <a:pt x="4080" y="112"/>
                    </a:lnTo>
                    <a:lnTo>
                      <a:pt x="4084" y="110"/>
                    </a:lnTo>
                    <a:lnTo>
                      <a:pt x="4087" y="109"/>
                    </a:lnTo>
                    <a:lnTo>
                      <a:pt x="4091" y="109"/>
                    </a:lnTo>
                    <a:lnTo>
                      <a:pt x="4095" y="107"/>
                    </a:lnTo>
                    <a:lnTo>
                      <a:pt x="4096" y="103"/>
                    </a:lnTo>
                    <a:lnTo>
                      <a:pt x="4098" y="101"/>
                    </a:lnTo>
                    <a:lnTo>
                      <a:pt x="4098" y="98"/>
                    </a:lnTo>
                    <a:lnTo>
                      <a:pt x="4093" y="94"/>
                    </a:lnTo>
                    <a:lnTo>
                      <a:pt x="4086" y="94"/>
                    </a:lnTo>
                    <a:close/>
                    <a:moveTo>
                      <a:pt x="5184" y="76"/>
                    </a:moveTo>
                    <a:lnTo>
                      <a:pt x="5179" y="91"/>
                    </a:lnTo>
                    <a:lnTo>
                      <a:pt x="5180" y="105"/>
                    </a:lnTo>
                    <a:lnTo>
                      <a:pt x="5188" y="118"/>
                    </a:lnTo>
                    <a:lnTo>
                      <a:pt x="5199" y="127"/>
                    </a:lnTo>
                    <a:lnTo>
                      <a:pt x="5199" y="114"/>
                    </a:lnTo>
                    <a:lnTo>
                      <a:pt x="5200" y="103"/>
                    </a:lnTo>
                    <a:lnTo>
                      <a:pt x="5200" y="92"/>
                    </a:lnTo>
                    <a:lnTo>
                      <a:pt x="5200" y="85"/>
                    </a:lnTo>
                    <a:lnTo>
                      <a:pt x="5195" y="80"/>
                    </a:lnTo>
                    <a:lnTo>
                      <a:pt x="5184" y="76"/>
                    </a:lnTo>
                    <a:close/>
                    <a:moveTo>
                      <a:pt x="4757" y="64"/>
                    </a:moveTo>
                    <a:lnTo>
                      <a:pt x="4751" y="65"/>
                    </a:lnTo>
                    <a:lnTo>
                      <a:pt x="4749" y="73"/>
                    </a:lnTo>
                    <a:lnTo>
                      <a:pt x="4749" y="78"/>
                    </a:lnTo>
                    <a:lnTo>
                      <a:pt x="4751" y="82"/>
                    </a:lnTo>
                    <a:lnTo>
                      <a:pt x="4755" y="83"/>
                    </a:lnTo>
                    <a:lnTo>
                      <a:pt x="4758" y="85"/>
                    </a:lnTo>
                    <a:lnTo>
                      <a:pt x="4762" y="85"/>
                    </a:lnTo>
                    <a:lnTo>
                      <a:pt x="4767" y="85"/>
                    </a:lnTo>
                    <a:lnTo>
                      <a:pt x="4771" y="85"/>
                    </a:lnTo>
                    <a:lnTo>
                      <a:pt x="4775" y="82"/>
                    </a:lnTo>
                    <a:lnTo>
                      <a:pt x="4776" y="80"/>
                    </a:lnTo>
                    <a:lnTo>
                      <a:pt x="4778" y="76"/>
                    </a:lnTo>
                    <a:lnTo>
                      <a:pt x="4776" y="71"/>
                    </a:lnTo>
                    <a:lnTo>
                      <a:pt x="4773" y="71"/>
                    </a:lnTo>
                    <a:lnTo>
                      <a:pt x="4769" y="69"/>
                    </a:lnTo>
                    <a:lnTo>
                      <a:pt x="4766" y="67"/>
                    </a:lnTo>
                    <a:lnTo>
                      <a:pt x="4764" y="65"/>
                    </a:lnTo>
                    <a:lnTo>
                      <a:pt x="4760" y="65"/>
                    </a:lnTo>
                    <a:lnTo>
                      <a:pt x="4757" y="64"/>
                    </a:lnTo>
                    <a:close/>
                    <a:moveTo>
                      <a:pt x="5074" y="60"/>
                    </a:moveTo>
                    <a:lnTo>
                      <a:pt x="5072" y="60"/>
                    </a:lnTo>
                    <a:lnTo>
                      <a:pt x="5072" y="62"/>
                    </a:lnTo>
                    <a:lnTo>
                      <a:pt x="5072" y="64"/>
                    </a:lnTo>
                    <a:lnTo>
                      <a:pt x="5074" y="65"/>
                    </a:lnTo>
                    <a:lnTo>
                      <a:pt x="5076" y="65"/>
                    </a:lnTo>
                    <a:lnTo>
                      <a:pt x="5078" y="65"/>
                    </a:lnTo>
                    <a:lnTo>
                      <a:pt x="5078" y="69"/>
                    </a:lnTo>
                    <a:lnTo>
                      <a:pt x="5076" y="73"/>
                    </a:lnTo>
                    <a:lnTo>
                      <a:pt x="5074" y="74"/>
                    </a:lnTo>
                    <a:lnTo>
                      <a:pt x="5070" y="76"/>
                    </a:lnTo>
                    <a:lnTo>
                      <a:pt x="5069" y="78"/>
                    </a:lnTo>
                    <a:lnTo>
                      <a:pt x="5065" y="82"/>
                    </a:lnTo>
                    <a:lnTo>
                      <a:pt x="5065" y="85"/>
                    </a:lnTo>
                    <a:lnTo>
                      <a:pt x="5065" y="89"/>
                    </a:lnTo>
                    <a:lnTo>
                      <a:pt x="5069" y="91"/>
                    </a:lnTo>
                    <a:lnTo>
                      <a:pt x="5074" y="94"/>
                    </a:lnTo>
                    <a:lnTo>
                      <a:pt x="5079" y="94"/>
                    </a:lnTo>
                    <a:lnTo>
                      <a:pt x="5085" y="96"/>
                    </a:lnTo>
                    <a:lnTo>
                      <a:pt x="5090" y="94"/>
                    </a:lnTo>
                    <a:lnTo>
                      <a:pt x="5092" y="105"/>
                    </a:lnTo>
                    <a:lnTo>
                      <a:pt x="5107" y="100"/>
                    </a:lnTo>
                    <a:lnTo>
                      <a:pt x="5119" y="100"/>
                    </a:lnTo>
                    <a:lnTo>
                      <a:pt x="5130" y="101"/>
                    </a:lnTo>
                    <a:lnTo>
                      <a:pt x="5141" y="103"/>
                    </a:lnTo>
                    <a:lnTo>
                      <a:pt x="5150" y="101"/>
                    </a:lnTo>
                    <a:lnTo>
                      <a:pt x="5155" y="96"/>
                    </a:lnTo>
                    <a:lnTo>
                      <a:pt x="5159" y="82"/>
                    </a:lnTo>
                    <a:lnTo>
                      <a:pt x="5090" y="94"/>
                    </a:lnTo>
                    <a:lnTo>
                      <a:pt x="5090" y="83"/>
                    </a:lnTo>
                    <a:lnTo>
                      <a:pt x="5088" y="74"/>
                    </a:lnTo>
                    <a:lnTo>
                      <a:pt x="5085" y="67"/>
                    </a:lnTo>
                    <a:lnTo>
                      <a:pt x="5078" y="65"/>
                    </a:lnTo>
                    <a:lnTo>
                      <a:pt x="5076" y="62"/>
                    </a:lnTo>
                    <a:lnTo>
                      <a:pt x="5074" y="60"/>
                    </a:lnTo>
                    <a:close/>
                    <a:moveTo>
                      <a:pt x="4589" y="58"/>
                    </a:moveTo>
                    <a:lnTo>
                      <a:pt x="4573" y="62"/>
                    </a:lnTo>
                    <a:lnTo>
                      <a:pt x="4553" y="65"/>
                    </a:lnTo>
                    <a:lnTo>
                      <a:pt x="4526" y="67"/>
                    </a:lnTo>
                    <a:lnTo>
                      <a:pt x="4529" y="85"/>
                    </a:lnTo>
                    <a:lnTo>
                      <a:pt x="4533" y="96"/>
                    </a:lnTo>
                    <a:lnTo>
                      <a:pt x="4542" y="100"/>
                    </a:lnTo>
                    <a:lnTo>
                      <a:pt x="4549" y="100"/>
                    </a:lnTo>
                    <a:lnTo>
                      <a:pt x="4560" y="98"/>
                    </a:lnTo>
                    <a:lnTo>
                      <a:pt x="4569" y="94"/>
                    </a:lnTo>
                    <a:lnTo>
                      <a:pt x="4576" y="94"/>
                    </a:lnTo>
                    <a:lnTo>
                      <a:pt x="4582" y="98"/>
                    </a:lnTo>
                    <a:lnTo>
                      <a:pt x="4580" y="107"/>
                    </a:lnTo>
                    <a:lnTo>
                      <a:pt x="4573" y="110"/>
                    </a:lnTo>
                    <a:lnTo>
                      <a:pt x="4564" y="114"/>
                    </a:lnTo>
                    <a:lnTo>
                      <a:pt x="4555" y="116"/>
                    </a:lnTo>
                    <a:lnTo>
                      <a:pt x="4547" y="119"/>
                    </a:lnTo>
                    <a:lnTo>
                      <a:pt x="4544" y="127"/>
                    </a:lnTo>
                    <a:lnTo>
                      <a:pt x="4542" y="118"/>
                    </a:lnTo>
                    <a:lnTo>
                      <a:pt x="4517" y="119"/>
                    </a:lnTo>
                    <a:lnTo>
                      <a:pt x="4499" y="119"/>
                    </a:lnTo>
                    <a:lnTo>
                      <a:pt x="4484" y="116"/>
                    </a:lnTo>
                    <a:lnTo>
                      <a:pt x="4473" y="110"/>
                    </a:lnTo>
                    <a:lnTo>
                      <a:pt x="4463" y="101"/>
                    </a:lnTo>
                    <a:lnTo>
                      <a:pt x="4468" y="100"/>
                    </a:lnTo>
                    <a:lnTo>
                      <a:pt x="4475" y="100"/>
                    </a:lnTo>
                    <a:lnTo>
                      <a:pt x="4479" y="96"/>
                    </a:lnTo>
                    <a:lnTo>
                      <a:pt x="4482" y="92"/>
                    </a:lnTo>
                    <a:lnTo>
                      <a:pt x="4484" y="89"/>
                    </a:lnTo>
                    <a:lnTo>
                      <a:pt x="4486" y="82"/>
                    </a:lnTo>
                    <a:lnTo>
                      <a:pt x="4484" y="74"/>
                    </a:lnTo>
                    <a:lnTo>
                      <a:pt x="4477" y="80"/>
                    </a:lnTo>
                    <a:lnTo>
                      <a:pt x="4468" y="80"/>
                    </a:lnTo>
                    <a:lnTo>
                      <a:pt x="4461" y="76"/>
                    </a:lnTo>
                    <a:lnTo>
                      <a:pt x="4454" y="73"/>
                    </a:lnTo>
                    <a:lnTo>
                      <a:pt x="4448" y="71"/>
                    </a:lnTo>
                    <a:lnTo>
                      <a:pt x="4445" y="74"/>
                    </a:lnTo>
                    <a:lnTo>
                      <a:pt x="4443" y="83"/>
                    </a:lnTo>
                    <a:lnTo>
                      <a:pt x="4448" y="87"/>
                    </a:lnTo>
                    <a:lnTo>
                      <a:pt x="4452" y="94"/>
                    </a:lnTo>
                    <a:lnTo>
                      <a:pt x="4454" y="103"/>
                    </a:lnTo>
                    <a:lnTo>
                      <a:pt x="4455" y="112"/>
                    </a:lnTo>
                    <a:lnTo>
                      <a:pt x="4430" y="119"/>
                    </a:lnTo>
                    <a:lnTo>
                      <a:pt x="4414" y="123"/>
                    </a:lnTo>
                    <a:lnTo>
                      <a:pt x="4399" y="123"/>
                    </a:lnTo>
                    <a:lnTo>
                      <a:pt x="4385" y="119"/>
                    </a:lnTo>
                    <a:lnTo>
                      <a:pt x="4369" y="109"/>
                    </a:lnTo>
                    <a:lnTo>
                      <a:pt x="4376" y="100"/>
                    </a:lnTo>
                    <a:lnTo>
                      <a:pt x="4381" y="89"/>
                    </a:lnTo>
                    <a:lnTo>
                      <a:pt x="4381" y="74"/>
                    </a:lnTo>
                    <a:lnTo>
                      <a:pt x="4369" y="74"/>
                    </a:lnTo>
                    <a:lnTo>
                      <a:pt x="4362" y="73"/>
                    </a:lnTo>
                    <a:lnTo>
                      <a:pt x="4353" y="71"/>
                    </a:lnTo>
                    <a:lnTo>
                      <a:pt x="4347" y="73"/>
                    </a:lnTo>
                    <a:lnTo>
                      <a:pt x="4338" y="82"/>
                    </a:lnTo>
                    <a:lnTo>
                      <a:pt x="4338" y="94"/>
                    </a:lnTo>
                    <a:lnTo>
                      <a:pt x="4342" y="100"/>
                    </a:lnTo>
                    <a:lnTo>
                      <a:pt x="4347" y="101"/>
                    </a:lnTo>
                    <a:lnTo>
                      <a:pt x="4353" y="101"/>
                    </a:lnTo>
                    <a:lnTo>
                      <a:pt x="4358" y="103"/>
                    </a:lnTo>
                    <a:lnTo>
                      <a:pt x="4362" y="109"/>
                    </a:lnTo>
                    <a:lnTo>
                      <a:pt x="4362" y="119"/>
                    </a:lnTo>
                    <a:lnTo>
                      <a:pt x="4349" y="121"/>
                    </a:lnTo>
                    <a:lnTo>
                      <a:pt x="4338" y="125"/>
                    </a:lnTo>
                    <a:lnTo>
                      <a:pt x="4329" y="130"/>
                    </a:lnTo>
                    <a:lnTo>
                      <a:pt x="4324" y="138"/>
                    </a:lnTo>
                    <a:lnTo>
                      <a:pt x="4322" y="148"/>
                    </a:lnTo>
                    <a:lnTo>
                      <a:pt x="4333" y="154"/>
                    </a:lnTo>
                    <a:lnTo>
                      <a:pt x="4342" y="165"/>
                    </a:lnTo>
                    <a:lnTo>
                      <a:pt x="4349" y="179"/>
                    </a:lnTo>
                    <a:lnTo>
                      <a:pt x="4353" y="195"/>
                    </a:lnTo>
                    <a:lnTo>
                      <a:pt x="4363" y="188"/>
                    </a:lnTo>
                    <a:lnTo>
                      <a:pt x="4376" y="183"/>
                    </a:lnTo>
                    <a:lnTo>
                      <a:pt x="4390" y="179"/>
                    </a:lnTo>
                    <a:lnTo>
                      <a:pt x="4403" y="175"/>
                    </a:lnTo>
                    <a:lnTo>
                      <a:pt x="4410" y="170"/>
                    </a:lnTo>
                    <a:lnTo>
                      <a:pt x="4414" y="166"/>
                    </a:lnTo>
                    <a:lnTo>
                      <a:pt x="4407" y="163"/>
                    </a:lnTo>
                    <a:lnTo>
                      <a:pt x="4392" y="157"/>
                    </a:lnTo>
                    <a:lnTo>
                      <a:pt x="4425" y="148"/>
                    </a:lnTo>
                    <a:lnTo>
                      <a:pt x="4454" y="145"/>
                    </a:lnTo>
                    <a:lnTo>
                      <a:pt x="4477" y="145"/>
                    </a:lnTo>
                    <a:lnTo>
                      <a:pt x="4501" y="143"/>
                    </a:lnTo>
                    <a:lnTo>
                      <a:pt x="4522" y="139"/>
                    </a:lnTo>
                    <a:lnTo>
                      <a:pt x="4544" y="127"/>
                    </a:lnTo>
                    <a:lnTo>
                      <a:pt x="4558" y="139"/>
                    </a:lnTo>
                    <a:lnTo>
                      <a:pt x="4576" y="147"/>
                    </a:lnTo>
                    <a:lnTo>
                      <a:pt x="4598" y="148"/>
                    </a:lnTo>
                    <a:lnTo>
                      <a:pt x="4620" y="147"/>
                    </a:lnTo>
                    <a:lnTo>
                      <a:pt x="4645" y="145"/>
                    </a:lnTo>
                    <a:lnTo>
                      <a:pt x="4668" y="143"/>
                    </a:lnTo>
                    <a:lnTo>
                      <a:pt x="4690" y="143"/>
                    </a:lnTo>
                    <a:lnTo>
                      <a:pt x="4710" y="147"/>
                    </a:lnTo>
                    <a:lnTo>
                      <a:pt x="4699" y="150"/>
                    </a:lnTo>
                    <a:lnTo>
                      <a:pt x="4688" y="152"/>
                    </a:lnTo>
                    <a:lnTo>
                      <a:pt x="4675" y="154"/>
                    </a:lnTo>
                    <a:lnTo>
                      <a:pt x="4663" y="156"/>
                    </a:lnTo>
                    <a:lnTo>
                      <a:pt x="4656" y="159"/>
                    </a:lnTo>
                    <a:lnTo>
                      <a:pt x="4652" y="170"/>
                    </a:lnTo>
                    <a:lnTo>
                      <a:pt x="4663" y="170"/>
                    </a:lnTo>
                    <a:lnTo>
                      <a:pt x="4677" y="170"/>
                    </a:lnTo>
                    <a:lnTo>
                      <a:pt x="4693" y="172"/>
                    </a:lnTo>
                    <a:lnTo>
                      <a:pt x="4710" y="170"/>
                    </a:lnTo>
                    <a:lnTo>
                      <a:pt x="4726" y="170"/>
                    </a:lnTo>
                    <a:lnTo>
                      <a:pt x="4739" y="166"/>
                    </a:lnTo>
                    <a:lnTo>
                      <a:pt x="4746" y="163"/>
                    </a:lnTo>
                    <a:lnTo>
                      <a:pt x="4749" y="159"/>
                    </a:lnTo>
                    <a:lnTo>
                      <a:pt x="4746" y="152"/>
                    </a:lnTo>
                    <a:lnTo>
                      <a:pt x="4735" y="143"/>
                    </a:lnTo>
                    <a:lnTo>
                      <a:pt x="4749" y="139"/>
                    </a:lnTo>
                    <a:lnTo>
                      <a:pt x="4766" y="138"/>
                    </a:lnTo>
                    <a:lnTo>
                      <a:pt x="4780" y="134"/>
                    </a:lnTo>
                    <a:lnTo>
                      <a:pt x="4793" y="128"/>
                    </a:lnTo>
                    <a:lnTo>
                      <a:pt x="4802" y="119"/>
                    </a:lnTo>
                    <a:lnTo>
                      <a:pt x="4807" y="139"/>
                    </a:lnTo>
                    <a:lnTo>
                      <a:pt x="4814" y="148"/>
                    </a:lnTo>
                    <a:lnTo>
                      <a:pt x="4823" y="150"/>
                    </a:lnTo>
                    <a:lnTo>
                      <a:pt x="4832" y="145"/>
                    </a:lnTo>
                    <a:lnTo>
                      <a:pt x="4841" y="139"/>
                    </a:lnTo>
                    <a:lnTo>
                      <a:pt x="4852" y="132"/>
                    </a:lnTo>
                    <a:lnTo>
                      <a:pt x="4867" y="130"/>
                    </a:lnTo>
                    <a:lnTo>
                      <a:pt x="4881" y="136"/>
                    </a:lnTo>
                    <a:lnTo>
                      <a:pt x="4881" y="123"/>
                    </a:lnTo>
                    <a:lnTo>
                      <a:pt x="4883" y="114"/>
                    </a:lnTo>
                    <a:lnTo>
                      <a:pt x="4885" y="105"/>
                    </a:lnTo>
                    <a:lnTo>
                      <a:pt x="4883" y="92"/>
                    </a:lnTo>
                    <a:lnTo>
                      <a:pt x="4850" y="96"/>
                    </a:lnTo>
                    <a:lnTo>
                      <a:pt x="4816" y="101"/>
                    </a:lnTo>
                    <a:lnTo>
                      <a:pt x="4778" y="107"/>
                    </a:lnTo>
                    <a:lnTo>
                      <a:pt x="4740" y="112"/>
                    </a:lnTo>
                    <a:lnTo>
                      <a:pt x="4703" y="116"/>
                    </a:lnTo>
                    <a:lnTo>
                      <a:pt x="4663" y="116"/>
                    </a:lnTo>
                    <a:lnTo>
                      <a:pt x="4627" y="110"/>
                    </a:lnTo>
                    <a:lnTo>
                      <a:pt x="4591" y="96"/>
                    </a:lnTo>
                    <a:lnTo>
                      <a:pt x="4603" y="94"/>
                    </a:lnTo>
                    <a:lnTo>
                      <a:pt x="4614" y="91"/>
                    </a:lnTo>
                    <a:lnTo>
                      <a:pt x="4620" y="82"/>
                    </a:lnTo>
                    <a:lnTo>
                      <a:pt x="4621" y="69"/>
                    </a:lnTo>
                    <a:lnTo>
                      <a:pt x="4605" y="60"/>
                    </a:lnTo>
                    <a:lnTo>
                      <a:pt x="4589" y="58"/>
                    </a:lnTo>
                    <a:close/>
                    <a:moveTo>
                      <a:pt x="4697" y="55"/>
                    </a:moveTo>
                    <a:lnTo>
                      <a:pt x="4681" y="56"/>
                    </a:lnTo>
                    <a:lnTo>
                      <a:pt x="4663" y="60"/>
                    </a:lnTo>
                    <a:lnTo>
                      <a:pt x="4648" y="67"/>
                    </a:lnTo>
                    <a:lnTo>
                      <a:pt x="4639" y="76"/>
                    </a:lnTo>
                    <a:lnTo>
                      <a:pt x="4650" y="76"/>
                    </a:lnTo>
                    <a:lnTo>
                      <a:pt x="4663" y="78"/>
                    </a:lnTo>
                    <a:lnTo>
                      <a:pt x="4675" y="83"/>
                    </a:lnTo>
                    <a:lnTo>
                      <a:pt x="4690" y="85"/>
                    </a:lnTo>
                    <a:lnTo>
                      <a:pt x="4703" y="87"/>
                    </a:lnTo>
                    <a:lnTo>
                      <a:pt x="4713" y="83"/>
                    </a:lnTo>
                    <a:lnTo>
                      <a:pt x="4721" y="76"/>
                    </a:lnTo>
                    <a:lnTo>
                      <a:pt x="4724" y="60"/>
                    </a:lnTo>
                    <a:lnTo>
                      <a:pt x="4713" y="56"/>
                    </a:lnTo>
                    <a:lnTo>
                      <a:pt x="4697" y="55"/>
                    </a:lnTo>
                    <a:close/>
                    <a:moveTo>
                      <a:pt x="5011" y="42"/>
                    </a:moveTo>
                    <a:lnTo>
                      <a:pt x="4989" y="42"/>
                    </a:lnTo>
                    <a:lnTo>
                      <a:pt x="4969" y="47"/>
                    </a:lnTo>
                    <a:lnTo>
                      <a:pt x="4953" y="56"/>
                    </a:lnTo>
                    <a:lnTo>
                      <a:pt x="4941" y="71"/>
                    </a:lnTo>
                    <a:lnTo>
                      <a:pt x="4964" y="69"/>
                    </a:lnTo>
                    <a:lnTo>
                      <a:pt x="4987" y="69"/>
                    </a:lnTo>
                    <a:lnTo>
                      <a:pt x="5007" y="69"/>
                    </a:lnTo>
                    <a:lnTo>
                      <a:pt x="5027" y="65"/>
                    </a:lnTo>
                    <a:lnTo>
                      <a:pt x="5045" y="60"/>
                    </a:lnTo>
                    <a:lnTo>
                      <a:pt x="5060" y="47"/>
                    </a:lnTo>
                    <a:lnTo>
                      <a:pt x="5034" y="44"/>
                    </a:lnTo>
                    <a:lnTo>
                      <a:pt x="5011" y="42"/>
                    </a:lnTo>
                    <a:close/>
                    <a:moveTo>
                      <a:pt x="4897" y="0"/>
                    </a:moveTo>
                    <a:lnTo>
                      <a:pt x="5069" y="17"/>
                    </a:lnTo>
                    <a:lnTo>
                      <a:pt x="5240" y="40"/>
                    </a:lnTo>
                    <a:lnTo>
                      <a:pt x="5240" y="44"/>
                    </a:lnTo>
                    <a:lnTo>
                      <a:pt x="5236" y="47"/>
                    </a:lnTo>
                    <a:lnTo>
                      <a:pt x="5235" y="49"/>
                    </a:lnTo>
                    <a:lnTo>
                      <a:pt x="5235" y="51"/>
                    </a:lnTo>
                    <a:lnTo>
                      <a:pt x="5236" y="53"/>
                    </a:lnTo>
                    <a:lnTo>
                      <a:pt x="5238" y="53"/>
                    </a:lnTo>
                    <a:lnTo>
                      <a:pt x="5240" y="51"/>
                    </a:lnTo>
                    <a:lnTo>
                      <a:pt x="5240" y="49"/>
                    </a:lnTo>
                    <a:lnTo>
                      <a:pt x="5240" y="44"/>
                    </a:lnTo>
                    <a:lnTo>
                      <a:pt x="5247" y="53"/>
                    </a:lnTo>
                    <a:lnTo>
                      <a:pt x="5253" y="56"/>
                    </a:lnTo>
                    <a:lnTo>
                      <a:pt x="5256" y="56"/>
                    </a:lnTo>
                    <a:lnTo>
                      <a:pt x="5262" y="56"/>
                    </a:lnTo>
                    <a:lnTo>
                      <a:pt x="5267" y="56"/>
                    </a:lnTo>
                    <a:lnTo>
                      <a:pt x="5276" y="58"/>
                    </a:lnTo>
                    <a:lnTo>
                      <a:pt x="5269" y="67"/>
                    </a:lnTo>
                    <a:lnTo>
                      <a:pt x="5262" y="74"/>
                    </a:lnTo>
                    <a:lnTo>
                      <a:pt x="5254" y="82"/>
                    </a:lnTo>
                    <a:lnTo>
                      <a:pt x="5249" y="92"/>
                    </a:lnTo>
                    <a:lnTo>
                      <a:pt x="5247" y="107"/>
                    </a:lnTo>
                    <a:lnTo>
                      <a:pt x="5256" y="114"/>
                    </a:lnTo>
                    <a:lnTo>
                      <a:pt x="5269" y="114"/>
                    </a:lnTo>
                    <a:lnTo>
                      <a:pt x="5281" y="110"/>
                    </a:lnTo>
                    <a:lnTo>
                      <a:pt x="5294" y="105"/>
                    </a:lnTo>
                    <a:lnTo>
                      <a:pt x="5305" y="98"/>
                    </a:lnTo>
                    <a:lnTo>
                      <a:pt x="5316" y="92"/>
                    </a:lnTo>
                    <a:lnTo>
                      <a:pt x="5321" y="112"/>
                    </a:lnTo>
                    <a:lnTo>
                      <a:pt x="5330" y="123"/>
                    </a:lnTo>
                    <a:lnTo>
                      <a:pt x="5345" y="128"/>
                    </a:lnTo>
                    <a:lnTo>
                      <a:pt x="5363" y="127"/>
                    </a:lnTo>
                    <a:lnTo>
                      <a:pt x="5364" y="134"/>
                    </a:lnTo>
                    <a:lnTo>
                      <a:pt x="5366" y="138"/>
                    </a:lnTo>
                    <a:lnTo>
                      <a:pt x="5368" y="141"/>
                    </a:lnTo>
                    <a:lnTo>
                      <a:pt x="5370" y="143"/>
                    </a:lnTo>
                    <a:lnTo>
                      <a:pt x="5373" y="141"/>
                    </a:lnTo>
                    <a:lnTo>
                      <a:pt x="5377" y="138"/>
                    </a:lnTo>
                    <a:lnTo>
                      <a:pt x="5381" y="134"/>
                    </a:lnTo>
                    <a:lnTo>
                      <a:pt x="5384" y="141"/>
                    </a:lnTo>
                    <a:lnTo>
                      <a:pt x="5388" y="145"/>
                    </a:lnTo>
                    <a:lnTo>
                      <a:pt x="5390" y="148"/>
                    </a:lnTo>
                    <a:lnTo>
                      <a:pt x="5393" y="148"/>
                    </a:lnTo>
                    <a:lnTo>
                      <a:pt x="5395" y="147"/>
                    </a:lnTo>
                    <a:lnTo>
                      <a:pt x="5397" y="145"/>
                    </a:lnTo>
                    <a:lnTo>
                      <a:pt x="5399" y="141"/>
                    </a:lnTo>
                    <a:lnTo>
                      <a:pt x="5401" y="136"/>
                    </a:lnTo>
                    <a:lnTo>
                      <a:pt x="5402" y="130"/>
                    </a:lnTo>
                    <a:lnTo>
                      <a:pt x="5404" y="123"/>
                    </a:lnTo>
                    <a:lnTo>
                      <a:pt x="5404" y="118"/>
                    </a:lnTo>
                    <a:lnTo>
                      <a:pt x="5422" y="114"/>
                    </a:lnTo>
                    <a:lnTo>
                      <a:pt x="5435" y="116"/>
                    </a:lnTo>
                    <a:lnTo>
                      <a:pt x="5444" y="118"/>
                    </a:lnTo>
                    <a:lnTo>
                      <a:pt x="5451" y="123"/>
                    </a:lnTo>
                    <a:lnTo>
                      <a:pt x="5462" y="128"/>
                    </a:lnTo>
                    <a:lnTo>
                      <a:pt x="5476" y="136"/>
                    </a:lnTo>
                    <a:lnTo>
                      <a:pt x="5478" y="147"/>
                    </a:lnTo>
                    <a:lnTo>
                      <a:pt x="5480" y="143"/>
                    </a:lnTo>
                    <a:lnTo>
                      <a:pt x="5482" y="141"/>
                    </a:lnTo>
                    <a:lnTo>
                      <a:pt x="5482" y="139"/>
                    </a:lnTo>
                    <a:lnTo>
                      <a:pt x="5480" y="138"/>
                    </a:lnTo>
                    <a:lnTo>
                      <a:pt x="5478" y="136"/>
                    </a:lnTo>
                    <a:lnTo>
                      <a:pt x="5476" y="136"/>
                    </a:lnTo>
                    <a:lnTo>
                      <a:pt x="5494" y="127"/>
                    </a:lnTo>
                    <a:lnTo>
                      <a:pt x="5509" y="123"/>
                    </a:lnTo>
                    <a:lnTo>
                      <a:pt x="5520" y="121"/>
                    </a:lnTo>
                    <a:lnTo>
                      <a:pt x="5530" y="123"/>
                    </a:lnTo>
                    <a:lnTo>
                      <a:pt x="5541" y="127"/>
                    </a:lnTo>
                    <a:lnTo>
                      <a:pt x="5554" y="128"/>
                    </a:lnTo>
                    <a:lnTo>
                      <a:pt x="5570" y="128"/>
                    </a:lnTo>
                    <a:lnTo>
                      <a:pt x="5572" y="132"/>
                    </a:lnTo>
                    <a:lnTo>
                      <a:pt x="5574" y="134"/>
                    </a:lnTo>
                    <a:lnTo>
                      <a:pt x="5577" y="136"/>
                    </a:lnTo>
                    <a:lnTo>
                      <a:pt x="5583" y="136"/>
                    </a:lnTo>
                    <a:lnTo>
                      <a:pt x="5586" y="136"/>
                    </a:lnTo>
                    <a:lnTo>
                      <a:pt x="5592" y="134"/>
                    </a:lnTo>
                    <a:lnTo>
                      <a:pt x="5597" y="134"/>
                    </a:lnTo>
                    <a:lnTo>
                      <a:pt x="5592" y="143"/>
                    </a:lnTo>
                    <a:lnTo>
                      <a:pt x="5584" y="150"/>
                    </a:lnTo>
                    <a:lnTo>
                      <a:pt x="5579" y="152"/>
                    </a:lnTo>
                    <a:lnTo>
                      <a:pt x="5572" y="154"/>
                    </a:lnTo>
                    <a:lnTo>
                      <a:pt x="5566" y="156"/>
                    </a:lnTo>
                    <a:lnTo>
                      <a:pt x="5563" y="157"/>
                    </a:lnTo>
                    <a:lnTo>
                      <a:pt x="5563" y="165"/>
                    </a:lnTo>
                    <a:lnTo>
                      <a:pt x="5568" y="174"/>
                    </a:lnTo>
                    <a:lnTo>
                      <a:pt x="5577" y="190"/>
                    </a:lnTo>
                    <a:lnTo>
                      <a:pt x="5557" y="184"/>
                    </a:lnTo>
                    <a:lnTo>
                      <a:pt x="5543" y="174"/>
                    </a:lnTo>
                    <a:lnTo>
                      <a:pt x="5530" y="157"/>
                    </a:lnTo>
                    <a:lnTo>
                      <a:pt x="5521" y="150"/>
                    </a:lnTo>
                    <a:lnTo>
                      <a:pt x="5511" y="147"/>
                    </a:lnTo>
                    <a:lnTo>
                      <a:pt x="5500" y="147"/>
                    </a:lnTo>
                    <a:lnTo>
                      <a:pt x="5491" y="150"/>
                    </a:lnTo>
                    <a:lnTo>
                      <a:pt x="5483" y="156"/>
                    </a:lnTo>
                    <a:lnTo>
                      <a:pt x="5483" y="165"/>
                    </a:lnTo>
                    <a:lnTo>
                      <a:pt x="5489" y="175"/>
                    </a:lnTo>
                    <a:lnTo>
                      <a:pt x="5487" y="175"/>
                    </a:lnTo>
                    <a:lnTo>
                      <a:pt x="5483" y="177"/>
                    </a:lnTo>
                    <a:lnTo>
                      <a:pt x="5482" y="179"/>
                    </a:lnTo>
                    <a:lnTo>
                      <a:pt x="5482" y="183"/>
                    </a:lnTo>
                    <a:lnTo>
                      <a:pt x="5483" y="186"/>
                    </a:lnTo>
                    <a:lnTo>
                      <a:pt x="5471" y="183"/>
                    </a:lnTo>
                    <a:lnTo>
                      <a:pt x="5462" y="179"/>
                    </a:lnTo>
                    <a:lnTo>
                      <a:pt x="5449" y="175"/>
                    </a:lnTo>
                    <a:lnTo>
                      <a:pt x="5437" y="174"/>
                    </a:lnTo>
                    <a:lnTo>
                      <a:pt x="5420" y="177"/>
                    </a:lnTo>
                    <a:lnTo>
                      <a:pt x="5426" y="201"/>
                    </a:lnTo>
                    <a:lnTo>
                      <a:pt x="5435" y="217"/>
                    </a:lnTo>
                    <a:lnTo>
                      <a:pt x="5458" y="208"/>
                    </a:lnTo>
                    <a:lnTo>
                      <a:pt x="5480" y="206"/>
                    </a:lnTo>
                    <a:lnTo>
                      <a:pt x="5500" y="206"/>
                    </a:lnTo>
                    <a:lnTo>
                      <a:pt x="5520" y="208"/>
                    </a:lnTo>
                    <a:lnTo>
                      <a:pt x="5538" y="208"/>
                    </a:lnTo>
                    <a:lnTo>
                      <a:pt x="5539" y="226"/>
                    </a:lnTo>
                    <a:lnTo>
                      <a:pt x="5539" y="239"/>
                    </a:lnTo>
                    <a:lnTo>
                      <a:pt x="5536" y="248"/>
                    </a:lnTo>
                    <a:lnTo>
                      <a:pt x="5530" y="255"/>
                    </a:lnTo>
                    <a:lnTo>
                      <a:pt x="5525" y="258"/>
                    </a:lnTo>
                    <a:lnTo>
                      <a:pt x="5521" y="266"/>
                    </a:lnTo>
                    <a:lnTo>
                      <a:pt x="5520" y="273"/>
                    </a:lnTo>
                    <a:lnTo>
                      <a:pt x="5521" y="285"/>
                    </a:lnTo>
                    <a:lnTo>
                      <a:pt x="5511" y="289"/>
                    </a:lnTo>
                    <a:lnTo>
                      <a:pt x="5502" y="287"/>
                    </a:lnTo>
                    <a:lnTo>
                      <a:pt x="5494" y="284"/>
                    </a:lnTo>
                    <a:lnTo>
                      <a:pt x="5487" y="282"/>
                    </a:lnTo>
                    <a:lnTo>
                      <a:pt x="5478" y="284"/>
                    </a:lnTo>
                    <a:lnTo>
                      <a:pt x="5476" y="271"/>
                    </a:lnTo>
                    <a:lnTo>
                      <a:pt x="5480" y="262"/>
                    </a:lnTo>
                    <a:lnTo>
                      <a:pt x="5482" y="251"/>
                    </a:lnTo>
                    <a:lnTo>
                      <a:pt x="5482" y="240"/>
                    </a:lnTo>
                    <a:lnTo>
                      <a:pt x="5476" y="242"/>
                    </a:lnTo>
                    <a:lnTo>
                      <a:pt x="5474" y="244"/>
                    </a:lnTo>
                    <a:lnTo>
                      <a:pt x="5471" y="248"/>
                    </a:lnTo>
                    <a:lnTo>
                      <a:pt x="5469" y="251"/>
                    </a:lnTo>
                    <a:lnTo>
                      <a:pt x="5465" y="253"/>
                    </a:lnTo>
                    <a:lnTo>
                      <a:pt x="5464" y="244"/>
                    </a:lnTo>
                    <a:lnTo>
                      <a:pt x="5460" y="246"/>
                    </a:lnTo>
                    <a:lnTo>
                      <a:pt x="5460" y="248"/>
                    </a:lnTo>
                    <a:lnTo>
                      <a:pt x="5460" y="251"/>
                    </a:lnTo>
                    <a:lnTo>
                      <a:pt x="5460" y="253"/>
                    </a:lnTo>
                    <a:lnTo>
                      <a:pt x="5464" y="253"/>
                    </a:lnTo>
                    <a:lnTo>
                      <a:pt x="5465" y="253"/>
                    </a:lnTo>
                    <a:lnTo>
                      <a:pt x="5464" y="267"/>
                    </a:lnTo>
                    <a:lnTo>
                      <a:pt x="5458" y="273"/>
                    </a:lnTo>
                    <a:lnTo>
                      <a:pt x="5453" y="275"/>
                    </a:lnTo>
                    <a:lnTo>
                      <a:pt x="5446" y="275"/>
                    </a:lnTo>
                    <a:lnTo>
                      <a:pt x="5438" y="275"/>
                    </a:lnTo>
                    <a:lnTo>
                      <a:pt x="5431" y="276"/>
                    </a:lnTo>
                    <a:lnTo>
                      <a:pt x="5426" y="282"/>
                    </a:lnTo>
                    <a:lnTo>
                      <a:pt x="5428" y="294"/>
                    </a:lnTo>
                    <a:lnTo>
                      <a:pt x="5431" y="302"/>
                    </a:lnTo>
                    <a:lnTo>
                      <a:pt x="5438" y="307"/>
                    </a:lnTo>
                    <a:lnTo>
                      <a:pt x="5444" y="311"/>
                    </a:lnTo>
                    <a:lnTo>
                      <a:pt x="5449" y="318"/>
                    </a:lnTo>
                    <a:lnTo>
                      <a:pt x="5449" y="331"/>
                    </a:lnTo>
                    <a:lnTo>
                      <a:pt x="5417" y="338"/>
                    </a:lnTo>
                    <a:lnTo>
                      <a:pt x="5415" y="309"/>
                    </a:lnTo>
                    <a:lnTo>
                      <a:pt x="5411" y="289"/>
                    </a:lnTo>
                    <a:lnTo>
                      <a:pt x="5404" y="276"/>
                    </a:lnTo>
                    <a:lnTo>
                      <a:pt x="5391" y="269"/>
                    </a:lnTo>
                    <a:lnTo>
                      <a:pt x="5372" y="262"/>
                    </a:lnTo>
                    <a:lnTo>
                      <a:pt x="5375" y="258"/>
                    </a:lnTo>
                    <a:lnTo>
                      <a:pt x="5375" y="257"/>
                    </a:lnTo>
                    <a:lnTo>
                      <a:pt x="5375" y="255"/>
                    </a:lnTo>
                    <a:lnTo>
                      <a:pt x="5375" y="253"/>
                    </a:lnTo>
                    <a:lnTo>
                      <a:pt x="5373" y="253"/>
                    </a:lnTo>
                    <a:lnTo>
                      <a:pt x="5372" y="255"/>
                    </a:lnTo>
                    <a:lnTo>
                      <a:pt x="5372" y="257"/>
                    </a:lnTo>
                    <a:lnTo>
                      <a:pt x="5372" y="262"/>
                    </a:lnTo>
                    <a:lnTo>
                      <a:pt x="5363" y="264"/>
                    </a:lnTo>
                    <a:lnTo>
                      <a:pt x="5361" y="258"/>
                    </a:lnTo>
                    <a:lnTo>
                      <a:pt x="5359" y="258"/>
                    </a:lnTo>
                    <a:lnTo>
                      <a:pt x="5357" y="258"/>
                    </a:lnTo>
                    <a:lnTo>
                      <a:pt x="5357" y="258"/>
                    </a:lnTo>
                    <a:lnTo>
                      <a:pt x="5357" y="260"/>
                    </a:lnTo>
                    <a:lnTo>
                      <a:pt x="5357" y="262"/>
                    </a:lnTo>
                    <a:lnTo>
                      <a:pt x="5359" y="264"/>
                    </a:lnTo>
                    <a:lnTo>
                      <a:pt x="5363" y="264"/>
                    </a:lnTo>
                    <a:lnTo>
                      <a:pt x="5357" y="275"/>
                    </a:lnTo>
                    <a:lnTo>
                      <a:pt x="5357" y="287"/>
                    </a:lnTo>
                    <a:lnTo>
                      <a:pt x="5361" y="298"/>
                    </a:lnTo>
                    <a:lnTo>
                      <a:pt x="5368" y="303"/>
                    </a:lnTo>
                    <a:lnTo>
                      <a:pt x="5379" y="305"/>
                    </a:lnTo>
                    <a:lnTo>
                      <a:pt x="5393" y="300"/>
                    </a:lnTo>
                    <a:lnTo>
                      <a:pt x="5391" y="313"/>
                    </a:lnTo>
                    <a:lnTo>
                      <a:pt x="5384" y="320"/>
                    </a:lnTo>
                    <a:lnTo>
                      <a:pt x="5377" y="323"/>
                    </a:lnTo>
                    <a:lnTo>
                      <a:pt x="5366" y="322"/>
                    </a:lnTo>
                    <a:lnTo>
                      <a:pt x="5355" y="320"/>
                    </a:lnTo>
                    <a:lnTo>
                      <a:pt x="5345" y="320"/>
                    </a:lnTo>
                    <a:lnTo>
                      <a:pt x="5346" y="300"/>
                    </a:lnTo>
                    <a:lnTo>
                      <a:pt x="5345" y="285"/>
                    </a:lnTo>
                    <a:lnTo>
                      <a:pt x="5339" y="276"/>
                    </a:lnTo>
                    <a:lnTo>
                      <a:pt x="5330" y="271"/>
                    </a:lnTo>
                    <a:lnTo>
                      <a:pt x="5319" y="269"/>
                    </a:lnTo>
                    <a:lnTo>
                      <a:pt x="5307" y="269"/>
                    </a:lnTo>
                    <a:lnTo>
                      <a:pt x="5294" y="271"/>
                    </a:lnTo>
                    <a:lnTo>
                      <a:pt x="5281" y="271"/>
                    </a:lnTo>
                    <a:lnTo>
                      <a:pt x="5269" y="271"/>
                    </a:lnTo>
                    <a:lnTo>
                      <a:pt x="5272" y="291"/>
                    </a:lnTo>
                    <a:lnTo>
                      <a:pt x="5281" y="298"/>
                    </a:lnTo>
                    <a:lnTo>
                      <a:pt x="5294" y="298"/>
                    </a:lnTo>
                    <a:lnTo>
                      <a:pt x="5309" y="298"/>
                    </a:lnTo>
                    <a:lnTo>
                      <a:pt x="5321" y="298"/>
                    </a:lnTo>
                    <a:lnTo>
                      <a:pt x="5334" y="300"/>
                    </a:lnTo>
                    <a:lnTo>
                      <a:pt x="5336" y="313"/>
                    </a:lnTo>
                    <a:lnTo>
                      <a:pt x="5334" y="318"/>
                    </a:lnTo>
                    <a:lnTo>
                      <a:pt x="5330" y="320"/>
                    </a:lnTo>
                    <a:lnTo>
                      <a:pt x="5325" y="318"/>
                    </a:lnTo>
                    <a:lnTo>
                      <a:pt x="5319" y="316"/>
                    </a:lnTo>
                    <a:lnTo>
                      <a:pt x="5312" y="316"/>
                    </a:lnTo>
                    <a:lnTo>
                      <a:pt x="5307" y="320"/>
                    </a:lnTo>
                    <a:lnTo>
                      <a:pt x="5303" y="327"/>
                    </a:lnTo>
                    <a:lnTo>
                      <a:pt x="5312" y="341"/>
                    </a:lnTo>
                    <a:lnTo>
                      <a:pt x="5325" y="349"/>
                    </a:lnTo>
                    <a:lnTo>
                      <a:pt x="5341" y="352"/>
                    </a:lnTo>
                    <a:lnTo>
                      <a:pt x="5359" y="354"/>
                    </a:lnTo>
                    <a:lnTo>
                      <a:pt x="5377" y="354"/>
                    </a:lnTo>
                    <a:lnTo>
                      <a:pt x="5395" y="352"/>
                    </a:lnTo>
                    <a:lnTo>
                      <a:pt x="5411" y="354"/>
                    </a:lnTo>
                    <a:lnTo>
                      <a:pt x="5426" y="359"/>
                    </a:lnTo>
                    <a:lnTo>
                      <a:pt x="5438" y="368"/>
                    </a:lnTo>
                    <a:lnTo>
                      <a:pt x="5447" y="383"/>
                    </a:lnTo>
                    <a:lnTo>
                      <a:pt x="5460" y="379"/>
                    </a:lnTo>
                    <a:lnTo>
                      <a:pt x="5473" y="379"/>
                    </a:lnTo>
                    <a:lnTo>
                      <a:pt x="5487" y="377"/>
                    </a:lnTo>
                    <a:lnTo>
                      <a:pt x="5500" y="376"/>
                    </a:lnTo>
                    <a:lnTo>
                      <a:pt x="5509" y="370"/>
                    </a:lnTo>
                    <a:lnTo>
                      <a:pt x="5514" y="359"/>
                    </a:lnTo>
                    <a:lnTo>
                      <a:pt x="5518" y="361"/>
                    </a:lnTo>
                    <a:lnTo>
                      <a:pt x="5521" y="363"/>
                    </a:lnTo>
                    <a:lnTo>
                      <a:pt x="5523" y="367"/>
                    </a:lnTo>
                    <a:lnTo>
                      <a:pt x="5525" y="372"/>
                    </a:lnTo>
                    <a:lnTo>
                      <a:pt x="5525" y="379"/>
                    </a:lnTo>
                    <a:lnTo>
                      <a:pt x="5521" y="381"/>
                    </a:lnTo>
                    <a:lnTo>
                      <a:pt x="5520" y="383"/>
                    </a:lnTo>
                    <a:lnTo>
                      <a:pt x="5520" y="386"/>
                    </a:lnTo>
                    <a:lnTo>
                      <a:pt x="5521" y="388"/>
                    </a:lnTo>
                    <a:lnTo>
                      <a:pt x="5523" y="390"/>
                    </a:lnTo>
                    <a:lnTo>
                      <a:pt x="5527" y="390"/>
                    </a:lnTo>
                    <a:lnTo>
                      <a:pt x="5525" y="394"/>
                    </a:lnTo>
                    <a:lnTo>
                      <a:pt x="5523" y="395"/>
                    </a:lnTo>
                    <a:lnTo>
                      <a:pt x="5521" y="399"/>
                    </a:lnTo>
                    <a:lnTo>
                      <a:pt x="5518" y="401"/>
                    </a:lnTo>
                    <a:lnTo>
                      <a:pt x="5516" y="403"/>
                    </a:lnTo>
                    <a:lnTo>
                      <a:pt x="5514" y="405"/>
                    </a:lnTo>
                    <a:lnTo>
                      <a:pt x="5512" y="408"/>
                    </a:lnTo>
                    <a:lnTo>
                      <a:pt x="5512" y="414"/>
                    </a:lnTo>
                    <a:lnTo>
                      <a:pt x="5500" y="415"/>
                    </a:lnTo>
                    <a:lnTo>
                      <a:pt x="5483" y="414"/>
                    </a:lnTo>
                    <a:lnTo>
                      <a:pt x="5467" y="410"/>
                    </a:lnTo>
                    <a:lnTo>
                      <a:pt x="5447" y="408"/>
                    </a:lnTo>
                    <a:lnTo>
                      <a:pt x="5428" y="408"/>
                    </a:lnTo>
                    <a:lnTo>
                      <a:pt x="5410" y="414"/>
                    </a:lnTo>
                    <a:lnTo>
                      <a:pt x="5393" y="426"/>
                    </a:lnTo>
                    <a:lnTo>
                      <a:pt x="5411" y="435"/>
                    </a:lnTo>
                    <a:lnTo>
                      <a:pt x="5431" y="441"/>
                    </a:lnTo>
                    <a:lnTo>
                      <a:pt x="5455" y="444"/>
                    </a:lnTo>
                    <a:lnTo>
                      <a:pt x="5476" y="444"/>
                    </a:lnTo>
                    <a:lnTo>
                      <a:pt x="5496" y="441"/>
                    </a:lnTo>
                    <a:lnTo>
                      <a:pt x="5512" y="433"/>
                    </a:lnTo>
                    <a:lnTo>
                      <a:pt x="5521" y="423"/>
                    </a:lnTo>
                    <a:lnTo>
                      <a:pt x="5525" y="424"/>
                    </a:lnTo>
                    <a:lnTo>
                      <a:pt x="5529" y="428"/>
                    </a:lnTo>
                    <a:lnTo>
                      <a:pt x="5530" y="432"/>
                    </a:lnTo>
                    <a:lnTo>
                      <a:pt x="5534" y="433"/>
                    </a:lnTo>
                    <a:lnTo>
                      <a:pt x="5536" y="437"/>
                    </a:lnTo>
                    <a:lnTo>
                      <a:pt x="5539" y="439"/>
                    </a:lnTo>
                    <a:lnTo>
                      <a:pt x="5545" y="439"/>
                    </a:lnTo>
                    <a:lnTo>
                      <a:pt x="5550" y="437"/>
                    </a:lnTo>
                    <a:lnTo>
                      <a:pt x="5568" y="450"/>
                    </a:lnTo>
                    <a:lnTo>
                      <a:pt x="5588" y="455"/>
                    </a:lnTo>
                    <a:lnTo>
                      <a:pt x="5612" y="459"/>
                    </a:lnTo>
                    <a:lnTo>
                      <a:pt x="5635" y="460"/>
                    </a:lnTo>
                    <a:lnTo>
                      <a:pt x="5660" y="460"/>
                    </a:lnTo>
                    <a:lnTo>
                      <a:pt x="5682" y="464"/>
                    </a:lnTo>
                    <a:lnTo>
                      <a:pt x="5675" y="486"/>
                    </a:lnTo>
                    <a:lnTo>
                      <a:pt x="5666" y="504"/>
                    </a:lnTo>
                    <a:lnTo>
                      <a:pt x="5657" y="516"/>
                    </a:lnTo>
                    <a:lnTo>
                      <a:pt x="5646" y="525"/>
                    </a:lnTo>
                    <a:lnTo>
                      <a:pt x="5637" y="534"/>
                    </a:lnTo>
                    <a:lnTo>
                      <a:pt x="5630" y="545"/>
                    </a:lnTo>
                    <a:lnTo>
                      <a:pt x="5626" y="556"/>
                    </a:lnTo>
                    <a:lnTo>
                      <a:pt x="5626" y="570"/>
                    </a:lnTo>
                    <a:lnTo>
                      <a:pt x="5630" y="590"/>
                    </a:lnTo>
                    <a:lnTo>
                      <a:pt x="5633" y="596"/>
                    </a:lnTo>
                    <a:lnTo>
                      <a:pt x="5639" y="596"/>
                    </a:lnTo>
                    <a:lnTo>
                      <a:pt x="5644" y="592"/>
                    </a:lnTo>
                    <a:lnTo>
                      <a:pt x="5651" y="589"/>
                    </a:lnTo>
                    <a:lnTo>
                      <a:pt x="5658" y="587"/>
                    </a:lnTo>
                    <a:lnTo>
                      <a:pt x="5666" y="594"/>
                    </a:lnTo>
                    <a:lnTo>
                      <a:pt x="5666" y="608"/>
                    </a:lnTo>
                    <a:lnTo>
                      <a:pt x="5662" y="619"/>
                    </a:lnTo>
                    <a:lnTo>
                      <a:pt x="5657" y="628"/>
                    </a:lnTo>
                    <a:lnTo>
                      <a:pt x="5649" y="635"/>
                    </a:lnTo>
                    <a:lnTo>
                      <a:pt x="5646" y="646"/>
                    </a:lnTo>
                    <a:lnTo>
                      <a:pt x="5648" y="661"/>
                    </a:lnTo>
                    <a:lnTo>
                      <a:pt x="5644" y="664"/>
                    </a:lnTo>
                    <a:lnTo>
                      <a:pt x="5640" y="668"/>
                    </a:lnTo>
                    <a:lnTo>
                      <a:pt x="5635" y="672"/>
                    </a:lnTo>
                    <a:lnTo>
                      <a:pt x="5630" y="675"/>
                    </a:lnTo>
                    <a:lnTo>
                      <a:pt x="5624" y="677"/>
                    </a:lnTo>
                    <a:lnTo>
                      <a:pt x="5630" y="682"/>
                    </a:lnTo>
                    <a:lnTo>
                      <a:pt x="5639" y="682"/>
                    </a:lnTo>
                    <a:lnTo>
                      <a:pt x="5649" y="681"/>
                    </a:lnTo>
                    <a:lnTo>
                      <a:pt x="5658" y="681"/>
                    </a:lnTo>
                    <a:lnTo>
                      <a:pt x="5671" y="688"/>
                    </a:lnTo>
                    <a:lnTo>
                      <a:pt x="5685" y="691"/>
                    </a:lnTo>
                    <a:lnTo>
                      <a:pt x="5700" y="695"/>
                    </a:lnTo>
                    <a:lnTo>
                      <a:pt x="5713" y="700"/>
                    </a:lnTo>
                    <a:lnTo>
                      <a:pt x="5718" y="731"/>
                    </a:lnTo>
                    <a:lnTo>
                      <a:pt x="5613" y="738"/>
                    </a:lnTo>
                    <a:lnTo>
                      <a:pt x="5514" y="744"/>
                    </a:lnTo>
                    <a:lnTo>
                      <a:pt x="5419" y="747"/>
                    </a:lnTo>
                    <a:lnTo>
                      <a:pt x="5325" y="751"/>
                    </a:lnTo>
                    <a:lnTo>
                      <a:pt x="5233" y="754"/>
                    </a:lnTo>
                    <a:lnTo>
                      <a:pt x="5141" y="758"/>
                    </a:lnTo>
                    <a:lnTo>
                      <a:pt x="5045" y="764"/>
                    </a:lnTo>
                    <a:lnTo>
                      <a:pt x="4948" y="771"/>
                    </a:lnTo>
                    <a:lnTo>
                      <a:pt x="4843" y="782"/>
                    </a:lnTo>
                    <a:lnTo>
                      <a:pt x="4733" y="796"/>
                    </a:lnTo>
                    <a:lnTo>
                      <a:pt x="4737" y="789"/>
                    </a:lnTo>
                    <a:lnTo>
                      <a:pt x="4739" y="783"/>
                    </a:lnTo>
                    <a:lnTo>
                      <a:pt x="4739" y="780"/>
                    </a:lnTo>
                    <a:lnTo>
                      <a:pt x="4737" y="776"/>
                    </a:lnTo>
                    <a:lnTo>
                      <a:pt x="4733" y="776"/>
                    </a:lnTo>
                    <a:lnTo>
                      <a:pt x="4730" y="776"/>
                    </a:lnTo>
                    <a:lnTo>
                      <a:pt x="4722" y="776"/>
                    </a:lnTo>
                    <a:lnTo>
                      <a:pt x="4713" y="780"/>
                    </a:lnTo>
                    <a:lnTo>
                      <a:pt x="4712" y="774"/>
                    </a:lnTo>
                    <a:lnTo>
                      <a:pt x="4710" y="773"/>
                    </a:lnTo>
                    <a:lnTo>
                      <a:pt x="4706" y="773"/>
                    </a:lnTo>
                    <a:lnTo>
                      <a:pt x="4703" y="773"/>
                    </a:lnTo>
                    <a:lnTo>
                      <a:pt x="4699" y="774"/>
                    </a:lnTo>
                    <a:lnTo>
                      <a:pt x="4697" y="778"/>
                    </a:lnTo>
                    <a:lnTo>
                      <a:pt x="4697" y="782"/>
                    </a:lnTo>
                    <a:lnTo>
                      <a:pt x="4693" y="782"/>
                    </a:lnTo>
                    <a:lnTo>
                      <a:pt x="4690" y="782"/>
                    </a:lnTo>
                    <a:lnTo>
                      <a:pt x="4688" y="780"/>
                    </a:lnTo>
                    <a:lnTo>
                      <a:pt x="4684" y="778"/>
                    </a:lnTo>
                    <a:lnTo>
                      <a:pt x="4683" y="776"/>
                    </a:lnTo>
                    <a:lnTo>
                      <a:pt x="4679" y="774"/>
                    </a:lnTo>
                    <a:lnTo>
                      <a:pt x="4677" y="771"/>
                    </a:lnTo>
                    <a:lnTo>
                      <a:pt x="4675" y="769"/>
                    </a:lnTo>
                    <a:lnTo>
                      <a:pt x="4674" y="769"/>
                    </a:lnTo>
                    <a:lnTo>
                      <a:pt x="4672" y="771"/>
                    </a:lnTo>
                    <a:lnTo>
                      <a:pt x="4674" y="773"/>
                    </a:lnTo>
                    <a:lnTo>
                      <a:pt x="4674" y="774"/>
                    </a:lnTo>
                    <a:lnTo>
                      <a:pt x="4675" y="776"/>
                    </a:lnTo>
                    <a:lnTo>
                      <a:pt x="4679" y="774"/>
                    </a:lnTo>
                    <a:lnTo>
                      <a:pt x="4630" y="787"/>
                    </a:lnTo>
                    <a:lnTo>
                      <a:pt x="4582" y="792"/>
                    </a:lnTo>
                    <a:lnTo>
                      <a:pt x="4531" y="796"/>
                    </a:lnTo>
                    <a:lnTo>
                      <a:pt x="4481" y="796"/>
                    </a:lnTo>
                    <a:lnTo>
                      <a:pt x="4419" y="800"/>
                    </a:lnTo>
                    <a:lnTo>
                      <a:pt x="4358" y="801"/>
                    </a:lnTo>
                    <a:lnTo>
                      <a:pt x="4297" y="801"/>
                    </a:lnTo>
                    <a:lnTo>
                      <a:pt x="4235" y="798"/>
                    </a:lnTo>
                    <a:lnTo>
                      <a:pt x="4235" y="794"/>
                    </a:lnTo>
                    <a:lnTo>
                      <a:pt x="4237" y="792"/>
                    </a:lnTo>
                    <a:lnTo>
                      <a:pt x="4223" y="803"/>
                    </a:lnTo>
                    <a:lnTo>
                      <a:pt x="4205" y="809"/>
                    </a:lnTo>
                    <a:lnTo>
                      <a:pt x="4185" y="812"/>
                    </a:lnTo>
                    <a:lnTo>
                      <a:pt x="4163" y="812"/>
                    </a:lnTo>
                    <a:lnTo>
                      <a:pt x="4143" y="812"/>
                    </a:lnTo>
                    <a:lnTo>
                      <a:pt x="4125" y="812"/>
                    </a:lnTo>
                    <a:lnTo>
                      <a:pt x="4055" y="816"/>
                    </a:lnTo>
                    <a:lnTo>
                      <a:pt x="3985" y="821"/>
                    </a:lnTo>
                    <a:lnTo>
                      <a:pt x="3914" y="827"/>
                    </a:lnTo>
                    <a:lnTo>
                      <a:pt x="3860" y="827"/>
                    </a:lnTo>
                    <a:lnTo>
                      <a:pt x="3806" y="828"/>
                    </a:lnTo>
                    <a:lnTo>
                      <a:pt x="3752" y="832"/>
                    </a:lnTo>
                    <a:lnTo>
                      <a:pt x="3700" y="841"/>
                    </a:lnTo>
                    <a:lnTo>
                      <a:pt x="3701" y="856"/>
                    </a:lnTo>
                    <a:lnTo>
                      <a:pt x="3709" y="866"/>
                    </a:lnTo>
                    <a:lnTo>
                      <a:pt x="3720" y="872"/>
                    </a:lnTo>
                    <a:lnTo>
                      <a:pt x="3732" y="875"/>
                    </a:lnTo>
                    <a:lnTo>
                      <a:pt x="3748" y="875"/>
                    </a:lnTo>
                    <a:lnTo>
                      <a:pt x="3765" y="874"/>
                    </a:lnTo>
                    <a:lnTo>
                      <a:pt x="3779" y="870"/>
                    </a:lnTo>
                    <a:lnTo>
                      <a:pt x="3790" y="868"/>
                    </a:lnTo>
                    <a:lnTo>
                      <a:pt x="3830" y="859"/>
                    </a:lnTo>
                    <a:lnTo>
                      <a:pt x="3871" y="856"/>
                    </a:lnTo>
                    <a:lnTo>
                      <a:pt x="3911" y="861"/>
                    </a:lnTo>
                    <a:lnTo>
                      <a:pt x="3903" y="861"/>
                    </a:lnTo>
                    <a:lnTo>
                      <a:pt x="3898" y="863"/>
                    </a:lnTo>
                    <a:lnTo>
                      <a:pt x="3893" y="866"/>
                    </a:lnTo>
                    <a:lnTo>
                      <a:pt x="3887" y="872"/>
                    </a:lnTo>
                    <a:lnTo>
                      <a:pt x="3898" y="875"/>
                    </a:lnTo>
                    <a:lnTo>
                      <a:pt x="3907" y="872"/>
                    </a:lnTo>
                    <a:lnTo>
                      <a:pt x="3918" y="866"/>
                    </a:lnTo>
                    <a:lnTo>
                      <a:pt x="3927" y="861"/>
                    </a:lnTo>
                    <a:lnTo>
                      <a:pt x="3949" y="852"/>
                    </a:lnTo>
                    <a:lnTo>
                      <a:pt x="3970" y="848"/>
                    </a:lnTo>
                    <a:lnTo>
                      <a:pt x="3994" y="848"/>
                    </a:lnTo>
                    <a:lnTo>
                      <a:pt x="3985" y="859"/>
                    </a:lnTo>
                    <a:lnTo>
                      <a:pt x="3974" y="865"/>
                    </a:lnTo>
                    <a:lnTo>
                      <a:pt x="3961" y="868"/>
                    </a:lnTo>
                    <a:lnTo>
                      <a:pt x="3949" y="866"/>
                    </a:lnTo>
                    <a:lnTo>
                      <a:pt x="3954" y="875"/>
                    </a:lnTo>
                    <a:lnTo>
                      <a:pt x="3959" y="888"/>
                    </a:lnTo>
                    <a:lnTo>
                      <a:pt x="3965" y="901"/>
                    </a:lnTo>
                    <a:lnTo>
                      <a:pt x="3967" y="913"/>
                    </a:lnTo>
                    <a:lnTo>
                      <a:pt x="3965" y="924"/>
                    </a:lnTo>
                    <a:lnTo>
                      <a:pt x="3956" y="931"/>
                    </a:lnTo>
                    <a:lnTo>
                      <a:pt x="3947" y="933"/>
                    </a:lnTo>
                    <a:lnTo>
                      <a:pt x="3936" y="933"/>
                    </a:lnTo>
                    <a:lnTo>
                      <a:pt x="3925" y="935"/>
                    </a:lnTo>
                    <a:lnTo>
                      <a:pt x="3918" y="944"/>
                    </a:lnTo>
                    <a:lnTo>
                      <a:pt x="3949" y="955"/>
                    </a:lnTo>
                    <a:lnTo>
                      <a:pt x="3981" y="958"/>
                    </a:lnTo>
                    <a:lnTo>
                      <a:pt x="4017" y="960"/>
                    </a:lnTo>
                    <a:lnTo>
                      <a:pt x="4053" y="958"/>
                    </a:lnTo>
                    <a:lnTo>
                      <a:pt x="4091" y="953"/>
                    </a:lnTo>
                    <a:lnTo>
                      <a:pt x="4124" y="946"/>
                    </a:lnTo>
                    <a:lnTo>
                      <a:pt x="4154" y="939"/>
                    </a:lnTo>
                    <a:lnTo>
                      <a:pt x="4151" y="920"/>
                    </a:lnTo>
                    <a:lnTo>
                      <a:pt x="4152" y="906"/>
                    </a:lnTo>
                    <a:lnTo>
                      <a:pt x="4156" y="893"/>
                    </a:lnTo>
                    <a:lnTo>
                      <a:pt x="4160" y="879"/>
                    </a:lnTo>
                    <a:lnTo>
                      <a:pt x="4163" y="863"/>
                    </a:lnTo>
                    <a:lnTo>
                      <a:pt x="4165" y="859"/>
                    </a:lnTo>
                    <a:lnTo>
                      <a:pt x="4165" y="856"/>
                    </a:lnTo>
                    <a:lnTo>
                      <a:pt x="4165" y="852"/>
                    </a:lnTo>
                    <a:lnTo>
                      <a:pt x="4165" y="848"/>
                    </a:lnTo>
                    <a:lnTo>
                      <a:pt x="4165" y="845"/>
                    </a:lnTo>
                    <a:lnTo>
                      <a:pt x="4163" y="843"/>
                    </a:lnTo>
                    <a:lnTo>
                      <a:pt x="4161" y="841"/>
                    </a:lnTo>
                    <a:lnTo>
                      <a:pt x="4158" y="841"/>
                    </a:lnTo>
                    <a:lnTo>
                      <a:pt x="4154" y="843"/>
                    </a:lnTo>
                    <a:lnTo>
                      <a:pt x="4147" y="845"/>
                    </a:lnTo>
                    <a:lnTo>
                      <a:pt x="4174" y="834"/>
                    </a:lnTo>
                    <a:lnTo>
                      <a:pt x="4201" y="828"/>
                    </a:lnTo>
                    <a:lnTo>
                      <a:pt x="4232" y="827"/>
                    </a:lnTo>
                    <a:lnTo>
                      <a:pt x="4262" y="827"/>
                    </a:lnTo>
                    <a:lnTo>
                      <a:pt x="4291" y="828"/>
                    </a:lnTo>
                    <a:lnTo>
                      <a:pt x="4318" y="828"/>
                    </a:lnTo>
                    <a:lnTo>
                      <a:pt x="4322" y="839"/>
                    </a:lnTo>
                    <a:lnTo>
                      <a:pt x="4327" y="847"/>
                    </a:lnTo>
                    <a:lnTo>
                      <a:pt x="4338" y="850"/>
                    </a:lnTo>
                    <a:lnTo>
                      <a:pt x="4349" y="852"/>
                    </a:lnTo>
                    <a:lnTo>
                      <a:pt x="4362" y="850"/>
                    </a:lnTo>
                    <a:lnTo>
                      <a:pt x="4371" y="847"/>
                    </a:lnTo>
                    <a:lnTo>
                      <a:pt x="4389" y="839"/>
                    </a:lnTo>
                    <a:lnTo>
                      <a:pt x="4403" y="832"/>
                    </a:lnTo>
                    <a:lnTo>
                      <a:pt x="4416" y="827"/>
                    </a:lnTo>
                    <a:lnTo>
                      <a:pt x="4428" y="825"/>
                    </a:lnTo>
                    <a:lnTo>
                      <a:pt x="4443" y="832"/>
                    </a:lnTo>
                    <a:lnTo>
                      <a:pt x="4455" y="843"/>
                    </a:lnTo>
                    <a:lnTo>
                      <a:pt x="4466" y="848"/>
                    </a:lnTo>
                    <a:lnTo>
                      <a:pt x="4475" y="850"/>
                    </a:lnTo>
                    <a:lnTo>
                      <a:pt x="4486" y="848"/>
                    </a:lnTo>
                    <a:lnTo>
                      <a:pt x="4502" y="841"/>
                    </a:lnTo>
                    <a:lnTo>
                      <a:pt x="4515" y="836"/>
                    </a:lnTo>
                    <a:lnTo>
                      <a:pt x="4529" y="830"/>
                    </a:lnTo>
                    <a:lnTo>
                      <a:pt x="4540" y="823"/>
                    </a:lnTo>
                    <a:lnTo>
                      <a:pt x="4546" y="812"/>
                    </a:lnTo>
                    <a:lnTo>
                      <a:pt x="4565" y="823"/>
                    </a:lnTo>
                    <a:lnTo>
                      <a:pt x="4587" y="828"/>
                    </a:lnTo>
                    <a:lnTo>
                      <a:pt x="4611" y="827"/>
                    </a:lnTo>
                    <a:lnTo>
                      <a:pt x="4638" y="823"/>
                    </a:lnTo>
                    <a:lnTo>
                      <a:pt x="4663" y="818"/>
                    </a:lnTo>
                    <a:lnTo>
                      <a:pt x="4690" y="814"/>
                    </a:lnTo>
                    <a:lnTo>
                      <a:pt x="4713" y="814"/>
                    </a:lnTo>
                    <a:lnTo>
                      <a:pt x="4735" y="818"/>
                    </a:lnTo>
                    <a:lnTo>
                      <a:pt x="4735" y="821"/>
                    </a:lnTo>
                    <a:lnTo>
                      <a:pt x="4731" y="827"/>
                    </a:lnTo>
                    <a:lnTo>
                      <a:pt x="4728" y="828"/>
                    </a:lnTo>
                    <a:lnTo>
                      <a:pt x="4724" y="830"/>
                    </a:lnTo>
                    <a:lnTo>
                      <a:pt x="4719" y="832"/>
                    </a:lnTo>
                    <a:lnTo>
                      <a:pt x="4713" y="832"/>
                    </a:lnTo>
                    <a:lnTo>
                      <a:pt x="4722" y="841"/>
                    </a:lnTo>
                    <a:lnTo>
                      <a:pt x="4737" y="848"/>
                    </a:lnTo>
                    <a:lnTo>
                      <a:pt x="4753" y="852"/>
                    </a:lnTo>
                    <a:lnTo>
                      <a:pt x="4766" y="854"/>
                    </a:lnTo>
                    <a:lnTo>
                      <a:pt x="4769" y="874"/>
                    </a:lnTo>
                    <a:lnTo>
                      <a:pt x="4771" y="890"/>
                    </a:lnTo>
                    <a:lnTo>
                      <a:pt x="4773" y="904"/>
                    </a:lnTo>
                    <a:lnTo>
                      <a:pt x="4778" y="915"/>
                    </a:lnTo>
                    <a:lnTo>
                      <a:pt x="4791" y="922"/>
                    </a:lnTo>
                    <a:lnTo>
                      <a:pt x="4813" y="928"/>
                    </a:lnTo>
                    <a:lnTo>
                      <a:pt x="4845" y="928"/>
                    </a:lnTo>
                    <a:lnTo>
                      <a:pt x="4876" y="919"/>
                    </a:lnTo>
                    <a:lnTo>
                      <a:pt x="4903" y="901"/>
                    </a:lnTo>
                    <a:lnTo>
                      <a:pt x="4914" y="911"/>
                    </a:lnTo>
                    <a:lnTo>
                      <a:pt x="4926" y="915"/>
                    </a:lnTo>
                    <a:lnTo>
                      <a:pt x="4942" y="915"/>
                    </a:lnTo>
                    <a:lnTo>
                      <a:pt x="4960" y="913"/>
                    </a:lnTo>
                    <a:lnTo>
                      <a:pt x="4977" y="908"/>
                    </a:lnTo>
                    <a:lnTo>
                      <a:pt x="4993" y="904"/>
                    </a:lnTo>
                    <a:lnTo>
                      <a:pt x="5006" y="901"/>
                    </a:lnTo>
                    <a:lnTo>
                      <a:pt x="5006" y="883"/>
                    </a:lnTo>
                    <a:lnTo>
                      <a:pt x="4998" y="866"/>
                    </a:lnTo>
                    <a:lnTo>
                      <a:pt x="4989" y="854"/>
                    </a:lnTo>
                    <a:lnTo>
                      <a:pt x="4973" y="845"/>
                    </a:lnTo>
                    <a:lnTo>
                      <a:pt x="4978" y="837"/>
                    </a:lnTo>
                    <a:lnTo>
                      <a:pt x="4986" y="834"/>
                    </a:lnTo>
                    <a:lnTo>
                      <a:pt x="4995" y="834"/>
                    </a:lnTo>
                    <a:lnTo>
                      <a:pt x="5006" y="832"/>
                    </a:lnTo>
                    <a:lnTo>
                      <a:pt x="5013" y="827"/>
                    </a:lnTo>
                    <a:lnTo>
                      <a:pt x="5015" y="841"/>
                    </a:lnTo>
                    <a:lnTo>
                      <a:pt x="5015" y="856"/>
                    </a:lnTo>
                    <a:lnTo>
                      <a:pt x="5015" y="870"/>
                    </a:lnTo>
                    <a:lnTo>
                      <a:pt x="5016" y="883"/>
                    </a:lnTo>
                    <a:lnTo>
                      <a:pt x="5022" y="893"/>
                    </a:lnTo>
                    <a:lnTo>
                      <a:pt x="5034" y="901"/>
                    </a:lnTo>
                    <a:lnTo>
                      <a:pt x="5051" y="901"/>
                    </a:lnTo>
                    <a:lnTo>
                      <a:pt x="5069" y="895"/>
                    </a:lnTo>
                    <a:lnTo>
                      <a:pt x="5085" y="886"/>
                    </a:lnTo>
                    <a:lnTo>
                      <a:pt x="5098" y="874"/>
                    </a:lnTo>
                    <a:lnTo>
                      <a:pt x="5116" y="888"/>
                    </a:lnTo>
                    <a:lnTo>
                      <a:pt x="5135" y="895"/>
                    </a:lnTo>
                    <a:lnTo>
                      <a:pt x="5159" y="895"/>
                    </a:lnTo>
                    <a:lnTo>
                      <a:pt x="5182" y="890"/>
                    </a:lnTo>
                    <a:lnTo>
                      <a:pt x="5206" y="881"/>
                    </a:lnTo>
                    <a:lnTo>
                      <a:pt x="5227" y="872"/>
                    </a:lnTo>
                    <a:lnTo>
                      <a:pt x="5249" y="861"/>
                    </a:lnTo>
                    <a:lnTo>
                      <a:pt x="5267" y="852"/>
                    </a:lnTo>
                    <a:lnTo>
                      <a:pt x="5269" y="865"/>
                    </a:lnTo>
                    <a:lnTo>
                      <a:pt x="5272" y="877"/>
                    </a:lnTo>
                    <a:lnTo>
                      <a:pt x="5280" y="890"/>
                    </a:lnTo>
                    <a:lnTo>
                      <a:pt x="5283" y="875"/>
                    </a:lnTo>
                    <a:lnTo>
                      <a:pt x="5289" y="863"/>
                    </a:lnTo>
                    <a:lnTo>
                      <a:pt x="5296" y="850"/>
                    </a:lnTo>
                    <a:lnTo>
                      <a:pt x="5298" y="841"/>
                    </a:lnTo>
                    <a:lnTo>
                      <a:pt x="5301" y="828"/>
                    </a:lnTo>
                    <a:lnTo>
                      <a:pt x="5305" y="818"/>
                    </a:lnTo>
                    <a:lnTo>
                      <a:pt x="5309" y="810"/>
                    </a:lnTo>
                    <a:lnTo>
                      <a:pt x="5316" y="810"/>
                    </a:lnTo>
                    <a:lnTo>
                      <a:pt x="5321" y="814"/>
                    </a:lnTo>
                    <a:lnTo>
                      <a:pt x="5327" y="821"/>
                    </a:lnTo>
                    <a:lnTo>
                      <a:pt x="5332" y="827"/>
                    </a:lnTo>
                    <a:lnTo>
                      <a:pt x="5339" y="830"/>
                    </a:lnTo>
                    <a:lnTo>
                      <a:pt x="5348" y="825"/>
                    </a:lnTo>
                    <a:lnTo>
                      <a:pt x="5343" y="847"/>
                    </a:lnTo>
                    <a:lnTo>
                      <a:pt x="5341" y="861"/>
                    </a:lnTo>
                    <a:lnTo>
                      <a:pt x="5346" y="872"/>
                    </a:lnTo>
                    <a:lnTo>
                      <a:pt x="5355" y="875"/>
                    </a:lnTo>
                    <a:lnTo>
                      <a:pt x="5368" y="877"/>
                    </a:lnTo>
                    <a:lnTo>
                      <a:pt x="5382" y="874"/>
                    </a:lnTo>
                    <a:lnTo>
                      <a:pt x="5397" y="866"/>
                    </a:lnTo>
                    <a:lnTo>
                      <a:pt x="5410" y="856"/>
                    </a:lnTo>
                    <a:lnTo>
                      <a:pt x="5422" y="843"/>
                    </a:lnTo>
                    <a:lnTo>
                      <a:pt x="5429" y="848"/>
                    </a:lnTo>
                    <a:lnTo>
                      <a:pt x="5435" y="859"/>
                    </a:lnTo>
                    <a:lnTo>
                      <a:pt x="5435" y="870"/>
                    </a:lnTo>
                    <a:lnTo>
                      <a:pt x="5429" y="881"/>
                    </a:lnTo>
                    <a:lnTo>
                      <a:pt x="5422" y="888"/>
                    </a:lnTo>
                    <a:lnTo>
                      <a:pt x="5410" y="886"/>
                    </a:lnTo>
                    <a:lnTo>
                      <a:pt x="5420" y="893"/>
                    </a:lnTo>
                    <a:lnTo>
                      <a:pt x="5431" y="895"/>
                    </a:lnTo>
                    <a:lnTo>
                      <a:pt x="5440" y="888"/>
                    </a:lnTo>
                    <a:lnTo>
                      <a:pt x="5449" y="879"/>
                    </a:lnTo>
                    <a:lnTo>
                      <a:pt x="5455" y="866"/>
                    </a:lnTo>
                    <a:lnTo>
                      <a:pt x="5458" y="852"/>
                    </a:lnTo>
                    <a:lnTo>
                      <a:pt x="5456" y="836"/>
                    </a:lnTo>
                    <a:lnTo>
                      <a:pt x="5451" y="823"/>
                    </a:lnTo>
                    <a:lnTo>
                      <a:pt x="5438" y="810"/>
                    </a:lnTo>
                    <a:lnTo>
                      <a:pt x="5420" y="803"/>
                    </a:lnTo>
                    <a:lnTo>
                      <a:pt x="5417" y="809"/>
                    </a:lnTo>
                    <a:lnTo>
                      <a:pt x="5411" y="814"/>
                    </a:lnTo>
                    <a:lnTo>
                      <a:pt x="5406" y="819"/>
                    </a:lnTo>
                    <a:lnTo>
                      <a:pt x="5401" y="823"/>
                    </a:lnTo>
                    <a:lnTo>
                      <a:pt x="5393" y="827"/>
                    </a:lnTo>
                    <a:lnTo>
                      <a:pt x="5390" y="812"/>
                    </a:lnTo>
                    <a:lnTo>
                      <a:pt x="5379" y="803"/>
                    </a:lnTo>
                    <a:lnTo>
                      <a:pt x="5364" y="796"/>
                    </a:lnTo>
                    <a:lnTo>
                      <a:pt x="5348" y="792"/>
                    </a:lnTo>
                    <a:lnTo>
                      <a:pt x="5332" y="791"/>
                    </a:lnTo>
                    <a:lnTo>
                      <a:pt x="5316" y="791"/>
                    </a:lnTo>
                    <a:lnTo>
                      <a:pt x="5303" y="791"/>
                    </a:lnTo>
                    <a:lnTo>
                      <a:pt x="5272" y="796"/>
                    </a:lnTo>
                    <a:lnTo>
                      <a:pt x="5240" y="801"/>
                    </a:lnTo>
                    <a:lnTo>
                      <a:pt x="5229" y="803"/>
                    </a:lnTo>
                    <a:lnTo>
                      <a:pt x="5220" y="800"/>
                    </a:lnTo>
                    <a:lnTo>
                      <a:pt x="5213" y="796"/>
                    </a:lnTo>
                    <a:lnTo>
                      <a:pt x="5206" y="792"/>
                    </a:lnTo>
                    <a:lnTo>
                      <a:pt x="5197" y="791"/>
                    </a:lnTo>
                    <a:lnTo>
                      <a:pt x="5229" y="780"/>
                    </a:lnTo>
                    <a:lnTo>
                      <a:pt x="5265" y="773"/>
                    </a:lnTo>
                    <a:lnTo>
                      <a:pt x="5303" y="773"/>
                    </a:lnTo>
                    <a:lnTo>
                      <a:pt x="5341" y="773"/>
                    </a:lnTo>
                    <a:lnTo>
                      <a:pt x="5375" y="774"/>
                    </a:lnTo>
                    <a:lnTo>
                      <a:pt x="5438" y="778"/>
                    </a:lnTo>
                    <a:lnTo>
                      <a:pt x="5500" y="783"/>
                    </a:lnTo>
                    <a:lnTo>
                      <a:pt x="5561" y="794"/>
                    </a:lnTo>
                    <a:lnTo>
                      <a:pt x="5559" y="798"/>
                    </a:lnTo>
                    <a:lnTo>
                      <a:pt x="5559" y="801"/>
                    </a:lnTo>
                    <a:lnTo>
                      <a:pt x="5561" y="805"/>
                    </a:lnTo>
                    <a:lnTo>
                      <a:pt x="5565" y="807"/>
                    </a:lnTo>
                    <a:lnTo>
                      <a:pt x="5568" y="809"/>
                    </a:lnTo>
                    <a:lnTo>
                      <a:pt x="5565" y="800"/>
                    </a:lnTo>
                    <a:lnTo>
                      <a:pt x="5566" y="792"/>
                    </a:lnTo>
                    <a:lnTo>
                      <a:pt x="5572" y="783"/>
                    </a:lnTo>
                    <a:lnTo>
                      <a:pt x="5583" y="778"/>
                    </a:lnTo>
                    <a:lnTo>
                      <a:pt x="5594" y="778"/>
                    </a:lnTo>
                    <a:lnTo>
                      <a:pt x="5592" y="783"/>
                    </a:lnTo>
                    <a:lnTo>
                      <a:pt x="5588" y="789"/>
                    </a:lnTo>
                    <a:lnTo>
                      <a:pt x="5584" y="794"/>
                    </a:lnTo>
                    <a:lnTo>
                      <a:pt x="5579" y="800"/>
                    </a:lnTo>
                    <a:lnTo>
                      <a:pt x="5595" y="798"/>
                    </a:lnTo>
                    <a:lnTo>
                      <a:pt x="5610" y="792"/>
                    </a:lnTo>
                    <a:lnTo>
                      <a:pt x="5626" y="785"/>
                    </a:lnTo>
                    <a:lnTo>
                      <a:pt x="5640" y="778"/>
                    </a:lnTo>
                    <a:lnTo>
                      <a:pt x="5655" y="776"/>
                    </a:lnTo>
                    <a:lnTo>
                      <a:pt x="5673" y="782"/>
                    </a:lnTo>
                    <a:lnTo>
                      <a:pt x="5682" y="787"/>
                    </a:lnTo>
                    <a:lnTo>
                      <a:pt x="5695" y="796"/>
                    </a:lnTo>
                    <a:lnTo>
                      <a:pt x="5709" y="807"/>
                    </a:lnTo>
                    <a:lnTo>
                      <a:pt x="5720" y="818"/>
                    </a:lnTo>
                    <a:lnTo>
                      <a:pt x="5725" y="825"/>
                    </a:lnTo>
                    <a:lnTo>
                      <a:pt x="5723" y="836"/>
                    </a:lnTo>
                    <a:lnTo>
                      <a:pt x="5718" y="843"/>
                    </a:lnTo>
                    <a:lnTo>
                      <a:pt x="5707" y="847"/>
                    </a:lnTo>
                    <a:lnTo>
                      <a:pt x="5695" y="850"/>
                    </a:lnTo>
                    <a:lnTo>
                      <a:pt x="5684" y="852"/>
                    </a:lnTo>
                    <a:lnTo>
                      <a:pt x="5673" y="856"/>
                    </a:lnTo>
                    <a:lnTo>
                      <a:pt x="5673" y="850"/>
                    </a:lnTo>
                    <a:lnTo>
                      <a:pt x="5671" y="847"/>
                    </a:lnTo>
                    <a:lnTo>
                      <a:pt x="5671" y="841"/>
                    </a:lnTo>
                    <a:lnTo>
                      <a:pt x="5671" y="836"/>
                    </a:lnTo>
                    <a:lnTo>
                      <a:pt x="5676" y="836"/>
                    </a:lnTo>
                    <a:lnTo>
                      <a:pt x="5680" y="832"/>
                    </a:lnTo>
                    <a:lnTo>
                      <a:pt x="5684" y="828"/>
                    </a:lnTo>
                    <a:lnTo>
                      <a:pt x="5685" y="827"/>
                    </a:lnTo>
                    <a:lnTo>
                      <a:pt x="5685" y="823"/>
                    </a:lnTo>
                    <a:lnTo>
                      <a:pt x="5684" y="819"/>
                    </a:lnTo>
                    <a:lnTo>
                      <a:pt x="5682" y="818"/>
                    </a:lnTo>
                    <a:lnTo>
                      <a:pt x="5680" y="816"/>
                    </a:lnTo>
                    <a:lnTo>
                      <a:pt x="5675" y="816"/>
                    </a:lnTo>
                    <a:lnTo>
                      <a:pt x="5673" y="818"/>
                    </a:lnTo>
                    <a:lnTo>
                      <a:pt x="5671" y="821"/>
                    </a:lnTo>
                    <a:lnTo>
                      <a:pt x="5669" y="825"/>
                    </a:lnTo>
                    <a:lnTo>
                      <a:pt x="5667" y="830"/>
                    </a:lnTo>
                    <a:lnTo>
                      <a:pt x="5666" y="834"/>
                    </a:lnTo>
                    <a:lnTo>
                      <a:pt x="5664" y="837"/>
                    </a:lnTo>
                    <a:lnTo>
                      <a:pt x="5660" y="839"/>
                    </a:lnTo>
                    <a:lnTo>
                      <a:pt x="5657" y="841"/>
                    </a:lnTo>
                    <a:lnTo>
                      <a:pt x="5653" y="841"/>
                    </a:lnTo>
                    <a:lnTo>
                      <a:pt x="5649" y="841"/>
                    </a:lnTo>
                    <a:lnTo>
                      <a:pt x="5646" y="841"/>
                    </a:lnTo>
                    <a:lnTo>
                      <a:pt x="5642" y="843"/>
                    </a:lnTo>
                    <a:lnTo>
                      <a:pt x="5640" y="847"/>
                    </a:lnTo>
                    <a:lnTo>
                      <a:pt x="5639" y="852"/>
                    </a:lnTo>
                    <a:lnTo>
                      <a:pt x="5633" y="848"/>
                    </a:lnTo>
                    <a:lnTo>
                      <a:pt x="5630" y="845"/>
                    </a:lnTo>
                    <a:lnTo>
                      <a:pt x="5630" y="841"/>
                    </a:lnTo>
                    <a:lnTo>
                      <a:pt x="5631" y="836"/>
                    </a:lnTo>
                    <a:lnTo>
                      <a:pt x="5635" y="832"/>
                    </a:lnTo>
                    <a:lnTo>
                      <a:pt x="5622" y="823"/>
                    </a:lnTo>
                    <a:lnTo>
                      <a:pt x="5606" y="819"/>
                    </a:lnTo>
                    <a:lnTo>
                      <a:pt x="5590" y="819"/>
                    </a:lnTo>
                    <a:lnTo>
                      <a:pt x="5574" y="821"/>
                    </a:lnTo>
                    <a:lnTo>
                      <a:pt x="5557" y="827"/>
                    </a:lnTo>
                    <a:lnTo>
                      <a:pt x="5563" y="841"/>
                    </a:lnTo>
                    <a:lnTo>
                      <a:pt x="5568" y="854"/>
                    </a:lnTo>
                    <a:lnTo>
                      <a:pt x="5575" y="865"/>
                    </a:lnTo>
                    <a:lnTo>
                      <a:pt x="5583" y="870"/>
                    </a:lnTo>
                    <a:lnTo>
                      <a:pt x="5594" y="868"/>
                    </a:lnTo>
                    <a:lnTo>
                      <a:pt x="5606" y="859"/>
                    </a:lnTo>
                    <a:lnTo>
                      <a:pt x="5608" y="854"/>
                    </a:lnTo>
                    <a:lnTo>
                      <a:pt x="5610" y="852"/>
                    </a:lnTo>
                    <a:lnTo>
                      <a:pt x="5610" y="848"/>
                    </a:lnTo>
                    <a:lnTo>
                      <a:pt x="5612" y="847"/>
                    </a:lnTo>
                    <a:lnTo>
                      <a:pt x="5612" y="845"/>
                    </a:lnTo>
                    <a:lnTo>
                      <a:pt x="5612" y="843"/>
                    </a:lnTo>
                    <a:lnTo>
                      <a:pt x="5612" y="843"/>
                    </a:lnTo>
                    <a:lnTo>
                      <a:pt x="5613" y="843"/>
                    </a:lnTo>
                    <a:lnTo>
                      <a:pt x="5617" y="845"/>
                    </a:lnTo>
                    <a:lnTo>
                      <a:pt x="5621" y="848"/>
                    </a:lnTo>
                    <a:lnTo>
                      <a:pt x="5626" y="854"/>
                    </a:lnTo>
                    <a:lnTo>
                      <a:pt x="5630" y="861"/>
                    </a:lnTo>
                    <a:lnTo>
                      <a:pt x="5633" y="870"/>
                    </a:lnTo>
                    <a:lnTo>
                      <a:pt x="5637" y="875"/>
                    </a:lnTo>
                    <a:lnTo>
                      <a:pt x="5646" y="877"/>
                    </a:lnTo>
                    <a:lnTo>
                      <a:pt x="5660" y="875"/>
                    </a:lnTo>
                    <a:lnTo>
                      <a:pt x="5676" y="868"/>
                    </a:lnTo>
                    <a:lnTo>
                      <a:pt x="5695" y="865"/>
                    </a:lnTo>
                    <a:lnTo>
                      <a:pt x="5705" y="866"/>
                    </a:lnTo>
                    <a:lnTo>
                      <a:pt x="5720" y="872"/>
                    </a:lnTo>
                    <a:lnTo>
                      <a:pt x="5732" y="877"/>
                    </a:lnTo>
                    <a:lnTo>
                      <a:pt x="5745" y="886"/>
                    </a:lnTo>
                    <a:lnTo>
                      <a:pt x="5750" y="895"/>
                    </a:lnTo>
                    <a:lnTo>
                      <a:pt x="5750" y="908"/>
                    </a:lnTo>
                    <a:lnTo>
                      <a:pt x="5745" y="915"/>
                    </a:lnTo>
                    <a:lnTo>
                      <a:pt x="5734" y="919"/>
                    </a:lnTo>
                    <a:lnTo>
                      <a:pt x="5722" y="920"/>
                    </a:lnTo>
                    <a:lnTo>
                      <a:pt x="5709" y="920"/>
                    </a:lnTo>
                    <a:lnTo>
                      <a:pt x="5696" y="920"/>
                    </a:lnTo>
                    <a:lnTo>
                      <a:pt x="5685" y="920"/>
                    </a:lnTo>
                    <a:lnTo>
                      <a:pt x="5666" y="924"/>
                    </a:lnTo>
                    <a:lnTo>
                      <a:pt x="5651" y="929"/>
                    </a:lnTo>
                    <a:lnTo>
                      <a:pt x="5640" y="940"/>
                    </a:lnTo>
                    <a:lnTo>
                      <a:pt x="5630" y="955"/>
                    </a:lnTo>
                    <a:lnTo>
                      <a:pt x="5621" y="973"/>
                    </a:lnTo>
                    <a:lnTo>
                      <a:pt x="5621" y="976"/>
                    </a:lnTo>
                    <a:lnTo>
                      <a:pt x="5622" y="978"/>
                    </a:lnTo>
                    <a:lnTo>
                      <a:pt x="5626" y="975"/>
                    </a:lnTo>
                    <a:lnTo>
                      <a:pt x="5631" y="971"/>
                    </a:lnTo>
                    <a:lnTo>
                      <a:pt x="5637" y="967"/>
                    </a:lnTo>
                    <a:lnTo>
                      <a:pt x="5644" y="967"/>
                    </a:lnTo>
                    <a:lnTo>
                      <a:pt x="5642" y="978"/>
                    </a:lnTo>
                    <a:lnTo>
                      <a:pt x="5642" y="989"/>
                    </a:lnTo>
                    <a:lnTo>
                      <a:pt x="5644" y="996"/>
                    </a:lnTo>
                    <a:lnTo>
                      <a:pt x="5653" y="1003"/>
                    </a:lnTo>
                    <a:lnTo>
                      <a:pt x="5660" y="996"/>
                    </a:lnTo>
                    <a:lnTo>
                      <a:pt x="5669" y="993"/>
                    </a:lnTo>
                    <a:lnTo>
                      <a:pt x="5682" y="993"/>
                    </a:lnTo>
                    <a:lnTo>
                      <a:pt x="5693" y="991"/>
                    </a:lnTo>
                    <a:lnTo>
                      <a:pt x="5702" y="987"/>
                    </a:lnTo>
                    <a:lnTo>
                      <a:pt x="5707" y="978"/>
                    </a:lnTo>
                    <a:lnTo>
                      <a:pt x="5711" y="989"/>
                    </a:lnTo>
                    <a:lnTo>
                      <a:pt x="5720" y="994"/>
                    </a:lnTo>
                    <a:lnTo>
                      <a:pt x="5729" y="996"/>
                    </a:lnTo>
                    <a:lnTo>
                      <a:pt x="5740" y="993"/>
                    </a:lnTo>
                    <a:lnTo>
                      <a:pt x="5752" y="989"/>
                    </a:lnTo>
                    <a:lnTo>
                      <a:pt x="5763" y="987"/>
                    </a:lnTo>
                    <a:lnTo>
                      <a:pt x="5776" y="987"/>
                    </a:lnTo>
                    <a:lnTo>
                      <a:pt x="5785" y="993"/>
                    </a:lnTo>
                    <a:lnTo>
                      <a:pt x="5785" y="996"/>
                    </a:lnTo>
                    <a:lnTo>
                      <a:pt x="5785" y="998"/>
                    </a:lnTo>
                    <a:lnTo>
                      <a:pt x="5785" y="998"/>
                    </a:lnTo>
                    <a:lnTo>
                      <a:pt x="5785" y="998"/>
                    </a:lnTo>
                    <a:lnTo>
                      <a:pt x="5785" y="998"/>
                    </a:lnTo>
                    <a:lnTo>
                      <a:pt x="5785" y="1000"/>
                    </a:lnTo>
                    <a:lnTo>
                      <a:pt x="5786" y="1003"/>
                    </a:lnTo>
                    <a:lnTo>
                      <a:pt x="5777" y="1016"/>
                    </a:lnTo>
                    <a:lnTo>
                      <a:pt x="5765" y="1020"/>
                    </a:lnTo>
                    <a:lnTo>
                      <a:pt x="5752" y="1021"/>
                    </a:lnTo>
                    <a:lnTo>
                      <a:pt x="5738" y="1020"/>
                    </a:lnTo>
                    <a:lnTo>
                      <a:pt x="5723" y="1018"/>
                    </a:lnTo>
                    <a:lnTo>
                      <a:pt x="5711" y="1021"/>
                    </a:lnTo>
                    <a:lnTo>
                      <a:pt x="5707" y="1025"/>
                    </a:lnTo>
                    <a:lnTo>
                      <a:pt x="5702" y="1027"/>
                    </a:lnTo>
                    <a:lnTo>
                      <a:pt x="5698" y="1031"/>
                    </a:lnTo>
                    <a:lnTo>
                      <a:pt x="5696" y="1036"/>
                    </a:lnTo>
                    <a:lnTo>
                      <a:pt x="5695" y="1040"/>
                    </a:lnTo>
                    <a:lnTo>
                      <a:pt x="5696" y="1045"/>
                    </a:lnTo>
                    <a:lnTo>
                      <a:pt x="5700" y="1050"/>
                    </a:lnTo>
                    <a:lnTo>
                      <a:pt x="5709" y="1056"/>
                    </a:lnTo>
                    <a:lnTo>
                      <a:pt x="5722" y="1058"/>
                    </a:lnTo>
                    <a:lnTo>
                      <a:pt x="5736" y="1058"/>
                    </a:lnTo>
                    <a:lnTo>
                      <a:pt x="5747" y="1059"/>
                    </a:lnTo>
                    <a:lnTo>
                      <a:pt x="5750" y="1052"/>
                    </a:lnTo>
                    <a:lnTo>
                      <a:pt x="5761" y="1054"/>
                    </a:lnTo>
                    <a:lnTo>
                      <a:pt x="5776" y="1050"/>
                    </a:lnTo>
                    <a:lnTo>
                      <a:pt x="5786" y="1049"/>
                    </a:lnTo>
                    <a:lnTo>
                      <a:pt x="5796" y="1050"/>
                    </a:lnTo>
                    <a:lnTo>
                      <a:pt x="5801" y="1058"/>
                    </a:lnTo>
                    <a:lnTo>
                      <a:pt x="5797" y="1065"/>
                    </a:lnTo>
                    <a:lnTo>
                      <a:pt x="5788" y="1070"/>
                    </a:lnTo>
                    <a:lnTo>
                      <a:pt x="5777" y="1077"/>
                    </a:lnTo>
                    <a:lnTo>
                      <a:pt x="5767" y="1081"/>
                    </a:lnTo>
                    <a:lnTo>
                      <a:pt x="5761" y="1085"/>
                    </a:lnTo>
                    <a:lnTo>
                      <a:pt x="5718" y="1092"/>
                    </a:lnTo>
                    <a:lnTo>
                      <a:pt x="5673" y="1090"/>
                    </a:lnTo>
                    <a:lnTo>
                      <a:pt x="5630" y="1085"/>
                    </a:lnTo>
                    <a:lnTo>
                      <a:pt x="5588" y="1074"/>
                    </a:lnTo>
                    <a:lnTo>
                      <a:pt x="5588" y="1079"/>
                    </a:lnTo>
                    <a:lnTo>
                      <a:pt x="5586" y="1085"/>
                    </a:lnTo>
                    <a:lnTo>
                      <a:pt x="5584" y="1090"/>
                    </a:lnTo>
                    <a:lnTo>
                      <a:pt x="5583" y="1094"/>
                    </a:lnTo>
                    <a:lnTo>
                      <a:pt x="5579" y="1097"/>
                    </a:lnTo>
                    <a:lnTo>
                      <a:pt x="5575" y="1099"/>
                    </a:lnTo>
                    <a:lnTo>
                      <a:pt x="5570" y="1101"/>
                    </a:lnTo>
                    <a:lnTo>
                      <a:pt x="5565" y="1099"/>
                    </a:lnTo>
                    <a:lnTo>
                      <a:pt x="5556" y="1092"/>
                    </a:lnTo>
                    <a:lnTo>
                      <a:pt x="5550" y="1081"/>
                    </a:lnTo>
                    <a:lnTo>
                      <a:pt x="5545" y="1067"/>
                    </a:lnTo>
                    <a:lnTo>
                      <a:pt x="5539" y="1054"/>
                    </a:lnTo>
                    <a:lnTo>
                      <a:pt x="5530" y="1045"/>
                    </a:lnTo>
                    <a:lnTo>
                      <a:pt x="5516" y="1038"/>
                    </a:lnTo>
                    <a:lnTo>
                      <a:pt x="5502" y="1038"/>
                    </a:lnTo>
                    <a:lnTo>
                      <a:pt x="5491" y="1041"/>
                    </a:lnTo>
                    <a:lnTo>
                      <a:pt x="5478" y="1049"/>
                    </a:lnTo>
                    <a:lnTo>
                      <a:pt x="5467" y="1058"/>
                    </a:lnTo>
                    <a:lnTo>
                      <a:pt x="5456" y="1065"/>
                    </a:lnTo>
                    <a:lnTo>
                      <a:pt x="5442" y="1068"/>
                    </a:lnTo>
                    <a:lnTo>
                      <a:pt x="5440" y="1061"/>
                    </a:lnTo>
                    <a:lnTo>
                      <a:pt x="5438" y="1065"/>
                    </a:lnTo>
                    <a:lnTo>
                      <a:pt x="5438" y="1070"/>
                    </a:lnTo>
                    <a:lnTo>
                      <a:pt x="5440" y="1076"/>
                    </a:lnTo>
                    <a:lnTo>
                      <a:pt x="5442" y="1081"/>
                    </a:lnTo>
                    <a:lnTo>
                      <a:pt x="5433" y="1079"/>
                    </a:lnTo>
                    <a:lnTo>
                      <a:pt x="5426" y="1077"/>
                    </a:lnTo>
                    <a:lnTo>
                      <a:pt x="5417" y="1077"/>
                    </a:lnTo>
                    <a:lnTo>
                      <a:pt x="5411" y="1077"/>
                    </a:lnTo>
                    <a:lnTo>
                      <a:pt x="5408" y="1085"/>
                    </a:lnTo>
                    <a:lnTo>
                      <a:pt x="5410" y="1095"/>
                    </a:lnTo>
                    <a:lnTo>
                      <a:pt x="5391" y="1083"/>
                    </a:lnTo>
                    <a:lnTo>
                      <a:pt x="5373" y="1070"/>
                    </a:lnTo>
                    <a:lnTo>
                      <a:pt x="5355" y="1058"/>
                    </a:lnTo>
                    <a:lnTo>
                      <a:pt x="5350" y="1054"/>
                    </a:lnTo>
                    <a:lnTo>
                      <a:pt x="5345" y="1052"/>
                    </a:lnTo>
                    <a:lnTo>
                      <a:pt x="5341" y="1052"/>
                    </a:lnTo>
                    <a:lnTo>
                      <a:pt x="5339" y="1054"/>
                    </a:lnTo>
                    <a:lnTo>
                      <a:pt x="5337" y="1056"/>
                    </a:lnTo>
                    <a:lnTo>
                      <a:pt x="5337" y="1059"/>
                    </a:lnTo>
                    <a:lnTo>
                      <a:pt x="5337" y="1065"/>
                    </a:lnTo>
                    <a:lnTo>
                      <a:pt x="5337" y="1072"/>
                    </a:lnTo>
                    <a:lnTo>
                      <a:pt x="5339" y="1079"/>
                    </a:lnTo>
                    <a:lnTo>
                      <a:pt x="5319" y="1081"/>
                    </a:lnTo>
                    <a:lnTo>
                      <a:pt x="5301" y="1088"/>
                    </a:lnTo>
                    <a:lnTo>
                      <a:pt x="5285" y="1097"/>
                    </a:lnTo>
                    <a:lnTo>
                      <a:pt x="5267" y="1106"/>
                    </a:lnTo>
                    <a:lnTo>
                      <a:pt x="5249" y="1112"/>
                    </a:lnTo>
                    <a:lnTo>
                      <a:pt x="5206" y="1119"/>
                    </a:lnTo>
                    <a:lnTo>
                      <a:pt x="5162" y="1121"/>
                    </a:lnTo>
                    <a:lnTo>
                      <a:pt x="5119" y="1121"/>
                    </a:lnTo>
                    <a:lnTo>
                      <a:pt x="4995" y="1126"/>
                    </a:lnTo>
                    <a:lnTo>
                      <a:pt x="4868" y="1137"/>
                    </a:lnTo>
                    <a:lnTo>
                      <a:pt x="4742" y="1150"/>
                    </a:lnTo>
                    <a:lnTo>
                      <a:pt x="4616" y="1157"/>
                    </a:lnTo>
                    <a:lnTo>
                      <a:pt x="4488" y="1164"/>
                    </a:lnTo>
                    <a:lnTo>
                      <a:pt x="4358" y="1177"/>
                    </a:lnTo>
                    <a:lnTo>
                      <a:pt x="4232" y="1196"/>
                    </a:lnTo>
                    <a:lnTo>
                      <a:pt x="4217" y="1200"/>
                    </a:lnTo>
                    <a:lnTo>
                      <a:pt x="4201" y="1204"/>
                    </a:lnTo>
                    <a:lnTo>
                      <a:pt x="4181" y="1209"/>
                    </a:lnTo>
                    <a:lnTo>
                      <a:pt x="4163" y="1213"/>
                    </a:lnTo>
                    <a:lnTo>
                      <a:pt x="4145" y="1213"/>
                    </a:lnTo>
                    <a:lnTo>
                      <a:pt x="4129" y="1211"/>
                    </a:lnTo>
                    <a:lnTo>
                      <a:pt x="4120" y="1202"/>
                    </a:lnTo>
                    <a:lnTo>
                      <a:pt x="4064" y="1211"/>
                    </a:lnTo>
                    <a:lnTo>
                      <a:pt x="4008" y="1216"/>
                    </a:lnTo>
                    <a:lnTo>
                      <a:pt x="3950" y="1220"/>
                    </a:lnTo>
                    <a:lnTo>
                      <a:pt x="3862" y="1225"/>
                    </a:lnTo>
                    <a:lnTo>
                      <a:pt x="3772" y="1233"/>
                    </a:lnTo>
                    <a:lnTo>
                      <a:pt x="3727" y="1234"/>
                    </a:lnTo>
                    <a:lnTo>
                      <a:pt x="3682" y="1238"/>
                    </a:lnTo>
                    <a:lnTo>
                      <a:pt x="3658" y="1243"/>
                    </a:lnTo>
                    <a:lnTo>
                      <a:pt x="3631" y="1249"/>
                    </a:lnTo>
                    <a:lnTo>
                      <a:pt x="3606" y="1251"/>
                    </a:lnTo>
                    <a:lnTo>
                      <a:pt x="3590" y="1245"/>
                    </a:lnTo>
                    <a:lnTo>
                      <a:pt x="3575" y="1238"/>
                    </a:lnTo>
                    <a:lnTo>
                      <a:pt x="3563" y="1231"/>
                    </a:lnTo>
                    <a:lnTo>
                      <a:pt x="3552" y="1227"/>
                    </a:lnTo>
                    <a:lnTo>
                      <a:pt x="3537" y="1227"/>
                    </a:lnTo>
                    <a:lnTo>
                      <a:pt x="3521" y="1234"/>
                    </a:lnTo>
                    <a:lnTo>
                      <a:pt x="3503" y="1242"/>
                    </a:lnTo>
                    <a:lnTo>
                      <a:pt x="3490" y="1243"/>
                    </a:lnTo>
                    <a:lnTo>
                      <a:pt x="3481" y="1236"/>
                    </a:lnTo>
                    <a:lnTo>
                      <a:pt x="3476" y="1224"/>
                    </a:lnTo>
                    <a:lnTo>
                      <a:pt x="3472" y="1204"/>
                    </a:lnTo>
                    <a:lnTo>
                      <a:pt x="3463" y="1206"/>
                    </a:lnTo>
                    <a:lnTo>
                      <a:pt x="3449" y="1209"/>
                    </a:lnTo>
                    <a:lnTo>
                      <a:pt x="3431" y="1213"/>
                    </a:lnTo>
                    <a:lnTo>
                      <a:pt x="3413" y="1216"/>
                    </a:lnTo>
                    <a:lnTo>
                      <a:pt x="3395" y="1220"/>
                    </a:lnTo>
                    <a:lnTo>
                      <a:pt x="3380" y="1225"/>
                    </a:lnTo>
                    <a:lnTo>
                      <a:pt x="3370" y="1233"/>
                    </a:lnTo>
                    <a:lnTo>
                      <a:pt x="3364" y="1240"/>
                    </a:lnTo>
                    <a:lnTo>
                      <a:pt x="3366" y="1251"/>
                    </a:lnTo>
                    <a:lnTo>
                      <a:pt x="3357" y="1256"/>
                    </a:lnTo>
                    <a:lnTo>
                      <a:pt x="3346" y="1258"/>
                    </a:lnTo>
                    <a:lnTo>
                      <a:pt x="3337" y="1254"/>
                    </a:lnTo>
                    <a:lnTo>
                      <a:pt x="3337" y="1245"/>
                    </a:lnTo>
                    <a:lnTo>
                      <a:pt x="3337" y="1236"/>
                    </a:lnTo>
                    <a:lnTo>
                      <a:pt x="3337" y="1227"/>
                    </a:lnTo>
                    <a:lnTo>
                      <a:pt x="3314" y="1234"/>
                    </a:lnTo>
                    <a:lnTo>
                      <a:pt x="3290" y="1243"/>
                    </a:lnTo>
                    <a:lnTo>
                      <a:pt x="3267" y="1249"/>
                    </a:lnTo>
                    <a:lnTo>
                      <a:pt x="3269" y="1242"/>
                    </a:lnTo>
                    <a:lnTo>
                      <a:pt x="3269" y="1236"/>
                    </a:lnTo>
                    <a:lnTo>
                      <a:pt x="3267" y="1231"/>
                    </a:lnTo>
                    <a:lnTo>
                      <a:pt x="3265" y="1225"/>
                    </a:lnTo>
                    <a:lnTo>
                      <a:pt x="3261" y="1222"/>
                    </a:lnTo>
                    <a:lnTo>
                      <a:pt x="3258" y="1220"/>
                    </a:lnTo>
                    <a:lnTo>
                      <a:pt x="3254" y="1218"/>
                    </a:lnTo>
                    <a:lnTo>
                      <a:pt x="3251" y="1218"/>
                    </a:lnTo>
                    <a:lnTo>
                      <a:pt x="3247" y="1220"/>
                    </a:lnTo>
                    <a:lnTo>
                      <a:pt x="3243" y="1224"/>
                    </a:lnTo>
                    <a:lnTo>
                      <a:pt x="3240" y="1229"/>
                    </a:lnTo>
                    <a:lnTo>
                      <a:pt x="3240" y="1234"/>
                    </a:lnTo>
                    <a:lnTo>
                      <a:pt x="3238" y="1243"/>
                    </a:lnTo>
                    <a:lnTo>
                      <a:pt x="3229" y="1242"/>
                    </a:lnTo>
                    <a:lnTo>
                      <a:pt x="3218" y="1243"/>
                    </a:lnTo>
                    <a:lnTo>
                      <a:pt x="3207" y="1249"/>
                    </a:lnTo>
                    <a:lnTo>
                      <a:pt x="3196" y="1252"/>
                    </a:lnTo>
                    <a:lnTo>
                      <a:pt x="3187" y="1252"/>
                    </a:lnTo>
                    <a:lnTo>
                      <a:pt x="3180" y="1245"/>
                    </a:lnTo>
                    <a:lnTo>
                      <a:pt x="3182" y="1242"/>
                    </a:lnTo>
                    <a:lnTo>
                      <a:pt x="3182" y="1238"/>
                    </a:lnTo>
                    <a:lnTo>
                      <a:pt x="3182" y="1240"/>
                    </a:lnTo>
                    <a:lnTo>
                      <a:pt x="3180" y="1240"/>
                    </a:lnTo>
                    <a:lnTo>
                      <a:pt x="3178" y="1242"/>
                    </a:lnTo>
                    <a:lnTo>
                      <a:pt x="3178" y="1245"/>
                    </a:lnTo>
                    <a:lnTo>
                      <a:pt x="3137" y="1251"/>
                    </a:lnTo>
                    <a:lnTo>
                      <a:pt x="3094" y="1258"/>
                    </a:lnTo>
                    <a:lnTo>
                      <a:pt x="3050" y="1260"/>
                    </a:lnTo>
                    <a:lnTo>
                      <a:pt x="3009" y="1258"/>
                    </a:lnTo>
                    <a:lnTo>
                      <a:pt x="3016" y="1251"/>
                    </a:lnTo>
                    <a:lnTo>
                      <a:pt x="3023" y="1245"/>
                    </a:lnTo>
                    <a:lnTo>
                      <a:pt x="3031" y="1242"/>
                    </a:lnTo>
                    <a:lnTo>
                      <a:pt x="3029" y="1238"/>
                    </a:lnTo>
                    <a:lnTo>
                      <a:pt x="3025" y="1236"/>
                    </a:lnTo>
                    <a:lnTo>
                      <a:pt x="3022" y="1233"/>
                    </a:lnTo>
                    <a:lnTo>
                      <a:pt x="3018" y="1231"/>
                    </a:lnTo>
                    <a:lnTo>
                      <a:pt x="3014" y="1229"/>
                    </a:lnTo>
                    <a:lnTo>
                      <a:pt x="3013" y="1225"/>
                    </a:lnTo>
                    <a:lnTo>
                      <a:pt x="3011" y="1222"/>
                    </a:lnTo>
                    <a:lnTo>
                      <a:pt x="3011" y="1216"/>
                    </a:lnTo>
                    <a:lnTo>
                      <a:pt x="3027" y="1220"/>
                    </a:lnTo>
                    <a:lnTo>
                      <a:pt x="3045" y="1218"/>
                    </a:lnTo>
                    <a:lnTo>
                      <a:pt x="3041" y="1209"/>
                    </a:lnTo>
                    <a:lnTo>
                      <a:pt x="3036" y="1204"/>
                    </a:lnTo>
                    <a:lnTo>
                      <a:pt x="3029" y="1204"/>
                    </a:lnTo>
                    <a:lnTo>
                      <a:pt x="3020" y="1202"/>
                    </a:lnTo>
                    <a:lnTo>
                      <a:pt x="3011" y="1202"/>
                    </a:lnTo>
                    <a:lnTo>
                      <a:pt x="3005" y="1198"/>
                    </a:lnTo>
                    <a:lnTo>
                      <a:pt x="3003" y="1202"/>
                    </a:lnTo>
                    <a:lnTo>
                      <a:pt x="3000" y="1206"/>
                    </a:lnTo>
                    <a:lnTo>
                      <a:pt x="2994" y="1207"/>
                    </a:lnTo>
                    <a:lnTo>
                      <a:pt x="2991" y="1206"/>
                    </a:lnTo>
                    <a:lnTo>
                      <a:pt x="2987" y="1204"/>
                    </a:lnTo>
                    <a:lnTo>
                      <a:pt x="2985" y="1202"/>
                    </a:lnTo>
                    <a:lnTo>
                      <a:pt x="2985" y="1196"/>
                    </a:lnTo>
                    <a:lnTo>
                      <a:pt x="2987" y="1191"/>
                    </a:lnTo>
                    <a:lnTo>
                      <a:pt x="2980" y="1202"/>
                    </a:lnTo>
                    <a:lnTo>
                      <a:pt x="2978" y="1213"/>
                    </a:lnTo>
                    <a:lnTo>
                      <a:pt x="2982" y="1224"/>
                    </a:lnTo>
                    <a:lnTo>
                      <a:pt x="2985" y="1234"/>
                    </a:lnTo>
                    <a:lnTo>
                      <a:pt x="2989" y="1245"/>
                    </a:lnTo>
                    <a:lnTo>
                      <a:pt x="2989" y="1254"/>
                    </a:lnTo>
                    <a:lnTo>
                      <a:pt x="2984" y="1261"/>
                    </a:lnTo>
                    <a:lnTo>
                      <a:pt x="2982" y="1249"/>
                    </a:lnTo>
                    <a:lnTo>
                      <a:pt x="2978" y="1242"/>
                    </a:lnTo>
                    <a:lnTo>
                      <a:pt x="2971" y="1238"/>
                    </a:lnTo>
                    <a:lnTo>
                      <a:pt x="2962" y="1238"/>
                    </a:lnTo>
                    <a:lnTo>
                      <a:pt x="2955" y="1243"/>
                    </a:lnTo>
                    <a:lnTo>
                      <a:pt x="2948" y="1249"/>
                    </a:lnTo>
                    <a:lnTo>
                      <a:pt x="2948" y="1252"/>
                    </a:lnTo>
                    <a:lnTo>
                      <a:pt x="2949" y="1254"/>
                    </a:lnTo>
                    <a:lnTo>
                      <a:pt x="2949" y="1252"/>
                    </a:lnTo>
                    <a:lnTo>
                      <a:pt x="2951" y="1251"/>
                    </a:lnTo>
                    <a:lnTo>
                      <a:pt x="2953" y="1249"/>
                    </a:lnTo>
                    <a:lnTo>
                      <a:pt x="2955" y="1247"/>
                    </a:lnTo>
                    <a:lnTo>
                      <a:pt x="2960" y="1249"/>
                    </a:lnTo>
                    <a:lnTo>
                      <a:pt x="2967" y="1252"/>
                    </a:lnTo>
                    <a:lnTo>
                      <a:pt x="2971" y="1258"/>
                    </a:lnTo>
                    <a:lnTo>
                      <a:pt x="2973" y="1263"/>
                    </a:lnTo>
                    <a:lnTo>
                      <a:pt x="2964" y="1267"/>
                    </a:lnTo>
                    <a:lnTo>
                      <a:pt x="2957" y="1272"/>
                    </a:lnTo>
                    <a:lnTo>
                      <a:pt x="2949" y="1278"/>
                    </a:lnTo>
                    <a:lnTo>
                      <a:pt x="2946" y="1272"/>
                    </a:lnTo>
                    <a:lnTo>
                      <a:pt x="2942" y="1267"/>
                    </a:lnTo>
                    <a:lnTo>
                      <a:pt x="2939" y="1260"/>
                    </a:lnTo>
                    <a:lnTo>
                      <a:pt x="2937" y="1252"/>
                    </a:lnTo>
                    <a:lnTo>
                      <a:pt x="2926" y="1261"/>
                    </a:lnTo>
                    <a:lnTo>
                      <a:pt x="2911" y="1265"/>
                    </a:lnTo>
                    <a:lnTo>
                      <a:pt x="2895" y="1263"/>
                    </a:lnTo>
                    <a:lnTo>
                      <a:pt x="2879" y="1261"/>
                    </a:lnTo>
                    <a:lnTo>
                      <a:pt x="2884" y="1252"/>
                    </a:lnTo>
                    <a:lnTo>
                      <a:pt x="2892" y="1249"/>
                    </a:lnTo>
                    <a:lnTo>
                      <a:pt x="2901" y="1247"/>
                    </a:lnTo>
                    <a:lnTo>
                      <a:pt x="2910" y="1245"/>
                    </a:lnTo>
                    <a:lnTo>
                      <a:pt x="2901" y="1234"/>
                    </a:lnTo>
                    <a:lnTo>
                      <a:pt x="2892" y="1231"/>
                    </a:lnTo>
                    <a:lnTo>
                      <a:pt x="2879" y="1231"/>
                    </a:lnTo>
                    <a:lnTo>
                      <a:pt x="2866" y="1234"/>
                    </a:lnTo>
                    <a:lnTo>
                      <a:pt x="2856" y="1240"/>
                    </a:lnTo>
                    <a:lnTo>
                      <a:pt x="2843" y="1243"/>
                    </a:lnTo>
                    <a:lnTo>
                      <a:pt x="2827" y="1245"/>
                    </a:lnTo>
                    <a:lnTo>
                      <a:pt x="2818" y="1242"/>
                    </a:lnTo>
                    <a:lnTo>
                      <a:pt x="2814" y="1236"/>
                    </a:lnTo>
                    <a:lnTo>
                      <a:pt x="2814" y="1229"/>
                    </a:lnTo>
                    <a:lnTo>
                      <a:pt x="2816" y="1218"/>
                    </a:lnTo>
                    <a:lnTo>
                      <a:pt x="2816" y="1206"/>
                    </a:lnTo>
                    <a:lnTo>
                      <a:pt x="2816" y="1196"/>
                    </a:lnTo>
                    <a:lnTo>
                      <a:pt x="2814" y="1186"/>
                    </a:lnTo>
                    <a:lnTo>
                      <a:pt x="2812" y="1173"/>
                    </a:lnTo>
                    <a:lnTo>
                      <a:pt x="2809" y="1162"/>
                    </a:lnTo>
                    <a:lnTo>
                      <a:pt x="2805" y="1157"/>
                    </a:lnTo>
                    <a:lnTo>
                      <a:pt x="2800" y="1157"/>
                    </a:lnTo>
                    <a:lnTo>
                      <a:pt x="2796" y="1157"/>
                    </a:lnTo>
                    <a:lnTo>
                      <a:pt x="2794" y="1159"/>
                    </a:lnTo>
                    <a:lnTo>
                      <a:pt x="2792" y="1162"/>
                    </a:lnTo>
                    <a:lnTo>
                      <a:pt x="2792" y="1166"/>
                    </a:lnTo>
                    <a:lnTo>
                      <a:pt x="2794" y="1169"/>
                    </a:lnTo>
                    <a:lnTo>
                      <a:pt x="2796" y="1173"/>
                    </a:lnTo>
                    <a:lnTo>
                      <a:pt x="2800" y="1175"/>
                    </a:lnTo>
                    <a:lnTo>
                      <a:pt x="2803" y="1178"/>
                    </a:lnTo>
                    <a:lnTo>
                      <a:pt x="2807" y="1180"/>
                    </a:lnTo>
                    <a:lnTo>
                      <a:pt x="2796" y="1182"/>
                    </a:lnTo>
                    <a:lnTo>
                      <a:pt x="2787" y="1186"/>
                    </a:lnTo>
                    <a:lnTo>
                      <a:pt x="2778" y="1193"/>
                    </a:lnTo>
                    <a:lnTo>
                      <a:pt x="2773" y="1200"/>
                    </a:lnTo>
                    <a:lnTo>
                      <a:pt x="2771" y="1207"/>
                    </a:lnTo>
                    <a:lnTo>
                      <a:pt x="2774" y="1213"/>
                    </a:lnTo>
                    <a:lnTo>
                      <a:pt x="2785" y="1216"/>
                    </a:lnTo>
                    <a:lnTo>
                      <a:pt x="2782" y="1231"/>
                    </a:lnTo>
                    <a:lnTo>
                      <a:pt x="2771" y="1242"/>
                    </a:lnTo>
                    <a:lnTo>
                      <a:pt x="2758" y="1249"/>
                    </a:lnTo>
                    <a:lnTo>
                      <a:pt x="2742" y="1256"/>
                    </a:lnTo>
                    <a:lnTo>
                      <a:pt x="2728" y="1263"/>
                    </a:lnTo>
                    <a:lnTo>
                      <a:pt x="2717" y="1270"/>
                    </a:lnTo>
                    <a:lnTo>
                      <a:pt x="2695" y="1256"/>
                    </a:lnTo>
                    <a:lnTo>
                      <a:pt x="2672" y="1251"/>
                    </a:lnTo>
                    <a:lnTo>
                      <a:pt x="2646" y="1254"/>
                    </a:lnTo>
                    <a:lnTo>
                      <a:pt x="2632" y="1258"/>
                    </a:lnTo>
                    <a:lnTo>
                      <a:pt x="2618" y="1263"/>
                    </a:lnTo>
                    <a:lnTo>
                      <a:pt x="2603" y="1265"/>
                    </a:lnTo>
                    <a:lnTo>
                      <a:pt x="2589" y="1263"/>
                    </a:lnTo>
                    <a:lnTo>
                      <a:pt x="2576" y="1254"/>
                    </a:lnTo>
                    <a:lnTo>
                      <a:pt x="2580" y="1251"/>
                    </a:lnTo>
                    <a:lnTo>
                      <a:pt x="2583" y="1249"/>
                    </a:lnTo>
                    <a:lnTo>
                      <a:pt x="2587" y="1245"/>
                    </a:lnTo>
                    <a:lnTo>
                      <a:pt x="2592" y="1243"/>
                    </a:lnTo>
                    <a:lnTo>
                      <a:pt x="2594" y="1240"/>
                    </a:lnTo>
                    <a:lnTo>
                      <a:pt x="2598" y="1236"/>
                    </a:lnTo>
                    <a:lnTo>
                      <a:pt x="2598" y="1233"/>
                    </a:lnTo>
                    <a:lnTo>
                      <a:pt x="2531" y="1249"/>
                    </a:lnTo>
                    <a:lnTo>
                      <a:pt x="2464" y="1254"/>
                    </a:lnTo>
                    <a:lnTo>
                      <a:pt x="2397" y="1258"/>
                    </a:lnTo>
                    <a:lnTo>
                      <a:pt x="2329" y="1263"/>
                    </a:lnTo>
                    <a:lnTo>
                      <a:pt x="2381" y="1278"/>
                    </a:lnTo>
                    <a:lnTo>
                      <a:pt x="2435" y="1287"/>
                    </a:lnTo>
                    <a:lnTo>
                      <a:pt x="2489" y="1290"/>
                    </a:lnTo>
                    <a:lnTo>
                      <a:pt x="2544" y="1290"/>
                    </a:lnTo>
                    <a:lnTo>
                      <a:pt x="2556" y="1290"/>
                    </a:lnTo>
                    <a:lnTo>
                      <a:pt x="2574" y="1290"/>
                    </a:lnTo>
                    <a:lnTo>
                      <a:pt x="2599" y="1288"/>
                    </a:lnTo>
                    <a:lnTo>
                      <a:pt x="2627" y="1287"/>
                    </a:lnTo>
                    <a:lnTo>
                      <a:pt x="2655" y="1287"/>
                    </a:lnTo>
                    <a:lnTo>
                      <a:pt x="2682" y="1287"/>
                    </a:lnTo>
                    <a:lnTo>
                      <a:pt x="2708" y="1287"/>
                    </a:lnTo>
                    <a:lnTo>
                      <a:pt x="2728" y="1290"/>
                    </a:lnTo>
                    <a:lnTo>
                      <a:pt x="2740" y="1294"/>
                    </a:lnTo>
                    <a:lnTo>
                      <a:pt x="2746" y="1299"/>
                    </a:lnTo>
                    <a:lnTo>
                      <a:pt x="2648" y="1303"/>
                    </a:lnTo>
                    <a:lnTo>
                      <a:pt x="2553" y="1305"/>
                    </a:lnTo>
                    <a:lnTo>
                      <a:pt x="2455" y="1307"/>
                    </a:lnTo>
                    <a:lnTo>
                      <a:pt x="1957" y="1319"/>
                    </a:lnTo>
                    <a:lnTo>
                      <a:pt x="1699" y="1328"/>
                    </a:lnTo>
                    <a:lnTo>
                      <a:pt x="1638" y="1332"/>
                    </a:lnTo>
                    <a:lnTo>
                      <a:pt x="1579" y="1335"/>
                    </a:lnTo>
                    <a:lnTo>
                      <a:pt x="1517" y="1337"/>
                    </a:lnTo>
                    <a:lnTo>
                      <a:pt x="1458" y="1335"/>
                    </a:lnTo>
                    <a:lnTo>
                      <a:pt x="1458" y="1330"/>
                    </a:lnTo>
                    <a:lnTo>
                      <a:pt x="1456" y="1326"/>
                    </a:lnTo>
                    <a:lnTo>
                      <a:pt x="1454" y="1323"/>
                    </a:lnTo>
                    <a:lnTo>
                      <a:pt x="1452" y="1323"/>
                    </a:lnTo>
                    <a:lnTo>
                      <a:pt x="1451" y="1323"/>
                    </a:lnTo>
                    <a:lnTo>
                      <a:pt x="1447" y="1323"/>
                    </a:lnTo>
                    <a:lnTo>
                      <a:pt x="1445" y="1325"/>
                    </a:lnTo>
                    <a:lnTo>
                      <a:pt x="1442" y="1326"/>
                    </a:lnTo>
                    <a:lnTo>
                      <a:pt x="1438" y="1326"/>
                    </a:lnTo>
                    <a:lnTo>
                      <a:pt x="1434" y="1328"/>
                    </a:lnTo>
                    <a:lnTo>
                      <a:pt x="1429" y="1332"/>
                    </a:lnTo>
                    <a:lnTo>
                      <a:pt x="1423" y="1335"/>
                    </a:lnTo>
                    <a:lnTo>
                      <a:pt x="1418" y="1337"/>
                    </a:lnTo>
                    <a:lnTo>
                      <a:pt x="1402" y="1339"/>
                    </a:lnTo>
                    <a:lnTo>
                      <a:pt x="1384" y="1337"/>
                    </a:lnTo>
                    <a:lnTo>
                      <a:pt x="1245" y="1337"/>
                    </a:lnTo>
                    <a:lnTo>
                      <a:pt x="753" y="1325"/>
                    </a:lnTo>
                    <a:lnTo>
                      <a:pt x="680" y="1323"/>
                    </a:lnTo>
                    <a:lnTo>
                      <a:pt x="608" y="1319"/>
                    </a:lnTo>
                    <a:lnTo>
                      <a:pt x="534" y="1314"/>
                    </a:lnTo>
                    <a:lnTo>
                      <a:pt x="460" y="1305"/>
                    </a:lnTo>
                    <a:lnTo>
                      <a:pt x="388" y="1290"/>
                    </a:lnTo>
                    <a:lnTo>
                      <a:pt x="320" y="1270"/>
                    </a:lnTo>
                    <a:lnTo>
                      <a:pt x="320" y="1256"/>
                    </a:lnTo>
                    <a:lnTo>
                      <a:pt x="321" y="1243"/>
                    </a:lnTo>
                    <a:lnTo>
                      <a:pt x="329" y="1229"/>
                    </a:lnTo>
                    <a:lnTo>
                      <a:pt x="316" y="1224"/>
                    </a:lnTo>
                    <a:lnTo>
                      <a:pt x="303" y="1225"/>
                    </a:lnTo>
                    <a:lnTo>
                      <a:pt x="291" y="1229"/>
                    </a:lnTo>
                    <a:lnTo>
                      <a:pt x="278" y="1234"/>
                    </a:lnTo>
                    <a:lnTo>
                      <a:pt x="266" y="1238"/>
                    </a:lnTo>
                    <a:lnTo>
                      <a:pt x="253" y="1234"/>
                    </a:lnTo>
                    <a:lnTo>
                      <a:pt x="253" y="1240"/>
                    </a:lnTo>
                    <a:lnTo>
                      <a:pt x="255" y="1245"/>
                    </a:lnTo>
                    <a:lnTo>
                      <a:pt x="255" y="1251"/>
                    </a:lnTo>
                    <a:lnTo>
                      <a:pt x="255" y="1254"/>
                    </a:lnTo>
                    <a:lnTo>
                      <a:pt x="235" y="1252"/>
                    </a:lnTo>
                    <a:lnTo>
                      <a:pt x="211" y="1247"/>
                    </a:lnTo>
                    <a:lnTo>
                      <a:pt x="186" y="1242"/>
                    </a:lnTo>
                    <a:lnTo>
                      <a:pt x="165" y="1233"/>
                    </a:lnTo>
                    <a:lnTo>
                      <a:pt x="148" y="1224"/>
                    </a:lnTo>
                    <a:lnTo>
                      <a:pt x="157" y="1222"/>
                    </a:lnTo>
                    <a:lnTo>
                      <a:pt x="168" y="1215"/>
                    </a:lnTo>
                    <a:lnTo>
                      <a:pt x="177" y="1209"/>
                    </a:lnTo>
                    <a:lnTo>
                      <a:pt x="184" y="1206"/>
                    </a:lnTo>
                    <a:lnTo>
                      <a:pt x="193" y="1209"/>
                    </a:lnTo>
                    <a:lnTo>
                      <a:pt x="193" y="1207"/>
                    </a:lnTo>
                    <a:lnTo>
                      <a:pt x="192" y="1207"/>
                    </a:lnTo>
                    <a:lnTo>
                      <a:pt x="192" y="1206"/>
                    </a:lnTo>
                    <a:lnTo>
                      <a:pt x="188" y="1204"/>
                    </a:lnTo>
                    <a:lnTo>
                      <a:pt x="193" y="1195"/>
                    </a:lnTo>
                    <a:lnTo>
                      <a:pt x="201" y="1191"/>
                    </a:lnTo>
                    <a:lnTo>
                      <a:pt x="210" y="1189"/>
                    </a:lnTo>
                    <a:lnTo>
                      <a:pt x="219" y="1187"/>
                    </a:lnTo>
                    <a:lnTo>
                      <a:pt x="208" y="1180"/>
                    </a:lnTo>
                    <a:lnTo>
                      <a:pt x="195" y="1175"/>
                    </a:lnTo>
                    <a:lnTo>
                      <a:pt x="181" y="1171"/>
                    </a:lnTo>
                    <a:lnTo>
                      <a:pt x="168" y="1166"/>
                    </a:lnTo>
                    <a:lnTo>
                      <a:pt x="161" y="1159"/>
                    </a:lnTo>
                    <a:lnTo>
                      <a:pt x="161" y="1150"/>
                    </a:lnTo>
                    <a:lnTo>
                      <a:pt x="165" y="1137"/>
                    </a:lnTo>
                    <a:lnTo>
                      <a:pt x="170" y="1124"/>
                    </a:lnTo>
                    <a:lnTo>
                      <a:pt x="175" y="1115"/>
                    </a:lnTo>
                    <a:lnTo>
                      <a:pt x="183" y="1108"/>
                    </a:lnTo>
                    <a:lnTo>
                      <a:pt x="190" y="1106"/>
                    </a:lnTo>
                    <a:lnTo>
                      <a:pt x="197" y="1112"/>
                    </a:lnTo>
                    <a:lnTo>
                      <a:pt x="204" y="1117"/>
                    </a:lnTo>
                    <a:lnTo>
                      <a:pt x="213" y="1124"/>
                    </a:lnTo>
                    <a:lnTo>
                      <a:pt x="226" y="1130"/>
                    </a:lnTo>
                    <a:lnTo>
                      <a:pt x="228" y="1126"/>
                    </a:lnTo>
                    <a:lnTo>
                      <a:pt x="229" y="1123"/>
                    </a:lnTo>
                    <a:lnTo>
                      <a:pt x="244" y="1128"/>
                    </a:lnTo>
                    <a:lnTo>
                      <a:pt x="255" y="1137"/>
                    </a:lnTo>
                    <a:lnTo>
                      <a:pt x="267" y="1146"/>
                    </a:lnTo>
                    <a:lnTo>
                      <a:pt x="282" y="1151"/>
                    </a:lnTo>
                    <a:lnTo>
                      <a:pt x="305" y="1155"/>
                    </a:lnTo>
                    <a:lnTo>
                      <a:pt x="329" y="1153"/>
                    </a:lnTo>
                    <a:lnTo>
                      <a:pt x="352" y="1151"/>
                    </a:lnTo>
                    <a:lnTo>
                      <a:pt x="334" y="1137"/>
                    </a:lnTo>
                    <a:lnTo>
                      <a:pt x="312" y="1128"/>
                    </a:lnTo>
                    <a:lnTo>
                      <a:pt x="293" y="1121"/>
                    </a:lnTo>
                    <a:lnTo>
                      <a:pt x="269" y="1121"/>
                    </a:lnTo>
                    <a:lnTo>
                      <a:pt x="248" y="1128"/>
                    </a:lnTo>
                    <a:lnTo>
                      <a:pt x="248" y="1117"/>
                    </a:lnTo>
                    <a:lnTo>
                      <a:pt x="244" y="1110"/>
                    </a:lnTo>
                    <a:lnTo>
                      <a:pt x="235" y="1104"/>
                    </a:lnTo>
                    <a:lnTo>
                      <a:pt x="226" y="1101"/>
                    </a:lnTo>
                    <a:lnTo>
                      <a:pt x="219" y="1099"/>
                    </a:lnTo>
                    <a:lnTo>
                      <a:pt x="211" y="1097"/>
                    </a:lnTo>
                    <a:lnTo>
                      <a:pt x="211" y="1092"/>
                    </a:lnTo>
                    <a:lnTo>
                      <a:pt x="215" y="1083"/>
                    </a:lnTo>
                    <a:lnTo>
                      <a:pt x="222" y="1086"/>
                    </a:lnTo>
                    <a:lnTo>
                      <a:pt x="231" y="1088"/>
                    </a:lnTo>
                    <a:lnTo>
                      <a:pt x="240" y="1088"/>
                    </a:lnTo>
                    <a:lnTo>
                      <a:pt x="248" y="1088"/>
                    </a:lnTo>
                    <a:lnTo>
                      <a:pt x="251" y="1083"/>
                    </a:lnTo>
                    <a:lnTo>
                      <a:pt x="249" y="1074"/>
                    </a:lnTo>
                    <a:lnTo>
                      <a:pt x="242" y="1067"/>
                    </a:lnTo>
                    <a:lnTo>
                      <a:pt x="235" y="1067"/>
                    </a:lnTo>
                    <a:lnTo>
                      <a:pt x="226" y="1068"/>
                    </a:lnTo>
                    <a:lnTo>
                      <a:pt x="219" y="1074"/>
                    </a:lnTo>
                    <a:lnTo>
                      <a:pt x="215" y="1083"/>
                    </a:lnTo>
                    <a:lnTo>
                      <a:pt x="193" y="1077"/>
                    </a:lnTo>
                    <a:lnTo>
                      <a:pt x="174" y="1079"/>
                    </a:lnTo>
                    <a:lnTo>
                      <a:pt x="175" y="1065"/>
                    </a:lnTo>
                    <a:lnTo>
                      <a:pt x="172" y="1052"/>
                    </a:lnTo>
                    <a:lnTo>
                      <a:pt x="163" y="1043"/>
                    </a:lnTo>
                    <a:lnTo>
                      <a:pt x="152" y="1040"/>
                    </a:lnTo>
                    <a:lnTo>
                      <a:pt x="139" y="1036"/>
                    </a:lnTo>
                    <a:lnTo>
                      <a:pt x="123" y="1038"/>
                    </a:lnTo>
                    <a:lnTo>
                      <a:pt x="128" y="1029"/>
                    </a:lnTo>
                    <a:lnTo>
                      <a:pt x="134" y="1020"/>
                    </a:lnTo>
                    <a:lnTo>
                      <a:pt x="138" y="1009"/>
                    </a:lnTo>
                    <a:lnTo>
                      <a:pt x="136" y="1000"/>
                    </a:lnTo>
                    <a:lnTo>
                      <a:pt x="127" y="994"/>
                    </a:lnTo>
                    <a:lnTo>
                      <a:pt x="128" y="987"/>
                    </a:lnTo>
                    <a:lnTo>
                      <a:pt x="130" y="982"/>
                    </a:lnTo>
                    <a:lnTo>
                      <a:pt x="134" y="976"/>
                    </a:lnTo>
                    <a:lnTo>
                      <a:pt x="139" y="973"/>
                    </a:lnTo>
                    <a:lnTo>
                      <a:pt x="143" y="976"/>
                    </a:lnTo>
                    <a:lnTo>
                      <a:pt x="147" y="980"/>
                    </a:lnTo>
                    <a:lnTo>
                      <a:pt x="152" y="982"/>
                    </a:lnTo>
                    <a:lnTo>
                      <a:pt x="156" y="985"/>
                    </a:lnTo>
                    <a:lnTo>
                      <a:pt x="150" y="975"/>
                    </a:lnTo>
                    <a:lnTo>
                      <a:pt x="147" y="964"/>
                    </a:lnTo>
                    <a:lnTo>
                      <a:pt x="143" y="955"/>
                    </a:lnTo>
                    <a:lnTo>
                      <a:pt x="136" y="946"/>
                    </a:lnTo>
                    <a:lnTo>
                      <a:pt x="123" y="939"/>
                    </a:lnTo>
                    <a:lnTo>
                      <a:pt x="112" y="937"/>
                    </a:lnTo>
                    <a:lnTo>
                      <a:pt x="98" y="933"/>
                    </a:lnTo>
                    <a:lnTo>
                      <a:pt x="82" y="931"/>
                    </a:lnTo>
                    <a:lnTo>
                      <a:pt x="67" y="929"/>
                    </a:lnTo>
                    <a:lnTo>
                      <a:pt x="55" y="924"/>
                    </a:lnTo>
                    <a:lnTo>
                      <a:pt x="49" y="917"/>
                    </a:lnTo>
                    <a:lnTo>
                      <a:pt x="51" y="908"/>
                    </a:lnTo>
                    <a:lnTo>
                      <a:pt x="49" y="910"/>
                    </a:lnTo>
                    <a:lnTo>
                      <a:pt x="49" y="911"/>
                    </a:lnTo>
                    <a:lnTo>
                      <a:pt x="47" y="915"/>
                    </a:lnTo>
                    <a:lnTo>
                      <a:pt x="40" y="904"/>
                    </a:lnTo>
                    <a:lnTo>
                      <a:pt x="40" y="899"/>
                    </a:lnTo>
                    <a:lnTo>
                      <a:pt x="46" y="897"/>
                    </a:lnTo>
                    <a:lnTo>
                      <a:pt x="55" y="897"/>
                    </a:lnTo>
                    <a:lnTo>
                      <a:pt x="64" y="899"/>
                    </a:lnTo>
                    <a:lnTo>
                      <a:pt x="74" y="902"/>
                    </a:lnTo>
                    <a:lnTo>
                      <a:pt x="82" y="904"/>
                    </a:lnTo>
                    <a:lnTo>
                      <a:pt x="87" y="904"/>
                    </a:lnTo>
                    <a:lnTo>
                      <a:pt x="98" y="901"/>
                    </a:lnTo>
                    <a:lnTo>
                      <a:pt x="100" y="892"/>
                    </a:lnTo>
                    <a:lnTo>
                      <a:pt x="98" y="881"/>
                    </a:lnTo>
                    <a:lnTo>
                      <a:pt x="92" y="870"/>
                    </a:lnTo>
                    <a:lnTo>
                      <a:pt x="85" y="857"/>
                    </a:lnTo>
                    <a:lnTo>
                      <a:pt x="78" y="847"/>
                    </a:lnTo>
                    <a:lnTo>
                      <a:pt x="73" y="837"/>
                    </a:lnTo>
                    <a:lnTo>
                      <a:pt x="83" y="825"/>
                    </a:lnTo>
                    <a:lnTo>
                      <a:pt x="98" y="818"/>
                    </a:lnTo>
                    <a:lnTo>
                      <a:pt x="114" y="819"/>
                    </a:lnTo>
                    <a:lnTo>
                      <a:pt x="130" y="827"/>
                    </a:lnTo>
                    <a:lnTo>
                      <a:pt x="145" y="841"/>
                    </a:lnTo>
                    <a:lnTo>
                      <a:pt x="152" y="832"/>
                    </a:lnTo>
                    <a:lnTo>
                      <a:pt x="161" y="830"/>
                    </a:lnTo>
                    <a:lnTo>
                      <a:pt x="174" y="832"/>
                    </a:lnTo>
                    <a:lnTo>
                      <a:pt x="184" y="834"/>
                    </a:lnTo>
                    <a:lnTo>
                      <a:pt x="197" y="834"/>
                    </a:lnTo>
                    <a:lnTo>
                      <a:pt x="208" y="832"/>
                    </a:lnTo>
                    <a:lnTo>
                      <a:pt x="204" y="839"/>
                    </a:lnTo>
                    <a:lnTo>
                      <a:pt x="204" y="847"/>
                    </a:lnTo>
                    <a:lnTo>
                      <a:pt x="206" y="852"/>
                    </a:lnTo>
                    <a:lnTo>
                      <a:pt x="210" y="856"/>
                    </a:lnTo>
                    <a:lnTo>
                      <a:pt x="215" y="859"/>
                    </a:lnTo>
                    <a:lnTo>
                      <a:pt x="220" y="861"/>
                    </a:lnTo>
                    <a:lnTo>
                      <a:pt x="229" y="861"/>
                    </a:lnTo>
                    <a:lnTo>
                      <a:pt x="231" y="865"/>
                    </a:lnTo>
                    <a:lnTo>
                      <a:pt x="229" y="868"/>
                    </a:lnTo>
                    <a:lnTo>
                      <a:pt x="220" y="874"/>
                    </a:lnTo>
                    <a:lnTo>
                      <a:pt x="217" y="883"/>
                    </a:lnTo>
                    <a:lnTo>
                      <a:pt x="217" y="892"/>
                    </a:lnTo>
                    <a:lnTo>
                      <a:pt x="219" y="902"/>
                    </a:lnTo>
                    <a:lnTo>
                      <a:pt x="228" y="901"/>
                    </a:lnTo>
                    <a:lnTo>
                      <a:pt x="231" y="895"/>
                    </a:lnTo>
                    <a:lnTo>
                      <a:pt x="233" y="886"/>
                    </a:lnTo>
                    <a:lnTo>
                      <a:pt x="233" y="877"/>
                    </a:lnTo>
                    <a:lnTo>
                      <a:pt x="231" y="870"/>
                    </a:lnTo>
                    <a:lnTo>
                      <a:pt x="239" y="868"/>
                    </a:lnTo>
                    <a:lnTo>
                      <a:pt x="244" y="866"/>
                    </a:lnTo>
                    <a:lnTo>
                      <a:pt x="249" y="868"/>
                    </a:lnTo>
                    <a:lnTo>
                      <a:pt x="253" y="872"/>
                    </a:lnTo>
                    <a:lnTo>
                      <a:pt x="251" y="866"/>
                    </a:lnTo>
                    <a:lnTo>
                      <a:pt x="248" y="863"/>
                    </a:lnTo>
                    <a:lnTo>
                      <a:pt x="242" y="861"/>
                    </a:lnTo>
                    <a:lnTo>
                      <a:pt x="237" y="859"/>
                    </a:lnTo>
                    <a:lnTo>
                      <a:pt x="229" y="857"/>
                    </a:lnTo>
                    <a:lnTo>
                      <a:pt x="228" y="854"/>
                    </a:lnTo>
                    <a:lnTo>
                      <a:pt x="229" y="850"/>
                    </a:lnTo>
                    <a:lnTo>
                      <a:pt x="307" y="859"/>
                    </a:lnTo>
                    <a:lnTo>
                      <a:pt x="531" y="883"/>
                    </a:lnTo>
                    <a:lnTo>
                      <a:pt x="756" y="901"/>
                    </a:lnTo>
                    <a:lnTo>
                      <a:pt x="982" y="911"/>
                    </a:lnTo>
                    <a:lnTo>
                      <a:pt x="1216" y="915"/>
                    </a:lnTo>
                    <a:lnTo>
                      <a:pt x="1451" y="913"/>
                    </a:lnTo>
                    <a:lnTo>
                      <a:pt x="1685" y="910"/>
                    </a:lnTo>
                    <a:lnTo>
                      <a:pt x="2046" y="904"/>
                    </a:lnTo>
                    <a:lnTo>
                      <a:pt x="2406" y="902"/>
                    </a:lnTo>
                    <a:lnTo>
                      <a:pt x="2758" y="902"/>
                    </a:lnTo>
                    <a:lnTo>
                      <a:pt x="3110" y="899"/>
                    </a:lnTo>
                    <a:lnTo>
                      <a:pt x="3463" y="886"/>
                    </a:lnTo>
                    <a:lnTo>
                      <a:pt x="3485" y="886"/>
                    </a:lnTo>
                    <a:lnTo>
                      <a:pt x="3510" y="886"/>
                    </a:lnTo>
                    <a:lnTo>
                      <a:pt x="3537" y="886"/>
                    </a:lnTo>
                    <a:lnTo>
                      <a:pt x="3564" y="884"/>
                    </a:lnTo>
                    <a:lnTo>
                      <a:pt x="3590" y="881"/>
                    </a:lnTo>
                    <a:lnTo>
                      <a:pt x="3611" y="874"/>
                    </a:lnTo>
                    <a:lnTo>
                      <a:pt x="3615" y="870"/>
                    </a:lnTo>
                    <a:lnTo>
                      <a:pt x="3619" y="866"/>
                    </a:lnTo>
                    <a:lnTo>
                      <a:pt x="3619" y="865"/>
                    </a:lnTo>
                    <a:lnTo>
                      <a:pt x="3619" y="863"/>
                    </a:lnTo>
                    <a:lnTo>
                      <a:pt x="3617" y="861"/>
                    </a:lnTo>
                    <a:lnTo>
                      <a:pt x="3613" y="861"/>
                    </a:lnTo>
                    <a:lnTo>
                      <a:pt x="3608" y="859"/>
                    </a:lnTo>
                    <a:lnTo>
                      <a:pt x="3604" y="859"/>
                    </a:lnTo>
                    <a:lnTo>
                      <a:pt x="3599" y="859"/>
                    </a:lnTo>
                    <a:lnTo>
                      <a:pt x="3593" y="859"/>
                    </a:lnTo>
                    <a:lnTo>
                      <a:pt x="3588" y="857"/>
                    </a:lnTo>
                    <a:lnTo>
                      <a:pt x="3584" y="857"/>
                    </a:lnTo>
                    <a:lnTo>
                      <a:pt x="3487" y="850"/>
                    </a:lnTo>
                    <a:lnTo>
                      <a:pt x="3389" y="850"/>
                    </a:lnTo>
                    <a:lnTo>
                      <a:pt x="3292" y="852"/>
                    </a:lnTo>
                    <a:lnTo>
                      <a:pt x="3195" y="857"/>
                    </a:lnTo>
                    <a:lnTo>
                      <a:pt x="3097" y="861"/>
                    </a:lnTo>
                    <a:lnTo>
                      <a:pt x="3110" y="856"/>
                    </a:lnTo>
                    <a:lnTo>
                      <a:pt x="3119" y="845"/>
                    </a:lnTo>
                    <a:lnTo>
                      <a:pt x="3123" y="830"/>
                    </a:lnTo>
                    <a:lnTo>
                      <a:pt x="3123" y="816"/>
                    </a:lnTo>
                    <a:lnTo>
                      <a:pt x="3110" y="837"/>
                    </a:lnTo>
                    <a:lnTo>
                      <a:pt x="3095" y="852"/>
                    </a:lnTo>
                    <a:lnTo>
                      <a:pt x="3077" y="859"/>
                    </a:lnTo>
                    <a:lnTo>
                      <a:pt x="3052" y="863"/>
                    </a:lnTo>
                    <a:lnTo>
                      <a:pt x="2958" y="870"/>
                    </a:lnTo>
                    <a:lnTo>
                      <a:pt x="2865" y="879"/>
                    </a:lnTo>
                    <a:lnTo>
                      <a:pt x="2771" y="881"/>
                    </a:lnTo>
                    <a:lnTo>
                      <a:pt x="2740" y="877"/>
                    </a:lnTo>
                    <a:lnTo>
                      <a:pt x="2711" y="870"/>
                    </a:lnTo>
                    <a:lnTo>
                      <a:pt x="2681" y="866"/>
                    </a:lnTo>
                    <a:lnTo>
                      <a:pt x="2650" y="866"/>
                    </a:lnTo>
                    <a:lnTo>
                      <a:pt x="2627" y="872"/>
                    </a:lnTo>
                    <a:lnTo>
                      <a:pt x="2605" y="877"/>
                    </a:lnTo>
                    <a:lnTo>
                      <a:pt x="2583" y="881"/>
                    </a:lnTo>
                    <a:lnTo>
                      <a:pt x="2562" y="881"/>
                    </a:lnTo>
                    <a:lnTo>
                      <a:pt x="2536" y="875"/>
                    </a:lnTo>
                    <a:lnTo>
                      <a:pt x="2538" y="872"/>
                    </a:lnTo>
                    <a:lnTo>
                      <a:pt x="2538" y="868"/>
                    </a:lnTo>
                    <a:lnTo>
                      <a:pt x="2515" y="881"/>
                    </a:lnTo>
                    <a:lnTo>
                      <a:pt x="2488" y="886"/>
                    </a:lnTo>
                    <a:lnTo>
                      <a:pt x="2457" y="888"/>
                    </a:lnTo>
                    <a:lnTo>
                      <a:pt x="2425" y="888"/>
                    </a:lnTo>
                    <a:lnTo>
                      <a:pt x="2392" y="886"/>
                    </a:lnTo>
                    <a:lnTo>
                      <a:pt x="2363" y="883"/>
                    </a:lnTo>
                    <a:lnTo>
                      <a:pt x="2336" y="881"/>
                    </a:lnTo>
                    <a:lnTo>
                      <a:pt x="2264" y="877"/>
                    </a:lnTo>
                    <a:lnTo>
                      <a:pt x="2190" y="877"/>
                    </a:lnTo>
                    <a:lnTo>
                      <a:pt x="2149" y="881"/>
                    </a:lnTo>
                    <a:lnTo>
                      <a:pt x="2111" y="883"/>
                    </a:lnTo>
                    <a:lnTo>
                      <a:pt x="2069" y="879"/>
                    </a:lnTo>
                    <a:lnTo>
                      <a:pt x="2062" y="879"/>
                    </a:lnTo>
                    <a:lnTo>
                      <a:pt x="2051" y="881"/>
                    </a:lnTo>
                    <a:lnTo>
                      <a:pt x="2037" y="883"/>
                    </a:lnTo>
                    <a:lnTo>
                      <a:pt x="2021" y="884"/>
                    </a:lnTo>
                    <a:lnTo>
                      <a:pt x="2008" y="884"/>
                    </a:lnTo>
                    <a:lnTo>
                      <a:pt x="1995" y="883"/>
                    </a:lnTo>
                    <a:lnTo>
                      <a:pt x="1988" y="879"/>
                    </a:lnTo>
                    <a:lnTo>
                      <a:pt x="1986" y="870"/>
                    </a:lnTo>
                    <a:lnTo>
                      <a:pt x="1975" y="879"/>
                    </a:lnTo>
                    <a:lnTo>
                      <a:pt x="1961" y="884"/>
                    </a:lnTo>
                    <a:lnTo>
                      <a:pt x="1948" y="884"/>
                    </a:lnTo>
                    <a:lnTo>
                      <a:pt x="1947" y="884"/>
                    </a:lnTo>
                    <a:lnTo>
                      <a:pt x="1943" y="883"/>
                    </a:lnTo>
                    <a:lnTo>
                      <a:pt x="1939" y="883"/>
                    </a:lnTo>
                    <a:lnTo>
                      <a:pt x="1936" y="879"/>
                    </a:lnTo>
                    <a:lnTo>
                      <a:pt x="1932" y="877"/>
                    </a:lnTo>
                    <a:lnTo>
                      <a:pt x="1929" y="875"/>
                    </a:lnTo>
                    <a:lnTo>
                      <a:pt x="1927" y="874"/>
                    </a:lnTo>
                    <a:lnTo>
                      <a:pt x="1925" y="870"/>
                    </a:lnTo>
                    <a:lnTo>
                      <a:pt x="1927" y="868"/>
                    </a:lnTo>
                    <a:lnTo>
                      <a:pt x="1930" y="866"/>
                    </a:lnTo>
                    <a:lnTo>
                      <a:pt x="1925" y="868"/>
                    </a:lnTo>
                    <a:lnTo>
                      <a:pt x="1918" y="872"/>
                    </a:lnTo>
                    <a:lnTo>
                      <a:pt x="1909" y="877"/>
                    </a:lnTo>
                    <a:lnTo>
                      <a:pt x="1898" y="881"/>
                    </a:lnTo>
                    <a:lnTo>
                      <a:pt x="1889" y="884"/>
                    </a:lnTo>
                    <a:lnTo>
                      <a:pt x="1880" y="884"/>
                    </a:lnTo>
                    <a:lnTo>
                      <a:pt x="1874" y="884"/>
                    </a:lnTo>
                    <a:lnTo>
                      <a:pt x="1873" y="879"/>
                    </a:lnTo>
                    <a:lnTo>
                      <a:pt x="1876" y="870"/>
                    </a:lnTo>
                    <a:lnTo>
                      <a:pt x="1867" y="875"/>
                    </a:lnTo>
                    <a:lnTo>
                      <a:pt x="1851" y="881"/>
                    </a:lnTo>
                    <a:lnTo>
                      <a:pt x="1835" y="883"/>
                    </a:lnTo>
                    <a:lnTo>
                      <a:pt x="1817" y="884"/>
                    </a:lnTo>
                    <a:lnTo>
                      <a:pt x="1800" y="884"/>
                    </a:lnTo>
                    <a:lnTo>
                      <a:pt x="1791" y="881"/>
                    </a:lnTo>
                    <a:lnTo>
                      <a:pt x="1790" y="875"/>
                    </a:lnTo>
                    <a:lnTo>
                      <a:pt x="1781" y="884"/>
                    </a:lnTo>
                    <a:lnTo>
                      <a:pt x="1764" y="890"/>
                    </a:lnTo>
                    <a:lnTo>
                      <a:pt x="1746" y="890"/>
                    </a:lnTo>
                    <a:lnTo>
                      <a:pt x="1727" y="890"/>
                    </a:lnTo>
                    <a:lnTo>
                      <a:pt x="1710" y="888"/>
                    </a:lnTo>
                    <a:lnTo>
                      <a:pt x="1698" y="888"/>
                    </a:lnTo>
                    <a:lnTo>
                      <a:pt x="1636" y="890"/>
                    </a:lnTo>
                    <a:lnTo>
                      <a:pt x="1577" y="892"/>
                    </a:lnTo>
                    <a:lnTo>
                      <a:pt x="1451" y="893"/>
                    </a:lnTo>
                    <a:lnTo>
                      <a:pt x="1375" y="890"/>
                    </a:lnTo>
                    <a:lnTo>
                      <a:pt x="1364" y="888"/>
                    </a:lnTo>
                    <a:lnTo>
                      <a:pt x="1350" y="886"/>
                    </a:lnTo>
                    <a:lnTo>
                      <a:pt x="1333" y="884"/>
                    </a:lnTo>
                    <a:lnTo>
                      <a:pt x="1315" y="883"/>
                    </a:lnTo>
                    <a:lnTo>
                      <a:pt x="1303" y="883"/>
                    </a:lnTo>
                    <a:lnTo>
                      <a:pt x="1294" y="884"/>
                    </a:lnTo>
                    <a:lnTo>
                      <a:pt x="1297" y="881"/>
                    </a:lnTo>
                    <a:lnTo>
                      <a:pt x="1299" y="879"/>
                    </a:lnTo>
                    <a:lnTo>
                      <a:pt x="1299" y="877"/>
                    </a:lnTo>
                    <a:lnTo>
                      <a:pt x="1297" y="877"/>
                    </a:lnTo>
                    <a:lnTo>
                      <a:pt x="1295" y="877"/>
                    </a:lnTo>
                    <a:lnTo>
                      <a:pt x="1294" y="877"/>
                    </a:lnTo>
                    <a:lnTo>
                      <a:pt x="1294" y="881"/>
                    </a:lnTo>
                    <a:lnTo>
                      <a:pt x="1294" y="884"/>
                    </a:lnTo>
                    <a:lnTo>
                      <a:pt x="1249" y="879"/>
                    </a:lnTo>
                    <a:lnTo>
                      <a:pt x="1205" y="879"/>
                    </a:lnTo>
                    <a:lnTo>
                      <a:pt x="1166" y="881"/>
                    </a:lnTo>
                    <a:lnTo>
                      <a:pt x="1128" y="881"/>
                    </a:lnTo>
                    <a:lnTo>
                      <a:pt x="1090" y="881"/>
                    </a:lnTo>
                    <a:lnTo>
                      <a:pt x="1054" y="875"/>
                    </a:lnTo>
                    <a:lnTo>
                      <a:pt x="1016" y="865"/>
                    </a:lnTo>
                    <a:lnTo>
                      <a:pt x="973" y="879"/>
                    </a:lnTo>
                    <a:lnTo>
                      <a:pt x="927" y="886"/>
                    </a:lnTo>
                    <a:lnTo>
                      <a:pt x="881" y="888"/>
                    </a:lnTo>
                    <a:lnTo>
                      <a:pt x="834" y="886"/>
                    </a:lnTo>
                    <a:lnTo>
                      <a:pt x="789" y="881"/>
                    </a:lnTo>
                    <a:lnTo>
                      <a:pt x="749" y="874"/>
                    </a:lnTo>
                    <a:lnTo>
                      <a:pt x="747" y="870"/>
                    </a:lnTo>
                    <a:lnTo>
                      <a:pt x="745" y="868"/>
                    </a:lnTo>
                    <a:lnTo>
                      <a:pt x="744" y="868"/>
                    </a:lnTo>
                    <a:lnTo>
                      <a:pt x="744" y="870"/>
                    </a:lnTo>
                    <a:lnTo>
                      <a:pt x="744" y="872"/>
                    </a:lnTo>
                    <a:lnTo>
                      <a:pt x="744" y="874"/>
                    </a:lnTo>
                    <a:lnTo>
                      <a:pt x="745" y="874"/>
                    </a:lnTo>
                    <a:lnTo>
                      <a:pt x="747" y="874"/>
                    </a:lnTo>
                    <a:lnTo>
                      <a:pt x="718" y="879"/>
                    </a:lnTo>
                    <a:lnTo>
                      <a:pt x="688" y="883"/>
                    </a:lnTo>
                    <a:lnTo>
                      <a:pt x="657" y="884"/>
                    </a:lnTo>
                    <a:lnTo>
                      <a:pt x="626" y="884"/>
                    </a:lnTo>
                    <a:lnTo>
                      <a:pt x="597" y="879"/>
                    </a:lnTo>
                    <a:lnTo>
                      <a:pt x="570" y="866"/>
                    </a:lnTo>
                    <a:lnTo>
                      <a:pt x="547" y="850"/>
                    </a:lnTo>
                    <a:lnTo>
                      <a:pt x="514" y="856"/>
                    </a:lnTo>
                    <a:lnTo>
                      <a:pt x="478" y="856"/>
                    </a:lnTo>
                    <a:lnTo>
                      <a:pt x="441" y="852"/>
                    </a:lnTo>
                    <a:lnTo>
                      <a:pt x="404" y="845"/>
                    </a:lnTo>
                    <a:lnTo>
                      <a:pt x="370" y="839"/>
                    </a:lnTo>
                    <a:lnTo>
                      <a:pt x="340" y="837"/>
                    </a:lnTo>
                    <a:lnTo>
                      <a:pt x="338" y="827"/>
                    </a:lnTo>
                    <a:lnTo>
                      <a:pt x="341" y="825"/>
                    </a:lnTo>
                    <a:lnTo>
                      <a:pt x="343" y="823"/>
                    </a:lnTo>
                    <a:lnTo>
                      <a:pt x="341" y="821"/>
                    </a:lnTo>
                    <a:lnTo>
                      <a:pt x="341" y="819"/>
                    </a:lnTo>
                    <a:lnTo>
                      <a:pt x="338" y="818"/>
                    </a:lnTo>
                    <a:lnTo>
                      <a:pt x="336" y="818"/>
                    </a:lnTo>
                    <a:lnTo>
                      <a:pt x="334" y="814"/>
                    </a:lnTo>
                    <a:lnTo>
                      <a:pt x="332" y="812"/>
                    </a:lnTo>
                    <a:lnTo>
                      <a:pt x="330" y="812"/>
                    </a:lnTo>
                    <a:lnTo>
                      <a:pt x="330" y="814"/>
                    </a:lnTo>
                    <a:lnTo>
                      <a:pt x="330" y="814"/>
                    </a:lnTo>
                    <a:lnTo>
                      <a:pt x="330" y="816"/>
                    </a:lnTo>
                    <a:lnTo>
                      <a:pt x="332" y="818"/>
                    </a:lnTo>
                    <a:lnTo>
                      <a:pt x="336" y="818"/>
                    </a:lnTo>
                    <a:lnTo>
                      <a:pt x="338" y="827"/>
                    </a:lnTo>
                    <a:lnTo>
                      <a:pt x="327" y="828"/>
                    </a:lnTo>
                    <a:lnTo>
                      <a:pt x="316" y="830"/>
                    </a:lnTo>
                    <a:lnTo>
                      <a:pt x="309" y="830"/>
                    </a:lnTo>
                    <a:lnTo>
                      <a:pt x="302" y="823"/>
                    </a:lnTo>
                    <a:lnTo>
                      <a:pt x="309" y="823"/>
                    </a:lnTo>
                    <a:lnTo>
                      <a:pt x="314" y="823"/>
                    </a:lnTo>
                    <a:lnTo>
                      <a:pt x="316" y="821"/>
                    </a:lnTo>
                    <a:lnTo>
                      <a:pt x="318" y="819"/>
                    </a:lnTo>
                    <a:lnTo>
                      <a:pt x="318" y="818"/>
                    </a:lnTo>
                    <a:lnTo>
                      <a:pt x="318" y="816"/>
                    </a:lnTo>
                    <a:lnTo>
                      <a:pt x="316" y="814"/>
                    </a:lnTo>
                    <a:lnTo>
                      <a:pt x="312" y="812"/>
                    </a:lnTo>
                    <a:lnTo>
                      <a:pt x="311" y="810"/>
                    </a:lnTo>
                    <a:lnTo>
                      <a:pt x="307" y="810"/>
                    </a:lnTo>
                    <a:lnTo>
                      <a:pt x="305" y="812"/>
                    </a:lnTo>
                    <a:lnTo>
                      <a:pt x="303" y="814"/>
                    </a:lnTo>
                    <a:lnTo>
                      <a:pt x="303" y="818"/>
                    </a:lnTo>
                    <a:lnTo>
                      <a:pt x="302" y="823"/>
                    </a:lnTo>
                    <a:lnTo>
                      <a:pt x="294" y="825"/>
                    </a:lnTo>
                    <a:lnTo>
                      <a:pt x="285" y="827"/>
                    </a:lnTo>
                    <a:lnTo>
                      <a:pt x="276" y="830"/>
                    </a:lnTo>
                    <a:lnTo>
                      <a:pt x="267" y="832"/>
                    </a:lnTo>
                    <a:lnTo>
                      <a:pt x="262" y="830"/>
                    </a:lnTo>
                    <a:lnTo>
                      <a:pt x="258" y="821"/>
                    </a:lnTo>
                    <a:lnTo>
                      <a:pt x="262" y="819"/>
                    </a:lnTo>
                    <a:lnTo>
                      <a:pt x="264" y="816"/>
                    </a:lnTo>
                    <a:lnTo>
                      <a:pt x="264" y="814"/>
                    </a:lnTo>
                    <a:lnTo>
                      <a:pt x="262" y="814"/>
                    </a:lnTo>
                    <a:lnTo>
                      <a:pt x="260" y="814"/>
                    </a:lnTo>
                    <a:lnTo>
                      <a:pt x="260" y="816"/>
                    </a:lnTo>
                    <a:lnTo>
                      <a:pt x="258" y="818"/>
                    </a:lnTo>
                    <a:lnTo>
                      <a:pt x="258" y="821"/>
                    </a:lnTo>
                    <a:lnTo>
                      <a:pt x="246" y="812"/>
                    </a:lnTo>
                    <a:lnTo>
                      <a:pt x="231" y="809"/>
                    </a:lnTo>
                    <a:lnTo>
                      <a:pt x="211" y="809"/>
                    </a:lnTo>
                    <a:lnTo>
                      <a:pt x="193" y="810"/>
                    </a:lnTo>
                    <a:lnTo>
                      <a:pt x="175" y="812"/>
                    </a:lnTo>
                    <a:lnTo>
                      <a:pt x="157" y="809"/>
                    </a:lnTo>
                    <a:lnTo>
                      <a:pt x="145" y="801"/>
                    </a:lnTo>
                    <a:lnTo>
                      <a:pt x="148" y="800"/>
                    </a:lnTo>
                    <a:lnTo>
                      <a:pt x="148" y="796"/>
                    </a:lnTo>
                    <a:lnTo>
                      <a:pt x="148" y="794"/>
                    </a:lnTo>
                    <a:lnTo>
                      <a:pt x="148" y="794"/>
                    </a:lnTo>
                    <a:lnTo>
                      <a:pt x="147" y="794"/>
                    </a:lnTo>
                    <a:lnTo>
                      <a:pt x="145" y="796"/>
                    </a:lnTo>
                    <a:lnTo>
                      <a:pt x="145" y="798"/>
                    </a:lnTo>
                    <a:lnTo>
                      <a:pt x="145" y="801"/>
                    </a:lnTo>
                    <a:lnTo>
                      <a:pt x="130" y="801"/>
                    </a:lnTo>
                    <a:lnTo>
                      <a:pt x="118" y="798"/>
                    </a:lnTo>
                    <a:lnTo>
                      <a:pt x="109" y="787"/>
                    </a:lnTo>
                    <a:lnTo>
                      <a:pt x="125" y="773"/>
                    </a:lnTo>
                    <a:lnTo>
                      <a:pt x="141" y="765"/>
                    </a:lnTo>
                    <a:lnTo>
                      <a:pt x="157" y="765"/>
                    </a:lnTo>
                    <a:lnTo>
                      <a:pt x="175" y="767"/>
                    </a:lnTo>
                    <a:lnTo>
                      <a:pt x="193" y="773"/>
                    </a:lnTo>
                    <a:lnTo>
                      <a:pt x="213" y="774"/>
                    </a:lnTo>
                    <a:lnTo>
                      <a:pt x="235" y="774"/>
                    </a:lnTo>
                    <a:lnTo>
                      <a:pt x="222" y="756"/>
                    </a:lnTo>
                    <a:lnTo>
                      <a:pt x="206" y="747"/>
                    </a:lnTo>
                    <a:lnTo>
                      <a:pt x="186" y="745"/>
                    </a:lnTo>
                    <a:lnTo>
                      <a:pt x="166" y="745"/>
                    </a:lnTo>
                    <a:lnTo>
                      <a:pt x="145" y="745"/>
                    </a:lnTo>
                    <a:lnTo>
                      <a:pt x="123" y="747"/>
                    </a:lnTo>
                    <a:lnTo>
                      <a:pt x="101" y="744"/>
                    </a:lnTo>
                    <a:lnTo>
                      <a:pt x="83" y="736"/>
                    </a:lnTo>
                    <a:lnTo>
                      <a:pt x="65" y="722"/>
                    </a:lnTo>
                    <a:lnTo>
                      <a:pt x="145" y="729"/>
                    </a:lnTo>
                    <a:lnTo>
                      <a:pt x="219" y="731"/>
                    </a:lnTo>
                    <a:lnTo>
                      <a:pt x="285" y="733"/>
                    </a:lnTo>
                    <a:lnTo>
                      <a:pt x="343" y="731"/>
                    </a:lnTo>
                    <a:lnTo>
                      <a:pt x="343" y="735"/>
                    </a:lnTo>
                    <a:lnTo>
                      <a:pt x="345" y="736"/>
                    </a:lnTo>
                    <a:lnTo>
                      <a:pt x="349" y="738"/>
                    </a:lnTo>
                    <a:lnTo>
                      <a:pt x="350" y="738"/>
                    </a:lnTo>
                    <a:lnTo>
                      <a:pt x="354" y="738"/>
                    </a:lnTo>
                    <a:lnTo>
                      <a:pt x="358" y="738"/>
                    </a:lnTo>
                    <a:lnTo>
                      <a:pt x="361" y="738"/>
                    </a:lnTo>
                    <a:lnTo>
                      <a:pt x="359" y="735"/>
                    </a:lnTo>
                    <a:lnTo>
                      <a:pt x="358" y="733"/>
                    </a:lnTo>
                    <a:lnTo>
                      <a:pt x="354" y="733"/>
                    </a:lnTo>
                    <a:lnTo>
                      <a:pt x="352" y="731"/>
                    </a:lnTo>
                    <a:lnTo>
                      <a:pt x="349" y="731"/>
                    </a:lnTo>
                    <a:lnTo>
                      <a:pt x="345" y="731"/>
                    </a:lnTo>
                    <a:lnTo>
                      <a:pt x="343" y="731"/>
                    </a:lnTo>
                    <a:lnTo>
                      <a:pt x="341" y="726"/>
                    </a:lnTo>
                    <a:lnTo>
                      <a:pt x="343" y="722"/>
                    </a:lnTo>
                    <a:lnTo>
                      <a:pt x="343" y="717"/>
                    </a:lnTo>
                    <a:lnTo>
                      <a:pt x="345" y="713"/>
                    </a:lnTo>
                    <a:lnTo>
                      <a:pt x="347" y="709"/>
                    </a:lnTo>
                    <a:lnTo>
                      <a:pt x="350" y="708"/>
                    </a:lnTo>
                    <a:lnTo>
                      <a:pt x="356" y="708"/>
                    </a:lnTo>
                    <a:lnTo>
                      <a:pt x="359" y="711"/>
                    </a:lnTo>
                    <a:lnTo>
                      <a:pt x="361" y="713"/>
                    </a:lnTo>
                    <a:lnTo>
                      <a:pt x="363" y="713"/>
                    </a:lnTo>
                    <a:lnTo>
                      <a:pt x="363" y="711"/>
                    </a:lnTo>
                    <a:lnTo>
                      <a:pt x="363" y="709"/>
                    </a:lnTo>
                    <a:lnTo>
                      <a:pt x="361" y="709"/>
                    </a:lnTo>
                    <a:lnTo>
                      <a:pt x="359" y="708"/>
                    </a:lnTo>
                    <a:lnTo>
                      <a:pt x="356" y="708"/>
                    </a:lnTo>
                    <a:lnTo>
                      <a:pt x="359" y="691"/>
                    </a:lnTo>
                    <a:lnTo>
                      <a:pt x="356" y="681"/>
                    </a:lnTo>
                    <a:lnTo>
                      <a:pt x="349" y="673"/>
                    </a:lnTo>
                    <a:lnTo>
                      <a:pt x="340" y="672"/>
                    </a:lnTo>
                    <a:lnTo>
                      <a:pt x="327" y="672"/>
                    </a:lnTo>
                    <a:lnTo>
                      <a:pt x="312" y="673"/>
                    </a:lnTo>
                    <a:lnTo>
                      <a:pt x="298" y="675"/>
                    </a:lnTo>
                    <a:lnTo>
                      <a:pt x="284" y="677"/>
                    </a:lnTo>
                    <a:lnTo>
                      <a:pt x="271" y="679"/>
                    </a:lnTo>
                    <a:lnTo>
                      <a:pt x="260" y="677"/>
                    </a:lnTo>
                    <a:lnTo>
                      <a:pt x="251" y="673"/>
                    </a:lnTo>
                    <a:lnTo>
                      <a:pt x="248" y="664"/>
                    </a:lnTo>
                    <a:lnTo>
                      <a:pt x="251" y="662"/>
                    </a:lnTo>
                    <a:lnTo>
                      <a:pt x="255" y="659"/>
                    </a:lnTo>
                    <a:lnTo>
                      <a:pt x="258" y="653"/>
                    </a:lnTo>
                    <a:lnTo>
                      <a:pt x="260" y="648"/>
                    </a:lnTo>
                    <a:lnTo>
                      <a:pt x="262" y="643"/>
                    </a:lnTo>
                    <a:lnTo>
                      <a:pt x="257" y="643"/>
                    </a:lnTo>
                    <a:lnTo>
                      <a:pt x="253" y="644"/>
                    </a:lnTo>
                    <a:lnTo>
                      <a:pt x="249" y="646"/>
                    </a:lnTo>
                    <a:lnTo>
                      <a:pt x="248" y="652"/>
                    </a:lnTo>
                    <a:lnTo>
                      <a:pt x="248" y="655"/>
                    </a:lnTo>
                    <a:lnTo>
                      <a:pt x="248" y="661"/>
                    </a:lnTo>
                    <a:lnTo>
                      <a:pt x="248" y="664"/>
                    </a:lnTo>
                    <a:lnTo>
                      <a:pt x="242" y="666"/>
                    </a:lnTo>
                    <a:lnTo>
                      <a:pt x="239" y="668"/>
                    </a:lnTo>
                    <a:lnTo>
                      <a:pt x="235" y="670"/>
                    </a:lnTo>
                    <a:lnTo>
                      <a:pt x="231" y="672"/>
                    </a:lnTo>
                    <a:lnTo>
                      <a:pt x="228" y="673"/>
                    </a:lnTo>
                    <a:lnTo>
                      <a:pt x="224" y="677"/>
                    </a:lnTo>
                    <a:lnTo>
                      <a:pt x="224" y="681"/>
                    </a:lnTo>
                    <a:lnTo>
                      <a:pt x="224" y="684"/>
                    </a:lnTo>
                    <a:lnTo>
                      <a:pt x="224" y="691"/>
                    </a:lnTo>
                    <a:lnTo>
                      <a:pt x="199" y="690"/>
                    </a:lnTo>
                    <a:lnTo>
                      <a:pt x="177" y="691"/>
                    </a:lnTo>
                    <a:lnTo>
                      <a:pt x="159" y="700"/>
                    </a:lnTo>
                    <a:lnTo>
                      <a:pt x="143" y="718"/>
                    </a:lnTo>
                    <a:lnTo>
                      <a:pt x="147" y="702"/>
                    </a:lnTo>
                    <a:lnTo>
                      <a:pt x="141" y="688"/>
                    </a:lnTo>
                    <a:lnTo>
                      <a:pt x="128" y="679"/>
                    </a:lnTo>
                    <a:lnTo>
                      <a:pt x="134" y="664"/>
                    </a:lnTo>
                    <a:lnTo>
                      <a:pt x="145" y="657"/>
                    </a:lnTo>
                    <a:lnTo>
                      <a:pt x="159" y="652"/>
                    </a:lnTo>
                    <a:lnTo>
                      <a:pt x="175" y="648"/>
                    </a:lnTo>
                    <a:lnTo>
                      <a:pt x="166" y="639"/>
                    </a:lnTo>
                    <a:lnTo>
                      <a:pt x="156" y="634"/>
                    </a:lnTo>
                    <a:lnTo>
                      <a:pt x="139" y="634"/>
                    </a:lnTo>
                    <a:lnTo>
                      <a:pt x="123" y="637"/>
                    </a:lnTo>
                    <a:lnTo>
                      <a:pt x="107" y="641"/>
                    </a:lnTo>
                    <a:lnTo>
                      <a:pt x="107" y="634"/>
                    </a:lnTo>
                    <a:lnTo>
                      <a:pt x="107" y="628"/>
                    </a:lnTo>
                    <a:lnTo>
                      <a:pt x="107" y="623"/>
                    </a:lnTo>
                    <a:lnTo>
                      <a:pt x="109" y="617"/>
                    </a:lnTo>
                    <a:lnTo>
                      <a:pt x="109" y="614"/>
                    </a:lnTo>
                    <a:lnTo>
                      <a:pt x="107" y="612"/>
                    </a:lnTo>
                    <a:lnTo>
                      <a:pt x="107" y="610"/>
                    </a:lnTo>
                    <a:lnTo>
                      <a:pt x="103" y="610"/>
                    </a:lnTo>
                    <a:lnTo>
                      <a:pt x="100" y="610"/>
                    </a:lnTo>
                    <a:lnTo>
                      <a:pt x="94" y="610"/>
                    </a:lnTo>
                    <a:lnTo>
                      <a:pt x="85" y="614"/>
                    </a:lnTo>
                    <a:lnTo>
                      <a:pt x="83" y="608"/>
                    </a:lnTo>
                    <a:lnTo>
                      <a:pt x="82" y="607"/>
                    </a:lnTo>
                    <a:lnTo>
                      <a:pt x="80" y="607"/>
                    </a:lnTo>
                    <a:lnTo>
                      <a:pt x="78" y="608"/>
                    </a:lnTo>
                    <a:lnTo>
                      <a:pt x="76" y="612"/>
                    </a:lnTo>
                    <a:lnTo>
                      <a:pt x="76" y="614"/>
                    </a:lnTo>
                    <a:lnTo>
                      <a:pt x="69" y="612"/>
                    </a:lnTo>
                    <a:lnTo>
                      <a:pt x="62" y="608"/>
                    </a:lnTo>
                    <a:lnTo>
                      <a:pt x="55" y="605"/>
                    </a:lnTo>
                    <a:lnTo>
                      <a:pt x="49" y="599"/>
                    </a:lnTo>
                    <a:lnTo>
                      <a:pt x="53" y="596"/>
                    </a:lnTo>
                    <a:lnTo>
                      <a:pt x="53" y="594"/>
                    </a:lnTo>
                    <a:lnTo>
                      <a:pt x="53" y="592"/>
                    </a:lnTo>
                    <a:lnTo>
                      <a:pt x="53" y="590"/>
                    </a:lnTo>
                    <a:lnTo>
                      <a:pt x="51" y="592"/>
                    </a:lnTo>
                    <a:lnTo>
                      <a:pt x="49" y="592"/>
                    </a:lnTo>
                    <a:lnTo>
                      <a:pt x="49" y="596"/>
                    </a:lnTo>
                    <a:lnTo>
                      <a:pt x="49" y="599"/>
                    </a:lnTo>
                    <a:lnTo>
                      <a:pt x="37" y="610"/>
                    </a:lnTo>
                    <a:lnTo>
                      <a:pt x="20" y="616"/>
                    </a:lnTo>
                    <a:lnTo>
                      <a:pt x="0" y="619"/>
                    </a:lnTo>
                    <a:lnTo>
                      <a:pt x="6" y="608"/>
                    </a:lnTo>
                    <a:lnTo>
                      <a:pt x="13" y="598"/>
                    </a:lnTo>
                    <a:lnTo>
                      <a:pt x="18" y="587"/>
                    </a:lnTo>
                    <a:lnTo>
                      <a:pt x="27" y="576"/>
                    </a:lnTo>
                    <a:lnTo>
                      <a:pt x="38" y="570"/>
                    </a:lnTo>
                    <a:lnTo>
                      <a:pt x="53" y="567"/>
                    </a:lnTo>
                    <a:lnTo>
                      <a:pt x="51" y="561"/>
                    </a:lnTo>
                    <a:lnTo>
                      <a:pt x="49" y="558"/>
                    </a:lnTo>
                    <a:lnTo>
                      <a:pt x="46" y="554"/>
                    </a:lnTo>
                    <a:lnTo>
                      <a:pt x="42" y="551"/>
                    </a:lnTo>
                    <a:lnTo>
                      <a:pt x="38" y="547"/>
                    </a:lnTo>
                    <a:lnTo>
                      <a:pt x="35" y="543"/>
                    </a:lnTo>
                    <a:lnTo>
                      <a:pt x="33" y="540"/>
                    </a:lnTo>
                    <a:lnTo>
                      <a:pt x="40" y="538"/>
                    </a:lnTo>
                    <a:lnTo>
                      <a:pt x="38" y="533"/>
                    </a:lnTo>
                    <a:lnTo>
                      <a:pt x="37" y="531"/>
                    </a:lnTo>
                    <a:lnTo>
                      <a:pt x="35" y="533"/>
                    </a:lnTo>
                    <a:lnTo>
                      <a:pt x="33" y="533"/>
                    </a:lnTo>
                    <a:lnTo>
                      <a:pt x="33" y="536"/>
                    </a:lnTo>
                    <a:lnTo>
                      <a:pt x="33" y="540"/>
                    </a:lnTo>
                    <a:lnTo>
                      <a:pt x="27" y="538"/>
                    </a:lnTo>
                    <a:lnTo>
                      <a:pt x="22" y="534"/>
                    </a:lnTo>
                    <a:lnTo>
                      <a:pt x="18" y="531"/>
                    </a:lnTo>
                    <a:lnTo>
                      <a:pt x="15" y="525"/>
                    </a:lnTo>
                    <a:lnTo>
                      <a:pt x="13" y="520"/>
                    </a:lnTo>
                    <a:lnTo>
                      <a:pt x="11" y="511"/>
                    </a:lnTo>
                    <a:lnTo>
                      <a:pt x="18" y="515"/>
                    </a:lnTo>
                    <a:lnTo>
                      <a:pt x="27" y="515"/>
                    </a:lnTo>
                    <a:lnTo>
                      <a:pt x="37" y="513"/>
                    </a:lnTo>
                    <a:lnTo>
                      <a:pt x="44" y="513"/>
                    </a:lnTo>
                    <a:lnTo>
                      <a:pt x="51" y="516"/>
                    </a:lnTo>
                    <a:lnTo>
                      <a:pt x="53" y="522"/>
                    </a:lnTo>
                    <a:lnTo>
                      <a:pt x="49" y="536"/>
                    </a:lnTo>
                    <a:lnTo>
                      <a:pt x="60" y="531"/>
                    </a:lnTo>
                    <a:lnTo>
                      <a:pt x="71" y="527"/>
                    </a:lnTo>
                    <a:lnTo>
                      <a:pt x="82" y="524"/>
                    </a:lnTo>
                    <a:lnTo>
                      <a:pt x="91" y="518"/>
                    </a:lnTo>
                    <a:lnTo>
                      <a:pt x="96" y="507"/>
                    </a:lnTo>
                    <a:lnTo>
                      <a:pt x="96" y="495"/>
                    </a:lnTo>
                    <a:lnTo>
                      <a:pt x="83" y="491"/>
                    </a:lnTo>
                    <a:lnTo>
                      <a:pt x="71" y="493"/>
                    </a:lnTo>
                    <a:lnTo>
                      <a:pt x="55" y="497"/>
                    </a:lnTo>
                    <a:lnTo>
                      <a:pt x="40" y="500"/>
                    </a:lnTo>
                    <a:lnTo>
                      <a:pt x="24" y="498"/>
                    </a:lnTo>
                    <a:lnTo>
                      <a:pt x="9" y="491"/>
                    </a:lnTo>
                    <a:lnTo>
                      <a:pt x="15" y="486"/>
                    </a:lnTo>
                    <a:lnTo>
                      <a:pt x="17" y="478"/>
                    </a:lnTo>
                    <a:lnTo>
                      <a:pt x="15" y="469"/>
                    </a:lnTo>
                    <a:lnTo>
                      <a:pt x="13" y="459"/>
                    </a:lnTo>
                    <a:lnTo>
                      <a:pt x="40" y="450"/>
                    </a:lnTo>
                    <a:lnTo>
                      <a:pt x="65" y="448"/>
                    </a:lnTo>
                    <a:lnTo>
                      <a:pt x="87" y="450"/>
                    </a:lnTo>
                    <a:lnTo>
                      <a:pt x="107" y="451"/>
                    </a:lnTo>
                    <a:lnTo>
                      <a:pt x="125" y="451"/>
                    </a:lnTo>
                    <a:lnTo>
                      <a:pt x="141" y="446"/>
                    </a:lnTo>
                    <a:lnTo>
                      <a:pt x="157" y="430"/>
                    </a:lnTo>
                    <a:lnTo>
                      <a:pt x="145" y="426"/>
                    </a:lnTo>
                    <a:lnTo>
                      <a:pt x="130" y="424"/>
                    </a:lnTo>
                    <a:lnTo>
                      <a:pt x="116" y="423"/>
                    </a:lnTo>
                    <a:lnTo>
                      <a:pt x="103" y="421"/>
                    </a:lnTo>
                    <a:lnTo>
                      <a:pt x="92" y="414"/>
                    </a:lnTo>
                    <a:lnTo>
                      <a:pt x="83" y="403"/>
                    </a:lnTo>
                    <a:lnTo>
                      <a:pt x="85" y="419"/>
                    </a:lnTo>
                    <a:lnTo>
                      <a:pt x="82" y="428"/>
                    </a:lnTo>
                    <a:lnTo>
                      <a:pt x="71" y="433"/>
                    </a:lnTo>
                    <a:lnTo>
                      <a:pt x="58" y="433"/>
                    </a:lnTo>
                    <a:lnTo>
                      <a:pt x="44" y="430"/>
                    </a:lnTo>
                    <a:lnTo>
                      <a:pt x="26" y="424"/>
                    </a:lnTo>
                    <a:lnTo>
                      <a:pt x="69" y="415"/>
                    </a:lnTo>
                    <a:lnTo>
                      <a:pt x="62" y="403"/>
                    </a:lnTo>
                    <a:lnTo>
                      <a:pt x="55" y="399"/>
                    </a:lnTo>
                    <a:lnTo>
                      <a:pt x="46" y="403"/>
                    </a:lnTo>
                    <a:lnTo>
                      <a:pt x="37" y="408"/>
                    </a:lnTo>
                    <a:lnTo>
                      <a:pt x="26" y="414"/>
                    </a:lnTo>
                    <a:lnTo>
                      <a:pt x="55" y="392"/>
                    </a:lnTo>
                    <a:lnTo>
                      <a:pt x="82" y="377"/>
                    </a:lnTo>
                    <a:lnTo>
                      <a:pt x="109" y="370"/>
                    </a:lnTo>
                    <a:lnTo>
                      <a:pt x="134" y="367"/>
                    </a:lnTo>
                    <a:lnTo>
                      <a:pt x="161" y="365"/>
                    </a:lnTo>
                    <a:lnTo>
                      <a:pt x="186" y="363"/>
                    </a:lnTo>
                    <a:lnTo>
                      <a:pt x="213" y="359"/>
                    </a:lnTo>
                    <a:lnTo>
                      <a:pt x="240" y="350"/>
                    </a:lnTo>
                    <a:lnTo>
                      <a:pt x="244" y="359"/>
                    </a:lnTo>
                    <a:lnTo>
                      <a:pt x="249" y="363"/>
                    </a:lnTo>
                    <a:lnTo>
                      <a:pt x="255" y="367"/>
                    </a:lnTo>
                    <a:lnTo>
                      <a:pt x="258" y="370"/>
                    </a:lnTo>
                    <a:lnTo>
                      <a:pt x="262" y="377"/>
                    </a:lnTo>
                    <a:lnTo>
                      <a:pt x="264" y="388"/>
                    </a:lnTo>
                    <a:lnTo>
                      <a:pt x="246" y="392"/>
                    </a:lnTo>
                    <a:lnTo>
                      <a:pt x="244" y="388"/>
                    </a:lnTo>
                    <a:lnTo>
                      <a:pt x="242" y="386"/>
                    </a:lnTo>
                    <a:lnTo>
                      <a:pt x="240" y="386"/>
                    </a:lnTo>
                    <a:lnTo>
                      <a:pt x="240" y="388"/>
                    </a:lnTo>
                    <a:lnTo>
                      <a:pt x="240" y="390"/>
                    </a:lnTo>
                    <a:lnTo>
                      <a:pt x="240" y="392"/>
                    </a:lnTo>
                    <a:lnTo>
                      <a:pt x="244" y="392"/>
                    </a:lnTo>
                    <a:lnTo>
                      <a:pt x="246" y="392"/>
                    </a:lnTo>
                    <a:lnTo>
                      <a:pt x="244" y="403"/>
                    </a:lnTo>
                    <a:lnTo>
                      <a:pt x="239" y="408"/>
                    </a:lnTo>
                    <a:lnTo>
                      <a:pt x="228" y="412"/>
                    </a:lnTo>
                    <a:lnTo>
                      <a:pt x="215" y="414"/>
                    </a:lnTo>
                    <a:lnTo>
                      <a:pt x="202" y="414"/>
                    </a:lnTo>
                    <a:lnTo>
                      <a:pt x="190" y="414"/>
                    </a:lnTo>
                    <a:lnTo>
                      <a:pt x="181" y="415"/>
                    </a:lnTo>
                    <a:lnTo>
                      <a:pt x="186" y="428"/>
                    </a:lnTo>
                    <a:lnTo>
                      <a:pt x="197" y="435"/>
                    </a:lnTo>
                    <a:lnTo>
                      <a:pt x="210" y="437"/>
                    </a:lnTo>
                    <a:lnTo>
                      <a:pt x="224" y="435"/>
                    </a:lnTo>
                    <a:lnTo>
                      <a:pt x="239" y="433"/>
                    </a:lnTo>
                    <a:lnTo>
                      <a:pt x="253" y="430"/>
                    </a:lnTo>
                    <a:lnTo>
                      <a:pt x="262" y="428"/>
                    </a:lnTo>
                    <a:lnTo>
                      <a:pt x="269" y="430"/>
                    </a:lnTo>
                    <a:lnTo>
                      <a:pt x="271" y="442"/>
                    </a:lnTo>
                    <a:lnTo>
                      <a:pt x="269" y="448"/>
                    </a:lnTo>
                    <a:lnTo>
                      <a:pt x="266" y="450"/>
                    </a:lnTo>
                    <a:lnTo>
                      <a:pt x="260" y="448"/>
                    </a:lnTo>
                    <a:lnTo>
                      <a:pt x="253" y="444"/>
                    </a:lnTo>
                    <a:lnTo>
                      <a:pt x="246" y="442"/>
                    </a:lnTo>
                    <a:lnTo>
                      <a:pt x="237" y="444"/>
                    </a:lnTo>
                    <a:lnTo>
                      <a:pt x="228" y="448"/>
                    </a:lnTo>
                    <a:lnTo>
                      <a:pt x="249" y="462"/>
                    </a:lnTo>
                    <a:lnTo>
                      <a:pt x="271" y="468"/>
                    </a:lnTo>
                    <a:lnTo>
                      <a:pt x="294" y="468"/>
                    </a:lnTo>
                    <a:lnTo>
                      <a:pt x="318" y="466"/>
                    </a:lnTo>
                    <a:lnTo>
                      <a:pt x="341" y="462"/>
                    </a:lnTo>
                    <a:lnTo>
                      <a:pt x="368" y="464"/>
                    </a:lnTo>
                    <a:lnTo>
                      <a:pt x="358" y="453"/>
                    </a:lnTo>
                    <a:lnTo>
                      <a:pt x="345" y="446"/>
                    </a:lnTo>
                    <a:lnTo>
                      <a:pt x="332" y="441"/>
                    </a:lnTo>
                    <a:lnTo>
                      <a:pt x="316" y="441"/>
                    </a:lnTo>
                    <a:lnTo>
                      <a:pt x="296" y="446"/>
                    </a:lnTo>
                    <a:lnTo>
                      <a:pt x="300" y="428"/>
                    </a:lnTo>
                    <a:lnTo>
                      <a:pt x="307" y="419"/>
                    </a:lnTo>
                    <a:lnTo>
                      <a:pt x="314" y="417"/>
                    </a:lnTo>
                    <a:lnTo>
                      <a:pt x="325" y="419"/>
                    </a:lnTo>
                    <a:lnTo>
                      <a:pt x="336" y="424"/>
                    </a:lnTo>
                    <a:lnTo>
                      <a:pt x="350" y="430"/>
                    </a:lnTo>
                    <a:lnTo>
                      <a:pt x="365" y="433"/>
                    </a:lnTo>
                    <a:lnTo>
                      <a:pt x="381" y="433"/>
                    </a:lnTo>
                    <a:lnTo>
                      <a:pt x="397" y="426"/>
                    </a:lnTo>
                    <a:lnTo>
                      <a:pt x="383" y="424"/>
                    </a:lnTo>
                    <a:lnTo>
                      <a:pt x="370" y="417"/>
                    </a:lnTo>
                    <a:lnTo>
                      <a:pt x="359" y="408"/>
                    </a:lnTo>
                    <a:lnTo>
                      <a:pt x="349" y="403"/>
                    </a:lnTo>
                    <a:lnTo>
                      <a:pt x="338" y="401"/>
                    </a:lnTo>
                    <a:lnTo>
                      <a:pt x="327" y="408"/>
                    </a:lnTo>
                    <a:lnTo>
                      <a:pt x="325" y="399"/>
                    </a:lnTo>
                    <a:lnTo>
                      <a:pt x="329" y="394"/>
                    </a:lnTo>
                    <a:lnTo>
                      <a:pt x="336" y="388"/>
                    </a:lnTo>
                    <a:lnTo>
                      <a:pt x="341" y="385"/>
                    </a:lnTo>
                    <a:lnTo>
                      <a:pt x="347" y="381"/>
                    </a:lnTo>
                    <a:lnTo>
                      <a:pt x="349" y="374"/>
                    </a:lnTo>
                    <a:lnTo>
                      <a:pt x="347" y="363"/>
                    </a:lnTo>
                    <a:lnTo>
                      <a:pt x="383" y="363"/>
                    </a:lnTo>
                    <a:lnTo>
                      <a:pt x="419" y="367"/>
                    </a:lnTo>
                    <a:lnTo>
                      <a:pt x="455" y="368"/>
                    </a:lnTo>
                    <a:lnTo>
                      <a:pt x="493" y="365"/>
                    </a:lnTo>
                    <a:lnTo>
                      <a:pt x="469" y="349"/>
                    </a:lnTo>
                    <a:lnTo>
                      <a:pt x="444" y="341"/>
                    </a:lnTo>
                    <a:lnTo>
                      <a:pt x="421" y="340"/>
                    </a:lnTo>
                    <a:lnTo>
                      <a:pt x="395" y="340"/>
                    </a:lnTo>
                    <a:lnTo>
                      <a:pt x="370" y="338"/>
                    </a:lnTo>
                    <a:lnTo>
                      <a:pt x="347" y="331"/>
                    </a:lnTo>
                    <a:lnTo>
                      <a:pt x="323" y="314"/>
                    </a:lnTo>
                    <a:lnTo>
                      <a:pt x="329" y="311"/>
                    </a:lnTo>
                    <a:lnTo>
                      <a:pt x="332" y="307"/>
                    </a:lnTo>
                    <a:lnTo>
                      <a:pt x="334" y="302"/>
                    </a:lnTo>
                    <a:lnTo>
                      <a:pt x="336" y="296"/>
                    </a:lnTo>
                    <a:lnTo>
                      <a:pt x="334" y="293"/>
                    </a:lnTo>
                    <a:lnTo>
                      <a:pt x="330" y="289"/>
                    </a:lnTo>
                    <a:lnTo>
                      <a:pt x="327" y="285"/>
                    </a:lnTo>
                    <a:lnTo>
                      <a:pt x="321" y="284"/>
                    </a:lnTo>
                    <a:lnTo>
                      <a:pt x="316" y="282"/>
                    </a:lnTo>
                    <a:lnTo>
                      <a:pt x="309" y="284"/>
                    </a:lnTo>
                    <a:lnTo>
                      <a:pt x="302" y="287"/>
                    </a:lnTo>
                    <a:lnTo>
                      <a:pt x="300" y="280"/>
                    </a:lnTo>
                    <a:lnTo>
                      <a:pt x="298" y="275"/>
                    </a:lnTo>
                    <a:lnTo>
                      <a:pt x="294" y="271"/>
                    </a:lnTo>
                    <a:lnTo>
                      <a:pt x="291" y="267"/>
                    </a:lnTo>
                    <a:lnTo>
                      <a:pt x="285" y="267"/>
                    </a:lnTo>
                    <a:lnTo>
                      <a:pt x="280" y="269"/>
                    </a:lnTo>
                    <a:lnTo>
                      <a:pt x="275" y="271"/>
                    </a:lnTo>
                    <a:lnTo>
                      <a:pt x="278" y="262"/>
                    </a:lnTo>
                    <a:lnTo>
                      <a:pt x="287" y="258"/>
                    </a:lnTo>
                    <a:lnTo>
                      <a:pt x="300" y="257"/>
                    </a:lnTo>
                    <a:lnTo>
                      <a:pt x="314" y="257"/>
                    </a:lnTo>
                    <a:lnTo>
                      <a:pt x="329" y="257"/>
                    </a:lnTo>
                    <a:lnTo>
                      <a:pt x="341" y="257"/>
                    </a:lnTo>
                    <a:lnTo>
                      <a:pt x="352" y="257"/>
                    </a:lnTo>
                    <a:lnTo>
                      <a:pt x="359" y="253"/>
                    </a:lnTo>
                    <a:lnTo>
                      <a:pt x="361" y="246"/>
                    </a:lnTo>
                    <a:lnTo>
                      <a:pt x="356" y="233"/>
                    </a:lnTo>
                    <a:lnTo>
                      <a:pt x="356" y="230"/>
                    </a:lnTo>
                    <a:lnTo>
                      <a:pt x="358" y="226"/>
                    </a:lnTo>
                    <a:lnTo>
                      <a:pt x="361" y="222"/>
                    </a:lnTo>
                    <a:lnTo>
                      <a:pt x="365" y="221"/>
                    </a:lnTo>
                    <a:lnTo>
                      <a:pt x="370" y="221"/>
                    </a:lnTo>
                    <a:lnTo>
                      <a:pt x="374" y="226"/>
                    </a:lnTo>
                    <a:lnTo>
                      <a:pt x="377" y="230"/>
                    </a:lnTo>
                    <a:lnTo>
                      <a:pt x="381" y="233"/>
                    </a:lnTo>
                    <a:lnTo>
                      <a:pt x="385" y="237"/>
                    </a:lnTo>
                    <a:lnTo>
                      <a:pt x="390" y="239"/>
                    </a:lnTo>
                    <a:lnTo>
                      <a:pt x="390" y="231"/>
                    </a:lnTo>
                    <a:lnTo>
                      <a:pt x="388" y="226"/>
                    </a:lnTo>
                    <a:lnTo>
                      <a:pt x="386" y="222"/>
                    </a:lnTo>
                    <a:lnTo>
                      <a:pt x="383" y="221"/>
                    </a:lnTo>
                    <a:lnTo>
                      <a:pt x="379" y="221"/>
                    </a:lnTo>
                    <a:lnTo>
                      <a:pt x="376" y="221"/>
                    </a:lnTo>
                    <a:lnTo>
                      <a:pt x="370" y="221"/>
                    </a:lnTo>
                    <a:lnTo>
                      <a:pt x="381" y="210"/>
                    </a:lnTo>
                    <a:lnTo>
                      <a:pt x="394" y="204"/>
                    </a:lnTo>
                    <a:lnTo>
                      <a:pt x="406" y="202"/>
                    </a:lnTo>
                    <a:lnTo>
                      <a:pt x="421" y="202"/>
                    </a:lnTo>
                    <a:lnTo>
                      <a:pt x="435" y="202"/>
                    </a:lnTo>
                    <a:lnTo>
                      <a:pt x="448" y="201"/>
                    </a:lnTo>
                    <a:lnTo>
                      <a:pt x="460" y="193"/>
                    </a:lnTo>
                    <a:lnTo>
                      <a:pt x="462" y="192"/>
                    </a:lnTo>
                    <a:lnTo>
                      <a:pt x="462" y="188"/>
                    </a:lnTo>
                    <a:lnTo>
                      <a:pt x="464" y="186"/>
                    </a:lnTo>
                    <a:lnTo>
                      <a:pt x="464" y="183"/>
                    </a:lnTo>
                    <a:lnTo>
                      <a:pt x="468" y="179"/>
                    </a:lnTo>
                    <a:lnTo>
                      <a:pt x="480" y="174"/>
                    </a:lnTo>
                    <a:lnTo>
                      <a:pt x="496" y="172"/>
                    </a:lnTo>
                    <a:lnTo>
                      <a:pt x="513" y="174"/>
                    </a:lnTo>
                    <a:lnTo>
                      <a:pt x="529" y="174"/>
                    </a:lnTo>
                    <a:lnTo>
                      <a:pt x="542" y="175"/>
                    </a:lnTo>
                    <a:lnTo>
                      <a:pt x="671" y="179"/>
                    </a:lnTo>
                    <a:lnTo>
                      <a:pt x="801" y="179"/>
                    </a:lnTo>
                    <a:lnTo>
                      <a:pt x="931" y="175"/>
                    </a:lnTo>
                    <a:lnTo>
                      <a:pt x="1007" y="172"/>
                    </a:lnTo>
                    <a:lnTo>
                      <a:pt x="1083" y="163"/>
                    </a:lnTo>
                    <a:lnTo>
                      <a:pt x="1133" y="161"/>
                    </a:lnTo>
                    <a:lnTo>
                      <a:pt x="1184" y="163"/>
                    </a:lnTo>
                    <a:lnTo>
                      <a:pt x="1234" y="165"/>
                    </a:lnTo>
                    <a:lnTo>
                      <a:pt x="1319" y="165"/>
                    </a:lnTo>
                    <a:lnTo>
                      <a:pt x="1404" y="163"/>
                    </a:lnTo>
                    <a:lnTo>
                      <a:pt x="1487" y="161"/>
                    </a:lnTo>
                    <a:lnTo>
                      <a:pt x="1546" y="163"/>
                    </a:lnTo>
                    <a:lnTo>
                      <a:pt x="1606" y="168"/>
                    </a:lnTo>
                    <a:lnTo>
                      <a:pt x="1658" y="175"/>
                    </a:lnTo>
                    <a:lnTo>
                      <a:pt x="1667" y="175"/>
                    </a:lnTo>
                    <a:lnTo>
                      <a:pt x="1681" y="174"/>
                    </a:lnTo>
                    <a:lnTo>
                      <a:pt x="1699" y="172"/>
                    </a:lnTo>
                    <a:lnTo>
                      <a:pt x="1712" y="172"/>
                    </a:lnTo>
                    <a:lnTo>
                      <a:pt x="1717" y="170"/>
                    </a:lnTo>
                    <a:lnTo>
                      <a:pt x="1728" y="181"/>
                    </a:lnTo>
                    <a:lnTo>
                      <a:pt x="1739" y="184"/>
                    </a:lnTo>
                    <a:lnTo>
                      <a:pt x="1752" y="183"/>
                    </a:lnTo>
                    <a:lnTo>
                      <a:pt x="1763" y="179"/>
                    </a:lnTo>
                    <a:lnTo>
                      <a:pt x="1777" y="177"/>
                    </a:lnTo>
                    <a:lnTo>
                      <a:pt x="1782" y="175"/>
                    </a:lnTo>
                    <a:lnTo>
                      <a:pt x="1788" y="177"/>
                    </a:lnTo>
                    <a:lnTo>
                      <a:pt x="1793" y="177"/>
                    </a:lnTo>
                    <a:lnTo>
                      <a:pt x="1797" y="179"/>
                    </a:lnTo>
                    <a:lnTo>
                      <a:pt x="1800" y="183"/>
                    </a:lnTo>
                    <a:lnTo>
                      <a:pt x="1804" y="184"/>
                    </a:lnTo>
                    <a:lnTo>
                      <a:pt x="1804" y="188"/>
                    </a:lnTo>
                    <a:lnTo>
                      <a:pt x="1802" y="190"/>
                    </a:lnTo>
                    <a:lnTo>
                      <a:pt x="1800" y="193"/>
                    </a:lnTo>
                    <a:lnTo>
                      <a:pt x="1793" y="197"/>
                    </a:lnTo>
                    <a:lnTo>
                      <a:pt x="1802" y="202"/>
                    </a:lnTo>
                    <a:lnTo>
                      <a:pt x="1811" y="199"/>
                    </a:lnTo>
                    <a:lnTo>
                      <a:pt x="1818" y="193"/>
                    </a:lnTo>
                    <a:lnTo>
                      <a:pt x="1828" y="188"/>
                    </a:lnTo>
                    <a:lnTo>
                      <a:pt x="1829" y="186"/>
                    </a:lnTo>
                    <a:lnTo>
                      <a:pt x="1833" y="184"/>
                    </a:lnTo>
                    <a:lnTo>
                      <a:pt x="1837" y="181"/>
                    </a:lnTo>
                    <a:lnTo>
                      <a:pt x="1840" y="179"/>
                    </a:lnTo>
                    <a:lnTo>
                      <a:pt x="1842" y="179"/>
                    </a:lnTo>
                    <a:lnTo>
                      <a:pt x="1844" y="179"/>
                    </a:lnTo>
                    <a:lnTo>
                      <a:pt x="1846" y="181"/>
                    </a:lnTo>
                    <a:lnTo>
                      <a:pt x="1847" y="183"/>
                    </a:lnTo>
                    <a:lnTo>
                      <a:pt x="1849" y="184"/>
                    </a:lnTo>
                    <a:lnTo>
                      <a:pt x="1849" y="186"/>
                    </a:lnTo>
                    <a:lnTo>
                      <a:pt x="1844" y="188"/>
                    </a:lnTo>
                    <a:lnTo>
                      <a:pt x="1842" y="190"/>
                    </a:lnTo>
                    <a:lnTo>
                      <a:pt x="1840" y="192"/>
                    </a:lnTo>
                    <a:lnTo>
                      <a:pt x="1838" y="195"/>
                    </a:lnTo>
                    <a:lnTo>
                      <a:pt x="1837" y="199"/>
                    </a:lnTo>
                    <a:lnTo>
                      <a:pt x="1847" y="193"/>
                    </a:lnTo>
                    <a:lnTo>
                      <a:pt x="1855" y="188"/>
                    </a:lnTo>
                    <a:lnTo>
                      <a:pt x="1862" y="179"/>
                    </a:lnTo>
                    <a:lnTo>
                      <a:pt x="1869" y="174"/>
                    </a:lnTo>
                    <a:lnTo>
                      <a:pt x="1887" y="166"/>
                    </a:lnTo>
                    <a:lnTo>
                      <a:pt x="1909" y="165"/>
                    </a:lnTo>
                    <a:lnTo>
                      <a:pt x="1929" y="165"/>
                    </a:lnTo>
                    <a:lnTo>
                      <a:pt x="1947" y="166"/>
                    </a:lnTo>
                    <a:lnTo>
                      <a:pt x="1968" y="170"/>
                    </a:lnTo>
                    <a:lnTo>
                      <a:pt x="1986" y="172"/>
                    </a:lnTo>
                    <a:lnTo>
                      <a:pt x="2004" y="174"/>
                    </a:lnTo>
                    <a:lnTo>
                      <a:pt x="2024" y="172"/>
                    </a:lnTo>
                    <a:lnTo>
                      <a:pt x="2051" y="168"/>
                    </a:lnTo>
                    <a:lnTo>
                      <a:pt x="2076" y="168"/>
                    </a:lnTo>
                    <a:lnTo>
                      <a:pt x="2103" y="172"/>
                    </a:lnTo>
                    <a:lnTo>
                      <a:pt x="2100" y="177"/>
                    </a:lnTo>
                    <a:lnTo>
                      <a:pt x="2096" y="181"/>
                    </a:lnTo>
                    <a:lnTo>
                      <a:pt x="2091" y="183"/>
                    </a:lnTo>
                    <a:lnTo>
                      <a:pt x="2084" y="184"/>
                    </a:lnTo>
                    <a:lnTo>
                      <a:pt x="2094" y="192"/>
                    </a:lnTo>
                    <a:lnTo>
                      <a:pt x="2105" y="193"/>
                    </a:lnTo>
                    <a:lnTo>
                      <a:pt x="2118" y="188"/>
                    </a:lnTo>
                    <a:lnTo>
                      <a:pt x="2131" y="181"/>
                    </a:lnTo>
                    <a:lnTo>
                      <a:pt x="2141" y="174"/>
                    </a:lnTo>
                    <a:lnTo>
                      <a:pt x="2152" y="168"/>
                    </a:lnTo>
                    <a:lnTo>
                      <a:pt x="2174" y="166"/>
                    </a:lnTo>
                    <a:lnTo>
                      <a:pt x="2197" y="168"/>
                    </a:lnTo>
                    <a:lnTo>
                      <a:pt x="2221" y="170"/>
                    </a:lnTo>
                    <a:lnTo>
                      <a:pt x="2376" y="168"/>
                    </a:lnTo>
                    <a:lnTo>
                      <a:pt x="2529" y="161"/>
                    </a:lnTo>
                    <a:lnTo>
                      <a:pt x="2684" y="150"/>
                    </a:lnTo>
                    <a:lnTo>
                      <a:pt x="2720" y="145"/>
                    </a:lnTo>
                    <a:lnTo>
                      <a:pt x="2758" y="138"/>
                    </a:lnTo>
                    <a:lnTo>
                      <a:pt x="2796" y="132"/>
                    </a:lnTo>
                    <a:lnTo>
                      <a:pt x="2832" y="132"/>
                    </a:lnTo>
                    <a:lnTo>
                      <a:pt x="2935" y="134"/>
                    </a:lnTo>
                    <a:lnTo>
                      <a:pt x="3040" y="130"/>
                    </a:lnTo>
                    <a:lnTo>
                      <a:pt x="3142" y="123"/>
                    </a:lnTo>
                    <a:lnTo>
                      <a:pt x="3245" y="116"/>
                    </a:lnTo>
                    <a:lnTo>
                      <a:pt x="3458" y="100"/>
                    </a:lnTo>
                    <a:lnTo>
                      <a:pt x="3671" y="80"/>
                    </a:lnTo>
                    <a:lnTo>
                      <a:pt x="3885" y="60"/>
                    </a:lnTo>
                    <a:lnTo>
                      <a:pt x="4044" y="51"/>
                    </a:lnTo>
                    <a:lnTo>
                      <a:pt x="4203" y="36"/>
                    </a:lnTo>
                    <a:lnTo>
                      <a:pt x="4261" y="35"/>
                    </a:lnTo>
                    <a:lnTo>
                      <a:pt x="4315" y="35"/>
                    </a:lnTo>
                    <a:lnTo>
                      <a:pt x="4317" y="38"/>
                    </a:lnTo>
                    <a:lnTo>
                      <a:pt x="4318" y="40"/>
                    </a:lnTo>
                    <a:lnTo>
                      <a:pt x="4320" y="40"/>
                    </a:lnTo>
                    <a:lnTo>
                      <a:pt x="4322" y="38"/>
                    </a:lnTo>
                    <a:lnTo>
                      <a:pt x="4324" y="35"/>
                    </a:lnTo>
                    <a:lnTo>
                      <a:pt x="4324" y="33"/>
                    </a:lnTo>
                    <a:lnTo>
                      <a:pt x="4347" y="31"/>
                    </a:lnTo>
                    <a:lnTo>
                      <a:pt x="4372" y="29"/>
                    </a:lnTo>
                    <a:lnTo>
                      <a:pt x="4399" y="26"/>
                    </a:lnTo>
                    <a:lnTo>
                      <a:pt x="4427" y="24"/>
                    </a:lnTo>
                    <a:lnTo>
                      <a:pt x="4452" y="22"/>
                    </a:lnTo>
                    <a:lnTo>
                      <a:pt x="4473" y="22"/>
                    </a:lnTo>
                    <a:lnTo>
                      <a:pt x="4491" y="26"/>
                    </a:lnTo>
                    <a:lnTo>
                      <a:pt x="4502" y="31"/>
                    </a:lnTo>
                    <a:lnTo>
                      <a:pt x="4506" y="40"/>
                    </a:lnTo>
                    <a:lnTo>
                      <a:pt x="4600" y="26"/>
                    </a:lnTo>
                    <a:lnTo>
                      <a:pt x="4697" y="13"/>
                    </a:lnTo>
                    <a:lnTo>
                      <a:pt x="4796" y="6"/>
                    </a:lnTo>
                    <a:lnTo>
                      <a:pt x="489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6" name="Freeform 387"/>
              <p:cNvSpPr>
                <a:spLocks/>
              </p:cNvSpPr>
              <p:nvPr/>
            </p:nvSpPr>
            <p:spPr bwMode="auto">
              <a:xfrm>
                <a:off x="4899" y="2217"/>
                <a:ext cx="58" cy="35"/>
              </a:xfrm>
              <a:custGeom>
                <a:avLst/>
                <a:gdLst>
                  <a:gd name="T0" fmla="*/ 58 w 118"/>
                  <a:gd name="T1" fmla="*/ 0 h 68"/>
                  <a:gd name="T2" fmla="*/ 44 w 118"/>
                  <a:gd name="T3" fmla="*/ 10 h 68"/>
                  <a:gd name="T4" fmla="*/ 40 w 118"/>
                  <a:gd name="T5" fmla="*/ 21 h 68"/>
                  <a:gd name="T6" fmla="*/ 44 w 118"/>
                  <a:gd name="T7" fmla="*/ 30 h 68"/>
                  <a:gd name="T8" fmla="*/ 55 w 118"/>
                  <a:gd name="T9" fmla="*/ 36 h 68"/>
                  <a:gd name="T10" fmla="*/ 71 w 118"/>
                  <a:gd name="T11" fmla="*/ 37 h 68"/>
                  <a:gd name="T12" fmla="*/ 89 w 118"/>
                  <a:gd name="T13" fmla="*/ 36 h 68"/>
                  <a:gd name="T14" fmla="*/ 92 w 118"/>
                  <a:gd name="T15" fmla="*/ 28 h 68"/>
                  <a:gd name="T16" fmla="*/ 96 w 118"/>
                  <a:gd name="T17" fmla="*/ 23 h 68"/>
                  <a:gd name="T18" fmla="*/ 96 w 118"/>
                  <a:gd name="T19" fmla="*/ 36 h 68"/>
                  <a:gd name="T20" fmla="*/ 100 w 118"/>
                  <a:gd name="T21" fmla="*/ 39 h 68"/>
                  <a:gd name="T22" fmla="*/ 103 w 118"/>
                  <a:gd name="T23" fmla="*/ 41 h 68"/>
                  <a:gd name="T24" fmla="*/ 110 w 118"/>
                  <a:gd name="T25" fmla="*/ 43 h 68"/>
                  <a:gd name="T26" fmla="*/ 116 w 118"/>
                  <a:gd name="T27" fmla="*/ 45 h 68"/>
                  <a:gd name="T28" fmla="*/ 118 w 118"/>
                  <a:gd name="T29" fmla="*/ 50 h 68"/>
                  <a:gd name="T30" fmla="*/ 118 w 118"/>
                  <a:gd name="T31" fmla="*/ 61 h 68"/>
                  <a:gd name="T32" fmla="*/ 91 w 118"/>
                  <a:gd name="T33" fmla="*/ 59 h 68"/>
                  <a:gd name="T34" fmla="*/ 69 w 118"/>
                  <a:gd name="T35" fmla="*/ 57 h 68"/>
                  <a:gd name="T36" fmla="*/ 49 w 118"/>
                  <a:gd name="T37" fmla="*/ 59 h 68"/>
                  <a:gd name="T38" fmla="*/ 33 w 118"/>
                  <a:gd name="T39" fmla="*/ 68 h 68"/>
                  <a:gd name="T40" fmla="*/ 24 w 118"/>
                  <a:gd name="T41" fmla="*/ 65 h 68"/>
                  <a:gd name="T42" fmla="*/ 19 w 118"/>
                  <a:gd name="T43" fmla="*/ 55 h 68"/>
                  <a:gd name="T44" fmla="*/ 15 w 118"/>
                  <a:gd name="T45" fmla="*/ 45 h 68"/>
                  <a:gd name="T46" fmla="*/ 13 w 118"/>
                  <a:gd name="T47" fmla="*/ 34 h 68"/>
                  <a:gd name="T48" fmla="*/ 8 w 118"/>
                  <a:gd name="T49" fmla="*/ 25 h 68"/>
                  <a:gd name="T50" fmla="*/ 0 w 118"/>
                  <a:gd name="T51" fmla="*/ 21 h 68"/>
                  <a:gd name="T52" fmla="*/ 4 w 118"/>
                  <a:gd name="T53" fmla="*/ 12 h 68"/>
                  <a:gd name="T54" fmla="*/ 11 w 118"/>
                  <a:gd name="T55" fmla="*/ 7 h 68"/>
                  <a:gd name="T56" fmla="*/ 24 w 118"/>
                  <a:gd name="T57" fmla="*/ 5 h 68"/>
                  <a:gd name="T58" fmla="*/ 37 w 118"/>
                  <a:gd name="T59" fmla="*/ 3 h 68"/>
                  <a:gd name="T60" fmla="*/ 47 w 118"/>
                  <a:gd name="T61" fmla="*/ 3 h 68"/>
                  <a:gd name="T62" fmla="*/ 58 w 118"/>
                  <a:gd name="T6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 h="68">
                    <a:moveTo>
                      <a:pt x="58" y="0"/>
                    </a:moveTo>
                    <a:lnTo>
                      <a:pt x="44" y="10"/>
                    </a:lnTo>
                    <a:lnTo>
                      <a:pt x="40" y="21"/>
                    </a:lnTo>
                    <a:lnTo>
                      <a:pt x="44" y="30"/>
                    </a:lnTo>
                    <a:lnTo>
                      <a:pt x="55" y="36"/>
                    </a:lnTo>
                    <a:lnTo>
                      <a:pt x="71" y="37"/>
                    </a:lnTo>
                    <a:lnTo>
                      <a:pt x="89" y="36"/>
                    </a:lnTo>
                    <a:lnTo>
                      <a:pt x="92" y="28"/>
                    </a:lnTo>
                    <a:lnTo>
                      <a:pt x="96" y="23"/>
                    </a:lnTo>
                    <a:lnTo>
                      <a:pt x="96" y="36"/>
                    </a:lnTo>
                    <a:lnTo>
                      <a:pt x="100" y="39"/>
                    </a:lnTo>
                    <a:lnTo>
                      <a:pt x="103" y="41"/>
                    </a:lnTo>
                    <a:lnTo>
                      <a:pt x="110" y="43"/>
                    </a:lnTo>
                    <a:lnTo>
                      <a:pt x="116" y="45"/>
                    </a:lnTo>
                    <a:lnTo>
                      <a:pt x="118" y="50"/>
                    </a:lnTo>
                    <a:lnTo>
                      <a:pt x="118" y="61"/>
                    </a:lnTo>
                    <a:lnTo>
                      <a:pt x="91" y="59"/>
                    </a:lnTo>
                    <a:lnTo>
                      <a:pt x="69" y="57"/>
                    </a:lnTo>
                    <a:lnTo>
                      <a:pt x="49" y="59"/>
                    </a:lnTo>
                    <a:lnTo>
                      <a:pt x="33" y="68"/>
                    </a:lnTo>
                    <a:lnTo>
                      <a:pt x="24" y="65"/>
                    </a:lnTo>
                    <a:lnTo>
                      <a:pt x="19" y="55"/>
                    </a:lnTo>
                    <a:lnTo>
                      <a:pt x="15" y="45"/>
                    </a:lnTo>
                    <a:lnTo>
                      <a:pt x="13" y="34"/>
                    </a:lnTo>
                    <a:lnTo>
                      <a:pt x="8" y="25"/>
                    </a:lnTo>
                    <a:lnTo>
                      <a:pt x="0" y="21"/>
                    </a:lnTo>
                    <a:lnTo>
                      <a:pt x="4" y="12"/>
                    </a:lnTo>
                    <a:lnTo>
                      <a:pt x="11" y="7"/>
                    </a:lnTo>
                    <a:lnTo>
                      <a:pt x="24" y="5"/>
                    </a:lnTo>
                    <a:lnTo>
                      <a:pt x="37" y="3"/>
                    </a:lnTo>
                    <a:lnTo>
                      <a:pt x="47" y="3"/>
                    </a:lnTo>
                    <a:lnTo>
                      <a:pt x="5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7" name="Freeform 388"/>
              <p:cNvSpPr>
                <a:spLocks/>
              </p:cNvSpPr>
              <p:nvPr/>
            </p:nvSpPr>
            <p:spPr bwMode="auto">
              <a:xfrm>
                <a:off x="5192" y="1917"/>
                <a:ext cx="8" cy="6"/>
              </a:xfrm>
              <a:custGeom>
                <a:avLst/>
                <a:gdLst>
                  <a:gd name="T0" fmla="*/ 9 w 16"/>
                  <a:gd name="T1" fmla="*/ 0 h 12"/>
                  <a:gd name="T2" fmla="*/ 10 w 16"/>
                  <a:gd name="T3" fmla="*/ 0 h 12"/>
                  <a:gd name="T4" fmla="*/ 12 w 16"/>
                  <a:gd name="T5" fmla="*/ 2 h 12"/>
                  <a:gd name="T6" fmla="*/ 14 w 16"/>
                  <a:gd name="T7" fmla="*/ 5 h 12"/>
                  <a:gd name="T8" fmla="*/ 16 w 16"/>
                  <a:gd name="T9" fmla="*/ 9 h 12"/>
                  <a:gd name="T10" fmla="*/ 10 w 16"/>
                  <a:gd name="T11" fmla="*/ 12 h 12"/>
                  <a:gd name="T12" fmla="*/ 5 w 16"/>
                  <a:gd name="T13" fmla="*/ 12 h 12"/>
                  <a:gd name="T14" fmla="*/ 1 w 16"/>
                  <a:gd name="T15" fmla="*/ 12 h 12"/>
                  <a:gd name="T16" fmla="*/ 0 w 16"/>
                  <a:gd name="T17" fmla="*/ 12 h 12"/>
                  <a:gd name="T18" fmla="*/ 0 w 16"/>
                  <a:gd name="T19" fmla="*/ 11 h 12"/>
                  <a:gd name="T20" fmla="*/ 0 w 16"/>
                  <a:gd name="T21" fmla="*/ 9 h 12"/>
                  <a:gd name="T22" fmla="*/ 0 w 16"/>
                  <a:gd name="T23" fmla="*/ 5 h 12"/>
                  <a:gd name="T24" fmla="*/ 1 w 16"/>
                  <a:gd name="T25" fmla="*/ 3 h 12"/>
                  <a:gd name="T26" fmla="*/ 3 w 16"/>
                  <a:gd name="T27" fmla="*/ 2 h 12"/>
                  <a:gd name="T28" fmla="*/ 5 w 16"/>
                  <a:gd name="T29" fmla="*/ 0 h 12"/>
                  <a:gd name="T30" fmla="*/ 9 w 16"/>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9" y="0"/>
                    </a:moveTo>
                    <a:lnTo>
                      <a:pt x="10" y="0"/>
                    </a:lnTo>
                    <a:lnTo>
                      <a:pt x="12" y="2"/>
                    </a:lnTo>
                    <a:lnTo>
                      <a:pt x="14" y="5"/>
                    </a:lnTo>
                    <a:lnTo>
                      <a:pt x="16" y="9"/>
                    </a:lnTo>
                    <a:lnTo>
                      <a:pt x="10" y="12"/>
                    </a:lnTo>
                    <a:lnTo>
                      <a:pt x="5" y="12"/>
                    </a:lnTo>
                    <a:lnTo>
                      <a:pt x="1" y="12"/>
                    </a:lnTo>
                    <a:lnTo>
                      <a:pt x="0" y="12"/>
                    </a:lnTo>
                    <a:lnTo>
                      <a:pt x="0" y="11"/>
                    </a:lnTo>
                    <a:lnTo>
                      <a:pt x="0" y="9"/>
                    </a:lnTo>
                    <a:lnTo>
                      <a:pt x="0" y="5"/>
                    </a:lnTo>
                    <a:lnTo>
                      <a:pt x="1" y="3"/>
                    </a:lnTo>
                    <a:lnTo>
                      <a:pt x="3" y="2"/>
                    </a:lnTo>
                    <a:lnTo>
                      <a:pt x="5"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8" name="Freeform 389"/>
              <p:cNvSpPr>
                <a:spLocks/>
              </p:cNvSpPr>
              <p:nvPr/>
            </p:nvSpPr>
            <p:spPr bwMode="auto">
              <a:xfrm>
                <a:off x="5230" y="2169"/>
                <a:ext cx="2" cy="3"/>
              </a:xfrm>
              <a:custGeom>
                <a:avLst/>
                <a:gdLst>
                  <a:gd name="T0" fmla="*/ 4 w 6"/>
                  <a:gd name="T1" fmla="*/ 0 h 7"/>
                  <a:gd name="T2" fmla="*/ 6 w 6"/>
                  <a:gd name="T3" fmla="*/ 4 h 7"/>
                  <a:gd name="T4" fmla="*/ 4 w 6"/>
                  <a:gd name="T5" fmla="*/ 6 h 7"/>
                  <a:gd name="T6" fmla="*/ 2 w 6"/>
                  <a:gd name="T7" fmla="*/ 7 h 7"/>
                  <a:gd name="T8" fmla="*/ 2 w 6"/>
                  <a:gd name="T9" fmla="*/ 7 h 7"/>
                  <a:gd name="T10" fmla="*/ 0 w 6"/>
                  <a:gd name="T11" fmla="*/ 7 h 7"/>
                  <a:gd name="T12" fmla="*/ 0 w 6"/>
                  <a:gd name="T13" fmla="*/ 6 h 7"/>
                  <a:gd name="T14" fmla="*/ 2 w 6"/>
                  <a:gd name="T15" fmla="*/ 4 h 7"/>
                  <a:gd name="T16" fmla="*/ 4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4" y="0"/>
                    </a:moveTo>
                    <a:lnTo>
                      <a:pt x="6" y="4"/>
                    </a:lnTo>
                    <a:lnTo>
                      <a:pt x="4" y="6"/>
                    </a:lnTo>
                    <a:lnTo>
                      <a:pt x="2" y="7"/>
                    </a:lnTo>
                    <a:lnTo>
                      <a:pt x="2" y="7"/>
                    </a:lnTo>
                    <a:lnTo>
                      <a:pt x="0" y="7"/>
                    </a:lnTo>
                    <a:lnTo>
                      <a:pt x="0" y="6"/>
                    </a:lnTo>
                    <a:lnTo>
                      <a:pt x="2" y="4"/>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9" name="Freeform 390"/>
              <p:cNvSpPr>
                <a:spLocks/>
              </p:cNvSpPr>
              <p:nvPr/>
            </p:nvSpPr>
            <p:spPr bwMode="auto">
              <a:xfrm>
                <a:off x="5229" y="2236"/>
                <a:ext cx="12" cy="9"/>
              </a:xfrm>
              <a:custGeom>
                <a:avLst/>
                <a:gdLst>
                  <a:gd name="T0" fmla="*/ 14 w 25"/>
                  <a:gd name="T1" fmla="*/ 0 h 18"/>
                  <a:gd name="T2" fmla="*/ 19 w 25"/>
                  <a:gd name="T3" fmla="*/ 2 h 18"/>
                  <a:gd name="T4" fmla="*/ 23 w 25"/>
                  <a:gd name="T5" fmla="*/ 4 h 18"/>
                  <a:gd name="T6" fmla="*/ 25 w 25"/>
                  <a:gd name="T7" fmla="*/ 9 h 18"/>
                  <a:gd name="T8" fmla="*/ 21 w 25"/>
                  <a:gd name="T9" fmla="*/ 11 h 18"/>
                  <a:gd name="T10" fmla="*/ 18 w 25"/>
                  <a:gd name="T11" fmla="*/ 13 h 18"/>
                  <a:gd name="T12" fmla="*/ 14 w 25"/>
                  <a:gd name="T13" fmla="*/ 17 h 18"/>
                  <a:gd name="T14" fmla="*/ 12 w 25"/>
                  <a:gd name="T15" fmla="*/ 17 h 18"/>
                  <a:gd name="T16" fmla="*/ 10 w 25"/>
                  <a:gd name="T17" fmla="*/ 18 h 18"/>
                  <a:gd name="T18" fmla="*/ 7 w 25"/>
                  <a:gd name="T19" fmla="*/ 18 h 18"/>
                  <a:gd name="T20" fmla="*/ 3 w 25"/>
                  <a:gd name="T21" fmla="*/ 17 h 18"/>
                  <a:gd name="T22" fmla="*/ 0 w 25"/>
                  <a:gd name="T23" fmla="*/ 13 h 18"/>
                  <a:gd name="T24" fmla="*/ 0 w 25"/>
                  <a:gd name="T25" fmla="*/ 9 h 18"/>
                  <a:gd name="T26" fmla="*/ 1 w 25"/>
                  <a:gd name="T27" fmla="*/ 6 h 18"/>
                  <a:gd name="T28" fmla="*/ 5 w 25"/>
                  <a:gd name="T29" fmla="*/ 2 h 18"/>
                  <a:gd name="T30" fmla="*/ 10 w 25"/>
                  <a:gd name="T31" fmla="*/ 2 h 18"/>
                  <a:gd name="T32" fmla="*/ 14 w 25"/>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8">
                    <a:moveTo>
                      <a:pt x="14" y="0"/>
                    </a:moveTo>
                    <a:lnTo>
                      <a:pt x="19" y="2"/>
                    </a:lnTo>
                    <a:lnTo>
                      <a:pt x="23" y="4"/>
                    </a:lnTo>
                    <a:lnTo>
                      <a:pt x="25" y="9"/>
                    </a:lnTo>
                    <a:lnTo>
                      <a:pt x="21" y="11"/>
                    </a:lnTo>
                    <a:lnTo>
                      <a:pt x="18" y="13"/>
                    </a:lnTo>
                    <a:lnTo>
                      <a:pt x="14" y="17"/>
                    </a:lnTo>
                    <a:lnTo>
                      <a:pt x="12" y="17"/>
                    </a:lnTo>
                    <a:lnTo>
                      <a:pt x="10" y="18"/>
                    </a:lnTo>
                    <a:lnTo>
                      <a:pt x="7" y="18"/>
                    </a:lnTo>
                    <a:lnTo>
                      <a:pt x="3" y="17"/>
                    </a:lnTo>
                    <a:lnTo>
                      <a:pt x="0" y="13"/>
                    </a:lnTo>
                    <a:lnTo>
                      <a:pt x="0" y="9"/>
                    </a:lnTo>
                    <a:lnTo>
                      <a:pt x="1" y="6"/>
                    </a:lnTo>
                    <a:lnTo>
                      <a:pt x="5" y="2"/>
                    </a:lnTo>
                    <a:lnTo>
                      <a:pt x="10" y="2"/>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0" name="Freeform 391"/>
              <p:cNvSpPr>
                <a:spLocks/>
              </p:cNvSpPr>
              <p:nvPr/>
            </p:nvSpPr>
            <p:spPr bwMode="auto">
              <a:xfrm>
                <a:off x="5188" y="1898"/>
                <a:ext cx="3" cy="3"/>
              </a:xfrm>
              <a:custGeom>
                <a:avLst/>
                <a:gdLst>
                  <a:gd name="T0" fmla="*/ 4 w 6"/>
                  <a:gd name="T1" fmla="*/ 0 h 5"/>
                  <a:gd name="T2" fmla="*/ 6 w 6"/>
                  <a:gd name="T3" fmla="*/ 0 h 5"/>
                  <a:gd name="T4" fmla="*/ 6 w 6"/>
                  <a:gd name="T5" fmla="*/ 2 h 5"/>
                  <a:gd name="T6" fmla="*/ 6 w 6"/>
                  <a:gd name="T7" fmla="*/ 4 h 5"/>
                  <a:gd name="T8" fmla="*/ 6 w 6"/>
                  <a:gd name="T9" fmla="*/ 5 h 5"/>
                  <a:gd name="T10" fmla="*/ 4 w 6"/>
                  <a:gd name="T11" fmla="*/ 5 h 5"/>
                  <a:gd name="T12" fmla="*/ 2 w 6"/>
                  <a:gd name="T13" fmla="*/ 4 h 5"/>
                  <a:gd name="T14" fmla="*/ 0 w 6"/>
                  <a:gd name="T15" fmla="*/ 0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6" y="0"/>
                    </a:lnTo>
                    <a:lnTo>
                      <a:pt x="6" y="2"/>
                    </a:lnTo>
                    <a:lnTo>
                      <a:pt x="6" y="4"/>
                    </a:lnTo>
                    <a:lnTo>
                      <a:pt x="6" y="5"/>
                    </a:lnTo>
                    <a:lnTo>
                      <a:pt x="4" y="5"/>
                    </a:lnTo>
                    <a:lnTo>
                      <a:pt x="2"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1" name="Freeform 392"/>
              <p:cNvSpPr>
                <a:spLocks/>
              </p:cNvSpPr>
              <p:nvPr/>
            </p:nvSpPr>
            <p:spPr bwMode="auto">
              <a:xfrm>
                <a:off x="5194" y="1939"/>
                <a:ext cx="5" cy="9"/>
              </a:xfrm>
              <a:custGeom>
                <a:avLst/>
                <a:gdLst>
                  <a:gd name="T0" fmla="*/ 0 w 11"/>
                  <a:gd name="T1" fmla="*/ 0 h 20"/>
                  <a:gd name="T2" fmla="*/ 4 w 11"/>
                  <a:gd name="T3" fmla="*/ 0 h 20"/>
                  <a:gd name="T4" fmla="*/ 7 w 11"/>
                  <a:gd name="T5" fmla="*/ 2 h 20"/>
                  <a:gd name="T6" fmla="*/ 9 w 11"/>
                  <a:gd name="T7" fmla="*/ 4 h 20"/>
                  <a:gd name="T8" fmla="*/ 11 w 11"/>
                  <a:gd name="T9" fmla="*/ 7 h 20"/>
                  <a:gd name="T10" fmla="*/ 11 w 11"/>
                  <a:gd name="T11" fmla="*/ 9 h 20"/>
                  <a:gd name="T12" fmla="*/ 9 w 11"/>
                  <a:gd name="T13" fmla="*/ 13 h 20"/>
                  <a:gd name="T14" fmla="*/ 9 w 11"/>
                  <a:gd name="T15" fmla="*/ 15 h 20"/>
                  <a:gd name="T16" fmla="*/ 7 w 11"/>
                  <a:gd name="T17" fmla="*/ 18 h 20"/>
                  <a:gd name="T18" fmla="*/ 6 w 11"/>
                  <a:gd name="T19" fmla="*/ 18 h 20"/>
                  <a:gd name="T20" fmla="*/ 4 w 11"/>
                  <a:gd name="T21" fmla="*/ 20 h 20"/>
                  <a:gd name="T22" fmla="*/ 2 w 11"/>
                  <a:gd name="T23" fmla="*/ 20 h 20"/>
                  <a:gd name="T24" fmla="*/ 2 w 11"/>
                  <a:gd name="T25" fmla="*/ 18 h 20"/>
                  <a:gd name="T26" fmla="*/ 0 w 11"/>
                  <a:gd name="T27" fmla="*/ 15 h 20"/>
                  <a:gd name="T28" fmla="*/ 0 w 11"/>
                  <a:gd name="T29" fmla="*/ 9 h 20"/>
                  <a:gd name="T30" fmla="*/ 0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0" y="0"/>
                    </a:moveTo>
                    <a:lnTo>
                      <a:pt x="4" y="0"/>
                    </a:lnTo>
                    <a:lnTo>
                      <a:pt x="7" y="2"/>
                    </a:lnTo>
                    <a:lnTo>
                      <a:pt x="9" y="4"/>
                    </a:lnTo>
                    <a:lnTo>
                      <a:pt x="11" y="7"/>
                    </a:lnTo>
                    <a:lnTo>
                      <a:pt x="11" y="9"/>
                    </a:lnTo>
                    <a:lnTo>
                      <a:pt x="9" y="13"/>
                    </a:lnTo>
                    <a:lnTo>
                      <a:pt x="9" y="15"/>
                    </a:lnTo>
                    <a:lnTo>
                      <a:pt x="7" y="18"/>
                    </a:lnTo>
                    <a:lnTo>
                      <a:pt x="6" y="18"/>
                    </a:lnTo>
                    <a:lnTo>
                      <a:pt x="4" y="20"/>
                    </a:lnTo>
                    <a:lnTo>
                      <a:pt x="2" y="20"/>
                    </a:lnTo>
                    <a:lnTo>
                      <a:pt x="2" y="18"/>
                    </a:lnTo>
                    <a:lnTo>
                      <a:pt x="0" y="15"/>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2" name="Freeform 393"/>
              <p:cNvSpPr>
                <a:spLocks/>
              </p:cNvSpPr>
              <p:nvPr/>
            </p:nvSpPr>
            <p:spPr bwMode="auto">
              <a:xfrm>
                <a:off x="5195" y="1956"/>
                <a:ext cx="6" cy="14"/>
              </a:xfrm>
              <a:custGeom>
                <a:avLst/>
                <a:gdLst>
                  <a:gd name="T0" fmla="*/ 3 w 11"/>
                  <a:gd name="T1" fmla="*/ 0 h 29"/>
                  <a:gd name="T2" fmla="*/ 5 w 11"/>
                  <a:gd name="T3" fmla="*/ 0 h 29"/>
                  <a:gd name="T4" fmla="*/ 7 w 11"/>
                  <a:gd name="T5" fmla="*/ 2 h 29"/>
                  <a:gd name="T6" fmla="*/ 9 w 11"/>
                  <a:gd name="T7" fmla="*/ 4 h 29"/>
                  <a:gd name="T8" fmla="*/ 11 w 11"/>
                  <a:gd name="T9" fmla="*/ 8 h 29"/>
                  <a:gd name="T10" fmla="*/ 11 w 11"/>
                  <a:gd name="T11" fmla="*/ 9 h 29"/>
                  <a:gd name="T12" fmla="*/ 11 w 11"/>
                  <a:gd name="T13" fmla="*/ 13 h 29"/>
                  <a:gd name="T14" fmla="*/ 11 w 11"/>
                  <a:gd name="T15" fmla="*/ 17 h 29"/>
                  <a:gd name="T16" fmla="*/ 11 w 11"/>
                  <a:gd name="T17" fmla="*/ 22 h 29"/>
                  <a:gd name="T18" fmla="*/ 7 w 11"/>
                  <a:gd name="T19" fmla="*/ 26 h 29"/>
                  <a:gd name="T20" fmla="*/ 3 w 11"/>
                  <a:gd name="T21" fmla="*/ 29 h 29"/>
                  <a:gd name="T22" fmla="*/ 2 w 11"/>
                  <a:gd name="T23" fmla="*/ 20 h 29"/>
                  <a:gd name="T24" fmla="*/ 0 w 11"/>
                  <a:gd name="T25" fmla="*/ 13 h 29"/>
                  <a:gd name="T26" fmla="*/ 0 w 11"/>
                  <a:gd name="T27" fmla="*/ 8 h 29"/>
                  <a:gd name="T28" fmla="*/ 0 w 11"/>
                  <a:gd name="T29" fmla="*/ 4 h 29"/>
                  <a:gd name="T30" fmla="*/ 2 w 11"/>
                  <a:gd name="T31" fmla="*/ 2 h 29"/>
                  <a:gd name="T32" fmla="*/ 3 w 11"/>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9">
                    <a:moveTo>
                      <a:pt x="3" y="0"/>
                    </a:moveTo>
                    <a:lnTo>
                      <a:pt x="5" y="0"/>
                    </a:lnTo>
                    <a:lnTo>
                      <a:pt x="7" y="2"/>
                    </a:lnTo>
                    <a:lnTo>
                      <a:pt x="9" y="4"/>
                    </a:lnTo>
                    <a:lnTo>
                      <a:pt x="11" y="8"/>
                    </a:lnTo>
                    <a:lnTo>
                      <a:pt x="11" y="9"/>
                    </a:lnTo>
                    <a:lnTo>
                      <a:pt x="11" y="13"/>
                    </a:lnTo>
                    <a:lnTo>
                      <a:pt x="11" y="17"/>
                    </a:lnTo>
                    <a:lnTo>
                      <a:pt x="11" y="22"/>
                    </a:lnTo>
                    <a:lnTo>
                      <a:pt x="7" y="26"/>
                    </a:lnTo>
                    <a:lnTo>
                      <a:pt x="3" y="29"/>
                    </a:lnTo>
                    <a:lnTo>
                      <a:pt x="2" y="20"/>
                    </a:lnTo>
                    <a:lnTo>
                      <a:pt x="0" y="13"/>
                    </a:lnTo>
                    <a:lnTo>
                      <a:pt x="0" y="8"/>
                    </a:lnTo>
                    <a:lnTo>
                      <a:pt x="0" y="4"/>
                    </a:lnTo>
                    <a:lnTo>
                      <a:pt x="2"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3" name="Freeform 394"/>
              <p:cNvSpPr>
                <a:spLocks/>
              </p:cNvSpPr>
              <p:nvPr/>
            </p:nvSpPr>
            <p:spPr bwMode="auto">
              <a:xfrm>
                <a:off x="5200" y="2011"/>
                <a:ext cx="8" cy="11"/>
              </a:xfrm>
              <a:custGeom>
                <a:avLst/>
                <a:gdLst>
                  <a:gd name="T0" fmla="*/ 11 w 16"/>
                  <a:gd name="T1" fmla="*/ 0 h 22"/>
                  <a:gd name="T2" fmla="*/ 13 w 16"/>
                  <a:gd name="T3" fmla="*/ 2 h 22"/>
                  <a:gd name="T4" fmla="*/ 14 w 16"/>
                  <a:gd name="T5" fmla="*/ 2 h 22"/>
                  <a:gd name="T6" fmla="*/ 16 w 16"/>
                  <a:gd name="T7" fmla="*/ 6 h 22"/>
                  <a:gd name="T8" fmla="*/ 16 w 16"/>
                  <a:gd name="T9" fmla="*/ 11 h 22"/>
                  <a:gd name="T10" fmla="*/ 16 w 16"/>
                  <a:gd name="T11" fmla="*/ 20 h 22"/>
                  <a:gd name="T12" fmla="*/ 0 w 16"/>
                  <a:gd name="T13" fmla="*/ 22 h 22"/>
                  <a:gd name="T14" fmla="*/ 0 w 16"/>
                  <a:gd name="T15" fmla="*/ 18 h 22"/>
                  <a:gd name="T16" fmla="*/ 0 w 16"/>
                  <a:gd name="T17" fmla="*/ 15 h 22"/>
                  <a:gd name="T18" fmla="*/ 2 w 16"/>
                  <a:gd name="T19" fmla="*/ 11 h 22"/>
                  <a:gd name="T20" fmla="*/ 3 w 16"/>
                  <a:gd name="T21" fmla="*/ 8 h 22"/>
                  <a:gd name="T22" fmla="*/ 5 w 16"/>
                  <a:gd name="T23" fmla="*/ 4 h 22"/>
                  <a:gd name="T24" fmla="*/ 9 w 16"/>
                  <a:gd name="T25" fmla="*/ 2 h 22"/>
                  <a:gd name="T26" fmla="*/ 11 w 1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2">
                    <a:moveTo>
                      <a:pt x="11" y="0"/>
                    </a:moveTo>
                    <a:lnTo>
                      <a:pt x="13" y="2"/>
                    </a:lnTo>
                    <a:lnTo>
                      <a:pt x="14" y="2"/>
                    </a:lnTo>
                    <a:lnTo>
                      <a:pt x="16" y="6"/>
                    </a:lnTo>
                    <a:lnTo>
                      <a:pt x="16" y="11"/>
                    </a:lnTo>
                    <a:lnTo>
                      <a:pt x="16" y="20"/>
                    </a:lnTo>
                    <a:lnTo>
                      <a:pt x="0" y="22"/>
                    </a:lnTo>
                    <a:lnTo>
                      <a:pt x="0" y="18"/>
                    </a:lnTo>
                    <a:lnTo>
                      <a:pt x="0" y="15"/>
                    </a:lnTo>
                    <a:lnTo>
                      <a:pt x="2" y="11"/>
                    </a:lnTo>
                    <a:lnTo>
                      <a:pt x="3" y="8"/>
                    </a:lnTo>
                    <a:lnTo>
                      <a:pt x="5" y="4"/>
                    </a:lnTo>
                    <a:lnTo>
                      <a:pt x="9" y="2"/>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4" name="Freeform 395"/>
              <p:cNvSpPr>
                <a:spLocks/>
              </p:cNvSpPr>
              <p:nvPr/>
            </p:nvSpPr>
            <p:spPr bwMode="auto">
              <a:xfrm>
                <a:off x="5176" y="1893"/>
                <a:ext cx="12" cy="12"/>
              </a:xfrm>
              <a:custGeom>
                <a:avLst/>
                <a:gdLst>
                  <a:gd name="T0" fmla="*/ 22 w 23"/>
                  <a:gd name="T1" fmla="*/ 0 h 25"/>
                  <a:gd name="T2" fmla="*/ 23 w 23"/>
                  <a:gd name="T3" fmla="*/ 11 h 25"/>
                  <a:gd name="T4" fmla="*/ 20 w 23"/>
                  <a:gd name="T5" fmla="*/ 13 h 25"/>
                  <a:gd name="T6" fmla="*/ 16 w 23"/>
                  <a:gd name="T7" fmla="*/ 15 h 25"/>
                  <a:gd name="T8" fmla="*/ 13 w 23"/>
                  <a:gd name="T9" fmla="*/ 18 h 25"/>
                  <a:gd name="T10" fmla="*/ 11 w 23"/>
                  <a:gd name="T11" fmla="*/ 20 h 25"/>
                  <a:gd name="T12" fmla="*/ 7 w 23"/>
                  <a:gd name="T13" fmla="*/ 24 h 25"/>
                  <a:gd name="T14" fmla="*/ 4 w 23"/>
                  <a:gd name="T15" fmla="*/ 25 h 25"/>
                  <a:gd name="T16" fmla="*/ 0 w 23"/>
                  <a:gd name="T17" fmla="*/ 25 h 25"/>
                  <a:gd name="T18" fmla="*/ 0 w 23"/>
                  <a:gd name="T19" fmla="*/ 20 h 25"/>
                  <a:gd name="T20" fmla="*/ 2 w 23"/>
                  <a:gd name="T21" fmla="*/ 13 h 25"/>
                  <a:gd name="T22" fmla="*/ 5 w 23"/>
                  <a:gd name="T23" fmla="*/ 9 h 25"/>
                  <a:gd name="T24" fmla="*/ 9 w 23"/>
                  <a:gd name="T25" fmla="*/ 6 h 25"/>
                  <a:gd name="T26" fmla="*/ 14 w 23"/>
                  <a:gd name="T27" fmla="*/ 2 h 25"/>
                  <a:gd name="T28" fmla="*/ 22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22" y="0"/>
                    </a:moveTo>
                    <a:lnTo>
                      <a:pt x="23" y="11"/>
                    </a:lnTo>
                    <a:lnTo>
                      <a:pt x="20" y="13"/>
                    </a:lnTo>
                    <a:lnTo>
                      <a:pt x="16" y="15"/>
                    </a:lnTo>
                    <a:lnTo>
                      <a:pt x="13" y="18"/>
                    </a:lnTo>
                    <a:lnTo>
                      <a:pt x="11" y="20"/>
                    </a:lnTo>
                    <a:lnTo>
                      <a:pt x="7" y="24"/>
                    </a:lnTo>
                    <a:lnTo>
                      <a:pt x="4" y="25"/>
                    </a:lnTo>
                    <a:lnTo>
                      <a:pt x="0" y="25"/>
                    </a:lnTo>
                    <a:lnTo>
                      <a:pt x="0" y="20"/>
                    </a:lnTo>
                    <a:lnTo>
                      <a:pt x="2" y="13"/>
                    </a:lnTo>
                    <a:lnTo>
                      <a:pt x="5" y="9"/>
                    </a:lnTo>
                    <a:lnTo>
                      <a:pt x="9" y="6"/>
                    </a:lnTo>
                    <a:lnTo>
                      <a:pt x="14" y="2"/>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5" name="Freeform 396"/>
              <p:cNvSpPr>
                <a:spLocks/>
              </p:cNvSpPr>
              <p:nvPr/>
            </p:nvSpPr>
            <p:spPr bwMode="auto">
              <a:xfrm>
                <a:off x="5193" y="1970"/>
                <a:ext cx="4" cy="4"/>
              </a:xfrm>
              <a:custGeom>
                <a:avLst/>
                <a:gdLst>
                  <a:gd name="T0" fmla="*/ 9 w 9"/>
                  <a:gd name="T1" fmla="*/ 0 h 7"/>
                  <a:gd name="T2" fmla="*/ 9 w 9"/>
                  <a:gd name="T3" fmla="*/ 2 h 7"/>
                  <a:gd name="T4" fmla="*/ 9 w 9"/>
                  <a:gd name="T5" fmla="*/ 4 h 7"/>
                  <a:gd name="T6" fmla="*/ 8 w 9"/>
                  <a:gd name="T7" fmla="*/ 6 h 7"/>
                  <a:gd name="T8" fmla="*/ 6 w 9"/>
                  <a:gd name="T9" fmla="*/ 7 h 7"/>
                  <a:gd name="T10" fmla="*/ 4 w 9"/>
                  <a:gd name="T11" fmla="*/ 7 h 7"/>
                  <a:gd name="T12" fmla="*/ 2 w 9"/>
                  <a:gd name="T13" fmla="*/ 6 h 7"/>
                  <a:gd name="T14" fmla="*/ 0 w 9"/>
                  <a:gd name="T15" fmla="*/ 0 h 7"/>
                  <a:gd name="T16" fmla="*/ 9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9" y="0"/>
                    </a:moveTo>
                    <a:lnTo>
                      <a:pt x="9" y="2"/>
                    </a:lnTo>
                    <a:lnTo>
                      <a:pt x="9" y="4"/>
                    </a:lnTo>
                    <a:lnTo>
                      <a:pt x="8" y="6"/>
                    </a:lnTo>
                    <a:lnTo>
                      <a:pt x="6" y="7"/>
                    </a:lnTo>
                    <a:lnTo>
                      <a:pt x="4" y="7"/>
                    </a:lnTo>
                    <a:lnTo>
                      <a:pt x="2" y="6"/>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6" name="Freeform 397"/>
              <p:cNvSpPr>
                <a:spLocks/>
              </p:cNvSpPr>
              <p:nvPr/>
            </p:nvSpPr>
            <p:spPr bwMode="auto">
              <a:xfrm>
                <a:off x="5208" y="2114"/>
                <a:ext cx="8" cy="9"/>
              </a:xfrm>
              <a:custGeom>
                <a:avLst/>
                <a:gdLst>
                  <a:gd name="T0" fmla="*/ 7 w 16"/>
                  <a:gd name="T1" fmla="*/ 0 h 16"/>
                  <a:gd name="T2" fmla="*/ 13 w 16"/>
                  <a:gd name="T3" fmla="*/ 2 h 16"/>
                  <a:gd name="T4" fmla="*/ 15 w 16"/>
                  <a:gd name="T5" fmla="*/ 4 h 16"/>
                  <a:gd name="T6" fmla="*/ 16 w 16"/>
                  <a:gd name="T7" fmla="*/ 5 h 16"/>
                  <a:gd name="T8" fmla="*/ 16 w 16"/>
                  <a:gd name="T9" fmla="*/ 9 h 16"/>
                  <a:gd name="T10" fmla="*/ 15 w 16"/>
                  <a:gd name="T11" fmla="*/ 11 h 16"/>
                  <a:gd name="T12" fmla="*/ 13 w 16"/>
                  <a:gd name="T13" fmla="*/ 13 h 16"/>
                  <a:gd name="T14" fmla="*/ 11 w 16"/>
                  <a:gd name="T15" fmla="*/ 14 h 16"/>
                  <a:gd name="T16" fmla="*/ 7 w 16"/>
                  <a:gd name="T17" fmla="*/ 16 h 16"/>
                  <a:gd name="T18" fmla="*/ 6 w 16"/>
                  <a:gd name="T19" fmla="*/ 16 h 16"/>
                  <a:gd name="T20" fmla="*/ 2 w 16"/>
                  <a:gd name="T21" fmla="*/ 16 h 16"/>
                  <a:gd name="T22" fmla="*/ 0 w 16"/>
                  <a:gd name="T23" fmla="*/ 16 h 16"/>
                  <a:gd name="T24" fmla="*/ 0 w 16"/>
                  <a:gd name="T25" fmla="*/ 14 h 16"/>
                  <a:gd name="T26" fmla="*/ 0 w 16"/>
                  <a:gd name="T27" fmla="*/ 13 h 16"/>
                  <a:gd name="T28" fmla="*/ 0 w 16"/>
                  <a:gd name="T29" fmla="*/ 9 h 16"/>
                  <a:gd name="T30" fmla="*/ 4 w 16"/>
                  <a:gd name="T31" fmla="*/ 5 h 16"/>
                  <a:gd name="T32" fmla="*/ 7 w 1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6">
                    <a:moveTo>
                      <a:pt x="7" y="0"/>
                    </a:moveTo>
                    <a:lnTo>
                      <a:pt x="13" y="2"/>
                    </a:lnTo>
                    <a:lnTo>
                      <a:pt x="15" y="4"/>
                    </a:lnTo>
                    <a:lnTo>
                      <a:pt x="16" y="5"/>
                    </a:lnTo>
                    <a:lnTo>
                      <a:pt x="16" y="9"/>
                    </a:lnTo>
                    <a:lnTo>
                      <a:pt x="15" y="11"/>
                    </a:lnTo>
                    <a:lnTo>
                      <a:pt x="13" y="13"/>
                    </a:lnTo>
                    <a:lnTo>
                      <a:pt x="11" y="14"/>
                    </a:lnTo>
                    <a:lnTo>
                      <a:pt x="7" y="16"/>
                    </a:lnTo>
                    <a:lnTo>
                      <a:pt x="6" y="16"/>
                    </a:lnTo>
                    <a:lnTo>
                      <a:pt x="2" y="16"/>
                    </a:lnTo>
                    <a:lnTo>
                      <a:pt x="0" y="16"/>
                    </a:lnTo>
                    <a:lnTo>
                      <a:pt x="0" y="14"/>
                    </a:lnTo>
                    <a:lnTo>
                      <a:pt x="0" y="13"/>
                    </a:lnTo>
                    <a:lnTo>
                      <a:pt x="0" y="9"/>
                    </a:lnTo>
                    <a:lnTo>
                      <a:pt x="4" y="5"/>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7" name="Freeform 398"/>
              <p:cNvSpPr>
                <a:spLocks/>
              </p:cNvSpPr>
              <p:nvPr/>
            </p:nvSpPr>
            <p:spPr bwMode="auto">
              <a:xfrm>
                <a:off x="5162" y="1936"/>
                <a:ext cx="24" cy="37"/>
              </a:xfrm>
              <a:custGeom>
                <a:avLst/>
                <a:gdLst>
                  <a:gd name="T0" fmla="*/ 18 w 49"/>
                  <a:gd name="T1" fmla="*/ 0 h 74"/>
                  <a:gd name="T2" fmla="*/ 31 w 49"/>
                  <a:gd name="T3" fmla="*/ 2 h 74"/>
                  <a:gd name="T4" fmla="*/ 40 w 49"/>
                  <a:gd name="T5" fmla="*/ 7 h 74"/>
                  <a:gd name="T6" fmla="*/ 45 w 49"/>
                  <a:gd name="T7" fmla="*/ 18 h 74"/>
                  <a:gd name="T8" fmla="*/ 47 w 49"/>
                  <a:gd name="T9" fmla="*/ 30 h 74"/>
                  <a:gd name="T10" fmla="*/ 49 w 49"/>
                  <a:gd name="T11" fmla="*/ 45 h 74"/>
                  <a:gd name="T12" fmla="*/ 47 w 49"/>
                  <a:gd name="T13" fmla="*/ 59 h 74"/>
                  <a:gd name="T14" fmla="*/ 45 w 49"/>
                  <a:gd name="T15" fmla="*/ 72 h 74"/>
                  <a:gd name="T16" fmla="*/ 33 w 49"/>
                  <a:gd name="T17" fmla="*/ 74 h 74"/>
                  <a:gd name="T18" fmla="*/ 22 w 49"/>
                  <a:gd name="T19" fmla="*/ 68 h 74"/>
                  <a:gd name="T20" fmla="*/ 11 w 49"/>
                  <a:gd name="T21" fmla="*/ 63 h 74"/>
                  <a:gd name="T22" fmla="*/ 0 w 49"/>
                  <a:gd name="T23" fmla="*/ 59 h 74"/>
                  <a:gd name="T24" fmla="*/ 2 w 49"/>
                  <a:gd name="T25" fmla="*/ 50 h 74"/>
                  <a:gd name="T26" fmla="*/ 6 w 49"/>
                  <a:gd name="T27" fmla="*/ 41 h 74"/>
                  <a:gd name="T28" fmla="*/ 6 w 49"/>
                  <a:gd name="T29" fmla="*/ 30 h 74"/>
                  <a:gd name="T30" fmla="*/ 4 w 49"/>
                  <a:gd name="T31" fmla="*/ 18 h 74"/>
                  <a:gd name="T32" fmla="*/ 7 w 49"/>
                  <a:gd name="T33" fmla="*/ 14 h 74"/>
                  <a:gd name="T34" fmla="*/ 9 w 49"/>
                  <a:gd name="T35" fmla="*/ 12 h 74"/>
                  <a:gd name="T36" fmla="*/ 9 w 49"/>
                  <a:gd name="T37" fmla="*/ 11 h 74"/>
                  <a:gd name="T38" fmla="*/ 7 w 49"/>
                  <a:gd name="T39" fmla="*/ 9 h 74"/>
                  <a:gd name="T40" fmla="*/ 6 w 49"/>
                  <a:gd name="T41" fmla="*/ 7 h 74"/>
                  <a:gd name="T42" fmla="*/ 2 w 49"/>
                  <a:gd name="T43" fmla="*/ 7 h 74"/>
                  <a:gd name="T44" fmla="*/ 18 w 49"/>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74">
                    <a:moveTo>
                      <a:pt x="18" y="0"/>
                    </a:moveTo>
                    <a:lnTo>
                      <a:pt x="31" y="2"/>
                    </a:lnTo>
                    <a:lnTo>
                      <a:pt x="40" y="7"/>
                    </a:lnTo>
                    <a:lnTo>
                      <a:pt x="45" y="18"/>
                    </a:lnTo>
                    <a:lnTo>
                      <a:pt x="47" y="30"/>
                    </a:lnTo>
                    <a:lnTo>
                      <a:pt x="49" y="45"/>
                    </a:lnTo>
                    <a:lnTo>
                      <a:pt x="47" y="59"/>
                    </a:lnTo>
                    <a:lnTo>
                      <a:pt x="45" y="72"/>
                    </a:lnTo>
                    <a:lnTo>
                      <a:pt x="33" y="74"/>
                    </a:lnTo>
                    <a:lnTo>
                      <a:pt x="22" y="68"/>
                    </a:lnTo>
                    <a:lnTo>
                      <a:pt x="11" y="63"/>
                    </a:lnTo>
                    <a:lnTo>
                      <a:pt x="0" y="59"/>
                    </a:lnTo>
                    <a:lnTo>
                      <a:pt x="2" y="50"/>
                    </a:lnTo>
                    <a:lnTo>
                      <a:pt x="6" y="41"/>
                    </a:lnTo>
                    <a:lnTo>
                      <a:pt x="6" y="30"/>
                    </a:lnTo>
                    <a:lnTo>
                      <a:pt x="4" y="18"/>
                    </a:lnTo>
                    <a:lnTo>
                      <a:pt x="7" y="14"/>
                    </a:lnTo>
                    <a:lnTo>
                      <a:pt x="9" y="12"/>
                    </a:lnTo>
                    <a:lnTo>
                      <a:pt x="9" y="11"/>
                    </a:lnTo>
                    <a:lnTo>
                      <a:pt x="7" y="9"/>
                    </a:lnTo>
                    <a:lnTo>
                      <a:pt x="6" y="7"/>
                    </a:lnTo>
                    <a:lnTo>
                      <a:pt x="2" y="7"/>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8" name="Freeform 399"/>
              <p:cNvSpPr>
                <a:spLocks/>
              </p:cNvSpPr>
              <p:nvPr/>
            </p:nvSpPr>
            <p:spPr bwMode="auto">
              <a:xfrm>
                <a:off x="5190" y="1967"/>
                <a:ext cx="3" cy="4"/>
              </a:xfrm>
              <a:custGeom>
                <a:avLst/>
                <a:gdLst>
                  <a:gd name="T0" fmla="*/ 2 w 5"/>
                  <a:gd name="T1" fmla="*/ 0 h 7"/>
                  <a:gd name="T2" fmla="*/ 4 w 5"/>
                  <a:gd name="T3" fmla="*/ 2 h 7"/>
                  <a:gd name="T4" fmla="*/ 5 w 5"/>
                  <a:gd name="T5" fmla="*/ 5 h 7"/>
                  <a:gd name="T6" fmla="*/ 4 w 5"/>
                  <a:gd name="T7" fmla="*/ 7 h 7"/>
                  <a:gd name="T8" fmla="*/ 2 w 5"/>
                  <a:gd name="T9" fmla="*/ 5 h 7"/>
                  <a:gd name="T10" fmla="*/ 0 w 5"/>
                  <a:gd name="T11" fmla="*/ 3 h 7"/>
                  <a:gd name="T12" fmla="*/ 0 w 5"/>
                  <a:gd name="T13" fmla="*/ 2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4" y="2"/>
                    </a:lnTo>
                    <a:lnTo>
                      <a:pt x="5" y="5"/>
                    </a:lnTo>
                    <a:lnTo>
                      <a:pt x="4" y="7"/>
                    </a:lnTo>
                    <a:lnTo>
                      <a:pt x="2" y="5"/>
                    </a:lnTo>
                    <a:lnTo>
                      <a:pt x="0" y="3"/>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9" name="Freeform 400"/>
              <p:cNvSpPr>
                <a:spLocks/>
              </p:cNvSpPr>
              <p:nvPr/>
            </p:nvSpPr>
            <p:spPr bwMode="auto">
              <a:xfrm>
                <a:off x="5197" y="2022"/>
                <a:ext cx="3" cy="4"/>
              </a:xfrm>
              <a:custGeom>
                <a:avLst/>
                <a:gdLst>
                  <a:gd name="T0" fmla="*/ 6 w 6"/>
                  <a:gd name="T1" fmla="*/ 0 h 9"/>
                  <a:gd name="T2" fmla="*/ 6 w 6"/>
                  <a:gd name="T3" fmla="*/ 5 h 9"/>
                  <a:gd name="T4" fmla="*/ 6 w 6"/>
                  <a:gd name="T5" fmla="*/ 7 h 9"/>
                  <a:gd name="T6" fmla="*/ 4 w 6"/>
                  <a:gd name="T7" fmla="*/ 9 h 9"/>
                  <a:gd name="T8" fmla="*/ 2 w 6"/>
                  <a:gd name="T9" fmla="*/ 9 h 9"/>
                  <a:gd name="T10" fmla="*/ 0 w 6"/>
                  <a:gd name="T11" fmla="*/ 7 h 9"/>
                  <a:gd name="T12" fmla="*/ 0 w 6"/>
                  <a:gd name="T13" fmla="*/ 5 h 9"/>
                  <a:gd name="T14" fmla="*/ 2 w 6"/>
                  <a:gd name="T15" fmla="*/ 4 h 9"/>
                  <a:gd name="T16" fmla="*/ 6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6" y="0"/>
                    </a:moveTo>
                    <a:lnTo>
                      <a:pt x="6" y="5"/>
                    </a:lnTo>
                    <a:lnTo>
                      <a:pt x="6" y="7"/>
                    </a:lnTo>
                    <a:lnTo>
                      <a:pt x="4" y="9"/>
                    </a:lnTo>
                    <a:lnTo>
                      <a:pt x="2" y="9"/>
                    </a:lnTo>
                    <a:lnTo>
                      <a:pt x="0" y="7"/>
                    </a:lnTo>
                    <a:lnTo>
                      <a:pt x="0" y="5"/>
                    </a:lnTo>
                    <a:lnTo>
                      <a:pt x="2" y="4"/>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0" name="Freeform 401"/>
              <p:cNvSpPr>
                <a:spLocks/>
              </p:cNvSpPr>
              <p:nvPr/>
            </p:nvSpPr>
            <p:spPr bwMode="auto">
              <a:xfrm>
                <a:off x="5215" y="2173"/>
                <a:ext cx="3" cy="4"/>
              </a:xfrm>
              <a:custGeom>
                <a:avLst/>
                <a:gdLst>
                  <a:gd name="T0" fmla="*/ 3 w 5"/>
                  <a:gd name="T1" fmla="*/ 0 h 7"/>
                  <a:gd name="T2" fmla="*/ 5 w 5"/>
                  <a:gd name="T3" fmla="*/ 0 h 7"/>
                  <a:gd name="T4" fmla="*/ 5 w 5"/>
                  <a:gd name="T5" fmla="*/ 2 h 7"/>
                  <a:gd name="T6" fmla="*/ 3 w 5"/>
                  <a:gd name="T7" fmla="*/ 6 h 7"/>
                  <a:gd name="T8" fmla="*/ 0 w 5"/>
                  <a:gd name="T9" fmla="*/ 7 h 7"/>
                  <a:gd name="T10" fmla="*/ 0 w 5"/>
                  <a:gd name="T11" fmla="*/ 4 h 7"/>
                  <a:gd name="T12" fmla="*/ 1 w 5"/>
                  <a:gd name="T13" fmla="*/ 2 h 7"/>
                  <a:gd name="T14" fmla="*/ 3 w 5"/>
                  <a:gd name="T15" fmla="*/ 0 h 7"/>
                  <a:gd name="T16" fmla="*/ 3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3" y="0"/>
                    </a:moveTo>
                    <a:lnTo>
                      <a:pt x="5" y="0"/>
                    </a:lnTo>
                    <a:lnTo>
                      <a:pt x="5" y="2"/>
                    </a:lnTo>
                    <a:lnTo>
                      <a:pt x="3" y="6"/>
                    </a:lnTo>
                    <a:lnTo>
                      <a:pt x="0" y="7"/>
                    </a:lnTo>
                    <a:lnTo>
                      <a:pt x="0" y="4"/>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1" name="Freeform 402"/>
              <p:cNvSpPr>
                <a:spLocks/>
              </p:cNvSpPr>
              <p:nvPr/>
            </p:nvSpPr>
            <p:spPr bwMode="auto">
              <a:xfrm>
                <a:off x="5221" y="2218"/>
                <a:ext cx="3" cy="3"/>
              </a:xfrm>
              <a:custGeom>
                <a:avLst/>
                <a:gdLst>
                  <a:gd name="T0" fmla="*/ 4 w 8"/>
                  <a:gd name="T1" fmla="*/ 0 h 6"/>
                  <a:gd name="T2" fmla="*/ 6 w 8"/>
                  <a:gd name="T3" fmla="*/ 0 h 6"/>
                  <a:gd name="T4" fmla="*/ 8 w 8"/>
                  <a:gd name="T5" fmla="*/ 2 h 6"/>
                  <a:gd name="T6" fmla="*/ 8 w 8"/>
                  <a:gd name="T7" fmla="*/ 4 h 6"/>
                  <a:gd name="T8" fmla="*/ 8 w 8"/>
                  <a:gd name="T9" fmla="*/ 6 h 6"/>
                  <a:gd name="T10" fmla="*/ 6 w 8"/>
                  <a:gd name="T11" fmla="*/ 6 h 6"/>
                  <a:gd name="T12" fmla="*/ 4 w 8"/>
                  <a:gd name="T13" fmla="*/ 4 h 6"/>
                  <a:gd name="T14" fmla="*/ 0 w 8"/>
                  <a:gd name="T15" fmla="*/ 0 h 6"/>
                  <a:gd name="T16" fmla="*/ 4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4" y="0"/>
                    </a:moveTo>
                    <a:lnTo>
                      <a:pt x="6" y="0"/>
                    </a:lnTo>
                    <a:lnTo>
                      <a:pt x="8" y="2"/>
                    </a:lnTo>
                    <a:lnTo>
                      <a:pt x="8" y="4"/>
                    </a:lnTo>
                    <a:lnTo>
                      <a:pt x="8"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2" name="Freeform 403"/>
              <p:cNvSpPr>
                <a:spLocks/>
              </p:cNvSpPr>
              <p:nvPr/>
            </p:nvSpPr>
            <p:spPr bwMode="auto">
              <a:xfrm>
                <a:off x="5224" y="2243"/>
                <a:ext cx="5" cy="4"/>
              </a:xfrm>
              <a:custGeom>
                <a:avLst/>
                <a:gdLst>
                  <a:gd name="T0" fmla="*/ 9 w 9"/>
                  <a:gd name="T1" fmla="*/ 0 h 9"/>
                  <a:gd name="T2" fmla="*/ 9 w 9"/>
                  <a:gd name="T3" fmla="*/ 4 h 9"/>
                  <a:gd name="T4" fmla="*/ 7 w 9"/>
                  <a:gd name="T5" fmla="*/ 5 h 9"/>
                  <a:gd name="T6" fmla="*/ 5 w 9"/>
                  <a:gd name="T7" fmla="*/ 7 h 9"/>
                  <a:gd name="T8" fmla="*/ 3 w 9"/>
                  <a:gd name="T9" fmla="*/ 9 h 9"/>
                  <a:gd name="T10" fmla="*/ 1 w 9"/>
                  <a:gd name="T11" fmla="*/ 7 h 9"/>
                  <a:gd name="T12" fmla="*/ 0 w 9"/>
                  <a:gd name="T13" fmla="*/ 2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4"/>
                    </a:lnTo>
                    <a:lnTo>
                      <a:pt x="7" y="5"/>
                    </a:lnTo>
                    <a:lnTo>
                      <a:pt x="5" y="7"/>
                    </a:lnTo>
                    <a:lnTo>
                      <a:pt x="3" y="9"/>
                    </a:lnTo>
                    <a:lnTo>
                      <a:pt x="1" y="7"/>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3" name="Freeform 404"/>
              <p:cNvSpPr>
                <a:spLocks/>
              </p:cNvSpPr>
              <p:nvPr/>
            </p:nvSpPr>
            <p:spPr bwMode="auto">
              <a:xfrm>
                <a:off x="5207" y="2147"/>
                <a:ext cx="6" cy="4"/>
              </a:xfrm>
              <a:custGeom>
                <a:avLst/>
                <a:gdLst>
                  <a:gd name="T0" fmla="*/ 4 w 11"/>
                  <a:gd name="T1" fmla="*/ 0 h 9"/>
                  <a:gd name="T2" fmla="*/ 8 w 11"/>
                  <a:gd name="T3" fmla="*/ 0 h 9"/>
                  <a:gd name="T4" fmla="*/ 9 w 11"/>
                  <a:gd name="T5" fmla="*/ 2 h 9"/>
                  <a:gd name="T6" fmla="*/ 11 w 11"/>
                  <a:gd name="T7" fmla="*/ 3 h 9"/>
                  <a:gd name="T8" fmla="*/ 11 w 11"/>
                  <a:gd name="T9" fmla="*/ 9 h 9"/>
                  <a:gd name="T10" fmla="*/ 8 w 11"/>
                  <a:gd name="T11" fmla="*/ 9 h 9"/>
                  <a:gd name="T12" fmla="*/ 6 w 11"/>
                  <a:gd name="T13" fmla="*/ 9 h 9"/>
                  <a:gd name="T14" fmla="*/ 2 w 11"/>
                  <a:gd name="T15" fmla="*/ 7 h 9"/>
                  <a:gd name="T16" fmla="*/ 2 w 11"/>
                  <a:gd name="T17" fmla="*/ 3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8" y="0"/>
                    </a:lnTo>
                    <a:lnTo>
                      <a:pt x="9" y="2"/>
                    </a:lnTo>
                    <a:lnTo>
                      <a:pt x="11" y="3"/>
                    </a:lnTo>
                    <a:lnTo>
                      <a:pt x="11" y="9"/>
                    </a:lnTo>
                    <a:lnTo>
                      <a:pt x="8" y="9"/>
                    </a:lnTo>
                    <a:lnTo>
                      <a:pt x="6" y="9"/>
                    </a:lnTo>
                    <a:lnTo>
                      <a:pt x="2" y="7"/>
                    </a:lnTo>
                    <a:lnTo>
                      <a:pt x="2"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4" name="Freeform 405"/>
              <p:cNvSpPr>
                <a:spLocks/>
              </p:cNvSpPr>
              <p:nvPr/>
            </p:nvSpPr>
            <p:spPr bwMode="auto">
              <a:xfrm>
                <a:off x="5213" y="2208"/>
                <a:ext cx="8" cy="10"/>
              </a:xfrm>
              <a:custGeom>
                <a:avLst/>
                <a:gdLst>
                  <a:gd name="T0" fmla="*/ 5 w 14"/>
                  <a:gd name="T1" fmla="*/ 0 h 19"/>
                  <a:gd name="T2" fmla="*/ 7 w 14"/>
                  <a:gd name="T3" fmla="*/ 0 h 19"/>
                  <a:gd name="T4" fmla="*/ 11 w 14"/>
                  <a:gd name="T5" fmla="*/ 1 h 19"/>
                  <a:gd name="T6" fmla="*/ 13 w 14"/>
                  <a:gd name="T7" fmla="*/ 5 h 19"/>
                  <a:gd name="T8" fmla="*/ 14 w 14"/>
                  <a:gd name="T9" fmla="*/ 10 h 19"/>
                  <a:gd name="T10" fmla="*/ 14 w 14"/>
                  <a:gd name="T11" fmla="*/ 19 h 19"/>
                  <a:gd name="T12" fmla="*/ 9 w 14"/>
                  <a:gd name="T13" fmla="*/ 19 h 19"/>
                  <a:gd name="T14" fmla="*/ 5 w 14"/>
                  <a:gd name="T15" fmla="*/ 18 h 19"/>
                  <a:gd name="T16" fmla="*/ 2 w 14"/>
                  <a:gd name="T17" fmla="*/ 16 h 19"/>
                  <a:gd name="T18" fmla="*/ 0 w 14"/>
                  <a:gd name="T19" fmla="*/ 14 h 19"/>
                  <a:gd name="T20" fmla="*/ 0 w 14"/>
                  <a:gd name="T21" fmla="*/ 10 h 19"/>
                  <a:gd name="T22" fmla="*/ 0 w 14"/>
                  <a:gd name="T23" fmla="*/ 7 h 19"/>
                  <a:gd name="T24" fmla="*/ 0 w 14"/>
                  <a:gd name="T25" fmla="*/ 5 h 19"/>
                  <a:gd name="T26" fmla="*/ 2 w 14"/>
                  <a:gd name="T27" fmla="*/ 1 h 19"/>
                  <a:gd name="T28" fmla="*/ 4 w 14"/>
                  <a:gd name="T29" fmla="*/ 0 h 19"/>
                  <a:gd name="T30" fmla="*/ 5 w 14"/>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9">
                    <a:moveTo>
                      <a:pt x="5" y="0"/>
                    </a:moveTo>
                    <a:lnTo>
                      <a:pt x="7" y="0"/>
                    </a:lnTo>
                    <a:lnTo>
                      <a:pt x="11" y="1"/>
                    </a:lnTo>
                    <a:lnTo>
                      <a:pt x="13" y="5"/>
                    </a:lnTo>
                    <a:lnTo>
                      <a:pt x="14" y="10"/>
                    </a:lnTo>
                    <a:lnTo>
                      <a:pt x="14" y="19"/>
                    </a:lnTo>
                    <a:lnTo>
                      <a:pt x="9" y="19"/>
                    </a:lnTo>
                    <a:lnTo>
                      <a:pt x="5" y="18"/>
                    </a:lnTo>
                    <a:lnTo>
                      <a:pt x="2" y="16"/>
                    </a:lnTo>
                    <a:lnTo>
                      <a:pt x="0" y="14"/>
                    </a:lnTo>
                    <a:lnTo>
                      <a:pt x="0" y="10"/>
                    </a:lnTo>
                    <a:lnTo>
                      <a:pt x="0" y="7"/>
                    </a:lnTo>
                    <a:lnTo>
                      <a:pt x="0" y="5"/>
                    </a:lnTo>
                    <a:lnTo>
                      <a:pt x="2" y="1"/>
                    </a:lnTo>
                    <a:lnTo>
                      <a:pt x="4"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5" name="Freeform 406"/>
              <p:cNvSpPr>
                <a:spLocks/>
              </p:cNvSpPr>
              <p:nvPr/>
            </p:nvSpPr>
            <p:spPr bwMode="auto">
              <a:xfrm>
                <a:off x="5170" y="1892"/>
                <a:ext cx="3" cy="4"/>
              </a:xfrm>
              <a:custGeom>
                <a:avLst/>
                <a:gdLst>
                  <a:gd name="T0" fmla="*/ 4 w 6"/>
                  <a:gd name="T1" fmla="*/ 0 h 9"/>
                  <a:gd name="T2" fmla="*/ 6 w 6"/>
                  <a:gd name="T3" fmla="*/ 2 h 9"/>
                  <a:gd name="T4" fmla="*/ 6 w 6"/>
                  <a:gd name="T5" fmla="*/ 4 h 9"/>
                  <a:gd name="T6" fmla="*/ 4 w 6"/>
                  <a:gd name="T7" fmla="*/ 6 h 9"/>
                  <a:gd name="T8" fmla="*/ 0 w 6"/>
                  <a:gd name="T9" fmla="*/ 9 h 9"/>
                  <a:gd name="T10" fmla="*/ 0 w 6"/>
                  <a:gd name="T11" fmla="*/ 6 h 9"/>
                  <a:gd name="T12" fmla="*/ 2 w 6"/>
                  <a:gd name="T13" fmla="*/ 2 h 9"/>
                  <a:gd name="T14" fmla="*/ 2 w 6"/>
                  <a:gd name="T15" fmla="*/ 0 h 9"/>
                  <a:gd name="T16" fmla="*/ 4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4" y="0"/>
                    </a:moveTo>
                    <a:lnTo>
                      <a:pt x="6" y="2"/>
                    </a:lnTo>
                    <a:lnTo>
                      <a:pt x="6" y="4"/>
                    </a:lnTo>
                    <a:lnTo>
                      <a:pt x="4" y="6"/>
                    </a:lnTo>
                    <a:lnTo>
                      <a:pt x="0" y="9"/>
                    </a:lnTo>
                    <a:lnTo>
                      <a:pt x="0" y="6"/>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6" name="Freeform 407"/>
              <p:cNvSpPr>
                <a:spLocks/>
              </p:cNvSpPr>
              <p:nvPr/>
            </p:nvSpPr>
            <p:spPr bwMode="auto">
              <a:xfrm>
                <a:off x="5157" y="1896"/>
                <a:ext cx="21" cy="30"/>
              </a:xfrm>
              <a:custGeom>
                <a:avLst/>
                <a:gdLst>
                  <a:gd name="T0" fmla="*/ 27 w 44"/>
                  <a:gd name="T1" fmla="*/ 0 h 60"/>
                  <a:gd name="T2" fmla="*/ 29 w 44"/>
                  <a:gd name="T3" fmla="*/ 4 h 60"/>
                  <a:gd name="T4" fmla="*/ 29 w 44"/>
                  <a:gd name="T5" fmla="*/ 8 h 60"/>
                  <a:gd name="T6" fmla="*/ 31 w 44"/>
                  <a:gd name="T7" fmla="*/ 11 h 60"/>
                  <a:gd name="T8" fmla="*/ 33 w 44"/>
                  <a:gd name="T9" fmla="*/ 15 h 60"/>
                  <a:gd name="T10" fmla="*/ 35 w 44"/>
                  <a:gd name="T11" fmla="*/ 17 h 60"/>
                  <a:gd name="T12" fmla="*/ 36 w 44"/>
                  <a:gd name="T13" fmla="*/ 18 h 60"/>
                  <a:gd name="T14" fmla="*/ 40 w 44"/>
                  <a:gd name="T15" fmla="*/ 18 h 60"/>
                  <a:gd name="T16" fmla="*/ 44 w 44"/>
                  <a:gd name="T17" fmla="*/ 60 h 60"/>
                  <a:gd name="T18" fmla="*/ 33 w 44"/>
                  <a:gd name="T19" fmla="*/ 54 h 60"/>
                  <a:gd name="T20" fmla="*/ 18 w 44"/>
                  <a:gd name="T21" fmla="*/ 54 h 60"/>
                  <a:gd name="T22" fmla="*/ 0 w 44"/>
                  <a:gd name="T23" fmla="*/ 58 h 60"/>
                  <a:gd name="T24" fmla="*/ 6 w 44"/>
                  <a:gd name="T25" fmla="*/ 47 h 60"/>
                  <a:gd name="T26" fmla="*/ 8 w 44"/>
                  <a:gd name="T27" fmla="*/ 36 h 60"/>
                  <a:gd name="T28" fmla="*/ 9 w 44"/>
                  <a:gd name="T29" fmla="*/ 24 h 60"/>
                  <a:gd name="T30" fmla="*/ 11 w 44"/>
                  <a:gd name="T31" fmla="*/ 13 h 60"/>
                  <a:gd name="T32" fmla="*/ 17 w 44"/>
                  <a:gd name="T33" fmla="*/ 4 h 60"/>
                  <a:gd name="T34" fmla="*/ 27 w 44"/>
                  <a:gd name="T3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60">
                    <a:moveTo>
                      <a:pt x="27" y="0"/>
                    </a:moveTo>
                    <a:lnTo>
                      <a:pt x="29" y="4"/>
                    </a:lnTo>
                    <a:lnTo>
                      <a:pt x="29" y="8"/>
                    </a:lnTo>
                    <a:lnTo>
                      <a:pt x="31" y="11"/>
                    </a:lnTo>
                    <a:lnTo>
                      <a:pt x="33" y="15"/>
                    </a:lnTo>
                    <a:lnTo>
                      <a:pt x="35" y="17"/>
                    </a:lnTo>
                    <a:lnTo>
                      <a:pt x="36" y="18"/>
                    </a:lnTo>
                    <a:lnTo>
                      <a:pt x="40" y="18"/>
                    </a:lnTo>
                    <a:lnTo>
                      <a:pt x="44" y="60"/>
                    </a:lnTo>
                    <a:lnTo>
                      <a:pt x="33" y="54"/>
                    </a:lnTo>
                    <a:lnTo>
                      <a:pt x="18" y="54"/>
                    </a:lnTo>
                    <a:lnTo>
                      <a:pt x="0" y="58"/>
                    </a:lnTo>
                    <a:lnTo>
                      <a:pt x="6" y="47"/>
                    </a:lnTo>
                    <a:lnTo>
                      <a:pt x="8" y="36"/>
                    </a:lnTo>
                    <a:lnTo>
                      <a:pt x="9" y="24"/>
                    </a:lnTo>
                    <a:lnTo>
                      <a:pt x="11" y="13"/>
                    </a:lnTo>
                    <a:lnTo>
                      <a:pt x="17" y="4"/>
                    </a:lnTo>
                    <a:lnTo>
                      <a:pt x="2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7" name="Freeform 408"/>
              <p:cNvSpPr>
                <a:spLocks/>
              </p:cNvSpPr>
              <p:nvPr/>
            </p:nvSpPr>
            <p:spPr bwMode="auto">
              <a:xfrm>
                <a:off x="5182" y="2015"/>
                <a:ext cx="10" cy="14"/>
              </a:xfrm>
              <a:custGeom>
                <a:avLst/>
                <a:gdLst>
                  <a:gd name="T0" fmla="*/ 0 w 20"/>
                  <a:gd name="T1" fmla="*/ 0 h 28"/>
                  <a:gd name="T2" fmla="*/ 5 w 20"/>
                  <a:gd name="T3" fmla="*/ 2 h 28"/>
                  <a:gd name="T4" fmla="*/ 9 w 20"/>
                  <a:gd name="T5" fmla="*/ 4 h 28"/>
                  <a:gd name="T6" fmla="*/ 12 w 20"/>
                  <a:gd name="T7" fmla="*/ 8 h 28"/>
                  <a:gd name="T8" fmla="*/ 16 w 20"/>
                  <a:gd name="T9" fmla="*/ 13 h 28"/>
                  <a:gd name="T10" fmla="*/ 20 w 20"/>
                  <a:gd name="T11" fmla="*/ 18 h 28"/>
                  <a:gd name="T12" fmla="*/ 20 w 20"/>
                  <a:gd name="T13" fmla="*/ 28 h 28"/>
                  <a:gd name="T14" fmla="*/ 14 w 20"/>
                  <a:gd name="T15" fmla="*/ 26 h 28"/>
                  <a:gd name="T16" fmla="*/ 11 w 20"/>
                  <a:gd name="T17" fmla="*/ 24 h 28"/>
                  <a:gd name="T18" fmla="*/ 7 w 20"/>
                  <a:gd name="T19" fmla="*/ 18 h 28"/>
                  <a:gd name="T20" fmla="*/ 3 w 20"/>
                  <a:gd name="T21" fmla="*/ 15 h 28"/>
                  <a:gd name="T22" fmla="*/ 2 w 20"/>
                  <a:gd name="T23" fmla="*/ 8 h 28"/>
                  <a:gd name="T24" fmla="*/ 0 w 20"/>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8">
                    <a:moveTo>
                      <a:pt x="0" y="0"/>
                    </a:moveTo>
                    <a:lnTo>
                      <a:pt x="5" y="2"/>
                    </a:lnTo>
                    <a:lnTo>
                      <a:pt x="9" y="4"/>
                    </a:lnTo>
                    <a:lnTo>
                      <a:pt x="12" y="8"/>
                    </a:lnTo>
                    <a:lnTo>
                      <a:pt x="16" y="13"/>
                    </a:lnTo>
                    <a:lnTo>
                      <a:pt x="20" y="18"/>
                    </a:lnTo>
                    <a:lnTo>
                      <a:pt x="20" y="28"/>
                    </a:lnTo>
                    <a:lnTo>
                      <a:pt x="14" y="26"/>
                    </a:lnTo>
                    <a:lnTo>
                      <a:pt x="11" y="24"/>
                    </a:lnTo>
                    <a:lnTo>
                      <a:pt x="7" y="18"/>
                    </a:lnTo>
                    <a:lnTo>
                      <a:pt x="3" y="15"/>
                    </a:lnTo>
                    <a:lnTo>
                      <a:pt x="2" y="8"/>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8" name="Freeform 409"/>
              <p:cNvSpPr>
                <a:spLocks/>
              </p:cNvSpPr>
              <p:nvPr/>
            </p:nvSpPr>
            <p:spPr bwMode="auto">
              <a:xfrm>
                <a:off x="5196" y="2142"/>
                <a:ext cx="11" cy="11"/>
              </a:xfrm>
              <a:custGeom>
                <a:avLst/>
                <a:gdLst>
                  <a:gd name="T0" fmla="*/ 21 w 21"/>
                  <a:gd name="T1" fmla="*/ 0 h 23"/>
                  <a:gd name="T2" fmla="*/ 21 w 21"/>
                  <a:gd name="T3" fmla="*/ 11 h 23"/>
                  <a:gd name="T4" fmla="*/ 18 w 21"/>
                  <a:gd name="T5" fmla="*/ 16 h 23"/>
                  <a:gd name="T6" fmla="*/ 14 w 21"/>
                  <a:gd name="T7" fmla="*/ 22 h 23"/>
                  <a:gd name="T8" fmla="*/ 10 w 21"/>
                  <a:gd name="T9" fmla="*/ 23 h 23"/>
                  <a:gd name="T10" fmla="*/ 7 w 21"/>
                  <a:gd name="T11" fmla="*/ 23 h 23"/>
                  <a:gd name="T12" fmla="*/ 3 w 21"/>
                  <a:gd name="T13" fmla="*/ 23 h 23"/>
                  <a:gd name="T14" fmla="*/ 1 w 21"/>
                  <a:gd name="T15" fmla="*/ 20 h 23"/>
                  <a:gd name="T16" fmla="*/ 0 w 21"/>
                  <a:gd name="T17" fmla="*/ 18 h 23"/>
                  <a:gd name="T18" fmla="*/ 0 w 21"/>
                  <a:gd name="T19" fmla="*/ 14 h 23"/>
                  <a:gd name="T20" fmla="*/ 1 w 21"/>
                  <a:gd name="T21" fmla="*/ 11 h 23"/>
                  <a:gd name="T22" fmla="*/ 3 w 21"/>
                  <a:gd name="T23" fmla="*/ 7 h 23"/>
                  <a:gd name="T24" fmla="*/ 9 w 21"/>
                  <a:gd name="T25" fmla="*/ 5 h 23"/>
                  <a:gd name="T26" fmla="*/ 14 w 21"/>
                  <a:gd name="T27" fmla="*/ 2 h 23"/>
                  <a:gd name="T28" fmla="*/ 21 w 21"/>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21" y="0"/>
                    </a:moveTo>
                    <a:lnTo>
                      <a:pt x="21" y="11"/>
                    </a:lnTo>
                    <a:lnTo>
                      <a:pt x="18" y="16"/>
                    </a:lnTo>
                    <a:lnTo>
                      <a:pt x="14" y="22"/>
                    </a:lnTo>
                    <a:lnTo>
                      <a:pt x="10" y="23"/>
                    </a:lnTo>
                    <a:lnTo>
                      <a:pt x="7" y="23"/>
                    </a:lnTo>
                    <a:lnTo>
                      <a:pt x="3" y="23"/>
                    </a:lnTo>
                    <a:lnTo>
                      <a:pt x="1" y="20"/>
                    </a:lnTo>
                    <a:lnTo>
                      <a:pt x="0" y="18"/>
                    </a:lnTo>
                    <a:lnTo>
                      <a:pt x="0" y="14"/>
                    </a:lnTo>
                    <a:lnTo>
                      <a:pt x="1" y="11"/>
                    </a:lnTo>
                    <a:lnTo>
                      <a:pt x="3" y="7"/>
                    </a:lnTo>
                    <a:lnTo>
                      <a:pt x="9" y="5"/>
                    </a:lnTo>
                    <a:lnTo>
                      <a:pt x="14" y="2"/>
                    </a:lnTo>
                    <a:lnTo>
                      <a:pt x="2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9" name="Freeform 410"/>
              <p:cNvSpPr>
                <a:spLocks/>
              </p:cNvSpPr>
              <p:nvPr/>
            </p:nvSpPr>
            <p:spPr bwMode="auto">
              <a:xfrm>
                <a:off x="5230" y="2350"/>
                <a:ext cx="4" cy="3"/>
              </a:xfrm>
              <a:custGeom>
                <a:avLst/>
                <a:gdLst>
                  <a:gd name="T0" fmla="*/ 6 w 9"/>
                  <a:gd name="T1" fmla="*/ 0 h 7"/>
                  <a:gd name="T2" fmla="*/ 8 w 9"/>
                  <a:gd name="T3" fmla="*/ 2 h 7"/>
                  <a:gd name="T4" fmla="*/ 9 w 9"/>
                  <a:gd name="T5" fmla="*/ 5 h 7"/>
                  <a:gd name="T6" fmla="*/ 0 w 9"/>
                  <a:gd name="T7" fmla="*/ 7 h 7"/>
                  <a:gd name="T8" fmla="*/ 0 w 9"/>
                  <a:gd name="T9" fmla="*/ 3 h 7"/>
                  <a:gd name="T10" fmla="*/ 2 w 9"/>
                  <a:gd name="T11" fmla="*/ 2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2"/>
                    </a:lnTo>
                    <a:lnTo>
                      <a:pt x="9" y="5"/>
                    </a:lnTo>
                    <a:lnTo>
                      <a:pt x="0" y="7"/>
                    </a:lnTo>
                    <a:lnTo>
                      <a:pt x="0" y="3"/>
                    </a:lnTo>
                    <a:lnTo>
                      <a:pt x="2" y="2"/>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0" name="Freeform 411"/>
              <p:cNvSpPr>
                <a:spLocks/>
              </p:cNvSpPr>
              <p:nvPr/>
            </p:nvSpPr>
            <p:spPr bwMode="auto">
              <a:xfrm>
                <a:off x="5199" y="2212"/>
                <a:ext cx="8" cy="10"/>
              </a:xfrm>
              <a:custGeom>
                <a:avLst/>
                <a:gdLst>
                  <a:gd name="T0" fmla="*/ 2 w 16"/>
                  <a:gd name="T1" fmla="*/ 0 h 20"/>
                  <a:gd name="T2" fmla="*/ 5 w 16"/>
                  <a:gd name="T3" fmla="*/ 0 h 20"/>
                  <a:gd name="T4" fmla="*/ 7 w 16"/>
                  <a:gd name="T5" fmla="*/ 2 h 20"/>
                  <a:gd name="T6" fmla="*/ 11 w 16"/>
                  <a:gd name="T7" fmla="*/ 3 h 20"/>
                  <a:gd name="T8" fmla="*/ 13 w 16"/>
                  <a:gd name="T9" fmla="*/ 5 h 20"/>
                  <a:gd name="T10" fmla="*/ 15 w 16"/>
                  <a:gd name="T11" fmla="*/ 9 h 20"/>
                  <a:gd name="T12" fmla="*/ 16 w 16"/>
                  <a:gd name="T13" fmla="*/ 11 h 20"/>
                  <a:gd name="T14" fmla="*/ 16 w 16"/>
                  <a:gd name="T15" fmla="*/ 14 h 20"/>
                  <a:gd name="T16" fmla="*/ 16 w 16"/>
                  <a:gd name="T17" fmla="*/ 16 h 20"/>
                  <a:gd name="T18" fmla="*/ 16 w 16"/>
                  <a:gd name="T19" fmla="*/ 18 h 20"/>
                  <a:gd name="T20" fmla="*/ 13 w 16"/>
                  <a:gd name="T21" fmla="*/ 20 h 20"/>
                  <a:gd name="T22" fmla="*/ 9 w 16"/>
                  <a:gd name="T23" fmla="*/ 20 h 20"/>
                  <a:gd name="T24" fmla="*/ 2 w 16"/>
                  <a:gd name="T25" fmla="*/ 20 h 20"/>
                  <a:gd name="T26" fmla="*/ 0 w 16"/>
                  <a:gd name="T27" fmla="*/ 12 h 20"/>
                  <a:gd name="T28" fmla="*/ 0 w 16"/>
                  <a:gd name="T29" fmla="*/ 7 h 20"/>
                  <a:gd name="T30" fmla="*/ 0 w 16"/>
                  <a:gd name="T31" fmla="*/ 3 h 20"/>
                  <a:gd name="T32" fmla="*/ 0 w 16"/>
                  <a:gd name="T33" fmla="*/ 2 h 20"/>
                  <a:gd name="T34" fmla="*/ 2 w 16"/>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0">
                    <a:moveTo>
                      <a:pt x="2" y="0"/>
                    </a:moveTo>
                    <a:lnTo>
                      <a:pt x="5" y="0"/>
                    </a:lnTo>
                    <a:lnTo>
                      <a:pt x="7" y="2"/>
                    </a:lnTo>
                    <a:lnTo>
                      <a:pt x="11" y="3"/>
                    </a:lnTo>
                    <a:lnTo>
                      <a:pt x="13" y="5"/>
                    </a:lnTo>
                    <a:lnTo>
                      <a:pt x="15" y="9"/>
                    </a:lnTo>
                    <a:lnTo>
                      <a:pt x="16" y="11"/>
                    </a:lnTo>
                    <a:lnTo>
                      <a:pt x="16" y="14"/>
                    </a:lnTo>
                    <a:lnTo>
                      <a:pt x="16" y="16"/>
                    </a:lnTo>
                    <a:lnTo>
                      <a:pt x="16" y="18"/>
                    </a:lnTo>
                    <a:lnTo>
                      <a:pt x="13" y="20"/>
                    </a:lnTo>
                    <a:lnTo>
                      <a:pt x="9" y="20"/>
                    </a:lnTo>
                    <a:lnTo>
                      <a:pt x="2" y="20"/>
                    </a:lnTo>
                    <a:lnTo>
                      <a:pt x="0" y="12"/>
                    </a:lnTo>
                    <a:lnTo>
                      <a:pt x="0" y="7"/>
                    </a:lnTo>
                    <a:lnTo>
                      <a:pt x="0" y="3"/>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1" name="Freeform 412"/>
              <p:cNvSpPr>
                <a:spLocks/>
              </p:cNvSpPr>
              <p:nvPr/>
            </p:nvSpPr>
            <p:spPr bwMode="auto">
              <a:xfrm>
                <a:off x="5150" y="1939"/>
                <a:ext cx="14" cy="10"/>
              </a:xfrm>
              <a:custGeom>
                <a:avLst/>
                <a:gdLst>
                  <a:gd name="T0" fmla="*/ 25 w 27"/>
                  <a:gd name="T1" fmla="*/ 0 h 20"/>
                  <a:gd name="T2" fmla="*/ 27 w 27"/>
                  <a:gd name="T3" fmla="*/ 11 h 20"/>
                  <a:gd name="T4" fmla="*/ 23 w 27"/>
                  <a:gd name="T5" fmla="*/ 16 h 20"/>
                  <a:gd name="T6" fmla="*/ 18 w 27"/>
                  <a:gd name="T7" fmla="*/ 18 h 20"/>
                  <a:gd name="T8" fmla="*/ 14 w 27"/>
                  <a:gd name="T9" fmla="*/ 20 h 20"/>
                  <a:gd name="T10" fmla="*/ 11 w 27"/>
                  <a:gd name="T11" fmla="*/ 20 h 20"/>
                  <a:gd name="T12" fmla="*/ 7 w 27"/>
                  <a:gd name="T13" fmla="*/ 18 h 20"/>
                  <a:gd name="T14" fmla="*/ 3 w 27"/>
                  <a:gd name="T15" fmla="*/ 13 h 20"/>
                  <a:gd name="T16" fmla="*/ 0 w 27"/>
                  <a:gd name="T17" fmla="*/ 5 h 20"/>
                  <a:gd name="T18" fmla="*/ 25 w 27"/>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0">
                    <a:moveTo>
                      <a:pt x="25" y="0"/>
                    </a:moveTo>
                    <a:lnTo>
                      <a:pt x="27" y="11"/>
                    </a:lnTo>
                    <a:lnTo>
                      <a:pt x="23" y="16"/>
                    </a:lnTo>
                    <a:lnTo>
                      <a:pt x="18" y="18"/>
                    </a:lnTo>
                    <a:lnTo>
                      <a:pt x="14" y="20"/>
                    </a:lnTo>
                    <a:lnTo>
                      <a:pt x="11" y="20"/>
                    </a:lnTo>
                    <a:lnTo>
                      <a:pt x="7" y="18"/>
                    </a:lnTo>
                    <a:lnTo>
                      <a:pt x="3" y="13"/>
                    </a:lnTo>
                    <a:lnTo>
                      <a:pt x="0" y="5"/>
                    </a:lnTo>
                    <a:lnTo>
                      <a:pt x="2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2" name="Freeform 413"/>
              <p:cNvSpPr>
                <a:spLocks/>
              </p:cNvSpPr>
              <p:nvPr/>
            </p:nvSpPr>
            <p:spPr bwMode="auto">
              <a:xfrm>
                <a:off x="5169" y="2017"/>
                <a:ext cx="3" cy="3"/>
              </a:xfrm>
              <a:custGeom>
                <a:avLst/>
                <a:gdLst>
                  <a:gd name="T0" fmla="*/ 3 w 5"/>
                  <a:gd name="T1" fmla="*/ 0 h 5"/>
                  <a:gd name="T2" fmla="*/ 5 w 5"/>
                  <a:gd name="T3" fmla="*/ 2 h 5"/>
                  <a:gd name="T4" fmla="*/ 5 w 5"/>
                  <a:gd name="T5" fmla="*/ 4 h 5"/>
                  <a:gd name="T6" fmla="*/ 5 w 5"/>
                  <a:gd name="T7" fmla="*/ 5 h 5"/>
                  <a:gd name="T8" fmla="*/ 5 w 5"/>
                  <a:gd name="T9" fmla="*/ 5 h 5"/>
                  <a:gd name="T10" fmla="*/ 3 w 5"/>
                  <a:gd name="T11" fmla="*/ 5 h 5"/>
                  <a:gd name="T12" fmla="*/ 1 w 5"/>
                  <a:gd name="T13" fmla="*/ 4 h 5"/>
                  <a:gd name="T14" fmla="*/ 0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5" y="2"/>
                    </a:lnTo>
                    <a:lnTo>
                      <a:pt x="5" y="4"/>
                    </a:lnTo>
                    <a:lnTo>
                      <a:pt x="5" y="5"/>
                    </a:lnTo>
                    <a:lnTo>
                      <a:pt x="5" y="5"/>
                    </a:lnTo>
                    <a:lnTo>
                      <a:pt x="3" y="5"/>
                    </a:lnTo>
                    <a:lnTo>
                      <a:pt x="1"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3" name="Freeform 414"/>
              <p:cNvSpPr>
                <a:spLocks/>
              </p:cNvSpPr>
              <p:nvPr/>
            </p:nvSpPr>
            <p:spPr bwMode="auto">
              <a:xfrm>
                <a:off x="5187" y="2152"/>
                <a:ext cx="2" cy="4"/>
              </a:xfrm>
              <a:custGeom>
                <a:avLst/>
                <a:gdLst>
                  <a:gd name="T0" fmla="*/ 3 w 3"/>
                  <a:gd name="T1" fmla="*/ 0 h 7"/>
                  <a:gd name="T2" fmla="*/ 3 w 3"/>
                  <a:gd name="T3" fmla="*/ 0 h 7"/>
                  <a:gd name="T4" fmla="*/ 3 w 3"/>
                  <a:gd name="T5" fmla="*/ 1 h 7"/>
                  <a:gd name="T6" fmla="*/ 3 w 3"/>
                  <a:gd name="T7" fmla="*/ 5 h 7"/>
                  <a:gd name="T8" fmla="*/ 0 w 3"/>
                  <a:gd name="T9" fmla="*/ 7 h 7"/>
                  <a:gd name="T10" fmla="*/ 0 w 3"/>
                  <a:gd name="T11" fmla="*/ 3 h 7"/>
                  <a:gd name="T12" fmla="*/ 0 w 3"/>
                  <a:gd name="T13" fmla="*/ 1 h 7"/>
                  <a:gd name="T14" fmla="*/ 1 w 3"/>
                  <a:gd name="T15" fmla="*/ 0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0"/>
                    </a:lnTo>
                    <a:lnTo>
                      <a:pt x="3" y="1"/>
                    </a:lnTo>
                    <a:lnTo>
                      <a:pt x="3" y="5"/>
                    </a:lnTo>
                    <a:lnTo>
                      <a:pt x="0" y="7"/>
                    </a:lnTo>
                    <a:lnTo>
                      <a:pt x="0" y="3"/>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4" name="Freeform 415"/>
              <p:cNvSpPr>
                <a:spLocks/>
              </p:cNvSpPr>
              <p:nvPr/>
            </p:nvSpPr>
            <p:spPr bwMode="auto">
              <a:xfrm>
                <a:off x="5188" y="2161"/>
                <a:ext cx="3" cy="6"/>
              </a:xfrm>
              <a:custGeom>
                <a:avLst/>
                <a:gdLst>
                  <a:gd name="T0" fmla="*/ 0 w 6"/>
                  <a:gd name="T1" fmla="*/ 0 h 11"/>
                  <a:gd name="T2" fmla="*/ 2 w 6"/>
                  <a:gd name="T3" fmla="*/ 0 h 11"/>
                  <a:gd name="T4" fmla="*/ 4 w 6"/>
                  <a:gd name="T5" fmla="*/ 2 h 11"/>
                  <a:gd name="T6" fmla="*/ 6 w 6"/>
                  <a:gd name="T7" fmla="*/ 3 h 11"/>
                  <a:gd name="T8" fmla="*/ 6 w 6"/>
                  <a:gd name="T9" fmla="*/ 5 h 11"/>
                  <a:gd name="T10" fmla="*/ 4 w 6"/>
                  <a:gd name="T11" fmla="*/ 7 h 11"/>
                  <a:gd name="T12" fmla="*/ 0 w 6"/>
                  <a:gd name="T13" fmla="*/ 11 h 11"/>
                  <a:gd name="T14" fmla="*/ 0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0" y="0"/>
                    </a:moveTo>
                    <a:lnTo>
                      <a:pt x="2" y="0"/>
                    </a:lnTo>
                    <a:lnTo>
                      <a:pt x="4" y="2"/>
                    </a:lnTo>
                    <a:lnTo>
                      <a:pt x="6" y="3"/>
                    </a:lnTo>
                    <a:lnTo>
                      <a:pt x="6" y="5"/>
                    </a:lnTo>
                    <a:lnTo>
                      <a:pt x="4" y="7"/>
                    </a:lnTo>
                    <a:lnTo>
                      <a:pt x="0"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5" name="Freeform 416"/>
              <p:cNvSpPr>
                <a:spLocks/>
              </p:cNvSpPr>
              <p:nvPr/>
            </p:nvSpPr>
            <p:spPr bwMode="auto">
              <a:xfrm>
                <a:off x="5166" y="2014"/>
                <a:ext cx="3" cy="4"/>
              </a:xfrm>
              <a:custGeom>
                <a:avLst/>
                <a:gdLst>
                  <a:gd name="T0" fmla="*/ 2 w 8"/>
                  <a:gd name="T1" fmla="*/ 0 h 7"/>
                  <a:gd name="T2" fmla="*/ 4 w 8"/>
                  <a:gd name="T3" fmla="*/ 1 h 7"/>
                  <a:gd name="T4" fmla="*/ 8 w 8"/>
                  <a:gd name="T5" fmla="*/ 5 h 7"/>
                  <a:gd name="T6" fmla="*/ 4 w 8"/>
                  <a:gd name="T7" fmla="*/ 7 h 7"/>
                  <a:gd name="T8" fmla="*/ 2 w 8"/>
                  <a:gd name="T9" fmla="*/ 5 h 7"/>
                  <a:gd name="T10" fmla="*/ 0 w 8"/>
                  <a:gd name="T11" fmla="*/ 3 h 7"/>
                  <a:gd name="T12" fmla="*/ 0 w 8"/>
                  <a:gd name="T13" fmla="*/ 1 h 7"/>
                  <a:gd name="T14" fmla="*/ 2 w 8"/>
                  <a:gd name="T15" fmla="*/ 0 h 7"/>
                  <a:gd name="T16" fmla="*/ 2 w 8"/>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2" y="0"/>
                    </a:moveTo>
                    <a:lnTo>
                      <a:pt x="4" y="1"/>
                    </a:lnTo>
                    <a:lnTo>
                      <a:pt x="8" y="5"/>
                    </a:lnTo>
                    <a:lnTo>
                      <a:pt x="4" y="7"/>
                    </a:lnTo>
                    <a:lnTo>
                      <a:pt x="2" y="5"/>
                    </a:lnTo>
                    <a:lnTo>
                      <a:pt x="0" y="3"/>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6" name="Freeform 417"/>
              <p:cNvSpPr>
                <a:spLocks/>
              </p:cNvSpPr>
              <p:nvPr/>
            </p:nvSpPr>
            <p:spPr bwMode="auto">
              <a:xfrm>
                <a:off x="5183" y="2156"/>
                <a:ext cx="5" cy="5"/>
              </a:xfrm>
              <a:custGeom>
                <a:avLst/>
                <a:gdLst>
                  <a:gd name="T0" fmla="*/ 9 w 10"/>
                  <a:gd name="T1" fmla="*/ 0 h 11"/>
                  <a:gd name="T2" fmla="*/ 10 w 10"/>
                  <a:gd name="T3" fmla="*/ 11 h 11"/>
                  <a:gd name="T4" fmla="*/ 7 w 10"/>
                  <a:gd name="T5" fmla="*/ 11 h 11"/>
                  <a:gd name="T6" fmla="*/ 3 w 10"/>
                  <a:gd name="T7" fmla="*/ 11 h 11"/>
                  <a:gd name="T8" fmla="*/ 1 w 10"/>
                  <a:gd name="T9" fmla="*/ 9 h 11"/>
                  <a:gd name="T10" fmla="*/ 1 w 10"/>
                  <a:gd name="T11" fmla="*/ 5 h 11"/>
                  <a:gd name="T12" fmla="*/ 0 w 10"/>
                  <a:gd name="T13" fmla="*/ 2 h 11"/>
                  <a:gd name="T14" fmla="*/ 9 w 10"/>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1">
                    <a:moveTo>
                      <a:pt x="9" y="0"/>
                    </a:moveTo>
                    <a:lnTo>
                      <a:pt x="10" y="11"/>
                    </a:lnTo>
                    <a:lnTo>
                      <a:pt x="7" y="11"/>
                    </a:lnTo>
                    <a:lnTo>
                      <a:pt x="3" y="11"/>
                    </a:lnTo>
                    <a:lnTo>
                      <a:pt x="1" y="9"/>
                    </a:lnTo>
                    <a:lnTo>
                      <a:pt x="1" y="5"/>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7" name="Freeform 418"/>
              <p:cNvSpPr>
                <a:spLocks/>
              </p:cNvSpPr>
              <p:nvPr/>
            </p:nvSpPr>
            <p:spPr bwMode="auto">
              <a:xfrm>
                <a:off x="5144" y="1886"/>
                <a:ext cx="2" cy="5"/>
              </a:xfrm>
              <a:custGeom>
                <a:avLst/>
                <a:gdLst>
                  <a:gd name="T0" fmla="*/ 4 w 4"/>
                  <a:gd name="T1" fmla="*/ 0 h 9"/>
                  <a:gd name="T2" fmla="*/ 4 w 4"/>
                  <a:gd name="T3" fmla="*/ 2 h 9"/>
                  <a:gd name="T4" fmla="*/ 4 w 4"/>
                  <a:gd name="T5" fmla="*/ 4 h 9"/>
                  <a:gd name="T6" fmla="*/ 4 w 4"/>
                  <a:gd name="T7" fmla="*/ 6 h 9"/>
                  <a:gd name="T8" fmla="*/ 0 w 4"/>
                  <a:gd name="T9" fmla="*/ 9 h 9"/>
                  <a:gd name="T10" fmla="*/ 0 w 4"/>
                  <a:gd name="T11" fmla="*/ 6 h 9"/>
                  <a:gd name="T12" fmla="*/ 0 w 4"/>
                  <a:gd name="T13" fmla="*/ 2 h 9"/>
                  <a:gd name="T14" fmla="*/ 2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2"/>
                    </a:lnTo>
                    <a:lnTo>
                      <a:pt x="4" y="4"/>
                    </a:lnTo>
                    <a:lnTo>
                      <a:pt x="4" y="6"/>
                    </a:lnTo>
                    <a:lnTo>
                      <a:pt x="0" y="9"/>
                    </a:lnTo>
                    <a:lnTo>
                      <a:pt x="0" y="6"/>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8" name="Freeform 419"/>
              <p:cNvSpPr>
                <a:spLocks/>
              </p:cNvSpPr>
              <p:nvPr/>
            </p:nvSpPr>
            <p:spPr bwMode="auto">
              <a:xfrm>
                <a:off x="5148" y="1921"/>
                <a:ext cx="3" cy="3"/>
              </a:xfrm>
              <a:custGeom>
                <a:avLst/>
                <a:gdLst>
                  <a:gd name="T0" fmla="*/ 4 w 7"/>
                  <a:gd name="T1" fmla="*/ 0 h 5"/>
                  <a:gd name="T2" fmla="*/ 6 w 7"/>
                  <a:gd name="T3" fmla="*/ 0 h 5"/>
                  <a:gd name="T4" fmla="*/ 7 w 7"/>
                  <a:gd name="T5" fmla="*/ 2 h 5"/>
                  <a:gd name="T6" fmla="*/ 7 w 7"/>
                  <a:gd name="T7" fmla="*/ 3 h 5"/>
                  <a:gd name="T8" fmla="*/ 7 w 7"/>
                  <a:gd name="T9" fmla="*/ 5 h 5"/>
                  <a:gd name="T10" fmla="*/ 6 w 7"/>
                  <a:gd name="T11" fmla="*/ 5 h 5"/>
                  <a:gd name="T12" fmla="*/ 4 w 7"/>
                  <a:gd name="T13" fmla="*/ 3 h 5"/>
                  <a:gd name="T14" fmla="*/ 0 w 7"/>
                  <a:gd name="T15" fmla="*/ 0 h 5"/>
                  <a:gd name="T16" fmla="*/ 4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4" y="0"/>
                    </a:moveTo>
                    <a:lnTo>
                      <a:pt x="6" y="0"/>
                    </a:lnTo>
                    <a:lnTo>
                      <a:pt x="7" y="2"/>
                    </a:lnTo>
                    <a:lnTo>
                      <a:pt x="7" y="3"/>
                    </a:lnTo>
                    <a:lnTo>
                      <a:pt x="7" y="5"/>
                    </a:lnTo>
                    <a:lnTo>
                      <a:pt x="6" y="5"/>
                    </a:lnTo>
                    <a:lnTo>
                      <a:pt x="4"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9" name="Freeform 420"/>
              <p:cNvSpPr>
                <a:spLocks/>
              </p:cNvSpPr>
              <p:nvPr/>
            </p:nvSpPr>
            <p:spPr bwMode="auto">
              <a:xfrm>
                <a:off x="5138" y="1934"/>
                <a:ext cx="12" cy="8"/>
              </a:xfrm>
              <a:custGeom>
                <a:avLst/>
                <a:gdLst>
                  <a:gd name="T0" fmla="*/ 8 w 26"/>
                  <a:gd name="T1" fmla="*/ 0 h 16"/>
                  <a:gd name="T2" fmla="*/ 11 w 26"/>
                  <a:gd name="T3" fmla="*/ 0 h 16"/>
                  <a:gd name="T4" fmla="*/ 15 w 26"/>
                  <a:gd name="T5" fmla="*/ 0 h 16"/>
                  <a:gd name="T6" fmla="*/ 18 w 26"/>
                  <a:gd name="T7" fmla="*/ 2 h 16"/>
                  <a:gd name="T8" fmla="*/ 22 w 26"/>
                  <a:gd name="T9" fmla="*/ 4 h 16"/>
                  <a:gd name="T10" fmla="*/ 26 w 26"/>
                  <a:gd name="T11" fmla="*/ 6 h 16"/>
                  <a:gd name="T12" fmla="*/ 26 w 26"/>
                  <a:gd name="T13" fmla="*/ 16 h 16"/>
                  <a:gd name="T14" fmla="*/ 20 w 26"/>
                  <a:gd name="T15" fmla="*/ 16 h 16"/>
                  <a:gd name="T16" fmla="*/ 15 w 26"/>
                  <a:gd name="T17" fmla="*/ 16 h 16"/>
                  <a:gd name="T18" fmla="*/ 9 w 26"/>
                  <a:gd name="T19" fmla="*/ 15 h 16"/>
                  <a:gd name="T20" fmla="*/ 4 w 26"/>
                  <a:gd name="T21" fmla="*/ 13 h 16"/>
                  <a:gd name="T22" fmla="*/ 0 w 26"/>
                  <a:gd name="T23" fmla="*/ 11 h 16"/>
                  <a:gd name="T24" fmla="*/ 0 w 26"/>
                  <a:gd name="T25" fmla="*/ 6 h 16"/>
                  <a:gd name="T26" fmla="*/ 2 w 26"/>
                  <a:gd name="T27" fmla="*/ 2 h 16"/>
                  <a:gd name="T28" fmla="*/ 4 w 26"/>
                  <a:gd name="T29" fmla="*/ 0 h 16"/>
                  <a:gd name="T30" fmla="*/ 8 w 26"/>
                  <a:gd name="T3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16">
                    <a:moveTo>
                      <a:pt x="8" y="0"/>
                    </a:moveTo>
                    <a:lnTo>
                      <a:pt x="11" y="0"/>
                    </a:lnTo>
                    <a:lnTo>
                      <a:pt x="15" y="0"/>
                    </a:lnTo>
                    <a:lnTo>
                      <a:pt x="18" y="2"/>
                    </a:lnTo>
                    <a:lnTo>
                      <a:pt x="22" y="4"/>
                    </a:lnTo>
                    <a:lnTo>
                      <a:pt x="26" y="6"/>
                    </a:lnTo>
                    <a:lnTo>
                      <a:pt x="26" y="16"/>
                    </a:lnTo>
                    <a:lnTo>
                      <a:pt x="20" y="16"/>
                    </a:lnTo>
                    <a:lnTo>
                      <a:pt x="15" y="16"/>
                    </a:lnTo>
                    <a:lnTo>
                      <a:pt x="9" y="15"/>
                    </a:lnTo>
                    <a:lnTo>
                      <a:pt x="4" y="13"/>
                    </a:lnTo>
                    <a:lnTo>
                      <a:pt x="0" y="11"/>
                    </a:lnTo>
                    <a:lnTo>
                      <a:pt x="0" y="6"/>
                    </a:lnTo>
                    <a:lnTo>
                      <a:pt x="2" y="2"/>
                    </a:lnTo>
                    <a:lnTo>
                      <a:pt x="4" y="0"/>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0" name="Freeform 421"/>
              <p:cNvSpPr>
                <a:spLocks/>
              </p:cNvSpPr>
              <p:nvPr/>
            </p:nvSpPr>
            <p:spPr bwMode="auto">
              <a:xfrm>
                <a:off x="5121" y="2013"/>
                <a:ext cx="39" cy="29"/>
              </a:xfrm>
              <a:custGeom>
                <a:avLst/>
                <a:gdLst>
                  <a:gd name="T0" fmla="*/ 61 w 78"/>
                  <a:gd name="T1" fmla="*/ 0 h 58"/>
                  <a:gd name="T2" fmla="*/ 78 w 78"/>
                  <a:gd name="T3" fmla="*/ 0 h 58"/>
                  <a:gd name="T4" fmla="*/ 78 w 78"/>
                  <a:gd name="T5" fmla="*/ 12 h 58"/>
                  <a:gd name="T6" fmla="*/ 76 w 78"/>
                  <a:gd name="T7" fmla="*/ 21 h 58"/>
                  <a:gd name="T8" fmla="*/ 74 w 78"/>
                  <a:gd name="T9" fmla="*/ 31 h 58"/>
                  <a:gd name="T10" fmla="*/ 72 w 78"/>
                  <a:gd name="T11" fmla="*/ 40 h 58"/>
                  <a:gd name="T12" fmla="*/ 76 w 78"/>
                  <a:gd name="T13" fmla="*/ 54 h 58"/>
                  <a:gd name="T14" fmla="*/ 67 w 78"/>
                  <a:gd name="T15" fmla="*/ 49 h 58"/>
                  <a:gd name="T16" fmla="*/ 61 w 78"/>
                  <a:gd name="T17" fmla="*/ 50 h 58"/>
                  <a:gd name="T18" fmla="*/ 54 w 78"/>
                  <a:gd name="T19" fmla="*/ 54 h 58"/>
                  <a:gd name="T20" fmla="*/ 49 w 78"/>
                  <a:gd name="T21" fmla="*/ 58 h 58"/>
                  <a:gd name="T22" fmla="*/ 41 w 78"/>
                  <a:gd name="T23" fmla="*/ 58 h 58"/>
                  <a:gd name="T24" fmla="*/ 32 w 78"/>
                  <a:gd name="T25" fmla="*/ 52 h 58"/>
                  <a:gd name="T26" fmla="*/ 29 w 78"/>
                  <a:gd name="T27" fmla="*/ 36 h 58"/>
                  <a:gd name="T28" fmla="*/ 22 w 78"/>
                  <a:gd name="T29" fmla="*/ 27 h 58"/>
                  <a:gd name="T30" fmla="*/ 11 w 78"/>
                  <a:gd name="T31" fmla="*/ 20 h 58"/>
                  <a:gd name="T32" fmla="*/ 2 w 78"/>
                  <a:gd name="T33" fmla="*/ 16 h 58"/>
                  <a:gd name="T34" fmla="*/ 0 w 78"/>
                  <a:gd name="T35" fmla="*/ 5 h 58"/>
                  <a:gd name="T36" fmla="*/ 25 w 78"/>
                  <a:gd name="T37" fmla="*/ 3 h 58"/>
                  <a:gd name="T38" fmla="*/ 45 w 78"/>
                  <a:gd name="T39" fmla="*/ 2 h 58"/>
                  <a:gd name="T40" fmla="*/ 61 w 78"/>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58">
                    <a:moveTo>
                      <a:pt x="61" y="0"/>
                    </a:moveTo>
                    <a:lnTo>
                      <a:pt x="78" y="0"/>
                    </a:lnTo>
                    <a:lnTo>
                      <a:pt x="78" y="12"/>
                    </a:lnTo>
                    <a:lnTo>
                      <a:pt x="76" y="21"/>
                    </a:lnTo>
                    <a:lnTo>
                      <a:pt x="74" y="31"/>
                    </a:lnTo>
                    <a:lnTo>
                      <a:pt x="72" y="40"/>
                    </a:lnTo>
                    <a:lnTo>
                      <a:pt x="76" y="54"/>
                    </a:lnTo>
                    <a:lnTo>
                      <a:pt x="67" y="49"/>
                    </a:lnTo>
                    <a:lnTo>
                      <a:pt x="61" y="50"/>
                    </a:lnTo>
                    <a:lnTo>
                      <a:pt x="54" y="54"/>
                    </a:lnTo>
                    <a:lnTo>
                      <a:pt x="49" y="58"/>
                    </a:lnTo>
                    <a:lnTo>
                      <a:pt x="41" y="58"/>
                    </a:lnTo>
                    <a:lnTo>
                      <a:pt x="32" y="52"/>
                    </a:lnTo>
                    <a:lnTo>
                      <a:pt x="29" y="36"/>
                    </a:lnTo>
                    <a:lnTo>
                      <a:pt x="22" y="27"/>
                    </a:lnTo>
                    <a:lnTo>
                      <a:pt x="11" y="20"/>
                    </a:lnTo>
                    <a:lnTo>
                      <a:pt x="2" y="16"/>
                    </a:lnTo>
                    <a:lnTo>
                      <a:pt x="0" y="5"/>
                    </a:lnTo>
                    <a:lnTo>
                      <a:pt x="25" y="3"/>
                    </a:lnTo>
                    <a:lnTo>
                      <a:pt x="45" y="2"/>
                    </a:lnTo>
                    <a:lnTo>
                      <a:pt x="6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1" name="Freeform 422"/>
              <p:cNvSpPr>
                <a:spLocks/>
              </p:cNvSpPr>
              <p:nvPr/>
            </p:nvSpPr>
            <p:spPr bwMode="auto">
              <a:xfrm>
                <a:off x="5137" y="1958"/>
                <a:ext cx="12" cy="11"/>
              </a:xfrm>
              <a:custGeom>
                <a:avLst/>
                <a:gdLst>
                  <a:gd name="T0" fmla="*/ 23 w 25"/>
                  <a:gd name="T1" fmla="*/ 0 h 21"/>
                  <a:gd name="T2" fmla="*/ 25 w 25"/>
                  <a:gd name="T3" fmla="*/ 7 h 21"/>
                  <a:gd name="T4" fmla="*/ 25 w 25"/>
                  <a:gd name="T5" fmla="*/ 12 h 21"/>
                  <a:gd name="T6" fmla="*/ 25 w 25"/>
                  <a:gd name="T7" fmla="*/ 16 h 21"/>
                  <a:gd name="T8" fmla="*/ 23 w 25"/>
                  <a:gd name="T9" fmla="*/ 20 h 21"/>
                  <a:gd name="T10" fmla="*/ 21 w 25"/>
                  <a:gd name="T11" fmla="*/ 20 h 21"/>
                  <a:gd name="T12" fmla="*/ 18 w 25"/>
                  <a:gd name="T13" fmla="*/ 21 h 21"/>
                  <a:gd name="T14" fmla="*/ 14 w 25"/>
                  <a:gd name="T15" fmla="*/ 21 h 21"/>
                  <a:gd name="T16" fmla="*/ 10 w 25"/>
                  <a:gd name="T17" fmla="*/ 20 h 21"/>
                  <a:gd name="T18" fmla="*/ 9 w 25"/>
                  <a:gd name="T19" fmla="*/ 18 h 21"/>
                  <a:gd name="T20" fmla="*/ 5 w 25"/>
                  <a:gd name="T21" fmla="*/ 18 h 21"/>
                  <a:gd name="T22" fmla="*/ 1 w 25"/>
                  <a:gd name="T23" fmla="*/ 16 h 21"/>
                  <a:gd name="T24" fmla="*/ 0 w 25"/>
                  <a:gd name="T25" fmla="*/ 14 h 21"/>
                  <a:gd name="T26" fmla="*/ 0 w 25"/>
                  <a:gd name="T27" fmla="*/ 11 h 21"/>
                  <a:gd name="T28" fmla="*/ 1 w 25"/>
                  <a:gd name="T29" fmla="*/ 7 h 21"/>
                  <a:gd name="T30" fmla="*/ 5 w 25"/>
                  <a:gd name="T31" fmla="*/ 5 h 21"/>
                  <a:gd name="T32" fmla="*/ 9 w 25"/>
                  <a:gd name="T33" fmla="*/ 3 h 21"/>
                  <a:gd name="T34" fmla="*/ 14 w 25"/>
                  <a:gd name="T35" fmla="*/ 2 h 21"/>
                  <a:gd name="T36" fmla="*/ 18 w 25"/>
                  <a:gd name="T37" fmla="*/ 0 h 21"/>
                  <a:gd name="T38" fmla="*/ 23 w 25"/>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1">
                    <a:moveTo>
                      <a:pt x="23" y="0"/>
                    </a:moveTo>
                    <a:lnTo>
                      <a:pt x="25" y="7"/>
                    </a:lnTo>
                    <a:lnTo>
                      <a:pt x="25" y="12"/>
                    </a:lnTo>
                    <a:lnTo>
                      <a:pt x="25" y="16"/>
                    </a:lnTo>
                    <a:lnTo>
                      <a:pt x="23" y="20"/>
                    </a:lnTo>
                    <a:lnTo>
                      <a:pt x="21" y="20"/>
                    </a:lnTo>
                    <a:lnTo>
                      <a:pt x="18" y="21"/>
                    </a:lnTo>
                    <a:lnTo>
                      <a:pt x="14" y="21"/>
                    </a:lnTo>
                    <a:lnTo>
                      <a:pt x="10" y="20"/>
                    </a:lnTo>
                    <a:lnTo>
                      <a:pt x="9" y="18"/>
                    </a:lnTo>
                    <a:lnTo>
                      <a:pt x="5" y="18"/>
                    </a:lnTo>
                    <a:lnTo>
                      <a:pt x="1" y="16"/>
                    </a:lnTo>
                    <a:lnTo>
                      <a:pt x="0" y="14"/>
                    </a:lnTo>
                    <a:lnTo>
                      <a:pt x="0" y="11"/>
                    </a:lnTo>
                    <a:lnTo>
                      <a:pt x="1" y="7"/>
                    </a:lnTo>
                    <a:lnTo>
                      <a:pt x="5" y="5"/>
                    </a:lnTo>
                    <a:lnTo>
                      <a:pt x="9" y="3"/>
                    </a:lnTo>
                    <a:lnTo>
                      <a:pt x="14" y="2"/>
                    </a:lnTo>
                    <a:lnTo>
                      <a:pt x="18"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2" name="Freeform 423"/>
              <p:cNvSpPr>
                <a:spLocks/>
              </p:cNvSpPr>
              <p:nvPr/>
            </p:nvSpPr>
            <p:spPr bwMode="auto">
              <a:xfrm>
                <a:off x="5149" y="1990"/>
                <a:ext cx="5" cy="9"/>
              </a:xfrm>
              <a:custGeom>
                <a:avLst/>
                <a:gdLst>
                  <a:gd name="T0" fmla="*/ 0 w 11"/>
                  <a:gd name="T1" fmla="*/ 0 h 18"/>
                  <a:gd name="T2" fmla="*/ 4 w 11"/>
                  <a:gd name="T3" fmla="*/ 0 h 18"/>
                  <a:gd name="T4" fmla="*/ 7 w 11"/>
                  <a:gd name="T5" fmla="*/ 0 h 18"/>
                  <a:gd name="T6" fmla="*/ 9 w 11"/>
                  <a:gd name="T7" fmla="*/ 4 h 18"/>
                  <a:gd name="T8" fmla="*/ 11 w 11"/>
                  <a:gd name="T9" fmla="*/ 5 h 18"/>
                  <a:gd name="T10" fmla="*/ 11 w 11"/>
                  <a:gd name="T11" fmla="*/ 9 h 18"/>
                  <a:gd name="T12" fmla="*/ 9 w 11"/>
                  <a:gd name="T13" fmla="*/ 11 h 18"/>
                  <a:gd name="T14" fmla="*/ 9 w 11"/>
                  <a:gd name="T15" fmla="*/ 14 h 18"/>
                  <a:gd name="T16" fmla="*/ 7 w 11"/>
                  <a:gd name="T17" fmla="*/ 16 h 18"/>
                  <a:gd name="T18" fmla="*/ 5 w 11"/>
                  <a:gd name="T19" fmla="*/ 18 h 18"/>
                  <a:gd name="T20" fmla="*/ 4 w 11"/>
                  <a:gd name="T21" fmla="*/ 18 h 18"/>
                  <a:gd name="T22" fmla="*/ 2 w 11"/>
                  <a:gd name="T23" fmla="*/ 18 h 18"/>
                  <a:gd name="T24" fmla="*/ 0 w 11"/>
                  <a:gd name="T25" fmla="*/ 16 h 18"/>
                  <a:gd name="T26" fmla="*/ 0 w 11"/>
                  <a:gd name="T27" fmla="*/ 13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4" y="0"/>
                    </a:lnTo>
                    <a:lnTo>
                      <a:pt x="7" y="0"/>
                    </a:lnTo>
                    <a:lnTo>
                      <a:pt x="9" y="4"/>
                    </a:lnTo>
                    <a:lnTo>
                      <a:pt x="11" y="5"/>
                    </a:lnTo>
                    <a:lnTo>
                      <a:pt x="11" y="9"/>
                    </a:lnTo>
                    <a:lnTo>
                      <a:pt x="9" y="11"/>
                    </a:lnTo>
                    <a:lnTo>
                      <a:pt x="9" y="14"/>
                    </a:lnTo>
                    <a:lnTo>
                      <a:pt x="7" y="16"/>
                    </a:lnTo>
                    <a:lnTo>
                      <a:pt x="5" y="18"/>
                    </a:lnTo>
                    <a:lnTo>
                      <a:pt x="4" y="18"/>
                    </a:lnTo>
                    <a:lnTo>
                      <a:pt x="2" y="18"/>
                    </a:lnTo>
                    <a:lnTo>
                      <a:pt x="0" y="16"/>
                    </a:lnTo>
                    <a:lnTo>
                      <a:pt x="0"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3" name="Freeform 424"/>
              <p:cNvSpPr>
                <a:spLocks/>
              </p:cNvSpPr>
              <p:nvPr/>
            </p:nvSpPr>
            <p:spPr bwMode="auto">
              <a:xfrm>
                <a:off x="5181" y="2303"/>
                <a:ext cx="11" cy="7"/>
              </a:xfrm>
              <a:custGeom>
                <a:avLst/>
                <a:gdLst>
                  <a:gd name="T0" fmla="*/ 13 w 22"/>
                  <a:gd name="T1" fmla="*/ 0 h 14"/>
                  <a:gd name="T2" fmla="*/ 16 w 22"/>
                  <a:gd name="T3" fmla="*/ 0 h 14"/>
                  <a:gd name="T4" fmla="*/ 18 w 22"/>
                  <a:gd name="T5" fmla="*/ 2 h 14"/>
                  <a:gd name="T6" fmla="*/ 22 w 22"/>
                  <a:gd name="T7" fmla="*/ 4 h 14"/>
                  <a:gd name="T8" fmla="*/ 22 w 22"/>
                  <a:gd name="T9" fmla="*/ 5 h 14"/>
                  <a:gd name="T10" fmla="*/ 22 w 22"/>
                  <a:gd name="T11" fmla="*/ 7 h 14"/>
                  <a:gd name="T12" fmla="*/ 22 w 22"/>
                  <a:gd name="T13" fmla="*/ 11 h 14"/>
                  <a:gd name="T14" fmla="*/ 18 w 22"/>
                  <a:gd name="T15" fmla="*/ 13 h 14"/>
                  <a:gd name="T16" fmla="*/ 14 w 22"/>
                  <a:gd name="T17" fmla="*/ 13 h 14"/>
                  <a:gd name="T18" fmla="*/ 9 w 22"/>
                  <a:gd name="T19" fmla="*/ 14 h 14"/>
                  <a:gd name="T20" fmla="*/ 0 w 22"/>
                  <a:gd name="T21" fmla="*/ 14 h 14"/>
                  <a:gd name="T22" fmla="*/ 2 w 22"/>
                  <a:gd name="T23" fmla="*/ 9 h 14"/>
                  <a:gd name="T24" fmla="*/ 4 w 22"/>
                  <a:gd name="T25" fmla="*/ 4 h 14"/>
                  <a:gd name="T26" fmla="*/ 7 w 22"/>
                  <a:gd name="T27" fmla="*/ 2 h 14"/>
                  <a:gd name="T28" fmla="*/ 11 w 22"/>
                  <a:gd name="T29" fmla="*/ 0 h 14"/>
                  <a:gd name="T30" fmla="*/ 13 w 22"/>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4">
                    <a:moveTo>
                      <a:pt x="13" y="0"/>
                    </a:moveTo>
                    <a:lnTo>
                      <a:pt x="16" y="0"/>
                    </a:lnTo>
                    <a:lnTo>
                      <a:pt x="18" y="2"/>
                    </a:lnTo>
                    <a:lnTo>
                      <a:pt x="22" y="4"/>
                    </a:lnTo>
                    <a:lnTo>
                      <a:pt x="22" y="5"/>
                    </a:lnTo>
                    <a:lnTo>
                      <a:pt x="22" y="7"/>
                    </a:lnTo>
                    <a:lnTo>
                      <a:pt x="22" y="11"/>
                    </a:lnTo>
                    <a:lnTo>
                      <a:pt x="18" y="13"/>
                    </a:lnTo>
                    <a:lnTo>
                      <a:pt x="14" y="13"/>
                    </a:lnTo>
                    <a:lnTo>
                      <a:pt x="9" y="14"/>
                    </a:lnTo>
                    <a:lnTo>
                      <a:pt x="0" y="14"/>
                    </a:lnTo>
                    <a:lnTo>
                      <a:pt x="2" y="9"/>
                    </a:lnTo>
                    <a:lnTo>
                      <a:pt x="4" y="4"/>
                    </a:lnTo>
                    <a:lnTo>
                      <a:pt x="7" y="2"/>
                    </a:lnTo>
                    <a:lnTo>
                      <a:pt x="11" y="0"/>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4" name="Freeform 425"/>
              <p:cNvSpPr>
                <a:spLocks/>
              </p:cNvSpPr>
              <p:nvPr/>
            </p:nvSpPr>
            <p:spPr bwMode="auto">
              <a:xfrm>
                <a:off x="5195" y="2377"/>
                <a:ext cx="2" cy="4"/>
              </a:xfrm>
              <a:custGeom>
                <a:avLst/>
                <a:gdLst>
                  <a:gd name="T0" fmla="*/ 4 w 5"/>
                  <a:gd name="T1" fmla="*/ 0 h 9"/>
                  <a:gd name="T2" fmla="*/ 5 w 5"/>
                  <a:gd name="T3" fmla="*/ 2 h 9"/>
                  <a:gd name="T4" fmla="*/ 5 w 5"/>
                  <a:gd name="T5" fmla="*/ 3 h 9"/>
                  <a:gd name="T6" fmla="*/ 4 w 5"/>
                  <a:gd name="T7" fmla="*/ 5 h 9"/>
                  <a:gd name="T8" fmla="*/ 0 w 5"/>
                  <a:gd name="T9" fmla="*/ 9 h 9"/>
                  <a:gd name="T10" fmla="*/ 0 w 5"/>
                  <a:gd name="T11" fmla="*/ 5 h 9"/>
                  <a:gd name="T12" fmla="*/ 2 w 5"/>
                  <a:gd name="T13" fmla="*/ 2 h 9"/>
                  <a:gd name="T14" fmla="*/ 2 w 5"/>
                  <a:gd name="T15" fmla="*/ 0 h 9"/>
                  <a:gd name="T16" fmla="*/ 4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4" y="0"/>
                    </a:moveTo>
                    <a:lnTo>
                      <a:pt x="5" y="2"/>
                    </a:lnTo>
                    <a:lnTo>
                      <a:pt x="5" y="3"/>
                    </a:lnTo>
                    <a:lnTo>
                      <a:pt x="4" y="5"/>
                    </a:lnTo>
                    <a:lnTo>
                      <a:pt x="0" y="9"/>
                    </a:lnTo>
                    <a:lnTo>
                      <a:pt x="0" y="5"/>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5" name="Freeform 426"/>
              <p:cNvSpPr>
                <a:spLocks/>
              </p:cNvSpPr>
              <p:nvPr/>
            </p:nvSpPr>
            <p:spPr bwMode="auto">
              <a:xfrm>
                <a:off x="5184" y="2322"/>
                <a:ext cx="3" cy="4"/>
              </a:xfrm>
              <a:custGeom>
                <a:avLst/>
                <a:gdLst>
                  <a:gd name="T0" fmla="*/ 4 w 8"/>
                  <a:gd name="T1" fmla="*/ 0 h 7"/>
                  <a:gd name="T2" fmla="*/ 6 w 8"/>
                  <a:gd name="T3" fmla="*/ 2 h 7"/>
                  <a:gd name="T4" fmla="*/ 8 w 8"/>
                  <a:gd name="T5" fmla="*/ 5 h 7"/>
                  <a:gd name="T6" fmla="*/ 0 w 8"/>
                  <a:gd name="T7" fmla="*/ 7 h 7"/>
                  <a:gd name="T8" fmla="*/ 0 w 8"/>
                  <a:gd name="T9" fmla="*/ 3 h 7"/>
                  <a:gd name="T10" fmla="*/ 0 w 8"/>
                  <a:gd name="T11" fmla="*/ 2 h 7"/>
                  <a:gd name="T12" fmla="*/ 2 w 8"/>
                  <a:gd name="T13" fmla="*/ 0 h 7"/>
                  <a:gd name="T14" fmla="*/ 4 w 8"/>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4" y="0"/>
                    </a:moveTo>
                    <a:lnTo>
                      <a:pt x="6" y="2"/>
                    </a:lnTo>
                    <a:lnTo>
                      <a:pt x="8"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6" name="Freeform 427"/>
              <p:cNvSpPr>
                <a:spLocks/>
              </p:cNvSpPr>
              <p:nvPr/>
            </p:nvSpPr>
            <p:spPr bwMode="auto">
              <a:xfrm>
                <a:off x="5136" y="1992"/>
                <a:ext cx="3" cy="3"/>
              </a:xfrm>
              <a:custGeom>
                <a:avLst/>
                <a:gdLst>
                  <a:gd name="T0" fmla="*/ 2 w 5"/>
                  <a:gd name="T1" fmla="*/ 0 h 7"/>
                  <a:gd name="T2" fmla="*/ 5 w 5"/>
                  <a:gd name="T3" fmla="*/ 1 h 7"/>
                  <a:gd name="T4" fmla="*/ 5 w 5"/>
                  <a:gd name="T5" fmla="*/ 3 h 7"/>
                  <a:gd name="T6" fmla="*/ 5 w 5"/>
                  <a:gd name="T7" fmla="*/ 5 h 7"/>
                  <a:gd name="T8" fmla="*/ 5 w 5"/>
                  <a:gd name="T9" fmla="*/ 5 h 7"/>
                  <a:gd name="T10" fmla="*/ 3 w 5"/>
                  <a:gd name="T11" fmla="*/ 7 h 7"/>
                  <a:gd name="T12" fmla="*/ 2 w 5"/>
                  <a:gd name="T13" fmla="*/ 5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5" y="1"/>
                    </a:lnTo>
                    <a:lnTo>
                      <a:pt x="5" y="3"/>
                    </a:lnTo>
                    <a:lnTo>
                      <a:pt x="5" y="5"/>
                    </a:lnTo>
                    <a:lnTo>
                      <a:pt x="5" y="5"/>
                    </a:lnTo>
                    <a:lnTo>
                      <a:pt x="3" y="7"/>
                    </a:lnTo>
                    <a:lnTo>
                      <a:pt x="2" y="5"/>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7" name="Freeform 428"/>
              <p:cNvSpPr>
                <a:spLocks/>
              </p:cNvSpPr>
              <p:nvPr/>
            </p:nvSpPr>
            <p:spPr bwMode="auto">
              <a:xfrm>
                <a:off x="5120" y="1905"/>
                <a:ext cx="6" cy="10"/>
              </a:xfrm>
              <a:custGeom>
                <a:avLst/>
                <a:gdLst>
                  <a:gd name="T0" fmla="*/ 9 w 13"/>
                  <a:gd name="T1" fmla="*/ 0 h 20"/>
                  <a:gd name="T2" fmla="*/ 11 w 13"/>
                  <a:gd name="T3" fmla="*/ 8 h 20"/>
                  <a:gd name="T4" fmla="*/ 13 w 13"/>
                  <a:gd name="T5" fmla="*/ 13 h 20"/>
                  <a:gd name="T6" fmla="*/ 13 w 13"/>
                  <a:gd name="T7" fmla="*/ 17 h 20"/>
                  <a:gd name="T8" fmla="*/ 11 w 13"/>
                  <a:gd name="T9" fmla="*/ 18 h 20"/>
                  <a:gd name="T10" fmla="*/ 9 w 13"/>
                  <a:gd name="T11" fmla="*/ 20 h 20"/>
                  <a:gd name="T12" fmla="*/ 8 w 13"/>
                  <a:gd name="T13" fmla="*/ 20 h 20"/>
                  <a:gd name="T14" fmla="*/ 6 w 13"/>
                  <a:gd name="T15" fmla="*/ 18 h 20"/>
                  <a:gd name="T16" fmla="*/ 4 w 13"/>
                  <a:gd name="T17" fmla="*/ 17 h 20"/>
                  <a:gd name="T18" fmla="*/ 2 w 13"/>
                  <a:gd name="T19" fmla="*/ 15 h 20"/>
                  <a:gd name="T20" fmla="*/ 2 w 13"/>
                  <a:gd name="T21" fmla="*/ 11 h 20"/>
                  <a:gd name="T22" fmla="*/ 0 w 13"/>
                  <a:gd name="T23" fmla="*/ 9 h 20"/>
                  <a:gd name="T24" fmla="*/ 0 w 13"/>
                  <a:gd name="T25" fmla="*/ 6 h 20"/>
                  <a:gd name="T26" fmla="*/ 2 w 13"/>
                  <a:gd name="T27" fmla="*/ 4 h 20"/>
                  <a:gd name="T28" fmla="*/ 6 w 13"/>
                  <a:gd name="T29" fmla="*/ 2 h 20"/>
                  <a:gd name="T30" fmla="*/ 9 w 13"/>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20">
                    <a:moveTo>
                      <a:pt x="9" y="0"/>
                    </a:moveTo>
                    <a:lnTo>
                      <a:pt x="11" y="8"/>
                    </a:lnTo>
                    <a:lnTo>
                      <a:pt x="13" y="13"/>
                    </a:lnTo>
                    <a:lnTo>
                      <a:pt x="13" y="17"/>
                    </a:lnTo>
                    <a:lnTo>
                      <a:pt x="11" y="18"/>
                    </a:lnTo>
                    <a:lnTo>
                      <a:pt x="9" y="20"/>
                    </a:lnTo>
                    <a:lnTo>
                      <a:pt x="8" y="20"/>
                    </a:lnTo>
                    <a:lnTo>
                      <a:pt x="6" y="18"/>
                    </a:lnTo>
                    <a:lnTo>
                      <a:pt x="4" y="17"/>
                    </a:lnTo>
                    <a:lnTo>
                      <a:pt x="2" y="15"/>
                    </a:lnTo>
                    <a:lnTo>
                      <a:pt x="2" y="11"/>
                    </a:lnTo>
                    <a:lnTo>
                      <a:pt x="0" y="9"/>
                    </a:lnTo>
                    <a:lnTo>
                      <a:pt x="0" y="6"/>
                    </a:lnTo>
                    <a:lnTo>
                      <a:pt x="2" y="4"/>
                    </a:lnTo>
                    <a:lnTo>
                      <a:pt x="6"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8" name="Freeform 429"/>
              <p:cNvSpPr>
                <a:spLocks/>
              </p:cNvSpPr>
              <p:nvPr/>
            </p:nvSpPr>
            <p:spPr bwMode="auto">
              <a:xfrm>
                <a:off x="5131" y="1988"/>
                <a:ext cx="5" cy="5"/>
              </a:xfrm>
              <a:custGeom>
                <a:avLst/>
                <a:gdLst>
                  <a:gd name="T0" fmla="*/ 4 w 11"/>
                  <a:gd name="T1" fmla="*/ 0 h 9"/>
                  <a:gd name="T2" fmla="*/ 5 w 11"/>
                  <a:gd name="T3" fmla="*/ 0 h 9"/>
                  <a:gd name="T4" fmla="*/ 9 w 11"/>
                  <a:gd name="T5" fmla="*/ 2 h 9"/>
                  <a:gd name="T6" fmla="*/ 9 w 11"/>
                  <a:gd name="T7" fmla="*/ 4 h 9"/>
                  <a:gd name="T8" fmla="*/ 11 w 11"/>
                  <a:gd name="T9" fmla="*/ 8 h 9"/>
                  <a:gd name="T10" fmla="*/ 7 w 11"/>
                  <a:gd name="T11" fmla="*/ 9 h 9"/>
                  <a:gd name="T12" fmla="*/ 4 w 11"/>
                  <a:gd name="T13" fmla="*/ 8 h 9"/>
                  <a:gd name="T14" fmla="*/ 2 w 11"/>
                  <a:gd name="T15" fmla="*/ 8 h 9"/>
                  <a:gd name="T16" fmla="*/ 0 w 11"/>
                  <a:gd name="T17" fmla="*/ 4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5" y="0"/>
                    </a:lnTo>
                    <a:lnTo>
                      <a:pt x="9" y="2"/>
                    </a:lnTo>
                    <a:lnTo>
                      <a:pt x="9" y="4"/>
                    </a:lnTo>
                    <a:lnTo>
                      <a:pt x="11" y="8"/>
                    </a:lnTo>
                    <a:lnTo>
                      <a:pt x="7" y="9"/>
                    </a:lnTo>
                    <a:lnTo>
                      <a:pt x="4" y="8"/>
                    </a:lnTo>
                    <a:lnTo>
                      <a:pt x="2" y="8"/>
                    </a:lnTo>
                    <a:lnTo>
                      <a:pt x="0"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9" name="Freeform 430"/>
              <p:cNvSpPr>
                <a:spLocks/>
              </p:cNvSpPr>
              <p:nvPr/>
            </p:nvSpPr>
            <p:spPr bwMode="auto">
              <a:xfrm>
                <a:off x="5127" y="1985"/>
                <a:ext cx="4" cy="4"/>
              </a:xfrm>
              <a:custGeom>
                <a:avLst/>
                <a:gdLst>
                  <a:gd name="T0" fmla="*/ 3 w 7"/>
                  <a:gd name="T1" fmla="*/ 0 h 9"/>
                  <a:gd name="T2" fmla="*/ 5 w 7"/>
                  <a:gd name="T3" fmla="*/ 2 h 9"/>
                  <a:gd name="T4" fmla="*/ 7 w 7"/>
                  <a:gd name="T5" fmla="*/ 7 h 9"/>
                  <a:gd name="T6" fmla="*/ 0 w 7"/>
                  <a:gd name="T7" fmla="*/ 9 h 9"/>
                  <a:gd name="T8" fmla="*/ 0 w 7"/>
                  <a:gd name="T9" fmla="*/ 6 h 9"/>
                  <a:gd name="T10" fmla="*/ 0 w 7"/>
                  <a:gd name="T11" fmla="*/ 4 h 9"/>
                  <a:gd name="T12" fmla="*/ 2 w 7"/>
                  <a:gd name="T13" fmla="*/ 2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lnTo>
                      <a:pt x="5" y="2"/>
                    </a:lnTo>
                    <a:lnTo>
                      <a:pt x="7" y="7"/>
                    </a:lnTo>
                    <a:lnTo>
                      <a:pt x="0" y="9"/>
                    </a:lnTo>
                    <a:lnTo>
                      <a:pt x="0" y="6"/>
                    </a:lnTo>
                    <a:lnTo>
                      <a:pt x="0" y="4"/>
                    </a:lnTo>
                    <a:lnTo>
                      <a:pt x="2"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0" name="Freeform 431"/>
              <p:cNvSpPr>
                <a:spLocks/>
              </p:cNvSpPr>
              <p:nvPr/>
            </p:nvSpPr>
            <p:spPr bwMode="auto">
              <a:xfrm>
                <a:off x="5134" y="2040"/>
                <a:ext cx="4" cy="5"/>
              </a:xfrm>
              <a:custGeom>
                <a:avLst/>
                <a:gdLst>
                  <a:gd name="T0" fmla="*/ 7 w 7"/>
                  <a:gd name="T1" fmla="*/ 0 h 11"/>
                  <a:gd name="T2" fmla="*/ 7 w 7"/>
                  <a:gd name="T3" fmla="*/ 4 h 11"/>
                  <a:gd name="T4" fmla="*/ 7 w 7"/>
                  <a:gd name="T5" fmla="*/ 7 h 11"/>
                  <a:gd name="T6" fmla="*/ 6 w 7"/>
                  <a:gd name="T7" fmla="*/ 9 h 11"/>
                  <a:gd name="T8" fmla="*/ 4 w 7"/>
                  <a:gd name="T9" fmla="*/ 11 h 11"/>
                  <a:gd name="T10" fmla="*/ 0 w 7"/>
                  <a:gd name="T11" fmla="*/ 11 h 11"/>
                  <a:gd name="T12" fmla="*/ 0 w 7"/>
                  <a:gd name="T13" fmla="*/ 7 h 11"/>
                  <a:gd name="T14" fmla="*/ 0 w 7"/>
                  <a:gd name="T15" fmla="*/ 4 h 11"/>
                  <a:gd name="T16" fmla="*/ 0 w 7"/>
                  <a:gd name="T17" fmla="*/ 2 h 11"/>
                  <a:gd name="T18" fmla="*/ 4 w 7"/>
                  <a:gd name="T19" fmla="*/ 0 h 11"/>
                  <a:gd name="T20" fmla="*/ 7 w 7"/>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1">
                    <a:moveTo>
                      <a:pt x="7" y="0"/>
                    </a:moveTo>
                    <a:lnTo>
                      <a:pt x="7" y="4"/>
                    </a:lnTo>
                    <a:lnTo>
                      <a:pt x="7" y="7"/>
                    </a:lnTo>
                    <a:lnTo>
                      <a:pt x="6" y="9"/>
                    </a:lnTo>
                    <a:lnTo>
                      <a:pt x="4" y="11"/>
                    </a:lnTo>
                    <a:lnTo>
                      <a:pt x="0" y="11"/>
                    </a:lnTo>
                    <a:lnTo>
                      <a:pt x="0" y="7"/>
                    </a:lnTo>
                    <a:lnTo>
                      <a:pt x="0" y="4"/>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1" name="Freeform 432"/>
              <p:cNvSpPr>
                <a:spLocks/>
              </p:cNvSpPr>
              <p:nvPr/>
            </p:nvSpPr>
            <p:spPr bwMode="auto">
              <a:xfrm>
                <a:off x="5105" y="1976"/>
                <a:ext cx="22" cy="18"/>
              </a:xfrm>
              <a:custGeom>
                <a:avLst/>
                <a:gdLst>
                  <a:gd name="T0" fmla="*/ 5 w 43"/>
                  <a:gd name="T1" fmla="*/ 0 h 36"/>
                  <a:gd name="T2" fmla="*/ 14 w 43"/>
                  <a:gd name="T3" fmla="*/ 2 h 36"/>
                  <a:gd name="T4" fmla="*/ 19 w 43"/>
                  <a:gd name="T5" fmla="*/ 9 h 36"/>
                  <a:gd name="T6" fmla="*/ 27 w 43"/>
                  <a:gd name="T7" fmla="*/ 16 h 36"/>
                  <a:gd name="T8" fmla="*/ 34 w 43"/>
                  <a:gd name="T9" fmla="*/ 22 h 36"/>
                  <a:gd name="T10" fmla="*/ 43 w 43"/>
                  <a:gd name="T11" fmla="*/ 25 h 36"/>
                  <a:gd name="T12" fmla="*/ 39 w 43"/>
                  <a:gd name="T13" fmla="*/ 32 h 36"/>
                  <a:gd name="T14" fmla="*/ 32 w 43"/>
                  <a:gd name="T15" fmla="*/ 36 h 36"/>
                  <a:gd name="T16" fmla="*/ 23 w 43"/>
                  <a:gd name="T17" fmla="*/ 34 h 36"/>
                  <a:gd name="T18" fmla="*/ 12 w 43"/>
                  <a:gd name="T19" fmla="*/ 31 h 36"/>
                  <a:gd name="T20" fmla="*/ 5 w 43"/>
                  <a:gd name="T21" fmla="*/ 27 h 36"/>
                  <a:gd name="T22" fmla="*/ 0 w 43"/>
                  <a:gd name="T23" fmla="*/ 22 h 36"/>
                  <a:gd name="T24" fmla="*/ 1 w 43"/>
                  <a:gd name="T25" fmla="*/ 20 h 36"/>
                  <a:gd name="T26" fmla="*/ 5 w 43"/>
                  <a:gd name="T27" fmla="*/ 16 h 36"/>
                  <a:gd name="T28" fmla="*/ 5 w 43"/>
                  <a:gd name="T29" fmla="*/ 13 h 36"/>
                  <a:gd name="T30" fmla="*/ 5 w 43"/>
                  <a:gd name="T31" fmla="*/ 7 h 36"/>
                  <a:gd name="T32" fmla="*/ 5 w 43"/>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36">
                    <a:moveTo>
                      <a:pt x="5" y="0"/>
                    </a:moveTo>
                    <a:lnTo>
                      <a:pt x="14" y="2"/>
                    </a:lnTo>
                    <a:lnTo>
                      <a:pt x="19" y="9"/>
                    </a:lnTo>
                    <a:lnTo>
                      <a:pt x="27" y="16"/>
                    </a:lnTo>
                    <a:lnTo>
                      <a:pt x="34" y="22"/>
                    </a:lnTo>
                    <a:lnTo>
                      <a:pt x="43" y="25"/>
                    </a:lnTo>
                    <a:lnTo>
                      <a:pt x="39" y="32"/>
                    </a:lnTo>
                    <a:lnTo>
                      <a:pt x="32" y="36"/>
                    </a:lnTo>
                    <a:lnTo>
                      <a:pt x="23" y="34"/>
                    </a:lnTo>
                    <a:lnTo>
                      <a:pt x="12" y="31"/>
                    </a:lnTo>
                    <a:lnTo>
                      <a:pt x="5" y="27"/>
                    </a:lnTo>
                    <a:lnTo>
                      <a:pt x="0" y="22"/>
                    </a:lnTo>
                    <a:lnTo>
                      <a:pt x="1" y="20"/>
                    </a:lnTo>
                    <a:lnTo>
                      <a:pt x="5" y="16"/>
                    </a:lnTo>
                    <a:lnTo>
                      <a:pt x="5" y="13"/>
                    </a:lnTo>
                    <a:lnTo>
                      <a:pt x="5" y="7"/>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2" name="Freeform 433"/>
              <p:cNvSpPr>
                <a:spLocks/>
              </p:cNvSpPr>
              <p:nvPr/>
            </p:nvSpPr>
            <p:spPr bwMode="auto">
              <a:xfrm>
                <a:off x="5143" y="2242"/>
                <a:ext cx="17" cy="12"/>
              </a:xfrm>
              <a:custGeom>
                <a:avLst/>
                <a:gdLst>
                  <a:gd name="T0" fmla="*/ 31 w 35"/>
                  <a:gd name="T1" fmla="*/ 0 h 26"/>
                  <a:gd name="T2" fmla="*/ 33 w 35"/>
                  <a:gd name="T3" fmla="*/ 6 h 26"/>
                  <a:gd name="T4" fmla="*/ 35 w 35"/>
                  <a:gd name="T5" fmla="*/ 18 h 26"/>
                  <a:gd name="T6" fmla="*/ 2 w 35"/>
                  <a:gd name="T7" fmla="*/ 26 h 26"/>
                  <a:gd name="T8" fmla="*/ 0 w 35"/>
                  <a:gd name="T9" fmla="*/ 15 h 26"/>
                  <a:gd name="T10" fmla="*/ 9 w 35"/>
                  <a:gd name="T11" fmla="*/ 15 h 26"/>
                  <a:gd name="T12" fmla="*/ 16 w 35"/>
                  <a:gd name="T13" fmla="*/ 11 h 26"/>
                  <a:gd name="T14" fmla="*/ 24 w 35"/>
                  <a:gd name="T15" fmla="*/ 6 h 26"/>
                  <a:gd name="T16" fmla="*/ 27 w 35"/>
                  <a:gd name="T17" fmla="*/ 2 h 26"/>
                  <a:gd name="T18" fmla="*/ 31 w 3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6">
                    <a:moveTo>
                      <a:pt x="31" y="0"/>
                    </a:moveTo>
                    <a:lnTo>
                      <a:pt x="33" y="6"/>
                    </a:lnTo>
                    <a:lnTo>
                      <a:pt x="35" y="18"/>
                    </a:lnTo>
                    <a:lnTo>
                      <a:pt x="2" y="26"/>
                    </a:lnTo>
                    <a:lnTo>
                      <a:pt x="0" y="15"/>
                    </a:lnTo>
                    <a:lnTo>
                      <a:pt x="9" y="15"/>
                    </a:lnTo>
                    <a:lnTo>
                      <a:pt x="16" y="11"/>
                    </a:lnTo>
                    <a:lnTo>
                      <a:pt x="24" y="6"/>
                    </a:lnTo>
                    <a:lnTo>
                      <a:pt x="27" y="2"/>
                    </a:lnTo>
                    <a:lnTo>
                      <a:pt x="3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3" name="Freeform 434"/>
              <p:cNvSpPr>
                <a:spLocks/>
              </p:cNvSpPr>
              <p:nvPr/>
            </p:nvSpPr>
            <p:spPr bwMode="auto">
              <a:xfrm>
                <a:off x="5103" y="1914"/>
                <a:ext cx="4" cy="3"/>
              </a:xfrm>
              <a:custGeom>
                <a:avLst/>
                <a:gdLst>
                  <a:gd name="T0" fmla="*/ 4 w 7"/>
                  <a:gd name="T1" fmla="*/ 0 h 6"/>
                  <a:gd name="T2" fmla="*/ 5 w 7"/>
                  <a:gd name="T3" fmla="*/ 0 h 6"/>
                  <a:gd name="T4" fmla="*/ 7 w 7"/>
                  <a:gd name="T5" fmla="*/ 2 h 6"/>
                  <a:gd name="T6" fmla="*/ 7 w 7"/>
                  <a:gd name="T7" fmla="*/ 4 h 6"/>
                  <a:gd name="T8" fmla="*/ 7 w 7"/>
                  <a:gd name="T9" fmla="*/ 6 h 6"/>
                  <a:gd name="T10" fmla="*/ 5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5" y="0"/>
                    </a:lnTo>
                    <a:lnTo>
                      <a:pt x="7" y="2"/>
                    </a:lnTo>
                    <a:lnTo>
                      <a:pt x="7" y="4"/>
                    </a:lnTo>
                    <a:lnTo>
                      <a:pt x="7" y="6"/>
                    </a:lnTo>
                    <a:lnTo>
                      <a:pt x="5"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4" name="Freeform 435"/>
              <p:cNvSpPr>
                <a:spLocks/>
              </p:cNvSpPr>
              <p:nvPr/>
            </p:nvSpPr>
            <p:spPr bwMode="auto">
              <a:xfrm>
                <a:off x="5115" y="2033"/>
                <a:ext cx="5" cy="5"/>
              </a:xfrm>
              <a:custGeom>
                <a:avLst/>
                <a:gdLst>
                  <a:gd name="T0" fmla="*/ 4 w 9"/>
                  <a:gd name="T1" fmla="*/ 0 h 9"/>
                  <a:gd name="T2" fmla="*/ 6 w 9"/>
                  <a:gd name="T3" fmla="*/ 0 h 9"/>
                  <a:gd name="T4" fmla="*/ 8 w 9"/>
                  <a:gd name="T5" fmla="*/ 1 h 9"/>
                  <a:gd name="T6" fmla="*/ 9 w 9"/>
                  <a:gd name="T7" fmla="*/ 3 h 9"/>
                  <a:gd name="T8" fmla="*/ 9 w 9"/>
                  <a:gd name="T9" fmla="*/ 9 h 9"/>
                  <a:gd name="T10" fmla="*/ 6 w 9"/>
                  <a:gd name="T11" fmla="*/ 9 h 9"/>
                  <a:gd name="T12" fmla="*/ 4 w 9"/>
                  <a:gd name="T13" fmla="*/ 9 h 9"/>
                  <a:gd name="T14" fmla="*/ 2 w 9"/>
                  <a:gd name="T15" fmla="*/ 7 h 9"/>
                  <a:gd name="T16" fmla="*/ 0 w 9"/>
                  <a:gd name="T17" fmla="*/ 3 h 9"/>
                  <a:gd name="T18" fmla="*/ 0 w 9"/>
                  <a:gd name="T19" fmla="*/ 0 h 9"/>
                  <a:gd name="T20" fmla="*/ 4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4" y="0"/>
                    </a:moveTo>
                    <a:lnTo>
                      <a:pt x="6" y="0"/>
                    </a:lnTo>
                    <a:lnTo>
                      <a:pt x="8" y="1"/>
                    </a:lnTo>
                    <a:lnTo>
                      <a:pt x="9" y="3"/>
                    </a:lnTo>
                    <a:lnTo>
                      <a:pt x="9" y="9"/>
                    </a:lnTo>
                    <a:lnTo>
                      <a:pt x="6" y="9"/>
                    </a:lnTo>
                    <a:lnTo>
                      <a:pt x="4" y="9"/>
                    </a:lnTo>
                    <a:lnTo>
                      <a:pt x="2" y="7"/>
                    </a:lnTo>
                    <a:lnTo>
                      <a:pt x="0"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5" name="Freeform 436"/>
              <p:cNvSpPr>
                <a:spLocks/>
              </p:cNvSpPr>
              <p:nvPr/>
            </p:nvSpPr>
            <p:spPr bwMode="auto">
              <a:xfrm>
                <a:off x="5100" y="1984"/>
                <a:ext cx="5" cy="4"/>
              </a:xfrm>
              <a:custGeom>
                <a:avLst/>
                <a:gdLst>
                  <a:gd name="T0" fmla="*/ 3 w 11"/>
                  <a:gd name="T1" fmla="*/ 0 h 9"/>
                  <a:gd name="T2" fmla="*/ 5 w 11"/>
                  <a:gd name="T3" fmla="*/ 0 h 9"/>
                  <a:gd name="T4" fmla="*/ 9 w 11"/>
                  <a:gd name="T5" fmla="*/ 2 h 9"/>
                  <a:gd name="T6" fmla="*/ 9 w 11"/>
                  <a:gd name="T7" fmla="*/ 4 h 9"/>
                  <a:gd name="T8" fmla="*/ 11 w 11"/>
                  <a:gd name="T9" fmla="*/ 8 h 9"/>
                  <a:gd name="T10" fmla="*/ 7 w 11"/>
                  <a:gd name="T11" fmla="*/ 9 h 9"/>
                  <a:gd name="T12" fmla="*/ 3 w 11"/>
                  <a:gd name="T13" fmla="*/ 8 h 9"/>
                  <a:gd name="T14" fmla="*/ 1 w 11"/>
                  <a:gd name="T15" fmla="*/ 8 h 9"/>
                  <a:gd name="T16" fmla="*/ 0 w 11"/>
                  <a:gd name="T17" fmla="*/ 4 h 9"/>
                  <a:gd name="T18" fmla="*/ 0 w 11"/>
                  <a:gd name="T19" fmla="*/ 0 h 9"/>
                  <a:gd name="T20" fmla="*/ 3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3" y="0"/>
                    </a:moveTo>
                    <a:lnTo>
                      <a:pt x="5" y="0"/>
                    </a:lnTo>
                    <a:lnTo>
                      <a:pt x="9" y="2"/>
                    </a:lnTo>
                    <a:lnTo>
                      <a:pt x="9" y="4"/>
                    </a:lnTo>
                    <a:lnTo>
                      <a:pt x="11" y="8"/>
                    </a:lnTo>
                    <a:lnTo>
                      <a:pt x="7" y="9"/>
                    </a:lnTo>
                    <a:lnTo>
                      <a:pt x="3" y="8"/>
                    </a:lnTo>
                    <a:lnTo>
                      <a:pt x="1" y="8"/>
                    </a:lnTo>
                    <a:lnTo>
                      <a:pt x="0"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6" name="Freeform 437"/>
              <p:cNvSpPr>
                <a:spLocks/>
              </p:cNvSpPr>
              <p:nvPr/>
            </p:nvSpPr>
            <p:spPr bwMode="auto">
              <a:xfrm>
                <a:off x="5095" y="1968"/>
                <a:ext cx="3" cy="4"/>
              </a:xfrm>
              <a:custGeom>
                <a:avLst/>
                <a:gdLst>
                  <a:gd name="T0" fmla="*/ 5 w 5"/>
                  <a:gd name="T1" fmla="*/ 0 h 7"/>
                  <a:gd name="T2" fmla="*/ 5 w 5"/>
                  <a:gd name="T3" fmla="*/ 3 h 7"/>
                  <a:gd name="T4" fmla="*/ 5 w 5"/>
                  <a:gd name="T5" fmla="*/ 5 h 7"/>
                  <a:gd name="T6" fmla="*/ 3 w 5"/>
                  <a:gd name="T7" fmla="*/ 7 h 7"/>
                  <a:gd name="T8" fmla="*/ 1 w 5"/>
                  <a:gd name="T9" fmla="*/ 7 h 7"/>
                  <a:gd name="T10" fmla="*/ 0 w 5"/>
                  <a:gd name="T11" fmla="*/ 5 h 7"/>
                  <a:gd name="T12" fmla="*/ 0 w 5"/>
                  <a:gd name="T13" fmla="*/ 5 h 7"/>
                  <a:gd name="T14" fmla="*/ 1 w 5"/>
                  <a:gd name="T15" fmla="*/ 1 h 7"/>
                  <a:gd name="T16" fmla="*/ 5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0"/>
                    </a:moveTo>
                    <a:lnTo>
                      <a:pt x="5" y="3"/>
                    </a:lnTo>
                    <a:lnTo>
                      <a:pt x="5" y="5"/>
                    </a:lnTo>
                    <a:lnTo>
                      <a:pt x="3" y="7"/>
                    </a:lnTo>
                    <a:lnTo>
                      <a:pt x="1" y="7"/>
                    </a:lnTo>
                    <a:lnTo>
                      <a:pt x="0" y="5"/>
                    </a:lnTo>
                    <a:lnTo>
                      <a:pt x="0" y="5"/>
                    </a:lnTo>
                    <a:lnTo>
                      <a:pt x="1" y="1"/>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7" name="Freeform 438"/>
              <p:cNvSpPr>
                <a:spLocks/>
              </p:cNvSpPr>
              <p:nvPr/>
            </p:nvSpPr>
            <p:spPr bwMode="auto">
              <a:xfrm>
                <a:off x="5095" y="1980"/>
                <a:ext cx="5" cy="5"/>
              </a:xfrm>
              <a:custGeom>
                <a:avLst/>
                <a:gdLst>
                  <a:gd name="T0" fmla="*/ 5 w 9"/>
                  <a:gd name="T1" fmla="*/ 0 h 9"/>
                  <a:gd name="T2" fmla="*/ 7 w 9"/>
                  <a:gd name="T3" fmla="*/ 2 h 9"/>
                  <a:gd name="T4" fmla="*/ 9 w 9"/>
                  <a:gd name="T5" fmla="*/ 7 h 9"/>
                  <a:gd name="T6" fmla="*/ 0 w 9"/>
                  <a:gd name="T7" fmla="*/ 9 h 9"/>
                  <a:gd name="T8" fmla="*/ 1 w 9"/>
                  <a:gd name="T9" fmla="*/ 6 h 9"/>
                  <a:gd name="T10" fmla="*/ 1 w 9"/>
                  <a:gd name="T11" fmla="*/ 4 h 9"/>
                  <a:gd name="T12" fmla="*/ 3 w 9"/>
                  <a:gd name="T13" fmla="*/ 2 h 9"/>
                  <a:gd name="T14" fmla="*/ 5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0"/>
                    </a:moveTo>
                    <a:lnTo>
                      <a:pt x="7" y="2"/>
                    </a:lnTo>
                    <a:lnTo>
                      <a:pt x="9" y="7"/>
                    </a:lnTo>
                    <a:lnTo>
                      <a:pt x="0" y="9"/>
                    </a:lnTo>
                    <a:lnTo>
                      <a:pt x="1" y="6"/>
                    </a:lnTo>
                    <a:lnTo>
                      <a:pt x="1" y="4"/>
                    </a:lnTo>
                    <a:lnTo>
                      <a:pt x="3" y="2"/>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8" name="Freeform 439"/>
              <p:cNvSpPr>
                <a:spLocks/>
              </p:cNvSpPr>
              <p:nvPr/>
            </p:nvSpPr>
            <p:spPr bwMode="auto">
              <a:xfrm>
                <a:off x="5088" y="1984"/>
                <a:ext cx="7" cy="7"/>
              </a:xfrm>
              <a:custGeom>
                <a:avLst/>
                <a:gdLst>
                  <a:gd name="T0" fmla="*/ 9 w 15"/>
                  <a:gd name="T1" fmla="*/ 0 h 15"/>
                  <a:gd name="T2" fmla="*/ 15 w 15"/>
                  <a:gd name="T3" fmla="*/ 2 h 15"/>
                  <a:gd name="T4" fmla="*/ 15 w 15"/>
                  <a:gd name="T5" fmla="*/ 8 h 15"/>
                  <a:gd name="T6" fmla="*/ 15 w 15"/>
                  <a:gd name="T7" fmla="*/ 11 h 15"/>
                  <a:gd name="T8" fmla="*/ 13 w 15"/>
                  <a:gd name="T9" fmla="*/ 13 h 15"/>
                  <a:gd name="T10" fmla="*/ 9 w 15"/>
                  <a:gd name="T11" fmla="*/ 15 h 15"/>
                  <a:gd name="T12" fmla="*/ 7 w 15"/>
                  <a:gd name="T13" fmla="*/ 15 h 15"/>
                  <a:gd name="T14" fmla="*/ 6 w 15"/>
                  <a:gd name="T15" fmla="*/ 13 h 15"/>
                  <a:gd name="T16" fmla="*/ 2 w 15"/>
                  <a:gd name="T17" fmla="*/ 11 h 15"/>
                  <a:gd name="T18" fmla="*/ 0 w 15"/>
                  <a:gd name="T19" fmla="*/ 9 h 15"/>
                  <a:gd name="T20" fmla="*/ 0 w 15"/>
                  <a:gd name="T21" fmla="*/ 8 h 15"/>
                  <a:gd name="T22" fmla="*/ 0 w 15"/>
                  <a:gd name="T23" fmla="*/ 6 h 15"/>
                  <a:gd name="T24" fmla="*/ 2 w 15"/>
                  <a:gd name="T25" fmla="*/ 4 h 15"/>
                  <a:gd name="T26" fmla="*/ 4 w 15"/>
                  <a:gd name="T27" fmla="*/ 2 h 15"/>
                  <a:gd name="T28" fmla="*/ 9 w 15"/>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5">
                    <a:moveTo>
                      <a:pt x="9" y="0"/>
                    </a:moveTo>
                    <a:lnTo>
                      <a:pt x="15" y="2"/>
                    </a:lnTo>
                    <a:lnTo>
                      <a:pt x="15" y="8"/>
                    </a:lnTo>
                    <a:lnTo>
                      <a:pt x="15" y="11"/>
                    </a:lnTo>
                    <a:lnTo>
                      <a:pt x="13" y="13"/>
                    </a:lnTo>
                    <a:lnTo>
                      <a:pt x="9" y="15"/>
                    </a:lnTo>
                    <a:lnTo>
                      <a:pt x="7" y="15"/>
                    </a:lnTo>
                    <a:lnTo>
                      <a:pt x="6" y="13"/>
                    </a:lnTo>
                    <a:lnTo>
                      <a:pt x="2" y="11"/>
                    </a:lnTo>
                    <a:lnTo>
                      <a:pt x="0" y="9"/>
                    </a:lnTo>
                    <a:lnTo>
                      <a:pt x="0" y="8"/>
                    </a:lnTo>
                    <a:lnTo>
                      <a:pt x="0" y="6"/>
                    </a:lnTo>
                    <a:lnTo>
                      <a:pt x="2" y="4"/>
                    </a:lnTo>
                    <a:lnTo>
                      <a:pt x="4"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9" name="Freeform 440"/>
              <p:cNvSpPr>
                <a:spLocks/>
              </p:cNvSpPr>
              <p:nvPr/>
            </p:nvSpPr>
            <p:spPr bwMode="auto">
              <a:xfrm>
                <a:off x="5091" y="2142"/>
                <a:ext cx="8" cy="7"/>
              </a:xfrm>
              <a:custGeom>
                <a:avLst/>
                <a:gdLst>
                  <a:gd name="T0" fmla="*/ 16 w 16"/>
                  <a:gd name="T1" fmla="*/ 0 h 14"/>
                  <a:gd name="T2" fmla="*/ 14 w 16"/>
                  <a:gd name="T3" fmla="*/ 5 h 14"/>
                  <a:gd name="T4" fmla="*/ 12 w 16"/>
                  <a:gd name="T5" fmla="*/ 9 h 14"/>
                  <a:gd name="T6" fmla="*/ 10 w 16"/>
                  <a:gd name="T7" fmla="*/ 11 h 14"/>
                  <a:gd name="T8" fmla="*/ 5 w 16"/>
                  <a:gd name="T9" fmla="*/ 13 h 14"/>
                  <a:gd name="T10" fmla="*/ 0 w 16"/>
                  <a:gd name="T11" fmla="*/ 14 h 14"/>
                  <a:gd name="T12" fmla="*/ 1 w 16"/>
                  <a:gd name="T13" fmla="*/ 9 h 14"/>
                  <a:gd name="T14" fmla="*/ 3 w 16"/>
                  <a:gd name="T15" fmla="*/ 5 h 14"/>
                  <a:gd name="T16" fmla="*/ 7 w 16"/>
                  <a:gd name="T17" fmla="*/ 2 h 14"/>
                  <a:gd name="T18" fmla="*/ 10 w 16"/>
                  <a:gd name="T19" fmla="*/ 0 h 14"/>
                  <a:gd name="T20" fmla="*/ 16 w 16"/>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4">
                    <a:moveTo>
                      <a:pt x="16" y="0"/>
                    </a:moveTo>
                    <a:lnTo>
                      <a:pt x="14" y="5"/>
                    </a:lnTo>
                    <a:lnTo>
                      <a:pt x="12" y="9"/>
                    </a:lnTo>
                    <a:lnTo>
                      <a:pt x="10" y="11"/>
                    </a:lnTo>
                    <a:lnTo>
                      <a:pt x="5" y="13"/>
                    </a:lnTo>
                    <a:lnTo>
                      <a:pt x="0" y="14"/>
                    </a:lnTo>
                    <a:lnTo>
                      <a:pt x="1" y="9"/>
                    </a:lnTo>
                    <a:lnTo>
                      <a:pt x="3" y="5"/>
                    </a:lnTo>
                    <a:lnTo>
                      <a:pt x="7" y="2"/>
                    </a:lnTo>
                    <a:lnTo>
                      <a:pt x="10"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0" name="Freeform 441"/>
              <p:cNvSpPr>
                <a:spLocks/>
              </p:cNvSpPr>
              <p:nvPr/>
            </p:nvSpPr>
            <p:spPr bwMode="auto">
              <a:xfrm>
                <a:off x="5053" y="1882"/>
                <a:ext cx="8" cy="5"/>
              </a:xfrm>
              <a:custGeom>
                <a:avLst/>
                <a:gdLst>
                  <a:gd name="T0" fmla="*/ 9 w 16"/>
                  <a:gd name="T1" fmla="*/ 0 h 11"/>
                  <a:gd name="T2" fmla="*/ 11 w 16"/>
                  <a:gd name="T3" fmla="*/ 0 h 11"/>
                  <a:gd name="T4" fmla="*/ 14 w 16"/>
                  <a:gd name="T5" fmla="*/ 4 h 11"/>
                  <a:gd name="T6" fmla="*/ 16 w 16"/>
                  <a:gd name="T7" fmla="*/ 8 h 11"/>
                  <a:gd name="T8" fmla="*/ 0 w 16"/>
                  <a:gd name="T9" fmla="*/ 11 h 11"/>
                  <a:gd name="T10" fmla="*/ 0 w 16"/>
                  <a:gd name="T11" fmla="*/ 8 h 11"/>
                  <a:gd name="T12" fmla="*/ 2 w 16"/>
                  <a:gd name="T13" fmla="*/ 4 h 11"/>
                  <a:gd name="T14" fmla="*/ 5 w 16"/>
                  <a:gd name="T15" fmla="*/ 2 h 11"/>
                  <a:gd name="T16" fmla="*/ 9 w 1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9" y="0"/>
                    </a:moveTo>
                    <a:lnTo>
                      <a:pt x="11" y="0"/>
                    </a:lnTo>
                    <a:lnTo>
                      <a:pt x="14" y="4"/>
                    </a:lnTo>
                    <a:lnTo>
                      <a:pt x="16" y="8"/>
                    </a:lnTo>
                    <a:lnTo>
                      <a:pt x="0" y="11"/>
                    </a:lnTo>
                    <a:lnTo>
                      <a:pt x="0" y="8"/>
                    </a:lnTo>
                    <a:lnTo>
                      <a:pt x="2" y="4"/>
                    </a:lnTo>
                    <a:lnTo>
                      <a:pt x="5"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1" name="Freeform 442"/>
              <p:cNvSpPr>
                <a:spLocks/>
              </p:cNvSpPr>
              <p:nvPr/>
            </p:nvSpPr>
            <p:spPr bwMode="auto">
              <a:xfrm>
                <a:off x="5092" y="2153"/>
                <a:ext cx="3" cy="6"/>
              </a:xfrm>
              <a:custGeom>
                <a:avLst/>
                <a:gdLst>
                  <a:gd name="T0" fmla="*/ 0 w 8"/>
                  <a:gd name="T1" fmla="*/ 0 h 11"/>
                  <a:gd name="T2" fmla="*/ 2 w 8"/>
                  <a:gd name="T3" fmla="*/ 0 h 11"/>
                  <a:gd name="T4" fmla="*/ 6 w 8"/>
                  <a:gd name="T5" fmla="*/ 2 h 11"/>
                  <a:gd name="T6" fmla="*/ 6 w 8"/>
                  <a:gd name="T7" fmla="*/ 4 h 11"/>
                  <a:gd name="T8" fmla="*/ 8 w 8"/>
                  <a:gd name="T9" fmla="*/ 6 h 11"/>
                  <a:gd name="T10" fmla="*/ 6 w 8"/>
                  <a:gd name="T11" fmla="*/ 9 h 11"/>
                  <a:gd name="T12" fmla="*/ 2 w 8"/>
                  <a:gd name="T13" fmla="*/ 11 h 11"/>
                  <a:gd name="T14" fmla="*/ 0 w 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1">
                    <a:moveTo>
                      <a:pt x="0" y="0"/>
                    </a:moveTo>
                    <a:lnTo>
                      <a:pt x="2" y="0"/>
                    </a:lnTo>
                    <a:lnTo>
                      <a:pt x="6" y="2"/>
                    </a:lnTo>
                    <a:lnTo>
                      <a:pt x="6" y="4"/>
                    </a:lnTo>
                    <a:lnTo>
                      <a:pt x="8" y="6"/>
                    </a:lnTo>
                    <a:lnTo>
                      <a:pt x="6" y="9"/>
                    </a:lnTo>
                    <a:lnTo>
                      <a:pt x="2"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2" name="Freeform 443"/>
              <p:cNvSpPr>
                <a:spLocks/>
              </p:cNvSpPr>
              <p:nvPr/>
            </p:nvSpPr>
            <p:spPr bwMode="auto">
              <a:xfrm>
                <a:off x="5087" y="2149"/>
                <a:ext cx="5" cy="5"/>
              </a:xfrm>
              <a:custGeom>
                <a:avLst/>
                <a:gdLst>
                  <a:gd name="T0" fmla="*/ 8 w 9"/>
                  <a:gd name="T1" fmla="*/ 0 h 11"/>
                  <a:gd name="T2" fmla="*/ 9 w 9"/>
                  <a:gd name="T3" fmla="*/ 9 h 11"/>
                  <a:gd name="T4" fmla="*/ 0 w 9"/>
                  <a:gd name="T5" fmla="*/ 11 h 11"/>
                  <a:gd name="T6" fmla="*/ 0 w 9"/>
                  <a:gd name="T7" fmla="*/ 2 h 11"/>
                  <a:gd name="T8" fmla="*/ 8 w 9"/>
                  <a:gd name="T9" fmla="*/ 0 h 11"/>
                </a:gdLst>
                <a:ahLst/>
                <a:cxnLst>
                  <a:cxn ang="0">
                    <a:pos x="T0" y="T1"/>
                  </a:cxn>
                  <a:cxn ang="0">
                    <a:pos x="T2" y="T3"/>
                  </a:cxn>
                  <a:cxn ang="0">
                    <a:pos x="T4" y="T5"/>
                  </a:cxn>
                  <a:cxn ang="0">
                    <a:pos x="T6" y="T7"/>
                  </a:cxn>
                  <a:cxn ang="0">
                    <a:pos x="T8" y="T9"/>
                  </a:cxn>
                </a:cxnLst>
                <a:rect l="0" t="0" r="r" b="b"/>
                <a:pathLst>
                  <a:path w="9" h="11">
                    <a:moveTo>
                      <a:pt x="8" y="0"/>
                    </a:moveTo>
                    <a:lnTo>
                      <a:pt x="9" y="9"/>
                    </a:lnTo>
                    <a:lnTo>
                      <a:pt x="0" y="11"/>
                    </a:lnTo>
                    <a:lnTo>
                      <a:pt x="0" y="2"/>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3" name="Freeform 444"/>
              <p:cNvSpPr>
                <a:spLocks/>
              </p:cNvSpPr>
              <p:nvPr/>
            </p:nvSpPr>
            <p:spPr bwMode="auto">
              <a:xfrm>
                <a:off x="5049" y="1887"/>
                <a:ext cx="4" cy="6"/>
              </a:xfrm>
              <a:custGeom>
                <a:avLst/>
                <a:gdLst>
                  <a:gd name="T0" fmla="*/ 7 w 7"/>
                  <a:gd name="T1" fmla="*/ 0 h 13"/>
                  <a:gd name="T2" fmla="*/ 7 w 7"/>
                  <a:gd name="T3" fmla="*/ 4 h 13"/>
                  <a:gd name="T4" fmla="*/ 7 w 7"/>
                  <a:gd name="T5" fmla="*/ 7 h 13"/>
                  <a:gd name="T6" fmla="*/ 5 w 7"/>
                  <a:gd name="T7" fmla="*/ 9 h 13"/>
                  <a:gd name="T8" fmla="*/ 3 w 7"/>
                  <a:gd name="T9" fmla="*/ 11 h 13"/>
                  <a:gd name="T10" fmla="*/ 0 w 7"/>
                  <a:gd name="T11" fmla="*/ 13 h 13"/>
                  <a:gd name="T12" fmla="*/ 0 w 7"/>
                  <a:gd name="T13" fmla="*/ 7 h 13"/>
                  <a:gd name="T14" fmla="*/ 0 w 7"/>
                  <a:gd name="T15" fmla="*/ 6 h 13"/>
                  <a:gd name="T16" fmla="*/ 1 w 7"/>
                  <a:gd name="T17" fmla="*/ 2 h 13"/>
                  <a:gd name="T18" fmla="*/ 3 w 7"/>
                  <a:gd name="T19" fmla="*/ 0 h 13"/>
                  <a:gd name="T20" fmla="*/ 7 w 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3">
                    <a:moveTo>
                      <a:pt x="7" y="0"/>
                    </a:moveTo>
                    <a:lnTo>
                      <a:pt x="7" y="4"/>
                    </a:lnTo>
                    <a:lnTo>
                      <a:pt x="7" y="7"/>
                    </a:lnTo>
                    <a:lnTo>
                      <a:pt x="5" y="9"/>
                    </a:lnTo>
                    <a:lnTo>
                      <a:pt x="3" y="11"/>
                    </a:lnTo>
                    <a:lnTo>
                      <a:pt x="0" y="13"/>
                    </a:lnTo>
                    <a:lnTo>
                      <a:pt x="0" y="7"/>
                    </a:lnTo>
                    <a:lnTo>
                      <a:pt x="0" y="6"/>
                    </a:lnTo>
                    <a:lnTo>
                      <a:pt x="1" y="2"/>
                    </a:lnTo>
                    <a:lnTo>
                      <a:pt x="3"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4" name="Freeform 445"/>
              <p:cNvSpPr>
                <a:spLocks/>
              </p:cNvSpPr>
              <p:nvPr/>
            </p:nvSpPr>
            <p:spPr bwMode="auto">
              <a:xfrm>
                <a:off x="5084" y="2154"/>
                <a:ext cx="3" cy="4"/>
              </a:xfrm>
              <a:custGeom>
                <a:avLst/>
                <a:gdLst>
                  <a:gd name="T0" fmla="*/ 7 w 7"/>
                  <a:gd name="T1" fmla="*/ 0 h 7"/>
                  <a:gd name="T2" fmla="*/ 7 w 7"/>
                  <a:gd name="T3" fmla="*/ 4 h 7"/>
                  <a:gd name="T4" fmla="*/ 7 w 7"/>
                  <a:gd name="T5" fmla="*/ 6 h 7"/>
                  <a:gd name="T6" fmla="*/ 6 w 7"/>
                  <a:gd name="T7" fmla="*/ 7 h 7"/>
                  <a:gd name="T8" fmla="*/ 4 w 7"/>
                  <a:gd name="T9" fmla="*/ 7 h 7"/>
                  <a:gd name="T10" fmla="*/ 2 w 7"/>
                  <a:gd name="T11" fmla="*/ 6 h 7"/>
                  <a:gd name="T12" fmla="*/ 0 w 7"/>
                  <a:gd name="T13" fmla="*/ 2 h 7"/>
                  <a:gd name="T14" fmla="*/ 7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0"/>
                    </a:moveTo>
                    <a:lnTo>
                      <a:pt x="7" y="4"/>
                    </a:lnTo>
                    <a:lnTo>
                      <a:pt x="7" y="6"/>
                    </a:lnTo>
                    <a:lnTo>
                      <a:pt x="6" y="7"/>
                    </a:lnTo>
                    <a:lnTo>
                      <a:pt x="4" y="7"/>
                    </a:lnTo>
                    <a:lnTo>
                      <a:pt x="2" y="6"/>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5" name="Freeform 446"/>
              <p:cNvSpPr>
                <a:spLocks/>
              </p:cNvSpPr>
              <p:nvPr/>
            </p:nvSpPr>
            <p:spPr bwMode="auto">
              <a:xfrm>
                <a:off x="5038" y="1869"/>
                <a:ext cx="3" cy="3"/>
              </a:xfrm>
              <a:custGeom>
                <a:avLst/>
                <a:gdLst>
                  <a:gd name="T0" fmla="*/ 4 w 7"/>
                  <a:gd name="T1" fmla="*/ 0 h 6"/>
                  <a:gd name="T2" fmla="*/ 6 w 7"/>
                  <a:gd name="T3" fmla="*/ 0 h 6"/>
                  <a:gd name="T4" fmla="*/ 6 w 7"/>
                  <a:gd name="T5" fmla="*/ 2 h 6"/>
                  <a:gd name="T6" fmla="*/ 7 w 7"/>
                  <a:gd name="T7" fmla="*/ 4 h 6"/>
                  <a:gd name="T8" fmla="*/ 6 w 7"/>
                  <a:gd name="T9" fmla="*/ 6 h 6"/>
                  <a:gd name="T10" fmla="*/ 4 w 7"/>
                  <a:gd name="T11" fmla="*/ 6 h 6"/>
                  <a:gd name="T12" fmla="*/ 2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0"/>
                    </a:lnTo>
                    <a:lnTo>
                      <a:pt x="6" y="2"/>
                    </a:lnTo>
                    <a:lnTo>
                      <a:pt x="7" y="4"/>
                    </a:lnTo>
                    <a:lnTo>
                      <a:pt x="6" y="6"/>
                    </a:lnTo>
                    <a:lnTo>
                      <a:pt x="4" y="6"/>
                    </a:lnTo>
                    <a:lnTo>
                      <a:pt x="2"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6" name="Freeform 447"/>
              <p:cNvSpPr>
                <a:spLocks/>
              </p:cNvSpPr>
              <p:nvPr/>
            </p:nvSpPr>
            <p:spPr bwMode="auto">
              <a:xfrm>
                <a:off x="5040" y="1885"/>
                <a:ext cx="2" cy="5"/>
              </a:xfrm>
              <a:custGeom>
                <a:avLst/>
                <a:gdLst>
                  <a:gd name="T0" fmla="*/ 3 w 3"/>
                  <a:gd name="T1" fmla="*/ 0 h 9"/>
                  <a:gd name="T2" fmla="*/ 3 w 3"/>
                  <a:gd name="T3" fmla="*/ 1 h 9"/>
                  <a:gd name="T4" fmla="*/ 3 w 3"/>
                  <a:gd name="T5" fmla="*/ 3 h 9"/>
                  <a:gd name="T6" fmla="*/ 3 w 3"/>
                  <a:gd name="T7" fmla="*/ 5 h 9"/>
                  <a:gd name="T8" fmla="*/ 0 w 3"/>
                  <a:gd name="T9" fmla="*/ 9 h 9"/>
                  <a:gd name="T10" fmla="*/ 0 w 3"/>
                  <a:gd name="T11" fmla="*/ 5 h 9"/>
                  <a:gd name="T12" fmla="*/ 0 w 3"/>
                  <a:gd name="T13" fmla="*/ 1 h 9"/>
                  <a:gd name="T14" fmla="*/ 1 w 3"/>
                  <a:gd name="T15" fmla="*/ 0 h 9"/>
                  <a:gd name="T16" fmla="*/ 3 w 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3" y="0"/>
                    </a:moveTo>
                    <a:lnTo>
                      <a:pt x="3" y="1"/>
                    </a:lnTo>
                    <a:lnTo>
                      <a:pt x="3" y="3"/>
                    </a:lnTo>
                    <a:lnTo>
                      <a:pt x="3" y="5"/>
                    </a:lnTo>
                    <a:lnTo>
                      <a:pt x="0" y="9"/>
                    </a:lnTo>
                    <a:lnTo>
                      <a:pt x="0" y="5"/>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7" name="Freeform 448"/>
              <p:cNvSpPr>
                <a:spLocks/>
              </p:cNvSpPr>
              <p:nvPr/>
            </p:nvSpPr>
            <p:spPr bwMode="auto">
              <a:xfrm>
                <a:off x="5002" y="1856"/>
                <a:ext cx="36" cy="13"/>
              </a:xfrm>
              <a:custGeom>
                <a:avLst/>
                <a:gdLst>
                  <a:gd name="T0" fmla="*/ 38 w 70"/>
                  <a:gd name="T1" fmla="*/ 0 h 25"/>
                  <a:gd name="T2" fmla="*/ 54 w 70"/>
                  <a:gd name="T3" fmla="*/ 4 h 25"/>
                  <a:gd name="T4" fmla="*/ 65 w 70"/>
                  <a:gd name="T5" fmla="*/ 13 h 25"/>
                  <a:gd name="T6" fmla="*/ 70 w 70"/>
                  <a:gd name="T7" fmla="*/ 25 h 25"/>
                  <a:gd name="T8" fmla="*/ 49 w 70"/>
                  <a:gd name="T9" fmla="*/ 22 h 25"/>
                  <a:gd name="T10" fmla="*/ 31 w 70"/>
                  <a:gd name="T11" fmla="*/ 20 h 25"/>
                  <a:gd name="T12" fmla="*/ 14 w 70"/>
                  <a:gd name="T13" fmla="*/ 20 h 25"/>
                  <a:gd name="T14" fmla="*/ 0 w 70"/>
                  <a:gd name="T15" fmla="*/ 18 h 25"/>
                  <a:gd name="T16" fmla="*/ 9 w 70"/>
                  <a:gd name="T17" fmla="*/ 5 h 25"/>
                  <a:gd name="T18" fmla="*/ 23 w 70"/>
                  <a:gd name="T19" fmla="*/ 0 h 25"/>
                  <a:gd name="T20" fmla="*/ 38 w 70"/>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25">
                    <a:moveTo>
                      <a:pt x="38" y="0"/>
                    </a:moveTo>
                    <a:lnTo>
                      <a:pt x="54" y="4"/>
                    </a:lnTo>
                    <a:lnTo>
                      <a:pt x="65" y="13"/>
                    </a:lnTo>
                    <a:lnTo>
                      <a:pt x="70" y="25"/>
                    </a:lnTo>
                    <a:lnTo>
                      <a:pt x="49" y="22"/>
                    </a:lnTo>
                    <a:lnTo>
                      <a:pt x="31" y="20"/>
                    </a:lnTo>
                    <a:lnTo>
                      <a:pt x="14" y="20"/>
                    </a:lnTo>
                    <a:lnTo>
                      <a:pt x="0" y="18"/>
                    </a:lnTo>
                    <a:lnTo>
                      <a:pt x="9" y="5"/>
                    </a:lnTo>
                    <a:lnTo>
                      <a:pt x="23" y="0"/>
                    </a:lnTo>
                    <a:lnTo>
                      <a:pt x="3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8" name="Freeform 449"/>
              <p:cNvSpPr>
                <a:spLocks/>
              </p:cNvSpPr>
              <p:nvPr/>
            </p:nvSpPr>
            <p:spPr bwMode="auto">
              <a:xfrm>
                <a:off x="5085" y="2360"/>
                <a:ext cx="17" cy="9"/>
              </a:xfrm>
              <a:custGeom>
                <a:avLst/>
                <a:gdLst>
                  <a:gd name="T0" fmla="*/ 20 w 34"/>
                  <a:gd name="T1" fmla="*/ 0 h 18"/>
                  <a:gd name="T2" fmla="*/ 34 w 34"/>
                  <a:gd name="T3" fmla="*/ 5 h 18"/>
                  <a:gd name="T4" fmla="*/ 32 w 34"/>
                  <a:gd name="T5" fmla="*/ 16 h 18"/>
                  <a:gd name="T6" fmla="*/ 29 w 34"/>
                  <a:gd name="T7" fmla="*/ 18 h 18"/>
                  <a:gd name="T8" fmla="*/ 22 w 34"/>
                  <a:gd name="T9" fmla="*/ 16 h 18"/>
                  <a:gd name="T10" fmla="*/ 16 w 34"/>
                  <a:gd name="T11" fmla="*/ 10 h 18"/>
                  <a:gd name="T12" fmla="*/ 9 w 34"/>
                  <a:gd name="T13" fmla="*/ 9 h 18"/>
                  <a:gd name="T14" fmla="*/ 0 w 34"/>
                  <a:gd name="T15" fmla="*/ 10 h 18"/>
                  <a:gd name="T16" fmla="*/ 0 w 34"/>
                  <a:gd name="T17" fmla="*/ 1 h 18"/>
                  <a:gd name="T18" fmla="*/ 20 w 34"/>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8">
                    <a:moveTo>
                      <a:pt x="20" y="0"/>
                    </a:moveTo>
                    <a:lnTo>
                      <a:pt x="34" y="5"/>
                    </a:lnTo>
                    <a:lnTo>
                      <a:pt x="32" y="16"/>
                    </a:lnTo>
                    <a:lnTo>
                      <a:pt x="29" y="18"/>
                    </a:lnTo>
                    <a:lnTo>
                      <a:pt x="22" y="16"/>
                    </a:lnTo>
                    <a:lnTo>
                      <a:pt x="16" y="10"/>
                    </a:lnTo>
                    <a:lnTo>
                      <a:pt x="9" y="9"/>
                    </a:lnTo>
                    <a:lnTo>
                      <a:pt x="0" y="10"/>
                    </a:lnTo>
                    <a:lnTo>
                      <a:pt x="0" y="1"/>
                    </a:lnTo>
                    <a:lnTo>
                      <a:pt x="2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9" name="Freeform 450"/>
              <p:cNvSpPr>
                <a:spLocks/>
              </p:cNvSpPr>
              <p:nvPr/>
            </p:nvSpPr>
            <p:spPr bwMode="auto">
              <a:xfrm>
                <a:off x="5067" y="2231"/>
                <a:ext cx="5" cy="4"/>
              </a:xfrm>
              <a:custGeom>
                <a:avLst/>
                <a:gdLst>
                  <a:gd name="T0" fmla="*/ 9 w 9"/>
                  <a:gd name="T1" fmla="*/ 0 h 9"/>
                  <a:gd name="T2" fmla="*/ 9 w 9"/>
                  <a:gd name="T3" fmla="*/ 3 h 9"/>
                  <a:gd name="T4" fmla="*/ 7 w 9"/>
                  <a:gd name="T5" fmla="*/ 5 h 9"/>
                  <a:gd name="T6" fmla="*/ 5 w 9"/>
                  <a:gd name="T7" fmla="*/ 7 h 9"/>
                  <a:gd name="T8" fmla="*/ 3 w 9"/>
                  <a:gd name="T9" fmla="*/ 9 h 9"/>
                  <a:gd name="T10" fmla="*/ 2 w 9"/>
                  <a:gd name="T11" fmla="*/ 7 h 9"/>
                  <a:gd name="T12" fmla="*/ 0 w 9"/>
                  <a:gd name="T13" fmla="*/ 1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3"/>
                    </a:lnTo>
                    <a:lnTo>
                      <a:pt x="7" y="5"/>
                    </a:lnTo>
                    <a:lnTo>
                      <a:pt x="5" y="7"/>
                    </a:lnTo>
                    <a:lnTo>
                      <a:pt x="3" y="9"/>
                    </a:lnTo>
                    <a:lnTo>
                      <a:pt x="2" y="7"/>
                    </a:lnTo>
                    <a:lnTo>
                      <a:pt x="0" y="1"/>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0" name="Freeform 451"/>
              <p:cNvSpPr>
                <a:spLocks/>
              </p:cNvSpPr>
              <p:nvPr/>
            </p:nvSpPr>
            <p:spPr bwMode="auto">
              <a:xfrm>
                <a:off x="5081" y="2365"/>
                <a:ext cx="4" cy="5"/>
              </a:xfrm>
              <a:custGeom>
                <a:avLst/>
                <a:gdLst>
                  <a:gd name="T0" fmla="*/ 7 w 7"/>
                  <a:gd name="T1" fmla="*/ 0 h 9"/>
                  <a:gd name="T2" fmla="*/ 7 w 7"/>
                  <a:gd name="T3" fmla="*/ 4 h 9"/>
                  <a:gd name="T4" fmla="*/ 7 w 7"/>
                  <a:gd name="T5" fmla="*/ 8 h 9"/>
                  <a:gd name="T6" fmla="*/ 5 w 7"/>
                  <a:gd name="T7" fmla="*/ 8 h 9"/>
                  <a:gd name="T8" fmla="*/ 3 w 7"/>
                  <a:gd name="T9" fmla="*/ 9 h 9"/>
                  <a:gd name="T10" fmla="*/ 2 w 7"/>
                  <a:gd name="T11" fmla="*/ 8 h 9"/>
                  <a:gd name="T12" fmla="*/ 0 w 7"/>
                  <a:gd name="T13" fmla="*/ 2 h 9"/>
                  <a:gd name="T14" fmla="*/ 7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7" y="0"/>
                    </a:moveTo>
                    <a:lnTo>
                      <a:pt x="7" y="4"/>
                    </a:lnTo>
                    <a:lnTo>
                      <a:pt x="7" y="8"/>
                    </a:lnTo>
                    <a:lnTo>
                      <a:pt x="5" y="8"/>
                    </a:lnTo>
                    <a:lnTo>
                      <a:pt x="3" y="9"/>
                    </a:lnTo>
                    <a:lnTo>
                      <a:pt x="2" y="8"/>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1" name="Freeform 452"/>
              <p:cNvSpPr>
                <a:spLocks/>
              </p:cNvSpPr>
              <p:nvPr/>
            </p:nvSpPr>
            <p:spPr bwMode="auto">
              <a:xfrm>
                <a:off x="5045" y="2125"/>
                <a:ext cx="4" cy="4"/>
              </a:xfrm>
              <a:custGeom>
                <a:avLst/>
                <a:gdLst>
                  <a:gd name="T0" fmla="*/ 9 w 9"/>
                  <a:gd name="T1" fmla="*/ 0 h 7"/>
                  <a:gd name="T2" fmla="*/ 9 w 9"/>
                  <a:gd name="T3" fmla="*/ 1 h 7"/>
                  <a:gd name="T4" fmla="*/ 7 w 9"/>
                  <a:gd name="T5" fmla="*/ 5 h 7"/>
                  <a:gd name="T6" fmla="*/ 5 w 9"/>
                  <a:gd name="T7" fmla="*/ 7 h 7"/>
                  <a:gd name="T8" fmla="*/ 3 w 9"/>
                  <a:gd name="T9" fmla="*/ 7 h 7"/>
                  <a:gd name="T10" fmla="*/ 1 w 9"/>
                  <a:gd name="T11" fmla="*/ 5 h 7"/>
                  <a:gd name="T12" fmla="*/ 0 w 9"/>
                  <a:gd name="T13" fmla="*/ 0 h 7"/>
                  <a:gd name="T14" fmla="*/ 9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9" y="0"/>
                    </a:moveTo>
                    <a:lnTo>
                      <a:pt x="9" y="1"/>
                    </a:lnTo>
                    <a:lnTo>
                      <a:pt x="7" y="5"/>
                    </a:lnTo>
                    <a:lnTo>
                      <a:pt x="5" y="7"/>
                    </a:lnTo>
                    <a:lnTo>
                      <a:pt x="3" y="7"/>
                    </a:lnTo>
                    <a:lnTo>
                      <a:pt x="1" y="5"/>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2" name="Freeform 453"/>
              <p:cNvSpPr>
                <a:spLocks/>
              </p:cNvSpPr>
              <p:nvPr/>
            </p:nvSpPr>
            <p:spPr bwMode="auto">
              <a:xfrm>
                <a:off x="5048" y="2137"/>
                <a:ext cx="3" cy="5"/>
              </a:xfrm>
              <a:custGeom>
                <a:avLst/>
                <a:gdLst>
                  <a:gd name="T0" fmla="*/ 4 w 7"/>
                  <a:gd name="T1" fmla="*/ 0 h 9"/>
                  <a:gd name="T2" fmla="*/ 5 w 7"/>
                  <a:gd name="T3" fmla="*/ 2 h 9"/>
                  <a:gd name="T4" fmla="*/ 7 w 7"/>
                  <a:gd name="T5" fmla="*/ 7 h 9"/>
                  <a:gd name="T6" fmla="*/ 0 w 7"/>
                  <a:gd name="T7" fmla="*/ 9 h 9"/>
                  <a:gd name="T8" fmla="*/ 0 w 7"/>
                  <a:gd name="T9" fmla="*/ 5 h 9"/>
                  <a:gd name="T10" fmla="*/ 0 w 7"/>
                  <a:gd name="T11" fmla="*/ 4 h 9"/>
                  <a:gd name="T12" fmla="*/ 2 w 7"/>
                  <a:gd name="T13" fmla="*/ 2 h 9"/>
                  <a:gd name="T14" fmla="*/ 4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4" y="0"/>
                    </a:moveTo>
                    <a:lnTo>
                      <a:pt x="5" y="2"/>
                    </a:lnTo>
                    <a:lnTo>
                      <a:pt x="7" y="7"/>
                    </a:lnTo>
                    <a:lnTo>
                      <a:pt x="0" y="9"/>
                    </a:lnTo>
                    <a:lnTo>
                      <a:pt x="0" y="5"/>
                    </a:lnTo>
                    <a:lnTo>
                      <a:pt x="0" y="4"/>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3" name="Freeform 454"/>
              <p:cNvSpPr>
                <a:spLocks/>
              </p:cNvSpPr>
              <p:nvPr/>
            </p:nvSpPr>
            <p:spPr bwMode="auto">
              <a:xfrm>
                <a:off x="5043" y="2239"/>
                <a:ext cx="13" cy="13"/>
              </a:xfrm>
              <a:custGeom>
                <a:avLst/>
                <a:gdLst>
                  <a:gd name="T0" fmla="*/ 20 w 25"/>
                  <a:gd name="T1" fmla="*/ 0 h 25"/>
                  <a:gd name="T2" fmla="*/ 25 w 25"/>
                  <a:gd name="T3" fmla="*/ 2 h 25"/>
                  <a:gd name="T4" fmla="*/ 25 w 25"/>
                  <a:gd name="T5" fmla="*/ 5 h 25"/>
                  <a:gd name="T6" fmla="*/ 23 w 25"/>
                  <a:gd name="T7" fmla="*/ 9 h 25"/>
                  <a:gd name="T8" fmla="*/ 22 w 25"/>
                  <a:gd name="T9" fmla="*/ 12 h 25"/>
                  <a:gd name="T10" fmla="*/ 20 w 25"/>
                  <a:gd name="T11" fmla="*/ 14 h 25"/>
                  <a:gd name="T12" fmla="*/ 16 w 25"/>
                  <a:gd name="T13" fmla="*/ 16 h 25"/>
                  <a:gd name="T14" fmla="*/ 14 w 25"/>
                  <a:gd name="T15" fmla="*/ 18 h 25"/>
                  <a:gd name="T16" fmla="*/ 13 w 25"/>
                  <a:gd name="T17" fmla="*/ 22 h 25"/>
                  <a:gd name="T18" fmla="*/ 11 w 25"/>
                  <a:gd name="T19" fmla="*/ 25 h 25"/>
                  <a:gd name="T20" fmla="*/ 5 w 25"/>
                  <a:gd name="T21" fmla="*/ 25 h 25"/>
                  <a:gd name="T22" fmla="*/ 2 w 25"/>
                  <a:gd name="T23" fmla="*/ 23 h 25"/>
                  <a:gd name="T24" fmla="*/ 0 w 25"/>
                  <a:gd name="T25" fmla="*/ 20 h 25"/>
                  <a:gd name="T26" fmla="*/ 0 w 25"/>
                  <a:gd name="T27" fmla="*/ 18 h 25"/>
                  <a:gd name="T28" fmla="*/ 0 w 25"/>
                  <a:gd name="T29" fmla="*/ 14 h 25"/>
                  <a:gd name="T30" fmla="*/ 2 w 25"/>
                  <a:gd name="T31" fmla="*/ 11 h 25"/>
                  <a:gd name="T32" fmla="*/ 5 w 25"/>
                  <a:gd name="T33" fmla="*/ 7 h 25"/>
                  <a:gd name="T34" fmla="*/ 7 w 25"/>
                  <a:gd name="T35" fmla="*/ 3 h 25"/>
                  <a:gd name="T36" fmla="*/ 11 w 25"/>
                  <a:gd name="T37" fmla="*/ 2 h 25"/>
                  <a:gd name="T38" fmla="*/ 16 w 25"/>
                  <a:gd name="T39" fmla="*/ 0 h 25"/>
                  <a:gd name="T40" fmla="*/ 2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0" y="0"/>
                    </a:moveTo>
                    <a:lnTo>
                      <a:pt x="25" y="2"/>
                    </a:lnTo>
                    <a:lnTo>
                      <a:pt x="25" y="5"/>
                    </a:lnTo>
                    <a:lnTo>
                      <a:pt x="23" y="9"/>
                    </a:lnTo>
                    <a:lnTo>
                      <a:pt x="22" y="12"/>
                    </a:lnTo>
                    <a:lnTo>
                      <a:pt x="20" y="14"/>
                    </a:lnTo>
                    <a:lnTo>
                      <a:pt x="16" y="16"/>
                    </a:lnTo>
                    <a:lnTo>
                      <a:pt x="14" y="18"/>
                    </a:lnTo>
                    <a:lnTo>
                      <a:pt x="13" y="22"/>
                    </a:lnTo>
                    <a:lnTo>
                      <a:pt x="11" y="25"/>
                    </a:lnTo>
                    <a:lnTo>
                      <a:pt x="5" y="25"/>
                    </a:lnTo>
                    <a:lnTo>
                      <a:pt x="2" y="23"/>
                    </a:lnTo>
                    <a:lnTo>
                      <a:pt x="0" y="20"/>
                    </a:lnTo>
                    <a:lnTo>
                      <a:pt x="0" y="18"/>
                    </a:lnTo>
                    <a:lnTo>
                      <a:pt x="0" y="14"/>
                    </a:lnTo>
                    <a:lnTo>
                      <a:pt x="2" y="11"/>
                    </a:lnTo>
                    <a:lnTo>
                      <a:pt x="5" y="7"/>
                    </a:lnTo>
                    <a:lnTo>
                      <a:pt x="7" y="3"/>
                    </a:lnTo>
                    <a:lnTo>
                      <a:pt x="11" y="2"/>
                    </a:lnTo>
                    <a:lnTo>
                      <a:pt x="16" y="0"/>
                    </a:lnTo>
                    <a:lnTo>
                      <a:pt x="2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4" name="Freeform 455"/>
              <p:cNvSpPr>
                <a:spLocks/>
              </p:cNvSpPr>
              <p:nvPr/>
            </p:nvSpPr>
            <p:spPr bwMode="auto">
              <a:xfrm>
                <a:off x="5035" y="2135"/>
                <a:ext cx="3" cy="3"/>
              </a:xfrm>
              <a:custGeom>
                <a:avLst/>
                <a:gdLst>
                  <a:gd name="T0" fmla="*/ 2 w 5"/>
                  <a:gd name="T1" fmla="*/ 0 h 6"/>
                  <a:gd name="T2" fmla="*/ 3 w 5"/>
                  <a:gd name="T3" fmla="*/ 2 h 6"/>
                  <a:gd name="T4" fmla="*/ 5 w 5"/>
                  <a:gd name="T5" fmla="*/ 6 h 6"/>
                  <a:gd name="T6" fmla="*/ 3 w 5"/>
                  <a:gd name="T7" fmla="*/ 6 h 6"/>
                  <a:gd name="T8" fmla="*/ 2 w 5"/>
                  <a:gd name="T9" fmla="*/ 4 h 6"/>
                  <a:gd name="T10" fmla="*/ 0 w 5"/>
                  <a:gd name="T11" fmla="*/ 2 h 6"/>
                  <a:gd name="T12" fmla="*/ 0 w 5"/>
                  <a:gd name="T13" fmla="*/ 0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3" y="2"/>
                    </a:lnTo>
                    <a:lnTo>
                      <a:pt x="5" y="6"/>
                    </a:lnTo>
                    <a:lnTo>
                      <a:pt x="3" y="6"/>
                    </a:lnTo>
                    <a:lnTo>
                      <a:pt x="2" y="4"/>
                    </a:lnTo>
                    <a:lnTo>
                      <a:pt x="0" y="2"/>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5" name="Freeform 456"/>
              <p:cNvSpPr>
                <a:spLocks/>
              </p:cNvSpPr>
              <p:nvPr/>
            </p:nvSpPr>
            <p:spPr bwMode="auto">
              <a:xfrm>
                <a:off x="5048" y="2230"/>
                <a:ext cx="2" cy="4"/>
              </a:xfrm>
              <a:custGeom>
                <a:avLst/>
                <a:gdLst>
                  <a:gd name="T0" fmla="*/ 5 w 5"/>
                  <a:gd name="T1" fmla="*/ 0 h 9"/>
                  <a:gd name="T2" fmla="*/ 5 w 5"/>
                  <a:gd name="T3" fmla="*/ 3 h 9"/>
                  <a:gd name="T4" fmla="*/ 4 w 5"/>
                  <a:gd name="T5" fmla="*/ 7 h 9"/>
                  <a:gd name="T6" fmla="*/ 4 w 5"/>
                  <a:gd name="T7" fmla="*/ 9 h 9"/>
                  <a:gd name="T8" fmla="*/ 2 w 5"/>
                  <a:gd name="T9" fmla="*/ 9 h 9"/>
                  <a:gd name="T10" fmla="*/ 0 w 5"/>
                  <a:gd name="T11" fmla="*/ 7 h 9"/>
                  <a:gd name="T12" fmla="*/ 0 w 5"/>
                  <a:gd name="T13" fmla="*/ 5 h 9"/>
                  <a:gd name="T14" fmla="*/ 2 w 5"/>
                  <a:gd name="T15" fmla="*/ 3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3"/>
                    </a:lnTo>
                    <a:lnTo>
                      <a:pt x="4" y="7"/>
                    </a:lnTo>
                    <a:lnTo>
                      <a:pt x="4" y="9"/>
                    </a:lnTo>
                    <a:lnTo>
                      <a:pt x="2" y="9"/>
                    </a:lnTo>
                    <a:lnTo>
                      <a:pt x="0"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6" name="Freeform 457"/>
              <p:cNvSpPr>
                <a:spLocks/>
              </p:cNvSpPr>
              <p:nvPr/>
            </p:nvSpPr>
            <p:spPr bwMode="auto">
              <a:xfrm>
                <a:off x="5034" y="2234"/>
                <a:ext cx="2" cy="5"/>
              </a:xfrm>
              <a:custGeom>
                <a:avLst/>
                <a:gdLst>
                  <a:gd name="T0" fmla="*/ 4 w 4"/>
                  <a:gd name="T1" fmla="*/ 0 h 9"/>
                  <a:gd name="T2" fmla="*/ 4 w 4"/>
                  <a:gd name="T3" fmla="*/ 2 h 9"/>
                  <a:gd name="T4" fmla="*/ 4 w 4"/>
                  <a:gd name="T5" fmla="*/ 3 h 9"/>
                  <a:gd name="T6" fmla="*/ 4 w 4"/>
                  <a:gd name="T7" fmla="*/ 5 h 9"/>
                  <a:gd name="T8" fmla="*/ 0 w 4"/>
                  <a:gd name="T9" fmla="*/ 9 h 9"/>
                  <a:gd name="T10" fmla="*/ 0 w 4"/>
                  <a:gd name="T11" fmla="*/ 3 h 9"/>
                  <a:gd name="T12" fmla="*/ 0 w 4"/>
                  <a:gd name="T13" fmla="*/ 2 h 9"/>
                  <a:gd name="T14" fmla="*/ 2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2"/>
                    </a:lnTo>
                    <a:lnTo>
                      <a:pt x="4" y="3"/>
                    </a:lnTo>
                    <a:lnTo>
                      <a:pt x="4" y="5"/>
                    </a:lnTo>
                    <a:lnTo>
                      <a:pt x="0" y="9"/>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7" name="Freeform 458"/>
              <p:cNvSpPr>
                <a:spLocks/>
              </p:cNvSpPr>
              <p:nvPr/>
            </p:nvSpPr>
            <p:spPr bwMode="auto">
              <a:xfrm>
                <a:off x="5029" y="2364"/>
                <a:ext cx="8" cy="8"/>
              </a:xfrm>
              <a:custGeom>
                <a:avLst/>
                <a:gdLst>
                  <a:gd name="T0" fmla="*/ 11 w 16"/>
                  <a:gd name="T1" fmla="*/ 0 h 14"/>
                  <a:gd name="T2" fmla="*/ 15 w 16"/>
                  <a:gd name="T3" fmla="*/ 0 h 14"/>
                  <a:gd name="T4" fmla="*/ 16 w 16"/>
                  <a:gd name="T5" fmla="*/ 1 h 14"/>
                  <a:gd name="T6" fmla="*/ 16 w 16"/>
                  <a:gd name="T7" fmla="*/ 3 h 14"/>
                  <a:gd name="T8" fmla="*/ 16 w 16"/>
                  <a:gd name="T9" fmla="*/ 5 h 14"/>
                  <a:gd name="T10" fmla="*/ 16 w 16"/>
                  <a:gd name="T11" fmla="*/ 7 h 14"/>
                  <a:gd name="T12" fmla="*/ 15 w 16"/>
                  <a:gd name="T13" fmla="*/ 9 h 14"/>
                  <a:gd name="T14" fmla="*/ 13 w 16"/>
                  <a:gd name="T15" fmla="*/ 10 h 14"/>
                  <a:gd name="T16" fmla="*/ 11 w 16"/>
                  <a:gd name="T17" fmla="*/ 12 h 14"/>
                  <a:gd name="T18" fmla="*/ 9 w 16"/>
                  <a:gd name="T19" fmla="*/ 14 h 14"/>
                  <a:gd name="T20" fmla="*/ 6 w 16"/>
                  <a:gd name="T21" fmla="*/ 12 h 14"/>
                  <a:gd name="T22" fmla="*/ 4 w 16"/>
                  <a:gd name="T23" fmla="*/ 10 h 14"/>
                  <a:gd name="T24" fmla="*/ 2 w 16"/>
                  <a:gd name="T25" fmla="*/ 9 h 14"/>
                  <a:gd name="T26" fmla="*/ 0 w 16"/>
                  <a:gd name="T27" fmla="*/ 3 h 14"/>
                  <a:gd name="T28" fmla="*/ 7 w 16"/>
                  <a:gd name="T29" fmla="*/ 0 h 14"/>
                  <a:gd name="T30" fmla="*/ 11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11" y="0"/>
                    </a:moveTo>
                    <a:lnTo>
                      <a:pt x="15" y="0"/>
                    </a:lnTo>
                    <a:lnTo>
                      <a:pt x="16" y="1"/>
                    </a:lnTo>
                    <a:lnTo>
                      <a:pt x="16" y="3"/>
                    </a:lnTo>
                    <a:lnTo>
                      <a:pt x="16" y="5"/>
                    </a:lnTo>
                    <a:lnTo>
                      <a:pt x="16" y="7"/>
                    </a:lnTo>
                    <a:lnTo>
                      <a:pt x="15" y="9"/>
                    </a:lnTo>
                    <a:lnTo>
                      <a:pt x="13" y="10"/>
                    </a:lnTo>
                    <a:lnTo>
                      <a:pt x="11" y="12"/>
                    </a:lnTo>
                    <a:lnTo>
                      <a:pt x="9" y="14"/>
                    </a:lnTo>
                    <a:lnTo>
                      <a:pt x="6" y="12"/>
                    </a:lnTo>
                    <a:lnTo>
                      <a:pt x="4" y="10"/>
                    </a:lnTo>
                    <a:lnTo>
                      <a:pt x="2" y="9"/>
                    </a:lnTo>
                    <a:lnTo>
                      <a:pt x="0" y="3"/>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8" name="Freeform 459"/>
              <p:cNvSpPr>
                <a:spLocks/>
              </p:cNvSpPr>
              <p:nvPr/>
            </p:nvSpPr>
            <p:spPr bwMode="auto">
              <a:xfrm>
                <a:off x="4990" y="2236"/>
                <a:ext cx="1" cy="2"/>
              </a:xfrm>
              <a:custGeom>
                <a:avLst/>
                <a:gdLst>
                  <a:gd name="T0" fmla="*/ 1 w 1"/>
                  <a:gd name="T1" fmla="*/ 0 h 4"/>
                  <a:gd name="T2" fmla="*/ 1 w 1"/>
                  <a:gd name="T3" fmla="*/ 0 h 4"/>
                  <a:gd name="T4" fmla="*/ 0 w 1"/>
                  <a:gd name="T5" fmla="*/ 2 h 4"/>
                  <a:gd name="T6" fmla="*/ 0 w 1"/>
                  <a:gd name="T7" fmla="*/ 4 h 4"/>
                  <a:gd name="T8" fmla="*/ 0 w 1"/>
                  <a:gd name="T9" fmla="*/ 2 h 4"/>
                  <a:gd name="T10" fmla="*/ 0 w 1"/>
                  <a:gd name="T11" fmla="*/ 2 h 4"/>
                  <a:gd name="T12" fmla="*/ 1 w 1"/>
                  <a:gd name="T13" fmla="*/ 0 h 4"/>
                  <a:gd name="T14" fmla="*/ 1 w 1"/>
                  <a:gd name="T15" fmla="*/ 0 h 4"/>
                  <a:gd name="T16" fmla="*/ 1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1" y="0"/>
                    </a:moveTo>
                    <a:lnTo>
                      <a:pt x="1" y="0"/>
                    </a:lnTo>
                    <a:lnTo>
                      <a:pt x="0" y="2"/>
                    </a:lnTo>
                    <a:lnTo>
                      <a:pt x="0" y="4"/>
                    </a:lnTo>
                    <a:lnTo>
                      <a:pt x="0" y="2"/>
                    </a:lnTo>
                    <a:lnTo>
                      <a:pt x="0" y="2"/>
                    </a:lnTo>
                    <a:lnTo>
                      <a:pt x="1" y="0"/>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9" name="Freeform 460"/>
              <p:cNvSpPr>
                <a:spLocks/>
              </p:cNvSpPr>
              <p:nvPr/>
            </p:nvSpPr>
            <p:spPr bwMode="auto">
              <a:xfrm>
                <a:off x="4974" y="2232"/>
                <a:ext cx="13" cy="11"/>
              </a:xfrm>
              <a:custGeom>
                <a:avLst/>
                <a:gdLst>
                  <a:gd name="T0" fmla="*/ 24 w 27"/>
                  <a:gd name="T1" fmla="*/ 0 h 24"/>
                  <a:gd name="T2" fmla="*/ 25 w 27"/>
                  <a:gd name="T3" fmla="*/ 9 h 24"/>
                  <a:gd name="T4" fmla="*/ 27 w 27"/>
                  <a:gd name="T5" fmla="*/ 15 h 24"/>
                  <a:gd name="T6" fmla="*/ 25 w 27"/>
                  <a:gd name="T7" fmla="*/ 18 h 24"/>
                  <a:gd name="T8" fmla="*/ 24 w 27"/>
                  <a:gd name="T9" fmla="*/ 20 h 24"/>
                  <a:gd name="T10" fmla="*/ 22 w 27"/>
                  <a:gd name="T11" fmla="*/ 22 h 24"/>
                  <a:gd name="T12" fmla="*/ 20 w 27"/>
                  <a:gd name="T13" fmla="*/ 24 h 24"/>
                  <a:gd name="T14" fmla="*/ 16 w 27"/>
                  <a:gd name="T15" fmla="*/ 22 h 24"/>
                  <a:gd name="T16" fmla="*/ 13 w 27"/>
                  <a:gd name="T17" fmla="*/ 22 h 24"/>
                  <a:gd name="T18" fmla="*/ 9 w 27"/>
                  <a:gd name="T19" fmla="*/ 20 h 24"/>
                  <a:gd name="T20" fmla="*/ 6 w 27"/>
                  <a:gd name="T21" fmla="*/ 18 h 24"/>
                  <a:gd name="T22" fmla="*/ 2 w 27"/>
                  <a:gd name="T23" fmla="*/ 18 h 24"/>
                  <a:gd name="T24" fmla="*/ 0 w 27"/>
                  <a:gd name="T25" fmla="*/ 17 h 24"/>
                  <a:gd name="T26" fmla="*/ 2 w 27"/>
                  <a:gd name="T27" fmla="*/ 11 h 24"/>
                  <a:gd name="T28" fmla="*/ 4 w 27"/>
                  <a:gd name="T29" fmla="*/ 9 h 24"/>
                  <a:gd name="T30" fmla="*/ 7 w 27"/>
                  <a:gd name="T31" fmla="*/ 6 h 24"/>
                  <a:gd name="T32" fmla="*/ 11 w 27"/>
                  <a:gd name="T33" fmla="*/ 4 h 24"/>
                  <a:gd name="T34" fmla="*/ 15 w 27"/>
                  <a:gd name="T35" fmla="*/ 4 h 24"/>
                  <a:gd name="T36" fmla="*/ 20 w 27"/>
                  <a:gd name="T37" fmla="*/ 2 h 24"/>
                  <a:gd name="T38" fmla="*/ 24 w 27"/>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24">
                    <a:moveTo>
                      <a:pt x="24" y="0"/>
                    </a:moveTo>
                    <a:lnTo>
                      <a:pt x="25" y="9"/>
                    </a:lnTo>
                    <a:lnTo>
                      <a:pt x="27" y="15"/>
                    </a:lnTo>
                    <a:lnTo>
                      <a:pt x="25" y="18"/>
                    </a:lnTo>
                    <a:lnTo>
                      <a:pt x="24" y="20"/>
                    </a:lnTo>
                    <a:lnTo>
                      <a:pt x="22" y="22"/>
                    </a:lnTo>
                    <a:lnTo>
                      <a:pt x="20" y="24"/>
                    </a:lnTo>
                    <a:lnTo>
                      <a:pt x="16" y="22"/>
                    </a:lnTo>
                    <a:lnTo>
                      <a:pt x="13" y="22"/>
                    </a:lnTo>
                    <a:lnTo>
                      <a:pt x="9" y="20"/>
                    </a:lnTo>
                    <a:lnTo>
                      <a:pt x="6" y="18"/>
                    </a:lnTo>
                    <a:lnTo>
                      <a:pt x="2" y="18"/>
                    </a:lnTo>
                    <a:lnTo>
                      <a:pt x="0" y="17"/>
                    </a:lnTo>
                    <a:lnTo>
                      <a:pt x="2" y="11"/>
                    </a:lnTo>
                    <a:lnTo>
                      <a:pt x="4" y="9"/>
                    </a:lnTo>
                    <a:lnTo>
                      <a:pt x="7" y="6"/>
                    </a:lnTo>
                    <a:lnTo>
                      <a:pt x="11" y="4"/>
                    </a:lnTo>
                    <a:lnTo>
                      <a:pt x="15" y="4"/>
                    </a:lnTo>
                    <a:lnTo>
                      <a:pt x="20" y="2"/>
                    </a:lnTo>
                    <a:lnTo>
                      <a:pt x="2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0" name="Freeform 461"/>
              <p:cNvSpPr>
                <a:spLocks/>
              </p:cNvSpPr>
              <p:nvPr/>
            </p:nvSpPr>
            <p:spPr bwMode="auto">
              <a:xfrm>
                <a:off x="4965" y="2230"/>
                <a:ext cx="3" cy="4"/>
              </a:xfrm>
              <a:custGeom>
                <a:avLst/>
                <a:gdLst>
                  <a:gd name="T0" fmla="*/ 5 w 5"/>
                  <a:gd name="T1" fmla="*/ 0 h 9"/>
                  <a:gd name="T2" fmla="*/ 5 w 5"/>
                  <a:gd name="T3" fmla="*/ 5 h 9"/>
                  <a:gd name="T4" fmla="*/ 5 w 5"/>
                  <a:gd name="T5" fmla="*/ 7 h 9"/>
                  <a:gd name="T6" fmla="*/ 4 w 5"/>
                  <a:gd name="T7" fmla="*/ 9 h 9"/>
                  <a:gd name="T8" fmla="*/ 2 w 5"/>
                  <a:gd name="T9" fmla="*/ 9 h 9"/>
                  <a:gd name="T10" fmla="*/ 2 w 5"/>
                  <a:gd name="T11" fmla="*/ 7 h 9"/>
                  <a:gd name="T12" fmla="*/ 0 w 5"/>
                  <a:gd name="T13" fmla="*/ 5 h 9"/>
                  <a:gd name="T14" fmla="*/ 2 w 5"/>
                  <a:gd name="T15" fmla="*/ 3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5"/>
                    </a:lnTo>
                    <a:lnTo>
                      <a:pt x="5" y="7"/>
                    </a:lnTo>
                    <a:lnTo>
                      <a:pt x="4" y="9"/>
                    </a:lnTo>
                    <a:lnTo>
                      <a:pt x="2" y="9"/>
                    </a:lnTo>
                    <a:lnTo>
                      <a:pt x="2"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1" name="Freeform 462"/>
              <p:cNvSpPr>
                <a:spLocks/>
              </p:cNvSpPr>
              <p:nvPr/>
            </p:nvSpPr>
            <p:spPr bwMode="auto">
              <a:xfrm>
                <a:off x="4908" y="2259"/>
                <a:ext cx="2" cy="4"/>
              </a:xfrm>
              <a:custGeom>
                <a:avLst/>
                <a:gdLst>
                  <a:gd name="T0" fmla="*/ 3 w 3"/>
                  <a:gd name="T1" fmla="*/ 0 h 9"/>
                  <a:gd name="T2" fmla="*/ 3 w 3"/>
                  <a:gd name="T3" fmla="*/ 1 h 9"/>
                  <a:gd name="T4" fmla="*/ 3 w 3"/>
                  <a:gd name="T5" fmla="*/ 3 h 9"/>
                  <a:gd name="T6" fmla="*/ 3 w 3"/>
                  <a:gd name="T7" fmla="*/ 5 h 9"/>
                  <a:gd name="T8" fmla="*/ 0 w 3"/>
                  <a:gd name="T9" fmla="*/ 9 h 9"/>
                  <a:gd name="T10" fmla="*/ 0 w 3"/>
                  <a:gd name="T11" fmla="*/ 5 h 9"/>
                  <a:gd name="T12" fmla="*/ 0 w 3"/>
                  <a:gd name="T13" fmla="*/ 1 h 9"/>
                  <a:gd name="T14" fmla="*/ 1 w 3"/>
                  <a:gd name="T15" fmla="*/ 0 h 9"/>
                  <a:gd name="T16" fmla="*/ 3 w 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3" y="0"/>
                    </a:moveTo>
                    <a:lnTo>
                      <a:pt x="3" y="1"/>
                    </a:lnTo>
                    <a:lnTo>
                      <a:pt x="3" y="3"/>
                    </a:lnTo>
                    <a:lnTo>
                      <a:pt x="3" y="5"/>
                    </a:lnTo>
                    <a:lnTo>
                      <a:pt x="0" y="9"/>
                    </a:lnTo>
                    <a:lnTo>
                      <a:pt x="0" y="5"/>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2" name="Freeform 463"/>
              <p:cNvSpPr>
                <a:spLocks/>
              </p:cNvSpPr>
              <p:nvPr/>
            </p:nvSpPr>
            <p:spPr bwMode="auto">
              <a:xfrm>
                <a:off x="4890" y="2238"/>
                <a:ext cx="11" cy="11"/>
              </a:xfrm>
              <a:custGeom>
                <a:avLst/>
                <a:gdLst>
                  <a:gd name="T0" fmla="*/ 22 w 22"/>
                  <a:gd name="T1" fmla="*/ 0 h 22"/>
                  <a:gd name="T2" fmla="*/ 20 w 22"/>
                  <a:gd name="T3" fmla="*/ 9 h 22"/>
                  <a:gd name="T4" fmla="*/ 18 w 22"/>
                  <a:gd name="T5" fmla="*/ 14 h 22"/>
                  <a:gd name="T6" fmla="*/ 17 w 22"/>
                  <a:gd name="T7" fmla="*/ 18 h 22"/>
                  <a:gd name="T8" fmla="*/ 13 w 22"/>
                  <a:gd name="T9" fmla="*/ 22 h 22"/>
                  <a:gd name="T10" fmla="*/ 9 w 22"/>
                  <a:gd name="T11" fmla="*/ 22 h 22"/>
                  <a:gd name="T12" fmla="*/ 8 w 22"/>
                  <a:gd name="T13" fmla="*/ 22 h 22"/>
                  <a:gd name="T14" fmla="*/ 4 w 22"/>
                  <a:gd name="T15" fmla="*/ 22 h 22"/>
                  <a:gd name="T16" fmla="*/ 2 w 22"/>
                  <a:gd name="T17" fmla="*/ 20 h 22"/>
                  <a:gd name="T18" fmla="*/ 0 w 22"/>
                  <a:gd name="T19" fmla="*/ 16 h 22"/>
                  <a:gd name="T20" fmla="*/ 0 w 22"/>
                  <a:gd name="T21" fmla="*/ 14 h 22"/>
                  <a:gd name="T22" fmla="*/ 2 w 22"/>
                  <a:gd name="T23" fmla="*/ 11 h 22"/>
                  <a:gd name="T24" fmla="*/ 4 w 22"/>
                  <a:gd name="T25" fmla="*/ 7 h 22"/>
                  <a:gd name="T26" fmla="*/ 8 w 22"/>
                  <a:gd name="T27" fmla="*/ 5 h 22"/>
                  <a:gd name="T28" fmla="*/ 13 w 22"/>
                  <a:gd name="T29" fmla="*/ 2 h 22"/>
                  <a:gd name="T30" fmla="*/ 22 w 22"/>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2">
                    <a:moveTo>
                      <a:pt x="22" y="0"/>
                    </a:moveTo>
                    <a:lnTo>
                      <a:pt x="20" y="9"/>
                    </a:lnTo>
                    <a:lnTo>
                      <a:pt x="18" y="14"/>
                    </a:lnTo>
                    <a:lnTo>
                      <a:pt x="17" y="18"/>
                    </a:lnTo>
                    <a:lnTo>
                      <a:pt x="13" y="22"/>
                    </a:lnTo>
                    <a:lnTo>
                      <a:pt x="9" y="22"/>
                    </a:lnTo>
                    <a:lnTo>
                      <a:pt x="8" y="22"/>
                    </a:lnTo>
                    <a:lnTo>
                      <a:pt x="4" y="22"/>
                    </a:lnTo>
                    <a:lnTo>
                      <a:pt x="2" y="20"/>
                    </a:lnTo>
                    <a:lnTo>
                      <a:pt x="0" y="16"/>
                    </a:lnTo>
                    <a:lnTo>
                      <a:pt x="0" y="14"/>
                    </a:lnTo>
                    <a:lnTo>
                      <a:pt x="2" y="11"/>
                    </a:lnTo>
                    <a:lnTo>
                      <a:pt x="4" y="7"/>
                    </a:lnTo>
                    <a:lnTo>
                      <a:pt x="8" y="5"/>
                    </a:lnTo>
                    <a:lnTo>
                      <a:pt x="13" y="2"/>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3" name="Freeform 464"/>
              <p:cNvSpPr>
                <a:spLocks/>
              </p:cNvSpPr>
              <p:nvPr/>
            </p:nvSpPr>
            <p:spPr bwMode="auto">
              <a:xfrm>
                <a:off x="4874" y="2238"/>
                <a:ext cx="6" cy="9"/>
              </a:xfrm>
              <a:custGeom>
                <a:avLst/>
                <a:gdLst>
                  <a:gd name="T0" fmla="*/ 0 w 11"/>
                  <a:gd name="T1" fmla="*/ 0 h 18"/>
                  <a:gd name="T2" fmla="*/ 3 w 11"/>
                  <a:gd name="T3" fmla="*/ 0 h 18"/>
                  <a:gd name="T4" fmla="*/ 7 w 11"/>
                  <a:gd name="T5" fmla="*/ 2 h 18"/>
                  <a:gd name="T6" fmla="*/ 9 w 11"/>
                  <a:gd name="T7" fmla="*/ 4 h 18"/>
                  <a:gd name="T8" fmla="*/ 11 w 11"/>
                  <a:gd name="T9" fmla="*/ 5 h 18"/>
                  <a:gd name="T10" fmla="*/ 11 w 11"/>
                  <a:gd name="T11" fmla="*/ 9 h 18"/>
                  <a:gd name="T12" fmla="*/ 11 w 11"/>
                  <a:gd name="T13" fmla="*/ 11 h 18"/>
                  <a:gd name="T14" fmla="*/ 9 w 11"/>
                  <a:gd name="T15" fmla="*/ 14 h 18"/>
                  <a:gd name="T16" fmla="*/ 7 w 11"/>
                  <a:gd name="T17" fmla="*/ 16 h 18"/>
                  <a:gd name="T18" fmla="*/ 5 w 11"/>
                  <a:gd name="T19" fmla="*/ 18 h 18"/>
                  <a:gd name="T20" fmla="*/ 3 w 11"/>
                  <a:gd name="T21" fmla="*/ 18 h 18"/>
                  <a:gd name="T22" fmla="*/ 2 w 11"/>
                  <a:gd name="T23" fmla="*/ 18 h 18"/>
                  <a:gd name="T24" fmla="*/ 2 w 11"/>
                  <a:gd name="T25" fmla="*/ 16 h 18"/>
                  <a:gd name="T26" fmla="*/ 0 w 11"/>
                  <a:gd name="T27" fmla="*/ 13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3" y="0"/>
                    </a:lnTo>
                    <a:lnTo>
                      <a:pt x="7" y="2"/>
                    </a:lnTo>
                    <a:lnTo>
                      <a:pt x="9" y="4"/>
                    </a:lnTo>
                    <a:lnTo>
                      <a:pt x="11" y="5"/>
                    </a:lnTo>
                    <a:lnTo>
                      <a:pt x="11" y="9"/>
                    </a:lnTo>
                    <a:lnTo>
                      <a:pt x="11" y="11"/>
                    </a:lnTo>
                    <a:lnTo>
                      <a:pt x="9" y="14"/>
                    </a:lnTo>
                    <a:lnTo>
                      <a:pt x="7" y="16"/>
                    </a:lnTo>
                    <a:lnTo>
                      <a:pt x="5" y="18"/>
                    </a:lnTo>
                    <a:lnTo>
                      <a:pt x="3" y="18"/>
                    </a:lnTo>
                    <a:lnTo>
                      <a:pt x="2" y="18"/>
                    </a:lnTo>
                    <a:lnTo>
                      <a:pt x="2" y="16"/>
                    </a:lnTo>
                    <a:lnTo>
                      <a:pt x="0"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4" name="Freeform 465"/>
              <p:cNvSpPr>
                <a:spLocks/>
              </p:cNvSpPr>
              <p:nvPr/>
            </p:nvSpPr>
            <p:spPr bwMode="auto">
              <a:xfrm>
                <a:off x="4837" y="2224"/>
                <a:ext cx="31" cy="9"/>
              </a:xfrm>
              <a:custGeom>
                <a:avLst/>
                <a:gdLst>
                  <a:gd name="T0" fmla="*/ 61 w 61"/>
                  <a:gd name="T1" fmla="*/ 0 h 18"/>
                  <a:gd name="T2" fmla="*/ 58 w 61"/>
                  <a:gd name="T3" fmla="*/ 4 h 18"/>
                  <a:gd name="T4" fmla="*/ 54 w 61"/>
                  <a:gd name="T5" fmla="*/ 7 h 18"/>
                  <a:gd name="T6" fmla="*/ 49 w 61"/>
                  <a:gd name="T7" fmla="*/ 11 h 18"/>
                  <a:gd name="T8" fmla="*/ 43 w 61"/>
                  <a:gd name="T9" fmla="*/ 15 h 18"/>
                  <a:gd name="T10" fmla="*/ 38 w 61"/>
                  <a:gd name="T11" fmla="*/ 16 h 18"/>
                  <a:gd name="T12" fmla="*/ 32 w 61"/>
                  <a:gd name="T13" fmla="*/ 16 h 18"/>
                  <a:gd name="T14" fmla="*/ 25 w 61"/>
                  <a:gd name="T15" fmla="*/ 18 h 18"/>
                  <a:gd name="T16" fmla="*/ 20 w 61"/>
                  <a:gd name="T17" fmla="*/ 18 h 18"/>
                  <a:gd name="T18" fmla="*/ 14 w 61"/>
                  <a:gd name="T19" fmla="*/ 18 h 18"/>
                  <a:gd name="T20" fmla="*/ 9 w 61"/>
                  <a:gd name="T21" fmla="*/ 18 h 18"/>
                  <a:gd name="T22" fmla="*/ 5 w 61"/>
                  <a:gd name="T23" fmla="*/ 18 h 18"/>
                  <a:gd name="T24" fmla="*/ 2 w 61"/>
                  <a:gd name="T25" fmla="*/ 16 h 18"/>
                  <a:gd name="T26" fmla="*/ 0 w 61"/>
                  <a:gd name="T27" fmla="*/ 15 h 18"/>
                  <a:gd name="T28" fmla="*/ 0 w 61"/>
                  <a:gd name="T29" fmla="*/ 13 h 18"/>
                  <a:gd name="T30" fmla="*/ 2 w 61"/>
                  <a:gd name="T31" fmla="*/ 13 h 18"/>
                  <a:gd name="T32" fmla="*/ 5 w 61"/>
                  <a:gd name="T33" fmla="*/ 9 h 18"/>
                  <a:gd name="T34" fmla="*/ 12 w 61"/>
                  <a:gd name="T35" fmla="*/ 7 h 18"/>
                  <a:gd name="T36" fmla="*/ 20 w 61"/>
                  <a:gd name="T37" fmla="*/ 6 h 18"/>
                  <a:gd name="T38" fmla="*/ 30 w 61"/>
                  <a:gd name="T39" fmla="*/ 4 h 18"/>
                  <a:gd name="T40" fmla="*/ 45 w 61"/>
                  <a:gd name="T41" fmla="*/ 2 h 18"/>
                  <a:gd name="T42" fmla="*/ 61 w 61"/>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18">
                    <a:moveTo>
                      <a:pt x="61" y="0"/>
                    </a:moveTo>
                    <a:lnTo>
                      <a:pt x="58" y="4"/>
                    </a:lnTo>
                    <a:lnTo>
                      <a:pt x="54" y="7"/>
                    </a:lnTo>
                    <a:lnTo>
                      <a:pt x="49" y="11"/>
                    </a:lnTo>
                    <a:lnTo>
                      <a:pt x="43" y="15"/>
                    </a:lnTo>
                    <a:lnTo>
                      <a:pt x="38" y="16"/>
                    </a:lnTo>
                    <a:lnTo>
                      <a:pt x="32" y="16"/>
                    </a:lnTo>
                    <a:lnTo>
                      <a:pt x="25" y="18"/>
                    </a:lnTo>
                    <a:lnTo>
                      <a:pt x="20" y="18"/>
                    </a:lnTo>
                    <a:lnTo>
                      <a:pt x="14" y="18"/>
                    </a:lnTo>
                    <a:lnTo>
                      <a:pt x="9" y="18"/>
                    </a:lnTo>
                    <a:lnTo>
                      <a:pt x="5" y="18"/>
                    </a:lnTo>
                    <a:lnTo>
                      <a:pt x="2" y="16"/>
                    </a:lnTo>
                    <a:lnTo>
                      <a:pt x="0" y="15"/>
                    </a:lnTo>
                    <a:lnTo>
                      <a:pt x="0" y="13"/>
                    </a:lnTo>
                    <a:lnTo>
                      <a:pt x="2" y="13"/>
                    </a:lnTo>
                    <a:lnTo>
                      <a:pt x="5" y="9"/>
                    </a:lnTo>
                    <a:lnTo>
                      <a:pt x="12" y="7"/>
                    </a:lnTo>
                    <a:lnTo>
                      <a:pt x="20" y="6"/>
                    </a:lnTo>
                    <a:lnTo>
                      <a:pt x="30" y="4"/>
                    </a:lnTo>
                    <a:lnTo>
                      <a:pt x="45" y="2"/>
                    </a:lnTo>
                    <a:lnTo>
                      <a:pt x="6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5" name="Freeform 466"/>
              <p:cNvSpPr>
                <a:spLocks/>
              </p:cNvSpPr>
              <p:nvPr/>
            </p:nvSpPr>
            <p:spPr bwMode="auto">
              <a:xfrm>
                <a:off x="4815" y="2247"/>
                <a:ext cx="15" cy="12"/>
              </a:xfrm>
              <a:custGeom>
                <a:avLst/>
                <a:gdLst>
                  <a:gd name="T0" fmla="*/ 23 w 30"/>
                  <a:gd name="T1" fmla="*/ 0 h 24"/>
                  <a:gd name="T2" fmla="*/ 27 w 30"/>
                  <a:gd name="T3" fmla="*/ 0 h 24"/>
                  <a:gd name="T4" fmla="*/ 29 w 30"/>
                  <a:gd name="T5" fmla="*/ 2 h 24"/>
                  <a:gd name="T6" fmla="*/ 30 w 30"/>
                  <a:gd name="T7" fmla="*/ 4 h 24"/>
                  <a:gd name="T8" fmla="*/ 29 w 30"/>
                  <a:gd name="T9" fmla="*/ 6 h 24"/>
                  <a:gd name="T10" fmla="*/ 27 w 30"/>
                  <a:gd name="T11" fmla="*/ 7 h 24"/>
                  <a:gd name="T12" fmla="*/ 23 w 30"/>
                  <a:gd name="T13" fmla="*/ 11 h 24"/>
                  <a:gd name="T14" fmla="*/ 20 w 30"/>
                  <a:gd name="T15" fmla="*/ 15 h 24"/>
                  <a:gd name="T16" fmla="*/ 16 w 30"/>
                  <a:gd name="T17" fmla="*/ 18 h 24"/>
                  <a:gd name="T18" fmla="*/ 12 w 30"/>
                  <a:gd name="T19" fmla="*/ 24 h 24"/>
                  <a:gd name="T20" fmla="*/ 9 w 30"/>
                  <a:gd name="T21" fmla="*/ 22 h 24"/>
                  <a:gd name="T22" fmla="*/ 5 w 30"/>
                  <a:gd name="T23" fmla="*/ 20 h 24"/>
                  <a:gd name="T24" fmla="*/ 3 w 30"/>
                  <a:gd name="T25" fmla="*/ 16 h 24"/>
                  <a:gd name="T26" fmla="*/ 2 w 30"/>
                  <a:gd name="T27" fmla="*/ 11 h 24"/>
                  <a:gd name="T28" fmla="*/ 0 w 30"/>
                  <a:gd name="T29" fmla="*/ 6 h 24"/>
                  <a:gd name="T30" fmla="*/ 11 w 30"/>
                  <a:gd name="T31" fmla="*/ 2 h 24"/>
                  <a:gd name="T32" fmla="*/ 18 w 30"/>
                  <a:gd name="T33" fmla="*/ 2 h 24"/>
                  <a:gd name="T34" fmla="*/ 23 w 30"/>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4">
                    <a:moveTo>
                      <a:pt x="23" y="0"/>
                    </a:moveTo>
                    <a:lnTo>
                      <a:pt x="27" y="0"/>
                    </a:lnTo>
                    <a:lnTo>
                      <a:pt x="29" y="2"/>
                    </a:lnTo>
                    <a:lnTo>
                      <a:pt x="30" y="4"/>
                    </a:lnTo>
                    <a:lnTo>
                      <a:pt x="29" y="6"/>
                    </a:lnTo>
                    <a:lnTo>
                      <a:pt x="27" y="7"/>
                    </a:lnTo>
                    <a:lnTo>
                      <a:pt x="23" y="11"/>
                    </a:lnTo>
                    <a:lnTo>
                      <a:pt x="20" y="15"/>
                    </a:lnTo>
                    <a:lnTo>
                      <a:pt x="16" y="18"/>
                    </a:lnTo>
                    <a:lnTo>
                      <a:pt x="12" y="24"/>
                    </a:lnTo>
                    <a:lnTo>
                      <a:pt x="9" y="22"/>
                    </a:lnTo>
                    <a:lnTo>
                      <a:pt x="5" y="20"/>
                    </a:lnTo>
                    <a:lnTo>
                      <a:pt x="3" y="16"/>
                    </a:lnTo>
                    <a:lnTo>
                      <a:pt x="2" y="11"/>
                    </a:lnTo>
                    <a:lnTo>
                      <a:pt x="0" y="6"/>
                    </a:lnTo>
                    <a:lnTo>
                      <a:pt x="11" y="2"/>
                    </a:lnTo>
                    <a:lnTo>
                      <a:pt x="18" y="2"/>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6" name="Freeform 467"/>
              <p:cNvSpPr>
                <a:spLocks/>
              </p:cNvSpPr>
              <p:nvPr/>
            </p:nvSpPr>
            <p:spPr bwMode="auto">
              <a:xfrm>
                <a:off x="4821" y="2259"/>
                <a:ext cx="6" cy="10"/>
              </a:xfrm>
              <a:custGeom>
                <a:avLst/>
                <a:gdLst>
                  <a:gd name="T0" fmla="*/ 0 w 11"/>
                  <a:gd name="T1" fmla="*/ 0 h 19"/>
                  <a:gd name="T2" fmla="*/ 4 w 11"/>
                  <a:gd name="T3" fmla="*/ 0 h 19"/>
                  <a:gd name="T4" fmla="*/ 8 w 11"/>
                  <a:gd name="T5" fmla="*/ 1 h 19"/>
                  <a:gd name="T6" fmla="*/ 9 w 11"/>
                  <a:gd name="T7" fmla="*/ 3 h 19"/>
                  <a:gd name="T8" fmla="*/ 9 w 11"/>
                  <a:gd name="T9" fmla="*/ 5 h 19"/>
                  <a:gd name="T10" fmla="*/ 11 w 11"/>
                  <a:gd name="T11" fmla="*/ 9 h 19"/>
                  <a:gd name="T12" fmla="*/ 9 w 11"/>
                  <a:gd name="T13" fmla="*/ 10 h 19"/>
                  <a:gd name="T14" fmla="*/ 9 w 11"/>
                  <a:gd name="T15" fmla="*/ 14 h 19"/>
                  <a:gd name="T16" fmla="*/ 8 w 11"/>
                  <a:gd name="T17" fmla="*/ 16 h 19"/>
                  <a:gd name="T18" fmla="*/ 6 w 11"/>
                  <a:gd name="T19" fmla="*/ 18 h 19"/>
                  <a:gd name="T20" fmla="*/ 4 w 11"/>
                  <a:gd name="T21" fmla="*/ 19 h 19"/>
                  <a:gd name="T22" fmla="*/ 2 w 11"/>
                  <a:gd name="T23" fmla="*/ 18 h 19"/>
                  <a:gd name="T24" fmla="*/ 0 w 11"/>
                  <a:gd name="T25" fmla="*/ 16 h 19"/>
                  <a:gd name="T26" fmla="*/ 0 w 11"/>
                  <a:gd name="T27" fmla="*/ 12 h 19"/>
                  <a:gd name="T28" fmla="*/ 0 w 11"/>
                  <a:gd name="T29" fmla="*/ 7 h 19"/>
                  <a:gd name="T30" fmla="*/ 0 w 11"/>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9">
                    <a:moveTo>
                      <a:pt x="0" y="0"/>
                    </a:moveTo>
                    <a:lnTo>
                      <a:pt x="4" y="0"/>
                    </a:lnTo>
                    <a:lnTo>
                      <a:pt x="8" y="1"/>
                    </a:lnTo>
                    <a:lnTo>
                      <a:pt x="9" y="3"/>
                    </a:lnTo>
                    <a:lnTo>
                      <a:pt x="9" y="5"/>
                    </a:lnTo>
                    <a:lnTo>
                      <a:pt x="11" y="9"/>
                    </a:lnTo>
                    <a:lnTo>
                      <a:pt x="9" y="10"/>
                    </a:lnTo>
                    <a:lnTo>
                      <a:pt x="9" y="14"/>
                    </a:lnTo>
                    <a:lnTo>
                      <a:pt x="8" y="16"/>
                    </a:lnTo>
                    <a:lnTo>
                      <a:pt x="6" y="18"/>
                    </a:lnTo>
                    <a:lnTo>
                      <a:pt x="4" y="19"/>
                    </a:lnTo>
                    <a:lnTo>
                      <a:pt x="2" y="18"/>
                    </a:lnTo>
                    <a:lnTo>
                      <a:pt x="0" y="16"/>
                    </a:lnTo>
                    <a:lnTo>
                      <a:pt x="0"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7" name="Freeform 468"/>
              <p:cNvSpPr>
                <a:spLocks/>
              </p:cNvSpPr>
              <p:nvPr/>
            </p:nvSpPr>
            <p:spPr bwMode="auto">
              <a:xfrm>
                <a:off x="4784" y="2231"/>
                <a:ext cx="31" cy="30"/>
              </a:xfrm>
              <a:custGeom>
                <a:avLst/>
                <a:gdLst>
                  <a:gd name="T0" fmla="*/ 40 w 62"/>
                  <a:gd name="T1" fmla="*/ 0 h 59"/>
                  <a:gd name="T2" fmla="*/ 45 w 62"/>
                  <a:gd name="T3" fmla="*/ 1 h 59"/>
                  <a:gd name="T4" fmla="*/ 49 w 62"/>
                  <a:gd name="T5" fmla="*/ 3 h 59"/>
                  <a:gd name="T6" fmla="*/ 51 w 62"/>
                  <a:gd name="T7" fmla="*/ 3 h 59"/>
                  <a:gd name="T8" fmla="*/ 49 w 62"/>
                  <a:gd name="T9" fmla="*/ 5 h 59"/>
                  <a:gd name="T10" fmla="*/ 47 w 62"/>
                  <a:gd name="T11" fmla="*/ 7 h 59"/>
                  <a:gd name="T12" fmla="*/ 44 w 62"/>
                  <a:gd name="T13" fmla="*/ 7 h 59"/>
                  <a:gd name="T14" fmla="*/ 40 w 62"/>
                  <a:gd name="T15" fmla="*/ 9 h 59"/>
                  <a:gd name="T16" fmla="*/ 36 w 62"/>
                  <a:gd name="T17" fmla="*/ 9 h 59"/>
                  <a:gd name="T18" fmla="*/ 31 w 62"/>
                  <a:gd name="T19" fmla="*/ 10 h 59"/>
                  <a:gd name="T20" fmla="*/ 27 w 62"/>
                  <a:gd name="T21" fmla="*/ 12 h 59"/>
                  <a:gd name="T22" fmla="*/ 22 w 62"/>
                  <a:gd name="T23" fmla="*/ 12 h 59"/>
                  <a:gd name="T24" fmla="*/ 20 w 62"/>
                  <a:gd name="T25" fmla="*/ 16 h 59"/>
                  <a:gd name="T26" fmla="*/ 17 w 62"/>
                  <a:gd name="T27" fmla="*/ 18 h 59"/>
                  <a:gd name="T28" fmla="*/ 17 w 62"/>
                  <a:gd name="T29" fmla="*/ 21 h 59"/>
                  <a:gd name="T30" fmla="*/ 18 w 62"/>
                  <a:gd name="T31" fmla="*/ 25 h 59"/>
                  <a:gd name="T32" fmla="*/ 20 w 62"/>
                  <a:gd name="T33" fmla="*/ 32 h 59"/>
                  <a:gd name="T34" fmla="*/ 26 w 62"/>
                  <a:gd name="T35" fmla="*/ 32 h 59"/>
                  <a:gd name="T36" fmla="*/ 31 w 62"/>
                  <a:gd name="T37" fmla="*/ 30 h 59"/>
                  <a:gd name="T38" fmla="*/ 38 w 62"/>
                  <a:gd name="T39" fmla="*/ 25 h 59"/>
                  <a:gd name="T40" fmla="*/ 45 w 62"/>
                  <a:gd name="T41" fmla="*/ 19 h 59"/>
                  <a:gd name="T42" fmla="*/ 51 w 62"/>
                  <a:gd name="T43" fmla="*/ 16 h 59"/>
                  <a:gd name="T44" fmla="*/ 56 w 62"/>
                  <a:gd name="T45" fmla="*/ 18 h 59"/>
                  <a:gd name="T46" fmla="*/ 62 w 62"/>
                  <a:gd name="T47" fmla="*/ 23 h 59"/>
                  <a:gd name="T48" fmla="*/ 62 w 62"/>
                  <a:gd name="T49" fmla="*/ 38 h 59"/>
                  <a:gd name="T50" fmla="*/ 51 w 62"/>
                  <a:gd name="T51" fmla="*/ 47 h 59"/>
                  <a:gd name="T52" fmla="*/ 42 w 62"/>
                  <a:gd name="T53" fmla="*/ 48 h 59"/>
                  <a:gd name="T54" fmla="*/ 29 w 62"/>
                  <a:gd name="T55" fmla="*/ 47 h 59"/>
                  <a:gd name="T56" fmla="*/ 18 w 62"/>
                  <a:gd name="T57" fmla="*/ 50 h 59"/>
                  <a:gd name="T58" fmla="*/ 6 w 62"/>
                  <a:gd name="T59" fmla="*/ 59 h 59"/>
                  <a:gd name="T60" fmla="*/ 2 w 62"/>
                  <a:gd name="T61" fmla="*/ 50 h 59"/>
                  <a:gd name="T62" fmla="*/ 4 w 62"/>
                  <a:gd name="T63" fmla="*/ 41 h 59"/>
                  <a:gd name="T64" fmla="*/ 8 w 62"/>
                  <a:gd name="T65" fmla="*/ 32 h 59"/>
                  <a:gd name="T66" fmla="*/ 11 w 62"/>
                  <a:gd name="T67" fmla="*/ 25 h 59"/>
                  <a:gd name="T68" fmla="*/ 8 w 62"/>
                  <a:gd name="T69" fmla="*/ 19 h 59"/>
                  <a:gd name="T70" fmla="*/ 0 w 62"/>
                  <a:gd name="T71" fmla="*/ 18 h 59"/>
                  <a:gd name="T72" fmla="*/ 0 w 62"/>
                  <a:gd name="T73" fmla="*/ 9 h 59"/>
                  <a:gd name="T74" fmla="*/ 6 w 62"/>
                  <a:gd name="T75" fmla="*/ 5 h 59"/>
                  <a:gd name="T76" fmla="*/ 15 w 62"/>
                  <a:gd name="T77" fmla="*/ 3 h 59"/>
                  <a:gd name="T78" fmla="*/ 24 w 62"/>
                  <a:gd name="T79" fmla="*/ 3 h 59"/>
                  <a:gd name="T80" fmla="*/ 33 w 62"/>
                  <a:gd name="T81" fmla="*/ 1 h 59"/>
                  <a:gd name="T82" fmla="*/ 40 w 62"/>
                  <a:gd name="T8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 h="59">
                    <a:moveTo>
                      <a:pt x="40" y="0"/>
                    </a:moveTo>
                    <a:lnTo>
                      <a:pt x="45" y="1"/>
                    </a:lnTo>
                    <a:lnTo>
                      <a:pt x="49" y="3"/>
                    </a:lnTo>
                    <a:lnTo>
                      <a:pt x="51" y="3"/>
                    </a:lnTo>
                    <a:lnTo>
                      <a:pt x="49" y="5"/>
                    </a:lnTo>
                    <a:lnTo>
                      <a:pt x="47" y="7"/>
                    </a:lnTo>
                    <a:lnTo>
                      <a:pt x="44" y="7"/>
                    </a:lnTo>
                    <a:lnTo>
                      <a:pt x="40" y="9"/>
                    </a:lnTo>
                    <a:lnTo>
                      <a:pt x="36" y="9"/>
                    </a:lnTo>
                    <a:lnTo>
                      <a:pt x="31" y="10"/>
                    </a:lnTo>
                    <a:lnTo>
                      <a:pt x="27" y="12"/>
                    </a:lnTo>
                    <a:lnTo>
                      <a:pt x="22" y="12"/>
                    </a:lnTo>
                    <a:lnTo>
                      <a:pt x="20" y="16"/>
                    </a:lnTo>
                    <a:lnTo>
                      <a:pt x="17" y="18"/>
                    </a:lnTo>
                    <a:lnTo>
                      <a:pt x="17" y="21"/>
                    </a:lnTo>
                    <a:lnTo>
                      <a:pt x="18" y="25"/>
                    </a:lnTo>
                    <a:lnTo>
                      <a:pt x="20" y="32"/>
                    </a:lnTo>
                    <a:lnTo>
                      <a:pt x="26" y="32"/>
                    </a:lnTo>
                    <a:lnTo>
                      <a:pt x="31" y="30"/>
                    </a:lnTo>
                    <a:lnTo>
                      <a:pt x="38" y="25"/>
                    </a:lnTo>
                    <a:lnTo>
                      <a:pt x="45" y="19"/>
                    </a:lnTo>
                    <a:lnTo>
                      <a:pt x="51" y="16"/>
                    </a:lnTo>
                    <a:lnTo>
                      <a:pt x="56" y="18"/>
                    </a:lnTo>
                    <a:lnTo>
                      <a:pt x="62" y="23"/>
                    </a:lnTo>
                    <a:lnTo>
                      <a:pt x="62" y="38"/>
                    </a:lnTo>
                    <a:lnTo>
                      <a:pt x="51" y="47"/>
                    </a:lnTo>
                    <a:lnTo>
                      <a:pt x="42" y="48"/>
                    </a:lnTo>
                    <a:lnTo>
                      <a:pt x="29" y="47"/>
                    </a:lnTo>
                    <a:lnTo>
                      <a:pt x="18" y="50"/>
                    </a:lnTo>
                    <a:lnTo>
                      <a:pt x="6" y="59"/>
                    </a:lnTo>
                    <a:lnTo>
                      <a:pt x="2" y="50"/>
                    </a:lnTo>
                    <a:lnTo>
                      <a:pt x="4" y="41"/>
                    </a:lnTo>
                    <a:lnTo>
                      <a:pt x="8" y="32"/>
                    </a:lnTo>
                    <a:lnTo>
                      <a:pt x="11" y="25"/>
                    </a:lnTo>
                    <a:lnTo>
                      <a:pt x="8" y="19"/>
                    </a:lnTo>
                    <a:lnTo>
                      <a:pt x="0" y="18"/>
                    </a:lnTo>
                    <a:lnTo>
                      <a:pt x="0" y="9"/>
                    </a:lnTo>
                    <a:lnTo>
                      <a:pt x="6" y="5"/>
                    </a:lnTo>
                    <a:lnTo>
                      <a:pt x="15" y="3"/>
                    </a:lnTo>
                    <a:lnTo>
                      <a:pt x="24" y="3"/>
                    </a:lnTo>
                    <a:lnTo>
                      <a:pt x="33" y="1"/>
                    </a:lnTo>
                    <a:lnTo>
                      <a:pt x="4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8" name="Freeform 469"/>
              <p:cNvSpPr>
                <a:spLocks/>
              </p:cNvSpPr>
              <p:nvPr/>
            </p:nvSpPr>
            <p:spPr bwMode="auto">
              <a:xfrm>
                <a:off x="4787" y="2270"/>
                <a:ext cx="1" cy="1"/>
              </a:xfrm>
              <a:custGeom>
                <a:avLst/>
                <a:gdLst>
                  <a:gd name="T0" fmla="*/ 2 w 2"/>
                  <a:gd name="T1" fmla="*/ 0 h 4"/>
                  <a:gd name="T2" fmla="*/ 2 w 2"/>
                  <a:gd name="T3" fmla="*/ 2 h 4"/>
                  <a:gd name="T4" fmla="*/ 0 w 2"/>
                  <a:gd name="T5" fmla="*/ 4 h 4"/>
                  <a:gd name="T6" fmla="*/ 0 w 2"/>
                  <a:gd name="T7" fmla="*/ 4 h 4"/>
                  <a:gd name="T8" fmla="*/ 0 w 2"/>
                  <a:gd name="T9" fmla="*/ 4 h 4"/>
                  <a:gd name="T10" fmla="*/ 2 w 2"/>
                  <a:gd name="T11" fmla="*/ 4 h 4"/>
                  <a:gd name="T12" fmla="*/ 2 w 2"/>
                  <a:gd name="T13" fmla="*/ 2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2"/>
                    </a:lnTo>
                    <a:lnTo>
                      <a:pt x="0" y="4"/>
                    </a:lnTo>
                    <a:lnTo>
                      <a:pt x="0" y="4"/>
                    </a:lnTo>
                    <a:lnTo>
                      <a:pt x="0" y="4"/>
                    </a:lnTo>
                    <a:lnTo>
                      <a:pt x="2" y="4"/>
                    </a:lnTo>
                    <a:lnTo>
                      <a:pt x="2"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9" name="Freeform 470"/>
              <p:cNvSpPr>
                <a:spLocks/>
              </p:cNvSpPr>
              <p:nvPr/>
            </p:nvSpPr>
            <p:spPr bwMode="auto">
              <a:xfrm>
                <a:off x="4754" y="2231"/>
                <a:ext cx="20" cy="11"/>
              </a:xfrm>
              <a:custGeom>
                <a:avLst/>
                <a:gdLst>
                  <a:gd name="T0" fmla="*/ 42 w 42"/>
                  <a:gd name="T1" fmla="*/ 0 h 21"/>
                  <a:gd name="T2" fmla="*/ 38 w 42"/>
                  <a:gd name="T3" fmla="*/ 7 h 21"/>
                  <a:gd name="T4" fmla="*/ 34 w 42"/>
                  <a:gd name="T5" fmla="*/ 12 h 21"/>
                  <a:gd name="T6" fmla="*/ 31 w 42"/>
                  <a:gd name="T7" fmla="*/ 16 h 21"/>
                  <a:gd name="T8" fmla="*/ 25 w 42"/>
                  <a:gd name="T9" fmla="*/ 18 h 21"/>
                  <a:gd name="T10" fmla="*/ 22 w 42"/>
                  <a:gd name="T11" fmla="*/ 19 h 21"/>
                  <a:gd name="T12" fmla="*/ 16 w 42"/>
                  <a:gd name="T13" fmla="*/ 21 h 21"/>
                  <a:gd name="T14" fmla="*/ 13 w 42"/>
                  <a:gd name="T15" fmla="*/ 21 h 21"/>
                  <a:gd name="T16" fmla="*/ 9 w 42"/>
                  <a:gd name="T17" fmla="*/ 19 h 21"/>
                  <a:gd name="T18" fmla="*/ 5 w 42"/>
                  <a:gd name="T19" fmla="*/ 18 h 21"/>
                  <a:gd name="T20" fmla="*/ 2 w 42"/>
                  <a:gd name="T21" fmla="*/ 16 h 21"/>
                  <a:gd name="T22" fmla="*/ 0 w 42"/>
                  <a:gd name="T23" fmla="*/ 14 h 21"/>
                  <a:gd name="T24" fmla="*/ 0 w 42"/>
                  <a:gd name="T25" fmla="*/ 12 h 21"/>
                  <a:gd name="T26" fmla="*/ 0 w 42"/>
                  <a:gd name="T27" fmla="*/ 10 h 21"/>
                  <a:gd name="T28" fmla="*/ 4 w 42"/>
                  <a:gd name="T29" fmla="*/ 7 h 21"/>
                  <a:gd name="T30" fmla="*/ 7 w 42"/>
                  <a:gd name="T31" fmla="*/ 5 h 21"/>
                  <a:gd name="T32" fmla="*/ 13 w 42"/>
                  <a:gd name="T33" fmla="*/ 3 h 21"/>
                  <a:gd name="T34" fmla="*/ 20 w 42"/>
                  <a:gd name="T35" fmla="*/ 1 h 21"/>
                  <a:gd name="T36" fmla="*/ 29 w 42"/>
                  <a:gd name="T37" fmla="*/ 0 h 21"/>
                  <a:gd name="T38" fmla="*/ 42 w 42"/>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21">
                    <a:moveTo>
                      <a:pt x="42" y="0"/>
                    </a:moveTo>
                    <a:lnTo>
                      <a:pt x="38" y="7"/>
                    </a:lnTo>
                    <a:lnTo>
                      <a:pt x="34" y="12"/>
                    </a:lnTo>
                    <a:lnTo>
                      <a:pt x="31" y="16"/>
                    </a:lnTo>
                    <a:lnTo>
                      <a:pt x="25" y="18"/>
                    </a:lnTo>
                    <a:lnTo>
                      <a:pt x="22" y="19"/>
                    </a:lnTo>
                    <a:lnTo>
                      <a:pt x="16" y="21"/>
                    </a:lnTo>
                    <a:lnTo>
                      <a:pt x="13" y="21"/>
                    </a:lnTo>
                    <a:lnTo>
                      <a:pt x="9" y="19"/>
                    </a:lnTo>
                    <a:lnTo>
                      <a:pt x="5" y="18"/>
                    </a:lnTo>
                    <a:lnTo>
                      <a:pt x="2" y="16"/>
                    </a:lnTo>
                    <a:lnTo>
                      <a:pt x="0" y="14"/>
                    </a:lnTo>
                    <a:lnTo>
                      <a:pt x="0" y="12"/>
                    </a:lnTo>
                    <a:lnTo>
                      <a:pt x="0" y="10"/>
                    </a:lnTo>
                    <a:lnTo>
                      <a:pt x="4" y="7"/>
                    </a:lnTo>
                    <a:lnTo>
                      <a:pt x="7" y="5"/>
                    </a:lnTo>
                    <a:lnTo>
                      <a:pt x="13" y="3"/>
                    </a:lnTo>
                    <a:lnTo>
                      <a:pt x="20" y="1"/>
                    </a:lnTo>
                    <a:lnTo>
                      <a:pt x="29" y="0"/>
                    </a:lnTo>
                    <a:lnTo>
                      <a:pt x="4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0" name="Freeform 471"/>
              <p:cNvSpPr>
                <a:spLocks/>
              </p:cNvSpPr>
              <p:nvPr/>
            </p:nvSpPr>
            <p:spPr bwMode="auto">
              <a:xfrm>
                <a:off x="4760" y="2247"/>
                <a:ext cx="14" cy="15"/>
              </a:xfrm>
              <a:custGeom>
                <a:avLst/>
                <a:gdLst>
                  <a:gd name="T0" fmla="*/ 23 w 29"/>
                  <a:gd name="T1" fmla="*/ 0 h 31"/>
                  <a:gd name="T2" fmla="*/ 29 w 29"/>
                  <a:gd name="T3" fmla="*/ 31 h 31"/>
                  <a:gd name="T4" fmla="*/ 23 w 29"/>
                  <a:gd name="T5" fmla="*/ 31 h 31"/>
                  <a:gd name="T6" fmla="*/ 20 w 29"/>
                  <a:gd name="T7" fmla="*/ 29 h 31"/>
                  <a:gd name="T8" fmla="*/ 16 w 29"/>
                  <a:gd name="T9" fmla="*/ 25 h 31"/>
                  <a:gd name="T10" fmla="*/ 12 w 29"/>
                  <a:gd name="T11" fmla="*/ 22 h 31"/>
                  <a:gd name="T12" fmla="*/ 9 w 29"/>
                  <a:gd name="T13" fmla="*/ 20 h 31"/>
                  <a:gd name="T14" fmla="*/ 5 w 29"/>
                  <a:gd name="T15" fmla="*/ 16 h 31"/>
                  <a:gd name="T16" fmla="*/ 0 w 29"/>
                  <a:gd name="T17" fmla="*/ 16 h 31"/>
                  <a:gd name="T18" fmla="*/ 0 w 29"/>
                  <a:gd name="T19" fmla="*/ 11 h 31"/>
                  <a:gd name="T20" fmla="*/ 3 w 29"/>
                  <a:gd name="T21" fmla="*/ 7 h 31"/>
                  <a:gd name="T22" fmla="*/ 5 w 29"/>
                  <a:gd name="T23" fmla="*/ 6 h 31"/>
                  <a:gd name="T24" fmla="*/ 9 w 29"/>
                  <a:gd name="T25" fmla="*/ 4 h 31"/>
                  <a:gd name="T26" fmla="*/ 14 w 29"/>
                  <a:gd name="T27" fmla="*/ 2 h 31"/>
                  <a:gd name="T28" fmla="*/ 20 w 29"/>
                  <a:gd name="T29" fmla="*/ 2 h 31"/>
                  <a:gd name="T30" fmla="*/ 23 w 29"/>
                  <a:gd name="T3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1">
                    <a:moveTo>
                      <a:pt x="23" y="0"/>
                    </a:moveTo>
                    <a:lnTo>
                      <a:pt x="29" y="31"/>
                    </a:lnTo>
                    <a:lnTo>
                      <a:pt x="23" y="31"/>
                    </a:lnTo>
                    <a:lnTo>
                      <a:pt x="20" y="29"/>
                    </a:lnTo>
                    <a:lnTo>
                      <a:pt x="16" y="25"/>
                    </a:lnTo>
                    <a:lnTo>
                      <a:pt x="12" y="22"/>
                    </a:lnTo>
                    <a:lnTo>
                      <a:pt x="9" y="20"/>
                    </a:lnTo>
                    <a:lnTo>
                      <a:pt x="5" y="16"/>
                    </a:lnTo>
                    <a:lnTo>
                      <a:pt x="0" y="16"/>
                    </a:lnTo>
                    <a:lnTo>
                      <a:pt x="0" y="11"/>
                    </a:lnTo>
                    <a:lnTo>
                      <a:pt x="3" y="7"/>
                    </a:lnTo>
                    <a:lnTo>
                      <a:pt x="5" y="6"/>
                    </a:lnTo>
                    <a:lnTo>
                      <a:pt x="9" y="4"/>
                    </a:lnTo>
                    <a:lnTo>
                      <a:pt x="14" y="2"/>
                    </a:lnTo>
                    <a:lnTo>
                      <a:pt x="20" y="2"/>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1" name="Freeform 472"/>
              <p:cNvSpPr>
                <a:spLocks/>
              </p:cNvSpPr>
              <p:nvPr/>
            </p:nvSpPr>
            <p:spPr bwMode="auto">
              <a:xfrm>
                <a:off x="4733" y="2040"/>
                <a:ext cx="2" cy="4"/>
              </a:xfrm>
              <a:custGeom>
                <a:avLst/>
                <a:gdLst>
                  <a:gd name="T0" fmla="*/ 3 w 3"/>
                  <a:gd name="T1" fmla="*/ 0 h 7"/>
                  <a:gd name="T2" fmla="*/ 3 w 3"/>
                  <a:gd name="T3" fmla="*/ 0 h 7"/>
                  <a:gd name="T4" fmla="*/ 3 w 3"/>
                  <a:gd name="T5" fmla="*/ 2 h 7"/>
                  <a:gd name="T6" fmla="*/ 1 w 3"/>
                  <a:gd name="T7" fmla="*/ 4 h 7"/>
                  <a:gd name="T8" fmla="*/ 0 w 3"/>
                  <a:gd name="T9" fmla="*/ 7 h 7"/>
                  <a:gd name="T10" fmla="*/ 0 w 3"/>
                  <a:gd name="T11" fmla="*/ 4 h 7"/>
                  <a:gd name="T12" fmla="*/ 0 w 3"/>
                  <a:gd name="T13" fmla="*/ 0 h 7"/>
                  <a:gd name="T14" fmla="*/ 1 w 3"/>
                  <a:gd name="T15" fmla="*/ 0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0"/>
                    </a:lnTo>
                    <a:lnTo>
                      <a:pt x="3" y="2"/>
                    </a:lnTo>
                    <a:lnTo>
                      <a:pt x="1" y="4"/>
                    </a:lnTo>
                    <a:lnTo>
                      <a:pt x="0" y="7"/>
                    </a:lnTo>
                    <a:lnTo>
                      <a:pt x="0" y="4"/>
                    </a:lnTo>
                    <a:lnTo>
                      <a:pt x="0" y="0"/>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2" name="Freeform 473"/>
              <p:cNvSpPr>
                <a:spLocks/>
              </p:cNvSpPr>
              <p:nvPr/>
            </p:nvSpPr>
            <p:spPr bwMode="auto">
              <a:xfrm>
                <a:off x="4752" y="2252"/>
                <a:ext cx="8" cy="9"/>
              </a:xfrm>
              <a:custGeom>
                <a:avLst/>
                <a:gdLst>
                  <a:gd name="T0" fmla="*/ 4 w 17"/>
                  <a:gd name="T1" fmla="*/ 0 h 20"/>
                  <a:gd name="T2" fmla="*/ 8 w 17"/>
                  <a:gd name="T3" fmla="*/ 0 h 20"/>
                  <a:gd name="T4" fmla="*/ 11 w 17"/>
                  <a:gd name="T5" fmla="*/ 2 h 20"/>
                  <a:gd name="T6" fmla="*/ 17 w 17"/>
                  <a:gd name="T7" fmla="*/ 7 h 20"/>
                  <a:gd name="T8" fmla="*/ 15 w 17"/>
                  <a:gd name="T9" fmla="*/ 13 h 20"/>
                  <a:gd name="T10" fmla="*/ 13 w 17"/>
                  <a:gd name="T11" fmla="*/ 16 h 20"/>
                  <a:gd name="T12" fmla="*/ 11 w 17"/>
                  <a:gd name="T13" fmla="*/ 18 h 20"/>
                  <a:gd name="T14" fmla="*/ 8 w 17"/>
                  <a:gd name="T15" fmla="*/ 20 h 20"/>
                  <a:gd name="T16" fmla="*/ 6 w 17"/>
                  <a:gd name="T17" fmla="*/ 18 h 20"/>
                  <a:gd name="T18" fmla="*/ 4 w 17"/>
                  <a:gd name="T19" fmla="*/ 16 h 20"/>
                  <a:gd name="T20" fmla="*/ 2 w 17"/>
                  <a:gd name="T21" fmla="*/ 15 h 20"/>
                  <a:gd name="T22" fmla="*/ 2 w 17"/>
                  <a:gd name="T23" fmla="*/ 11 h 20"/>
                  <a:gd name="T24" fmla="*/ 0 w 17"/>
                  <a:gd name="T25" fmla="*/ 7 h 20"/>
                  <a:gd name="T26" fmla="*/ 0 w 17"/>
                  <a:gd name="T27" fmla="*/ 4 h 20"/>
                  <a:gd name="T28" fmla="*/ 2 w 17"/>
                  <a:gd name="T29" fmla="*/ 2 h 20"/>
                  <a:gd name="T30" fmla="*/ 2 w 17"/>
                  <a:gd name="T31" fmla="*/ 0 h 20"/>
                  <a:gd name="T32" fmla="*/ 4 w 17"/>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0">
                    <a:moveTo>
                      <a:pt x="4" y="0"/>
                    </a:moveTo>
                    <a:lnTo>
                      <a:pt x="8" y="0"/>
                    </a:lnTo>
                    <a:lnTo>
                      <a:pt x="11" y="2"/>
                    </a:lnTo>
                    <a:lnTo>
                      <a:pt x="17" y="7"/>
                    </a:lnTo>
                    <a:lnTo>
                      <a:pt x="15" y="13"/>
                    </a:lnTo>
                    <a:lnTo>
                      <a:pt x="13" y="16"/>
                    </a:lnTo>
                    <a:lnTo>
                      <a:pt x="11" y="18"/>
                    </a:lnTo>
                    <a:lnTo>
                      <a:pt x="8" y="20"/>
                    </a:lnTo>
                    <a:lnTo>
                      <a:pt x="6" y="18"/>
                    </a:lnTo>
                    <a:lnTo>
                      <a:pt x="4" y="16"/>
                    </a:lnTo>
                    <a:lnTo>
                      <a:pt x="2" y="15"/>
                    </a:lnTo>
                    <a:lnTo>
                      <a:pt x="2" y="11"/>
                    </a:lnTo>
                    <a:lnTo>
                      <a:pt x="0" y="7"/>
                    </a:lnTo>
                    <a:lnTo>
                      <a:pt x="0" y="4"/>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3" name="Freeform 474"/>
              <p:cNvSpPr>
                <a:spLocks/>
              </p:cNvSpPr>
              <p:nvPr/>
            </p:nvSpPr>
            <p:spPr bwMode="auto">
              <a:xfrm>
                <a:off x="4731" y="2234"/>
                <a:ext cx="1" cy="1"/>
              </a:xfrm>
              <a:custGeom>
                <a:avLst/>
                <a:gdLst>
                  <a:gd name="T0" fmla="*/ 2 w 2"/>
                  <a:gd name="T1" fmla="*/ 0 h 4"/>
                  <a:gd name="T2" fmla="*/ 2 w 2"/>
                  <a:gd name="T3" fmla="*/ 0 h 4"/>
                  <a:gd name="T4" fmla="*/ 0 w 2"/>
                  <a:gd name="T5" fmla="*/ 2 h 4"/>
                  <a:gd name="T6" fmla="*/ 0 w 2"/>
                  <a:gd name="T7" fmla="*/ 2 h 4"/>
                  <a:gd name="T8" fmla="*/ 0 w 2"/>
                  <a:gd name="T9" fmla="*/ 4 h 4"/>
                  <a:gd name="T10" fmla="*/ 0 w 2"/>
                  <a:gd name="T11" fmla="*/ 4 h 4"/>
                  <a:gd name="T12" fmla="*/ 0 w 2"/>
                  <a:gd name="T13" fmla="*/ 4 h 4"/>
                  <a:gd name="T14" fmla="*/ 0 w 2"/>
                  <a:gd name="T15" fmla="*/ 2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2"/>
                    </a:lnTo>
                    <a:lnTo>
                      <a:pt x="0" y="2"/>
                    </a:lnTo>
                    <a:lnTo>
                      <a:pt x="0" y="4"/>
                    </a:lnTo>
                    <a:lnTo>
                      <a:pt x="0" y="4"/>
                    </a:lnTo>
                    <a:lnTo>
                      <a:pt x="0" y="4"/>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4" name="Freeform 475"/>
              <p:cNvSpPr>
                <a:spLocks/>
              </p:cNvSpPr>
              <p:nvPr/>
            </p:nvSpPr>
            <p:spPr bwMode="auto">
              <a:xfrm>
                <a:off x="4733" y="2245"/>
                <a:ext cx="3" cy="5"/>
              </a:xfrm>
              <a:custGeom>
                <a:avLst/>
                <a:gdLst>
                  <a:gd name="T0" fmla="*/ 3 w 5"/>
                  <a:gd name="T1" fmla="*/ 0 h 10"/>
                  <a:gd name="T2" fmla="*/ 5 w 5"/>
                  <a:gd name="T3" fmla="*/ 2 h 10"/>
                  <a:gd name="T4" fmla="*/ 5 w 5"/>
                  <a:gd name="T5" fmla="*/ 4 h 10"/>
                  <a:gd name="T6" fmla="*/ 3 w 5"/>
                  <a:gd name="T7" fmla="*/ 6 h 10"/>
                  <a:gd name="T8" fmla="*/ 1 w 5"/>
                  <a:gd name="T9" fmla="*/ 10 h 10"/>
                  <a:gd name="T10" fmla="*/ 0 w 5"/>
                  <a:gd name="T11" fmla="*/ 6 h 10"/>
                  <a:gd name="T12" fmla="*/ 1 w 5"/>
                  <a:gd name="T13" fmla="*/ 2 h 10"/>
                  <a:gd name="T14" fmla="*/ 3 w 5"/>
                  <a:gd name="T15" fmla="*/ 0 h 10"/>
                  <a:gd name="T16" fmla="*/ 3 w 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3" y="0"/>
                    </a:moveTo>
                    <a:lnTo>
                      <a:pt x="5" y="2"/>
                    </a:lnTo>
                    <a:lnTo>
                      <a:pt x="5" y="4"/>
                    </a:lnTo>
                    <a:lnTo>
                      <a:pt x="3" y="6"/>
                    </a:lnTo>
                    <a:lnTo>
                      <a:pt x="1" y="10"/>
                    </a:lnTo>
                    <a:lnTo>
                      <a:pt x="0" y="6"/>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5" name="Freeform 476"/>
              <p:cNvSpPr>
                <a:spLocks/>
              </p:cNvSpPr>
              <p:nvPr/>
            </p:nvSpPr>
            <p:spPr bwMode="auto">
              <a:xfrm>
                <a:off x="4708" y="2216"/>
                <a:ext cx="8" cy="5"/>
              </a:xfrm>
              <a:custGeom>
                <a:avLst/>
                <a:gdLst>
                  <a:gd name="T0" fmla="*/ 16 w 16"/>
                  <a:gd name="T1" fmla="*/ 0 h 9"/>
                  <a:gd name="T2" fmla="*/ 16 w 16"/>
                  <a:gd name="T3" fmla="*/ 3 h 9"/>
                  <a:gd name="T4" fmla="*/ 15 w 16"/>
                  <a:gd name="T5" fmla="*/ 7 h 9"/>
                  <a:gd name="T6" fmla="*/ 13 w 16"/>
                  <a:gd name="T7" fmla="*/ 9 h 9"/>
                  <a:gd name="T8" fmla="*/ 9 w 16"/>
                  <a:gd name="T9" fmla="*/ 9 h 9"/>
                  <a:gd name="T10" fmla="*/ 6 w 16"/>
                  <a:gd name="T11" fmla="*/ 9 h 9"/>
                  <a:gd name="T12" fmla="*/ 2 w 16"/>
                  <a:gd name="T13" fmla="*/ 7 h 9"/>
                  <a:gd name="T14" fmla="*/ 0 w 16"/>
                  <a:gd name="T15" fmla="*/ 2 h 9"/>
                  <a:gd name="T16" fmla="*/ 16 w 1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16" y="0"/>
                    </a:moveTo>
                    <a:lnTo>
                      <a:pt x="16" y="3"/>
                    </a:lnTo>
                    <a:lnTo>
                      <a:pt x="15" y="7"/>
                    </a:lnTo>
                    <a:lnTo>
                      <a:pt x="13" y="9"/>
                    </a:lnTo>
                    <a:lnTo>
                      <a:pt x="9" y="9"/>
                    </a:lnTo>
                    <a:lnTo>
                      <a:pt x="6" y="9"/>
                    </a:lnTo>
                    <a:lnTo>
                      <a:pt x="2" y="7"/>
                    </a:lnTo>
                    <a:lnTo>
                      <a:pt x="0" y="2"/>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6" name="Freeform 477"/>
              <p:cNvSpPr>
                <a:spLocks/>
              </p:cNvSpPr>
              <p:nvPr/>
            </p:nvSpPr>
            <p:spPr bwMode="auto">
              <a:xfrm>
                <a:off x="4659" y="2343"/>
                <a:ext cx="5" cy="5"/>
              </a:xfrm>
              <a:custGeom>
                <a:avLst/>
                <a:gdLst>
                  <a:gd name="T0" fmla="*/ 3 w 11"/>
                  <a:gd name="T1" fmla="*/ 0 h 11"/>
                  <a:gd name="T2" fmla="*/ 7 w 11"/>
                  <a:gd name="T3" fmla="*/ 0 h 11"/>
                  <a:gd name="T4" fmla="*/ 9 w 11"/>
                  <a:gd name="T5" fmla="*/ 2 h 11"/>
                  <a:gd name="T6" fmla="*/ 11 w 11"/>
                  <a:gd name="T7" fmla="*/ 6 h 11"/>
                  <a:gd name="T8" fmla="*/ 11 w 11"/>
                  <a:gd name="T9" fmla="*/ 9 h 11"/>
                  <a:gd name="T10" fmla="*/ 2 w 11"/>
                  <a:gd name="T11" fmla="*/ 11 h 11"/>
                  <a:gd name="T12" fmla="*/ 0 w 11"/>
                  <a:gd name="T13" fmla="*/ 0 h 11"/>
                  <a:gd name="T14" fmla="*/ 3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3" y="0"/>
                    </a:moveTo>
                    <a:lnTo>
                      <a:pt x="7" y="0"/>
                    </a:lnTo>
                    <a:lnTo>
                      <a:pt x="9" y="2"/>
                    </a:lnTo>
                    <a:lnTo>
                      <a:pt x="11" y="6"/>
                    </a:lnTo>
                    <a:lnTo>
                      <a:pt x="11" y="9"/>
                    </a:lnTo>
                    <a:lnTo>
                      <a:pt x="2" y="11"/>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7" name="Freeform 478"/>
              <p:cNvSpPr>
                <a:spLocks/>
              </p:cNvSpPr>
              <p:nvPr/>
            </p:nvSpPr>
            <p:spPr bwMode="auto">
              <a:xfrm>
                <a:off x="4609" y="1994"/>
                <a:ext cx="4" cy="5"/>
              </a:xfrm>
              <a:custGeom>
                <a:avLst/>
                <a:gdLst>
                  <a:gd name="T0" fmla="*/ 0 w 7"/>
                  <a:gd name="T1" fmla="*/ 0 h 9"/>
                  <a:gd name="T2" fmla="*/ 3 w 7"/>
                  <a:gd name="T3" fmla="*/ 0 h 9"/>
                  <a:gd name="T4" fmla="*/ 5 w 7"/>
                  <a:gd name="T5" fmla="*/ 0 h 9"/>
                  <a:gd name="T6" fmla="*/ 7 w 7"/>
                  <a:gd name="T7" fmla="*/ 4 h 9"/>
                  <a:gd name="T8" fmla="*/ 7 w 7"/>
                  <a:gd name="T9" fmla="*/ 5 h 9"/>
                  <a:gd name="T10" fmla="*/ 5 w 7"/>
                  <a:gd name="T11" fmla="*/ 7 h 9"/>
                  <a:gd name="T12" fmla="*/ 1 w 7"/>
                  <a:gd name="T13" fmla="*/ 9 h 9"/>
                  <a:gd name="T14" fmla="*/ 0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0" y="0"/>
                    </a:moveTo>
                    <a:lnTo>
                      <a:pt x="3" y="0"/>
                    </a:lnTo>
                    <a:lnTo>
                      <a:pt x="5" y="0"/>
                    </a:lnTo>
                    <a:lnTo>
                      <a:pt x="7" y="4"/>
                    </a:lnTo>
                    <a:lnTo>
                      <a:pt x="7" y="5"/>
                    </a:lnTo>
                    <a:lnTo>
                      <a:pt x="5" y="7"/>
                    </a:lnTo>
                    <a:lnTo>
                      <a:pt x="1"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8" name="Freeform 479"/>
              <p:cNvSpPr>
                <a:spLocks/>
              </p:cNvSpPr>
              <p:nvPr/>
            </p:nvSpPr>
            <p:spPr bwMode="auto">
              <a:xfrm>
                <a:off x="4533" y="1902"/>
                <a:ext cx="10" cy="6"/>
              </a:xfrm>
              <a:custGeom>
                <a:avLst/>
                <a:gdLst>
                  <a:gd name="T0" fmla="*/ 9 w 20"/>
                  <a:gd name="T1" fmla="*/ 0 h 11"/>
                  <a:gd name="T2" fmla="*/ 15 w 20"/>
                  <a:gd name="T3" fmla="*/ 2 h 11"/>
                  <a:gd name="T4" fmla="*/ 18 w 20"/>
                  <a:gd name="T5" fmla="*/ 4 h 11"/>
                  <a:gd name="T6" fmla="*/ 20 w 20"/>
                  <a:gd name="T7" fmla="*/ 5 h 11"/>
                  <a:gd name="T8" fmla="*/ 20 w 20"/>
                  <a:gd name="T9" fmla="*/ 5 h 11"/>
                  <a:gd name="T10" fmla="*/ 18 w 20"/>
                  <a:gd name="T11" fmla="*/ 7 h 11"/>
                  <a:gd name="T12" fmla="*/ 15 w 20"/>
                  <a:gd name="T13" fmla="*/ 9 h 11"/>
                  <a:gd name="T14" fmla="*/ 13 w 20"/>
                  <a:gd name="T15" fmla="*/ 9 h 11"/>
                  <a:gd name="T16" fmla="*/ 9 w 20"/>
                  <a:gd name="T17" fmla="*/ 11 h 11"/>
                  <a:gd name="T18" fmla="*/ 6 w 20"/>
                  <a:gd name="T19" fmla="*/ 11 h 11"/>
                  <a:gd name="T20" fmla="*/ 4 w 20"/>
                  <a:gd name="T21" fmla="*/ 11 h 11"/>
                  <a:gd name="T22" fmla="*/ 2 w 20"/>
                  <a:gd name="T23" fmla="*/ 9 h 11"/>
                  <a:gd name="T24" fmla="*/ 0 w 20"/>
                  <a:gd name="T25" fmla="*/ 9 h 11"/>
                  <a:gd name="T26" fmla="*/ 2 w 20"/>
                  <a:gd name="T27" fmla="*/ 7 h 11"/>
                  <a:gd name="T28" fmla="*/ 4 w 20"/>
                  <a:gd name="T29" fmla="*/ 4 h 11"/>
                  <a:gd name="T30" fmla="*/ 9 w 20"/>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1">
                    <a:moveTo>
                      <a:pt x="9" y="0"/>
                    </a:moveTo>
                    <a:lnTo>
                      <a:pt x="15" y="2"/>
                    </a:lnTo>
                    <a:lnTo>
                      <a:pt x="18" y="4"/>
                    </a:lnTo>
                    <a:lnTo>
                      <a:pt x="20" y="5"/>
                    </a:lnTo>
                    <a:lnTo>
                      <a:pt x="20" y="5"/>
                    </a:lnTo>
                    <a:lnTo>
                      <a:pt x="18" y="7"/>
                    </a:lnTo>
                    <a:lnTo>
                      <a:pt x="15" y="9"/>
                    </a:lnTo>
                    <a:lnTo>
                      <a:pt x="13" y="9"/>
                    </a:lnTo>
                    <a:lnTo>
                      <a:pt x="9" y="11"/>
                    </a:lnTo>
                    <a:lnTo>
                      <a:pt x="6" y="11"/>
                    </a:lnTo>
                    <a:lnTo>
                      <a:pt x="4" y="11"/>
                    </a:lnTo>
                    <a:lnTo>
                      <a:pt x="2" y="9"/>
                    </a:lnTo>
                    <a:lnTo>
                      <a:pt x="0" y="9"/>
                    </a:lnTo>
                    <a:lnTo>
                      <a:pt x="2" y="7"/>
                    </a:lnTo>
                    <a:lnTo>
                      <a:pt x="4"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9" name="Freeform 480"/>
              <p:cNvSpPr>
                <a:spLocks/>
              </p:cNvSpPr>
              <p:nvPr/>
            </p:nvSpPr>
            <p:spPr bwMode="auto">
              <a:xfrm>
                <a:off x="4516" y="1840"/>
                <a:ext cx="5" cy="4"/>
              </a:xfrm>
              <a:custGeom>
                <a:avLst/>
                <a:gdLst>
                  <a:gd name="T0" fmla="*/ 5 w 9"/>
                  <a:gd name="T1" fmla="*/ 0 h 8"/>
                  <a:gd name="T2" fmla="*/ 7 w 9"/>
                  <a:gd name="T3" fmla="*/ 2 h 8"/>
                  <a:gd name="T4" fmla="*/ 9 w 9"/>
                  <a:gd name="T5" fmla="*/ 6 h 8"/>
                  <a:gd name="T6" fmla="*/ 0 w 9"/>
                  <a:gd name="T7" fmla="*/ 8 h 8"/>
                  <a:gd name="T8" fmla="*/ 0 w 9"/>
                  <a:gd name="T9" fmla="*/ 4 h 8"/>
                  <a:gd name="T10" fmla="*/ 2 w 9"/>
                  <a:gd name="T11" fmla="*/ 2 h 8"/>
                  <a:gd name="T12" fmla="*/ 3 w 9"/>
                  <a:gd name="T13" fmla="*/ 0 h 8"/>
                  <a:gd name="T14" fmla="*/ 5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5" y="0"/>
                    </a:moveTo>
                    <a:lnTo>
                      <a:pt x="7" y="2"/>
                    </a:lnTo>
                    <a:lnTo>
                      <a:pt x="9" y="6"/>
                    </a:lnTo>
                    <a:lnTo>
                      <a:pt x="0" y="8"/>
                    </a:lnTo>
                    <a:lnTo>
                      <a:pt x="0" y="4"/>
                    </a:lnTo>
                    <a:lnTo>
                      <a:pt x="2"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0" name="Freeform 481"/>
              <p:cNvSpPr>
                <a:spLocks/>
              </p:cNvSpPr>
              <p:nvPr/>
            </p:nvSpPr>
            <p:spPr bwMode="auto">
              <a:xfrm>
                <a:off x="4530" y="2237"/>
                <a:ext cx="25" cy="9"/>
              </a:xfrm>
              <a:custGeom>
                <a:avLst/>
                <a:gdLst>
                  <a:gd name="T0" fmla="*/ 39 w 50"/>
                  <a:gd name="T1" fmla="*/ 0 h 18"/>
                  <a:gd name="T2" fmla="*/ 47 w 50"/>
                  <a:gd name="T3" fmla="*/ 2 h 18"/>
                  <a:gd name="T4" fmla="*/ 50 w 50"/>
                  <a:gd name="T5" fmla="*/ 9 h 18"/>
                  <a:gd name="T6" fmla="*/ 41 w 50"/>
                  <a:gd name="T7" fmla="*/ 9 h 18"/>
                  <a:gd name="T8" fmla="*/ 32 w 50"/>
                  <a:gd name="T9" fmla="*/ 13 h 18"/>
                  <a:gd name="T10" fmla="*/ 21 w 50"/>
                  <a:gd name="T11" fmla="*/ 16 h 18"/>
                  <a:gd name="T12" fmla="*/ 11 w 50"/>
                  <a:gd name="T13" fmla="*/ 18 h 18"/>
                  <a:gd name="T14" fmla="*/ 3 w 50"/>
                  <a:gd name="T15" fmla="*/ 16 h 18"/>
                  <a:gd name="T16" fmla="*/ 0 w 50"/>
                  <a:gd name="T17" fmla="*/ 9 h 18"/>
                  <a:gd name="T18" fmla="*/ 9 w 50"/>
                  <a:gd name="T19" fmla="*/ 9 h 18"/>
                  <a:gd name="T20" fmla="*/ 18 w 50"/>
                  <a:gd name="T21" fmla="*/ 6 h 18"/>
                  <a:gd name="T22" fmla="*/ 29 w 50"/>
                  <a:gd name="T23" fmla="*/ 2 h 18"/>
                  <a:gd name="T24" fmla="*/ 39 w 50"/>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18">
                    <a:moveTo>
                      <a:pt x="39" y="0"/>
                    </a:moveTo>
                    <a:lnTo>
                      <a:pt x="47" y="2"/>
                    </a:lnTo>
                    <a:lnTo>
                      <a:pt x="50" y="9"/>
                    </a:lnTo>
                    <a:lnTo>
                      <a:pt x="41" y="9"/>
                    </a:lnTo>
                    <a:lnTo>
                      <a:pt x="32" y="13"/>
                    </a:lnTo>
                    <a:lnTo>
                      <a:pt x="21" y="16"/>
                    </a:lnTo>
                    <a:lnTo>
                      <a:pt x="11" y="18"/>
                    </a:lnTo>
                    <a:lnTo>
                      <a:pt x="3" y="16"/>
                    </a:lnTo>
                    <a:lnTo>
                      <a:pt x="0" y="9"/>
                    </a:lnTo>
                    <a:lnTo>
                      <a:pt x="9" y="9"/>
                    </a:lnTo>
                    <a:lnTo>
                      <a:pt x="18" y="6"/>
                    </a:lnTo>
                    <a:lnTo>
                      <a:pt x="29" y="2"/>
                    </a:lnTo>
                    <a:lnTo>
                      <a:pt x="3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1" name="Freeform 482"/>
              <p:cNvSpPr>
                <a:spLocks/>
              </p:cNvSpPr>
              <p:nvPr/>
            </p:nvSpPr>
            <p:spPr bwMode="auto">
              <a:xfrm>
                <a:off x="4528" y="2178"/>
                <a:ext cx="2" cy="4"/>
              </a:xfrm>
              <a:custGeom>
                <a:avLst/>
                <a:gdLst>
                  <a:gd name="T0" fmla="*/ 4 w 4"/>
                  <a:gd name="T1" fmla="*/ 0 h 7"/>
                  <a:gd name="T2" fmla="*/ 4 w 4"/>
                  <a:gd name="T3" fmla="*/ 4 h 7"/>
                  <a:gd name="T4" fmla="*/ 4 w 4"/>
                  <a:gd name="T5" fmla="*/ 5 h 7"/>
                  <a:gd name="T6" fmla="*/ 2 w 4"/>
                  <a:gd name="T7" fmla="*/ 7 h 7"/>
                  <a:gd name="T8" fmla="*/ 0 w 4"/>
                  <a:gd name="T9" fmla="*/ 7 h 7"/>
                  <a:gd name="T10" fmla="*/ 0 w 4"/>
                  <a:gd name="T11" fmla="*/ 7 h 7"/>
                  <a:gd name="T12" fmla="*/ 0 w 4"/>
                  <a:gd name="T13" fmla="*/ 5 h 7"/>
                  <a:gd name="T14" fmla="*/ 0 w 4"/>
                  <a:gd name="T15" fmla="*/ 2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4"/>
                    </a:lnTo>
                    <a:lnTo>
                      <a:pt x="4" y="5"/>
                    </a:lnTo>
                    <a:lnTo>
                      <a:pt x="2" y="7"/>
                    </a:lnTo>
                    <a:lnTo>
                      <a:pt x="0" y="7"/>
                    </a:lnTo>
                    <a:lnTo>
                      <a:pt x="0" y="7"/>
                    </a:lnTo>
                    <a:lnTo>
                      <a:pt x="0" y="5"/>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2" name="Freeform 483"/>
              <p:cNvSpPr>
                <a:spLocks/>
              </p:cNvSpPr>
              <p:nvPr/>
            </p:nvSpPr>
            <p:spPr bwMode="auto">
              <a:xfrm>
                <a:off x="4526" y="2239"/>
                <a:ext cx="4" cy="3"/>
              </a:xfrm>
              <a:custGeom>
                <a:avLst/>
                <a:gdLst>
                  <a:gd name="T0" fmla="*/ 1 w 7"/>
                  <a:gd name="T1" fmla="*/ 0 h 5"/>
                  <a:gd name="T2" fmla="*/ 3 w 7"/>
                  <a:gd name="T3" fmla="*/ 2 h 5"/>
                  <a:gd name="T4" fmla="*/ 7 w 7"/>
                  <a:gd name="T5" fmla="*/ 5 h 5"/>
                  <a:gd name="T6" fmla="*/ 3 w 7"/>
                  <a:gd name="T7" fmla="*/ 5 h 5"/>
                  <a:gd name="T8" fmla="*/ 1 w 7"/>
                  <a:gd name="T9" fmla="*/ 5 h 5"/>
                  <a:gd name="T10" fmla="*/ 0 w 7"/>
                  <a:gd name="T11" fmla="*/ 3 h 5"/>
                  <a:gd name="T12" fmla="*/ 0 w 7"/>
                  <a:gd name="T13" fmla="*/ 2 h 5"/>
                  <a:gd name="T14" fmla="*/ 0 w 7"/>
                  <a:gd name="T15" fmla="*/ 0 h 5"/>
                  <a:gd name="T16" fmla="*/ 1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1" y="0"/>
                    </a:moveTo>
                    <a:lnTo>
                      <a:pt x="3" y="2"/>
                    </a:lnTo>
                    <a:lnTo>
                      <a:pt x="7" y="5"/>
                    </a:lnTo>
                    <a:lnTo>
                      <a:pt x="3" y="5"/>
                    </a:lnTo>
                    <a:lnTo>
                      <a:pt x="1" y="5"/>
                    </a:lnTo>
                    <a:lnTo>
                      <a:pt x="0" y="3"/>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3" name="Freeform 484"/>
              <p:cNvSpPr>
                <a:spLocks/>
              </p:cNvSpPr>
              <p:nvPr/>
            </p:nvSpPr>
            <p:spPr bwMode="auto">
              <a:xfrm>
                <a:off x="4531" y="2347"/>
                <a:ext cx="9" cy="5"/>
              </a:xfrm>
              <a:custGeom>
                <a:avLst/>
                <a:gdLst>
                  <a:gd name="T0" fmla="*/ 9 w 18"/>
                  <a:gd name="T1" fmla="*/ 0 h 9"/>
                  <a:gd name="T2" fmla="*/ 12 w 18"/>
                  <a:gd name="T3" fmla="*/ 0 h 9"/>
                  <a:gd name="T4" fmla="*/ 14 w 18"/>
                  <a:gd name="T5" fmla="*/ 2 h 9"/>
                  <a:gd name="T6" fmla="*/ 18 w 18"/>
                  <a:gd name="T7" fmla="*/ 8 h 9"/>
                  <a:gd name="T8" fmla="*/ 0 w 18"/>
                  <a:gd name="T9" fmla="*/ 9 h 9"/>
                  <a:gd name="T10" fmla="*/ 0 w 18"/>
                  <a:gd name="T11" fmla="*/ 6 h 9"/>
                  <a:gd name="T12" fmla="*/ 1 w 18"/>
                  <a:gd name="T13" fmla="*/ 2 h 9"/>
                  <a:gd name="T14" fmla="*/ 5 w 18"/>
                  <a:gd name="T15" fmla="*/ 0 h 9"/>
                  <a:gd name="T16" fmla="*/ 9 w 18"/>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9" y="0"/>
                    </a:moveTo>
                    <a:lnTo>
                      <a:pt x="12" y="0"/>
                    </a:lnTo>
                    <a:lnTo>
                      <a:pt x="14" y="2"/>
                    </a:lnTo>
                    <a:lnTo>
                      <a:pt x="18" y="8"/>
                    </a:lnTo>
                    <a:lnTo>
                      <a:pt x="0" y="9"/>
                    </a:lnTo>
                    <a:lnTo>
                      <a:pt x="0" y="6"/>
                    </a:lnTo>
                    <a:lnTo>
                      <a:pt x="1" y="2"/>
                    </a:lnTo>
                    <a:lnTo>
                      <a:pt x="5"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4" name="Freeform 485"/>
              <p:cNvSpPr>
                <a:spLocks/>
              </p:cNvSpPr>
              <p:nvPr/>
            </p:nvSpPr>
            <p:spPr bwMode="auto">
              <a:xfrm>
                <a:off x="4436" y="2050"/>
                <a:ext cx="5" cy="4"/>
              </a:xfrm>
              <a:custGeom>
                <a:avLst/>
                <a:gdLst>
                  <a:gd name="T0" fmla="*/ 4 w 9"/>
                  <a:gd name="T1" fmla="*/ 0 h 7"/>
                  <a:gd name="T2" fmla="*/ 6 w 9"/>
                  <a:gd name="T3" fmla="*/ 0 h 7"/>
                  <a:gd name="T4" fmla="*/ 7 w 9"/>
                  <a:gd name="T5" fmla="*/ 2 h 7"/>
                  <a:gd name="T6" fmla="*/ 9 w 9"/>
                  <a:gd name="T7" fmla="*/ 5 h 7"/>
                  <a:gd name="T8" fmla="*/ 0 w 9"/>
                  <a:gd name="T9" fmla="*/ 7 h 7"/>
                  <a:gd name="T10" fmla="*/ 0 w 9"/>
                  <a:gd name="T11" fmla="*/ 5 h 7"/>
                  <a:gd name="T12" fmla="*/ 2 w 9"/>
                  <a:gd name="T13" fmla="*/ 3 h 7"/>
                  <a:gd name="T14" fmla="*/ 2 w 9"/>
                  <a:gd name="T15" fmla="*/ 2 h 7"/>
                  <a:gd name="T16" fmla="*/ 4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4" y="0"/>
                    </a:moveTo>
                    <a:lnTo>
                      <a:pt x="6" y="0"/>
                    </a:lnTo>
                    <a:lnTo>
                      <a:pt x="7" y="2"/>
                    </a:lnTo>
                    <a:lnTo>
                      <a:pt x="9" y="5"/>
                    </a:lnTo>
                    <a:lnTo>
                      <a:pt x="0" y="7"/>
                    </a:lnTo>
                    <a:lnTo>
                      <a:pt x="0" y="5"/>
                    </a:lnTo>
                    <a:lnTo>
                      <a:pt x="2" y="3"/>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5" name="Freeform 486"/>
              <p:cNvSpPr>
                <a:spLocks/>
              </p:cNvSpPr>
              <p:nvPr/>
            </p:nvSpPr>
            <p:spPr bwMode="auto">
              <a:xfrm>
                <a:off x="4423" y="2257"/>
                <a:ext cx="4" cy="5"/>
              </a:xfrm>
              <a:custGeom>
                <a:avLst/>
                <a:gdLst>
                  <a:gd name="T0" fmla="*/ 0 w 7"/>
                  <a:gd name="T1" fmla="*/ 0 h 11"/>
                  <a:gd name="T2" fmla="*/ 4 w 7"/>
                  <a:gd name="T3" fmla="*/ 0 h 11"/>
                  <a:gd name="T4" fmla="*/ 5 w 7"/>
                  <a:gd name="T5" fmla="*/ 2 h 11"/>
                  <a:gd name="T6" fmla="*/ 7 w 7"/>
                  <a:gd name="T7" fmla="*/ 4 h 11"/>
                  <a:gd name="T8" fmla="*/ 7 w 7"/>
                  <a:gd name="T9" fmla="*/ 5 h 11"/>
                  <a:gd name="T10" fmla="*/ 5 w 7"/>
                  <a:gd name="T11" fmla="*/ 7 h 11"/>
                  <a:gd name="T12" fmla="*/ 2 w 7"/>
                  <a:gd name="T13" fmla="*/ 11 h 11"/>
                  <a:gd name="T14" fmla="*/ 0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0" y="0"/>
                    </a:moveTo>
                    <a:lnTo>
                      <a:pt x="4" y="0"/>
                    </a:lnTo>
                    <a:lnTo>
                      <a:pt x="5" y="2"/>
                    </a:lnTo>
                    <a:lnTo>
                      <a:pt x="7" y="4"/>
                    </a:lnTo>
                    <a:lnTo>
                      <a:pt x="7" y="5"/>
                    </a:lnTo>
                    <a:lnTo>
                      <a:pt x="5" y="7"/>
                    </a:lnTo>
                    <a:lnTo>
                      <a:pt x="2"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6" name="Freeform 487"/>
              <p:cNvSpPr>
                <a:spLocks/>
              </p:cNvSpPr>
              <p:nvPr/>
            </p:nvSpPr>
            <p:spPr bwMode="auto">
              <a:xfrm>
                <a:off x="4344" y="2248"/>
                <a:ext cx="81" cy="42"/>
              </a:xfrm>
              <a:custGeom>
                <a:avLst/>
                <a:gdLst>
                  <a:gd name="T0" fmla="*/ 90 w 163"/>
                  <a:gd name="T1" fmla="*/ 0 h 85"/>
                  <a:gd name="T2" fmla="*/ 94 w 163"/>
                  <a:gd name="T3" fmla="*/ 0 h 85"/>
                  <a:gd name="T4" fmla="*/ 96 w 163"/>
                  <a:gd name="T5" fmla="*/ 2 h 85"/>
                  <a:gd name="T6" fmla="*/ 96 w 163"/>
                  <a:gd name="T7" fmla="*/ 7 h 85"/>
                  <a:gd name="T8" fmla="*/ 96 w 163"/>
                  <a:gd name="T9" fmla="*/ 11 h 85"/>
                  <a:gd name="T10" fmla="*/ 98 w 163"/>
                  <a:gd name="T11" fmla="*/ 16 h 85"/>
                  <a:gd name="T12" fmla="*/ 101 w 163"/>
                  <a:gd name="T13" fmla="*/ 20 h 85"/>
                  <a:gd name="T14" fmla="*/ 107 w 163"/>
                  <a:gd name="T15" fmla="*/ 23 h 85"/>
                  <a:gd name="T16" fmla="*/ 116 w 163"/>
                  <a:gd name="T17" fmla="*/ 25 h 85"/>
                  <a:gd name="T18" fmla="*/ 130 w 163"/>
                  <a:gd name="T19" fmla="*/ 23 h 85"/>
                  <a:gd name="T20" fmla="*/ 152 w 163"/>
                  <a:gd name="T21" fmla="*/ 20 h 85"/>
                  <a:gd name="T22" fmla="*/ 152 w 163"/>
                  <a:gd name="T23" fmla="*/ 23 h 85"/>
                  <a:gd name="T24" fmla="*/ 154 w 163"/>
                  <a:gd name="T25" fmla="*/ 25 h 85"/>
                  <a:gd name="T26" fmla="*/ 155 w 163"/>
                  <a:gd name="T27" fmla="*/ 29 h 85"/>
                  <a:gd name="T28" fmla="*/ 157 w 163"/>
                  <a:gd name="T29" fmla="*/ 29 h 85"/>
                  <a:gd name="T30" fmla="*/ 161 w 163"/>
                  <a:gd name="T31" fmla="*/ 29 h 85"/>
                  <a:gd name="T32" fmla="*/ 163 w 163"/>
                  <a:gd name="T33" fmla="*/ 40 h 85"/>
                  <a:gd name="T34" fmla="*/ 159 w 163"/>
                  <a:gd name="T35" fmla="*/ 50 h 85"/>
                  <a:gd name="T36" fmla="*/ 157 w 163"/>
                  <a:gd name="T37" fmla="*/ 59 h 85"/>
                  <a:gd name="T38" fmla="*/ 157 w 163"/>
                  <a:gd name="T39" fmla="*/ 70 h 85"/>
                  <a:gd name="T40" fmla="*/ 126 w 163"/>
                  <a:gd name="T41" fmla="*/ 72 h 85"/>
                  <a:gd name="T42" fmla="*/ 96 w 163"/>
                  <a:gd name="T43" fmla="*/ 74 h 85"/>
                  <a:gd name="T44" fmla="*/ 65 w 163"/>
                  <a:gd name="T45" fmla="*/ 77 h 85"/>
                  <a:gd name="T46" fmla="*/ 31 w 163"/>
                  <a:gd name="T47" fmla="*/ 85 h 85"/>
                  <a:gd name="T48" fmla="*/ 35 w 163"/>
                  <a:gd name="T49" fmla="*/ 72 h 85"/>
                  <a:gd name="T50" fmla="*/ 35 w 163"/>
                  <a:gd name="T51" fmla="*/ 58 h 85"/>
                  <a:gd name="T52" fmla="*/ 27 w 163"/>
                  <a:gd name="T53" fmla="*/ 49 h 85"/>
                  <a:gd name="T54" fmla="*/ 15 w 163"/>
                  <a:gd name="T55" fmla="*/ 45 h 85"/>
                  <a:gd name="T56" fmla="*/ 0 w 163"/>
                  <a:gd name="T57" fmla="*/ 49 h 85"/>
                  <a:gd name="T58" fmla="*/ 31 w 163"/>
                  <a:gd name="T59" fmla="*/ 31 h 85"/>
                  <a:gd name="T60" fmla="*/ 54 w 163"/>
                  <a:gd name="T61" fmla="*/ 16 h 85"/>
                  <a:gd name="T62" fmla="*/ 71 w 163"/>
                  <a:gd name="T63" fmla="*/ 7 h 85"/>
                  <a:gd name="T64" fmla="*/ 83 w 163"/>
                  <a:gd name="T65" fmla="*/ 2 h 85"/>
                  <a:gd name="T66" fmla="*/ 90 w 163"/>
                  <a:gd name="T6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3" h="85">
                    <a:moveTo>
                      <a:pt x="90" y="0"/>
                    </a:moveTo>
                    <a:lnTo>
                      <a:pt x="94" y="0"/>
                    </a:lnTo>
                    <a:lnTo>
                      <a:pt x="96" y="2"/>
                    </a:lnTo>
                    <a:lnTo>
                      <a:pt x="96" y="7"/>
                    </a:lnTo>
                    <a:lnTo>
                      <a:pt x="96" y="11"/>
                    </a:lnTo>
                    <a:lnTo>
                      <a:pt x="98" y="16"/>
                    </a:lnTo>
                    <a:lnTo>
                      <a:pt x="101" y="20"/>
                    </a:lnTo>
                    <a:lnTo>
                      <a:pt x="107" y="23"/>
                    </a:lnTo>
                    <a:lnTo>
                      <a:pt x="116" y="25"/>
                    </a:lnTo>
                    <a:lnTo>
                      <a:pt x="130" y="23"/>
                    </a:lnTo>
                    <a:lnTo>
                      <a:pt x="152" y="20"/>
                    </a:lnTo>
                    <a:lnTo>
                      <a:pt x="152" y="23"/>
                    </a:lnTo>
                    <a:lnTo>
                      <a:pt x="154" y="25"/>
                    </a:lnTo>
                    <a:lnTo>
                      <a:pt x="155" y="29"/>
                    </a:lnTo>
                    <a:lnTo>
                      <a:pt x="157" y="29"/>
                    </a:lnTo>
                    <a:lnTo>
                      <a:pt x="161" y="29"/>
                    </a:lnTo>
                    <a:lnTo>
                      <a:pt x="163" y="40"/>
                    </a:lnTo>
                    <a:lnTo>
                      <a:pt x="159" y="50"/>
                    </a:lnTo>
                    <a:lnTo>
                      <a:pt x="157" y="59"/>
                    </a:lnTo>
                    <a:lnTo>
                      <a:pt x="157" y="70"/>
                    </a:lnTo>
                    <a:lnTo>
                      <a:pt x="126" y="72"/>
                    </a:lnTo>
                    <a:lnTo>
                      <a:pt x="96" y="74"/>
                    </a:lnTo>
                    <a:lnTo>
                      <a:pt x="65" y="77"/>
                    </a:lnTo>
                    <a:lnTo>
                      <a:pt x="31" y="85"/>
                    </a:lnTo>
                    <a:lnTo>
                      <a:pt x="35" y="72"/>
                    </a:lnTo>
                    <a:lnTo>
                      <a:pt x="35" y="58"/>
                    </a:lnTo>
                    <a:lnTo>
                      <a:pt x="27" y="49"/>
                    </a:lnTo>
                    <a:lnTo>
                      <a:pt x="15" y="45"/>
                    </a:lnTo>
                    <a:lnTo>
                      <a:pt x="0" y="49"/>
                    </a:lnTo>
                    <a:lnTo>
                      <a:pt x="31" y="31"/>
                    </a:lnTo>
                    <a:lnTo>
                      <a:pt x="54" y="16"/>
                    </a:lnTo>
                    <a:lnTo>
                      <a:pt x="71" y="7"/>
                    </a:lnTo>
                    <a:lnTo>
                      <a:pt x="83" y="2"/>
                    </a:lnTo>
                    <a:lnTo>
                      <a:pt x="9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7" name="Freeform 488"/>
              <p:cNvSpPr>
                <a:spLocks/>
              </p:cNvSpPr>
              <p:nvPr/>
            </p:nvSpPr>
            <p:spPr bwMode="auto">
              <a:xfrm>
                <a:off x="4423" y="2283"/>
                <a:ext cx="3" cy="3"/>
              </a:xfrm>
              <a:custGeom>
                <a:avLst/>
                <a:gdLst>
                  <a:gd name="T0" fmla="*/ 4 w 7"/>
                  <a:gd name="T1" fmla="*/ 0 h 6"/>
                  <a:gd name="T2" fmla="*/ 6 w 7"/>
                  <a:gd name="T3" fmla="*/ 2 h 6"/>
                  <a:gd name="T4" fmla="*/ 7 w 7"/>
                  <a:gd name="T5" fmla="*/ 4 h 6"/>
                  <a:gd name="T6" fmla="*/ 7 w 7"/>
                  <a:gd name="T7" fmla="*/ 6 h 6"/>
                  <a:gd name="T8" fmla="*/ 7 w 7"/>
                  <a:gd name="T9" fmla="*/ 6 h 6"/>
                  <a:gd name="T10" fmla="*/ 6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2"/>
                    </a:lnTo>
                    <a:lnTo>
                      <a:pt x="7" y="4"/>
                    </a:lnTo>
                    <a:lnTo>
                      <a:pt x="7" y="6"/>
                    </a:lnTo>
                    <a:lnTo>
                      <a:pt x="7"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8" name="Freeform 489"/>
              <p:cNvSpPr>
                <a:spLocks/>
              </p:cNvSpPr>
              <p:nvPr/>
            </p:nvSpPr>
            <p:spPr bwMode="auto">
              <a:xfrm>
                <a:off x="4390" y="2332"/>
                <a:ext cx="4" cy="5"/>
              </a:xfrm>
              <a:custGeom>
                <a:avLst/>
                <a:gdLst>
                  <a:gd name="T0" fmla="*/ 0 w 7"/>
                  <a:gd name="T1" fmla="*/ 0 h 10"/>
                  <a:gd name="T2" fmla="*/ 4 w 7"/>
                  <a:gd name="T3" fmla="*/ 0 h 10"/>
                  <a:gd name="T4" fmla="*/ 6 w 7"/>
                  <a:gd name="T5" fmla="*/ 1 h 10"/>
                  <a:gd name="T6" fmla="*/ 7 w 7"/>
                  <a:gd name="T7" fmla="*/ 3 h 10"/>
                  <a:gd name="T8" fmla="*/ 7 w 7"/>
                  <a:gd name="T9" fmla="*/ 5 h 10"/>
                  <a:gd name="T10" fmla="*/ 6 w 7"/>
                  <a:gd name="T11" fmla="*/ 9 h 10"/>
                  <a:gd name="T12" fmla="*/ 2 w 7"/>
                  <a:gd name="T13" fmla="*/ 10 h 10"/>
                  <a:gd name="T14" fmla="*/ 0 w 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0" y="0"/>
                    </a:moveTo>
                    <a:lnTo>
                      <a:pt x="4" y="0"/>
                    </a:lnTo>
                    <a:lnTo>
                      <a:pt x="6" y="1"/>
                    </a:lnTo>
                    <a:lnTo>
                      <a:pt x="7" y="3"/>
                    </a:lnTo>
                    <a:lnTo>
                      <a:pt x="7" y="5"/>
                    </a:lnTo>
                    <a:lnTo>
                      <a:pt x="6" y="9"/>
                    </a:lnTo>
                    <a:lnTo>
                      <a:pt x="2" y="10"/>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9" name="Freeform 490"/>
              <p:cNvSpPr>
                <a:spLocks/>
              </p:cNvSpPr>
              <p:nvPr/>
            </p:nvSpPr>
            <p:spPr bwMode="auto">
              <a:xfrm>
                <a:off x="4349" y="2281"/>
                <a:ext cx="1" cy="2"/>
              </a:xfrm>
              <a:custGeom>
                <a:avLst/>
                <a:gdLst>
                  <a:gd name="T0" fmla="*/ 2 w 2"/>
                  <a:gd name="T1" fmla="*/ 0 h 3"/>
                  <a:gd name="T2" fmla="*/ 2 w 2"/>
                  <a:gd name="T3" fmla="*/ 0 h 3"/>
                  <a:gd name="T4" fmla="*/ 2 w 2"/>
                  <a:gd name="T5" fmla="*/ 1 h 3"/>
                  <a:gd name="T6" fmla="*/ 0 w 2"/>
                  <a:gd name="T7" fmla="*/ 1 h 3"/>
                  <a:gd name="T8" fmla="*/ 0 w 2"/>
                  <a:gd name="T9" fmla="*/ 3 h 3"/>
                  <a:gd name="T10" fmla="*/ 0 w 2"/>
                  <a:gd name="T11" fmla="*/ 3 h 3"/>
                  <a:gd name="T12" fmla="*/ 0 w 2"/>
                  <a:gd name="T13" fmla="*/ 3 h 3"/>
                  <a:gd name="T14" fmla="*/ 2 w 2"/>
                  <a:gd name="T15" fmla="*/ 1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2" y="0"/>
                    </a:lnTo>
                    <a:lnTo>
                      <a:pt x="2" y="1"/>
                    </a:lnTo>
                    <a:lnTo>
                      <a:pt x="0" y="1"/>
                    </a:lnTo>
                    <a:lnTo>
                      <a:pt x="0" y="3"/>
                    </a:lnTo>
                    <a:lnTo>
                      <a:pt x="0" y="3"/>
                    </a:lnTo>
                    <a:lnTo>
                      <a:pt x="0" y="3"/>
                    </a:lnTo>
                    <a:lnTo>
                      <a:pt x="2" y="1"/>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0" name="Freeform 491"/>
              <p:cNvSpPr>
                <a:spLocks/>
              </p:cNvSpPr>
              <p:nvPr/>
            </p:nvSpPr>
            <p:spPr bwMode="auto">
              <a:xfrm>
                <a:off x="4304" y="2005"/>
                <a:ext cx="1" cy="2"/>
              </a:xfrm>
              <a:custGeom>
                <a:avLst/>
                <a:gdLst>
                  <a:gd name="T0" fmla="*/ 2 w 2"/>
                  <a:gd name="T1" fmla="*/ 0 h 3"/>
                  <a:gd name="T2" fmla="*/ 0 w 2"/>
                  <a:gd name="T3" fmla="*/ 1 h 3"/>
                  <a:gd name="T4" fmla="*/ 0 w 2"/>
                  <a:gd name="T5" fmla="*/ 3 h 3"/>
                  <a:gd name="T6" fmla="*/ 0 w 2"/>
                  <a:gd name="T7" fmla="*/ 3 h 3"/>
                  <a:gd name="T8" fmla="*/ 0 w 2"/>
                  <a:gd name="T9" fmla="*/ 3 h 3"/>
                  <a:gd name="T10" fmla="*/ 0 w 2"/>
                  <a:gd name="T11" fmla="*/ 1 h 3"/>
                  <a:gd name="T12" fmla="*/ 0 w 2"/>
                  <a:gd name="T13" fmla="*/ 1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0" y="1"/>
                    </a:lnTo>
                    <a:lnTo>
                      <a:pt x="0" y="3"/>
                    </a:lnTo>
                    <a:lnTo>
                      <a:pt x="0" y="3"/>
                    </a:lnTo>
                    <a:lnTo>
                      <a:pt x="0" y="3"/>
                    </a:lnTo>
                    <a:lnTo>
                      <a:pt x="0" y="1"/>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1" name="Freeform 492"/>
              <p:cNvSpPr>
                <a:spLocks/>
              </p:cNvSpPr>
              <p:nvPr/>
            </p:nvSpPr>
            <p:spPr bwMode="auto">
              <a:xfrm>
                <a:off x="4244" y="2012"/>
                <a:ext cx="2" cy="1"/>
              </a:xfrm>
              <a:custGeom>
                <a:avLst/>
                <a:gdLst>
                  <a:gd name="T0" fmla="*/ 4 w 4"/>
                  <a:gd name="T1" fmla="*/ 0 h 4"/>
                  <a:gd name="T2" fmla="*/ 4 w 4"/>
                  <a:gd name="T3" fmla="*/ 0 h 4"/>
                  <a:gd name="T4" fmla="*/ 2 w 4"/>
                  <a:gd name="T5" fmla="*/ 2 h 4"/>
                  <a:gd name="T6" fmla="*/ 2 w 4"/>
                  <a:gd name="T7" fmla="*/ 2 h 4"/>
                  <a:gd name="T8" fmla="*/ 2 w 4"/>
                  <a:gd name="T9" fmla="*/ 4 h 4"/>
                  <a:gd name="T10" fmla="*/ 0 w 4"/>
                  <a:gd name="T11" fmla="*/ 4 h 4"/>
                  <a:gd name="T12" fmla="*/ 2 w 4"/>
                  <a:gd name="T13" fmla="*/ 4 h 4"/>
                  <a:gd name="T14" fmla="*/ 2 w 4"/>
                  <a:gd name="T15" fmla="*/ 2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2" y="2"/>
                    </a:lnTo>
                    <a:lnTo>
                      <a:pt x="2" y="2"/>
                    </a:lnTo>
                    <a:lnTo>
                      <a:pt x="2" y="4"/>
                    </a:lnTo>
                    <a:lnTo>
                      <a:pt x="0" y="4"/>
                    </a:lnTo>
                    <a:lnTo>
                      <a:pt x="2" y="4"/>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2" name="Freeform 493"/>
              <p:cNvSpPr>
                <a:spLocks/>
              </p:cNvSpPr>
              <p:nvPr/>
            </p:nvSpPr>
            <p:spPr bwMode="auto">
              <a:xfrm>
                <a:off x="4167" y="2259"/>
                <a:ext cx="2" cy="3"/>
              </a:xfrm>
              <a:custGeom>
                <a:avLst/>
                <a:gdLst>
                  <a:gd name="T0" fmla="*/ 3 w 3"/>
                  <a:gd name="T1" fmla="*/ 0 h 7"/>
                  <a:gd name="T2" fmla="*/ 3 w 3"/>
                  <a:gd name="T3" fmla="*/ 3 h 7"/>
                  <a:gd name="T4" fmla="*/ 3 w 3"/>
                  <a:gd name="T5" fmla="*/ 7 h 7"/>
                  <a:gd name="T6" fmla="*/ 2 w 3"/>
                  <a:gd name="T7" fmla="*/ 7 h 7"/>
                  <a:gd name="T8" fmla="*/ 0 w 3"/>
                  <a:gd name="T9" fmla="*/ 7 h 7"/>
                  <a:gd name="T10" fmla="*/ 0 w 3"/>
                  <a:gd name="T11" fmla="*/ 7 h 7"/>
                  <a:gd name="T12" fmla="*/ 0 w 3"/>
                  <a:gd name="T13" fmla="*/ 5 h 7"/>
                  <a:gd name="T14" fmla="*/ 2 w 3"/>
                  <a:gd name="T15" fmla="*/ 3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3"/>
                    </a:lnTo>
                    <a:lnTo>
                      <a:pt x="3" y="7"/>
                    </a:lnTo>
                    <a:lnTo>
                      <a:pt x="2" y="7"/>
                    </a:lnTo>
                    <a:lnTo>
                      <a:pt x="0" y="7"/>
                    </a:lnTo>
                    <a:lnTo>
                      <a:pt x="0" y="7"/>
                    </a:lnTo>
                    <a:lnTo>
                      <a:pt x="0" y="5"/>
                    </a:lnTo>
                    <a:lnTo>
                      <a:pt x="2" y="3"/>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3" name="Freeform 494"/>
              <p:cNvSpPr>
                <a:spLocks/>
              </p:cNvSpPr>
              <p:nvPr/>
            </p:nvSpPr>
            <p:spPr bwMode="auto">
              <a:xfrm>
                <a:off x="4145" y="2205"/>
                <a:ext cx="1" cy="1"/>
              </a:xfrm>
              <a:custGeom>
                <a:avLst/>
                <a:gdLst>
                  <a:gd name="T0" fmla="*/ 1 w 1"/>
                  <a:gd name="T1" fmla="*/ 0 h 4"/>
                  <a:gd name="T2" fmla="*/ 1 w 1"/>
                  <a:gd name="T3" fmla="*/ 2 h 4"/>
                  <a:gd name="T4" fmla="*/ 0 w 1"/>
                  <a:gd name="T5" fmla="*/ 4 h 4"/>
                  <a:gd name="T6" fmla="*/ 0 w 1"/>
                  <a:gd name="T7" fmla="*/ 2 h 4"/>
                  <a:gd name="T8" fmla="*/ 1 w 1"/>
                  <a:gd name="T9" fmla="*/ 2 h 4"/>
                  <a:gd name="T10" fmla="*/ 1 w 1"/>
                  <a:gd name="T11" fmla="*/ 0 h 4"/>
                  <a:gd name="T12" fmla="*/ 1 w 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0"/>
                    </a:moveTo>
                    <a:lnTo>
                      <a:pt x="1" y="2"/>
                    </a:lnTo>
                    <a:lnTo>
                      <a:pt x="0" y="4"/>
                    </a:lnTo>
                    <a:lnTo>
                      <a:pt x="0" y="2"/>
                    </a:lnTo>
                    <a:lnTo>
                      <a:pt x="1"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4" name="Freeform 495"/>
              <p:cNvSpPr>
                <a:spLocks/>
              </p:cNvSpPr>
              <p:nvPr/>
            </p:nvSpPr>
            <p:spPr bwMode="auto">
              <a:xfrm>
                <a:off x="4126" y="2261"/>
                <a:ext cx="1" cy="2"/>
              </a:xfrm>
              <a:custGeom>
                <a:avLst/>
                <a:gdLst>
                  <a:gd name="T0" fmla="*/ 2 w 2"/>
                  <a:gd name="T1" fmla="*/ 0 h 4"/>
                  <a:gd name="T2" fmla="*/ 2 w 2"/>
                  <a:gd name="T3" fmla="*/ 0 h 4"/>
                  <a:gd name="T4" fmla="*/ 0 w 2"/>
                  <a:gd name="T5" fmla="*/ 4 h 4"/>
                  <a:gd name="T6" fmla="*/ 0 w 2"/>
                  <a:gd name="T7" fmla="*/ 4 h 4"/>
                  <a:gd name="T8" fmla="*/ 0 w 2"/>
                  <a:gd name="T9" fmla="*/ 4 h 4"/>
                  <a:gd name="T10" fmla="*/ 2 w 2"/>
                  <a:gd name="T11" fmla="*/ 2 h 4"/>
                  <a:gd name="T12" fmla="*/ 2 w 2"/>
                  <a:gd name="T13" fmla="*/ 0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2" y="2"/>
                    </a:lnTo>
                    <a:lnTo>
                      <a:pt x="2"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5" name="Freeform 496"/>
              <p:cNvSpPr>
                <a:spLocks/>
              </p:cNvSpPr>
              <p:nvPr/>
            </p:nvSpPr>
            <p:spPr bwMode="auto">
              <a:xfrm>
                <a:off x="4127" y="2360"/>
                <a:ext cx="12" cy="1"/>
              </a:xfrm>
              <a:custGeom>
                <a:avLst/>
                <a:gdLst>
                  <a:gd name="T0" fmla="*/ 25 w 25"/>
                  <a:gd name="T1" fmla="*/ 0 h 1"/>
                  <a:gd name="T2" fmla="*/ 23 w 25"/>
                  <a:gd name="T3" fmla="*/ 0 h 1"/>
                  <a:gd name="T4" fmla="*/ 21 w 25"/>
                  <a:gd name="T5" fmla="*/ 1 h 1"/>
                  <a:gd name="T6" fmla="*/ 18 w 25"/>
                  <a:gd name="T7" fmla="*/ 1 h 1"/>
                  <a:gd name="T8" fmla="*/ 14 w 25"/>
                  <a:gd name="T9" fmla="*/ 1 h 1"/>
                  <a:gd name="T10" fmla="*/ 10 w 25"/>
                  <a:gd name="T11" fmla="*/ 1 h 1"/>
                  <a:gd name="T12" fmla="*/ 7 w 25"/>
                  <a:gd name="T13" fmla="*/ 1 h 1"/>
                  <a:gd name="T14" fmla="*/ 3 w 25"/>
                  <a:gd name="T15" fmla="*/ 1 h 1"/>
                  <a:gd name="T16" fmla="*/ 1 w 25"/>
                  <a:gd name="T17" fmla="*/ 1 h 1"/>
                  <a:gd name="T18" fmla="*/ 0 w 25"/>
                  <a:gd name="T19" fmla="*/ 1 h 1"/>
                  <a:gd name="T20" fmla="*/ 1 w 25"/>
                  <a:gd name="T21" fmla="*/ 1 h 1"/>
                  <a:gd name="T22" fmla="*/ 3 w 25"/>
                  <a:gd name="T23" fmla="*/ 1 h 1"/>
                  <a:gd name="T24" fmla="*/ 9 w 25"/>
                  <a:gd name="T25" fmla="*/ 1 h 1"/>
                  <a:gd name="T26" fmla="*/ 16 w 25"/>
                  <a:gd name="T27" fmla="*/ 1 h 1"/>
                  <a:gd name="T28" fmla="*/ 21 w 25"/>
                  <a:gd name="T29" fmla="*/ 1 h 1"/>
                  <a:gd name="T30" fmla="*/ 25 w 25"/>
                  <a:gd name="T31" fmla="*/ 0 h 1"/>
                  <a:gd name="T32" fmla="*/ 25 w 25"/>
                  <a:gd name="T3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
                    <a:moveTo>
                      <a:pt x="25" y="0"/>
                    </a:moveTo>
                    <a:lnTo>
                      <a:pt x="23" y="0"/>
                    </a:lnTo>
                    <a:lnTo>
                      <a:pt x="21" y="1"/>
                    </a:lnTo>
                    <a:lnTo>
                      <a:pt x="18" y="1"/>
                    </a:lnTo>
                    <a:lnTo>
                      <a:pt x="14" y="1"/>
                    </a:lnTo>
                    <a:lnTo>
                      <a:pt x="10" y="1"/>
                    </a:lnTo>
                    <a:lnTo>
                      <a:pt x="7" y="1"/>
                    </a:lnTo>
                    <a:lnTo>
                      <a:pt x="3" y="1"/>
                    </a:lnTo>
                    <a:lnTo>
                      <a:pt x="1" y="1"/>
                    </a:lnTo>
                    <a:lnTo>
                      <a:pt x="0" y="1"/>
                    </a:lnTo>
                    <a:lnTo>
                      <a:pt x="1" y="1"/>
                    </a:lnTo>
                    <a:lnTo>
                      <a:pt x="3" y="1"/>
                    </a:lnTo>
                    <a:lnTo>
                      <a:pt x="9" y="1"/>
                    </a:lnTo>
                    <a:lnTo>
                      <a:pt x="16" y="1"/>
                    </a:lnTo>
                    <a:lnTo>
                      <a:pt x="21" y="1"/>
                    </a:lnTo>
                    <a:lnTo>
                      <a:pt x="25" y="0"/>
                    </a:lnTo>
                    <a:lnTo>
                      <a:pt x="2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6" name="Freeform 497"/>
              <p:cNvSpPr>
                <a:spLocks/>
              </p:cNvSpPr>
              <p:nvPr/>
            </p:nvSpPr>
            <p:spPr bwMode="auto">
              <a:xfrm>
                <a:off x="4078" y="2023"/>
                <a:ext cx="1" cy="2"/>
              </a:xfrm>
              <a:custGeom>
                <a:avLst/>
                <a:gdLst>
                  <a:gd name="T0" fmla="*/ 2 w 2"/>
                  <a:gd name="T1" fmla="*/ 0 h 3"/>
                  <a:gd name="T2" fmla="*/ 0 w 2"/>
                  <a:gd name="T3" fmla="*/ 0 h 3"/>
                  <a:gd name="T4" fmla="*/ 0 w 2"/>
                  <a:gd name="T5" fmla="*/ 1 h 3"/>
                  <a:gd name="T6" fmla="*/ 0 w 2"/>
                  <a:gd name="T7" fmla="*/ 3 h 3"/>
                  <a:gd name="T8" fmla="*/ 0 w 2"/>
                  <a:gd name="T9" fmla="*/ 1 h 3"/>
                  <a:gd name="T10" fmla="*/ 0 w 2"/>
                  <a:gd name="T11" fmla="*/ 1 h 3"/>
                  <a:gd name="T12" fmla="*/ 0 w 2"/>
                  <a:gd name="T13" fmla="*/ 0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0" y="0"/>
                    </a:lnTo>
                    <a:lnTo>
                      <a:pt x="0" y="1"/>
                    </a:lnTo>
                    <a:lnTo>
                      <a:pt x="0" y="3"/>
                    </a:lnTo>
                    <a:lnTo>
                      <a:pt x="0" y="1"/>
                    </a:lnTo>
                    <a:lnTo>
                      <a:pt x="0" y="1"/>
                    </a:lnTo>
                    <a:lnTo>
                      <a:pt x="0"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7" name="Freeform 498"/>
              <p:cNvSpPr>
                <a:spLocks/>
              </p:cNvSpPr>
              <p:nvPr/>
            </p:nvSpPr>
            <p:spPr bwMode="auto">
              <a:xfrm>
                <a:off x="4064" y="2442"/>
                <a:ext cx="11" cy="21"/>
              </a:xfrm>
              <a:custGeom>
                <a:avLst/>
                <a:gdLst>
                  <a:gd name="T0" fmla="*/ 9 w 24"/>
                  <a:gd name="T1" fmla="*/ 0 h 41"/>
                  <a:gd name="T2" fmla="*/ 13 w 24"/>
                  <a:gd name="T3" fmla="*/ 9 h 41"/>
                  <a:gd name="T4" fmla="*/ 18 w 24"/>
                  <a:gd name="T5" fmla="*/ 16 h 41"/>
                  <a:gd name="T6" fmla="*/ 22 w 24"/>
                  <a:gd name="T7" fmla="*/ 25 h 41"/>
                  <a:gd name="T8" fmla="*/ 24 w 24"/>
                  <a:gd name="T9" fmla="*/ 39 h 41"/>
                  <a:gd name="T10" fmla="*/ 15 w 24"/>
                  <a:gd name="T11" fmla="*/ 41 h 41"/>
                  <a:gd name="T12" fmla="*/ 15 w 24"/>
                  <a:gd name="T13" fmla="*/ 32 h 41"/>
                  <a:gd name="T14" fmla="*/ 11 w 24"/>
                  <a:gd name="T15" fmla="*/ 23 h 41"/>
                  <a:gd name="T16" fmla="*/ 6 w 24"/>
                  <a:gd name="T17" fmla="*/ 16 h 41"/>
                  <a:gd name="T18" fmla="*/ 0 w 24"/>
                  <a:gd name="T19" fmla="*/ 11 h 41"/>
                  <a:gd name="T20" fmla="*/ 2 w 24"/>
                  <a:gd name="T21" fmla="*/ 5 h 41"/>
                  <a:gd name="T22" fmla="*/ 9 w 24"/>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41">
                    <a:moveTo>
                      <a:pt x="9" y="0"/>
                    </a:moveTo>
                    <a:lnTo>
                      <a:pt x="13" y="9"/>
                    </a:lnTo>
                    <a:lnTo>
                      <a:pt x="18" y="16"/>
                    </a:lnTo>
                    <a:lnTo>
                      <a:pt x="22" y="25"/>
                    </a:lnTo>
                    <a:lnTo>
                      <a:pt x="24" y="39"/>
                    </a:lnTo>
                    <a:lnTo>
                      <a:pt x="15" y="41"/>
                    </a:lnTo>
                    <a:lnTo>
                      <a:pt x="15" y="32"/>
                    </a:lnTo>
                    <a:lnTo>
                      <a:pt x="11" y="23"/>
                    </a:lnTo>
                    <a:lnTo>
                      <a:pt x="6" y="16"/>
                    </a:lnTo>
                    <a:lnTo>
                      <a:pt x="0" y="11"/>
                    </a:lnTo>
                    <a:lnTo>
                      <a:pt x="2" y="5"/>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8" name="Freeform 499"/>
              <p:cNvSpPr>
                <a:spLocks/>
              </p:cNvSpPr>
              <p:nvPr/>
            </p:nvSpPr>
            <p:spPr bwMode="auto">
              <a:xfrm>
                <a:off x="4044" y="2452"/>
                <a:ext cx="9" cy="3"/>
              </a:xfrm>
              <a:custGeom>
                <a:avLst/>
                <a:gdLst>
                  <a:gd name="T0" fmla="*/ 0 w 18"/>
                  <a:gd name="T1" fmla="*/ 0 h 7"/>
                  <a:gd name="T2" fmla="*/ 1 w 18"/>
                  <a:gd name="T3" fmla="*/ 0 h 7"/>
                  <a:gd name="T4" fmla="*/ 5 w 18"/>
                  <a:gd name="T5" fmla="*/ 0 h 7"/>
                  <a:gd name="T6" fmla="*/ 9 w 18"/>
                  <a:gd name="T7" fmla="*/ 0 h 7"/>
                  <a:gd name="T8" fmla="*/ 12 w 18"/>
                  <a:gd name="T9" fmla="*/ 0 h 7"/>
                  <a:gd name="T10" fmla="*/ 14 w 18"/>
                  <a:gd name="T11" fmla="*/ 1 h 7"/>
                  <a:gd name="T12" fmla="*/ 16 w 18"/>
                  <a:gd name="T13" fmla="*/ 3 h 7"/>
                  <a:gd name="T14" fmla="*/ 18 w 18"/>
                  <a:gd name="T15" fmla="*/ 7 h 7"/>
                  <a:gd name="T16" fmla="*/ 14 w 18"/>
                  <a:gd name="T17" fmla="*/ 7 h 7"/>
                  <a:gd name="T18" fmla="*/ 10 w 18"/>
                  <a:gd name="T19" fmla="*/ 7 h 7"/>
                  <a:gd name="T20" fmla="*/ 9 w 18"/>
                  <a:gd name="T21" fmla="*/ 7 h 7"/>
                  <a:gd name="T22" fmla="*/ 5 w 18"/>
                  <a:gd name="T23" fmla="*/ 7 h 7"/>
                  <a:gd name="T24" fmla="*/ 1 w 18"/>
                  <a:gd name="T25" fmla="*/ 5 h 7"/>
                  <a:gd name="T26" fmla="*/ 0 w 18"/>
                  <a:gd name="T27" fmla="*/ 3 h 7"/>
                  <a:gd name="T28" fmla="*/ 0 w 18"/>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7">
                    <a:moveTo>
                      <a:pt x="0" y="0"/>
                    </a:moveTo>
                    <a:lnTo>
                      <a:pt x="1" y="0"/>
                    </a:lnTo>
                    <a:lnTo>
                      <a:pt x="5" y="0"/>
                    </a:lnTo>
                    <a:lnTo>
                      <a:pt x="9" y="0"/>
                    </a:lnTo>
                    <a:lnTo>
                      <a:pt x="12" y="0"/>
                    </a:lnTo>
                    <a:lnTo>
                      <a:pt x="14" y="1"/>
                    </a:lnTo>
                    <a:lnTo>
                      <a:pt x="16" y="3"/>
                    </a:lnTo>
                    <a:lnTo>
                      <a:pt x="18" y="7"/>
                    </a:lnTo>
                    <a:lnTo>
                      <a:pt x="14" y="7"/>
                    </a:lnTo>
                    <a:lnTo>
                      <a:pt x="10" y="7"/>
                    </a:lnTo>
                    <a:lnTo>
                      <a:pt x="9" y="7"/>
                    </a:lnTo>
                    <a:lnTo>
                      <a:pt x="5" y="7"/>
                    </a:lnTo>
                    <a:lnTo>
                      <a:pt x="1" y="5"/>
                    </a:lnTo>
                    <a:lnTo>
                      <a:pt x="0" y="3"/>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9" name="Freeform 500"/>
              <p:cNvSpPr>
                <a:spLocks/>
              </p:cNvSpPr>
              <p:nvPr/>
            </p:nvSpPr>
            <p:spPr bwMode="auto">
              <a:xfrm>
                <a:off x="3979" y="2216"/>
                <a:ext cx="3" cy="4"/>
              </a:xfrm>
              <a:custGeom>
                <a:avLst/>
                <a:gdLst>
                  <a:gd name="T0" fmla="*/ 2 w 5"/>
                  <a:gd name="T1" fmla="*/ 0 h 7"/>
                  <a:gd name="T2" fmla="*/ 3 w 5"/>
                  <a:gd name="T3" fmla="*/ 2 h 7"/>
                  <a:gd name="T4" fmla="*/ 5 w 5"/>
                  <a:gd name="T5" fmla="*/ 3 h 7"/>
                  <a:gd name="T6" fmla="*/ 5 w 5"/>
                  <a:gd name="T7" fmla="*/ 5 h 7"/>
                  <a:gd name="T8" fmla="*/ 5 w 5"/>
                  <a:gd name="T9" fmla="*/ 5 h 7"/>
                  <a:gd name="T10" fmla="*/ 3 w 5"/>
                  <a:gd name="T11" fmla="*/ 7 h 7"/>
                  <a:gd name="T12" fmla="*/ 2 w 5"/>
                  <a:gd name="T13" fmla="*/ 5 h 7"/>
                  <a:gd name="T14" fmla="*/ 0 w 5"/>
                  <a:gd name="T15" fmla="*/ 2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3" y="2"/>
                    </a:lnTo>
                    <a:lnTo>
                      <a:pt x="5" y="3"/>
                    </a:lnTo>
                    <a:lnTo>
                      <a:pt x="5" y="5"/>
                    </a:lnTo>
                    <a:lnTo>
                      <a:pt x="5" y="5"/>
                    </a:lnTo>
                    <a:lnTo>
                      <a:pt x="3" y="7"/>
                    </a:lnTo>
                    <a:lnTo>
                      <a:pt x="2" y="5"/>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0" name="Freeform 501"/>
              <p:cNvSpPr>
                <a:spLocks/>
              </p:cNvSpPr>
              <p:nvPr/>
            </p:nvSpPr>
            <p:spPr bwMode="auto">
              <a:xfrm>
                <a:off x="3971" y="2212"/>
                <a:ext cx="8" cy="7"/>
              </a:xfrm>
              <a:custGeom>
                <a:avLst/>
                <a:gdLst>
                  <a:gd name="T0" fmla="*/ 7 w 16"/>
                  <a:gd name="T1" fmla="*/ 0 h 14"/>
                  <a:gd name="T2" fmla="*/ 10 w 16"/>
                  <a:gd name="T3" fmla="*/ 0 h 14"/>
                  <a:gd name="T4" fmla="*/ 12 w 16"/>
                  <a:gd name="T5" fmla="*/ 2 h 14"/>
                  <a:gd name="T6" fmla="*/ 14 w 16"/>
                  <a:gd name="T7" fmla="*/ 5 h 14"/>
                  <a:gd name="T8" fmla="*/ 16 w 16"/>
                  <a:gd name="T9" fmla="*/ 11 h 14"/>
                  <a:gd name="T10" fmla="*/ 9 w 16"/>
                  <a:gd name="T11" fmla="*/ 12 h 14"/>
                  <a:gd name="T12" fmla="*/ 5 w 16"/>
                  <a:gd name="T13" fmla="*/ 14 h 14"/>
                  <a:gd name="T14" fmla="*/ 1 w 16"/>
                  <a:gd name="T15" fmla="*/ 12 h 14"/>
                  <a:gd name="T16" fmla="*/ 0 w 16"/>
                  <a:gd name="T17" fmla="*/ 12 h 14"/>
                  <a:gd name="T18" fmla="*/ 0 w 16"/>
                  <a:gd name="T19" fmla="*/ 11 h 14"/>
                  <a:gd name="T20" fmla="*/ 0 w 16"/>
                  <a:gd name="T21" fmla="*/ 9 h 14"/>
                  <a:gd name="T22" fmla="*/ 0 w 16"/>
                  <a:gd name="T23" fmla="*/ 5 h 14"/>
                  <a:gd name="T24" fmla="*/ 1 w 16"/>
                  <a:gd name="T25" fmla="*/ 3 h 14"/>
                  <a:gd name="T26" fmla="*/ 3 w 16"/>
                  <a:gd name="T27" fmla="*/ 2 h 14"/>
                  <a:gd name="T28" fmla="*/ 5 w 16"/>
                  <a:gd name="T29" fmla="*/ 0 h 14"/>
                  <a:gd name="T30" fmla="*/ 7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7" y="0"/>
                    </a:moveTo>
                    <a:lnTo>
                      <a:pt x="10" y="0"/>
                    </a:lnTo>
                    <a:lnTo>
                      <a:pt x="12" y="2"/>
                    </a:lnTo>
                    <a:lnTo>
                      <a:pt x="14" y="5"/>
                    </a:lnTo>
                    <a:lnTo>
                      <a:pt x="16" y="11"/>
                    </a:lnTo>
                    <a:lnTo>
                      <a:pt x="9" y="12"/>
                    </a:lnTo>
                    <a:lnTo>
                      <a:pt x="5" y="14"/>
                    </a:lnTo>
                    <a:lnTo>
                      <a:pt x="1" y="12"/>
                    </a:lnTo>
                    <a:lnTo>
                      <a:pt x="0" y="12"/>
                    </a:lnTo>
                    <a:lnTo>
                      <a:pt x="0" y="11"/>
                    </a:lnTo>
                    <a:lnTo>
                      <a:pt x="0" y="9"/>
                    </a:lnTo>
                    <a:lnTo>
                      <a:pt x="0" y="5"/>
                    </a:lnTo>
                    <a:lnTo>
                      <a:pt x="1" y="3"/>
                    </a:lnTo>
                    <a:lnTo>
                      <a:pt x="3" y="2"/>
                    </a:lnTo>
                    <a:lnTo>
                      <a:pt x="5"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1" name="Freeform 502"/>
              <p:cNvSpPr>
                <a:spLocks/>
              </p:cNvSpPr>
              <p:nvPr/>
            </p:nvSpPr>
            <p:spPr bwMode="auto">
              <a:xfrm>
                <a:off x="3961" y="2215"/>
                <a:ext cx="3" cy="5"/>
              </a:xfrm>
              <a:custGeom>
                <a:avLst/>
                <a:gdLst>
                  <a:gd name="T0" fmla="*/ 0 w 7"/>
                  <a:gd name="T1" fmla="*/ 0 h 11"/>
                  <a:gd name="T2" fmla="*/ 1 w 7"/>
                  <a:gd name="T3" fmla="*/ 2 h 11"/>
                  <a:gd name="T4" fmla="*/ 5 w 7"/>
                  <a:gd name="T5" fmla="*/ 2 h 11"/>
                  <a:gd name="T6" fmla="*/ 5 w 7"/>
                  <a:gd name="T7" fmla="*/ 4 h 11"/>
                  <a:gd name="T8" fmla="*/ 7 w 7"/>
                  <a:gd name="T9" fmla="*/ 7 h 11"/>
                  <a:gd name="T10" fmla="*/ 5 w 7"/>
                  <a:gd name="T11" fmla="*/ 9 h 11"/>
                  <a:gd name="T12" fmla="*/ 1 w 7"/>
                  <a:gd name="T13" fmla="*/ 11 h 11"/>
                  <a:gd name="T14" fmla="*/ 0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0" y="0"/>
                    </a:moveTo>
                    <a:lnTo>
                      <a:pt x="1" y="2"/>
                    </a:lnTo>
                    <a:lnTo>
                      <a:pt x="5" y="2"/>
                    </a:lnTo>
                    <a:lnTo>
                      <a:pt x="5" y="4"/>
                    </a:lnTo>
                    <a:lnTo>
                      <a:pt x="7" y="7"/>
                    </a:lnTo>
                    <a:lnTo>
                      <a:pt x="5" y="9"/>
                    </a:lnTo>
                    <a:lnTo>
                      <a:pt x="1"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2" name="Freeform 503"/>
              <p:cNvSpPr>
                <a:spLocks/>
              </p:cNvSpPr>
              <p:nvPr/>
            </p:nvSpPr>
            <p:spPr bwMode="auto">
              <a:xfrm>
                <a:off x="3979" y="2448"/>
                <a:ext cx="3" cy="4"/>
              </a:xfrm>
              <a:custGeom>
                <a:avLst/>
                <a:gdLst>
                  <a:gd name="T0" fmla="*/ 2 w 5"/>
                  <a:gd name="T1" fmla="*/ 0 h 8"/>
                  <a:gd name="T2" fmla="*/ 3 w 5"/>
                  <a:gd name="T3" fmla="*/ 2 h 8"/>
                  <a:gd name="T4" fmla="*/ 5 w 5"/>
                  <a:gd name="T5" fmla="*/ 4 h 8"/>
                  <a:gd name="T6" fmla="*/ 5 w 5"/>
                  <a:gd name="T7" fmla="*/ 6 h 8"/>
                  <a:gd name="T8" fmla="*/ 5 w 5"/>
                  <a:gd name="T9" fmla="*/ 8 h 8"/>
                  <a:gd name="T10" fmla="*/ 3 w 5"/>
                  <a:gd name="T11" fmla="*/ 8 h 8"/>
                  <a:gd name="T12" fmla="*/ 2 w 5"/>
                  <a:gd name="T13" fmla="*/ 6 h 8"/>
                  <a:gd name="T14" fmla="*/ 0 w 5"/>
                  <a:gd name="T15" fmla="*/ 2 h 8"/>
                  <a:gd name="T16" fmla="*/ 2 w 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2" y="0"/>
                    </a:moveTo>
                    <a:lnTo>
                      <a:pt x="3" y="2"/>
                    </a:lnTo>
                    <a:lnTo>
                      <a:pt x="5" y="4"/>
                    </a:lnTo>
                    <a:lnTo>
                      <a:pt x="5" y="6"/>
                    </a:lnTo>
                    <a:lnTo>
                      <a:pt x="5" y="8"/>
                    </a:lnTo>
                    <a:lnTo>
                      <a:pt x="3" y="8"/>
                    </a:lnTo>
                    <a:lnTo>
                      <a:pt x="2" y="6"/>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3" name="Freeform 504"/>
              <p:cNvSpPr>
                <a:spLocks/>
              </p:cNvSpPr>
              <p:nvPr/>
            </p:nvSpPr>
            <p:spPr bwMode="auto">
              <a:xfrm>
                <a:off x="3755" y="2466"/>
                <a:ext cx="181" cy="9"/>
              </a:xfrm>
              <a:custGeom>
                <a:avLst/>
                <a:gdLst>
                  <a:gd name="T0" fmla="*/ 157 w 361"/>
                  <a:gd name="T1" fmla="*/ 0 h 19"/>
                  <a:gd name="T2" fmla="*/ 181 w 361"/>
                  <a:gd name="T3" fmla="*/ 8 h 19"/>
                  <a:gd name="T4" fmla="*/ 208 w 361"/>
                  <a:gd name="T5" fmla="*/ 9 h 19"/>
                  <a:gd name="T6" fmla="*/ 237 w 361"/>
                  <a:gd name="T7" fmla="*/ 9 h 19"/>
                  <a:gd name="T8" fmla="*/ 267 w 361"/>
                  <a:gd name="T9" fmla="*/ 8 h 19"/>
                  <a:gd name="T10" fmla="*/ 298 w 361"/>
                  <a:gd name="T11" fmla="*/ 4 h 19"/>
                  <a:gd name="T12" fmla="*/ 331 w 361"/>
                  <a:gd name="T13" fmla="*/ 4 h 19"/>
                  <a:gd name="T14" fmla="*/ 361 w 361"/>
                  <a:gd name="T15" fmla="*/ 8 h 19"/>
                  <a:gd name="T16" fmla="*/ 134 w 361"/>
                  <a:gd name="T17" fmla="*/ 15 h 19"/>
                  <a:gd name="T18" fmla="*/ 0 w 361"/>
                  <a:gd name="T19" fmla="*/ 19 h 19"/>
                  <a:gd name="T20" fmla="*/ 2 w 361"/>
                  <a:gd name="T21" fmla="*/ 13 h 19"/>
                  <a:gd name="T22" fmla="*/ 4 w 361"/>
                  <a:gd name="T23" fmla="*/ 9 h 19"/>
                  <a:gd name="T24" fmla="*/ 29 w 361"/>
                  <a:gd name="T25" fmla="*/ 13 h 19"/>
                  <a:gd name="T26" fmla="*/ 62 w 361"/>
                  <a:gd name="T27" fmla="*/ 13 h 19"/>
                  <a:gd name="T28" fmla="*/ 96 w 361"/>
                  <a:gd name="T29" fmla="*/ 11 h 19"/>
                  <a:gd name="T30" fmla="*/ 130 w 361"/>
                  <a:gd name="T31" fmla="*/ 8 h 19"/>
                  <a:gd name="T32" fmla="*/ 157 w 361"/>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1" h="19">
                    <a:moveTo>
                      <a:pt x="157" y="0"/>
                    </a:moveTo>
                    <a:lnTo>
                      <a:pt x="181" y="8"/>
                    </a:lnTo>
                    <a:lnTo>
                      <a:pt x="208" y="9"/>
                    </a:lnTo>
                    <a:lnTo>
                      <a:pt x="237" y="9"/>
                    </a:lnTo>
                    <a:lnTo>
                      <a:pt x="267" y="8"/>
                    </a:lnTo>
                    <a:lnTo>
                      <a:pt x="298" y="4"/>
                    </a:lnTo>
                    <a:lnTo>
                      <a:pt x="331" y="4"/>
                    </a:lnTo>
                    <a:lnTo>
                      <a:pt x="361" y="8"/>
                    </a:lnTo>
                    <a:lnTo>
                      <a:pt x="134" y="15"/>
                    </a:lnTo>
                    <a:lnTo>
                      <a:pt x="0" y="19"/>
                    </a:lnTo>
                    <a:lnTo>
                      <a:pt x="2" y="13"/>
                    </a:lnTo>
                    <a:lnTo>
                      <a:pt x="4" y="9"/>
                    </a:lnTo>
                    <a:lnTo>
                      <a:pt x="29" y="13"/>
                    </a:lnTo>
                    <a:lnTo>
                      <a:pt x="62" y="13"/>
                    </a:lnTo>
                    <a:lnTo>
                      <a:pt x="96" y="11"/>
                    </a:lnTo>
                    <a:lnTo>
                      <a:pt x="130" y="8"/>
                    </a:lnTo>
                    <a:lnTo>
                      <a:pt x="15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4" name="Freeform 505"/>
              <p:cNvSpPr>
                <a:spLocks/>
              </p:cNvSpPr>
              <p:nvPr/>
            </p:nvSpPr>
            <p:spPr bwMode="auto">
              <a:xfrm>
                <a:off x="3880" y="2048"/>
                <a:ext cx="1" cy="3"/>
              </a:xfrm>
              <a:custGeom>
                <a:avLst/>
                <a:gdLst>
                  <a:gd name="T0" fmla="*/ 2 w 4"/>
                  <a:gd name="T1" fmla="*/ 0 h 8"/>
                  <a:gd name="T2" fmla="*/ 4 w 4"/>
                  <a:gd name="T3" fmla="*/ 0 h 8"/>
                  <a:gd name="T4" fmla="*/ 4 w 4"/>
                  <a:gd name="T5" fmla="*/ 2 h 8"/>
                  <a:gd name="T6" fmla="*/ 2 w 4"/>
                  <a:gd name="T7" fmla="*/ 6 h 8"/>
                  <a:gd name="T8" fmla="*/ 0 w 4"/>
                  <a:gd name="T9" fmla="*/ 8 h 8"/>
                  <a:gd name="T10" fmla="*/ 0 w 4"/>
                  <a:gd name="T11" fmla="*/ 4 h 8"/>
                  <a:gd name="T12" fmla="*/ 0 w 4"/>
                  <a:gd name="T13" fmla="*/ 2 h 8"/>
                  <a:gd name="T14" fmla="*/ 2 w 4"/>
                  <a:gd name="T15" fmla="*/ 0 h 8"/>
                  <a:gd name="T16" fmla="*/ 2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0"/>
                    </a:moveTo>
                    <a:lnTo>
                      <a:pt x="4" y="0"/>
                    </a:lnTo>
                    <a:lnTo>
                      <a:pt x="4" y="2"/>
                    </a:lnTo>
                    <a:lnTo>
                      <a:pt x="2" y="6"/>
                    </a:lnTo>
                    <a:lnTo>
                      <a:pt x="0" y="8"/>
                    </a:lnTo>
                    <a:lnTo>
                      <a:pt x="0" y="4"/>
                    </a:lnTo>
                    <a:lnTo>
                      <a:pt x="0"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5" name="Freeform 506"/>
              <p:cNvSpPr>
                <a:spLocks/>
              </p:cNvSpPr>
              <p:nvPr/>
            </p:nvSpPr>
            <p:spPr bwMode="auto">
              <a:xfrm>
                <a:off x="3898" y="2380"/>
                <a:ext cx="2" cy="10"/>
              </a:xfrm>
              <a:custGeom>
                <a:avLst/>
                <a:gdLst>
                  <a:gd name="T0" fmla="*/ 6 w 6"/>
                  <a:gd name="T1" fmla="*/ 0 h 22"/>
                  <a:gd name="T2" fmla="*/ 6 w 6"/>
                  <a:gd name="T3" fmla="*/ 4 h 22"/>
                  <a:gd name="T4" fmla="*/ 6 w 6"/>
                  <a:gd name="T5" fmla="*/ 9 h 22"/>
                  <a:gd name="T6" fmla="*/ 6 w 6"/>
                  <a:gd name="T7" fmla="*/ 13 h 22"/>
                  <a:gd name="T8" fmla="*/ 6 w 6"/>
                  <a:gd name="T9" fmla="*/ 18 h 22"/>
                  <a:gd name="T10" fmla="*/ 4 w 6"/>
                  <a:gd name="T11" fmla="*/ 20 h 22"/>
                  <a:gd name="T12" fmla="*/ 0 w 6"/>
                  <a:gd name="T13" fmla="*/ 22 h 22"/>
                  <a:gd name="T14" fmla="*/ 0 w 6"/>
                  <a:gd name="T15" fmla="*/ 18 h 22"/>
                  <a:gd name="T16" fmla="*/ 0 w 6"/>
                  <a:gd name="T17" fmla="*/ 13 h 22"/>
                  <a:gd name="T18" fmla="*/ 0 w 6"/>
                  <a:gd name="T19" fmla="*/ 9 h 22"/>
                  <a:gd name="T20" fmla="*/ 0 w 6"/>
                  <a:gd name="T21" fmla="*/ 6 h 22"/>
                  <a:gd name="T22" fmla="*/ 2 w 6"/>
                  <a:gd name="T23" fmla="*/ 2 h 22"/>
                  <a:gd name="T24" fmla="*/ 6 w 6"/>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2">
                    <a:moveTo>
                      <a:pt x="6" y="0"/>
                    </a:moveTo>
                    <a:lnTo>
                      <a:pt x="6" y="4"/>
                    </a:lnTo>
                    <a:lnTo>
                      <a:pt x="6" y="9"/>
                    </a:lnTo>
                    <a:lnTo>
                      <a:pt x="6" y="13"/>
                    </a:lnTo>
                    <a:lnTo>
                      <a:pt x="6" y="18"/>
                    </a:lnTo>
                    <a:lnTo>
                      <a:pt x="4" y="20"/>
                    </a:lnTo>
                    <a:lnTo>
                      <a:pt x="0" y="22"/>
                    </a:lnTo>
                    <a:lnTo>
                      <a:pt x="0" y="18"/>
                    </a:lnTo>
                    <a:lnTo>
                      <a:pt x="0" y="13"/>
                    </a:lnTo>
                    <a:lnTo>
                      <a:pt x="0" y="9"/>
                    </a:lnTo>
                    <a:lnTo>
                      <a:pt x="0" y="6"/>
                    </a:lnTo>
                    <a:lnTo>
                      <a:pt x="2" y="2"/>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6" name="Freeform 507"/>
              <p:cNvSpPr>
                <a:spLocks/>
              </p:cNvSpPr>
              <p:nvPr/>
            </p:nvSpPr>
            <p:spPr bwMode="auto">
              <a:xfrm>
                <a:off x="3860" y="2429"/>
                <a:ext cx="4" cy="6"/>
              </a:xfrm>
              <a:custGeom>
                <a:avLst/>
                <a:gdLst>
                  <a:gd name="T0" fmla="*/ 7 w 9"/>
                  <a:gd name="T1" fmla="*/ 0 h 10"/>
                  <a:gd name="T2" fmla="*/ 9 w 9"/>
                  <a:gd name="T3" fmla="*/ 9 h 10"/>
                  <a:gd name="T4" fmla="*/ 0 w 9"/>
                  <a:gd name="T5" fmla="*/ 10 h 10"/>
                  <a:gd name="T6" fmla="*/ 0 w 9"/>
                  <a:gd name="T7" fmla="*/ 0 h 10"/>
                  <a:gd name="T8" fmla="*/ 7 w 9"/>
                  <a:gd name="T9" fmla="*/ 0 h 10"/>
                </a:gdLst>
                <a:ahLst/>
                <a:cxnLst>
                  <a:cxn ang="0">
                    <a:pos x="T0" y="T1"/>
                  </a:cxn>
                  <a:cxn ang="0">
                    <a:pos x="T2" y="T3"/>
                  </a:cxn>
                  <a:cxn ang="0">
                    <a:pos x="T4" y="T5"/>
                  </a:cxn>
                  <a:cxn ang="0">
                    <a:pos x="T6" y="T7"/>
                  </a:cxn>
                  <a:cxn ang="0">
                    <a:pos x="T8" y="T9"/>
                  </a:cxn>
                </a:cxnLst>
                <a:rect l="0" t="0" r="r" b="b"/>
                <a:pathLst>
                  <a:path w="9" h="10">
                    <a:moveTo>
                      <a:pt x="7" y="0"/>
                    </a:moveTo>
                    <a:lnTo>
                      <a:pt x="9" y="9"/>
                    </a:lnTo>
                    <a:lnTo>
                      <a:pt x="0" y="10"/>
                    </a:lnTo>
                    <a:lnTo>
                      <a:pt x="0"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7" name="Freeform 508"/>
              <p:cNvSpPr>
                <a:spLocks/>
              </p:cNvSpPr>
              <p:nvPr/>
            </p:nvSpPr>
            <p:spPr bwMode="auto">
              <a:xfrm>
                <a:off x="3856" y="2435"/>
                <a:ext cx="6" cy="10"/>
              </a:xfrm>
              <a:custGeom>
                <a:avLst/>
                <a:gdLst>
                  <a:gd name="T0" fmla="*/ 8 w 11"/>
                  <a:gd name="T1" fmla="*/ 0 h 20"/>
                  <a:gd name="T2" fmla="*/ 11 w 11"/>
                  <a:gd name="T3" fmla="*/ 8 h 20"/>
                  <a:gd name="T4" fmla="*/ 11 w 11"/>
                  <a:gd name="T5" fmla="*/ 13 h 20"/>
                  <a:gd name="T6" fmla="*/ 11 w 11"/>
                  <a:gd name="T7" fmla="*/ 17 h 20"/>
                  <a:gd name="T8" fmla="*/ 9 w 11"/>
                  <a:gd name="T9" fmla="*/ 20 h 20"/>
                  <a:gd name="T10" fmla="*/ 9 w 11"/>
                  <a:gd name="T11" fmla="*/ 20 h 20"/>
                  <a:gd name="T12" fmla="*/ 8 w 11"/>
                  <a:gd name="T13" fmla="*/ 20 h 20"/>
                  <a:gd name="T14" fmla="*/ 6 w 11"/>
                  <a:gd name="T15" fmla="*/ 20 h 20"/>
                  <a:gd name="T16" fmla="*/ 4 w 11"/>
                  <a:gd name="T17" fmla="*/ 18 h 20"/>
                  <a:gd name="T18" fmla="*/ 2 w 11"/>
                  <a:gd name="T19" fmla="*/ 15 h 20"/>
                  <a:gd name="T20" fmla="*/ 0 w 11"/>
                  <a:gd name="T21" fmla="*/ 13 h 20"/>
                  <a:gd name="T22" fmla="*/ 0 w 11"/>
                  <a:gd name="T23" fmla="*/ 9 h 20"/>
                  <a:gd name="T24" fmla="*/ 0 w 11"/>
                  <a:gd name="T25" fmla="*/ 8 h 20"/>
                  <a:gd name="T26" fmla="*/ 2 w 11"/>
                  <a:gd name="T27" fmla="*/ 4 h 20"/>
                  <a:gd name="T28" fmla="*/ 4 w 11"/>
                  <a:gd name="T29" fmla="*/ 2 h 20"/>
                  <a:gd name="T30" fmla="*/ 8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8" y="0"/>
                    </a:moveTo>
                    <a:lnTo>
                      <a:pt x="11" y="8"/>
                    </a:lnTo>
                    <a:lnTo>
                      <a:pt x="11" y="13"/>
                    </a:lnTo>
                    <a:lnTo>
                      <a:pt x="11" y="17"/>
                    </a:lnTo>
                    <a:lnTo>
                      <a:pt x="9" y="20"/>
                    </a:lnTo>
                    <a:lnTo>
                      <a:pt x="9" y="20"/>
                    </a:lnTo>
                    <a:lnTo>
                      <a:pt x="8" y="20"/>
                    </a:lnTo>
                    <a:lnTo>
                      <a:pt x="6" y="20"/>
                    </a:lnTo>
                    <a:lnTo>
                      <a:pt x="4" y="18"/>
                    </a:lnTo>
                    <a:lnTo>
                      <a:pt x="2" y="15"/>
                    </a:lnTo>
                    <a:lnTo>
                      <a:pt x="0" y="13"/>
                    </a:lnTo>
                    <a:lnTo>
                      <a:pt x="0" y="9"/>
                    </a:lnTo>
                    <a:lnTo>
                      <a:pt x="0" y="8"/>
                    </a:lnTo>
                    <a:lnTo>
                      <a:pt x="2" y="4"/>
                    </a:lnTo>
                    <a:lnTo>
                      <a:pt x="4" y="2"/>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8" name="Freeform 509"/>
              <p:cNvSpPr>
                <a:spLocks/>
              </p:cNvSpPr>
              <p:nvPr/>
            </p:nvSpPr>
            <p:spPr bwMode="auto">
              <a:xfrm>
                <a:off x="3860" y="2453"/>
                <a:ext cx="3" cy="2"/>
              </a:xfrm>
              <a:custGeom>
                <a:avLst/>
                <a:gdLst>
                  <a:gd name="T0" fmla="*/ 1 w 5"/>
                  <a:gd name="T1" fmla="*/ 0 h 6"/>
                  <a:gd name="T2" fmla="*/ 3 w 5"/>
                  <a:gd name="T3" fmla="*/ 2 h 6"/>
                  <a:gd name="T4" fmla="*/ 5 w 5"/>
                  <a:gd name="T5" fmla="*/ 6 h 6"/>
                  <a:gd name="T6" fmla="*/ 3 w 5"/>
                  <a:gd name="T7" fmla="*/ 6 h 6"/>
                  <a:gd name="T8" fmla="*/ 0 w 5"/>
                  <a:gd name="T9" fmla="*/ 6 h 6"/>
                  <a:gd name="T10" fmla="*/ 0 w 5"/>
                  <a:gd name="T11" fmla="*/ 4 h 6"/>
                  <a:gd name="T12" fmla="*/ 0 w 5"/>
                  <a:gd name="T13" fmla="*/ 2 h 6"/>
                  <a:gd name="T14" fmla="*/ 0 w 5"/>
                  <a:gd name="T15" fmla="*/ 0 h 6"/>
                  <a:gd name="T16" fmla="*/ 1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1" y="0"/>
                    </a:moveTo>
                    <a:lnTo>
                      <a:pt x="3" y="2"/>
                    </a:lnTo>
                    <a:lnTo>
                      <a:pt x="5" y="6"/>
                    </a:lnTo>
                    <a:lnTo>
                      <a:pt x="3" y="6"/>
                    </a:lnTo>
                    <a:lnTo>
                      <a:pt x="0" y="6"/>
                    </a:lnTo>
                    <a:lnTo>
                      <a:pt x="0" y="4"/>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9" name="Freeform 510"/>
              <p:cNvSpPr>
                <a:spLocks/>
              </p:cNvSpPr>
              <p:nvPr/>
            </p:nvSpPr>
            <p:spPr bwMode="auto">
              <a:xfrm>
                <a:off x="3846" y="2458"/>
                <a:ext cx="4" cy="4"/>
              </a:xfrm>
              <a:custGeom>
                <a:avLst/>
                <a:gdLst>
                  <a:gd name="T0" fmla="*/ 7 w 7"/>
                  <a:gd name="T1" fmla="*/ 0 h 7"/>
                  <a:gd name="T2" fmla="*/ 7 w 7"/>
                  <a:gd name="T3" fmla="*/ 2 h 7"/>
                  <a:gd name="T4" fmla="*/ 7 w 7"/>
                  <a:gd name="T5" fmla="*/ 6 h 7"/>
                  <a:gd name="T6" fmla="*/ 5 w 7"/>
                  <a:gd name="T7" fmla="*/ 7 h 7"/>
                  <a:gd name="T8" fmla="*/ 3 w 7"/>
                  <a:gd name="T9" fmla="*/ 7 h 7"/>
                  <a:gd name="T10" fmla="*/ 1 w 7"/>
                  <a:gd name="T11" fmla="*/ 6 h 7"/>
                  <a:gd name="T12" fmla="*/ 0 w 7"/>
                  <a:gd name="T13" fmla="*/ 2 h 7"/>
                  <a:gd name="T14" fmla="*/ 7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0"/>
                    </a:moveTo>
                    <a:lnTo>
                      <a:pt x="7" y="2"/>
                    </a:lnTo>
                    <a:lnTo>
                      <a:pt x="7" y="6"/>
                    </a:lnTo>
                    <a:lnTo>
                      <a:pt x="5" y="7"/>
                    </a:lnTo>
                    <a:lnTo>
                      <a:pt x="3" y="7"/>
                    </a:lnTo>
                    <a:lnTo>
                      <a:pt x="1" y="6"/>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0" name="Freeform 511"/>
              <p:cNvSpPr>
                <a:spLocks/>
              </p:cNvSpPr>
              <p:nvPr/>
            </p:nvSpPr>
            <p:spPr bwMode="auto">
              <a:xfrm>
                <a:off x="3806" y="2187"/>
                <a:ext cx="1" cy="1"/>
              </a:xfrm>
              <a:custGeom>
                <a:avLst/>
                <a:gdLst>
                  <a:gd name="T0" fmla="*/ 2 w 2"/>
                  <a:gd name="T1" fmla="*/ 0 h 4"/>
                  <a:gd name="T2" fmla="*/ 2 w 2"/>
                  <a:gd name="T3" fmla="*/ 0 h 4"/>
                  <a:gd name="T4" fmla="*/ 0 w 2"/>
                  <a:gd name="T5" fmla="*/ 4 h 4"/>
                  <a:gd name="T6" fmla="*/ 0 w 2"/>
                  <a:gd name="T7" fmla="*/ 4 h 4"/>
                  <a:gd name="T8" fmla="*/ 0 w 2"/>
                  <a:gd name="T9" fmla="*/ 4 h 4"/>
                  <a:gd name="T10" fmla="*/ 0 w 2"/>
                  <a:gd name="T11" fmla="*/ 2 h 4"/>
                  <a:gd name="T12" fmla="*/ 2 w 2"/>
                  <a:gd name="T13" fmla="*/ 0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0" y="2"/>
                    </a:lnTo>
                    <a:lnTo>
                      <a:pt x="2"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1" name="Freeform 512"/>
              <p:cNvSpPr>
                <a:spLocks/>
              </p:cNvSpPr>
              <p:nvPr/>
            </p:nvSpPr>
            <p:spPr bwMode="auto">
              <a:xfrm>
                <a:off x="3753" y="2076"/>
                <a:ext cx="5" cy="8"/>
              </a:xfrm>
              <a:custGeom>
                <a:avLst/>
                <a:gdLst>
                  <a:gd name="T0" fmla="*/ 7 w 9"/>
                  <a:gd name="T1" fmla="*/ 0 h 17"/>
                  <a:gd name="T2" fmla="*/ 9 w 9"/>
                  <a:gd name="T3" fmla="*/ 6 h 17"/>
                  <a:gd name="T4" fmla="*/ 9 w 9"/>
                  <a:gd name="T5" fmla="*/ 9 h 17"/>
                  <a:gd name="T6" fmla="*/ 7 w 9"/>
                  <a:gd name="T7" fmla="*/ 13 h 17"/>
                  <a:gd name="T8" fmla="*/ 7 w 9"/>
                  <a:gd name="T9" fmla="*/ 17 h 17"/>
                  <a:gd name="T10" fmla="*/ 5 w 9"/>
                  <a:gd name="T11" fmla="*/ 17 h 17"/>
                  <a:gd name="T12" fmla="*/ 3 w 9"/>
                  <a:gd name="T13" fmla="*/ 17 h 17"/>
                  <a:gd name="T14" fmla="*/ 2 w 9"/>
                  <a:gd name="T15" fmla="*/ 13 h 17"/>
                  <a:gd name="T16" fmla="*/ 0 w 9"/>
                  <a:gd name="T17" fmla="*/ 9 h 17"/>
                  <a:gd name="T18" fmla="*/ 0 w 9"/>
                  <a:gd name="T19" fmla="*/ 2 h 17"/>
                  <a:gd name="T20" fmla="*/ 7 w 9"/>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7">
                    <a:moveTo>
                      <a:pt x="7" y="0"/>
                    </a:moveTo>
                    <a:lnTo>
                      <a:pt x="9" y="6"/>
                    </a:lnTo>
                    <a:lnTo>
                      <a:pt x="9" y="9"/>
                    </a:lnTo>
                    <a:lnTo>
                      <a:pt x="7" y="13"/>
                    </a:lnTo>
                    <a:lnTo>
                      <a:pt x="7" y="17"/>
                    </a:lnTo>
                    <a:lnTo>
                      <a:pt x="5" y="17"/>
                    </a:lnTo>
                    <a:lnTo>
                      <a:pt x="3" y="17"/>
                    </a:lnTo>
                    <a:lnTo>
                      <a:pt x="2" y="13"/>
                    </a:lnTo>
                    <a:lnTo>
                      <a:pt x="0" y="9"/>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2" name="Freeform 513"/>
              <p:cNvSpPr>
                <a:spLocks/>
              </p:cNvSpPr>
              <p:nvPr/>
            </p:nvSpPr>
            <p:spPr bwMode="auto">
              <a:xfrm>
                <a:off x="3765" y="2447"/>
                <a:ext cx="2" cy="5"/>
              </a:xfrm>
              <a:custGeom>
                <a:avLst/>
                <a:gdLst>
                  <a:gd name="T0" fmla="*/ 4 w 4"/>
                  <a:gd name="T1" fmla="*/ 0 h 9"/>
                  <a:gd name="T2" fmla="*/ 4 w 4"/>
                  <a:gd name="T3" fmla="*/ 3 h 9"/>
                  <a:gd name="T4" fmla="*/ 4 w 4"/>
                  <a:gd name="T5" fmla="*/ 7 h 9"/>
                  <a:gd name="T6" fmla="*/ 2 w 4"/>
                  <a:gd name="T7" fmla="*/ 9 h 9"/>
                  <a:gd name="T8" fmla="*/ 0 w 4"/>
                  <a:gd name="T9" fmla="*/ 9 h 9"/>
                  <a:gd name="T10" fmla="*/ 0 w 4"/>
                  <a:gd name="T11" fmla="*/ 7 h 9"/>
                  <a:gd name="T12" fmla="*/ 0 w 4"/>
                  <a:gd name="T13" fmla="*/ 5 h 9"/>
                  <a:gd name="T14" fmla="*/ 0 w 4"/>
                  <a:gd name="T15" fmla="*/ 3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3"/>
                    </a:lnTo>
                    <a:lnTo>
                      <a:pt x="4" y="7"/>
                    </a:lnTo>
                    <a:lnTo>
                      <a:pt x="2" y="9"/>
                    </a:lnTo>
                    <a:lnTo>
                      <a:pt x="0" y="9"/>
                    </a:lnTo>
                    <a:lnTo>
                      <a:pt x="0" y="7"/>
                    </a:lnTo>
                    <a:lnTo>
                      <a:pt x="0" y="5"/>
                    </a:lnTo>
                    <a:lnTo>
                      <a:pt x="0" y="3"/>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3" name="Freeform 514"/>
              <p:cNvSpPr>
                <a:spLocks/>
              </p:cNvSpPr>
              <p:nvPr/>
            </p:nvSpPr>
            <p:spPr bwMode="auto">
              <a:xfrm>
                <a:off x="3756" y="2434"/>
                <a:ext cx="6" cy="4"/>
              </a:xfrm>
              <a:custGeom>
                <a:avLst/>
                <a:gdLst>
                  <a:gd name="T0" fmla="*/ 4 w 11"/>
                  <a:gd name="T1" fmla="*/ 0 h 9"/>
                  <a:gd name="T2" fmla="*/ 7 w 11"/>
                  <a:gd name="T3" fmla="*/ 0 h 9"/>
                  <a:gd name="T4" fmla="*/ 9 w 11"/>
                  <a:gd name="T5" fmla="*/ 1 h 9"/>
                  <a:gd name="T6" fmla="*/ 11 w 11"/>
                  <a:gd name="T7" fmla="*/ 3 h 9"/>
                  <a:gd name="T8" fmla="*/ 11 w 11"/>
                  <a:gd name="T9" fmla="*/ 9 h 9"/>
                  <a:gd name="T10" fmla="*/ 7 w 11"/>
                  <a:gd name="T11" fmla="*/ 9 h 9"/>
                  <a:gd name="T12" fmla="*/ 6 w 11"/>
                  <a:gd name="T13" fmla="*/ 9 h 9"/>
                  <a:gd name="T14" fmla="*/ 2 w 11"/>
                  <a:gd name="T15" fmla="*/ 7 h 9"/>
                  <a:gd name="T16" fmla="*/ 2 w 11"/>
                  <a:gd name="T17" fmla="*/ 5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7" y="0"/>
                    </a:lnTo>
                    <a:lnTo>
                      <a:pt x="9" y="1"/>
                    </a:lnTo>
                    <a:lnTo>
                      <a:pt x="11" y="3"/>
                    </a:lnTo>
                    <a:lnTo>
                      <a:pt x="11" y="9"/>
                    </a:lnTo>
                    <a:lnTo>
                      <a:pt x="7" y="9"/>
                    </a:lnTo>
                    <a:lnTo>
                      <a:pt x="6" y="9"/>
                    </a:lnTo>
                    <a:lnTo>
                      <a:pt x="2" y="7"/>
                    </a:lnTo>
                    <a:lnTo>
                      <a:pt x="2" y="5"/>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4" name="Freeform 515"/>
              <p:cNvSpPr>
                <a:spLocks/>
              </p:cNvSpPr>
              <p:nvPr/>
            </p:nvSpPr>
            <p:spPr bwMode="auto">
              <a:xfrm>
                <a:off x="3714" y="2205"/>
                <a:ext cx="4" cy="4"/>
              </a:xfrm>
              <a:custGeom>
                <a:avLst/>
                <a:gdLst>
                  <a:gd name="T0" fmla="*/ 4 w 10"/>
                  <a:gd name="T1" fmla="*/ 0 h 9"/>
                  <a:gd name="T2" fmla="*/ 6 w 10"/>
                  <a:gd name="T3" fmla="*/ 2 h 9"/>
                  <a:gd name="T4" fmla="*/ 10 w 10"/>
                  <a:gd name="T5" fmla="*/ 2 h 9"/>
                  <a:gd name="T6" fmla="*/ 10 w 10"/>
                  <a:gd name="T7" fmla="*/ 6 h 9"/>
                  <a:gd name="T8" fmla="*/ 10 w 10"/>
                  <a:gd name="T9" fmla="*/ 9 h 9"/>
                  <a:gd name="T10" fmla="*/ 8 w 10"/>
                  <a:gd name="T11" fmla="*/ 9 h 9"/>
                  <a:gd name="T12" fmla="*/ 4 w 10"/>
                  <a:gd name="T13" fmla="*/ 9 h 9"/>
                  <a:gd name="T14" fmla="*/ 2 w 10"/>
                  <a:gd name="T15" fmla="*/ 8 h 9"/>
                  <a:gd name="T16" fmla="*/ 0 w 10"/>
                  <a:gd name="T17" fmla="*/ 6 h 9"/>
                  <a:gd name="T18" fmla="*/ 0 w 10"/>
                  <a:gd name="T19" fmla="*/ 0 h 9"/>
                  <a:gd name="T20" fmla="*/ 4 w 10"/>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4" y="0"/>
                    </a:moveTo>
                    <a:lnTo>
                      <a:pt x="6" y="2"/>
                    </a:lnTo>
                    <a:lnTo>
                      <a:pt x="10" y="2"/>
                    </a:lnTo>
                    <a:lnTo>
                      <a:pt x="10" y="6"/>
                    </a:lnTo>
                    <a:lnTo>
                      <a:pt x="10" y="9"/>
                    </a:lnTo>
                    <a:lnTo>
                      <a:pt x="8" y="9"/>
                    </a:lnTo>
                    <a:lnTo>
                      <a:pt x="4" y="9"/>
                    </a:lnTo>
                    <a:lnTo>
                      <a:pt x="2" y="8"/>
                    </a:lnTo>
                    <a:lnTo>
                      <a:pt x="0" y="6"/>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5" name="Freeform 516"/>
              <p:cNvSpPr>
                <a:spLocks/>
              </p:cNvSpPr>
              <p:nvPr/>
            </p:nvSpPr>
            <p:spPr bwMode="auto">
              <a:xfrm>
                <a:off x="3711" y="2202"/>
                <a:ext cx="3" cy="4"/>
              </a:xfrm>
              <a:custGeom>
                <a:avLst/>
                <a:gdLst>
                  <a:gd name="T0" fmla="*/ 2 w 5"/>
                  <a:gd name="T1" fmla="*/ 0 h 7"/>
                  <a:gd name="T2" fmla="*/ 4 w 5"/>
                  <a:gd name="T3" fmla="*/ 2 h 7"/>
                  <a:gd name="T4" fmla="*/ 5 w 5"/>
                  <a:gd name="T5" fmla="*/ 5 h 7"/>
                  <a:gd name="T6" fmla="*/ 2 w 5"/>
                  <a:gd name="T7" fmla="*/ 7 h 7"/>
                  <a:gd name="T8" fmla="*/ 0 w 5"/>
                  <a:gd name="T9" fmla="*/ 5 h 7"/>
                  <a:gd name="T10" fmla="*/ 0 w 5"/>
                  <a:gd name="T11" fmla="*/ 3 h 7"/>
                  <a:gd name="T12" fmla="*/ 0 w 5"/>
                  <a:gd name="T13" fmla="*/ 2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4" y="2"/>
                    </a:lnTo>
                    <a:lnTo>
                      <a:pt x="5" y="5"/>
                    </a:lnTo>
                    <a:lnTo>
                      <a:pt x="2" y="7"/>
                    </a:lnTo>
                    <a:lnTo>
                      <a:pt x="0" y="5"/>
                    </a:lnTo>
                    <a:lnTo>
                      <a:pt x="0" y="3"/>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6" name="Freeform 517"/>
              <p:cNvSpPr>
                <a:spLocks/>
              </p:cNvSpPr>
              <p:nvPr/>
            </p:nvSpPr>
            <p:spPr bwMode="auto">
              <a:xfrm>
                <a:off x="3690" y="2087"/>
                <a:ext cx="4" cy="7"/>
              </a:xfrm>
              <a:custGeom>
                <a:avLst/>
                <a:gdLst>
                  <a:gd name="T0" fmla="*/ 7 w 7"/>
                  <a:gd name="T1" fmla="*/ 0 h 12"/>
                  <a:gd name="T2" fmla="*/ 7 w 7"/>
                  <a:gd name="T3" fmla="*/ 3 h 12"/>
                  <a:gd name="T4" fmla="*/ 7 w 7"/>
                  <a:gd name="T5" fmla="*/ 7 h 12"/>
                  <a:gd name="T6" fmla="*/ 7 w 7"/>
                  <a:gd name="T7" fmla="*/ 11 h 12"/>
                  <a:gd name="T8" fmla="*/ 3 w 7"/>
                  <a:gd name="T9" fmla="*/ 12 h 12"/>
                  <a:gd name="T10" fmla="*/ 0 w 7"/>
                  <a:gd name="T11" fmla="*/ 12 h 12"/>
                  <a:gd name="T12" fmla="*/ 0 w 7"/>
                  <a:gd name="T13" fmla="*/ 9 h 12"/>
                  <a:gd name="T14" fmla="*/ 1 w 7"/>
                  <a:gd name="T15" fmla="*/ 5 h 12"/>
                  <a:gd name="T16" fmla="*/ 1 w 7"/>
                  <a:gd name="T17" fmla="*/ 2 h 12"/>
                  <a:gd name="T18" fmla="*/ 3 w 7"/>
                  <a:gd name="T19" fmla="*/ 0 h 12"/>
                  <a:gd name="T20" fmla="*/ 7 w 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7" y="0"/>
                    </a:moveTo>
                    <a:lnTo>
                      <a:pt x="7" y="3"/>
                    </a:lnTo>
                    <a:lnTo>
                      <a:pt x="7" y="7"/>
                    </a:lnTo>
                    <a:lnTo>
                      <a:pt x="7" y="11"/>
                    </a:lnTo>
                    <a:lnTo>
                      <a:pt x="3" y="12"/>
                    </a:lnTo>
                    <a:lnTo>
                      <a:pt x="0" y="12"/>
                    </a:lnTo>
                    <a:lnTo>
                      <a:pt x="0" y="9"/>
                    </a:lnTo>
                    <a:lnTo>
                      <a:pt x="1" y="5"/>
                    </a:lnTo>
                    <a:lnTo>
                      <a:pt x="1" y="2"/>
                    </a:lnTo>
                    <a:lnTo>
                      <a:pt x="3"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7" name="Freeform 518"/>
              <p:cNvSpPr>
                <a:spLocks/>
              </p:cNvSpPr>
              <p:nvPr/>
            </p:nvSpPr>
            <p:spPr bwMode="auto">
              <a:xfrm>
                <a:off x="3683" y="2197"/>
                <a:ext cx="5" cy="3"/>
              </a:xfrm>
              <a:custGeom>
                <a:avLst/>
                <a:gdLst>
                  <a:gd name="T0" fmla="*/ 6 w 9"/>
                  <a:gd name="T1" fmla="*/ 0 h 7"/>
                  <a:gd name="T2" fmla="*/ 7 w 9"/>
                  <a:gd name="T3" fmla="*/ 2 h 7"/>
                  <a:gd name="T4" fmla="*/ 9 w 9"/>
                  <a:gd name="T5" fmla="*/ 5 h 7"/>
                  <a:gd name="T6" fmla="*/ 0 w 9"/>
                  <a:gd name="T7" fmla="*/ 7 h 7"/>
                  <a:gd name="T8" fmla="*/ 0 w 9"/>
                  <a:gd name="T9" fmla="*/ 5 h 7"/>
                  <a:gd name="T10" fmla="*/ 2 w 9"/>
                  <a:gd name="T11" fmla="*/ 2 h 7"/>
                  <a:gd name="T12" fmla="*/ 2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7" y="2"/>
                    </a:lnTo>
                    <a:lnTo>
                      <a:pt x="9" y="5"/>
                    </a:lnTo>
                    <a:lnTo>
                      <a:pt x="0" y="7"/>
                    </a:lnTo>
                    <a:lnTo>
                      <a:pt x="0" y="5"/>
                    </a:lnTo>
                    <a:lnTo>
                      <a:pt x="2" y="2"/>
                    </a:lnTo>
                    <a:lnTo>
                      <a:pt x="2"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8" name="Freeform 519"/>
              <p:cNvSpPr>
                <a:spLocks/>
              </p:cNvSpPr>
              <p:nvPr/>
            </p:nvSpPr>
            <p:spPr bwMode="auto">
              <a:xfrm>
                <a:off x="3505" y="2387"/>
                <a:ext cx="5" cy="5"/>
              </a:xfrm>
              <a:custGeom>
                <a:avLst/>
                <a:gdLst>
                  <a:gd name="T0" fmla="*/ 9 w 11"/>
                  <a:gd name="T1" fmla="*/ 0 h 11"/>
                  <a:gd name="T2" fmla="*/ 11 w 11"/>
                  <a:gd name="T3" fmla="*/ 11 h 11"/>
                  <a:gd name="T4" fmla="*/ 7 w 11"/>
                  <a:gd name="T5" fmla="*/ 11 h 11"/>
                  <a:gd name="T6" fmla="*/ 4 w 11"/>
                  <a:gd name="T7" fmla="*/ 11 h 11"/>
                  <a:gd name="T8" fmla="*/ 2 w 11"/>
                  <a:gd name="T9" fmla="*/ 9 h 11"/>
                  <a:gd name="T10" fmla="*/ 2 w 11"/>
                  <a:gd name="T11" fmla="*/ 5 h 11"/>
                  <a:gd name="T12" fmla="*/ 0 w 11"/>
                  <a:gd name="T13" fmla="*/ 2 h 11"/>
                  <a:gd name="T14" fmla="*/ 9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9" y="0"/>
                    </a:moveTo>
                    <a:lnTo>
                      <a:pt x="11" y="11"/>
                    </a:lnTo>
                    <a:lnTo>
                      <a:pt x="7" y="11"/>
                    </a:lnTo>
                    <a:lnTo>
                      <a:pt x="4" y="11"/>
                    </a:lnTo>
                    <a:lnTo>
                      <a:pt x="2" y="9"/>
                    </a:lnTo>
                    <a:lnTo>
                      <a:pt x="2" y="5"/>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9" name="Freeform 520"/>
              <p:cNvSpPr>
                <a:spLocks/>
              </p:cNvSpPr>
              <p:nvPr/>
            </p:nvSpPr>
            <p:spPr bwMode="auto">
              <a:xfrm>
                <a:off x="3456" y="2086"/>
                <a:ext cx="1" cy="1"/>
              </a:xfrm>
              <a:custGeom>
                <a:avLst/>
                <a:gdLst>
                  <a:gd name="T0" fmla="*/ 1 w 1"/>
                  <a:gd name="T1" fmla="*/ 0 h 4"/>
                  <a:gd name="T2" fmla="*/ 1 w 1"/>
                  <a:gd name="T3" fmla="*/ 2 h 4"/>
                  <a:gd name="T4" fmla="*/ 0 w 1"/>
                  <a:gd name="T5" fmla="*/ 4 h 4"/>
                  <a:gd name="T6" fmla="*/ 0 w 1"/>
                  <a:gd name="T7" fmla="*/ 4 h 4"/>
                  <a:gd name="T8" fmla="*/ 0 w 1"/>
                  <a:gd name="T9" fmla="*/ 4 h 4"/>
                  <a:gd name="T10" fmla="*/ 1 w 1"/>
                  <a:gd name="T11" fmla="*/ 2 h 4"/>
                  <a:gd name="T12" fmla="*/ 1 w 1"/>
                  <a:gd name="T13" fmla="*/ 2 h 4"/>
                  <a:gd name="T14" fmla="*/ 1 w 1"/>
                  <a:gd name="T15" fmla="*/ 0 h 4"/>
                  <a:gd name="T16" fmla="*/ 1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1" y="0"/>
                    </a:moveTo>
                    <a:lnTo>
                      <a:pt x="1" y="2"/>
                    </a:lnTo>
                    <a:lnTo>
                      <a:pt x="0" y="4"/>
                    </a:lnTo>
                    <a:lnTo>
                      <a:pt x="0" y="4"/>
                    </a:lnTo>
                    <a:lnTo>
                      <a:pt x="0" y="4"/>
                    </a:lnTo>
                    <a:lnTo>
                      <a:pt x="1" y="2"/>
                    </a:lnTo>
                    <a:lnTo>
                      <a:pt x="1"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0" name="Freeform 521"/>
              <p:cNvSpPr>
                <a:spLocks/>
              </p:cNvSpPr>
              <p:nvPr/>
            </p:nvSpPr>
            <p:spPr bwMode="auto">
              <a:xfrm>
                <a:off x="3284" y="2087"/>
                <a:ext cx="0" cy="2"/>
              </a:xfrm>
              <a:custGeom>
                <a:avLst/>
                <a:gdLst>
                  <a:gd name="T0" fmla="*/ 2 w 2"/>
                  <a:gd name="T1" fmla="*/ 0 h 3"/>
                  <a:gd name="T2" fmla="*/ 2 w 2"/>
                  <a:gd name="T3" fmla="*/ 2 h 3"/>
                  <a:gd name="T4" fmla="*/ 0 w 2"/>
                  <a:gd name="T5" fmla="*/ 3 h 3"/>
                  <a:gd name="T6" fmla="*/ 0 w 2"/>
                  <a:gd name="T7" fmla="*/ 3 h 3"/>
                  <a:gd name="T8" fmla="*/ 0 w 2"/>
                  <a:gd name="T9" fmla="*/ 3 h 3"/>
                  <a:gd name="T10" fmla="*/ 2 w 2"/>
                  <a:gd name="T11" fmla="*/ 2 h 3"/>
                  <a:gd name="T12" fmla="*/ 2 w 2"/>
                  <a:gd name="T13" fmla="*/ 2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2" y="2"/>
                    </a:lnTo>
                    <a:lnTo>
                      <a:pt x="0" y="3"/>
                    </a:lnTo>
                    <a:lnTo>
                      <a:pt x="0" y="3"/>
                    </a:lnTo>
                    <a:lnTo>
                      <a:pt x="0" y="3"/>
                    </a:lnTo>
                    <a:lnTo>
                      <a:pt x="2" y="2"/>
                    </a:lnTo>
                    <a:lnTo>
                      <a:pt x="2"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1" name="Freeform 522"/>
              <p:cNvSpPr>
                <a:spLocks/>
              </p:cNvSpPr>
              <p:nvPr/>
            </p:nvSpPr>
            <p:spPr bwMode="auto">
              <a:xfrm>
                <a:off x="3252" y="2268"/>
                <a:ext cx="4" cy="3"/>
              </a:xfrm>
              <a:custGeom>
                <a:avLst/>
                <a:gdLst>
                  <a:gd name="T0" fmla="*/ 7 w 7"/>
                  <a:gd name="T1" fmla="*/ 0 h 7"/>
                  <a:gd name="T2" fmla="*/ 7 w 7"/>
                  <a:gd name="T3" fmla="*/ 1 h 7"/>
                  <a:gd name="T4" fmla="*/ 7 w 7"/>
                  <a:gd name="T5" fmla="*/ 3 h 7"/>
                  <a:gd name="T6" fmla="*/ 5 w 7"/>
                  <a:gd name="T7" fmla="*/ 5 h 7"/>
                  <a:gd name="T8" fmla="*/ 4 w 7"/>
                  <a:gd name="T9" fmla="*/ 7 h 7"/>
                  <a:gd name="T10" fmla="*/ 4 w 7"/>
                  <a:gd name="T11" fmla="*/ 7 h 7"/>
                  <a:gd name="T12" fmla="*/ 2 w 7"/>
                  <a:gd name="T13" fmla="*/ 5 h 7"/>
                  <a:gd name="T14" fmla="*/ 0 w 7"/>
                  <a:gd name="T15" fmla="*/ 1 h 7"/>
                  <a:gd name="T16" fmla="*/ 7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7" y="0"/>
                    </a:moveTo>
                    <a:lnTo>
                      <a:pt x="7" y="1"/>
                    </a:lnTo>
                    <a:lnTo>
                      <a:pt x="7" y="3"/>
                    </a:lnTo>
                    <a:lnTo>
                      <a:pt x="5" y="5"/>
                    </a:lnTo>
                    <a:lnTo>
                      <a:pt x="4" y="7"/>
                    </a:lnTo>
                    <a:lnTo>
                      <a:pt x="4" y="7"/>
                    </a:lnTo>
                    <a:lnTo>
                      <a:pt x="2" y="5"/>
                    </a:lnTo>
                    <a:lnTo>
                      <a:pt x="0" y="1"/>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2" name="Freeform 523"/>
              <p:cNvSpPr>
                <a:spLocks/>
              </p:cNvSpPr>
              <p:nvPr/>
            </p:nvSpPr>
            <p:spPr bwMode="auto">
              <a:xfrm>
                <a:off x="3191" y="2063"/>
                <a:ext cx="4" cy="6"/>
              </a:xfrm>
              <a:custGeom>
                <a:avLst/>
                <a:gdLst>
                  <a:gd name="T0" fmla="*/ 9 w 9"/>
                  <a:gd name="T1" fmla="*/ 0 h 13"/>
                  <a:gd name="T2" fmla="*/ 9 w 9"/>
                  <a:gd name="T3" fmla="*/ 4 h 13"/>
                  <a:gd name="T4" fmla="*/ 9 w 9"/>
                  <a:gd name="T5" fmla="*/ 7 h 13"/>
                  <a:gd name="T6" fmla="*/ 8 w 9"/>
                  <a:gd name="T7" fmla="*/ 11 h 13"/>
                  <a:gd name="T8" fmla="*/ 6 w 9"/>
                  <a:gd name="T9" fmla="*/ 13 h 13"/>
                  <a:gd name="T10" fmla="*/ 2 w 9"/>
                  <a:gd name="T11" fmla="*/ 13 h 13"/>
                  <a:gd name="T12" fmla="*/ 0 w 9"/>
                  <a:gd name="T13" fmla="*/ 2 h 13"/>
                  <a:gd name="T14" fmla="*/ 9 w 9"/>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3">
                    <a:moveTo>
                      <a:pt x="9" y="0"/>
                    </a:moveTo>
                    <a:lnTo>
                      <a:pt x="9" y="4"/>
                    </a:lnTo>
                    <a:lnTo>
                      <a:pt x="9" y="7"/>
                    </a:lnTo>
                    <a:lnTo>
                      <a:pt x="8" y="11"/>
                    </a:lnTo>
                    <a:lnTo>
                      <a:pt x="6" y="13"/>
                    </a:lnTo>
                    <a:lnTo>
                      <a:pt x="2" y="13"/>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3" name="Freeform 524"/>
              <p:cNvSpPr>
                <a:spLocks/>
              </p:cNvSpPr>
              <p:nvPr/>
            </p:nvSpPr>
            <p:spPr bwMode="auto">
              <a:xfrm>
                <a:off x="3130" y="1997"/>
                <a:ext cx="5" cy="5"/>
              </a:xfrm>
              <a:custGeom>
                <a:avLst/>
                <a:gdLst>
                  <a:gd name="T0" fmla="*/ 3 w 9"/>
                  <a:gd name="T1" fmla="*/ 0 h 9"/>
                  <a:gd name="T2" fmla="*/ 5 w 9"/>
                  <a:gd name="T3" fmla="*/ 0 h 9"/>
                  <a:gd name="T4" fmla="*/ 7 w 9"/>
                  <a:gd name="T5" fmla="*/ 0 h 9"/>
                  <a:gd name="T6" fmla="*/ 9 w 9"/>
                  <a:gd name="T7" fmla="*/ 4 h 9"/>
                  <a:gd name="T8" fmla="*/ 9 w 9"/>
                  <a:gd name="T9" fmla="*/ 8 h 9"/>
                  <a:gd name="T10" fmla="*/ 1 w 9"/>
                  <a:gd name="T11" fmla="*/ 9 h 9"/>
                  <a:gd name="T12" fmla="*/ 0 w 9"/>
                  <a:gd name="T13" fmla="*/ 0 h 9"/>
                  <a:gd name="T14" fmla="*/ 3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3" y="0"/>
                    </a:moveTo>
                    <a:lnTo>
                      <a:pt x="5" y="0"/>
                    </a:lnTo>
                    <a:lnTo>
                      <a:pt x="7" y="0"/>
                    </a:lnTo>
                    <a:lnTo>
                      <a:pt x="9" y="4"/>
                    </a:lnTo>
                    <a:lnTo>
                      <a:pt x="9" y="8"/>
                    </a:lnTo>
                    <a:lnTo>
                      <a:pt x="1" y="9"/>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4" name="Freeform 525"/>
              <p:cNvSpPr>
                <a:spLocks/>
              </p:cNvSpPr>
              <p:nvPr/>
            </p:nvSpPr>
            <p:spPr bwMode="auto">
              <a:xfrm>
                <a:off x="3126" y="1993"/>
                <a:ext cx="4" cy="4"/>
              </a:xfrm>
              <a:custGeom>
                <a:avLst/>
                <a:gdLst>
                  <a:gd name="T0" fmla="*/ 1 w 9"/>
                  <a:gd name="T1" fmla="*/ 0 h 9"/>
                  <a:gd name="T2" fmla="*/ 5 w 9"/>
                  <a:gd name="T3" fmla="*/ 0 h 9"/>
                  <a:gd name="T4" fmla="*/ 7 w 9"/>
                  <a:gd name="T5" fmla="*/ 2 h 9"/>
                  <a:gd name="T6" fmla="*/ 9 w 9"/>
                  <a:gd name="T7" fmla="*/ 4 h 9"/>
                  <a:gd name="T8" fmla="*/ 9 w 9"/>
                  <a:gd name="T9" fmla="*/ 9 h 9"/>
                  <a:gd name="T10" fmla="*/ 5 w 9"/>
                  <a:gd name="T11" fmla="*/ 9 h 9"/>
                  <a:gd name="T12" fmla="*/ 3 w 9"/>
                  <a:gd name="T13" fmla="*/ 9 h 9"/>
                  <a:gd name="T14" fmla="*/ 1 w 9"/>
                  <a:gd name="T15" fmla="*/ 8 h 9"/>
                  <a:gd name="T16" fmla="*/ 0 w 9"/>
                  <a:gd name="T17" fmla="*/ 4 h 9"/>
                  <a:gd name="T18" fmla="*/ 0 w 9"/>
                  <a:gd name="T19" fmla="*/ 0 h 9"/>
                  <a:gd name="T20" fmla="*/ 1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1" y="0"/>
                    </a:moveTo>
                    <a:lnTo>
                      <a:pt x="5" y="0"/>
                    </a:lnTo>
                    <a:lnTo>
                      <a:pt x="7" y="2"/>
                    </a:lnTo>
                    <a:lnTo>
                      <a:pt x="9" y="4"/>
                    </a:lnTo>
                    <a:lnTo>
                      <a:pt x="9" y="9"/>
                    </a:lnTo>
                    <a:lnTo>
                      <a:pt x="5" y="9"/>
                    </a:lnTo>
                    <a:lnTo>
                      <a:pt x="3" y="9"/>
                    </a:lnTo>
                    <a:lnTo>
                      <a:pt x="1" y="8"/>
                    </a:lnTo>
                    <a:lnTo>
                      <a:pt x="0" y="4"/>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5" name="Freeform 526"/>
              <p:cNvSpPr>
                <a:spLocks/>
              </p:cNvSpPr>
              <p:nvPr/>
            </p:nvSpPr>
            <p:spPr bwMode="auto">
              <a:xfrm>
                <a:off x="3066" y="2383"/>
                <a:ext cx="3" cy="5"/>
              </a:xfrm>
              <a:custGeom>
                <a:avLst/>
                <a:gdLst>
                  <a:gd name="T0" fmla="*/ 4 w 6"/>
                  <a:gd name="T1" fmla="*/ 0 h 10"/>
                  <a:gd name="T2" fmla="*/ 6 w 6"/>
                  <a:gd name="T3" fmla="*/ 10 h 10"/>
                  <a:gd name="T4" fmla="*/ 4 w 6"/>
                  <a:gd name="T5" fmla="*/ 10 h 10"/>
                  <a:gd name="T6" fmla="*/ 2 w 6"/>
                  <a:gd name="T7" fmla="*/ 10 h 10"/>
                  <a:gd name="T8" fmla="*/ 0 w 6"/>
                  <a:gd name="T9" fmla="*/ 8 h 10"/>
                  <a:gd name="T10" fmla="*/ 0 w 6"/>
                  <a:gd name="T11" fmla="*/ 4 h 10"/>
                  <a:gd name="T12" fmla="*/ 0 w 6"/>
                  <a:gd name="T13" fmla="*/ 2 h 10"/>
                  <a:gd name="T14" fmla="*/ 4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4" y="0"/>
                    </a:moveTo>
                    <a:lnTo>
                      <a:pt x="6" y="10"/>
                    </a:lnTo>
                    <a:lnTo>
                      <a:pt x="4" y="10"/>
                    </a:lnTo>
                    <a:lnTo>
                      <a:pt x="2" y="10"/>
                    </a:lnTo>
                    <a:lnTo>
                      <a:pt x="0" y="8"/>
                    </a:lnTo>
                    <a:lnTo>
                      <a:pt x="0" y="4"/>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6" name="Freeform 527"/>
              <p:cNvSpPr>
                <a:spLocks/>
              </p:cNvSpPr>
              <p:nvPr/>
            </p:nvSpPr>
            <p:spPr bwMode="auto">
              <a:xfrm>
                <a:off x="2729" y="2195"/>
                <a:ext cx="4" cy="4"/>
              </a:xfrm>
              <a:custGeom>
                <a:avLst/>
                <a:gdLst>
                  <a:gd name="T0" fmla="*/ 9 w 9"/>
                  <a:gd name="T1" fmla="*/ 0 h 9"/>
                  <a:gd name="T2" fmla="*/ 9 w 9"/>
                  <a:gd name="T3" fmla="*/ 4 h 9"/>
                  <a:gd name="T4" fmla="*/ 7 w 9"/>
                  <a:gd name="T5" fmla="*/ 6 h 9"/>
                  <a:gd name="T6" fmla="*/ 5 w 9"/>
                  <a:gd name="T7" fmla="*/ 8 h 9"/>
                  <a:gd name="T8" fmla="*/ 4 w 9"/>
                  <a:gd name="T9" fmla="*/ 9 h 9"/>
                  <a:gd name="T10" fmla="*/ 2 w 9"/>
                  <a:gd name="T11" fmla="*/ 8 h 9"/>
                  <a:gd name="T12" fmla="*/ 0 w 9"/>
                  <a:gd name="T13" fmla="*/ 2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4"/>
                    </a:lnTo>
                    <a:lnTo>
                      <a:pt x="7" y="6"/>
                    </a:lnTo>
                    <a:lnTo>
                      <a:pt x="5" y="8"/>
                    </a:lnTo>
                    <a:lnTo>
                      <a:pt x="4" y="9"/>
                    </a:lnTo>
                    <a:lnTo>
                      <a:pt x="2" y="8"/>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7" name="Freeform 528"/>
              <p:cNvSpPr>
                <a:spLocks/>
              </p:cNvSpPr>
              <p:nvPr/>
            </p:nvSpPr>
            <p:spPr bwMode="auto">
              <a:xfrm>
                <a:off x="2648" y="1957"/>
                <a:ext cx="7" cy="12"/>
              </a:xfrm>
              <a:custGeom>
                <a:avLst/>
                <a:gdLst>
                  <a:gd name="T0" fmla="*/ 14 w 14"/>
                  <a:gd name="T1" fmla="*/ 0 h 23"/>
                  <a:gd name="T2" fmla="*/ 14 w 14"/>
                  <a:gd name="T3" fmla="*/ 5 h 23"/>
                  <a:gd name="T4" fmla="*/ 14 w 14"/>
                  <a:gd name="T5" fmla="*/ 11 h 23"/>
                  <a:gd name="T6" fmla="*/ 14 w 14"/>
                  <a:gd name="T7" fmla="*/ 14 h 23"/>
                  <a:gd name="T8" fmla="*/ 12 w 14"/>
                  <a:gd name="T9" fmla="*/ 18 h 23"/>
                  <a:gd name="T10" fmla="*/ 9 w 14"/>
                  <a:gd name="T11" fmla="*/ 22 h 23"/>
                  <a:gd name="T12" fmla="*/ 5 w 14"/>
                  <a:gd name="T13" fmla="*/ 23 h 23"/>
                  <a:gd name="T14" fmla="*/ 0 w 14"/>
                  <a:gd name="T15" fmla="*/ 23 h 23"/>
                  <a:gd name="T16" fmla="*/ 1 w 14"/>
                  <a:gd name="T17" fmla="*/ 16 h 23"/>
                  <a:gd name="T18" fmla="*/ 3 w 14"/>
                  <a:gd name="T19" fmla="*/ 13 h 23"/>
                  <a:gd name="T20" fmla="*/ 5 w 14"/>
                  <a:gd name="T21" fmla="*/ 7 h 23"/>
                  <a:gd name="T22" fmla="*/ 10 w 14"/>
                  <a:gd name="T23" fmla="*/ 4 h 23"/>
                  <a:gd name="T24" fmla="*/ 14 w 14"/>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3">
                    <a:moveTo>
                      <a:pt x="14" y="0"/>
                    </a:moveTo>
                    <a:lnTo>
                      <a:pt x="14" y="5"/>
                    </a:lnTo>
                    <a:lnTo>
                      <a:pt x="14" y="11"/>
                    </a:lnTo>
                    <a:lnTo>
                      <a:pt x="14" y="14"/>
                    </a:lnTo>
                    <a:lnTo>
                      <a:pt x="12" y="18"/>
                    </a:lnTo>
                    <a:lnTo>
                      <a:pt x="9" y="22"/>
                    </a:lnTo>
                    <a:lnTo>
                      <a:pt x="5" y="23"/>
                    </a:lnTo>
                    <a:lnTo>
                      <a:pt x="0" y="23"/>
                    </a:lnTo>
                    <a:lnTo>
                      <a:pt x="1" y="16"/>
                    </a:lnTo>
                    <a:lnTo>
                      <a:pt x="3" y="13"/>
                    </a:lnTo>
                    <a:lnTo>
                      <a:pt x="5" y="7"/>
                    </a:lnTo>
                    <a:lnTo>
                      <a:pt x="10" y="4"/>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8" name="Freeform 529"/>
              <p:cNvSpPr>
                <a:spLocks/>
              </p:cNvSpPr>
              <p:nvPr/>
            </p:nvSpPr>
            <p:spPr bwMode="auto">
              <a:xfrm>
                <a:off x="2682" y="2199"/>
                <a:ext cx="5" cy="4"/>
              </a:xfrm>
              <a:custGeom>
                <a:avLst/>
                <a:gdLst>
                  <a:gd name="T0" fmla="*/ 9 w 9"/>
                  <a:gd name="T1" fmla="*/ 0 h 8"/>
                  <a:gd name="T2" fmla="*/ 9 w 9"/>
                  <a:gd name="T3" fmla="*/ 2 h 8"/>
                  <a:gd name="T4" fmla="*/ 7 w 9"/>
                  <a:gd name="T5" fmla="*/ 6 h 8"/>
                  <a:gd name="T6" fmla="*/ 6 w 9"/>
                  <a:gd name="T7" fmla="*/ 8 h 8"/>
                  <a:gd name="T8" fmla="*/ 4 w 9"/>
                  <a:gd name="T9" fmla="*/ 8 h 8"/>
                  <a:gd name="T10" fmla="*/ 2 w 9"/>
                  <a:gd name="T11" fmla="*/ 6 h 8"/>
                  <a:gd name="T12" fmla="*/ 0 w 9"/>
                  <a:gd name="T13" fmla="*/ 2 h 8"/>
                  <a:gd name="T14" fmla="*/ 9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9" y="0"/>
                    </a:moveTo>
                    <a:lnTo>
                      <a:pt x="9" y="2"/>
                    </a:lnTo>
                    <a:lnTo>
                      <a:pt x="7" y="6"/>
                    </a:lnTo>
                    <a:lnTo>
                      <a:pt x="6" y="8"/>
                    </a:lnTo>
                    <a:lnTo>
                      <a:pt x="4" y="8"/>
                    </a:lnTo>
                    <a:lnTo>
                      <a:pt x="2" y="6"/>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9" name="Freeform 530"/>
              <p:cNvSpPr>
                <a:spLocks/>
              </p:cNvSpPr>
              <p:nvPr/>
            </p:nvSpPr>
            <p:spPr bwMode="auto">
              <a:xfrm>
                <a:off x="2550" y="1913"/>
                <a:ext cx="14" cy="11"/>
              </a:xfrm>
              <a:custGeom>
                <a:avLst/>
                <a:gdLst>
                  <a:gd name="T0" fmla="*/ 12 w 27"/>
                  <a:gd name="T1" fmla="*/ 0 h 21"/>
                  <a:gd name="T2" fmla="*/ 16 w 27"/>
                  <a:gd name="T3" fmla="*/ 0 h 21"/>
                  <a:gd name="T4" fmla="*/ 20 w 27"/>
                  <a:gd name="T5" fmla="*/ 1 h 21"/>
                  <a:gd name="T6" fmla="*/ 23 w 27"/>
                  <a:gd name="T7" fmla="*/ 3 h 21"/>
                  <a:gd name="T8" fmla="*/ 25 w 27"/>
                  <a:gd name="T9" fmla="*/ 7 h 21"/>
                  <a:gd name="T10" fmla="*/ 27 w 27"/>
                  <a:gd name="T11" fmla="*/ 10 h 21"/>
                  <a:gd name="T12" fmla="*/ 27 w 27"/>
                  <a:gd name="T13" fmla="*/ 18 h 21"/>
                  <a:gd name="T14" fmla="*/ 11 w 27"/>
                  <a:gd name="T15" fmla="*/ 21 h 21"/>
                  <a:gd name="T16" fmla="*/ 9 w 27"/>
                  <a:gd name="T17" fmla="*/ 18 h 21"/>
                  <a:gd name="T18" fmla="*/ 9 w 27"/>
                  <a:gd name="T19" fmla="*/ 14 h 21"/>
                  <a:gd name="T20" fmla="*/ 7 w 27"/>
                  <a:gd name="T21" fmla="*/ 12 h 21"/>
                  <a:gd name="T22" fmla="*/ 3 w 27"/>
                  <a:gd name="T23" fmla="*/ 10 h 21"/>
                  <a:gd name="T24" fmla="*/ 0 w 27"/>
                  <a:gd name="T25" fmla="*/ 12 h 21"/>
                  <a:gd name="T26" fmla="*/ 0 w 27"/>
                  <a:gd name="T27" fmla="*/ 1 h 21"/>
                  <a:gd name="T28" fmla="*/ 3 w 27"/>
                  <a:gd name="T29" fmla="*/ 1 h 21"/>
                  <a:gd name="T30" fmla="*/ 9 w 27"/>
                  <a:gd name="T31" fmla="*/ 1 h 21"/>
                  <a:gd name="T32" fmla="*/ 12 w 27"/>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1">
                    <a:moveTo>
                      <a:pt x="12" y="0"/>
                    </a:moveTo>
                    <a:lnTo>
                      <a:pt x="16" y="0"/>
                    </a:lnTo>
                    <a:lnTo>
                      <a:pt x="20" y="1"/>
                    </a:lnTo>
                    <a:lnTo>
                      <a:pt x="23" y="3"/>
                    </a:lnTo>
                    <a:lnTo>
                      <a:pt x="25" y="7"/>
                    </a:lnTo>
                    <a:lnTo>
                      <a:pt x="27" y="10"/>
                    </a:lnTo>
                    <a:lnTo>
                      <a:pt x="27" y="18"/>
                    </a:lnTo>
                    <a:lnTo>
                      <a:pt x="11" y="21"/>
                    </a:lnTo>
                    <a:lnTo>
                      <a:pt x="9" y="18"/>
                    </a:lnTo>
                    <a:lnTo>
                      <a:pt x="9" y="14"/>
                    </a:lnTo>
                    <a:lnTo>
                      <a:pt x="7" y="12"/>
                    </a:lnTo>
                    <a:lnTo>
                      <a:pt x="3" y="10"/>
                    </a:lnTo>
                    <a:lnTo>
                      <a:pt x="0" y="12"/>
                    </a:lnTo>
                    <a:lnTo>
                      <a:pt x="0" y="1"/>
                    </a:lnTo>
                    <a:lnTo>
                      <a:pt x="3" y="1"/>
                    </a:lnTo>
                    <a:lnTo>
                      <a:pt x="9" y="1"/>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0" name="Freeform 531"/>
              <p:cNvSpPr>
                <a:spLocks/>
              </p:cNvSpPr>
              <p:nvPr/>
            </p:nvSpPr>
            <p:spPr bwMode="auto">
              <a:xfrm>
                <a:off x="2565" y="2096"/>
                <a:ext cx="5" cy="4"/>
              </a:xfrm>
              <a:custGeom>
                <a:avLst/>
                <a:gdLst>
                  <a:gd name="T0" fmla="*/ 3 w 10"/>
                  <a:gd name="T1" fmla="*/ 0 h 9"/>
                  <a:gd name="T2" fmla="*/ 5 w 10"/>
                  <a:gd name="T3" fmla="*/ 2 h 9"/>
                  <a:gd name="T4" fmla="*/ 9 w 10"/>
                  <a:gd name="T5" fmla="*/ 2 h 9"/>
                  <a:gd name="T6" fmla="*/ 9 w 10"/>
                  <a:gd name="T7" fmla="*/ 5 h 9"/>
                  <a:gd name="T8" fmla="*/ 10 w 10"/>
                  <a:gd name="T9" fmla="*/ 9 h 9"/>
                  <a:gd name="T10" fmla="*/ 7 w 10"/>
                  <a:gd name="T11" fmla="*/ 9 h 9"/>
                  <a:gd name="T12" fmla="*/ 3 w 10"/>
                  <a:gd name="T13" fmla="*/ 9 h 9"/>
                  <a:gd name="T14" fmla="*/ 1 w 10"/>
                  <a:gd name="T15" fmla="*/ 7 h 9"/>
                  <a:gd name="T16" fmla="*/ 0 w 10"/>
                  <a:gd name="T17" fmla="*/ 5 h 9"/>
                  <a:gd name="T18" fmla="*/ 0 w 10"/>
                  <a:gd name="T19" fmla="*/ 2 h 9"/>
                  <a:gd name="T20" fmla="*/ 3 w 10"/>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3" y="0"/>
                    </a:moveTo>
                    <a:lnTo>
                      <a:pt x="5" y="2"/>
                    </a:lnTo>
                    <a:lnTo>
                      <a:pt x="9" y="2"/>
                    </a:lnTo>
                    <a:lnTo>
                      <a:pt x="9" y="5"/>
                    </a:lnTo>
                    <a:lnTo>
                      <a:pt x="10" y="9"/>
                    </a:lnTo>
                    <a:lnTo>
                      <a:pt x="7" y="9"/>
                    </a:lnTo>
                    <a:lnTo>
                      <a:pt x="3" y="9"/>
                    </a:lnTo>
                    <a:lnTo>
                      <a:pt x="1" y="7"/>
                    </a:lnTo>
                    <a:lnTo>
                      <a:pt x="0" y="5"/>
                    </a:lnTo>
                    <a:lnTo>
                      <a:pt x="0"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1" name="Freeform 532"/>
              <p:cNvSpPr>
                <a:spLocks/>
              </p:cNvSpPr>
              <p:nvPr/>
            </p:nvSpPr>
            <p:spPr bwMode="auto">
              <a:xfrm>
                <a:off x="2559" y="2114"/>
                <a:ext cx="5" cy="4"/>
              </a:xfrm>
              <a:custGeom>
                <a:avLst/>
                <a:gdLst>
                  <a:gd name="T0" fmla="*/ 3 w 9"/>
                  <a:gd name="T1" fmla="*/ 0 h 7"/>
                  <a:gd name="T2" fmla="*/ 7 w 9"/>
                  <a:gd name="T3" fmla="*/ 2 h 7"/>
                  <a:gd name="T4" fmla="*/ 9 w 9"/>
                  <a:gd name="T5" fmla="*/ 5 h 7"/>
                  <a:gd name="T6" fmla="*/ 0 w 9"/>
                  <a:gd name="T7" fmla="*/ 7 h 7"/>
                  <a:gd name="T8" fmla="*/ 0 w 9"/>
                  <a:gd name="T9" fmla="*/ 5 h 7"/>
                  <a:gd name="T10" fmla="*/ 2 w 9"/>
                  <a:gd name="T11" fmla="*/ 2 h 7"/>
                  <a:gd name="T12" fmla="*/ 2 w 9"/>
                  <a:gd name="T13" fmla="*/ 0 h 7"/>
                  <a:gd name="T14" fmla="*/ 3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3" y="0"/>
                    </a:moveTo>
                    <a:lnTo>
                      <a:pt x="7" y="2"/>
                    </a:lnTo>
                    <a:lnTo>
                      <a:pt x="9" y="5"/>
                    </a:lnTo>
                    <a:lnTo>
                      <a:pt x="0" y="7"/>
                    </a:lnTo>
                    <a:lnTo>
                      <a:pt x="0" y="5"/>
                    </a:lnTo>
                    <a:lnTo>
                      <a:pt x="2" y="2"/>
                    </a:lnTo>
                    <a:lnTo>
                      <a:pt x="2"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2" name="Freeform 533"/>
              <p:cNvSpPr>
                <a:spLocks/>
              </p:cNvSpPr>
              <p:nvPr/>
            </p:nvSpPr>
            <p:spPr bwMode="auto">
              <a:xfrm>
                <a:off x="2526" y="1943"/>
                <a:ext cx="11" cy="7"/>
              </a:xfrm>
              <a:custGeom>
                <a:avLst/>
                <a:gdLst>
                  <a:gd name="T0" fmla="*/ 13 w 22"/>
                  <a:gd name="T1" fmla="*/ 0 h 15"/>
                  <a:gd name="T2" fmla="*/ 22 w 22"/>
                  <a:gd name="T3" fmla="*/ 0 h 15"/>
                  <a:gd name="T4" fmla="*/ 20 w 22"/>
                  <a:gd name="T5" fmla="*/ 7 h 15"/>
                  <a:gd name="T6" fmla="*/ 18 w 22"/>
                  <a:gd name="T7" fmla="*/ 11 h 15"/>
                  <a:gd name="T8" fmla="*/ 15 w 22"/>
                  <a:gd name="T9" fmla="*/ 13 h 15"/>
                  <a:gd name="T10" fmla="*/ 11 w 22"/>
                  <a:gd name="T11" fmla="*/ 15 h 15"/>
                  <a:gd name="T12" fmla="*/ 9 w 22"/>
                  <a:gd name="T13" fmla="*/ 15 h 15"/>
                  <a:gd name="T14" fmla="*/ 6 w 22"/>
                  <a:gd name="T15" fmla="*/ 15 h 15"/>
                  <a:gd name="T16" fmla="*/ 2 w 22"/>
                  <a:gd name="T17" fmla="*/ 13 h 15"/>
                  <a:gd name="T18" fmla="*/ 0 w 22"/>
                  <a:gd name="T19" fmla="*/ 11 h 15"/>
                  <a:gd name="T20" fmla="*/ 0 w 22"/>
                  <a:gd name="T21" fmla="*/ 9 h 15"/>
                  <a:gd name="T22" fmla="*/ 0 w 22"/>
                  <a:gd name="T23" fmla="*/ 7 h 15"/>
                  <a:gd name="T24" fmla="*/ 0 w 22"/>
                  <a:gd name="T25" fmla="*/ 6 h 15"/>
                  <a:gd name="T26" fmla="*/ 4 w 22"/>
                  <a:gd name="T27" fmla="*/ 4 h 15"/>
                  <a:gd name="T28" fmla="*/ 7 w 22"/>
                  <a:gd name="T29" fmla="*/ 2 h 15"/>
                  <a:gd name="T30" fmla="*/ 13 w 22"/>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3" y="0"/>
                    </a:moveTo>
                    <a:lnTo>
                      <a:pt x="22" y="0"/>
                    </a:lnTo>
                    <a:lnTo>
                      <a:pt x="20" y="7"/>
                    </a:lnTo>
                    <a:lnTo>
                      <a:pt x="18" y="11"/>
                    </a:lnTo>
                    <a:lnTo>
                      <a:pt x="15" y="13"/>
                    </a:lnTo>
                    <a:lnTo>
                      <a:pt x="11" y="15"/>
                    </a:lnTo>
                    <a:lnTo>
                      <a:pt x="9" y="15"/>
                    </a:lnTo>
                    <a:lnTo>
                      <a:pt x="6" y="15"/>
                    </a:lnTo>
                    <a:lnTo>
                      <a:pt x="2" y="13"/>
                    </a:lnTo>
                    <a:lnTo>
                      <a:pt x="0" y="11"/>
                    </a:lnTo>
                    <a:lnTo>
                      <a:pt x="0" y="9"/>
                    </a:lnTo>
                    <a:lnTo>
                      <a:pt x="0" y="7"/>
                    </a:lnTo>
                    <a:lnTo>
                      <a:pt x="0" y="6"/>
                    </a:lnTo>
                    <a:lnTo>
                      <a:pt x="4" y="4"/>
                    </a:lnTo>
                    <a:lnTo>
                      <a:pt x="7" y="2"/>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3" name="Freeform 534"/>
              <p:cNvSpPr>
                <a:spLocks/>
              </p:cNvSpPr>
              <p:nvPr/>
            </p:nvSpPr>
            <p:spPr bwMode="auto">
              <a:xfrm>
                <a:off x="2535" y="2097"/>
                <a:ext cx="18" cy="18"/>
              </a:xfrm>
              <a:custGeom>
                <a:avLst/>
                <a:gdLst>
                  <a:gd name="T0" fmla="*/ 11 w 36"/>
                  <a:gd name="T1" fmla="*/ 0 h 36"/>
                  <a:gd name="T2" fmla="*/ 15 w 36"/>
                  <a:gd name="T3" fmla="*/ 0 h 36"/>
                  <a:gd name="T4" fmla="*/ 18 w 36"/>
                  <a:gd name="T5" fmla="*/ 1 h 36"/>
                  <a:gd name="T6" fmla="*/ 22 w 36"/>
                  <a:gd name="T7" fmla="*/ 3 h 36"/>
                  <a:gd name="T8" fmla="*/ 25 w 36"/>
                  <a:gd name="T9" fmla="*/ 5 h 36"/>
                  <a:gd name="T10" fmla="*/ 29 w 36"/>
                  <a:gd name="T11" fmla="*/ 7 h 36"/>
                  <a:gd name="T12" fmla="*/ 33 w 36"/>
                  <a:gd name="T13" fmla="*/ 10 h 36"/>
                  <a:gd name="T14" fmla="*/ 34 w 36"/>
                  <a:gd name="T15" fmla="*/ 14 h 36"/>
                  <a:gd name="T16" fmla="*/ 36 w 36"/>
                  <a:gd name="T17" fmla="*/ 18 h 36"/>
                  <a:gd name="T18" fmla="*/ 36 w 36"/>
                  <a:gd name="T19" fmla="*/ 21 h 36"/>
                  <a:gd name="T20" fmla="*/ 36 w 36"/>
                  <a:gd name="T21" fmla="*/ 25 h 36"/>
                  <a:gd name="T22" fmla="*/ 33 w 36"/>
                  <a:gd name="T23" fmla="*/ 28 h 36"/>
                  <a:gd name="T24" fmla="*/ 29 w 36"/>
                  <a:gd name="T25" fmla="*/ 32 h 36"/>
                  <a:gd name="T26" fmla="*/ 22 w 36"/>
                  <a:gd name="T27" fmla="*/ 36 h 36"/>
                  <a:gd name="T28" fmla="*/ 22 w 36"/>
                  <a:gd name="T29" fmla="*/ 28 h 36"/>
                  <a:gd name="T30" fmla="*/ 20 w 36"/>
                  <a:gd name="T31" fmla="*/ 25 h 36"/>
                  <a:gd name="T32" fmla="*/ 18 w 36"/>
                  <a:gd name="T33" fmla="*/ 21 h 36"/>
                  <a:gd name="T34" fmla="*/ 16 w 36"/>
                  <a:gd name="T35" fmla="*/ 21 h 36"/>
                  <a:gd name="T36" fmla="*/ 15 w 36"/>
                  <a:gd name="T37" fmla="*/ 21 h 36"/>
                  <a:gd name="T38" fmla="*/ 13 w 36"/>
                  <a:gd name="T39" fmla="*/ 23 h 36"/>
                  <a:gd name="T40" fmla="*/ 9 w 36"/>
                  <a:gd name="T41" fmla="*/ 25 h 36"/>
                  <a:gd name="T42" fmla="*/ 7 w 36"/>
                  <a:gd name="T43" fmla="*/ 27 h 36"/>
                  <a:gd name="T44" fmla="*/ 4 w 36"/>
                  <a:gd name="T45" fmla="*/ 28 h 36"/>
                  <a:gd name="T46" fmla="*/ 2 w 36"/>
                  <a:gd name="T47" fmla="*/ 21 h 36"/>
                  <a:gd name="T48" fmla="*/ 0 w 36"/>
                  <a:gd name="T49" fmla="*/ 14 h 36"/>
                  <a:gd name="T50" fmla="*/ 0 w 36"/>
                  <a:gd name="T51" fmla="*/ 9 h 36"/>
                  <a:gd name="T52" fmla="*/ 2 w 36"/>
                  <a:gd name="T53" fmla="*/ 5 h 36"/>
                  <a:gd name="T54" fmla="*/ 4 w 36"/>
                  <a:gd name="T55" fmla="*/ 1 h 36"/>
                  <a:gd name="T56" fmla="*/ 7 w 36"/>
                  <a:gd name="T57" fmla="*/ 0 h 36"/>
                  <a:gd name="T58" fmla="*/ 11 w 36"/>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6">
                    <a:moveTo>
                      <a:pt x="11" y="0"/>
                    </a:moveTo>
                    <a:lnTo>
                      <a:pt x="15" y="0"/>
                    </a:lnTo>
                    <a:lnTo>
                      <a:pt x="18" y="1"/>
                    </a:lnTo>
                    <a:lnTo>
                      <a:pt x="22" y="3"/>
                    </a:lnTo>
                    <a:lnTo>
                      <a:pt x="25" y="5"/>
                    </a:lnTo>
                    <a:lnTo>
                      <a:pt x="29" y="7"/>
                    </a:lnTo>
                    <a:lnTo>
                      <a:pt x="33" y="10"/>
                    </a:lnTo>
                    <a:lnTo>
                      <a:pt x="34" y="14"/>
                    </a:lnTo>
                    <a:lnTo>
                      <a:pt x="36" y="18"/>
                    </a:lnTo>
                    <a:lnTo>
                      <a:pt x="36" y="21"/>
                    </a:lnTo>
                    <a:lnTo>
                      <a:pt x="36" y="25"/>
                    </a:lnTo>
                    <a:lnTo>
                      <a:pt x="33" y="28"/>
                    </a:lnTo>
                    <a:lnTo>
                      <a:pt x="29" y="32"/>
                    </a:lnTo>
                    <a:lnTo>
                      <a:pt x="22" y="36"/>
                    </a:lnTo>
                    <a:lnTo>
                      <a:pt x="22" y="28"/>
                    </a:lnTo>
                    <a:lnTo>
                      <a:pt x="20" y="25"/>
                    </a:lnTo>
                    <a:lnTo>
                      <a:pt x="18" y="21"/>
                    </a:lnTo>
                    <a:lnTo>
                      <a:pt x="16" y="21"/>
                    </a:lnTo>
                    <a:lnTo>
                      <a:pt x="15" y="21"/>
                    </a:lnTo>
                    <a:lnTo>
                      <a:pt x="13" y="23"/>
                    </a:lnTo>
                    <a:lnTo>
                      <a:pt x="9" y="25"/>
                    </a:lnTo>
                    <a:lnTo>
                      <a:pt x="7" y="27"/>
                    </a:lnTo>
                    <a:lnTo>
                      <a:pt x="4" y="28"/>
                    </a:lnTo>
                    <a:lnTo>
                      <a:pt x="2" y="21"/>
                    </a:lnTo>
                    <a:lnTo>
                      <a:pt x="0" y="14"/>
                    </a:lnTo>
                    <a:lnTo>
                      <a:pt x="0" y="9"/>
                    </a:lnTo>
                    <a:lnTo>
                      <a:pt x="2" y="5"/>
                    </a:lnTo>
                    <a:lnTo>
                      <a:pt x="4" y="1"/>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4" name="Freeform 535"/>
              <p:cNvSpPr>
                <a:spLocks/>
              </p:cNvSpPr>
              <p:nvPr/>
            </p:nvSpPr>
            <p:spPr bwMode="auto">
              <a:xfrm>
                <a:off x="2517" y="1981"/>
                <a:ext cx="4" cy="3"/>
              </a:xfrm>
              <a:custGeom>
                <a:avLst/>
                <a:gdLst>
                  <a:gd name="T0" fmla="*/ 2 w 7"/>
                  <a:gd name="T1" fmla="*/ 0 h 5"/>
                  <a:gd name="T2" fmla="*/ 4 w 7"/>
                  <a:gd name="T3" fmla="*/ 2 h 5"/>
                  <a:gd name="T4" fmla="*/ 7 w 7"/>
                  <a:gd name="T5" fmla="*/ 5 h 5"/>
                  <a:gd name="T6" fmla="*/ 4 w 7"/>
                  <a:gd name="T7" fmla="*/ 5 h 5"/>
                  <a:gd name="T8" fmla="*/ 2 w 7"/>
                  <a:gd name="T9" fmla="*/ 4 h 5"/>
                  <a:gd name="T10" fmla="*/ 0 w 7"/>
                  <a:gd name="T11" fmla="*/ 4 h 5"/>
                  <a:gd name="T12" fmla="*/ 0 w 7"/>
                  <a:gd name="T13" fmla="*/ 2 h 5"/>
                  <a:gd name="T14" fmla="*/ 0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4" y="2"/>
                    </a:lnTo>
                    <a:lnTo>
                      <a:pt x="7" y="5"/>
                    </a:lnTo>
                    <a:lnTo>
                      <a:pt x="4" y="5"/>
                    </a:lnTo>
                    <a:lnTo>
                      <a:pt x="2" y="4"/>
                    </a:lnTo>
                    <a:lnTo>
                      <a:pt x="0" y="4"/>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5" name="Freeform 536"/>
              <p:cNvSpPr>
                <a:spLocks/>
              </p:cNvSpPr>
              <p:nvPr/>
            </p:nvSpPr>
            <p:spPr bwMode="auto">
              <a:xfrm>
                <a:off x="2508" y="1970"/>
                <a:ext cx="2" cy="4"/>
              </a:xfrm>
              <a:custGeom>
                <a:avLst/>
                <a:gdLst>
                  <a:gd name="T0" fmla="*/ 4 w 4"/>
                  <a:gd name="T1" fmla="*/ 0 h 7"/>
                  <a:gd name="T2" fmla="*/ 4 w 4"/>
                  <a:gd name="T3" fmla="*/ 4 h 7"/>
                  <a:gd name="T4" fmla="*/ 4 w 4"/>
                  <a:gd name="T5" fmla="*/ 6 h 7"/>
                  <a:gd name="T6" fmla="*/ 2 w 4"/>
                  <a:gd name="T7" fmla="*/ 7 h 7"/>
                  <a:gd name="T8" fmla="*/ 0 w 4"/>
                  <a:gd name="T9" fmla="*/ 7 h 7"/>
                  <a:gd name="T10" fmla="*/ 0 w 4"/>
                  <a:gd name="T11" fmla="*/ 6 h 7"/>
                  <a:gd name="T12" fmla="*/ 0 w 4"/>
                  <a:gd name="T13" fmla="*/ 6 h 7"/>
                  <a:gd name="T14" fmla="*/ 0 w 4"/>
                  <a:gd name="T15" fmla="*/ 2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4"/>
                    </a:lnTo>
                    <a:lnTo>
                      <a:pt x="4" y="6"/>
                    </a:lnTo>
                    <a:lnTo>
                      <a:pt x="2" y="7"/>
                    </a:lnTo>
                    <a:lnTo>
                      <a:pt x="0" y="7"/>
                    </a:lnTo>
                    <a:lnTo>
                      <a:pt x="0" y="6"/>
                    </a:lnTo>
                    <a:lnTo>
                      <a:pt x="0" y="6"/>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6" name="Freeform 537"/>
              <p:cNvSpPr>
                <a:spLocks/>
              </p:cNvSpPr>
              <p:nvPr/>
            </p:nvSpPr>
            <p:spPr bwMode="auto">
              <a:xfrm>
                <a:off x="2513" y="2022"/>
                <a:ext cx="2" cy="2"/>
              </a:xfrm>
              <a:custGeom>
                <a:avLst/>
                <a:gdLst>
                  <a:gd name="T0" fmla="*/ 4 w 5"/>
                  <a:gd name="T1" fmla="*/ 0 h 5"/>
                  <a:gd name="T2" fmla="*/ 5 w 5"/>
                  <a:gd name="T3" fmla="*/ 2 h 5"/>
                  <a:gd name="T4" fmla="*/ 5 w 5"/>
                  <a:gd name="T5" fmla="*/ 4 h 5"/>
                  <a:gd name="T6" fmla="*/ 5 w 5"/>
                  <a:gd name="T7" fmla="*/ 5 h 5"/>
                  <a:gd name="T8" fmla="*/ 5 w 5"/>
                  <a:gd name="T9" fmla="*/ 5 h 5"/>
                  <a:gd name="T10" fmla="*/ 4 w 5"/>
                  <a:gd name="T11" fmla="*/ 5 h 5"/>
                  <a:gd name="T12" fmla="*/ 2 w 5"/>
                  <a:gd name="T13" fmla="*/ 5 h 5"/>
                  <a:gd name="T14" fmla="*/ 0 w 5"/>
                  <a:gd name="T15" fmla="*/ 0 h 5"/>
                  <a:gd name="T16" fmla="*/ 4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4" y="0"/>
                    </a:moveTo>
                    <a:lnTo>
                      <a:pt x="5" y="2"/>
                    </a:lnTo>
                    <a:lnTo>
                      <a:pt x="5" y="4"/>
                    </a:lnTo>
                    <a:lnTo>
                      <a:pt x="5" y="5"/>
                    </a:lnTo>
                    <a:lnTo>
                      <a:pt x="5" y="5"/>
                    </a:lnTo>
                    <a:lnTo>
                      <a:pt x="4" y="5"/>
                    </a:lnTo>
                    <a:lnTo>
                      <a:pt x="2" y="5"/>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7" name="Freeform 538"/>
              <p:cNvSpPr>
                <a:spLocks/>
              </p:cNvSpPr>
              <p:nvPr/>
            </p:nvSpPr>
            <p:spPr bwMode="auto">
              <a:xfrm>
                <a:off x="2491" y="2017"/>
                <a:ext cx="22" cy="12"/>
              </a:xfrm>
              <a:custGeom>
                <a:avLst/>
                <a:gdLst>
                  <a:gd name="T0" fmla="*/ 12 w 43"/>
                  <a:gd name="T1" fmla="*/ 0 h 24"/>
                  <a:gd name="T2" fmla="*/ 14 w 43"/>
                  <a:gd name="T3" fmla="*/ 0 h 24"/>
                  <a:gd name="T4" fmla="*/ 14 w 43"/>
                  <a:gd name="T5" fmla="*/ 4 h 24"/>
                  <a:gd name="T6" fmla="*/ 16 w 43"/>
                  <a:gd name="T7" fmla="*/ 7 h 24"/>
                  <a:gd name="T8" fmla="*/ 18 w 43"/>
                  <a:gd name="T9" fmla="*/ 14 h 24"/>
                  <a:gd name="T10" fmla="*/ 21 w 43"/>
                  <a:gd name="T11" fmla="*/ 13 h 24"/>
                  <a:gd name="T12" fmla="*/ 25 w 43"/>
                  <a:gd name="T13" fmla="*/ 11 h 24"/>
                  <a:gd name="T14" fmla="*/ 27 w 43"/>
                  <a:gd name="T15" fmla="*/ 7 h 24"/>
                  <a:gd name="T16" fmla="*/ 29 w 43"/>
                  <a:gd name="T17" fmla="*/ 5 h 24"/>
                  <a:gd name="T18" fmla="*/ 32 w 43"/>
                  <a:gd name="T19" fmla="*/ 2 h 24"/>
                  <a:gd name="T20" fmla="*/ 36 w 43"/>
                  <a:gd name="T21" fmla="*/ 0 h 24"/>
                  <a:gd name="T22" fmla="*/ 41 w 43"/>
                  <a:gd name="T23" fmla="*/ 0 h 24"/>
                  <a:gd name="T24" fmla="*/ 43 w 43"/>
                  <a:gd name="T25" fmla="*/ 9 h 24"/>
                  <a:gd name="T26" fmla="*/ 36 w 43"/>
                  <a:gd name="T27" fmla="*/ 18 h 24"/>
                  <a:gd name="T28" fmla="*/ 25 w 43"/>
                  <a:gd name="T29" fmla="*/ 24 h 24"/>
                  <a:gd name="T30" fmla="*/ 14 w 43"/>
                  <a:gd name="T31" fmla="*/ 24 h 24"/>
                  <a:gd name="T32" fmla="*/ 5 w 43"/>
                  <a:gd name="T33" fmla="*/ 20 h 24"/>
                  <a:gd name="T34" fmla="*/ 0 w 43"/>
                  <a:gd name="T35" fmla="*/ 7 h 24"/>
                  <a:gd name="T36" fmla="*/ 2 w 43"/>
                  <a:gd name="T37" fmla="*/ 5 h 24"/>
                  <a:gd name="T38" fmla="*/ 5 w 43"/>
                  <a:gd name="T39" fmla="*/ 4 h 24"/>
                  <a:gd name="T40" fmla="*/ 7 w 43"/>
                  <a:gd name="T41" fmla="*/ 2 h 24"/>
                  <a:gd name="T42" fmla="*/ 11 w 43"/>
                  <a:gd name="T43" fmla="*/ 0 h 24"/>
                  <a:gd name="T44" fmla="*/ 12 w 4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24">
                    <a:moveTo>
                      <a:pt x="12" y="0"/>
                    </a:moveTo>
                    <a:lnTo>
                      <a:pt x="14" y="0"/>
                    </a:lnTo>
                    <a:lnTo>
                      <a:pt x="14" y="4"/>
                    </a:lnTo>
                    <a:lnTo>
                      <a:pt x="16" y="7"/>
                    </a:lnTo>
                    <a:lnTo>
                      <a:pt x="18" y="14"/>
                    </a:lnTo>
                    <a:lnTo>
                      <a:pt x="21" y="13"/>
                    </a:lnTo>
                    <a:lnTo>
                      <a:pt x="25" y="11"/>
                    </a:lnTo>
                    <a:lnTo>
                      <a:pt x="27" y="7"/>
                    </a:lnTo>
                    <a:lnTo>
                      <a:pt x="29" y="5"/>
                    </a:lnTo>
                    <a:lnTo>
                      <a:pt x="32" y="2"/>
                    </a:lnTo>
                    <a:lnTo>
                      <a:pt x="36" y="0"/>
                    </a:lnTo>
                    <a:lnTo>
                      <a:pt x="41" y="0"/>
                    </a:lnTo>
                    <a:lnTo>
                      <a:pt x="43" y="9"/>
                    </a:lnTo>
                    <a:lnTo>
                      <a:pt x="36" y="18"/>
                    </a:lnTo>
                    <a:lnTo>
                      <a:pt x="25" y="24"/>
                    </a:lnTo>
                    <a:lnTo>
                      <a:pt x="14" y="24"/>
                    </a:lnTo>
                    <a:lnTo>
                      <a:pt x="5" y="20"/>
                    </a:lnTo>
                    <a:lnTo>
                      <a:pt x="0" y="7"/>
                    </a:lnTo>
                    <a:lnTo>
                      <a:pt x="2" y="5"/>
                    </a:lnTo>
                    <a:lnTo>
                      <a:pt x="5" y="4"/>
                    </a:lnTo>
                    <a:lnTo>
                      <a:pt x="7" y="2"/>
                    </a:lnTo>
                    <a:lnTo>
                      <a:pt x="11" y="0"/>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8" name="Freeform 539"/>
              <p:cNvSpPr>
                <a:spLocks/>
              </p:cNvSpPr>
              <p:nvPr/>
            </p:nvSpPr>
            <p:spPr bwMode="auto">
              <a:xfrm>
                <a:off x="2495" y="1994"/>
                <a:ext cx="6" cy="10"/>
              </a:xfrm>
              <a:custGeom>
                <a:avLst/>
                <a:gdLst>
                  <a:gd name="T0" fmla="*/ 0 w 11"/>
                  <a:gd name="T1" fmla="*/ 0 h 20"/>
                  <a:gd name="T2" fmla="*/ 5 w 11"/>
                  <a:gd name="T3" fmla="*/ 0 h 20"/>
                  <a:gd name="T4" fmla="*/ 7 w 11"/>
                  <a:gd name="T5" fmla="*/ 2 h 20"/>
                  <a:gd name="T6" fmla="*/ 11 w 11"/>
                  <a:gd name="T7" fmla="*/ 4 h 20"/>
                  <a:gd name="T8" fmla="*/ 11 w 11"/>
                  <a:gd name="T9" fmla="*/ 6 h 20"/>
                  <a:gd name="T10" fmla="*/ 11 w 11"/>
                  <a:gd name="T11" fmla="*/ 9 h 20"/>
                  <a:gd name="T12" fmla="*/ 11 w 11"/>
                  <a:gd name="T13" fmla="*/ 11 h 20"/>
                  <a:gd name="T14" fmla="*/ 9 w 11"/>
                  <a:gd name="T15" fmla="*/ 15 h 20"/>
                  <a:gd name="T16" fmla="*/ 9 w 11"/>
                  <a:gd name="T17" fmla="*/ 16 h 20"/>
                  <a:gd name="T18" fmla="*/ 7 w 11"/>
                  <a:gd name="T19" fmla="*/ 18 h 20"/>
                  <a:gd name="T20" fmla="*/ 5 w 11"/>
                  <a:gd name="T21" fmla="*/ 20 h 20"/>
                  <a:gd name="T22" fmla="*/ 3 w 11"/>
                  <a:gd name="T23" fmla="*/ 18 h 20"/>
                  <a:gd name="T24" fmla="*/ 2 w 11"/>
                  <a:gd name="T25" fmla="*/ 16 h 20"/>
                  <a:gd name="T26" fmla="*/ 2 w 11"/>
                  <a:gd name="T27" fmla="*/ 13 h 20"/>
                  <a:gd name="T28" fmla="*/ 0 w 11"/>
                  <a:gd name="T29" fmla="*/ 7 h 20"/>
                  <a:gd name="T30" fmla="*/ 0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0" y="0"/>
                    </a:moveTo>
                    <a:lnTo>
                      <a:pt x="5" y="0"/>
                    </a:lnTo>
                    <a:lnTo>
                      <a:pt x="7" y="2"/>
                    </a:lnTo>
                    <a:lnTo>
                      <a:pt x="11" y="4"/>
                    </a:lnTo>
                    <a:lnTo>
                      <a:pt x="11" y="6"/>
                    </a:lnTo>
                    <a:lnTo>
                      <a:pt x="11" y="9"/>
                    </a:lnTo>
                    <a:lnTo>
                      <a:pt x="11" y="11"/>
                    </a:lnTo>
                    <a:lnTo>
                      <a:pt x="9" y="15"/>
                    </a:lnTo>
                    <a:lnTo>
                      <a:pt x="9" y="16"/>
                    </a:lnTo>
                    <a:lnTo>
                      <a:pt x="7" y="18"/>
                    </a:lnTo>
                    <a:lnTo>
                      <a:pt x="5" y="20"/>
                    </a:lnTo>
                    <a:lnTo>
                      <a:pt x="3" y="18"/>
                    </a:lnTo>
                    <a:lnTo>
                      <a:pt x="2" y="16"/>
                    </a:lnTo>
                    <a:lnTo>
                      <a:pt x="2"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9" name="Freeform 540"/>
              <p:cNvSpPr>
                <a:spLocks/>
              </p:cNvSpPr>
              <p:nvPr/>
            </p:nvSpPr>
            <p:spPr bwMode="auto">
              <a:xfrm>
                <a:off x="2525" y="2216"/>
                <a:ext cx="5" cy="4"/>
              </a:xfrm>
              <a:custGeom>
                <a:avLst/>
                <a:gdLst>
                  <a:gd name="T0" fmla="*/ 6 w 9"/>
                  <a:gd name="T1" fmla="*/ 0 h 7"/>
                  <a:gd name="T2" fmla="*/ 8 w 9"/>
                  <a:gd name="T3" fmla="*/ 0 h 7"/>
                  <a:gd name="T4" fmla="*/ 9 w 9"/>
                  <a:gd name="T5" fmla="*/ 5 h 7"/>
                  <a:gd name="T6" fmla="*/ 0 w 9"/>
                  <a:gd name="T7" fmla="*/ 7 h 7"/>
                  <a:gd name="T8" fmla="*/ 0 w 9"/>
                  <a:gd name="T9" fmla="*/ 3 h 7"/>
                  <a:gd name="T10" fmla="*/ 2 w 9"/>
                  <a:gd name="T11" fmla="*/ 2 h 7"/>
                  <a:gd name="T12" fmla="*/ 2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0"/>
                    </a:lnTo>
                    <a:lnTo>
                      <a:pt x="9" y="5"/>
                    </a:lnTo>
                    <a:lnTo>
                      <a:pt x="0" y="7"/>
                    </a:lnTo>
                    <a:lnTo>
                      <a:pt x="0" y="3"/>
                    </a:lnTo>
                    <a:lnTo>
                      <a:pt x="2" y="2"/>
                    </a:lnTo>
                    <a:lnTo>
                      <a:pt x="2"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0" name="Freeform 541"/>
              <p:cNvSpPr>
                <a:spLocks/>
              </p:cNvSpPr>
              <p:nvPr/>
            </p:nvSpPr>
            <p:spPr bwMode="auto">
              <a:xfrm>
                <a:off x="2475" y="1927"/>
                <a:ext cx="14" cy="16"/>
              </a:xfrm>
              <a:custGeom>
                <a:avLst/>
                <a:gdLst>
                  <a:gd name="T0" fmla="*/ 26 w 29"/>
                  <a:gd name="T1" fmla="*/ 0 h 32"/>
                  <a:gd name="T2" fmla="*/ 29 w 29"/>
                  <a:gd name="T3" fmla="*/ 30 h 32"/>
                  <a:gd name="T4" fmla="*/ 20 w 29"/>
                  <a:gd name="T5" fmla="*/ 32 h 32"/>
                  <a:gd name="T6" fmla="*/ 20 w 29"/>
                  <a:gd name="T7" fmla="*/ 25 h 32"/>
                  <a:gd name="T8" fmla="*/ 18 w 29"/>
                  <a:gd name="T9" fmla="*/ 21 h 32"/>
                  <a:gd name="T10" fmla="*/ 17 w 29"/>
                  <a:gd name="T11" fmla="*/ 18 h 32"/>
                  <a:gd name="T12" fmla="*/ 13 w 29"/>
                  <a:gd name="T13" fmla="*/ 16 h 32"/>
                  <a:gd name="T14" fmla="*/ 9 w 29"/>
                  <a:gd name="T15" fmla="*/ 14 h 32"/>
                  <a:gd name="T16" fmla="*/ 6 w 29"/>
                  <a:gd name="T17" fmla="*/ 14 h 32"/>
                  <a:gd name="T18" fmla="*/ 0 w 29"/>
                  <a:gd name="T19" fmla="*/ 14 h 32"/>
                  <a:gd name="T20" fmla="*/ 2 w 29"/>
                  <a:gd name="T21" fmla="*/ 10 h 32"/>
                  <a:gd name="T22" fmla="*/ 4 w 29"/>
                  <a:gd name="T23" fmla="*/ 7 h 32"/>
                  <a:gd name="T24" fmla="*/ 6 w 29"/>
                  <a:gd name="T25" fmla="*/ 3 h 32"/>
                  <a:gd name="T26" fmla="*/ 11 w 29"/>
                  <a:gd name="T27" fmla="*/ 1 h 32"/>
                  <a:gd name="T28" fmla="*/ 15 w 29"/>
                  <a:gd name="T29" fmla="*/ 1 h 32"/>
                  <a:gd name="T30" fmla="*/ 20 w 29"/>
                  <a:gd name="T31" fmla="*/ 0 h 32"/>
                  <a:gd name="T32" fmla="*/ 26 w 29"/>
                  <a:gd name="T3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2">
                    <a:moveTo>
                      <a:pt x="26" y="0"/>
                    </a:moveTo>
                    <a:lnTo>
                      <a:pt x="29" y="30"/>
                    </a:lnTo>
                    <a:lnTo>
                      <a:pt x="20" y="32"/>
                    </a:lnTo>
                    <a:lnTo>
                      <a:pt x="20" y="25"/>
                    </a:lnTo>
                    <a:lnTo>
                      <a:pt x="18" y="21"/>
                    </a:lnTo>
                    <a:lnTo>
                      <a:pt x="17" y="18"/>
                    </a:lnTo>
                    <a:lnTo>
                      <a:pt x="13" y="16"/>
                    </a:lnTo>
                    <a:lnTo>
                      <a:pt x="9" y="14"/>
                    </a:lnTo>
                    <a:lnTo>
                      <a:pt x="6" y="14"/>
                    </a:lnTo>
                    <a:lnTo>
                      <a:pt x="0" y="14"/>
                    </a:lnTo>
                    <a:lnTo>
                      <a:pt x="2" y="10"/>
                    </a:lnTo>
                    <a:lnTo>
                      <a:pt x="4" y="7"/>
                    </a:lnTo>
                    <a:lnTo>
                      <a:pt x="6" y="3"/>
                    </a:lnTo>
                    <a:lnTo>
                      <a:pt x="11" y="1"/>
                    </a:lnTo>
                    <a:lnTo>
                      <a:pt x="15" y="1"/>
                    </a:lnTo>
                    <a:lnTo>
                      <a:pt x="20" y="0"/>
                    </a:lnTo>
                    <a:lnTo>
                      <a:pt x="2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1" name="Freeform 542"/>
              <p:cNvSpPr>
                <a:spLocks/>
              </p:cNvSpPr>
              <p:nvPr/>
            </p:nvSpPr>
            <p:spPr bwMode="auto">
              <a:xfrm>
                <a:off x="2409" y="1934"/>
                <a:ext cx="79" cy="26"/>
              </a:xfrm>
              <a:custGeom>
                <a:avLst/>
                <a:gdLst>
                  <a:gd name="T0" fmla="*/ 131 w 158"/>
                  <a:gd name="T1" fmla="*/ 0 h 52"/>
                  <a:gd name="T2" fmla="*/ 135 w 158"/>
                  <a:gd name="T3" fmla="*/ 6 h 52"/>
                  <a:gd name="T4" fmla="*/ 139 w 158"/>
                  <a:gd name="T5" fmla="*/ 11 h 52"/>
                  <a:gd name="T6" fmla="*/ 142 w 158"/>
                  <a:gd name="T7" fmla="*/ 15 h 52"/>
                  <a:gd name="T8" fmla="*/ 146 w 158"/>
                  <a:gd name="T9" fmla="*/ 16 h 52"/>
                  <a:gd name="T10" fmla="*/ 151 w 158"/>
                  <a:gd name="T11" fmla="*/ 18 h 52"/>
                  <a:gd name="T12" fmla="*/ 158 w 158"/>
                  <a:gd name="T13" fmla="*/ 29 h 52"/>
                  <a:gd name="T14" fmla="*/ 157 w 158"/>
                  <a:gd name="T15" fmla="*/ 36 h 52"/>
                  <a:gd name="T16" fmla="*/ 149 w 158"/>
                  <a:gd name="T17" fmla="*/ 40 h 52"/>
                  <a:gd name="T18" fmla="*/ 135 w 158"/>
                  <a:gd name="T19" fmla="*/ 43 h 52"/>
                  <a:gd name="T20" fmla="*/ 120 w 158"/>
                  <a:gd name="T21" fmla="*/ 45 h 52"/>
                  <a:gd name="T22" fmla="*/ 104 w 158"/>
                  <a:gd name="T23" fmla="*/ 47 h 52"/>
                  <a:gd name="T24" fmla="*/ 90 w 158"/>
                  <a:gd name="T25" fmla="*/ 51 h 52"/>
                  <a:gd name="T26" fmla="*/ 79 w 158"/>
                  <a:gd name="T27" fmla="*/ 52 h 52"/>
                  <a:gd name="T28" fmla="*/ 79 w 158"/>
                  <a:gd name="T29" fmla="*/ 49 h 52"/>
                  <a:gd name="T30" fmla="*/ 81 w 158"/>
                  <a:gd name="T31" fmla="*/ 45 h 52"/>
                  <a:gd name="T32" fmla="*/ 83 w 158"/>
                  <a:gd name="T33" fmla="*/ 43 h 52"/>
                  <a:gd name="T34" fmla="*/ 84 w 158"/>
                  <a:gd name="T35" fmla="*/ 40 h 52"/>
                  <a:gd name="T36" fmla="*/ 88 w 158"/>
                  <a:gd name="T37" fmla="*/ 38 h 52"/>
                  <a:gd name="T38" fmla="*/ 90 w 158"/>
                  <a:gd name="T39" fmla="*/ 36 h 52"/>
                  <a:gd name="T40" fmla="*/ 92 w 158"/>
                  <a:gd name="T41" fmla="*/ 33 h 52"/>
                  <a:gd name="T42" fmla="*/ 93 w 158"/>
                  <a:gd name="T43" fmla="*/ 29 h 52"/>
                  <a:gd name="T44" fmla="*/ 77 w 158"/>
                  <a:gd name="T45" fmla="*/ 24 h 52"/>
                  <a:gd name="T46" fmla="*/ 63 w 158"/>
                  <a:gd name="T47" fmla="*/ 25 h 52"/>
                  <a:gd name="T48" fmla="*/ 47 w 158"/>
                  <a:gd name="T49" fmla="*/ 31 h 52"/>
                  <a:gd name="T50" fmla="*/ 32 w 158"/>
                  <a:gd name="T51" fmla="*/ 36 h 52"/>
                  <a:gd name="T52" fmla="*/ 16 w 158"/>
                  <a:gd name="T53" fmla="*/ 42 h 52"/>
                  <a:gd name="T54" fmla="*/ 0 w 158"/>
                  <a:gd name="T55" fmla="*/ 42 h 52"/>
                  <a:gd name="T56" fmla="*/ 54 w 158"/>
                  <a:gd name="T57" fmla="*/ 15 h 52"/>
                  <a:gd name="T58" fmla="*/ 95 w 158"/>
                  <a:gd name="T59" fmla="*/ 11 h 52"/>
                  <a:gd name="T60" fmla="*/ 131 w 158"/>
                  <a:gd name="T6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8" h="52">
                    <a:moveTo>
                      <a:pt x="131" y="0"/>
                    </a:moveTo>
                    <a:lnTo>
                      <a:pt x="135" y="6"/>
                    </a:lnTo>
                    <a:lnTo>
                      <a:pt x="139" y="11"/>
                    </a:lnTo>
                    <a:lnTo>
                      <a:pt x="142" y="15"/>
                    </a:lnTo>
                    <a:lnTo>
                      <a:pt x="146" y="16"/>
                    </a:lnTo>
                    <a:lnTo>
                      <a:pt x="151" y="18"/>
                    </a:lnTo>
                    <a:lnTo>
                      <a:pt x="158" y="29"/>
                    </a:lnTo>
                    <a:lnTo>
                      <a:pt x="157" y="36"/>
                    </a:lnTo>
                    <a:lnTo>
                      <a:pt x="149" y="40"/>
                    </a:lnTo>
                    <a:lnTo>
                      <a:pt x="135" y="43"/>
                    </a:lnTo>
                    <a:lnTo>
                      <a:pt x="120" y="45"/>
                    </a:lnTo>
                    <a:lnTo>
                      <a:pt x="104" y="47"/>
                    </a:lnTo>
                    <a:lnTo>
                      <a:pt x="90" y="51"/>
                    </a:lnTo>
                    <a:lnTo>
                      <a:pt x="79" y="52"/>
                    </a:lnTo>
                    <a:lnTo>
                      <a:pt x="79" y="49"/>
                    </a:lnTo>
                    <a:lnTo>
                      <a:pt x="81" y="45"/>
                    </a:lnTo>
                    <a:lnTo>
                      <a:pt x="83" y="43"/>
                    </a:lnTo>
                    <a:lnTo>
                      <a:pt x="84" y="40"/>
                    </a:lnTo>
                    <a:lnTo>
                      <a:pt x="88" y="38"/>
                    </a:lnTo>
                    <a:lnTo>
                      <a:pt x="90" y="36"/>
                    </a:lnTo>
                    <a:lnTo>
                      <a:pt x="92" y="33"/>
                    </a:lnTo>
                    <a:lnTo>
                      <a:pt x="93" y="29"/>
                    </a:lnTo>
                    <a:lnTo>
                      <a:pt x="77" y="24"/>
                    </a:lnTo>
                    <a:lnTo>
                      <a:pt x="63" y="25"/>
                    </a:lnTo>
                    <a:lnTo>
                      <a:pt x="47" y="31"/>
                    </a:lnTo>
                    <a:lnTo>
                      <a:pt x="32" y="36"/>
                    </a:lnTo>
                    <a:lnTo>
                      <a:pt x="16" y="42"/>
                    </a:lnTo>
                    <a:lnTo>
                      <a:pt x="0" y="42"/>
                    </a:lnTo>
                    <a:lnTo>
                      <a:pt x="54" y="15"/>
                    </a:lnTo>
                    <a:lnTo>
                      <a:pt x="95" y="11"/>
                    </a:lnTo>
                    <a:lnTo>
                      <a:pt x="13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2" name="Freeform 543"/>
              <p:cNvSpPr>
                <a:spLocks/>
              </p:cNvSpPr>
              <p:nvPr/>
            </p:nvSpPr>
            <p:spPr bwMode="auto">
              <a:xfrm>
                <a:off x="2526" y="2245"/>
                <a:ext cx="3" cy="5"/>
              </a:xfrm>
              <a:custGeom>
                <a:avLst/>
                <a:gdLst>
                  <a:gd name="T0" fmla="*/ 6 w 6"/>
                  <a:gd name="T1" fmla="*/ 0 h 10"/>
                  <a:gd name="T2" fmla="*/ 6 w 6"/>
                  <a:gd name="T3" fmla="*/ 4 h 10"/>
                  <a:gd name="T4" fmla="*/ 4 w 6"/>
                  <a:gd name="T5" fmla="*/ 8 h 10"/>
                  <a:gd name="T6" fmla="*/ 4 w 6"/>
                  <a:gd name="T7" fmla="*/ 8 h 10"/>
                  <a:gd name="T8" fmla="*/ 2 w 6"/>
                  <a:gd name="T9" fmla="*/ 10 h 10"/>
                  <a:gd name="T10" fmla="*/ 0 w 6"/>
                  <a:gd name="T11" fmla="*/ 8 h 10"/>
                  <a:gd name="T12" fmla="*/ 0 w 6"/>
                  <a:gd name="T13" fmla="*/ 6 h 10"/>
                  <a:gd name="T14" fmla="*/ 2 w 6"/>
                  <a:gd name="T15" fmla="*/ 4 h 10"/>
                  <a:gd name="T16" fmla="*/ 6 w 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6" y="0"/>
                    </a:moveTo>
                    <a:lnTo>
                      <a:pt x="6" y="4"/>
                    </a:lnTo>
                    <a:lnTo>
                      <a:pt x="4" y="8"/>
                    </a:lnTo>
                    <a:lnTo>
                      <a:pt x="4" y="8"/>
                    </a:lnTo>
                    <a:lnTo>
                      <a:pt x="2" y="10"/>
                    </a:lnTo>
                    <a:lnTo>
                      <a:pt x="0" y="8"/>
                    </a:lnTo>
                    <a:lnTo>
                      <a:pt x="0" y="6"/>
                    </a:lnTo>
                    <a:lnTo>
                      <a:pt x="2" y="4"/>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sp>
          <p:nvSpPr>
            <p:cNvPr id="263" name="Freeform 545"/>
            <p:cNvSpPr>
              <a:spLocks/>
            </p:cNvSpPr>
            <p:nvPr/>
          </p:nvSpPr>
          <p:spPr bwMode="auto">
            <a:xfrm>
              <a:off x="2479" y="1996"/>
              <a:ext cx="6" cy="6"/>
            </a:xfrm>
            <a:custGeom>
              <a:avLst/>
              <a:gdLst>
                <a:gd name="T0" fmla="*/ 4 w 13"/>
                <a:gd name="T1" fmla="*/ 0 h 10"/>
                <a:gd name="T2" fmla="*/ 8 w 13"/>
                <a:gd name="T3" fmla="*/ 0 h 10"/>
                <a:gd name="T4" fmla="*/ 11 w 13"/>
                <a:gd name="T5" fmla="*/ 0 h 10"/>
                <a:gd name="T6" fmla="*/ 13 w 13"/>
                <a:gd name="T7" fmla="*/ 1 h 10"/>
                <a:gd name="T8" fmla="*/ 13 w 13"/>
                <a:gd name="T9" fmla="*/ 3 h 10"/>
                <a:gd name="T10" fmla="*/ 13 w 13"/>
                <a:gd name="T11" fmla="*/ 7 h 10"/>
                <a:gd name="T12" fmla="*/ 11 w 13"/>
                <a:gd name="T13" fmla="*/ 9 h 10"/>
                <a:gd name="T14" fmla="*/ 8 w 13"/>
                <a:gd name="T15" fmla="*/ 10 h 10"/>
                <a:gd name="T16" fmla="*/ 0 w 13"/>
                <a:gd name="T17" fmla="*/ 10 h 10"/>
                <a:gd name="T18" fmla="*/ 0 w 13"/>
                <a:gd name="T19" fmla="*/ 1 h 10"/>
                <a:gd name="T20" fmla="*/ 4 w 13"/>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0">
                  <a:moveTo>
                    <a:pt x="4" y="0"/>
                  </a:moveTo>
                  <a:lnTo>
                    <a:pt x="8" y="0"/>
                  </a:lnTo>
                  <a:lnTo>
                    <a:pt x="11" y="0"/>
                  </a:lnTo>
                  <a:lnTo>
                    <a:pt x="13" y="1"/>
                  </a:lnTo>
                  <a:lnTo>
                    <a:pt x="13" y="3"/>
                  </a:lnTo>
                  <a:lnTo>
                    <a:pt x="13" y="7"/>
                  </a:lnTo>
                  <a:lnTo>
                    <a:pt x="11" y="9"/>
                  </a:lnTo>
                  <a:lnTo>
                    <a:pt x="8" y="10"/>
                  </a:lnTo>
                  <a:lnTo>
                    <a:pt x="0" y="10"/>
                  </a:lnTo>
                  <a:lnTo>
                    <a:pt x="0" y="1"/>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64" name="Freeform 546"/>
            <p:cNvSpPr>
              <a:spLocks/>
            </p:cNvSpPr>
            <p:nvPr/>
          </p:nvSpPr>
          <p:spPr bwMode="auto">
            <a:xfrm>
              <a:off x="2454" y="1964"/>
              <a:ext cx="21" cy="12"/>
            </a:xfrm>
            <a:custGeom>
              <a:avLst/>
              <a:gdLst>
                <a:gd name="T0" fmla="*/ 14 w 41"/>
                <a:gd name="T1" fmla="*/ 0 h 23"/>
                <a:gd name="T2" fmla="*/ 21 w 41"/>
                <a:gd name="T3" fmla="*/ 1 h 23"/>
                <a:gd name="T4" fmla="*/ 30 w 41"/>
                <a:gd name="T5" fmla="*/ 3 h 23"/>
                <a:gd name="T6" fmla="*/ 41 w 41"/>
                <a:gd name="T7" fmla="*/ 3 h 23"/>
                <a:gd name="T8" fmla="*/ 41 w 41"/>
                <a:gd name="T9" fmla="*/ 12 h 23"/>
                <a:gd name="T10" fmla="*/ 36 w 41"/>
                <a:gd name="T11" fmla="*/ 18 h 23"/>
                <a:gd name="T12" fmla="*/ 27 w 41"/>
                <a:gd name="T13" fmla="*/ 18 h 23"/>
                <a:gd name="T14" fmla="*/ 18 w 41"/>
                <a:gd name="T15" fmla="*/ 19 h 23"/>
                <a:gd name="T16" fmla="*/ 9 w 41"/>
                <a:gd name="T17" fmla="*/ 19 h 23"/>
                <a:gd name="T18" fmla="*/ 2 w 41"/>
                <a:gd name="T19" fmla="*/ 23 h 23"/>
                <a:gd name="T20" fmla="*/ 0 w 41"/>
                <a:gd name="T21" fmla="*/ 12 h 23"/>
                <a:gd name="T22" fmla="*/ 7 w 41"/>
                <a:gd name="T23" fmla="*/ 3 h 23"/>
                <a:gd name="T24" fmla="*/ 14 w 4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3">
                  <a:moveTo>
                    <a:pt x="14" y="0"/>
                  </a:moveTo>
                  <a:lnTo>
                    <a:pt x="21" y="1"/>
                  </a:lnTo>
                  <a:lnTo>
                    <a:pt x="30" y="3"/>
                  </a:lnTo>
                  <a:lnTo>
                    <a:pt x="41" y="3"/>
                  </a:lnTo>
                  <a:lnTo>
                    <a:pt x="41" y="12"/>
                  </a:lnTo>
                  <a:lnTo>
                    <a:pt x="36" y="18"/>
                  </a:lnTo>
                  <a:lnTo>
                    <a:pt x="27" y="18"/>
                  </a:lnTo>
                  <a:lnTo>
                    <a:pt x="18" y="19"/>
                  </a:lnTo>
                  <a:lnTo>
                    <a:pt x="9" y="19"/>
                  </a:lnTo>
                  <a:lnTo>
                    <a:pt x="2" y="23"/>
                  </a:lnTo>
                  <a:lnTo>
                    <a:pt x="0" y="12"/>
                  </a:lnTo>
                  <a:lnTo>
                    <a:pt x="7" y="3"/>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65" name="Freeform 547"/>
            <p:cNvSpPr>
              <a:spLocks/>
            </p:cNvSpPr>
            <p:nvPr/>
          </p:nvSpPr>
          <p:spPr bwMode="auto">
            <a:xfrm>
              <a:off x="2412" y="1967"/>
              <a:ext cx="67" cy="33"/>
            </a:xfrm>
            <a:custGeom>
              <a:avLst/>
              <a:gdLst>
                <a:gd name="T0" fmla="*/ 65 w 135"/>
                <a:gd name="T1" fmla="*/ 0 h 65"/>
                <a:gd name="T2" fmla="*/ 85 w 135"/>
                <a:gd name="T3" fmla="*/ 5 h 65"/>
                <a:gd name="T4" fmla="*/ 72 w 135"/>
                <a:gd name="T5" fmla="*/ 14 h 65"/>
                <a:gd name="T6" fmla="*/ 65 w 135"/>
                <a:gd name="T7" fmla="*/ 25 h 65"/>
                <a:gd name="T8" fmla="*/ 63 w 135"/>
                <a:gd name="T9" fmla="*/ 36 h 65"/>
                <a:gd name="T10" fmla="*/ 72 w 135"/>
                <a:gd name="T11" fmla="*/ 50 h 65"/>
                <a:gd name="T12" fmla="*/ 85 w 135"/>
                <a:gd name="T13" fmla="*/ 50 h 65"/>
                <a:gd name="T14" fmla="*/ 96 w 135"/>
                <a:gd name="T15" fmla="*/ 47 h 65"/>
                <a:gd name="T16" fmla="*/ 106 w 135"/>
                <a:gd name="T17" fmla="*/ 40 h 65"/>
                <a:gd name="T18" fmla="*/ 115 w 135"/>
                <a:gd name="T19" fmla="*/ 34 h 65"/>
                <a:gd name="T20" fmla="*/ 123 w 135"/>
                <a:gd name="T21" fmla="*/ 31 h 65"/>
                <a:gd name="T22" fmla="*/ 128 w 135"/>
                <a:gd name="T23" fmla="*/ 32 h 65"/>
                <a:gd name="T24" fmla="*/ 134 w 135"/>
                <a:gd name="T25" fmla="*/ 41 h 65"/>
                <a:gd name="T26" fmla="*/ 135 w 135"/>
                <a:gd name="T27" fmla="*/ 59 h 65"/>
                <a:gd name="T28" fmla="*/ 119 w 135"/>
                <a:gd name="T29" fmla="*/ 58 h 65"/>
                <a:gd name="T30" fmla="*/ 106 w 135"/>
                <a:gd name="T31" fmla="*/ 58 h 65"/>
                <a:gd name="T32" fmla="*/ 94 w 135"/>
                <a:gd name="T33" fmla="*/ 59 h 65"/>
                <a:gd name="T34" fmla="*/ 76 w 135"/>
                <a:gd name="T35" fmla="*/ 61 h 65"/>
                <a:gd name="T36" fmla="*/ 49 w 135"/>
                <a:gd name="T37" fmla="*/ 65 h 65"/>
                <a:gd name="T38" fmla="*/ 54 w 135"/>
                <a:gd name="T39" fmla="*/ 52 h 65"/>
                <a:gd name="T40" fmla="*/ 52 w 135"/>
                <a:gd name="T41" fmla="*/ 41 h 65"/>
                <a:gd name="T42" fmla="*/ 47 w 135"/>
                <a:gd name="T43" fmla="*/ 36 h 65"/>
                <a:gd name="T44" fmla="*/ 38 w 135"/>
                <a:gd name="T45" fmla="*/ 32 h 65"/>
                <a:gd name="T46" fmla="*/ 25 w 135"/>
                <a:gd name="T47" fmla="*/ 31 h 65"/>
                <a:gd name="T48" fmla="*/ 13 w 135"/>
                <a:gd name="T49" fmla="*/ 31 h 65"/>
                <a:gd name="T50" fmla="*/ 2 w 135"/>
                <a:gd name="T51" fmla="*/ 32 h 65"/>
                <a:gd name="T52" fmla="*/ 0 w 135"/>
                <a:gd name="T53" fmla="*/ 21 h 65"/>
                <a:gd name="T54" fmla="*/ 14 w 135"/>
                <a:gd name="T55" fmla="*/ 16 h 65"/>
                <a:gd name="T56" fmla="*/ 31 w 135"/>
                <a:gd name="T57" fmla="*/ 9 h 65"/>
                <a:gd name="T58" fmla="*/ 47 w 135"/>
                <a:gd name="T59" fmla="*/ 2 h 65"/>
                <a:gd name="T60" fmla="*/ 65 w 135"/>
                <a:gd name="T6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65">
                  <a:moveTo>
                    <a:pt x="65" y="0"/>
                  </a:moveTo>
                  <a:lnTo>
                    <a:pt x="85" y="5"/>
                  </a:lnTo>
                  <a:lnTo>
                    <a:pt x="72" y="14"/>
                  </a:lnTo>
                  <a:lnTo>
                    <a:pt x="65" y="25"/>
                  </a:lnTo>
                  <a:lnTo>
                    <a:pt x="63" y="36"/>
                  </a:lnTo>
                  <a:lnTo>
                    <a:pt x="72" y="50"/>
                  </a:lnTo>
                  <a:lnTo>
                    <a:pt x="85" y="50"/>
                  </a:lnTo>
                  <a:lnTo>
                    <a:pt x="96" y="47"/>
                  </a:lnTo>
                  <a:lnTo>
                    <a:pt x="106" y="40"/>
                  </a:lnTo>
                  <a:lnTo>
                    <a:pt x="115" y="34"/>
                  </a:lnTo>
                  <a:lnTo>
                    <a:pt x="123" y="31"/>
                  </a:lnTo>
                  <a:lnTo>
                    <a:pt x="128" y="32"/>
                  </a:lnTo>
                  <a:lnTo>
                    <a:pt x="134" y="41"/>
                  </a:lnTo>
                  <a:lnTo>
                    <a:pt x="135" y="59"/>
                  </a:lnTo>
                  <a:lnTo>
                    <a:pt x="119" y="58"/>
                  </a:lnTo>
                  <a:lnTo>
                    <a:pt x="106" y="58"/>
                  </a:lnTo>
                  <a:lnTo>
                    <a:pt x="94" y="59"/>
                  </a:lnTo>
                  <a:lnTo>
                    <a:pt x="76" y="61"/>
                  </a:lnTo>
                  <a:lnTo>
                    <a:pt x="49" y="65"/>
                  </a:lnTo>
                  <a:lnTo>
                    <a:pt x="54" y="52"/>
                  </a:lnTo>
                  <a:lnTo>
                    <a:pt x="52" y="41"/>
                  </a:lnTo>
                  <a:lnTo>
                    <a:pt x="47" y="36"/>
                  </a:lnTo>
                  <a:lnTo>
                    <a:pt x="38" y="32"/>
                  </a:lnTo>
                  <a:lnTo>
                    <a:pt x="25" y="31"/>
                  </a:lnTo>
                  <a:lnTo>
                    <a:pt x="13" y="31"/>
                  </a:lnTo>
                  <a:lnTo>
                    <a:pt x="2" y="32"/>
                  </a:lnTo>
                  <a:lnTo>
                    <a:pt x="0" y="21"/>
                  </a:lnTo>
                  <a:lnTo>
                    <a:pt x="14" y="16"/>
                  </a:lnTo>
                  <a:lnTo>
                    <a:pt x="31" y="9"/>
                  </a:lnTo>
                  <a:lnTo>
                    <a:pt x="47" y="2"/>
                  </a:lnTo>
                  <a:lnTo>
                    <a:pt x="6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66" name="Freeform 548"/>
            <p:cNvSpPr>
              <a:spLocks/>
            </p:cNvSpPr>
            <p:nvPr/>
          </p:nvSpPr>
          <p:spPr bwMode="auto">
            <a:xfrm>
              <a:off x="2455" y="2179"/>
              <a:ext cx="10" cy="6"/>
            </a:xfrm>
            <a:custGeom>
              <a:avLst/>
              <a:gdLst>
                <a:gd name="T0" fmla="*/ 9 w 19"/>
                <a:gd name="T1" fmla="*/ 0 h 11"/>
                <a:gd name="T2" fmla="*/ 14 w 19"/>
                <a:gd name="T3" fmla="*/ 2 h 11"/>
                <a:gd name="T4" fmla="*/ 18 w 19"/>
                <a:gd name="T5" fmla="*/ 3 h 11"/>
                <a:gd name="T6" fmla="*/ 19 w 19"/>
                <a:gd name="T7" fmla="*/ 5 h 11"/>
                <a:gd name="T8" fmla="*/ 19 w 19"/>
                <a:gd name="T9" fmla="*/ 5 h 11"/>
                <a:gd name="T10" fmla="*/ 18 w 19"/>
                <a:gd name="T11" fmla="*/ 7 h 11"/>
                <a:gd name="T12" fmla="*/ 14 w 19"/>
                <a:gd name="T13" fmla="*/ 9 h 11"/>
                <a:gd name="T14" fmla="*/ 12 w 19"/>
                <a:gd name="T15" fmla="*/ 9 h 11"/>
                <a:gd name="T16" fmla="*/ 9 w 19"/>
                <a:gd name="T17" fmla="*/ 9 h 11"/>
                <a:gd name="T18" fmla="*/ 5 w 19"/>
                <a:gd name="T19" fmla="*/ 11 h 11"/>
                <a:gd name="T20" fmla="*/ 3 w 19"/>
                <a:gd name="T21" fmla="*/ 11 h 11"/>
                <a:gd name="T22" fmla="*/ 1 w 19"/>
                <a:gd name="T23" fmla="*/ 9 h 11"/>
                <a:gd name="T24" fmla="*/ 0 w 19"/>
                <a:gd name="T25" fmla="*/ 9 h 11"/>
                <a:gd name="T26" fmla="*/ 1 w 19"/>
                <a:gd name="T27" fmla="*/ 7 h 11"/>
                <a:gd name="T28" fmla="*/ 3 w 19"/>
                <a:gd name="T29" fmla="*/ 3 h 11"/>
                <a:gd name="T30" fmla="*/ 9 w 19"/>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1">
                  <a:moveTo>
                    <a:pt x="9" y="0"/>
                  </a:moveTo>
                  <a:lnTo>
                    <a:pt x="14" y="2"/>
                  </a:lnTo>
                  <a:lnTo>
                    <a:pt x="18" y="3"/>
                  </a:lnTo>
                  <a:lnTo>
                    <a:pt x="19" y="5"/>
                  </a:lnTo>
                  <a:lnTo>
                    <a:pt x="19" y="5"/>
                  </a:lnTo>
                  <a:lnTo>
                    <a:pt x="18" y="7"/>
                  </a:lnTo>
                  <a:lnTo>
                    <a:pt x="14" y="9"/>
                  </a:lnTo>
                  <a:lnTo>
                    <a:pt x="12" y="9"/>
                  </a:lnTo>
                  <a:lnTo>
                    <a:pt x="9" y="9"/>
                  </a:lnTo>
                  <a:lnTo>
                    <a:pt x="5" y="11"/>
                  </a:lnTo>
                  <a:lnTo>
                    <a:pt x="3" y="11"/>
                  </a:lnTo>
                  <a:lnTo>
                    <a:pt x="1" y="9"/>
                  </a:lnTo>
                  <a:lnTo>
                    <a:pt x="0" y="9"/>
                  </a:lnTo>
                  <a:lnTo>
                    <a:pt x="1" y="7"/>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67" name="Freeform 549"/>
            <p:cNvSpPr>
              <a:spLocks/>
            </p:cNvSpPr>
            <p:nvPr/>
          </p:nvSpPr>
          <p:spPr bwMode="auto">
            <a:xfrm>
              <a:off x="2470" y="2248"/>
              <a:ext cx="3" cy="3"/>
            </a:xfrm>
            <a:custGeom>
              <a:avLst/>
              <a:gdLst>
                <a:gd name="T0" fmla="*/ 2 w 6"/>
                <a:gd name="T1" fmla="*/ 0 h 5"/>
                <a:gd name="T2" fmla="*/ 4 w 6"/>
                <a:gd name="T3" fmla="*/ 2 h 5"/>
                <a:gd name="T4" fmla="*/ 6 w 6"/>
                <a:gd name="T5" fmla="*/ 5 h 5"/>
                <a:gd name="T6" fmla="*/ 2 w 6"/>
                <a:gd name="T7" fmla="*/ 5 h 5"/>
                <a:gd name="T8" fmla="*/ 0 w 6"/>
                <a:gd name="T9" fmla="*/ 5 h 5"/>
                <a:gd name="T10" fmla="*/ 0 w 6"/>
                <a:gd name="T11" fmla="*/ 4 h 5"/>
                <a:gd name="T12" fmla="*/ 0 w 6"/>
                <a:gd name="T13" fmla="*/ 2 h 5"/>
                <a:gd name="T14" fmla="*/ 0 w 6"/>
                <a:gd name="T15" fmla="*/ 0 h 5"/>
                <a:gd name="T16" fmla="*/ 2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0"/>
                  </a:moveTo>
                  <a:lnTo>
                    <a:pt x="4" y="2"/>
                  </a:lnTo>
                  <a:lnTo>
                    <a:pt x="6" y="5"/>
                  </a:lnTo>
                  <a:lnTo>
                    <a:pt x="2" y="5"/>
                  </a:lnTo>
                  <a:lnTo>
                    <a:pt x="0" y="5"/>
                  </a:lnTo>
                  <a:lnTo>
                    <a:pt x="0" y="4"/>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68" name="Freeform 550"/>
            <p:cNvSpPr>
              <a:spLocks/>
            </p:cNvSpPr>
            <p:nvPr/>
          </p:nvSpPr>
          <p:spPr bwMode="auto">
            <a:xfrm>
              <a:off x="2469" y="2385"/>
              <a:ext cx="5" cy="4"/>
            </a:xfrm>
            <a:custGeom>
              <a:avLst/>
              <a:gdLst>
                <a:gd name="T0" fmla="*/ 6 w 9"/>
                <a:gd name="T1" fmla="*/ 0 h 7"/>
                <a:gd name="T2" fmla="*/ 8 w 9"/>
                <a:gd name="T3" fmla="*/ 2 h 7"/>
                <a:gd name="T4" fmla="*/ 9 w 9"/>
                <a:gd name="T5" fmla="*/ 6 h 7"/>
                <a:gd name="T6" fmla="*/ 0 w 9"/>
                <a:gd name="T7" fmla="*/ 7 h 7"/>
                <a:gd name="T8" fmla="*/ 0 w 9"/>
                <a:gd name="T9" fmla="*/ 4 h 7"/>
                <a:gd name="T10" fmla="*/ 2 w 9"/>
                <a:gd name="T11" fmla="*/ 2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2"/>
                  </a:lnTo>
                  <a:lnTo>
                    <a:pt x="9" y="6"/>
                  </a:lnTo>
                  <a:lnTo>
                    <a:pt x="0" y="7"/>
                  </a:lnTo>
                  <a:lnTo>
                    <a:pt x="0" y="4"/>
                  </a:lnTo>
                  <a:lnTo>
                    <a:pt x="2" y="2"/>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69" name="Freeform 551"/>
            <p:cNvSpPr>
              <a:spLocks/>
            </p:cNvSpPr>
            <p:nvPr/>
          </p:nvSpPr>
          <p:spPr bwMode="auto">
            <a:xfrm>
              <a:off x="2409" y="1976"/>
              <a:ext cx="3" cy="2"/>
            </a:xfrm>
            <a:custGeom>
              <a:avLst/>
              <a:gdLst>
                <a:gd name="T0" fmla="*/ 1 w 5"/>
                <a:gd name="T1" fmla="*/ 0 h 5"/>
                <a:gd name="T2" fmla="*/ 3 w 5"/>
                <a:gd name="T3" fmla="*/ 2 h 5"/>
                <a:gd name="T4" fmla="*/ 5 w 5"/>
                <a:gd name="T5" fmla="*/ 5 h 5"/>
                <a:gd name="T6" fmla="*/ 1 w 5"/>
                <a:gd name="T7" fmla="*/ 5 h 5"/>
                <a:gd name="T8" fmla="*/ 0 w 5"/>
                <a:gd name="T9" fmla="*/ 5 h 5"/>
                <a:gd name="T10" fmla="*/ 0 w 5"/>
                <a:gd name="T11" fmla="*/ 4 h 5"/>
                <a:gd name="T12" fmla="*/ 0 w 5"/>
                <a:gd name="T13" fmla="*/ 2 h 5"/>
                <a:gd name="T14" fmla="*/ 0 w 5"/>
                <a:gd name="T15" fmla="*/ 0 h 5"/>
                <a:gd name="T16" fmla="*/ 1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1" y="0"/>
                  </a:moveTo>
                  <a:lnTo>
                    <a:pt x="3" y="2"/>
                  </a:lnTo>
                  <a:lnTo>
                    <a:pt x="5" y="5"/>
                  </a:lnTo>
                  <a:lnTo>
                    <a:pt x="1" y="5"/>
                  </a:lnTo>
                  <a:lnTo>
                    <a:pt x="0" y="5"/>
                  </a:lnTo>
                  <a:lnTo>
                    <a:pt x="0" y="4"/>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0" name="Freeform 552"/>
            <p:cNvSpPr>
              <a:spLocks/>
            </p:cNvSpPr>
            <p:nvPr/>
          </p:nvSpPr>
          <p:spPr bwMode="auto">
            <a:xfrm>
              <a:off x="2410" y="1984"/>
              <a:ext cx="2" cy="3"/>
            </a:xfrm>
            <a:custGeom>
              <a:avLst/>
              <a:gdLst>
                <a:gd name="T0" fmla="*/ 6 w 6"/>
                <a:gd name="T1" fmla="*/ 0 h 8"/>
                <a:gd name="T2" fmla="*/ 6 w 6"/>
                <a:gd name="T3" fmla="*/ 4 h 8"/>
                <a:gd name="T4" fmla="*/ 6 w 6"/>
                <a:gd name="T5" fmla="*/ 6 h 8"/>
                <a:gd name="T6" fmla="*/ 4 w 6"/>
                <a:gd name="T7" fmla="*/ 8 h 8"/>
                <a:gd name="T8" fmla="*/ 2 w 6"/>
                <a:gd name="T9" fmla="*/ 8 h 8"/>
                <a:gd name="T10" fmla="*/ 2 w 6"/>
                <a:gd name="T11" fmla="*/ 8 h 8"/>
                <a:gd name="T12" fmla="*/ 0 w 6"/>
                <a:gd name="T13" fmla="*/ 6 h 8"/>
                <a:gd name="T14" fmla="*/ 2 w 6"/>
                <a:gd name="T15" fmla="*/ 2 h 8"/>
                <a:gd name="T16" fmla="*/ 6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0"/>
                  </a:moveTo>
                  <a:lnTo>
                    <a:pt x="6" y="4"/>
                  </a:lnTo>
                  <a:lnTo>
                    <a:pt x="6" y="6"/>
                  </a:lnTo>
                  <a:lnTo>
                    <a:pt x="4" y="8"/>
                  </a:lnTo>
                  <a:lnTo>
                    <a:pt x="2" y="8"/>
                  </a:lnTo>
                  <a:lnTo>
                    <a:pt x="2" y="8"/>
                  </a:lnTo>
                  <a:lnTo>
                    <a:pt x="0" y="6"/>
                  </a:lnTo>
                  <a:lnTo>
                    <a:pt x="2" y="2"/>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1" name="Freeform 553"/>
            <p:cNvSpPr>
              <a:spLocks/>
            </p:cNvSpPr>
            <p:nvPr/>
          </p:nvSpPr>
          <p:spPr bwMode="auto">
            <a:xfrm>
              <a:off x="2401" y="1995"/>
              <a:ext cx="10" cy="5"/>
            </a:xfrm>
            <a:custGeom>
              <a:avLst/>
              <a:gdLst>
                <a:gd name="T0" fmla="*/ 9 w 20"/>
                <a:gd name="T1" fmla="*/ 0 h 9"/>
                <a:gd name="T2" fmla="*/ 15 w 20"/>
                <a:gd name="T3" fmla="*/ 2 h 9"/>
                <a:gd name="T4" fmla="*/ 18 w 20"/>
                <a:gd name="T5" fmla="*/ 2 h 9"/>
                <a:gd name="T6" fmla="*/ 20 w 20"/>
                <a:gd name="T7" fmla="*/ 3 h 9"/>
                <a:gd name="T8" fmla="*/ 20 w 20"/>
                <a:gd name="T9" fmla="*/ 5 h 9"/>
                <a:gd name="T10" fmla="*/ 18 w 20"/>
                <a:gd name="T11" fmla="*/ 7 h 9"/>
                <a:gd name="T12" fmla="*/ 15 w 20"/>
                <a:gd name="T13" fmla="*/ 7 h 9"/>
                <a:gd name="T14" fmla="*/ 13 w 20"/>
                <a:gd name="T15" fmla="*/ 9 h 9"/>
                <a:gd name="T16" fmla="*/ 9 w 20"/>
                <a:gd name="T17" fmla="*/ 9 h 9"/>
                <a:gd name="T18" fmla="*/ 6 w 20"/>
                <a:gd name="T19" fmla="*/ 9 h 9"/>
                <a:gd name="T20" fmla="*/ 4 w 20"/>
                <a:gd name="T21" fmla="*/ 9 h 9"/>
                <a:gd name="T22" fmla="*/ 2 w 20"/>
                <a:gd name="T23" fmla="*/ 9 h 9"/>
                <a:gd name="T24" fmla="*/ 0 w 20"/>
                <a:gd name="T25" fmla="*/ 7 h 9"/>
                <a:gd name="T26" fmla="*/ 2 w 20"/>
                <a:gd name="T27" fmla="*/ 5 h 9"/>
                <a:gd name="T28" fmla="*/ 4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5" y="2"/>
                  </a:lnTo>
                  <a:lnTo>
                    <a:pt x="18" y="2"/>
                  </a:lnTo>
                  <a:lnTo>
                    <a:pt x="20" y="3"/>
                  </a:lnTo>
                  <a:lnTo>
                    <a:pt x="20" y="5"/>
                  </a:lnTo>
                  <a:lnTo>
                    <a:pt x="18" y="7"/>
                  </a:lnTo>
                  <a:lnTo>
                    <a:pt x="15" y="7"/>
                  </a:lnTo>
                  <a:lnTo>
                    <a:pt x="13" y="9"/>
                  </a:lnTo>
                  <a:lnTo>
                    <a:pt x="9" y="9"/>
                  </a:lnTo>
                  <a:lnTo>
                    <a:pt x="6" y="9"/>
                  </a:lnTo>
                  <a:lnTo>
                    <a:pt x="4" y="9"/>
                  </a:lnTo>
                  <a:lnTo>
                    <a:pt x="2" y="9"/>
                  </a:lnTo>
                  <a:lnTo>
                    <a:pt x="0" y="7"/>
                  </a:lnTo>
                  <a:lnTo>
                    <a:pt x="2" y="5"/>
                  </a:lnTo>
                  <a:lnTo>
                    <a:pt x="4"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2" name="Freeform 554"/>
            <p:cNvSpPr>
              <a:spLocks/>
            </p:cNvSpPr>
            <p:nvPr/>
          </p:nvSpPr>
          <p:spPr bwMode="auto">
            <a:xfrm>
              <a:off x="2381" y="1965"/>
              <a:ext cx="21" cy="13"/>
            </a:xfrm>
            <a:custGeom>
              <a:avLst/>
              <a:gdLst>
                <a:gd name="T0" fmla="*/ 41 w 41"/>
                <a:gd name="T1" fmla="*/ 0 h 27"/>
                <a:gd name="T2" fmla="*/ 41 w 41"/>
                <a:gd name="T3" fmla="*/ 8 h 27"/>
                <a:gd name="T4" fmla="*/ 38 w 41"/>
                <a:gd name="T5" fmla="*/ 13 h 27"/>
                <a:gd name="T6" fmla="*/ 29 w 41"/>
                <a:gd name="T7" fmla="*/ 13 h 27"/>
                <a:gd name="T8" fmla="*/ 21 w 41"/>
                <a:gd name="T9" fmla="*/ 13 h 27"/>
                <a:gd name="T10" fmla="*/ 12 w 41"/>
                <a:gd name="T11" fmla="*/ 15 h 27"/>
                <a:gd name="T12" fmla="*/ 9 w 41"/>
                <a:gd name="T13" fmla="*/ 18 h 27"/>
                <a:gd name="T14" fmla="*/ 9 w 41"/>
                <a:gd name="T15" fmla="*/ 27 h 27"/>
                <a:gd name="T16" fmla="*/ 0 w 41"/>
                <a:gd name="T17" fmla="*/ 20 h 27"/>
                <a:gd name="T18" fmla="*/ 0 w 41"/>
                <a:gd name="T19" fmla="*/ 15 h 27"/>
                <a:gd name="T20" fmla="*/ 7 w 41"/>
                <a:gd name="T21" fmla="*/ 8 h 27"/>
                <a:gd name="T22" fmla="*/ 18 w 41"/>
                <a:gd name="T23" fmla="*/ 4 h 27"/>
                <a:gd name="T24" fmla="*/ 30 w 41"/>
                <a:gd name="T25" fmla="*/ 0 h 27"/>
                <a:gd name="T26" fmla="*/ 41 w 41"/>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7">
                  <a:moveTo>
                    <a:pt x="41" y="0"/>
                  </a:moveTo>
                  <a:lnTo>
                    <a:pt x="41" y="8"/>
                  </a:lnTo>
                  <a:lnTo>
                    <a:pt x="38" y="13"/>
                  </a:lnTo>
                  <a:lnTo>
                    <a:pt x="29" y="13"/>
                  </a:lnTo>
                  <a:lnTo>
                    <a:pt x="21" y="13"/>
                  </a:lnTo>
                  <a:lnTo>
                    <a:pt x="12" y="15"/>
                  </a:lnTo>
                  <a:lnTo>
                    <a:pt x="9" y="18"/>
                  </a:lnTo>
                  <a:lnTo>
                    <a:pt x="9" y="27"/>
                  </a:lnTo>
                  <a:lnTo>
                    <a:pt x="0" y="20"/>
                  </a:lnTo>
                  <a:lnTo>
                    <a:pt x="0" y="15"/>
                  </a:lnTo>
                  <a:lnTo>
                    <a:pt x="7" y="8"/>
                  </a:lnTo>
                  <a:lnTo>
                    <a:pt x="18" y="4"/>
                  </a:lnTo>
                  <a:lnTo>
                    <a:pt x="30" y="0"/>
                  </a:lnTo>
                  <a:lnTo>
                    <a:pt x="4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3" name="Freeform 555"/>
            <p:cNvSpPr>
              <a:spLocks/>
            </p:cNvSpPr>
            <p:nvPr/>
          </p:nvSpPr>
          <p:spPr bwMode="auto">
            <a:xfrm>
              <a:off x="2390" y="1976"/>
              <a:ext cx="10" cy="5"/>
            </a:xfrm>
            <a:custGeom>
              <a:avLst/>
              <a:gdLst>
                <a:gd name="T0" fmla="*/ 9 w 20"/>
                <a:gd name="T1" fmla="*/ 0 h 9"/>
                <a:gd name="T2" fmla="*/ 14 w 20"/>
                <a:gd name="T3" fmla="*/ 2 h 9"/>
                <a:gd name="T4" fmla="*/ 18 w 20"/>
                <a:gd name="T5" fmla="*/ 2 h 9"/>
                <a:gd name="T6" fmla="*/ 20 w 20"/>
                <a:gd name="T7" fmla="*/ 3 h 9"/>
                <a:gd name="T8" fmla="*/ 18 w 20"/>
                <a:gd name="T9" fmla="*/ 5 h 9"/>
                <a:gd name="T10" fmla="*/ 16 w 20"/>
                <a:gd name="T11" fmla="*/ 7 h 9"/>
                <a:gd name="T12" fmla="*/ 14 w 20"/>
                <a:gd name="T13" fmla="*/ 7 h 9"/>
                <a:gd name="T14" fmla="*/ 11 w 20"/>
                <a:gd name="T15" fmla="*/ 9 h 9"/>
                <a:gd name="T16" fmla="*/ 9 w 20"/>
                <a:gd name="T17" fmla="*/ 9 h 9"/>
                <a:gd name="T18" fmla="*/ 5 w 20"/>
                <a:gd name="T19" fmla="*/ 9 h 9"/>
                <a:gd name="T20" fmla="*/ 2 w 20"/>
                <a:gd name="T21" fmla="*/ 9 h 9"/>
                <a:gd name="T22" fmla="*/ 0 w 20"/>
                <a:gd name="T23" fmla="*/ 9 h 9"/>
                <a:gd name="T24" fmla="*/ 0 w 20"/>
                <a:gd name="T25" fmla="*/ 7 h 9"/>
                <a:gd name="T26" fmla="*/ 0 w 20"/>
                <a:gd name="T27" fmla="*/ 5 h 9"/>
                <a:gd name="T28" fmla="*/ 3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2"/>
                  </a:lnTo>
                  <a:lnTo>
                    <a:pt x="18" y="2"/>
                  </a:lnTo>
                  <a:lnTo>
                    <a:pt x="20" y="3"/>
                  </a:lnTo>
                  <a:lnTo>
                    <a:pt x="18" y="5"/>
                  </a:lnTo>
                  <a:lnTo>
                    <a:pt x="16" y="7"/>
                  </a:lnTo>
                  <a:lnTo>
                    <a:pt x="14" y="7"/>
                  </a:lnTo>
                  <a:lnTo>
                    <a:pt x="11" y="9"/>
                  </a:lnTo>
                  <a:lnTo>
                    <a:pt x="9" y="9"/>
                  </a:lnTo>
                  <a:lnTo>
                    <a:pt x="5" y="9"/>
                  </a:lnTo>
                  <a:lnTo>
                    <a:pt x="2" y="9"/>
                  </a:lnTo>
                  <a:lnTo>
                    <a:pt x="0" y="9"/>
                  </a:lnTo>
                  <a:lnTo>
                    <a:pt x="0" y="7"/>
                  </a:lnTo>
                  <a:lnTo>
                    <a:pt x="0" y="5"/>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4" name="Freeform 556"/>
            <p:cNvSpPr>
              <a:spLocks/>
            </p:cNvSpPr>
            <p:nvPr/>
          </p:nvSpPr>
          <p:spPr bwMode="auto">
            <a:xfrm>
              <a:off x="2415" y="2170"/>
              <a:ext cx="8" cy="8"/>
            </a:xfrm>
            <a:custGeom>
              <a:avLst/>
              <a:gdLst>
                <a:gd name="T0" fmla="*/ 11 w 16"/>
                <a:gd name="T1" fmla="*/ 0 h 14"/>
                <a:gd name="T2" fmla="*/ 15 w 16"/>
                <a:gd name="T3" fmla="*/ 0 h 14"/>
                <a:gd name="T4" fmla="*/ 16 w 16"/>
                <a:gd name="T5" fmla="*/ 2 h 14"/>
                <a:gd name="T6" fmla="*/ 16 w 16"/>
                <a:gd name="T7" fmla="*/ 3 h 14"/>
                <a:gd name="T8" fmla="*/ 16 w 16"/>
                <a:gd name="T9" fmla="*/ 5 h 14"/>
                <a:gd name="T10" fmla="*/ 16 w 16"/>
                <a:gd name="T11" fmla="*/ 9 h 14"/>
                <a:gd name="T12" fmla="*/ 15 w 16"/>
                <a:gd name="T13" fmla="*/ 11 h 14"/>
                <a:gd name="T14" fmla="*/ 13 w 16"/>
                <a:gd name="T15" fmla="*/ 12 h 14"/>
                <a:gd name="T16" fmla="*/ 11 w 16"/>
                <a:gd name="T17" fmla="*/ 14 h 14"/>
                <a:gd name="T18" fmla="*/ 9 w 16"/>
                <a:gd name="T19" fmla="*/ 14 h 14"/>
                <a:gd name="T20" fmla="*/ 6 w 16"/>
                <a:gd name="T21" fmla="*/ 14 h 14"/>
                <a:gd name="T22" fmla="*/ 4 w 16"/>
                <a:gd name="T23" fmla="*/ 12 h 14"/>
                <a:gd name="T24" fmla="*/ 2 w 16"/>
                <a:gd name="T25" fmla="*/ 9 h 14"/>
                <a:gd name="T26" fmla="*/ 0 w 16"/>
                <a:gd name="T27" fmla="*/ 3 h 14"/>
                <a:gd name="T28" fmla="*/ 7 w 16"/>
                <a:gd name="T29" fmla="*/ 2 h 14"/>
                <a:gd name="T30" fmla="*/ 11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11" y="0"/>
                  </a:moveTo>
                  <a:lnTo>
                    <a:pt x="15" y="0"/>
                  </a:lnTo>
                  <a:lnTo>
                    <a:pt x="16" y="2"/>
                  </a:lnTo>
                  <a:lnTo>
                    <a:pt x="16" y="3"/>
                  </a:lnTo>
                  <a:lnTo>
                    <a:pt x="16" y="5"/>
                  </a:lnTo>
                  <a:lnTo>
                    <a:pt x="16" y="9"/>
                  </a:lnTo>
                  <a:lnTo>
                    <a:pt x="15" y="11"/>
                  </a:lnTo>
                  <a:lnTo>
                    <a:pt x="13" y="12"/>
                  </a:lnTo>
                  <a:lnTo>
                    <a:pt x="11" y="14"/>
                  </a:lnTo>
                  <a:lnTo>
                    <a:pt x="9" y="14"/>
                  </a:lnTo>
                  <a:lnTo>
                    <a:pt x="6" y="14"/>
                  </a:lnTo>
                  <a:lnTo>
                    <a:pt x="4" y="12"/>
                  </a:lnTo>
                  <a:lnTo>
                    <a:pt x="2" y="9"/>
                  </a:lnTo>
                  <a:lnTo>
                    <a:pt x="0" y="3"/>
                  </a:lnTo>
                  <a:lnTo>
                    <a:pt x="7" y="2"/>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5" name="Freeform 557"/>
            <p:cNvSpPr>
              <a:spLocks/>
            </p:cNvSpPr>
            <p:nvPr/>
          </p:nvSpPr>
          <p:spPr bwMode="auto">
            <a:xfrm>
              <a:off x="2429" y="2240"/>
              <a:ext cx="4" cy="3"/>
            </a:xfrm>
            <a:custGeom>
              <a:avLst/>
              <a:gdLst>
                <a:gd name="T0" fmla="*/ 6 w 9"/>
                <a:gd name="T1" fmla="*/ 0 h 7"/>
                <a:gd name="T2" fmla="*/ 8 w 9"/>
                <a:gd name="T3" fmla="*/ 1 h 7"/>
                <a:gd name="T4" fmla="*/ 9 w 9"/>
                <a:gd name="T5" fmla="*/ 5 h 7"/>
                <a:gd name="T6" fmla="*/ 0 w 9"/>
                <a:gd name="T7" fmla="*/ 7 h 7"/>
                <a:gd name="T8" fmla="*/ 0 w 9"/>
                <a:gd name="T9" fmla="*/ 5 h 7"/>
                <a:gd name="T10" fmla="*/ 2 w 9"/>
                <a:gd name="T11" fmla="*/ 1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1"/>
                  </a:lnTo>
                  <a:lnTo>
                    <a:pt x="9" y="5"/>
                  </a:lnTo>
                  <a:lnTo>
                    <a:pt x="0" y="7"/>
                  </a:lnTo>
                  <a:lnTo>
                    <a:pt x="0" y="5"/>
                  </a:lnTo>
                  <a:lnTo>
                    <a:pt x="2" y="1"/>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6" name="Freeform 558"/>
            <p:cNvSpPr>
              <a:spLocks/>
            </p:cNvSpPr>
            <p:nvPr/>
          </p:nvSpPr>
          <p:spPr bwMode="auto">
            <a:xfrm>
              <a:off x="2412" y="2152"/>
              <a:ext cx="6" cy="9"/>
            </a:xfrm>
            <a:custGeom>
              <a:avLst/>
              <a:gdLst>
                <a:gd name="T0" fmla="*/ 0 w 11"/>
                <a:gd name="T1" fmla="*/ 0 h 18"/>
                <a:gd name="T2" fmla="*/ 5 w 11"/>
                <a:gd name="T3" fmla="*/ 0 h 18"/>
                <a:gd name="T4" fmla="*/ 9 w 11"/>
                <a:gd name="T5" fmla="*/ 0 h 18"/>
                <a:gd name="T6" fmla="*/ 11 w 11"/>
                <a:gd name="T7" fmla="*/ 1 h 18"/>
                <a:gd name="T8" fmla="*/ 11 w 11"/>
                <a:gd name="T9" fmla="*/ 5 h 18"/>
                <a:gd name="T10" fmla="*/ 11 w 11"/>
                <a:gd name="T11" fmla="*/ 7 h 18"/>
                <a:gd name="T12" fmla="*/ 11 w 11"/>
                <a:gd name="T13" fmla="*/ 10 h 18"/>
                <a:gd name="T14" fmla="*/ 9 w 11"/>
                <a:gd name="T15" fmla="*/ 12 h 18"/>
                <a:gd name="T16" fmla="*/ 9 w 11"/>
                <a:gd name="T17" fmla="*/ 16 h 18"/>
                <a:gd name="T18" fmla="*/ 7 w 11"/>
                <a:gd name="T19" fmla="*/ 18 h 18"/>
                <a:gd name="T20" fmla="*/ 5 w 11"/>
                <a:gd name="T21" fmla="*/ 18 h 18"/>
                <a:gd name="T22" fmla="*/ 3 w 11"/>
                <a:gd name="T23" fmla="*/ 18 h 18"/>
                <a:gd name="T24" fmla="*/ 2 w 11"/>
                <a:gd name="T25" fmla="*/ 16 h 18"/>
                <a:gd name="T26" fmla="*/ 2 w 11"/>
                <a:gd name="T27" fmla="*/ 12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5" y="0"/>
                  </a:lnTo>
                  <a:lnTo>
                    <a:pt x="9" y="0"/>
                  </a:lnTo>
                  <a:lnTo>
                    <a:pt x="11" y="1"/>
                  </a:lnTo>
                  <a:lnTo>
                    <a:pt x="11" y="5"/>
                  </a:lnTo>
                  <a:lnTo>
                    <a:pt x="11" y="7"/>
                  </a:lnTo>
                  <a:lnTo>
                    <a:pt x="11" y="10"/>
                  </a:lnTo>
                  <a:lnTo>
                    <a:pt x="9" y="12"/>
                  </a:lnTo>
                  <a:lnTo>
                    <a:pt x="9" y="16"/>
                  </a:lnTo>
                  <a:lnTo>
                    <a:pt x="7" y="18"/>
                  </a:lnTo>
                  <a:lnTo>
                    <a:pt x="5" y="18"/>
                  </a:lnTo>
                  <a:lnTo>
                    <a:pt x="3" y="18"/>
                  </a:lnTo>
                  <a:lnTo>
                    <a:pt x="2" y="16"/>
                  </a:lnTo>
                  <a:lnTo>
                    <a:pt x="2"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7" name="Freeform 559"/>
            <p:cNvSpPr>
              <a:spLocks/>
            </p:cNvSpPr>
            <p:nvPr/>
          </p:nvSpPr>
          <p:spPr bwMode="auto">
            <a:xfrm>
              <a:off x="2443" y="2380"/>
              <a:ext cx="4" cy="3"/>
            </a:xfrm>
            <a:custGeom>
              <a:avLst/>
              <a:gdLst>
                <a:gd name="T0" fmla="*/ 4 w 7"/>
                <a:gd name="T1" fmla="*/ 0 h 7"/>
                <a:gd name="T2" fmla="*/ 6 w 7"/>
                <a:gd name="T3" fmla="*/ 2 h 7"/>
                <a:gd name="T4" fmla="*/ 7 w 7"/>
                <a:gd name="T5" fmla="*/ 6 h 7"/>
                <a:gd name="T6" fmla="*/ 0 w 7"/>
                <a:gd name="T7" fmla="*/ 7 h 7"/>
                <a:gd name="T8" fmla="*/ 0 w 7"/>
                <a:gd name="T9" fmla="*/ 4 h 7"/>
                <a:gd name="T10" fmla="*/ 0 w 7"/>
                <a:gd name="T11" fmla="*/ 2 h 7"/>
                <a:gd name="T12" fmla="*/ 2 w 7"/>
                <a:gd name="T13" fmla="*/ 0 h 7"/>
                <a:gd name="T14" fmla="*/ 4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4" y="0"/>
                  </a:moveTo>
                  <a:lnTo>
                    <a:pt x="6" y="2"/>
                  </a:lnTo>
                  <a:lnTo>
                    <a:pt x="7" y="6"/>
                  </a:lnTo>
                  <a:lnTo>
                    <a:pt x="0" y="7"/>
                  </a:lnTo>
                  <a:lnTo>
                    <a:pt x="0" y="4"/>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8" name="Freeform 560"/>
            <p:cNvSpPr>
              <a:spLocks/>
            </p:cNvSpPr>
            <p:nvPr/>
          </p:nvSpPr>
          <p:spPr bwMode="auto">
            <a:xfrm>
              <a:off x="2394" y="2169"/>
              <a:ext cx="21" cy="8"/>
            </a:xfrm>
            <a:custGeom>
              <a:avLst/>
              <a:gdLst>
                <a:gd name="T0" fmla="*/ 18 w 41"/>
                <a:gd name="T1" fmla="*/ 0 h 14"/>
                <a:gd name="T2" fmla="*/ 23 w 41"/>
                <a:gd name="T3" fmla="*/ 0 h 14"/>
                <a:gd name="T4" fmla="*/ 29 w 41"/>
                <a:gd name="T5" fmla="*/ 0 h 14"/>
                <a:gd name="T6" fmla="*/ 36 w 41"/>
                <a:gd name="T7" fmla="*/ 2 h 14"/>
                <a:gd name="T8" fmla="*/ 41 w 41"/>
                <a:gd name="T9" fmla="*/ 5 h 14"/>
                <a:gd name="T10" fmla="*/ 30 w 41"/>
                <a:gd name="T11" fmla="*/ 9 h 14"/>
                <a:gd name="T12" fmla="*/ 21 w 41"/>
                <a:gd name="T13" fmla="*/ 13 h 14"/>
                <a:gd name="T14" fmla="*/ 14 w 41"/>
                <a:gd name="T15" fmla="*/ 14 h 14"/>
                <a:gd name="T16" fmla="*/ 9 w 41"/>
                <a:gd name="T17" fmla="*/ 14 h 14"/>
                <a:gd name="T18" fmla="*/ 5 w 41"/>
                <a:gd name="T19" fmla="*/ 13 h 14"/>
                <a:gd name="T20" fmla="*/ 2 w 41"/>
                <a:gd name="T21" fmla="*/ 13 h 14"/>
                <a:gd name="T22" fmla="*/ 0 w 41"/>
                <a:gd name="T23" fmla="*/ 11 h 14"/>
                <a:gd name="T24" fmla="*/ 0 w 41"/>
                <a:gd name="T25" fmla="*/ 9 h 14"/>
                <a:gd name="T26" fmla="*/ 0 w 41"/>
                <a:gd name="T27" fmla="*/ 7 h 14"/>
                <a:gd name="T28" fmla="*/ 2 w 41"/>
                <a:gd name="T29" fmla="*/ 5 h 14"/>
                <a:gd name="T30" fmla="*/ 5 w 41"/>
                <a:gd name="T31" fmla="*/ 4 h 14"/>
                <a:gd name="T32" fmla="*/ 9 w 41"/>
                <a:gd name="T33" fmla="*/ 2 h 14"/>
                <a:gd name="T34" fmla="*/ 12 w 41"/>
                <a:gd name="T35" fmla="*/ 0 h 14"/>
                <a:gd name="T36" fmla="*/ 18 w 41"/>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14">
                  <a:moveTo>
                    <a:pt x="18" y="0"/>
                  </a:moveTo>
                  <a:lnTo>
                    <a:pt x="23" y="0"/>
                  </a:lnTo>
                  <a:lnTo>
                    <a:pt x="29" y="0"/>
                  </a:lnTo>
                  <a:lnTo>
                    <a:pt x="36" y="2"/>
                  </a:lnTo>
                  <a:lnTo>
                    <a:pt x="41" y="5"/>
                  </a:lnTo>
                  <a:lnTo>
                    <a:pt x="30" y="9"/>
                  </a:lnTo>
                  <a:lnTo>
                    <a:pt x="21" y="13"/>
                  </a:lnTo>
                  <a:lnTo>
                    <a:pt x="14" y="14"/>
                  </a:lnTo>
                  <a:lnTo>
                    <a:pt x="9" y="14"/>
                  </a:lnTo>
                  <a:lnTo>
                    <a:pt x="5" y="13"/>
                  </a:lnTo>
                  <a:lnTo>
                    <a:pt x="2" y="13"/>
                  </a:lnTo>
                  <a:lnTo>
                    <a:pt x="0" y="11"/>
                  </a:lnTo>
                  <a:lnTo>
                    <a:pt x="0" y="9"/>
                  </a:lnTo>
                  <a:lnTo>
                    <a:pt x="0" y="7"/>
                  </a:lnTo>
                  <a:lnTo>
                    <a:pt x="2" y="5"/>
                  </a:lnTo>
                  <a:lnTo>
                    <a:pt x="5" y="4"/>
                  </a:lnTo>
                  <a:lnTo>
                    <a:pt x="9" y="2"/>
                  </a:lnTo>
                  <a:lnTo>
                    <a:pt x="12" y="0"/>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9" name="Freeform 561"/>
            <p:cNvSpPr>
              <a:spLocks/>
            </p:cNvSpPr>
            <p:nvPr/>
          </p:nvSpPr>
          <p:spPr bwMode="auto">
            <a:xfrm>
              <a:off x="2430" y="2308"/>
              <a:ext cx="3" cy="4"/>
            </a:xfrm>
            <a:custGeom>
              <a:avLst/>
              <a:gdLst>
                <a:gd name="T0" fmla="*/ 4 w 7"/>
                <a:gd name="T1" fmla="*/ 0 h 7"/>
                <a:gd name="T2" fmla="*/ 6 w 7"/>
                <a:gd name="T3" fmla="*/ 2 h 7"/>
                <a:gd name="T4" fmla="*/ 7 w 7"/>
                <a:gd name="T5" fmla="*/ 5 h 7"/>
                <a:gd name="T6" fmla="*/ 0 w 7"/>
                <a:gd name="T7" fmla="*/ 7 h 7"/>
                <a:gd name="T8" fmla="*/ 0 w 7"/>
                <a:gd name="T9" fmla="*/ 3 h 7"/>
                <a:gd name="T10" fmla="*/ 0 w 7"/>
                <a:gd name="T11" fmla="*/ 2 h 7"/>
                <a:gd name="T12" fmla="*/ 2 w 7"/>
                <a:gd name="T13" fmla="*/ 0 h 7"/>
                <a:gd name="T14" fmla="*/ 4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4" y="0"/>
                  </a:moveTo>
                  <a:lnTo>
                    <a:pt x="6" y="2"/>
                  </a:lnTo>
                  <a:lnTo>
                    <a:pt x="7"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0" name="Freeform 562"/>
            <p:cNvSpPr>
              <a:spLocks/>
            </p:cNvSpPr>
            <p:nvPr/>
          </p:nvSpPr>
          <p:spPr bwMode="auto">
            <a:xfrm>
              <a:off x="2437" y="2370"/>
              <a:ext cx="2" cy="3"/>
            </a:xfrm>
            <a:custGeom>
              <a:avLst/>
              <a:gdLst>
                <a:gd name="T0" fmla="*/ 3 w 5"/>
                <a:gd name="T1" fmla="*/ 0 h 8"/>
                <a:gd name="T2" fmla="*/ 5 w 5"/>
                <a:gd name="T3" fmla="*/ 2 h 8"/>
                <a:gd name="T4" fmla="*/ 5 w 5"/>
                <a:gd name="T5" fmla="*/ 2 h 8"/>
                <a:gd name="T6" fmla="*/ 3 w 5"/>
                <a:gd name="T7" fmla="*/ 6 h 8"/>
                <a:gd name="T8" fmla="*/ 1 w 5"/>
                <a:gd name="T9" fmla="*/ 8 h 8"/>
                <a:gd name="T10" fmla="*/ 0 w 5"/>
                <a:gd name="T11" fmla="*/ 4 h 8"/>
                <a:gd name="T12" fmla="*/ 1 w 5"/>
                <a:gd name="T13" fmla="*/ 2 h 8"/>
                <a:gd name="T14" fmla="*/ 3 w 5"/>
                <a:gd name="T15" fmla="*/ 0 h 8"/>
                <a:gd name="T16" fmla="*/ 3 w 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3" y="0"/>
                  </a:moveTo>
                  <a:lnTo>
                    <a:pt x="5" y="2"/>
                  </a:lnTo>
                  <a:lnTo>
                    <a:pt x="5" y="2"/>
                  </a:lnTo>
                  <a:lnTo>
                    <a:pt x="3" y="6"/>
                  </a:lnTo>
                  <a:lnTo>
                    <a:pt x="1" y="8"/>
                  </a:lnTo>
                  <a:lnTo>
                    <a:pt x="0" y="4"/>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1" name="Freeform 563"/>
            <p:cNvSpPr>
              <a:spLocks/>
            </p:cNvSpPr>
            <p:nvPr/>
          </p:nvSpPr>
          <p:spPr bwMode="auto">
            <a:xfrm>
              <a:off x="2434" y="2383"/>
              <a:ext cx="9" cy="9"/>
            </a:xfrm>
            <a:custGeom>
              <a:avLst/>
              <a:gdLst>
                <a:gd name="T0" fmla="*/ 18 w 18"/>
                <a:gd name="T1" fmla="*/ 0 h 19"/>
                <a:gd name="T2" fmla="*/ 18 w 18"/>
                <a:gd name="T3" fmla="*/ 11 h 19"/>
                <a:gd name="T4" fmla="*/ 16 w 18"/>
                <a:gd name="T5" fmla="*/ 13 h 19"/>
                <a:gd name="T6" fmla="*/ 13 w 18"/>
                <a:gd name="T7" fmla="*/ 15 h 19"/>
                <a:gd name="T8" fmla="*/ 11 w 18"/>
                <a:gd name="T9" fmla="*/ 17 h 19"/>
                <a:gd name="T10" fmla="*/ 7 w 18"/>
                <a:gd name="T11" fmla="*/ 19 h 19"/>
                <a:gd name="T12" fmla="*/ 6 w 18"/>
                <a:gd name="T13" fmla="*/ 19 h 19"/>
                <a:gd name="T14" fmla="*/ 4 w 18"/>
                <a:gd name="T15" fmla="*/ 19 h 19"/>
                <a:gd name="T16" fmla="*/ 4 w 18"/>
                <a:gd name="T17" fmla="*/ 15 h 19"/>
                <a:gd name="T18" fmla="*/ 2 w 18"/>
                <a:gd name="T19" fmla="*/ 11 h 19"/>
                <a:gd name="T20" fmla="*/ 0 w 18"/>
                <a:gd name="T21" fmla="*/ 4 h 19"/>
                <a:gd name="T22" fmla="*/ 18 w 18"/>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9">
                  <a:moveTo>
                    <a:pt x="18" y="0"/>
                  </a:moveTo>
                  <a:lnTo>
                    <a:pt x="18" y="11"/>
                  </a:lnTo>
                  <a:lnTo>
                    <a:pt x="16" y="13"/>
                  </a:lnTo>
                  <a:lnTo>
                    <a:pt x="13" y="15"/>
                  </a:lnTo>
                  <a:lnTo>
                    <a:pt x="11" y="17"/>
                  </a:lnTo>
                  <a:lnTo>
                    <a:pt x="7" y="19"/>
                  </a:lnTo>
                  <a:lnTo>
                    <a:pt x="6" y="19"/>
                  </a:lnTo>
                  <a:lnTo>
                    <a:pt x="4" y="19"/>
                  </a:lnTo>
                  <a:lnTo>
                    <a:pt x="4" y="15"/>
                  </a:lnTo>
                  <a:lnTo>
                    <a:pt x="2" y="11"/>
                  </a:lnTo>
                  <a:lnTo>
                    <a:pt x="0" y="4"/>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2" name="Freeform 564"/>
            <p:cNvSpPr>
              <a:spLocks/>
            </p:cNvSpPr>
            <p:nvPr/>
          </p:nvSpPr>
          <p:spPr bwMode="auto">
            <a:xfrm>
              <a:off x="2434" y="2373"/>
              <a:ext cx="4" cy="7"/>
            </a:xfrm>
            <a:custGeom>
              <a:avLst/>
              <a:gdLst>
                <a:gd name="T0" fmla="*/ 7 w 7"/>
                <a:gd name="T1" fmla="*/ 0 h 12"/>
                <a:gd name="T2" fmla="*/ 7 w 7"/>
                <a:gd name="T3" fmla="*/ 5 h 12"/>
                <a:gd name="T4" fmla="*/ 6 w 7"/>
                <a:gd name="T5" fmla="*/ 7 h 12"/>
                <a:gd name="T6" fmla="*/ 6 w 7"/>
                <a:gd name="T7" fmla="*/ 10 h 12"/>
                <a:gd name="T8" fmla="*/ 4 w 7"/>
                <a:gd name="T9" fmla="*/ 12 h 12"/>
                <a:gd name="T10" fmla="*/ 0 w 7"/>
                <a:gd name="T11" fmla="*/ 12 h 12"/>
                <a:gd name="T12" fmla="*/ 0 w 7"/>
                <a:gd name="T13" fmla="*/ 9 h 12"/>
                <a:gd name="T14" fmla="*/ 0 w 7"/>
                <a:gd name="T15" fmla="*/ 5 h 12"/>
                <a:gd name="T16" fmla="*/ 0 w 7"/>
                <a:gd name="T17" fmla="*/ 3 h 12"/>
                <a:gd name="T18" fmla="*/ 4 w 7"/>
                <a:gd name="T19" fmla="*/ 1 h 12"/>
                <a:gd name="T20" fmla="*/ 7 w 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7" y="0"/>
                  </a:moveTo>
                  <a:lnTo>
                    <a:pt x="7" y="5"/>
                  </a:lnTo>
                  <a:lnTo>
                    <a:pt x="6" y="7"/>
                  </a:lnTo>
                  <a:lnTo>
                    <a:pt x="6" y="10"/>
                  </a:lnTo>
                  <a:lnTo>
                    <a:pt x="4" y="12"/>
                  </a:lnTo>
                  <a:lnTo>
                    <a:pt x="0" y="12"/>
                  </a:lnTo>
                  <a:lnTo>
                    <a:pt x="0" y="9"/>
                  </a:lnTo>
                  <a:lnTo>
                    <a:pt x="0" y="5"/>
                  </a:lnTo>
                  <a:lnTo>
                    <a:pt x="0" y="3"/>
                  </a:lnTo>
                  <a:lnTo>
                    <a:pt x="4" y="1"/>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3" name="Freeform 565"/>
            <p:cNvSpPr>
              <a:spLocks/>
            </p:cNvSpPr>
            <p:nvPr/>
          </p:nvSpPr>
          <p:spPr bwMode="auto">
            <a:xfrm>
              <a:off x="2397" y="2133"/>
              <a:ext cx="5" cy="4"/>
            </a:xfrm>
            <a:custGeom>
              <a:avLst/>
              <a:gdLst>
                <a:gd name="T0" fmla="*/ 9 w 9"/>
                <a:gd name="T1" fmla="*/ 0 h 7"/>
                <a:gd name="T2" fmla="*/ 9 w 9"/>
                <a:gd name="T3" fmla="*/ 2 h 7"/>
                <a:gd name="T4" fmla="*/ 7 w 9"/>
                <a:gd name="T5" fmla="*/ 5 h 7"/>
                <a:gd name="T6" fmla="*/ 7 w 9"/>
                <a:gd name="T7" fmla="*/ 7 h 7"/>
                <a:gd name="T8" fmla="*/ 4 w 9"/>
                <a:gd name="T9" fmla="*/ 7 h 7"/>
                <a:gd name="T10" fmla="*/ 2 w 9"/>
                <a:gd name="T11" fmla="*/ 5 h 7"/>
                <a:gd name="T12" fmla="*/ 0 w 9"/>
                <a:gd name="T13" fmla="*/ 0 h 7"/>
                <a:gd name="T14" fmla="*/ 9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9" y="0"/>
                  </a:moveTo>
                  <a:lnTo>
                    <a:pt x="9" y="2"/>
                  </a:lnTo>
                  <a:lnTo>
                    <a:pt x="7" y="5"/>
                  </a:lnTo>
                  <a:lnTo>
                    <a:pt x="7" y="7"/>
                  </a:lnTo>
                  <a:lnTo>
                    <a:pt x="4" y="7"/>
                  </a:lnTo>
                  <a:lnTo>
                    <a:pt x="2" y="5"/>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4" name="Freeform 566"/>
            <p:cNvSpPr>
              <a:spLocks/>
            </p:cNvSpPr>
            <p:nvPr/>
          </p:nvSpPr>
          <p:spPr bwMode="auto">
            <a:xfrm>
              <a:off x="2386" y="2207"/>
              <a:ext cx="23" cy="11"/>
            </a:xfrm>
            <a:custGeom>
              <a:avLst/>
              <a:gdLst>
                <a:gd name="T0" fmla="*/ 36 w 45"/>
                <a:gd name="T1" fmla="*/ 0 h 21"/>
                <a:gd name="T2" fmla="*/ 43 w 45"/>
                <a:gd name="T3" fmla="*/ 0 h 21"/>
                <a:gd name="T4" fmla="*/ 45 w 45"/>
                <a:gd name="T5" fmla="*/ 3 h 21"/>
                <a:gd name="T6" fmla="*/ 43 w 45"/>
                <a:gd name="T7" fmla="*/ 9 h 21"/>
                <a:gd name="T8" fmla="*/ 36 w 45"/>
                <a:gd name="T9" fmla="*/ 20 h 21"/>
                <a:gd name="T10" fmla="*/ 16 w 45"/>
                <a:gd name="T11" fmla="*/ 21 h 21"/>
                <a:gd name="T12" fmla="*/ 0 w 45"/>
                <a:gd name="T13" fmla="*/ 14 h 21"/>
                <a:gd name="T14" fmla="*/ 3 w 45"/>
                <a:gd name="T15" fmla="*/ 11 h 21"/>
                <a:gd name="T16" fmla="*/ 10 w 45"/>
                <a:gd name="T17" fmla="*/ 7 h 21"/>
                <a:gd name="T18" fmla="*/ 19 w 45"/>
                <a:gd name="T19" fmla="*/ 3 h 21"/>
                <a:gd name="T20" fmla="*/ 28 w 45"/>
                <a:gd name="T21" fmla="*/ 0 h 21"/>
                <a:gd name="T22" fmla="*/ 36 w 45"/>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21">
                  <a:moveTo>
                    <a:pt x="36" y="0"/>
                  </a:moveTo>
                  <a:lnTo>
                    <a:pt x="43" y="0"/>
                  </a:lnTo>
                  <a:lnTo>
                    <a:pt x="45" y="3"/>
                  </a:lnTo>
                  <a:lnTo>
                    <a:pt x="43" y="9"/>
                  </a:lnTo>
                  <a:lnTo>
                    <a:pt x="36" y="20"/>
                  </a:lnTo>
                  <a:lnTo>
                    <a:pt x="16" y="21"/>
                  </a:lnTo>
                  <a:lnTo>
                    <a:pt x="0" y="14"/>
                  </a:lnTo>
                  <a:lnTo>
                    <a:pt x="3" y="11"/>
                  </a:lnTo>
                  <a:lnTo>
                    <a:pt x="10" y="7"/>
                  </a:lnTo>
                  <a:lnTo>
                    <a:pt x="19" y="3"/>
                  </a:lnTo>
                  <a:lnTo>
                    <a:pt x="28" y="0"/>
                  </a:lnTo>
                  <a:lnTo>
                    <a:pt x="3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5" name="Freeform 567"/>
            <p:cNvSpPr>
              <a:spLocks/>
            </p:cNvSpPr>
            <p:nvPr/>
          </p:nvSpPr>
          <p:spPr bwMode="auto">
            <a:xfrm>
              <a:off x="2404" y="2217"/>
              <a:ext cx="9" cy="3"/>
            </a:xfrm>
            <a:custGeom>
              <a:avLst/>
              <a:gdLst>
                <a:gd name="T0" fmla="*/ 0 w 18"/>
                <a:gd name="T1" fmla="*/ 0 h 5"/>
                <a:gd name="T2" fmla="*/ 1 w 18"/>
                <a:gd name="T3" fmla="*/ 0 h 5"/>
                <a:gd name="T4" fmla="*/ 5 w 18"/>
                <a:gd name="T5" fmla="*/ 0 h 5"/>
                <a:gd name="T6" fmla="*/ 9 w 18"/>
                <a:gd name="T7" fmla="*/ 0 h 5"/>
                <a:gd name="T8" fmla="*/ 12 w 18"/>
                <a:gd name="T9" fmla="*/ 0 h 5"/>
                <a:gd name="T10" fmla="*/ 14 w 18"/>
                <a:gd name="T11" fmla="*/ 0 h 5"/>
                <a:gd name="T12" fmla="*/ 16 w 18"/>
                <a:gd name="T13" fmla="*/ 3 h 5"/>
                <a:gd name="T14" fmla="*/ 18 w 18"/>
                <a:gd name="T15" fmla="*/ 5 h 5"/>
                <a:gd name="T16" fmla="*/ 14 w 18"/>
                <a:gd name="T17" fmla="*/ 5 h 5"/>
                <a:gd name="T18" fmla="*/ 10 w 18"/>
                <a:gd name="T19" fmla="*/ 5 h 5"/>
                <a:gd name="T20" fmla="*/ 7 w 18"/>
                <a:gd name="T21" fmla="*/ 5 h 5"/>
                <a:gd name="T22" fmla="*/ 5 w 18"/>
                <a:gd name="T23" fmla="*/ 5 h 5"/>
                <a:gd name="T24" fmla="*/ 1 w 18"/>
                <a:gd name="T25" fmla="*/ 5 h 5"/>
                <a:gd name="T26" fmla="*/ 0 w 18"/>
                <a:gd name="T27" fmla="*/ 1 h 5"/>
                <a:gd name="T28" fmla="*/ 0 w 18"/>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5">
                  <a:moveTo>
                    <a:pt x="0" y="0"/>
                  </a:moveTo>
                  <a:lnTo>
                    <a:pt x="1" y="0"/>
                  </a:lnTo>
                  <a:lnTo>
                    <a:pt x="5" y="0"/>
                  </a:lnTo>
                  <a:lnTo>
                    <a:pt x="9" y="0"/>
                  </a:lnTo>
                  <a:lnTo>
                    <a:pt x="12" y="0"/>
                  </a:lnTo>
                  <a:lnTo>
                    <a:pt x="14" y="0"/>
                  </a:lnTo>
                  <a:lnTo>
                    <a:pt x="16" y="3"/>
                  </a:lnTo>
                  <a:lnTo>
                    <a:pt x="18" y="5"/>
                  </a:lnTo>
                  <a:lnTo>
                    <a:pt x="14" y="5"/>
                  </a:lnTo>
                  <a:lnTo>
                    <a:pt x="10" y="5"/>
                  </a:lnTo>
                  <a:lnTo>
                    <a:pt x="7" y="5"/>
                  </a:lnTo>
                  <a:lnTo>
                    <a:pt x="5" y="5"/>
                  </a:lnTo>
                  <a:lnTo>
                    <a:pt x="1" y="5"/>
                  </a:lnTo>
                  <a:lnTo>
                    <a:pt x="0" y="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6" name="Freeform 568"/>
            <p:cNvSpPr>
              <a:spLocks/>
            </p:cNvSpPr>
            <p:nvPr/>
          </p:nvSpPr>
          <p:spPr bwMode="auto">
            <a:xfrm>
              <a:off x="2420" y="2372"/>
              <a:ext cx="14" cy="15"/>
            </a:xfrm>
            <a:custGeom>
              <a:avLst/>
              <a:gdLst>
                <a:gd name="T0" fmla="*/ 0 w 29"/>
                <a:gd name="T1" fmla="*/ 0 h 31"/>
                <a:gd name="T2" fmla="*/ 6 w 29"/>
                <a:gd name="T3" fmla="*/ 2 h 31"/>
                <a:gd name="T4" fmla="*/ 9 w 29"/>
                <a:gd name="T5" fmla="*/ 4 h 31"/>
                <a:gd name="T6" fmla="*/ 13 w 29"/>
                <a:gd name="T7" fmla="*/ 7 h 31"/>
                <a:gd name="T8" fmla="*/ 17 w 29"/>
                <a:gd name="T9" fmla="*/ 9 h 31"/>
                <a:gd name="T10" fmla="*/ 20 w 29"/>
                <a:gd name="T11" fmla="*/ 13 h 31"/>
                <a:gd name="T12" fmla="*/ 24 w 29"/>
                <a:gd name="T13" fmla="*/ 14 h 31"/>
                <a:gd name="T14" fmla="*/ 29 w 29"/>
                <a:gd name="T15" fmla="*/ 16 h 31"/>
                <a:gd name="T16" fmla="*/ 29 w 29"/>
                <a:gd name="T17" fmla="*/ 27 h 31"/>
                <a:gd name="T18" fmla="*/ 4 w 29"/>
                <a:gd name="T19" fmla="*/ 31 h 31"/>
                <a:gd name="T20" fmla="*/ 0 w 29"/>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1">
                  <a:moveTo>
                    <a:pt x="0" y="0"/>
                  </a:moveTo>
                  <a:lnTo>
                    <a:pt x="6" y="2"/>
                  </a:lnTo>
                  <a:lnTo>
                    <a:pt x="9" y="4"/>
                  </a:lnTo>
                  <a:lnTo>
                    <a:pt x="13" y="7"/>
                  </a:lnTo>
                  <a:lnTo>
                    <a:pt x="17" y="9"/>
                  </a:lnTo>
                  <a:lnTo>
                    <a:pt x="20" y="13"/>
                  </a:lnTo>
                  <a:lnTo>
                    <a:pt x="24" y="14"/>
                  </a:lnTo>
                  <a:lnTo>
                    <a:pt x="29" y="16"/>
                  </a:lnTo>
                  <a:lnTo>
                    <a:pt x="29" y="27"/>
                  </a:lnTo>
                  <a:lnTo>
                    <a:pt x="4" y="3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7" name="Freeform 569"/>
            <p:cNvSpPr>
              <a:spLocks/>
            </p:cNvSpPr>
            <p:nvPr/>
          </p:nvSpPr>
          <p:spPr bwMode="auto">
            <a:xfrm>
              <a:off x="2396" y="2160"/>
              <a:ext cx="4" cy="3"/>
            </a:xfrm>
            <a:custGeom>
              <a:avLst/>
              <a:gdLst>
                <a:gd name="T0" fmla="*/ 4 w 8"/>
                <a:gd name="T1" fmla="*/ 0 h 5"/>
                <a:gd name="T2" fmla="*/ 6 w 8"/>
                <a:gd name="T3" fmla="*/ 0 h 5"/>
                <a:gd name="T4" fmla="*/ 8 w 8"/>
                <a:gd name="T5" fmla="*/ 2 h 5"/>
                <a:gd name="T6" fmla="*/ 8 w 8"/>
                <a:gd name="T7" fmla="*/ 4 h 5"/>
                <a:gd name="T8" fmla="*/ 8 w 8"/>
                <a:gd name="T9" fmla="*/ 5 h 5"/>
                <a:gd name="T10" fmla="*/ 6 w 8"/>
                <a:gd name="T11" fmla="*/ 5 h 5"/>
                <a:gd name="T12" fmla="*/ 4 w 8"/>
                <a:gd name="T13" fmla="*/ 4 h 5"/>
                <a:gd name="T14" fmla="*/ 0 w 8"/>
                <a:gd name="T15" fmla="*/ 0 h 5"/>
                <a:gd name="T16" fmla="*/ 4 w 8"/>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4" y="0"/>
                  </a:moveTo>
                  <a:lnTo>
                    <a:pt x="6" y="0"/>
                  </a:lnTo>
                  <a:lnTo>
                    <a:pt x="8" y="2"/>
                  </a:lnTo>
                  <a:lnTo>
                    <a:pt x="8" y="4"/>
                  </a:lnTo>
                  <a:lnTo>
                    <a:pt x="8" y="5"/>
                  </a:lnTo>
                  <a:lnTo>
                    <a:pt x="6" y="5"/>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8" name="Freeform 570"/>
            <p:cNvSpPr>
              <a:spLocks/>
            </p:cNvSpPr>
            <p:nvPr/>
          </p:nvSpPr>
          <p:spPr bwMode="auto">
            <a:xfrm>
              <a:off x="2383" y="2305"/>
              <a:ext cx="39" cy="30"/>
            </a:xfrm>
            <a:custGeom>
              <a:avLst/>
              <a:gdLst>
                <a:gd name="T0" fmla="*/ 6 w 80"/>
                <a:gd name="T1" fmla="*/ 0 h 61"/>
                <a:gd name="T2" fmla="*/ 15 w 80"/>
                <a:gd name="T3" fmla="*/ 9 h 61"/>
                <a:gd name="T4" fmla="*/ 27 w 80"/>
                <a:gd name="T5" fmla="*/ 14 h 61"/>
                <a:gd name="T6" fmla="*/ 42 w 80"/>
                <a:gd name="T7" fmla="*/ 14 h 61"/>
                <a:gd name="T8" fmla="*/ 58 w 80"/>
                <a:gd name="T9" fmla="*/ 10 h 61"/>
                <a:gd name="T10" fmla="*/ 56 w 80"/>
                <a:gd name="T11" fmla="*/ 19 h 61"/>
                <a:gd name="T12" fmla="*/ 54 w 80"/>
                <a:gd name="T13" fmla="*/ 28 h 61"/>
                <a:gd name="T14" fmla="*/ 54 w 80"/>
                <a:gd name="T15" fmla="*/ 36 h 61"/>
                <a:gd name="T16" fmla="*/ 62 w 80"/>
                <a:gd name="T17" fmla="*/ 41 h 61"/>
                <a:gd name="T18" fmla="*/ 63 w 80"/>
                <a:gd name="T19" fmla="*/ 45 h 61"/>
                <a:gd name="T20" fmla="*/ 67 w 80"/>
                <a:gd name="T21" fmla="*/ 46 h 61"/>
                <a:gd name="T22" fmla="*/ 69 w 80"/>
                <a:gd name="T23" fmla="*/ 46 h 61"/>
                <a:gd name="T24" fmla="*/ 71 w 80"/>
                <a:gd name="T25" fmla="*/ 45 h 61"/>
                <a:gd name="T26" fmla="*/ 71 w 80"/>
                <a:gd name="T27" fmla="*/ 43 h 61"/>
                <a:gd name="T28" fmla="*/ 71 w 80"/>
                <a:gd name="T29" fmla="*/ 39 h 61"/>
                <a:gd name="T30" fmla="*/ 80 w 80"/>
                <a:gd name="T31" fmla="*/ 37 h 61"/>
                <a:gd name="T32" fmla="*/ 71 w 80"/>
                <a:gd name="T33" fmla="*/ 55 h 61"/>
                <a:gd name="T34" fmla="*/ 63 w 80"/>
                <a:gd name="T35" fmla="*/ 61 h 61"/>
                <a:gd name="T36" fmla="*/ 54 w 80"/>
                <a:gd name="T37" fmla="*/ 61 h 61"/>
                <a:gd name="T38" fmla="*/ 45 w 80"/>
                <a:gd name="T39" fmla="*/ 55 h 61"/>
                <a:gd name="T40" fmla="*/ 36 w 80"/>
                <a:gd name="T41" fmla="*/ 48 h 61"/>
                <a:gd name="T42" fmla="*/ 26 w 80"/>
                <a:gd name="T43" fmla="*/ 41 h 61"/>
                <a:gd name="T44" fmla="*/ 15 w 80"/>
                <a:gd name="T45" fmla="*/ 37 h 61"/>
                <a:gd name="T46" fmla="*/ 2 w 80"/>
                <a:gd name="T47" fmla="*/ 43 h 61"/>
                <a:gd name="T48" fmla="*/ 0 w 80"/>
                <a:gd name="T49" fmla="*/ 30 h 61"/>
                <a:gd name="T50" fmla="*/ 0 w 80"/>
                <a:gd name="T51" fmla="*/ 18 h 61"/>
                <a:gd name="T52" fmla="*/ 0 w 80"/>
                <a:gd name="T53" fmla="*/ 7 h 61"/>
                <a:gd name="T54" fmla="*/ 6 w 80"/>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1">
                  <a:moveTo>
                    <a:pt x="6" y="0"/>
                  </a:moveTo>
                  <a:lnTo>
                    <a:pt x="15" y="9"/>
                  </a:lnTo>
                  <a:lnTo>
                    <a:pt x="27" y="14"/>
                  </a:lnTo>
                  <a:lnTo>
                    <a:pt x="42" y="14"/>
                  </a:lnTo>
                  <a:lnTo>
                    <a:pt x="58" y="10"/>
                  </a:lnTo>
                  <a:lnTo>
                    <a:pt x="56" y="19"/>
                  </a:lnTo>
                  <a:lnTo>
                    <a:pt x="54" y="28"/>
                  </a:lnTo>
                  <a:lnTo>
                    <a:pt x="54" y="36"/>
                  </a:lnTo>
                  <a:lnTo>
                    <a:pt x="62" y="41"/>
                  </a:lnTo>
                  <a:lnTo>
                    <a:pt x="63" y="45"/>
                  </a:lnTo>
                  <a:lnTo>
                    <a:pt x="67" y="46"/>
                  </a:lnTo>
                  <a:lnTo>
                    <a:pt x="69" y="46"/>
                  </a:lnTo>
                  <a:lnTo>
                    <a:pt x="71" y="45"/>
                  </a:lnTo>
                  <a:lnTo>
                    <a:pt x="71" y="43"/>
                  </a:lnTo>
                  <a:lnTo>
                    <a:pt x="71" y="39"/>
                  </a:lnTo>
                  <a:lnTo>
                    <a:pt x="80" y="37"/>
                  </a:lnTo>
                  <a:lnTo>
                    <a:pt x="71" y="55"/>
                  </a:lnTo>
                  <a:lnTo>
                    <a:pt x="63" y="61"/>
                  </a:lnTo>
                  <a:lnTo>
                    <a:pt x="54" y="61"/>
                  </a:lnTo>
                  <a:lnTo>
                    <a:pt x="45" y="55"/>
                  </a:lnTo>
                  <a:lnTo>
                    <a:pt x="36" y="48"/>
                  </a:lnTo>
                  <a:lnTo>
                    <a:pt x="26" y="41"/>
                  </a:lnTo>
                  <a:lnTo>
                    <a:pt x="15" y="37"/>
                  </a:lnTo>
                  <a:lnTo>
                    <a:pt x="2" y="43"/>
                  </a:lnTo>
                  <a:lnTo>
                    <a:pt x="0" y="30"/>
                  </a:lnTo>
                  <a:lnTo>
                    <a:pt x="0" y="18"/>
                  </a:lnTo>
                  <a:lnTo>
                    <a:pt x="0" y="7"/>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9" name="Freeform 571"/>
            <p:cNvSpPr>
              <a:spLocks/>
            </p:cNvSpPr>
            <p:nvPr/>
          </p:nvSpPr>
          <p:spPr bwMode="auto">
            <a:xfrm>
              <a:off x="2428" y="2402"/>
              <a:ext cx="3" cy="3"/>
            </a:xfrm>
            <a:custGeom>
              <a:avLst/>
              <a:gdLst>
                <a:gd name="T0" fmla="*/ 3 w 7"/>
                <a:gd name="T1" fmla="*/ 0 h 6"/>
                <a:gd name="T2" fmla="*/ 5 w 7"/>
                <a:gd name="T3" fmla="*/ 0 h 6"/>
                <a:gd name="T4" fmla="*/ 7 w 7"/>
                <a:gd name="T5" fmla="*/ 2 h 6"/>
                <a:gd name="T6" fmla="*/ 7 w 7"/>
                <a:gd name="T7" fmla="*/ 4 h 6"/>
                <a:gd name="T8" fmla="*/ 5 w 7"/>
                <a:gd name="T9" fmla="*/ 6 h 6"/>
                <a:gd name="T10" fmla="*/ 5 w 7"/>
                <a:gd name="T11" fmla="*/ 6 h 6"/>
                <a:gd name="T12" fmla="*/ 3 w 7"/>
                <a:gd name="T13" fmla="*/ 4 h 6"/>
                <a:gd name="T14" fmla="*/ 0 w 7"/>
                <a:gd name="T15" fmla="*/ 0 h 6"/>
                <a:gd name="T16" fmla="*/ 3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0"/>
                  </a:moveTo>
                  <a:lnTo>
                    <a:pt x="5" y="0"/>
                  </a:lnTo>
                  <a:lnTo>
                    <a:pt x="7" y="2"/>
                  </a:lnTo>
                  <a:lnTo>
                    <a:pt x="7" y="4"/>
                  </a:lnTo>
                  <a:lnTo>
                    <a:pt x="5" y="6"/>
                  </a:lnTo>
                  <a:lnTo>
                    <a:pt x="5" y="6"/>
                  </a:lnTo>
                  <a:lnTo>
                    <a:pt x="3"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0" name="Freeform 572"/>
            <p:cNvSpPr>
              <a:spLocks/>
            </p:cNvSpPr>
            <p:nvPr/>
          </p:nvSpPr>
          <p:spPr bwMode="auto">
            <a:xfrm>
              <a:off x="2430" y="2424"/>
              <a:ext cx="6" cy="7"/>
            </a:xfrm>
            <a:custGeom>
              <a:avLst/>
              <a:gdLst>
                <a:gd name="T0" fmla="*/ 4 w 11"/>
                <a:gd name="T1" fmla="*/ 0 h 14"/>
                <a:gd name="T2" fmla="*/ 5 w 11"/>
                <a:gd name="T3" fmla="*/ 0 h 14"/>
                <a:gd name="T4" fmla="*/ 7 w 11"/>
                <a:gd name="T5" fmla="*/ 0 h 14"/>
                <a:gd name="T6" fmla="*/ 9 w 11"/>
                <a:gd name="T7" fmla="*/ 3 h 14"/>
                <a:gd name="T8" fmla="*/ 11 w 11"/>
                <a:gd name="T9" fmla="*/ 5 h 14"/>
                <a:gd name="T10" fmla="*/ 11 w 11"/>
                <a:gd name="T11" fmla="*/ 9 h 14"/>
                <a:gd name="T12" fmla="*/ 11 w 11"/>
                <a:gd name="T13" fmla="*/ 14 h 14"/>
                <a:gd name="T14" fmla="*/ 2 w 11"/>
                <a:gd name="T15" fmla="*/ 14 h 14"/>
                <a:gd name="T16" fmla="*/ 0 w 11"/>
                <a:gd name="T17" fmla="*/ 9 h 14"/>
                <a:gd name="T18" fmla="*/ 0 w 11"/>
                <a:gd name="T19" fmla="*/ 3 h 14"/>
                <a:gd name="T20" fmla="*/ 0 w 11"/>
                <a:gd name="T21" fmla="*/ 1 h 14"/>
                <a:gd name="T22" fmla="*/ 2 w 11"/>
                <a:gd name="T23" fmla="*/ 0 h 14"/>
                <a:gd name="T24" fmla="*/ 4 w 11"/>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4">
                  <a:moveTo>
                    <a:pt x="4" y="0"/>
                  </a:moveTo>
                  <a:lnTo>
                    <a:pt x="5" y="0"/>
                  </a:lnTo>
                  <a:lnTo>
                    <a:pt x="7" y="0"/>
                  </a:lnTo>
                  <a:lnTo>
                    <a:pt x="9" y="3"/>
                  </a:lnTo>
                  <a:lnTo>
                    <a:pt x="11" y="5"/>
                  </a:lnTo>
                  <a:lnTo>
                    <a:pt x="11" y="9"/>
                  </a:lnTo>
                  <a:lnTo>
                    <a:pt x="11" y="14"/>
                  </a:lnTo>
                  <a:lnTo>
                    <a:pt x="2" y="14"/>
                  </a:lnTo>
                  <a:lnTo>
                    <a:pt x="0" y="9"/>
                  </a:lnTo>
                  <a:lnTo>
                    <a:pt x="0" y="3"/>
                  </a:lnTo>
                  <a:lnTo>
                    <a:pt x="0" y="1"/>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1" name="Freeform 573"/>
            <p:cNvSpPr>
              <a:spLocks/>
            </p:cNvSpPr>
            <p:nvPr/>
          </p:nvSpPr>
          <p:spPr bwMode="auto">
            <a:xfrm>
              <a:off x="2393" y="2158"/>
              <a:ext cx="3" cy="2"/>
            </a:xfrm>
            <a:custGeom>
              <a:avLst/>
              <a:gdLst>
                <a:gd name="T0" fmla="*/ 2 w 5"/>
                <a:gd name="T1" fmla="*/ 0 h 6"/>
                <a:gd name="T2" fmla="*/ 4 w 5"/>
                <a:gd name="T3" fmla="*/ 2 h 6"/>
                <a:gd name="T4" fmla="*/ 5 w 5"/>
                <a:gd name="T5" fmla="*/ 6 h 6"/>
                <a:gd name="T6" fmla="*/ 4 w 5"/>
                <a:gd name="T7" fmla="*/ 6 h 6"/>
                <a:gd name="T8" fmla="*/ 2 w 5"/>
                <a:gd name="T9" fmla="*/ 4 h 6"/>
                <a:gd name="T10" fmla="*/ 0 w 5"/>
                <a:gd name="T11" fmla="*/ 2 h 6"/>
                <a:gd name="T12" fmla="*/ 0 w 5"/>
                <a:gd name="T13" fmla="*/ 2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4" y="2"/>
                  </a:lnTo>
                  <a:lnTo>
                    <a:pt x="5" y="6"/>
                  </a:lnTo>
                  <a:lnTo>
                    <a:pt x="4" y="6"/>
                  </a:lnTo>
                  <a:lnTo>
                    <a:pt x="2" y="4"/>
                  </a:lnTo>
                  <a:lnTo>
                    <a:pt x="0" y="2"/>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2" name="Freeform 574"/>
            <p:cNvSpPr>
              <a:spLocks/>
            </p:cNvSpPr>
            <p:nvPr/>
          </p:nvSpPr>
          <p:spPr bwMode="auto">
            <a:xfrm>
              <a:off x="2413" y="2322"/>
              <a:ext cx="5" cy="4"/>
            </a:xfrm>
            <a:custGeom>
              <a:avLst/>
              <a:gdLst>
                <a:gd name="T0" fmla="*/ 5 w 9"/>
                <a:gd name="T1" fmla="*/ 0 h 7"/>
                <a:gd name="T2" fmla="*/ 7 w 9"/>
                <a:gd name="T3" fmla="*/ 2 h 7"/>
                <a:gd name="T4" fmla="*/ 9 w 9"/>
                <a:gd name="T5" fmla="*/ 5 h 7"/>
                <a:gd name="T6" fmla="*/ 0 w 9"/>
                <a:gd name="T7" fmla="*/ 7 h 7"/>
                <a:gd name="T8" fmla="*/ 1 w 9"/>
                <a:gd name="T9" fmla="*/ 5 h 7"/>
                <a:gd name="T10" fmla="*/ 1 w 9"/>
                <a:gd name="T11" fmla="*/ 2 h 7"/>
                <a:gd name="T12" fmla="*/ 3 w 9"/>
                <a:gd name="T13" fmla="*/ 0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lnTo>
                    <a:pt x="7" y="2"/>
                  </a:lnTo>
                  <a:lnTo>
                    <a:pt x="9" y="5"/>
                  </a:lnTo>
                  <a:lnTo>
                    <a:pt x="0" y="7"/>
                  </a:lnTo>
                  <a:lnTo>
                    <a:pt x="1" y="5"/>
                  </a:lnTo>
                  <a:lnTo>
                    <a:pt x="1"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3" name="Freeform 575"/>
            <p:cNvSpPr>
              <a:spLocks/>
            </p:cNvSpPr>
            <p:nvPr/>
          </p:nvSpPr>
          <p:spPr bwMode="auto">
            <a:xfrm>
              <a:off x="2417" y="2351"/>
              <a:ext cx="4" cy="3"/>
            </a:xfrm>
            <a:custGeom>
              <a:avLst/>
              <a:gdLst>
                <a:gd name="T0" fmla="*/ 3 w 7"/>
                <a:gd name="T1" fmla="*/ 0 h 7"/>
                <a:gd name="T2" fmla="*/ 5 w 7"/>
                <a:gd name="T3" fmla="*/ 1 h 7"/>
                <a:gd name="T4" fmla="*/ 7 w 7"/>
                <a:gd name="T5" fmla="*/ 3 h 7"/>
                <a:gd name="T6" fmla="*/ 7 w 7"/>
                <a:gd name="T7" fmla="*/ 5 h 7"/>
                <a:gd name="T8" fmla="*/ 5 w 7"/>
                <a:gd name="T9" fmla="*/ 7 h 7"/>
                <a:gd name="T10" fmla="*/ 5 w 7"/>
                <a:gd name="T11" fmla="*/ 7 h 7"/>
                <a:gd name="T12" fmla="*/ 3 w 7"/>
                <a:gd name="T13" fmla="*/ 5 h 7"/>
                <a:gd name="T14" fmla="*/ 0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5" y="1"/>
                  </a:lnTo>
                  <a:lnTo>
                    <a:pt x="7" y="3"/>
                  </a:lnTo>
                  <a:lnTo>
                    <a:pt x="7" y="5"/>
                  </a:lnTo>
                  <a:lnTo>
                    <a:pt x="5" y="7"/>
                  </a:lnTo>
                  <a:lnTo>
                    <a:pt x="5" y="7"/>
                  </a:lnTo>
                  <a:lnTo>
                    <a:pt x="3" y="5"/>
                  </a:lnTo>
                  <a:lnTo>
                    <a:pt x="0" y="1"/>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4" name="Freeform 576"/>
            <p:cNvSpPr>
              <a:spLocks/>
            </p:cNvSpPr>
            <p:nvPr/>
          </p:nvSpPr>
          <p:spPr bwMode="auto">
            <a:xfrm>
              <a:off x="2420" y="2397"/>
              <a:ext cx="8" cy="7"/>
            </a:xfrm>
            <a:custGeom>
              <a:avLst/>
              <a:gdLst>
                <a:gd name="T0" fmla="*/ 9 w 17"/>
                <a:gd name="T1" fmla="*/ 0 h 14"/>
                <a:gd name="T2" fmla="*/ 11 w 17"/>
                <a:gd name="T3" fmla="*/ 0 h 14"/>
                <a:gd name="T4" fmla="*/ 13 w 17"/>
                <a:gd name="T5" fmla="*/ 1 h 14"/>
                <a:gd name="T6" fmla="*/ 15 w 17"/>
                <a:gd name="T7" fmla="*/ 5 h 14"/>
                <a:gd name="T8" fmla="*/ 17 w 17"/>
                <a:gd name="T9" fmla="*/ 10 h 14"/>
                <a:gd name="T10" fmla="*/ 11 w 17"/>
                <a:gd name="T11" fmla="*/ 12 h 14"/>
                <a:gd name="T12" fmla="*/ 7 w 17"/>
                <a:gd name="T13" fmla="*/ 14 h 14"/>
                <a:gd name="T14" fmla="*/ 4 w 17"/>
                <a:gd name="T15" fmla="*/ 14 h 14"/>
                <a:gd name="T16" fmla="*/ 2 w 17"/>
                <a:gd name="T17" fmla="*/ 12 h 14"/>
                <a:gd name="T18" fmla="*/ 0 w 17"/>
                <a:gd name="T19" fmla="*/ 10 h 14"/>
                <a:gd name="T20" fmla="*/ 0 w 17"/>
                <a:gd name="T21" fmla="*/ 9 h 14"/>
                <a:gd name="T22" fmla="*/ 2 w 17"/>
                <a:gd name="T23" fmla="*/ 5 h 14"/>
                <a:gd name="T24" fmla="*/ 4 w 17"/>
                <a:gd name="T25" fmla="*/ 3 h 14"/>
                <a:gd name="T26" fmla="*/ 6 w 17"/>
                <a:gd name="T27" fmla="*/ 1 h 14"/>
                <a:gd name="T28" fmla="*/ 7 w 17"/>
                <a:gd name="T29" fmla="*/ 0 h 14"/>
                <a:gd name="T30" fmla="*/ 9 w 17"/>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4">
                  <a:moveTo>
                    <a:pt x="9" y="0"/>
                  </a:moveTo>
                  <a:lnTo>
                    <a:pt x="11" y="0"/>
                  </a:lnTo>
                  <a:lnTo>
                    <a:pt x="13" y="1"/>
                  </a:lnTo>
                  <a:lnTo>
                    <a:pt x="15" y="5"/>
                  </a:lnTo>
                  <a:lnTo>
                    <a:pt x="17" y="10"/>
                  </a:lnTo>
                  <a:lnTo>
                    <a:pt x="11" y="12"/>
                  </a:lnTo>
                  <a:lnTo>
                    <a:pt x="7" y="14"/>
                  </a:lnTo>
                  <a:lnTo>
                    <a:pt x="4" y="14"/>
                  </a:lnTo>
                  <a:lnTo>
                    <a:pt x="2" y="12"/>
                  </a:lnTo>
                  <a:lnTo>
                    <a:pt x="0" y="10"/>
                  </a:lnTo>
                  <a:lnTo>
                    <a:pt x="0" y="9"/>
                  </a:lnTo>
                  <a:lnTo>
                    <a:pt x="2" y="5"/>
                  </a:lnTo>
                  <a:lnTo>
                    <a:pt x="4" y="3"/>
                  </a:lnTo>
                  <a:lnTo>
                    <a:pt x="6" y="1"/>
                  </a:lnTo>
                  <a:lnTo>
                    <a:pt x="7"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5" name="Freeform 577"/>
            <p:cNvSpPr>
              <a:spLocks/>
            </p:cNvSpPr>
            <p:nvPr/>
          </p:nvSpPr>
          <p:spPr bwMode="auto">
            <a:xfrm>
              <a:off x="2421" y="2433"/>
              <a:ext cx="11" cy="6"/>
            </a:xfrm>
            <a:custGeom>
              <a:avLst/>
              <a:gdLst>
                <a:gd name="T0" fmla="*/ 22 w 22"/>
                <a:gd name="T1" fmla="*/ 0 h 12"/>
                <a:gd name="T2" fmla="*/ 22 w 22"/>
                <a:gd name="T3" fmla="*/ 11 h 12"/>
                <a:gd name="T4" fmla="*/ 16 w 22"/>
                <a:gd name="T5" fmla="*/ 12 h 12"/>
                <a:gd name="T6" fmla="*/ 0 w 22"/>
                <a:gd name="T7" fmla="*/ 7 h 12"/>
                <a:gd name="T8" fmla="*/ 0 w 22"/>
                <a:gd name="T9" fmla="*/ 5 h 12"/>
                <a:gd name="T10" fmla="*/ 3 w 22"/>
                <a:gd name="T11" fmla="*/ 3 h 12"/>
                <a:gd name="T12" fmla="*/ 7 w 22"/>
                <a:gd name="T13" fmla="*/ 2 h 12"/>
                <a:gd name="T14" fmla="*/ 14 w 22"/>
                <a:gd name="T15" fmla="*/ 0 h 12"/>
                <a:gd name="T16" fmla="*/ 22 w 22"/>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2">
                  <a:moveTo>
                    <a:pt x="22" y="0"/>
                  </a:moveTo>
                  <a:lnTo>
                    <a:pt x="22" y="11"/>
                  </a:lnTo>
                  <a:lnTo>
                    <a:pt x="16" y="12"/>
                  </a:lnTo>
                  <a:lnTo>
                    <a:pt x="0" y="7"/>
                  </a:lnTo>
                  <a:lnTo>
                    <a:pt x="0" y="5"/>
                  </a:lnTo>
                  <a:lnTo>
                    <a:pt x="3" y="3"/>
                  </a:lnTo>
                  <a:lnTo>
                    <a:pt x="7" y="2"/>
                  </a:lnTo>
                  <a:lnTo>
                    <a:pt x="14" y="0"/>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6" name="Freeform 578"/>
            <p:cNvSpPr>
              <a:spLocks/>
            </p:cNvSpPr>
            <p:nvPr/>
          </p:nvSpPr>
          <p:spPr bwMode="auto">
            <a:xfrm>
              <a:off x="2414" y="2349"/>
              <a:ext cx="3" cy="3"/>
            </a:xfrm>
            <a:custGeom>
              <a:avLst/>
              <a:gdLst>
                <a:gd name="T0" fmla="*/ 2 w 6"/>
                <a:gd name="T1" fmla="*/ 0 h 5"/>
                <a:gd name="T2" fmla="*/ 4 w 6"/>
                <a:gd name="T3" fmla="*/ 0 h 5"/>
                <a:gd name="T4" fmla="*/ 6 w 6"/>
                <a:gd name="T5" fmla="*/ 5 h 5"/>
                <a:gd name="T6" fmla="*/ 2 w 6"/>
                <a:gd name="T7" fmla="*/ 5 h 5"/>
                <a:gd name="T8" fmla="*/ 0 w 6"/>
                <a:gd name="T9" fmla="*/ 4 h 5"/>
                <a:gd name="T10" fmla="*/ 0 w 6"/>
                <a:gd name="T11" fmla="*/ 2 h 5"/>
                <a:gd name="T12" fmla="*/ 0 w 6"/>
                <a:gd name="T13" fmla="*/ 0 h 5"/>
                <a:gd name="T14" fmla="*/ 0 w 6"/>
                <a:gd name="T15" fmla="*/ 0 h 5"/>
                <a:gd name="T16" fmla="*/ 2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0"/>
                  </a:moveTo>
                  <a:lnTo>
                    <a:pt x="4" y="0"/>
                  </a:lnTo>
                  <a:lnTo>
                    <a:pt x="6" y="5"/>
                  </a:lnTo>
                  <a:lnTo>
                    <a:pt x="2" y="5"/>
                  </a:lnTo>
                  <a:lnTo>
                    <a:pt x="0" y="4"/>
                  </a:lnTo>
                  <a:lnTo>
                    <a:pt x="0" y="2"/>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7" name="Freeform 579"/>
            <p:cNvSpPr>
              <a:spLocks/>
            </p:cNvSpPr>
            <p:nvPr/>
          </p:nvSpPr>
          <p:spPr bwMode="auto">
            <a:xfrm>
              <a:off x="2368" y="2033"/>
              <a:ext cx="4" cy="7"/>
            </a:xfrm>
            <a:custGeom>
              <a:avLst/>
              <a:gdLst>
                <a:gd name="T0" fmla="*/ 8 w 8"/>
                <a:gd name="T1" fmla="*/ 0 h 12"/>
                <a:gd name="T2" fmla="*/ 8 w 8"/>
                <a:gd name="T3" fmla="*/ 10 h 12"/>
                <a:gd name="T4" fmla="*/ 0 w 8"/>
                <a:gd name="T5" fmla="*/ 12 h 12"/>
                <a:gd name="T6" fmla="*/ 0 w 8"/>
                <a:gd name="T7" fmla="*/ 9 h 12"/>
                <a:gd name="T8" fmla="*/ 0 w 8"/>
                <a:gd name="T9" fmla="*/ 5 h 12"/>
                <a:gd name="T10" fmla="*/ 0 w 8"/>
                <a:gd name="T11" fmla="*/ 1 h 12"/>
                <a:gd name="T12" fmla="*/ 4 w 8"/>
                <a:gd name="T13" fmla="*/ 0 h 12"/>
                <a:gd name="T14" fmla="*/ 8 w 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8" y="0"/>
                  </a:moveTo>
                  <a:lnTo>
                    <a:pt x="8" y="10"/>
                  </a:lnTo>
                  <a:lnTo>
                    <a:pt x="0" y="12"/>
                  </a:lnTo>
                  <a:lnTo>
                    <a:pt x="0" y="9"/>
                  </a:lnTo>
                  <a:lnTo>
                    <a:pt x="0" y="5"/>
                  </a:lnTo>
                  <a:lnTo>
                    <a:pt x="0" y="1"/>
                  </a:lnTo>
                  <a:lnTo>
                    <a:pt x="4" y="0"/>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8" name="Freeform 580"/>
            <p:cNvSpPr>
              <a:spLocks/>
            </p:cNvSpPr>
            <p:nvPr/>
          </p:nvSpPr>
          <p:spPr bwMode="auto">
            <a:xfrm>
              <a:off x="2384" y="2182"/>
              <a:ext cx="8" cy="7"/>
            </a:xfrm>
            <a:custGeom>
              <a:avLst/>
              <a:gdLst>
                <a:gd name="T0" fmla="*/ 9 w 16"/>
                <a:gd name="T1" fmla="*/ 0 h 15"/>
                <a:gd name="T2" fmla="*/ 11 w 16"/>
                <a:gd name="T3" fmla="*/ 2 h 15"/>
                <a:gd name="T4" fmla="*/ 13 w 16"/>
                <a:gd name="T5" fmla="*/ 4 h 15"/>
                <a:gd name="T6" fmla="*/ 15 w 16"/>
                <a:gd name="T7" fmla="*/ 6 h 15"/>
                <a:gd name="T8" fmla="*/ 16 w 16"/>
                <a:gd name="T9" fmla="*/ 11 h 15"/>
                <a:gd name="T10" fmla="*/ 11 w 16"/>
                <a:gd name="T11" fmla="*/ 15 h 15"/>
                <a:gd name="T12" fmla="*/ 6 w 16"/>
                <a:gd name="T13" fmla="*/ 15 h 15"/>
                <a:gd name="T14" fmla="*/ 2 w 16"/>
                <a:gd name="T15" fmla="*/ 15 h 15"/>
                <a:gd name="T16" fmla="*/ 0 w 16"/>
                <a:gd name="T17" fmla="*/ 13 h 15"/>
                <a:gd name="T18" fmla="*/ 0 w 16"/>
                <a:gd name="T19" fmla="*/ 13 h 15"/>
                <a:gd name="T20" fmla="*/ 0 w 16"/>
                <a:gd name="T21" fmla="*/ 9 h 15"/>
                <a:gd name="T22" fmla="*/ 0 w 16"/>
                <a:gd name="T23" fmla="*/ 7 h 15"/>
                <a:gd name="T24" fmla="*/ 2 w 16"/>
                <a:gd name="T25" fmla="*/ 6 h 15"/>
                <a:gd name="T26" fmla="*/ 4 w 16"/>
                <a:gd name="T27" fmla="*/ 4 h 15"/>
                <a:gd name="T28" fmla="*/ 6 w 16"/>
                <a:gd name="T29" fmla="*/ 2 h 15"/>
                <a:gd name="T30" fmla="*/ 9 w 16"/>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5">
                  <a:moveTo>
                    <a:pt x="9" y="0"/>
                  </a:moveTo>
                  <a:lnTo>
                    <a:pt x="11" y="2"/>
                  </a:lnTo>
                  <a:lnTo>
                    <a:pt x="13" y="4"/>
                  </a:lnTo>
                  <a:lnTo>
                    <a:pt x="15" y="6"/>
                  </a:lnTo>
                  <a:lnTo>
                    <a:pt x="16" y="11"/>
                  </a:lnTo>
                  <a:lnTo>
                    <a:pt x="11" y="15"/>
                  </a:lnTo>
                  <a:lnTo>
                    <a:pt x="6" y="15"/>
                  </a:lnTo>
                  <a:lnTo>
                    <a:pt x="2" y="15"/>
                  </a:lnTo>
                  <a:lnTo>
                    <a:pt x="0" y="13"/>
                  </a:lnTo>
                  <a:lnTo>
                    <a:pt x="0" y="13"/>
                  </a:lnTo>
                  <a:lnTo>
                    <a:pt x="0" y="9"/>
                  </a:lnTo>
                  <a:lnTo>
                    <a:pt x="0" y="7"/>
                  </a:lnTo>
                  <a:lnTo>
                    <a:pt x="2" y="6"/>
                  </a:lnTo>
                  <a:lnTo>
                    <a:pt x="4" y="4"/>
                  </a:lnTo>
                  <a:lnTo>
                    <a:pt x="6"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9" name="Freeform 581"/>
            <p:cNvSpPr>
              <a:spLocks/>
            </p:cNvSpPr>
            <p:nvPr/>
          </p:nvSpPr>
          <p:spPr bwMode="auto">
            <a:xfrm>
              <a:off x="2380" y="2229"/>
              <a:ext cx="19" cy="13"/>
            </a:xfrm>
            <a:custGeom>
              <a:avLst/>
              <a:gdLst>
                <a:gd name="T0" fmla="*/ 23 w 38"/>
                <a:gd name="T1" fmla="*/ 0 h 25"/>
                <a:gd name="T2" fmla="*/ 27 w 38"/>
                <a:gd name="T3" fmla="*/ 0 h 25"/>
                <a:gd name="T4" fmla="*/ 32 w 38"/>
                <a:gd name="T5" fmla="*/ 2 h 25"/>
                <a:gd name="T6" fmla="*/ 34 w 38"/>
                <a:gd name="T7" fmla="*/ 4 h 25"/>
                <a:gd name="T8" fmla="*/ 36 w 38"/>
                <a:gd name="T9" fmla="*/ 7 h 25"/>
                <a:gd name="T10" fmla="*/ 38 w 38"/>
                <a:gd name="T11" fmla="*/ 13 h 25"/>
                <a:gd name="T12" fmla="*/ 36 w 38"/>
                <a:gd name="T13" fmla="*/ 20 h 25"/>
                <a:gd name="T14" fmla="*/ 29 w 38"/>
                <a:gd name="T15" fmla="*/ 22 h 25"/>
                <a:gd name="T16" fmla="*/ 27 w 38"/>
                <a:gd name="T17" fmla="*/ 18 h 25"/>
                <a:gd name="T18" fmla="*/ 23 w 38"/>
                <a:gd name="T19" fmla="*/ 16 h 25"/>
                <a:gd name="T20" fmla="*/ 22 w 38"/>
                <a:gd name="T21" fmla="*/ 14 h 25"/>
                <a:gd name="T22" fmla="*/ 18 w 38"/>
                <a:gd name="T23" fmla="*/ 14 h 25"/>
                <a:gd name="T24" fmla="*/ 14 w 38"/>
                <a:gd name="T25" fmla="*/ 16 h 25"/>
                <a:gd name="T26" fmla="*/ 13 w 38"/>
                <a:gd name="T27" fmla="*/ 20 h 25"/>
                <a:gd name="T28" fmla="*/ 11 w 38"/>
                <a:gd name="T29" fmla="*/ 25 h 25"/>
                <a:gd name="T30" fmla="*/ 5 w 38"/>
                <a:gd name="T31" fmla="*/ 23 h 25"/>
                <a:gd name="T32" fmla="*/ 2 w 38"/>
                <a:gd name="T33" fmla="*/ 22 h 25"/>
                <a:gd name="T34" fmla="*/ 0 w 38"/>
                <a:gd name="T35" fmla="*/ 18 h 25"/>
                <a:gd name="T36" fmla="*/ 0 w 38"/>
                <a:gd name="T37" fmla="*/ 16 h 25"/>
                <a:gd name="T38" fmla="*/ 2 w 38"/>
                <a:gd name="T39" fmla="*/ 13 h 25"/>
                <a:gd name="T40" fmla="*/ 4 w 38"/>
                <a:gd name="T41" fmla="*/ 9 h 25"/>
                <a:gd name="T42" fmla="*/ 7 w 38"/>
                <a:gd name="T43" fmla="*/ 7 h 25"/>
                <a:gd name="T44" fmla="*/ 11 w 38"/>
                <a:gd name="T45" fmla="*/ 4 h 25"/>
                <a:gd name="T46" fmla="*/ 14 w 38"/>
                <a:gd name="T47" fmla="*/ 2 h 25"/>
                <a:gd name="T48" fmla="*/ 20 w 38"/>
                <a:gd name="T49" fmla="*/ 0 h 25"/>
                <a:gd name="T50" fmla="*/ 23 w 38"/>
                <a:gd name="T5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25">
                  <a:moveTo>
                    <a:pt x="23" y="0"/>
                  </a:moveTo>
                  <a:lnTo>
                    <a:pt x="27" y="0"/>
                  </a:lnTo>
                  <a:lnTo>
                    <a:pt x="32" y="2"/>
                  </a:lnTo>
                  <a:lnTo>
                    <a:pt x="34" y="4"/>
                  </a:lnTo>
                  <a:lnTo>
                    <a:pt x="36" y="7"/>
                  </a:lnTo>
                  <a:lnTo>
                    <a:pt x="38" y="13"/>
                  </a:lnTo>
                  <a:lnTo>
                    <a:pt x="36" y="20"/>
                  </a:lnTo>
                  <a:lnTo>
                    <a:pt x="29" y="22"/>
                  </a:lnTo>
                  <a:lnTo>
                    <a:pt x="27" y="18"/>
                  </a:lnTo>
                  <a:lnTo>
                    <a:pt x="23" y="16"/>
                  </a:lnTo>
                  <a:lnTo>
                    <a:pt x="22" y="14"/>
                  </a:lnTo>
                  <a:lnTo>
                    <a:pt x="18" y="14"/>
                  </a:lnTo>
                  <a:lnTo>
                    <a:pt x="14" y="16"/>
                  </a:lnTo>
                  <a:lnTo>
                    <a:pt x="13" y="20"/>
                  </a:lnTo>
                  <a:lnTo>
                    <a:pt x="11" y="25"/>
                  </a:lnTo>
                  <a:lnTo>
                    <a:pt x="5" y="23"/>
                  </a:lnTo>
                  <a:lnTo>
                    <a:pt x="2" y="22"/>
                  </a:lnTo>
                  <a:lnTo>
                    <a:pt x="0" y="18"/>
                  </a:lnTo>
                  <a:lnTo>
                    <a:pt x="0" y="16"/>
                  </a:lnTo>
                  <a:lnTo>
                    <a:pt x="2" y="13"/>
                  </a:lnTo>
                  <a:lnTo>
                    <a:pt x="4" y="9"/>
                  </a:lnTo>
                  <a:lnTo>
                    <a:pt x="7" y="7"/>
                  </a:lnTo>
                  <a:lnTo>
                    <a:pt x="11" y="4"/>
                  </a:lnTo>
                  <a:lnTo>
                    <a:pt x="14" y="2"/>
                  </a:lnTo>
                  <a:lnTo>
                    <a:pt x="20"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0" name="Freeform 582"/>
            <p:cNvSpPr>
              <a:spLocks/>
            </p:cNvSpPr>
            <p:nvPr/>
          </p:nvSpPr>
          <p:spPr bwMode="auto">
            <a:xfrm>
              <a:off x="2365" y="2040"/>
              <a:ext cx="3" cy="5"/>
            </a:xfrm>
            <a:custGeom>
              <a:avLst/>
              <a:gdLst>
                <a:gd name="T0" fmla="*/ 7 w 7"/>
                <a:gd name="T1" fmla="*/ 0 h 11"/>
                <a:gd name="T2" fmla="*/ 7 w 7"/>
                <a:gd name="T3" fmla="*/ 4 h 11"/>
                <a:gd name="T4" fmla="*/ 7 w 7"/>
                <a:gd name="T5" fmla="*/ 7 h 11"/>
                <a:gd name="T6" fmla="*/ 6 w 7"/>
                <a:gd name="T7" fmla="*/ 9 h 11"/>
                <a:gd name="T8" fmla="*/ 4 w 7"/>
                <a:gd name="T9" fmla="*/ 11 h 11"/>
                <a:gd name="T10" fmla="*/ 0 w 7"/>
                <a:gd name="T11" fmla="*/ 11 h 11"/>
                <a:gd name="T12" fmla="*/ 0 w 7"/>
                <a:gd name="T13" fmla="*/ 7 h 11"/>
                <a:gd name="T14" fmla="*/ 0 w 7"/>
                <a:gd name="T15" fmla="*/ 6 h 11"/>
                <a:gd name="T16" fmla="*/ 0 w 7"/>
                <a:gd name="T17" fmla="*/ 2 h 11"/>
                <a:gd name="T18" fmla="*/ 4 w 7"/>
                <a:gd name="T19" fmla="*/ 0 h 11"/>
                <a:gd name="T20" fmla="*/ 7 w 7"/>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1">
                  <a:moveTo>
                    <a:pt x="7" y="0"/>
                  </a:moveTo>
                  <a:lnTo>
                    <a:pt x="7" y="4"/>
                  </a:lnTo>
                  <a:lnTo>
                    <a:pt x="7" y="7"/>
                  </a:lnTo>
                  <a:lnTo>
                    <a:pt x="6" y="9"/>
                  </a:lnTo>
                  <a:lnTo>
                    <a:pt x="4" y="11"/>
                  </a:lnTo>
                  <a:lnTo>
                    <a:pt x="0" y="11"/>
                  </a:lnTo>
                  <a:lnTo>
                    <a:pt x="0" y="7"/>
                  </a:lnTo>
                  <a:lnTo>
                    <a:pt x="0" y="6"/>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1" name="Freeform 583"/>
            <p:cNvSpPr>
              <a:spLocks/>
            </p:cNvSpPr>
            <p:nvPr/>
          </p:nvSpPr>
          <p:spPr bwMode="auto">
            <a:xfrm>
              <a:off x="2392" y="2240"/>
              <a:ext cx="2" cy="5"/>
            </a:xfrm>
            <a:custGeom>
              <a:avLst/>
              <a:gdLst>
                <a:gd name="T0" fmla="*/ 6 w 6"/>
                <a:gd name="T1" fmla="*/ 0 h 10"/>
                <a:gd name="T2" fmla="*/ 6 w 6"/>
                <a:gd name="T3" fmla="*/ 10 h 10"/>
                <a:gd name="T4" fmla="*/ 4 w 6"/>
                <a:gd name="T5" fmla="*/ 10 h 10"/>
                <a:gd name="T6" fmla="*/ 2 w 6"/>
                <a:gd name="T7" fmla="*/ 9 h 10"/>
                <a:gd name="T8" fmla="*/ 0 w 6"/>
                <a:gd name="T9" fmla="*/ 7 h 10"/>
                <a:gd name="T10" fmla="*/ 0 w 6"/>
                <a:gd name="T11" fmla="*/ 5 h 10"/>
                <a:gd name="T12" fmla="*/ 2 w 6"/>
                <a:gd name="T13" fmla="*/ 1 h 10"/>
                <a:gd name="T14" fmla="*/ 6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6" y="0"/>
                  </a:moveTo>
                  <a:lnTo>
                    <a:pt x="6" y="10"/>
                  </a:lnTo>
                  <a:lnTo>
                    <a:pt x="4" y="10"/>
                  </a:lnTo>
                  <a:lnTo>
                    <a:pt x="2" y="9"/>
                  </a:lnTo>
                  <a:lnTo>
                    <a:pt x="0" y="7"/>
                  </a:lnTo>
                  <a:lnTo>
                    <a:pt x="0" y="5"/>
                  </a:lnTo>
                  <a:lnTo>
                    <a:pt x="2" y="1"/>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2" name="Freeform 584"/>
            <p:cNvSpPr>
              <a:spLocks/>
            </p:cNvSpPr>
            <p:nvPr/>
          </p:nvSpPr>
          <p:spPr bwMode="auto">
            <a:xfrm>
              <a:off x="2403" y="2344"/>
              <a:ext cx="3" cy="2"/>
            </a:xfrm>
            <a:custGeom>
              <a:avLst/>
              <a:gdLst>
                <a:gd name="T0" fmla="*/ 2 w 5"/>
                <a:gd name="T1" fmla="*/ 0 h 6"/>
                <a:gd name="T2" fmla="*/ 5 w 5"/>
                <a:gd name="T3" fmla="*/ 0 h 6"/>
                <a:gd name="T4" fmla="*/ 5 w 5"/>
                <a:gd name="T5" fmla="*/ 2 h 6"/>
                <a:gd name="T6" fmla="*/ 5 w 5"/>
                <a:gd name="T7" fmla="*/ 4 h 6"/>
                <a:gd name="T8" fmla="*/ 5 w 5"/>
                <a:gd name="T9" fmla="*/ 6 h 6"/>
                <a:gd name="T10" fmla="*/ 3 w 5"/>
                <a:gd name="T11" fmla="*/ 6 h 6"/>
                <a:gd name="T12" fmla="*/ 2 w 5"/>
                <a:gd name="T13" fmla="*/ 4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5" y="0"/>
                  </a:lnTo>
                  <a:lnTo>
                    <a:pt x="5" y="2"/>
                  </a:lnTo>
                  <a:lnTo>
                    <a:pt x="5" y="4"/>
                  </a:lnTo>
                  <a:lnTo>
                    <a:pt x="5" y="6"/>
                  </a:lnTo>
                  <a:lnTo>
                    <a:pt x="3" y="6"/>
                  </a:lnTo>
                  <a:lnTo>
                    <a:pt x="2" y="4"/>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3" name="Freeform 585"/>
            <p:cNvSpPr>
              <a:spLocks/>
            </p:cNvSpPr>
            <p:nvPr/>
          </p:nvSpPr>
          <p:spPr bwMode="auto">
            <a:xfrm>
              <a:off x="2362" y="2045"/>
              <a:ext cx="3" cy="5"/>
            </a:xfrm>
            <a:custGeom>
              <a:avLst/>
              <a:gdLst>
                <a:gd name="T0" fmla="*/ 5 w 5"/>
                <a:gd name="T1" fmla="*/ 0 h 9"/>
                <a:gd name="T2" fmla="*/ 5 w 5"/>
                <a:gd name="T3" fmla="*/ 5 h 9"/>
                <a:gd name="T4" fmla="*/ 3 w 5"/>
                <a:gd name="T5" fmla="*/ 7 h 9"/>
                <a:gd name="T6" fmla="*/ 3 w 5"/>
                <a:gd name="T7" fmla="*/ 9 h 9"/>
                <a:gd name="T8" fmla="*/ 2 w 5"/>
                <a:gd name="T9" fmla="*/ 9 h 9"/>
                <a:gd name="T10" fmla="*/ 0 w 5"/>
                <a:gd name="T11" fmla="*/ 7 h 9"/>
                <a:gd name="T12" fmla="*/ 0 w 5"/>
                <a:gd name="T13" fmla="*/ 5 h 9"/>
                <a:gd name="T14" fmla="*/ 2 w 5"/>
                <a:gd name="T15" fmla="*/ 4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5"/>
                  </a:lnTo>
                  <a:lnTo>
                    <a:pt x="3" y="7"/>
                  </a:lnTo>
                  <a:lnTo>
                    <a:pt x="3" y="9"/>
                  </a:lnTo>
                  <a:lnTo>
                    <a:pt x="2" y="9"/>
                  </a:lnTo>
                  <a:lnTo>
                    <a:pt x="0" y="7"/>
                  </a:lnTo>
                  <a:lnTo>
                    <a:pt x="0" y="5"/>
                  </a:lnTo>
                  <a:lnTo>
                    <a:pt x="2" y="4"/>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4" name="Freeform 586"/>
            <p:cNvSpPr>
              <a:spLocks/>
            </p:cNvSpPr>
            <p:nvPr/>
          </p:nvSpPr>
          <p:spPr bwMode="auto">
            <a:xfrm>
              <a:off x="2384" y="2254"/>
              <a:ext cx="8" cy="13"/>
            </a:xfrm>
            <a:custGeom>
              <a:avLst/>
              <a:gdLst>
                <a:gd name="T0" fmla="*/ 11 w 14"/>
                <a:gd name="T1" fmla="*/ 0 h 25"/>
                <a:gd name="T2" fmla="*/ 13 w 14"/>
                <a:gd name="T3" fmla="*/ 0 h 25"/>
                <a:gd name="T4" fmla="*/ 14 w 14"/>
                <a:gd name="T5" fmla="*/ 1 h 25"/>
                <a:gd name="T6" fmla="*/ 14 w 14"/>
                <a:gd name="T7" fmla="*/ 3 h 25"/>
                <a:gd name="T8" fmla="*/ 14 w 14"/>
                <a:gd name="T9" fmla="*/ 7 h 25"/>
                <a:gd name="T10" fmla="*/ 14 w 14"/>
                <a:gd name="T11" fmla="*/ 12 h 25"/>
                <a:gd name="T12" fmla="*/ 13 w 14"/>
                <a:gd name="T13" fmla="*/ 18 h 25"/>
                <a:gd name="T14" fmla="*/ 9 w 14"/>
                <a:gd name="T15" fmla="*/ 25 h 25"/>
                <a:gd name="T16" fmla="*/ 4 w 14"/>
                <a:gd name="T17" fmla="*/ 21 h 25"/>
                <a:gd name="T18" fmla="*/ 2 w 14"/>
                <a:gd name="T19" fmla="*/ 18 h 25"/>
                <a:gd name="T20" fmla="*/ 0 w 14"/>
                <a:gd name="T21" fmla="*/ 16 h 25"/>
                <a:gd name="T22" fmla="*/ 0 w 14"/>
                <a:gd name="T23" fmla="*/ 12 h 25"/>
                <a:gd name="T24" fmla="*/ 0 w 14"/>
                <a:gd name="T25" fmla="*/ 9 h 25"/>
                <a:gd name="T26" fmla="*/ 2 w 14"/>
                <a:gd name="T27" fmla="*/ 5 h 25"/>
                <a:gd name="T28" fmla="*/ 4 w 14"/>
                <a:gd name="T29" fmla="*/ 3 h 25"/>
                <a:gd name="T30" fmla="*/ 5 w 14"/>
                <a:gd name="T31" fmla="*/ 1 h 25"/>
                <a:gd name="T32" fmla="*/ 7 w 14"/>
                <a:gd name="T33" fmla="*/ 0 h 25"/>
                <a:gd name="T34" fmla="*/ 11 w 14"/>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5">
                  <a:moveTo>
                    <a:pt x="11" y="0"/>
                  </a:moveTo>
                  <a:lnTo>
                    <a:pt x="13" y="0"/>
                  </a:lnTo>
                  <a:lnTo>
                    <a:pt x="14" y="1"/>
                  </a:lnTo>
                  <a:lnTo>
                    <a:pt x="14" y="3"/>
                  </a:lnTo>
                  <a:lnTo>
                    <a:pt x="14" y="7"/>
                  </a:lnTo>
                  <a:lnTo>
                    <a:pt x="14" y="12"/>
                  </a:lnTo>
                  <a:lnTo>
                    <a:pt x="13" y="18"/>
                  </a:lnTo>
                  <a:lnTo>
                    <a:pt x="9" y="25"/>
                  </a:lnTo>
                  <a:lnTo>
                    <a:pt x="4" y="21"/>
                  </a:lnTo>
                  <a:lnTo>
                    <a:pt x="2" y="18"/>
                  </a:lnTo>
                  <a:lnTo>
                    <a:pt x="0" y="16"/>
                  </a:lnTo>
                  <a:lnTo>
                    <a:pt x="0" y="12"/>
                  </a:lnTo>
                  <a:lnTo>
                    <a:pt x="0" y="9"/>
                  </a:lnTo>
                  <a:lnTo>
                    <a:pt x="2" y="5"/>
                  </a:lnTo>
                  <a:lnTo>
                    <a:pt x="4" y="3"/>
                  </a:lnTo>
                  <a:lnTo>
                    <a:pt x="5" y="1"/>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5" name="Freeform 587"/>
            <p:cNvSpPr>
              <a:spLocks/>
            </p:cNvSpPr>
            <p:nvPr/>
          </p:nvSpPr>
          <p:spPr bwMode="auto">
            <a:xfrm>
              <a:off x="2400" y="2341"/>
              <a:ext cx="3" cy="3"/>
            </a:xfrm>
            <a:custGeom>
              <a:avLst/>
              <a:gdLst>
                <a:gd name="T0" fmla="*/ 1 w 7"/>
                <a:gd name="T1" fmla="*/ 0 h 5"/>
                <a:gd name="T2" fmla="*/ 3 w 7"/>
                <a:gd name="T3" fmla="*/ 2 h 5"/>
                <a:gd name="T4" fmla="*/ 7 w 7"/>
                <a:gd name="T5" fmla="*/ 5 h 5"/>
                <a:gd name="T6" fmla="*/ 3 w 7"/>
                <a:gd name="T7" fmla="*/ 5 h 5"/>
                <a:gd name="T8" fmla="*/ 1 w 7"/>
                <a:gd name="T9" fmla="*/ 5 h 5"/>
                <a:gd name="T10" fmla="*/ 0 w 7"/>
                <a:gd name="T11" fmla="*/ 3 h 5"/>
                <a:gd name="T12" fmla="*/ 0 w 7"/>
                <a:gd name="T13" fmla="*/ 2 h 5"/>
                <a:gd name="T14" fmla="*/ 1 w 7"/>
                <a:gd name="T15" fmla="*/ 0 h 5"/>
                <a:gd name="T16" fmla="*/ 1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1" y="0"/>
                  </a:moveTo>
                  <a:lnTo>
                    <a:pt x="3" y="2"/>
                  </a:lnTo>
                  <a:lnTo>
                    <a:pt x="7" y="5"/>
                  </a:lnTo>
                  <a:lnTo>
                    <a:pt x="3" y="5"/>
                  </a:lnTo>
                  <a:lnTo>
                    <a:pt x="1" y="5"/>
                  </a:lnTo>
                  <a:lnTo>
                    <a:pt x="0" y="3"/>
                  </a:lnTo>
                  <a:lnTo>
                    <a:pt x="0"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6" name="Freeform 588"/>
            <p:cNvSpPr>
              <a:spLocks/>
            </p:cNvSpPr>
            <p:nvPr/>
          </p:nvSpPr>
          <p:spPr bwMode="auto">
            <a:xfrm>
              <a:off x="2360" y="2069"/>
              <a:ext cx="4" cy="3"/>
            </a:xfrm>
            <a:custGeom>
              <a:avLst/>
              <a:gdLst>
                <a:gd name="T0" fmla="*/ 2 w 7"/>
                <a:gd name="T1" fmla="*/ 0 h 5"/>
                <a:gd name="T2" fmla="*/ 4 w 7"/>
                <a:gd name="T3" fmla="*/ 1 h 5"/>
                <a:gd name="T4" fmla="*/ 7 w 7"/>
                <a:gd name="T5" fmla="*/ 5 h 5"/>
                <a:gd name="T6" fmla="*/ 4 w 7"/>
                <a:gd name="T7" fmla="*/ 5 h 5"/>
                <a:gd name="T8" fmla="*/ 2 w 7"/>
                <a:gd name="T9" fmla="*/ 3 h 5"/>
                <a:gd name="T10" fmla="*/ 0 w 7"/>
                <a:gd name="T11" fmla="*/ 3 h 5"/>
                <a:gd name="T12" fmla="*/ 0 w 7"/>
                <a:gd name="T13" fmla="*/ 1 h 5"/>
                <a:gd name="T14" fmla="*/ 2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4" y="1"/>
                  </a:lnTo>
                  <a:lnTo>
                    <a:pt x="7" y="5"/>
                  </a:lnTo>
                  <a:lnTo>
                    <a:pt x="4" y="5"/>
                  </a:lnTo>
                  <a:lnTo>
                    <a:pt x="2" y="3"/>
                  </a:lnTo>
                  <a:lnTo>
                    <a:pt x="0" y="3"/>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7" name="Freeform 589"/>
            <p:cNvSpPr>
              <a:spLocks/>
            </p:cNvSpPr>
            <p:nvPr/>
          </p:nvSpPr>
          <p:spPr bwMode="auto">
            <a:xfrm>
              <a:off x="2389" y="2295"/>
              <a:ext cx="2" cy="3"/>
            </a:xfrm>
            <a:custGeom>
              <a:avLst/>
              <a:gdLst>
                <a:gd name="T0" fmla="*/ 4 w 4"/>
                <a:gd name="T1" fmla="*/ 0 h 7"/>
                <a:gd name="T2" fmla="*/ 4 w 4"/>
                <a:gd name="T3" fmla="*/ 2 h 7"/>
                <a:gd name="T4" fmla="*/ 4 w 4"/>
                <a:gd name="T5" fmla="*/ 2 h 7"/>
                <a:gd name="T6" fmla="*/ 2 w 4"/>
                <a:gd name="T7" fmla="*/ 5 h 7"/>
                <a:gd name="T8" fmla="*/ 0 w 4"/>
                <a:gd name="T9" fmla="*/ 7 h 7"/>
                <a:gd name="T10" fmla="*/ 0 w 4"/>
                <a:gd name="T11" fmla="*/ 3 h 7"/>
                <a:gd name="T12" fmla="*/ 0 w 4"/>
                <a:gd name="T13" fmla="*/ 2 h 7"/>
                <a:gd name="T14" fmla="*/ 2 w 4"/>
                <a:gd name="T15" fmla="*/ 0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2"/>
                  </a:lnTo>
                  <a:lnTo>
                    <a:pt x="4" y="2"/>
                  </a:lnTo>
                  <a:lnTo>
                    <a:pt x="2"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8" name="Freeform 590"/>
            <p:cNvSpPr>
              <a:spLocks/>
            </p:cNvSpPr>
            <p:nvPr/>
          </p:nvSpPr>
          <p:spPr bwMode="auto">
            <a:xfrm>
              <a:off x="2352" y="2084"/>
              <a:ext cx="10" cy="4"/>
            </a:xfrm>
            <a:custGeom>
              <a:avLst/>
              <a:gdLst>
                <a:gd name="T0" fmla="*/ 9 w 20"/>
                <a:gd name="T1" fmla="*/ 0 h 9"/>
                <a:gd name="T2" fmla="*/ 14 w 20"/>
                <a:gd name="T3" fmla="*/ 1 h 9"/>
                <a:gd name="T4" fmla="*/ 18 w 20"/>
                <a:gd name="T5" fmla="*/ 1 h 9"/>
                <a:gd name="T6" fmla="*/ 20 w 20"/>
                <a:gd name="T7" fmla="*/ 3 h 9"/>
                <a:gd name="T8" fmla="*/ 18 w 20"/>
                <a:gd name="T9" fmla="*/ 5 h 9"/>
                <a:gd name="T10" fmla="*/ 18 w 20"/>
                <a:gd name="T11" fmla="*/ 7 h 9"/>
                <a:gd name="T12" fmla="*/ 14 w 20"/>
                <a:gd name="T13" fmla="*/ 7 h 9"/>
                <a:gd name="T14" fmla="*/ 11 w 20"/>
                <a:gd name="T15" fmla="*/ 9 h 9"/>
                <a:gd name="T16" fmla="*/ 9 w 20"/>
                <a:gd name="T17" fmla="*/ 9 h 9"/>
                <a:gd name="T18" fmla="*/ 5 w 20"/>
                <a:gd name="T19" fmla="*/ 9 h 9"/>
                <a:gd name="T20" fmla="*/ 2 w 20"/>
                <a:gd name="T21" fmla="*/ 9 h 9"/>
                <a:gd name="T22" fmla="*/ 0 w 20"/>
                <a:gd name="T23" fmla="*/ 9 h 9"/>
                <a:gd name="T24" fmla="*/ 0 w 20"/>
                <a:gd name="T25" fmla="*/ 7 h 9"/>
                <a:gd name="T26" fmla="*/ 2 w 20"/>
                <a:gd name="T27" fmla="*/ 5 h 9"/>
                <a:gd name="T28" fmla="*/ 4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1"/>
                  </a:lnTo>
                  <a:lnTo>
                    <a:pt x="18" y="1"/>
                  </a:lnTo>
                  <a:lnTo>
                    <a:pt x="20" y="3"/>
                  </a:lnTo>
                  <a:lnTo>
                    <a:pt x="18" y="5"/>
                  </a:lnTo>
                  <a:lnTo>
                    <a:pt x="18" y="7"/>
                  </a:lnTo>
                  <a:lnTo>
                    <a:pt x="14" y="7"/>
                  </a:lnTo>
                  <a:lnTo>
                    <a:pt x="11" y="9"/>
                  </a:lnTo>
                  <a:lnTo>
                    <a:pt x="9" y="9"/>
                  </a:lnTo>
                  <a:lnTo>
                    <a:pt x="5" y="9"/>
                  </a:lnTo>
                  <a:lnTo>
                    <a:pt x="2" y="9"/>
                  </a:lnTo>
                  <a:lnTo>
                    <a:pt x="0" y="9"/>
                  </a:lnTo>
                  <a:lnTo>
                    <a:pt x="0" y="7"/>
                  </a:lnTo>
                  <a:lnTo>
                    <a:pt x="2" y="5"/>
                  </a:lnTo>
                  <a:lnTo>
                    <a:pt x="4"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9" name="Freeform 591"/>
            <p:cNvSpPr>
              <a:spLocks/>
            </p:cNvSpPr>
            <p:nvPr/>
          </p:nvSpPr>
          <p:spPr bwMode="auto">
            <a:xfrm>
              <a:off x="2385" y="2298"/>
              <a:ext cx="4" cy="7"/>
            </a:xfrm>
            <a:custGeom>
              <a:avLst/>
              <a:gdLst>
                <a:gd name="T0" fmla="*/ 7 w 7"/>
                <a:gd name="T1" fmla="*/ 0 h 13"/>
                <a:gd name="T2" fmla="*/ 7 w 7"/>
                <a:gd name="T3" fmla="*/ 5 h 13"/>
                <a:gd name="T4" fmla="*/ 7 w 7"/>
                <a:gd name="T5" fmla="*/ 7 h 13"/>
                <a:gd name="T6" fmla="*/ 5 w 7"/>
                <a:gd name="T7" fmla="*/ 11 h 13"/>
                <a:gd name="T8" fmla="*/ 3 w 7"/>
                <a:gd name="T9" fmla="*/ 13 h 13"/>
                <a:gd name="T10" fmla="*/ 0 w 7"/>
                <a:gd name="T11" fmla="*/ 13 h 13"/>
                <a:gd name="T12" fmla="*/ 0 w 7"/>
                <a:gd name="T13" fmla="*/ 9 h 13"/>
                <a:gd name="T14" fmla="*/ 0 w 7"/>
                <a:gd name="T15" fmla="*/ 5 h 13"/>
                <a:gd name="T16" fmla="*/ 2 w 7"/>
                <a:gd name="T17" fmla="*/ 4 h 13"/>
                <a:gd name="T18" fmla="*/ 3 w 7"/>
                <a:gd name="T19" fmla="*/ 2 h 13"/>
                <a:gd name="T20" fmla="*/ 7 w 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3">
                  <a:moveTo>
                    <a:pt x="7" y="0"/>
                  </a:moveTo>
                  <a:lnTo>
                    <a:pt x="7" y="5"/>
                  </a:lnTo>
                  <a:lnTo>
                    <a:pt x="7" y="7"/>
                  </a:lnTo>
                  <a:lnTo>
                    <a:pt x="5" y="11"/>
                  </a:lnTo>
                  <a:lnTo>
                    <a:pt x="3" y="13"/>
                  </a:lnTo>
                  <a:lnTo>
                    <a:pt x="0" y="13"/>
                  </a:lnTo>
                  <a:lnTo>
                    <a:pt x="0" y="9"/>
                  </a:lnTo>
                  <a:lnTo>
                    <a:pt x="0" y="5"/>
                  </a:lnTo>
                  <a:lnTo>
                    <a:pt x="2" y="4"/>
                  </a:lnTo>
                  <a:lnTo>
                    <a:pt x="3"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0" name="Freeform 592"/>
            <p:cNvSpPr>
              <a:spLocks/>
            </p:cNvSpPr>
            <p:nvPr/>
          </p:nvSpPr>
          <p:spPr bwMode="auto">
            <a:xfrm>
              <a:off x="2381" y="2289"/>
              <a:ext cx="3" cy="4"/>
            </a:xfrm>
            <a:custGeom>
              <a:avLst/>
              <a:gdLst>
                <a:gd name="T0" fmla="*/ 5 w 5"/>
                <a:gd name="T1" fmla="*/ 0 h 7"/>
                <a:gd name="T2" fmla="*/ 5 w 5"/>
                <a:gd name="T3" fmla="*/ 3 h 7"/>
                <a:gd name="T4" fmla="*/ 3 w 5"/>
                <a:gd name="T5" fmla="*/ 5 h 7"/>
                <a:gd name="T6" fmla="*/ 2 w 5"/>
                <a:gd name="T7" fmla="*/ 7 h 7"/>
                <a:gd name="T8" fmla="*/ 2 w 5"/>
                <a:gd name="T9" fmla="*/ 7 h 7"/>
                <a:gd name="T10" fmla="*/ 0 w 5"/>
                <a:gd name="T11" fmla="*/ 7 h 7"/>
                <a:gd name="T12" fmla="*/ 0 w 5"/>
                <a:gd name="T13" fmla="*/ 5 h 7"/>
                <a:gd name="T14" fmla="*/ 2 w 5"/>
                <a:gd name="T15" fmla="*/ 3 h 7"/>
                <a:gd name="T16" fmla="*/ 5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0"/>
                  </a:moveTo>
                  <a:lnTo>
                    <a:pt x="5" y="3"/>
                  </a:lnTo>
                  <a:lnTo>
                    <a:pt x="3" y="5"/>
                  </a:lnTo>
                  <a:lnTo>
                    <a:pt x="2" y="7"/>
                  </a:lnTo>
                  <a:lnTo>
                    <a:pt x="2" y="7"/>
                  </a:lnTo>
                  <a:lnTo>
                    <a:pt x="0"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1" name="Freeform 593"/>
            <p:cNvSpPr>
              <a:spLocks/>
            </p:cNvSpPr>
            <p:nvPr/>
          </p:nvSpPr>
          <p:spPr bwMode="auto">
            <a:xfrm>
              <a:off x="2372" y="2302"/>
              <a:ext cx="3" cy="3"/>
            </a:xfrm>
            <a:custGeom>
              <a:avLst/>
              <a:gdLst>
                <a:gd name="T0" fmla="*/ 3 w 7"/>
                <a:gd name="T1" fmla="*/ 0 h 6"/>
                <a:gd name="T2" fmla="*/ 5 w 7"/>
                <a:gd name="T3" fmla="*/ 0 h 6"/>
                <a:gd name="T4" fmla="*/ 7 w 7"/>
                <a:gd name="T5" fmla="*/ 2 h 6"/>
                <a:gd name="T6" fmla="*/ 7 w 7"/>
                <a:gd name="T7" fmla="*/ 4 h 6"/>
                <a:gd name="T8" fmla="*/ 5 w 7"/>
                <a:gd name="T9" fmla="*/ 6 h 6"/>
                <a:gd name="T10" fmla="*/ 3 w 7"/>
                <a:gd name="T11" fmla="*/ 6 h 6"/>
                <a:gd name="T12" fmla="*/ 1 w 7"/>
                <a:gd name="T13" fmla="*/ 4 h 6"/>
                <a:gd name="T14" fmla="*/ 0 w 7"/>
                <a:gd name="T15" fmla="*/ 0 h 6"/>
                <a:gd name="T16" fmla="*/ 3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0"/>
                  </a:moveTo>
                  <a:lnTo>
                    <a:pt x="5" y="0"/>
                  </a:lnTo>
                  <a:lnTo>
                    <a:pt x="7" y="2"/>
                  </a:lnTo>
                  <a:lnTo>
                    <a:pt x="7" y="4"/>
                  </a:lnTo>
                  <a:lnTo>
                    <a:pt x="5" y="6"/>
                  </a:lnTo>
                  <a:lnTo>
                    <a:pt x="3" y="6"/>
                  </a:lnTo>
                  <a:lnTo>
                    <a:pt x="1"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2" name="Freeform 594"/>
            <p:cNvSpPr>
              <a:spLocks/>
            </p:cNvSpPr>
            <p:nvPr/>
          </p:nvSpPr>
          <p:spPr bwMode="auto">
            <a:xfrm>
              <a:off x="2367" y="2299"/>
              <a:ext cx="5" cy="4"/>
            </a:xfrm>
            <a:custGeom>
              <a:avLst/>
              <a:gdLst>
                <a:gd name="T0" fmla="*/ 5 w 9"/>
                <a:gd name="T1" fmla="*/ 0 h 7"/>
                <a:gd name="T2" fmla="*/ 7 w 9"/>
                <a:gd name="T3" fmla="*/ 2 h 7"/>
                <a:gd name="T4" fmla="*/ 9 w 9"/>
                <a:gd name="T5" fmla="*/ 5 h 7"/>
                <a:gd name="T6" fmla="*/ 0 w 9"/>
                <a:gd name="T7" fmla="*/ 7 h 7"/>
                <a:gd name="T8" fmla="*/ 0 w 9"/>
                <a:gd name="T9" fmla="*/ 3 h 7"/>
                <a:gd name="T10" fmla="*/ 1 w 9"/>
                <a:gd name="T11" fmla="*/ 2 h 7"/>
                <a:gd name="T12" fmla="*/ 3 w 9"/>
                <a:gd name="T13" fmla="*/ 0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lnTo>
                    <a:pt x="7" y="2"/>
                  </a:lnTo>
                  <a:lnTo>
                    <a:pt x="9" y="5"/>
                  </a:lnTo>
                  <a:lnTo>
                    <a:pt x="0" y="7"/>
                  </a:lnTo>
                  <a:lnTo>
                    <a:pt x="0" y="3"/>
                  </a:lnTo>
                  <a:lnTo>
                    <a:pt x="1"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3" name="Freeform 595"/>
            <p:cNvSpPr>
              <a:spLocks/>
            </p:cNvSpPr>
            <p:nvPr/>
          </p:nvSpPr>
          <p:spPr bwMode="auto">
            <a:xfrm>
              <a:off x="2366" y="2303"/>
              <a:ext cx="2" cy="4"/>
            </a:xfrm>
            <a:custGeom>
              <a:avLst/>
              <a:gdLst>
                <a:gd name="T0" fmla="*/ 4 w 5"/>
                <a:gd name="T1" fmla="*/ 0 h 7"/>
                <a:gd name="T2" fmla="*/ 5 w 5"/>
                <a:gd name="T3" fmla="*/ 4 h 7"/>
                <a:gd name="T4" fmla="*/ 4 w 5"/>
                <a:gd name="T5" fmla="*/ 7 h 7"/>
                <a:gd name="T6" fmla="*/ 2 w 5"/>
                <a:gd name="T7" fmla="*/ 7 h 7"/>
                <a:gd name="T8" fmla="*/ 2 w 5"/>
                <a:gd name="T9" fmla="*/ 7 h 7"/>
                <a:gd name="T10" fmla="*/ 0 w 5"/>
                <a:gd name="T11" fmla="*/ 7 h 7"/>
                <a:gd name="T12" fmla="*/ 0 w 5"/>
                <a:gd name="T13" fmla="*/ 5 h 7"/>
                <a:gd name="T14" fmla="*/ 2 w 5"/>
                <a:gd name="T15" fmla="*/ 4 h 7"/>
                <a:gd name="T16" fmla="*/ 4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0"/>
                  </a:moveTo>
                  <a:lnTo>
                    <a:pt x="5" y="4"/>
                  </a:lnTo>
                  <a:lnTo>
                    <a:pt x="4" y="7"/>
                  </a:lnTo>
                  <a:lnTo>
                    <a:pt x="2" y="7"/>
                  </a:lnTo>
                  <a:lnTo>
                    <a:pt x="2" y="7"/>
                  </a:lnTo>
                  <a:lnTo>
                    <a:pt x="0" y="7"/>
                  </a:lnTo>
                  <a:lnTo>
                    <a:pt x="0" y="5"/>
                  </a:lnTo>
                  <a:lnTo>
                    <a:pt x="2" y="4"/>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grpSp>
        <p:nvGrpSpPr>
          <p:cNvPr id="4" name="Group 343"/>
          <p:cNvGrpSpPr>
            <a:grpSpLocks noChangeAspect="1"/>
          </p:cNvGrpSpPr>
          <p:nvPr/>
        </p:nvGrpSpPr>
        <p:grpSpPr bwMode="auto">
          <a:xfrm>
            <a:off x="4615879" y="1575300"/>
            <a:ext cx="2058326" cy="2741615"/>
            <a:chOff x="2352" y="1819"/>
            <a:chExt cx="2969" cy="669"/>
          </a:xfrm>
          <a:solidFill>
            <a:srgbClr val="FFC000"/>
          </a:solidFill>
        </p:grpSpPr>
        <p:grpSp>
          <p:nvGrpSpPr>
            <p:cNvPr id="5" name="Group 544"/>
            <p:cNvGrpSpPr>
              <a:grpSpLocks/>
            </p:cNvGrpSpPr>
            <p:nvPr/>
          </p:nvGrpSpPr>
          <p:grpSpPr bwMode="auto">
            <a:xfrm>
              <a:off x="2359" y="1819"/>
              <a:ext cx="2962" cy="669"/>
              <a:chOff x="2359" y="1819"/>
              <a:chExt cx="2962" cy="669"/>
            </a:xfrm>
            <a:grpFill/>
          </p:grpSpPr>
          <p:sp>
            <p:nvSpPr>
              <p:cNvPr id="566" name="Freeform 345"/>
              <p:cNvSpPr>
                <a:spLocks/>
              </p:cNvSpPr>
              <p:nvPr/>
            </p:nvSpPr>
            <p:spPr bwMode="auto">
              <a:xfrm>
                <a:off x="5276" y="2113"/>
                <a:ext cx="18" cy="10"/>
              </a:xfrm>
              <a:custGeom>
                <a:avLst/>
                <a:gdLst>
                  <a:gd name="T0" fmla="*/ 11 w 36"/>
                  <a:gd name="T1" fmla="*/ 0 h 20"/>
                  <a:gd name="T2" fmla="*/ 18 w 36"/>
                  <a:gd name="T3" fmla="*/ 2 h 20"/>
                  <a:gd name="T4" fmla="*/ 27 w 36"/>
                  <a:gd name="T5" fmla="*/ 4 h 20"/>
                  <a:gd name="T6" fmla="*/ 36 w 36"/>
                  <a:gd name="T7" fmla="*/ 4 h 20"/>
                  <a:gd name="T8" fmla="*/ 36 w 36"/>
                  <a:gd name="T9" fmla="*/ 11 h 20"/>
                  <a:gd name="T10" fmla="*/ 31 w 36"/>
                  <a:gd name="T11" fmla="*/ 17 h 20"/>
                  <a:gd name="T12" fmla="*/ 22 w 36"/>
                  <a:gd name="T13" fmla="*/ 20 h 20"/>
                  <a:gd name="T14" fmla="*/ 13 w 36"/>
                  <a:gd name="T15" fmla="*/ 20 h 20"/>
                  <a:gd name="T16" fmla="*/ 6 w 36"/>
                  <a:gd name="T17" fmla="*/ 17 h 20"/>
                  <a:gd name="T18" fmla="*/ 0 w 36"/>
                  <a:gd name="T19" fmla="*/ 11 h 20"/>
                  <a:gd name="T20" fmla="*/ 2 w 36"/>
                  <a:gd name="T21" fmla="*/ 0 h 20"/>
                  <a:gd name="T22" fmla="*/ 11 w 36"/>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0">
                    <a:moveTo>
                      <a:pt x="11" y="0"/>
                    </a:moveTo>
                    <a:lnTo>
                      <a:pt x="18" y="2"/>
                    </a:lnTo>
                    <a:lnTo>
                      <a:pt x="27" y="4"/>
                    </a:lnTo>
                    <a:lnTo>
                      <a:pt x="36" y="4"/>
                    </a:lnTo>
                    <a:lnTo>
                      <a:pt x="36" y="11"/>
                    </a:lnTo>
                    <a:lnTo>
                      <a:pt x="31" y="17"/>
                    </a:lnTo>
                    <a:lnTo>
                      <a:pt x="22" y="20"/>
                    </a:lnTo>
                    <a:lnTo>
                      <a:pt x="13" y="20"/>
                    </a:lnTo>
                    <a:lnTo>
                      <a:pt x="6" y="17"/>
                    </a:lnTo>
                    <a:lnTo>
                      <a:pt x="0" y="11"/>
                    </a:lnTo>
                    <a:lnTo>
                      <a:pt x="2"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67" name="Freeform 346"/>
              <p:cNvSpPr>
                <a:spLocks/>
              </p:cNvSpPr>
              <p:nvPr/>
            </p:nvSpPr>
            <p:spPr bwMode="auto">
              <a:xfrm>
                <a:off x="5311" y="2316"/>
                <a:ext cx="10" cy="4"/>
              </a:xfrm>
              <a:custGeom>
                <a:avLst/>
                <a:gdLst>
                  <a:gd name="T0" fmla="*/ 9 w 20"/>
                  <a:gd name="T1" fmla="*/ 0 h 9"/>
                  <a:gd name="T2" fmla="*/ 16 w 20"/>
                  <a:gd name="T3" fmla="*/ 2 h 9"/>
                  <a:gd name="T4" fmla="*/ 18 w 20"/>
                  <a:gd name="T5" fmla="*/ 2 h 9"/>
                  <a:gd name="T6" fmla="*/ 20 w 20"/>
                  <a:gd name="T7" fmla="*/ 4 h 9"/>
                  <a:gd name="T8" fmla="*/ 20 w 20"/>
                  <a:gd name="T9" fmla="*/ 6 h 9"/>
                  <a:gd name="T10" fmla="*/ 18 w 20"/>
                  <a:gd name="T11" fmla="*/ 7 h 9"/>
                  <a:gd name="T12" fmla="*/ 16 w 20"/>
                  <a:gd name="T13" fmla="*/ 7 h 9"/>
                  <a:gd name="T14" fmla="*/ 12 w 20"/>
                  <a:gd name="T15" fmla="*/ 9 h 9"/>
                  <a:gd name="T16" fmla="*/ 9 w 20"/>
                  <a:gd name="T17" fmla="*/ 9 h 9"/>
                  <a:gd name="T18" fmla="*/ 5 w 20"/>
                  <a:gd name="T19" fmla="*/ 9 h 9"/>
                  <a:gd name="T20" fmla="*/ 3 w 20"/>
                  <a:gd name="T21" fmla="*/ 9 h 9"/>
                  <a:gd name="T22" fmla="*/ 2 w 20"/>
                  <a:gd name="T23" fmla="*/ 9 h 9"/>
                  <a:gd name="T24" fmla="*/ 0 w 20"/>
                  <a:gd name="T25" fmla="*/ 7 h 9"/>
                  <a:gd name="T26" fmla="*/ 2 w 20"/>
                  <a:gd name="T27" fmla="*/ 6 h 9"/>
                  <a:gd name="T28" fmla="*/ 5 w 20"/>
                  <a:gd name="T29" fmla="*/ 4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6" y="2"/>
                    </a:lnTo>
                    <a:lnTo>
                      <a:pt x="18" y="2"/>
                    </a:lnTo>
                    <a:lnTo>
                      <a:pt x="20" y="4"/>
                    </a:lnTo>
                    <a:lnTo>
                      <a:pt x="20" y="6"/>
                    </a:lnTo>
                    <a:lnTo>
                      <a:pt x="18" y="7"/>
                    </a:lnTo>
                    <a:lnTo>
                      <a:pt x="16" y="7"/>
                    </a:lnTo>
                    <a:lnTo>
                      <a:pt x="12" y="9"/>
                    </a:lnTo>
                    <a:lnTo>
                      <a:pt x="9" y="9"/>
                    </a:lnTo>
                    <a:lnTo>
                      <a:pt x="5" y="9"/>
                    </a:lnTo>
                    <a:lnTo>
                      <a:pt x="3" y="9"/>
                    </a:lnTo>
                    <a:lnTo>
                      <a:pt x="2" y="9"/>
                    </a:lnTo>
                    <a:lnTo>
                      <a:pt x="0" y="7"/>
                    </a:lnTo>
                    <a:lnTo>
                      <a:pt x="2" y="6"/>
                    </a:lnTo>
                    <a:lnTo>
                      <a:pt x="5"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68" name="Freeform 347"/>
              <p:cNvSpPr>
                <a:spLocks/>
              </p:cNvSpPr>
              <p:nvPr/>
            </p:nvSpPr>
            <p:spPr bwMode="auto">
              <a:xfrm>
                <a:off x="5314" y="2332"/>
                <a:ext cx="2" cy="3"/>
              </a:xfrm>
              <a:custGeom>
                <a:avLst/>
                <a:gdLst>
                  <a:gd name="T0" fmla="*/ 4 w 6"/>
                  <a:gd name="T1" fmla="*/ 0 h 5"/>
                  <a:gd name="T2" fmla="*/ 6 w 6"/>
                  <a:gd name="T3" fmla="*/ 0 h 5"/>
                  <a:gd name="T4" fmla="*/ 6 w 6"/>
                  <a:gd name="T5" fmla="*/ 1 h 5"/>
                  <a:gd name="T6" fmla="*/ 6 w 6"/>
                  <a:gd name="T7" fmla="*/ 3 h 5"/>
                  <a:gd name="T8" fmla="*/ 6 w 6"/>
                  <a:gd name="T9" fmla="*/ 5 h 5"/>
                  <a:gd name="T10" fmla="*/ 4 w 6"/>
                  <a:gd name="T11" fmla="*/ 5 h 5"/>
                  <a:gd name="T12" fmla="*/ 2 w 6"/>
                  <a:gd name="T13" fmla="*/ 3 h 5"/>
                  <a:gd name="T14" fmla="*/ 0 w 6"/>
                  <a:gd name="T15" fmla="*/ 0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6" y="0"/>
                    </a:lnTo>
                    <a:lnTo>
                      <a:pt x="6" y="1"/>
                    </a:lnTo>
                    <a:lnTo>
                      <a:pt x="6" y="3"/>
                    </a:lnTo>
                    <a:lnTo>
                      <a:pt x="6" y="5"/>
                    </a:lnTo>
                    <a:lnTo>
                      <a:pt x="4" y="5"/>
                    </a:lnTo>
                    <a:lnTo>
                      <a:pt x="2"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69" name="Freeform 348"/>
              <p:cNvSpPr>
                <a:spLocks/>
              </p:cNvSpPr>
              <p:nvPr/>
            </p:nvSpPr>
            <p:spPr bwMode="auto">
              <a:xfrm>
                <a:off x="5310" y="2329"/>
                <a:ext cx="4" cy="3"/>
              </a:xfrm>
              <a:custGeom>
                <a:avLst/>
                <a:gdLst>
                  <a:gd name="T0" fmla="*/ 2 w 7"/>
                  <a:gd name="T1" fmla="*/ 0 h 6"/>
                  <a:gd name="T2" fmla="*/ 5 w 7"/>
                  <a:gd name="T3" fmla="*/ 2 h 6"/>
                  <a:gd name="T4" fmla="*/ 7 w 7"/>
                  <a:gd name="T5" fmla="*/ 6 h 6"/>
                  <a:gd name="T6" fmla="*/ 4 w 7"/>
                  <a:gd name="T7" fmla="*/ 6 h 6"/>
                  <a:gd name="T8" fmla="*/ 2 w 7"/>
                  <a:gd name="T9" fmla="*/ 6 h 6"/>
                  <a:gd name="T10" fmla="*/ 0 w 7"/>
                  <a:gd name="T11" fmla="*/ 4 h 6"/>
                  <a:gd name="T12" fmla="*/ 0 w 7"/>
                  <a:gd name="T13" fmla="*/ 2 h 6"/>
                  <a:gd name="T14" fmla="*/ 2 w 7"/>
                  <a:gd name="T15" fmla="*/ 0 h 6"/>
                  <a:gd name="T16" fmla="*/ 2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2" y="0"/>
                    </a:moveTo>
                    <a:lnTo>
                      <a:pt x="5" y="2"/>
                    </a:lnTo>
                    <a:lnTo>
                      <a:pt x="7" y="6"/>
                    </a:lnTo>
                    <a:lnTo>
                      <a:pt x="4" y="6"/>
                    </a:lnTo>
                    <a:lnTo>
                      <a:pt x="2" y="6"/>
                    </a:lnTo>
                    <a:lnTo>
                      <a:pt x="0" y="4"/>
                    </a:lnTo>
                    <a:lnTo>
                      <a:pt x="0"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70" name="Freeform 349"/>
              <p:cNvSpPr>
                <a:spLocks/>
              </p:cNvSpPr>
              <p:nvPr/>
            </p:nvSpPr>
            <p:spPr bwMode="auto">
              <a:xfrm>
                <a:off x="5278" y="2184"/>
                <a:ext cx="13" cy="11"/>
              </a:xfrm>
              <a:custGeom>
                <a:avLst/>
                <a:gdLst>
                  <a:gd name="T0" fmla="*/ 23 w 25"/>
                  <a:gd name="T1" fmla="*/ 0 h 21"/>
                  <a:gd name="T2" fmla="*/ 25 w 25"/>
                  <a:gd name="T3" fmla="*/ 7 h 21"/>
                  <a:gd name="T4" fmla="*/ 25 w 25"/>
                  <a:gd name="T5" fmla="*/ 12 h 21"/>
                  <a:gd name="T6" fmla="*/ 25 w 25"/>
                  <a:gd name="T7" fmla="*/ 16 h 21"/>
                  <a:gd name="T8" fmla="*/ 23 w 25"/>
                  <a:gd name="T9" fmla="*/ 20 h 21"/>
                  <a:gd name="T10" fmla="*/ 21 w 25"/>
                  <a:gd name="T11" fmla="*/ 20 h 21"/>
                  <a:gd name="T12" fmla="*/ 18 w 25"/>
                  <a:gd name="T13" fmla="*/ 21 h 21"/>
                  <a:gd name="T14" fmla="*/ 14 w 25"/>
                  <a:gd name="T15" fmla="*/ 21 h 21"/>
                  <a:gd name="T16" fmla="*/ 11 w 25"/>
                  <a:gd name="T17" fmla="*/ 20 h 21"/>
                  <a:gd name="T18" fmla="*/ 7 w 25"/>
                  <a:gd name="T19" fmla="*/ 18 h 21"/>
                  <a:gd name="T20" fmla="*/ 5 w 25"/>
                  <a:gd name="T21" fmla="*/ 18 h 21"/>
                  <a:gd name="T22" fmla="*/ 2 w 25"/>
                  <a:gd name="T23" fmla="*/ 16 h 21"/>
                  <a:gd name="T24" fmla="*/ 0 w 25"/>
                  <a:gd name="T25" fmla="*/ 14 h 21"/>
                  <a:gd name="T26" fmla="*/ 0 w 25"/>
                  <a:gd name="T27" fmla="*/ 11 h 21"/>
                  <a:gd name="T28" fmla="*/ 2 w 25"/>
                  <a:gd name="T29" fmla="*/ 7 h 21"/>
                  <a:gd name="T30" fmla="*/ 5 w 25"/>
                  <a:gd name="T31" fmla="*/ 3 h 21"/>
                  <a:gd name="T32" fmla="*/ 9 w 25"/>
                  <a:gd name="T33" fmla="*/ 3 h 21"/>
                  <a:gd name="T34" fmla="*/ 14 w 25"/>
                  <a:gd name="T35" fmla="*/ 2 h 21"/>
                  <a:gd name="T36" fmla="*/ 18 w 25"/>
                  <a:gd name="T37" fmla="*/ 0 h 21"/>
                  <a:gd name="T38" fmla="*/ 23 w 25"/>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1">
                    <a:moveTo>
                      <a:pt x="23" y="0"/>
                    </a:moveTo>
                    <a:lnTo>
                      <a:pt x="25" y="7"/>
                    </a:lnTo>
                    <a:lnTo>
                      <a:pt x="25" y="12"/>
                    </a:lnTo>
                    <a:lnTo>
                      <a:pt x="25" y="16"/>
                    </a:lnTo>
                    <a:lnTo>
                      <a:pt x="23" y="20"/>
                    </a:lnTo>
                    <a:lnTo>
                      <a:pt x="21" y="20"/>
                    </a:lnTo>
                    <a:lnTo>
                      <a:pt x="18" y="21"/>
                    </a:lnTo>
                    <a:lnTo>
                      <a:pt x="14" y="21"/>
                    </a:lnTo>
                    <a:lnTo>
                      <a:pt x="11" y="20"/>
                    </a:lnTo>
                    <a:lnTo>
                      <a:pt x="7" y="18"/>
                    </a:lnTo>
                    <a:lnTo>
                      <a:pt x="5" y="18"/>
                    </a:lnTo>
                    <a:lnTo>
                      <a:pt x="2" y="16"/>
                    </a:lnTo>
                    <a:lnTo>
                      <a:pt x="0" y="14"/>
                    </a:lnTo>
                    <a:lnTo>
                      <a:pt x="0" y="11"/>
                    </a:lnTo>
                    <a:lnTo>
                      <a:pt x="2" y="7"/>
                    </a:lnTo>
                    <a:lnTo>
                      <a:pt x="5" y="3"/>
                    </a:lnTo>
                    <a:lnTo>
                      <a:pt x="9" y="3"/>
                    </a:lnTo>
                    <a:lnTo>
                      <a:pt x="14" y="2"/>
                    </a:lnTo>
                    <a:lnTo>
                      <a:pt x="18"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71" name="Freeform 350"/>
              <p:cNvSpPr>
                <a:spLocks/>
              </p:cNvSpPr>
              <p:nvPr/>
            </p:nvSpPr>
            <p:spPr bwMode="auto">
              <a:xfrm>
                <a:off x="5297" y="2271"/>
                <a:ext cx="6" cy="10"/>
              </a:xfrm>
              <a:custGeom>
                <a:avLst/>
                <a:gdLst>
                  <a:gd name="T0" fmla="*/ 0 w 10"/>
                  <a:gd name="T1" fmla="*/ 0 h 20"/>
                  <a:gd name="T2" fmla="*/ 3 w 10"/>
                  <a:gd name="T3" fmla="*/ 0 h 20"/>
                  <a:gd name="T4" fmla="*/ 7 w 10"/>
                  <a:gd name="T5" fmla="*/ 2 h 20"/>
                  <a:gd name="T6" fmla="*/ 9 w 10"/>
                  <a:gd name="T7" fmla="*/ 3 h 20"/>
                  <a:gd name="T8" fmla="*/ 10 w 10"/>
                  <a:gd name="T9" fmla="*/ 7 h 20"/>
                  <a:gd name="T10" fmla="*/ 10 w 10"/>
                  <a:gd name="T11" fmla="*/ 9 h 20"/>
                  <a:gd name="T12" fmla="*/ 9 w 10"/>
                  <a:gd name="T13" fmla="*/ 12 h 20"/>
                  <a:gd name="T14" fmla="*/ 9 w 10"/>
                  <a:gd name="T15" fmla="*/ 14 h 20"/>
                  <a:gd name="T16" fmla="*/ 7 w 10"/>
                  <a:gd name="T17" fmla="*/ 18 h 20"/>
                  <a:gd name="T18" fmla="*/ 5 w 10"/>
                  <a:gd name="T19" fmla="*/ 20 h 20"/>
                  <a:gd name="T20" fmla="*/ 3 w 10"/>
                  <a:gd name="T21" fmla="*/ 20 h 20"/>
                  <a:gd name="T22" fmla="*/ 1 w 10"/>
                  <a:gd name="T23" fmla="*/ 20 h 20"/>
                  <a:gd name="T24" fmla="*/ 1 w 10"/>
                  <a:gd name="T25" fmla="*/ 18 h 20"/>
                  <a:gd name="T26" fmla="*/ 0 w 10"/>
                  <a:gd name="T27" fmla="*/ 14 h 20"/>
                  <a:gd name="T28" fmla="*/ 0 w 10"/>
                  <a:gd name="T29" fmla="*/ 9 h 20"/>
                  <a:gd name="T30" fmla="*/ 0 w 10"/>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20">
                    <a:moveTo>
                      <a:pt x="0" y="0"/>
                    </a:moveTo>
                    <a:lnTo>
                      <a:pt x="3" y="0"/>
                    </a:lnTo>
                    <a:lnTo>
                      <a:pt x="7" y="2"/>
                    </a:lnTo>
                    <a:lnTo>
                      <a:pt x="9" y="3"/>
                    </a:lnTo>
                    <a:lnTo>
                      <a:pt x="10" y="7"/>
                    </a:lnTo>
                    <a:lnTo>
                      <a:pt x="10" y="9"/>
                    </a:lnTo>
                    <a:lnTo>
                      <a:pt x="9" y="12"/>
                    </a:lnTo>
                    <a:lnTo>
                      <a:pt x="9" y="14"/>
                    </a:lnTo>
                    <a:lnTo>
                      <a:pt x="7" y="18"/>
                    </a:lnTo>
                    <a:lnTo>
                      <a:pt x="5" y="20"/>
                    </a:lnTo>
                    <a:lnTo>
                      <a:pt x="3" y="20"/>
                    </a:lnTo>
                    <a:lnTo>
                      <a:pt x="1" y="20"/>
                    </a:lnTo>
                    <a:lnTo>
                      <a:pt x="1" y="18"/>
                    </a:lnTo>
                    <a:lnTo>
                      <a:pt x="0" y="14"/>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72" name="Freeform 351"/>
              <p:cNvSpPr>
                <a:spLocks/>
              </p:cNvSpPr>
              <p:nvPr/>
            </p:nvSpPr>
            <p:spPr bwMode="auto">
              <a:xfrm>
                <a:off x="5268" y="2134"/>
                <a:ext cx="9" cy="8"/>
              </a:xfrm>
              <a:custGeom>
                <a:avLst/>
                <a:gdLst>
                  <a:gd name="T0" fmla="*/ 6 w 18"/>
                  <a:gd name="T1" fmla="*/ 0 h 16"/>
                  <a:gd name="T2" fmla="*/ 13 w 18"/>
                  <a:gd name="T3" fmla="*/ 5 h 16"/>
                  <a:gd name="T4" fmla="*/ 16 w 18"/>
                  <a:gd name="T5" fmla="*/ 7 h 16"/>
                  <a:gd name="T6" fmla="*/ 18 w 18"/>
                  <a:gd name="T7" fmla="*/ 10 h 16"/>
                  <a:gd name="T8" fmla="*/ 18 w 18"/>
                  <a:gd name="T9" fmla="*/ 12 h 16"/>
                  <a:gd name="T10" fmla="*/ 16 w 18"/>
                  <a:gd name="T11" fmla="*/ 14 h 16"/>
                  <a:gd name="T12" fmla="*/ 13 w 18"/>
                  <a:gd name="T13" fmla="*/ 14 h 16"/>
                  <a:gd name="T14" fmla="*/ 9 w 18"/>
                  <a:gd name="T15" fmla="*/ 16 h 16"/>
                  <a:gd name="T16" fmla="*/ 7 w 18"/>
                  <a:gd name="T17" fmla="*/ 14 h 16"/>
                  <a:gd name="T18" fmla="*/ 4 w 18"/>
                  <a:gd name="T19" fmla="*/ 14 h 16"/>
                  <a:gd name="T20" fmla="*/ 2 w 18"/>
                  <a:gd name="T21" fmla="*/ 12 h 16"/>
                  <a:gd name="T22" fmla="*/ 0 w 18"/>
                  <a:gd name="T23" fmla="*/ 10 h 16"/>
                  <a:gd name="T24" fmla="*/ 0 w 18"/>
                  <a:gd name="T25" fmla="*/ 9 h 16"/>
                  <a:gd name="T26" fmla="*/ 2 w 18"/>
                  <a:gd name="T27" fmla="*/ 5 h 16"/>
                  <a:gd name="T28" fmla="*/ 6 w 18"/>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6">
                    <a:moveTo>
                      <a:pt x="6" y="0"/>
                    </a:moveTo>
                    <a:lnTo>
                      <a:pt x="13" y="5"/>
                    </a:lnTo>
                    <a:lnTo>
                      <a:pt x="16" y="7"/>
                    </a:lnTo>
                    <a:lnTo>
                      <a:pt x="18" y="10"/>
                    </a:lnTo>
                    <a:lnTo>
                      <a:pt x="18" y="12"/>
                    </a:lnTo>
                    <a:lnTo>
                      <a:pt x="16" y="14"/>
                    </a:lnTo>
                    <a:lnTo>
                      <a:pt x="13" y="14"/>
                    </a:lnTo>
                    <a:lnTo>
                      <a:pt x="9" y="16"/>
                    </a:lnTo>
                    <a:lnTo>
                      <a:pt x="7" y="14"/>
                    </a:lnTo>
                    <a:lnTo>
                      <a:pt x="4" y="14"/>
                    </a:lnTo>
                    <a:lnTo>
                      <a:pt x="2" y="12"/>
                    </a:lnTo>
                    <a:lnTo>
                      <a:pt x="0" y="10"/>
                    </a:lnTo>
                    <a:lnTo>
                      <a:pt x="0" y="9"/>
                    </a:lnTo>
                    <a:lnTo>
                      <a:pt x="2" y="5"/>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73" name="Freeform 352"/>
              <p:cNvSpPr>
                <a:spLocks/>
              </p:cNvSpPr>
              <p:nvPr/>
            </p:nvSpPr>
            <p:spPr bwMode="auto">
              <a:xfrm>
                <a:off x="5288" y="2270"/>
                <a:ext cx="3" cy="3"/>
              </a:xfrm>
              <a:custGeom>
                <a:avLst/>
                <a:gdLst>
                  <a:gd name="T0" fmla="*/ 3 w 5"/>
                  <a:gd name="T1" fmla="*/ 0 h 7"/>
                  <a:gd name="T2" fmla="*/ 5 w 5"/>
                  <a:gd name="T3" fmla="*/ 0 h 7"/>
                  <a:gd name="T4" fmla="*/ 5 w 5"/>
                  <a:gd name="T5" fmla="*/ 2 h 7"/>
                  <a:gd name="T6" fmla="*/ 3 w 5"/>
                  <a:gd name="T7" fmla="*/ 6 h 7"/>
                  <a:gd name="T8" fmla="*/ 0 w 5"/>
                  <a:gd name="T9" fmla="*/ 7 h 7"/>
                  <a:gd name="T10" fmla="*/ 0 w 5"/>
                  <a:gd name="T11" fmla="*/ 4 h 7"/>
                  <a:gd name="T12" fmla="*/ 1 w 5"/>
                  <a:gd name="T13" fmla="*/ 2 h 7"/>
                  <a:gd name="T14" fmla="*/ 1 w 5"/>
                  <a:gd name="T15" fmla="*/ 0 h 7"/>
                  <a:gd name="T16" fmla="*/ 3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3" y="0"/>
                    </a:moveTo>
                    <a:lnTo>
                      <a:pt x="5" y="0"/>
                    </a:lnTo>
                    <a:lnTo>
                      <a:pt x="5" y="2"/>
                    </a:lnTo>
                    <a:lnTo>
                      <a:pt x="3" y="6"/>
                    </a:lnTo>
                    <a:lnTo>
                      <a:pt x="0" y="7"/>
                    </a:lnTo>
                    <a:lnTo>
                      <a:pt x="0" y="4"/>
                    </a:lnTo>
                    <a:lnTo>
                      <a:pt x="1" y="2"/>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74" name="Freeform 353"/>
              <p:cNvSpPr>
                <a:spLocks/>
              </p:cNvSpPr>
              <p:nvPr/>
            </p:nvSpPr>
            <p:spPr bwMode="auto">
              <a:xfrm>
                <a:off x="5261" y="2346"/>
                <a:ext cx="43" cy="19"/>
              </a:xfrm>
              <a:custGeom>
                <a:avLst/>
                <a:gdLst>
                  <a:gd name="T0" fmla="*/ 12 w 84"/>
                  <a:gd name="T1" fmla="*/ 0 h 37"/>
                  <a:gd name="T2" fmla="*/ 37 w 84"/>
                  <a:gd name="T3" fmla="*/ 3 h 37"/>
                  <a:gd name="T4" fmla="*/ 61 w 84"/>
                  <a:gd name="T5" fmla="*/ 9 h 37"/>
                  <a:gd name="T6" fmla="*/ 84 w 84"/>
                  <a:gd name="T7" fmla="*/ 16 h 37"/>
                  <a:gd name="T8" fmla="*/ 82 w 84"/>
                  <a:gd name="T9" fmla="*/ 23 h 37"/>
                  <a:gd name="T10" fmla="*/ 73 w 84"/>
                  <a:gd name="T11" fmla="*/ 28 h 37"/>
                  <a:gd name="T12" fmla="*/ 61 w 84"/>
                  <a:gd name="T13" fmla="*/ 32 h 37"/>
                  <a:gd name="T14" fmla="*/ 45 w 84"/>
                  <a:gd name="T15" fmla="*/ 36 h 37"/>
                  <a:gd name="T16" fmla="*/ 28 w 84"/>
                  <a:gd name="T17" fmla="*/ 37 h 37"/>
                  <a:gd name="T18" fmla="*/ 14 w 84"/>
                  <a:gd name="T19" fmla="*/ 36 h 37"/>
                  <a:gd name="T20" fmla="*/ 3 w 84"/>
                  <a:gd name="T21" fmla="*/ 30 h 37"/>
                  <a:gd name="T22" fmla="*/ 0 w 84"/>
                  <a:gd name="T23" fmla="*/ 23 h 37"/>
                  <a:gd name="T24" fmla="*/ 3 w 84"/>
                  <a:gd name="T25" fmla="*/ 19 h 37"/>
                  <a:gd name="T26" fmla="*/ 7 w 84"/>
                  <a:gd name="T27" fmla="*/ 16 h 37"/>
                  <a:gd name="T28" fmla="*/ 9 w 84"/>
                  <a:gd name="T29" fmla="*/ 10 h 37"/>
                  <a:gd name="T30" fmla="*/ 10 w 84"/>
                  <a:gd name="T31" fmla="*/ 5 h 37"/>
                  <a:gd name="T32" fmla="*/ 12 w 84"/>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37">
                    <a:moveTo>
                      <a:pt x="12" y="0"/>
                    </a:moveTo>
                    <a:lnTo>
                      <a:pt x="37" y="3"/>
                    </a:lnTo>
                    <a:lnTo>
                      <a:pt x="61" y="9"/>
                    </a:lnTo>
                    <a:lnTo>
                      <a:pt x="84" y="16"/>
                    </a:lnTo>
                    <a:lnTo>
                      <a:pt x="82" y="23"/>
                    </a:lnTo>
                    <a:lnTo>
                      <a:pt x="73" y="28"/>
                    </a:lnTo>
                    <a:lnTo>
                      <a:pt x="61" y="32"/>
                    </a:lnTo>
                    <a:lnTo>
                      <a:pt x="45" y="36"/>
                    </a:lnTo>
                    <a:lnTo>
                      <a:pt x="28" y="37"/>
                    </a:lnTo>
                    <a:lnTo>
                      <a:pt x="14" y="36"/>
                    </a:lnTo>
                    <a:lnTo>
                      <a:pt x="3" y="30"/>
                    </a:lnTo>
                    <a:lnTo>
                      <a:pt x="0" y="23"/>
                    </a:lnTo>
                    <a:lnTo>
                      <a:pt x="3" y="19"/>
                    </a:lnTo>
                    <a:lnTo>
                      <a:pt x="7" y="16"/>
                    </a:lnTo>
                    <a:lnTo>
                      <a:pt x="9" y="10"/>
                    </a:lnTo>
                    <a:lnTo>
                      <a:pt x="10" y="5"/>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75" name="Freeform 354"/>
              <p:cNvSpPr>
                <a:spLocks/>
              </p:cNvSpPr>
              <p:nvPr/>
            </p:nvSpPr>
            <p:spPr bwMode="auto">
              <a:xfrm>
                <a:off x="5258" y="2261"/>
                <a:ext cx="30" cy="22"/>
              </a:xfrm>
              <a:custGeom>
                <a:avLst/>
                <a:gdLst>
                  <a:gd name="T0" fmla="*/ 33 w 62"/>
                  <a:gd name="T1" fmla="*/ 0 h 43"/>
                  <a:gd name="T2" fmla="*/ 36 w 62"/>
                  <a:gd name="T3" fmla="*/ 4 h 43"/>
                  <a:gd name="T4" fmla="*/ 40 w 62"/>
                  <a:gd name="T5" fmla="*/ 11 h 43"/>
                  <a:gd name="T6" fmla="*/ 44 w 62"/>
                  <a:gd name="T7" fmla="*/ 18 h 43"/>
                  <a:gd name="T8" fmla="*/ 47 w 62"/>
                  <a:gd name="T9" fmla="*/ 23 h 43"/>
                  <a:gd name="T10" fmla="*/ 53 w 62"/>
                  <a:gd name="T11" fmla="*/ 27 h 43"/>
                  <a:gd name="T12" fmla="*/ 62 w 62"/>
                  <a:gd name="T13" fmla="*/ 23 h 43"/>
                  <a:gd name="T14" fmla="*/ 62 w 62"/>
                  <a:gd name="T15" fmla="*/ 36 h 43"/>
                  <a:gd name="T16" fmla="*/ 56 w 62"/>
                  <a:gd name="T17" fmla="*/ 41 h 43"/>
                  <a:gd name="T18" fmla="*/ 49 w 62"/>
                  <a:gd name="T19" fmla="*/ 43 h 43"/>
                  <a:gd name="T20" fmla="*/ 42 w 62"/>
                  <a:gd name="T21" fmla="*/ 41 h 43"/>
                  <a:gd name="T22" fmla="*/ 35 w 62"/>
                  <a:gd name="T23" fmla="*/ 38 h 43"/>
                  <a:gd name="T24" fmla="*/ 29 w 62"/>
                  <a:gd name="T25" fmla="*/ 31 h 43"/>
                  <a:gd name="T26" fmla="*/ 31 w 62"/>
                  <a:gd name="T27" fmla="*/ 27 h 43"/>
                  <a:gd name="T28" fmla="*/ 33 w 62"/>
                  <a:gd name="T29" fmla="*/ 25 h 43"/>
                  <a:gd name="T30" fmla="*/ 33 w 62"/>
                  <a:gd name="T31" fmla="*/ 23 h 43"/>
                  <a:gd name="T32" fmla="*/ 33 w 62"/>
                  <a:gd name="T33" fmla="*/ 22 h 43"/>
                  <a:gd name="T34" fmla="*/ 31 w 62"/>
                  <a:gd name="T35" fmla="*/ 23 h 43"/>
                  <a:gd name="T36" fmla="*/ 29 w 62"/>
                  <a:gd name="T37" fmla="*/ 23 h 43"/>
                  <a:gd name="T38" fmla="*/ 29 w 62"/>
                  <a:gd name="T39" fmla="*/ 27 h 43"/>
                  <a:gd name="T40" fmla="*/ 29 w 62"/>
                  <a:gd name="T41" fmla="*/ 31 h 43"/>
                  <a:gd name="T42" fmla="*/ 11 w 62"/>
                  <a:gd name="T43" fmla="*/ 32 h 43"/>
                  <a:gd name="T44" fmla="*/ 2 w 62"/>
                  <a:gd name="T45" fmla="*/ 34 h 43"/>
                  <a:gd name="T46" fmla="*/ 0 w 62"/>
                  <a:gd name="T47" fmla="*/ 32 h 43"/>
                  <a:gd name="T48" fmla="*/ 2 w 62"/>
                  <a:gd name="T49" fmla="*/ 29 h 43"/>
                  <a:gd name="T50" fmla="*/ 8 w 62"/>
                  <a:gd name="T51" fmla="*/ 23 h 43"/>
                  <a:gd name="T52" fmla="*/ 15 w 62"/>
                  <a:gd name="T53" fmla="*/ 18 h 43"/>
                  <a:gd name="T54" fmla="*/ 22 w 62"/>
                  <a:gd name="T55" fmla="*/ 9 h 43"/>
                  <a:gd name="T56" fmla="*/ 24 w 62"/>
                  <a:gd name="T57" fmla="*/ 0 h 43"/>
                  <a:gd name="T58" fmla="*/ 33 w 62"/>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43">
                    <a:moveTo>
                      <a:pt x="33" y="0"/>
                    </a:moveTo>
                    <a:lnTo>
                      <a:pt x="36" y="4"/>
                    </a:lnTo>
                    <a:lnTo>
                      <a:pt x="40" y="11"/>
                    </a:lnTo>
                    <a:lnTo>
                      <a:pt x="44" y="18"/>
                    </a:lnTo>
                    <a:lnTo>
                      <a:pt x="47" y="23"/>
                    </a:lnTo>
                    <a:lnTo>
                      <a:pt x="53" y="27"/>
                    </a:lnTo>
                    <a:lnTo>
                      <a:pt x="62" y="23"/>
                    </a:lnTo>
                    <a:lnTo>
                      <a:pt x="62" y="36"/>
                    </a:lnTo>
                    <a:lnTo>
                      <a:pt x="56" y="41"/>
                    </a:lnTo>
                    <a:lnTo>
                      <a:pt x="49" y="43"/>
                    </a:lnTo>
                    <a:lnTo>
                      <a:pt x="42" y="41"/>
                    </a:lnTo>
                    <a:lnTo>
                      <a:pt x="35" y="38"/>
                    </a:lnTo>
                    <a:lnTo>
                      <a:pt x="29" y="31"/>
                    </a:lnTo>
                    <a:lnTo>
                      <a:pt x="31" y="27"/>
                    </a:lnTo>
                    <a:lnTo>
                      <a:pt x="33" y="25"/>
                    </a:lnTo>
                    <a:lnTo>
                      <a:pt x="33" y="23"/>
                    </a:lnTo>
                    <a:lnTo>
                      <a:pt x="33" y="22"/>
                    </a:lnTo>
                    <a:lnTo>
                      <a:pt x="31" y="23"/>
                    </a:lnTo>
                    <a:lnTo>
                      <a:pt x="29" y="23"/>
                    </a:lnTo>
                    <a:lnTo>
                      <a:pt x="29" y="27"/>
                    </a:lnTo>
                    <a:lnTo>
                      <a:pt x="29" y="31"/>
                    </a:lnTo>
                    <a:lnTo>
                      <a:pt x="11" y="32"/>
                    </a:lnTo>
                    <a:lnTo>
                      <a:pt x="2" y="34"/>
                    </a:lnTo>
                    <a:lnTo>
                      <a:pt x="0" y="32"/>
                    </a:lnTo>
                    <a:lnTo>
                      <a:pt x="2" y="29"/>
                    </a:lnTo>
                    <a:lnTo>
                      <a:pt x="8" y="23"/>
                    </a:lnTo>
                    <a:lnTo>
                      <a:pt x="15" y="18"/>
                    </a:lnTo>
                    <a:lnTo>
                      <a:pt x="22" y="9"/>
                    </a:lnTo>
                    <a:lnTo>
                      <a:pt x="24" y="0"/>
                    </a:lnTo>
                    <a:lnTo>
                      <a:pt x="3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76" name="Freeform 355"/>
              <p:cNvSpPr>
                <a:spLocks/>
              </p:cNvSpPr>
              <p:nvPr/>
            </p:nvSpPr>
            <p:spPr bwMode="auto">
              <a:xfrm>
                <a:off x="5257" y="2115"/>
                <a:ext cx="8" cy="8"/>
              </a:xfrm>
              <a:custGeom>
                <a:avLst/>
                <a:gdLst>
                  <a:gd name="T0" fmla="*/ 5 w 16"/>
                  <a:gd name="T1" fmla="*/ 0 h 16"/>
                  <a:gd name="T2" fmla="*/ 12 w 16"/>
                  <a:gd name="T3" fmla="*/ 5 h 16"/>
                  <a:gd name="T4" fmla="*/ 16 w 16"/>
                  <a:gd name="T5" fmla="*/ 7 h 16"/>
                  <a:gd name="T6" fmla="*/ 16 w 16"/>
                  <a:gd name="T7" fmla="*/ 11 h 16"/>
                  <a:gd name="T8" fmla="*/ 16 w 16"/>
                  <a:gd name="T9" fmla="*/ 12 h 16"/>
                  <a:gd name="T10" fmla="*/ 14 w 16"/>
                  <a:gd name="T11" fmla="*/ 14 h 16"/>
                  <a:gd name="T12" fmla="*/ 12 w 16"/>
                  <a:gd name="T13" fmla="*/ 14 h 16"/>
                  <a:gd name="T14" fmla="*/ 9 w 16"/>
                  <a:gd name="T15" fmla="*/ 16 h 16"/>
                  <a:gd name="T16" fmla="*/ 5 w 16"/>
                  <a:gd name="T17" fmla="*/ 16 h 16"/>
                  <a:gd name="T18" fmla="*/ 3 w 16"/>
                  <a:gd name="T19" fmla="*/ 14 h 16"/>
                  <a:gd name="T20" fmla="*/ 0 w 16"/>
                  <a:gd name="T21" fmla="*/ 12 h 16"/>
                  <a:gd name="T22" fmla="*/ 0 w 16"/>
                  <a:gd name="T23" fmla="*/ 11 h 16"/>
                  <a:gd name="T24" fmla="*/ 0 w 16"/>
                  <a:gd name="T25" fmla="*/ 9 h 16"/>
                  <a:gd name="T26" fmla="*/ 1 w 16"/>
                  <a:gd name="T27" fmla="*/ 5 h 16"/>
                  <a:gd name="T28" fmla="*/ 5 w 16"/>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0"/>
                    </a:moveTo>
                    <a:lnTo>
                      <a:pt x="12" y="5"/>
                    </a:lnTo>
                    <a:lnTo>
                      <a:pt x="16" y="7"/>
                    </a:lnTo>
                    <a:lnTo>
                      <a:pt x="16" y="11"/>
                    </a:lnTo>
                    <a:lnTo>
                      <a:pt x="16" y="12"/>
                    </a:lnTo>
                    <a:lnTo>
                      <a:pt x="14" y="14"/>
                    </a:lnTo>
                    <a:lnTo>
                      <a:pt x="12" y="14"/>
                    </a:lnTo>
                    <a:lnTo>
                      <a:pt x="9" y="16"/>
                    </a:lnTo>
                    <a:lnTo>
                      <a:pt x="5" y="16"/>
                    </a:lnTo>
                    <a:lnTo>
                      <a:pt x="3" y="14"/>
                    </a:lnTo>
                    <a:lnTo>
                      <a:pt x="0" y="12"/>
                    </a:lnTo>
                    <a:lnTo>
                      <a:pt x="0" y="11"/>
                    </a:lnTo>
                    <a:lnTo>
                      <a:pt x="0" y="9"/>
                    </a:lnTo>
                    <a:lnTo>
                      <a:pt x="1" y="5"/>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77" name="Freeform 356"/>
              <p:cNvSpPr>
                <a:spLocks/>
              </p:cNvSpPr>
              <p:nvPr/>
            </p:nvSpPr>
            <p:spPr bwMode="auto">
              <a:xfrm>
                <a:off x="5265" y="2193"/>
                <a:ext cx="10" cy="4"/>
              </a:xfrm>
              <a:custGeom>
                <a:avLst/>
                <a:gdLst>
                  <a:gd name="T0" fmla="*/ 9 w 20"/>
                  <a:gd name="T1" fmla="*/ 0 h 9"/>
                  <a:gd name="T2" fmla="*/ 14 w 20"/>
                  <a:gd name="T3" fmla="*/ 2 h 9"/>
                  <a:gd name="T4" fmla="*/ 18 w 20"/>
                  <a:gd name="T5" fmla="*/ 2 h 9"/>
                  <a:gd name="T6" fmla="*/ 20 w 20"/>
                  <a:gd name="T7" fmla="*/ 3 h 9"/>
                  <a:gd name="T8" fmla="*/ 20 w 20"/>
                  <a:gd name="T9" fmla="*/ 5 h 9"/>
                  <a:gd name="T10" fmla="*/ 18 w 20"/>
                  <a:gd name="T11" fmla="*/ 5 h 9"/>
                  <a:gd name="T12" fmla="*/ 14 w 20"/>
                  <a:gd name="T13" fmla="*/ 7 h 9"/>
                  <a:gd name="T14" fmla="*/ 12 w 20"/>
                  <a:gd name="T15" fmla="*/ 9 h 9"/>
                  <a:gd name="T16" fmla="*/ 9 w 20"/>
                  <a:gd name="T17" fmla="*/ 9 h 9"/>
                  <a:gd name="T18" fmla="*/ 5 w 20"/>
                  <a:gd name="T19" fmla="*/ 9 h 9"/>
                  <a:gd name="T20" fmla="*/ 3 w 20"/>
                  <a:gd name="T21" fmla="*/ 9 h 9"/>
                  <a:gd name="T22" fmla="*/ 2 w 20"/>
                  <a:gd name="T23" fmla="*/ 9 h 9"/>
                  <a:gd name="T24" fmla="*/ 0 w 20"/>
                  <a:gd name="T25" fmla="*/ 7 h 9"/>
                  <a:gd name="T26" fmla="*/ 2 w 20"/>
                  <a:gd name="T27" fmla="*/ 5 h 9"/>
                  <a:gd name="T28" fmla="*/ 3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2"/>
                    </a:lnTo>
                    <a:lnTo>
                      <a:pt x="18" y="2"/>
                    </a:lnTo>
                    <a:lnTo>
                      <a:pt x="20" y="3"/>
                    </a:lnTo>
                    <a:lnTo>
                      <a:pt x="20" y="5"/>
                    </a:lnTo>
                    <a:lnTo>
                      <a:pt x="18" y="5"/>
                    </a:lnTo>
                    <a:lnTo>
                      <a:pt x="14" y="7"/>
                    </a:lnTo>
                    <a:lnTo>
                      <a:pt x="12" y="9"/>
                    </a:lnTo>
                    <a:lnTo>
                      <a:pt x="9" y="9"/>
                    </a:lnTo>
                    <a:lnTo>
                      <a:pt x="5" y="9"/>
                    </a:lnTo>
                    <a:lnTo>
                      <a:pt x="3" y="9"/>
                    </a:lnTo>
                    <a:lnTo>
                      <a:pt x="2" y="9"/>
                    </a:lnTo>
                    <a:lnTo>
                      <a:pt x="0" y="7"/>
                    </a:lnTo>
                    <a:lnTo>
                      <a:pt x="2" y="5"/>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78" name="Freeform 357"/>
              <p:cNvSpPr>
                <a:spLocks/>
              </p:cNvSpPr>
              <p:nvPr/>
            </p:nvSpPr>
            <p:spPr bwMode="auto">
              <a:xfrm>
                <a:off x="5241" y="2039"/>
                <a:ext cx="9" cy="22"/>
              </a:xfrm>
              <a:custGeom>
                <a:avLst/>
                <a:gdLst>
                  <a:gd name="T0" fmla="*/ 16 w 18"/>
                  <a:gd name="T1" fmla="*/ 0 h 45"/>
                  <a:gd name="T2" fmla="*/ 18 w 18"/>
                  <a:gd name="T3" fmla="*/ 24 h 45"/>
                  <a:gd name="T4" fmla="*/ 12 w 18"/>
                  <a:gd name="T5" fmla="*/ 44 h 45"/>
                  <a:gd name="T6" fmla="*/ 5 w 18"/>
                  <a:gd name="T7" fmla="*/ 45 h 45"/>
                  <a:gd name="T8" fmla="*/ 3 w 18"/>
                  <a:gd name="T9" fmla="*/ 35 h 45"/>
                  <a:gd name="T10" fmla="*/ 2 w 18"/>
                  <a:gd name="T11" fmla="*/ 24 h 45"/>
                  <a:gd name="T12" fmla="*/ 0 w 18"/>
                  <a:gd name="T13" fmla="*/ 13 h 45"/>
                  <a:gd name="T14" fmla="*/ 2 w 18"/>
                  <a:gd name="T15" fmla="*/ 6 h 45"/>
                  <a:gd name="T16" fmla="*/ 5 w 18"/>
                  <a:gd name="T17" fmla="*/ 0 h 45"/>
                  <a:gd name="T18" fmla="*/ 16 w 18"/>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45">
                    <a:moveTo>
                      <a:pt x="16" y="0"/>
                    </a:moveTo>
                    <a:lnTo>
                      <a:pt x="18" y="24"/>
                    </a:lnTo>
                    <a:lnTo>
                      <a:pt x="12" y="44"/>
                    </a:lnTo>
                    <a:lnTo>
                      <a:pt x="5" y="45"/>
                    </a:lnTo>
                    <a:lnTo>
                      <a:pt x="3" y="35"/>
                    </a:lnTo>
                    <a:lnTo>
                      <a:pt x="2" y="24"/>
                    </a:lnTo>
                    <a:lnTo>
                      <a:pt x="0" y="13"/>
                    </a:lnTo>
                    <a:lnTo>
                      <a:pt x="2" y="6"/>
                    </a:lnTo>
                    <a:lnTo>
                      <a:pt x="5"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79" name="Freeform 358"/>
              <p:cNvSpPr>
                <a:spLocks/>
              </p:cNvSpPr>
              <p:nvPr/>
            </p:nvSpPr>
            <p:spPr bwMode="auto">
              <a:xfrm>
                <a:off x="5274" y="2297"/>
                <a:ext cx="10" cy="4"/>
              </a:xfrm>
              <a:custGeom>
                <a:avLst/>
                <a:gdLst>
                  <a:gd name="T0" fmla="*/ 9 w 20"/>
                  <a:gd name="T1" fmla="*/ 0 h 9"/>
                  <a:gd name="T2" fmla="*/ 14 w 20"/>
                  <a:gd name="T3" fmla="*/ 0 h 9"/>
                  <a:gd name="T4" fmla="*/ 18 w 20"/>
                  <a:gd name="T5" fmla="*/ 2 h 9"/>
                  <a:gd name="T6" fmla="*/ 20 w 20"/>
                  <a:gd name="T7" fmla="*/ 4 h 9"/>
                  <a:gd name="T8" fmla="*/ 20 w 20"/>
                  <a:gd name="T9" fmla="*/ 6 h 9"/>
                  <a:gd name="T10" fmla="*/ 18 w 20"/>
                  <a:gd name="T11" fmla="*/ 6 h 9"/>
                  <a:gd name="T12" fmla="*/ 16 w 20"/>
                  <a:gd name="T13" fmla="*/ 8 h 9"/>
                  <a:gd name="T14" fmla="*/ 12 w 20"/>
                  <a:gd name="T15" fmla="*/ 8 h 9"/>
                  <a:gd name="T16" fmla="*/ 9 w 20"/>
                  <a:gd name="T17" fmla="*/ 9 h 9"/>
                  <a:gd name="T18" fmla="*/ 5 w 20"/>
                  <a:gd name="T19" fmla="*/ 9 h 9"/>
                  <a:gd name="T20" fmla="*/ 3 w 20"/>
                  <a:gd name="T21" fmla="*/ 9 h 9"/>
                  <a:gd name="T22" fmla="*/ 2 w 20"/>
                  <a:gd name="T23" fmla="*/ 9 h 9"/>
                  <a:gd name="T24" fmla="*/ 0 w 20"/>
                  <a:gd name="T25" fmla="*/ 8 h 9"/>
                  <a:gd name="T26" fmla="*/ 2 w 20"/>
                  <a:gd name="T27" fmla="*/ 6 h 9"/>
                  <a:gd name="T28" fmla="*/ 5 w 20"/>
                  <a:gd name="T29" fmla="*/ 4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0"/>
                    </a:lnTo>
                    <a:lnTo>
                      <a:pt x="18" y="2"/>
                    </a:lnTo>
                    <a:lnTo>
                      <a:pt x="20" y="4"/>
                    </a:lnTo>
                    <a:lnTo>
                      <a:pt x="20" y="6"/>
                    </a:lnTo>
                    <a:lnTo>
                      <a:pt x="18" y="6"/>
                    </a:lnTo>
                    <a:lnTo>
                      <a:pt x="16" y="8"/>
                    </a:lnTo>
                    <a:lnTo>
                      <a:pt x="12" y="8"/>
                    </a:lnTo>
                    <a:lnTo>
                      <a:pt x="9" y="9"/>
                    </a:lnTo>
                    <a:lnTo>
                      <a:pt x="5" y="9"/>
                    </a:lnTo>
                    <a:lnTo>
                      <a:pt x="3" y="9"/>
                    </a:lnTo>
                    <a:lnTo>
                      <a:pt x="2" y="9"/>
                    </a:lnTo>
                    <a:lnTo>
                      <a:pt x="0" y="8"/>
                    </a:lnTo>
                    <a:lnTo>
                      <a:pt x="2" y="6"/>
                    </a:lnTo>
                    <a:lnTo>
                      <a:pt x="5"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80" name="Freeform 359"/>
              <p:cNvSpPr>
                <a:spLocks/>
              </p:cNvSpPr>
              <p:nvPr/>
            </p:nvSpPr>
            <p:spPr bwMode="auto">
              <a:xfrm>
                <a:off x="5244" y="2066"/>
                <a:ext cx="4" cy="2"/>
              </a:xfrm>
              <a:custGeom>
                <a:avLst/>
                <a:gdLst>
                  <a:gd name="T0" fmla="*/ 4 w 7"/>
                  <a:gd name="T1" fmla="*/ 0 h 6"/>
                  <a:gd name="T2" fmla="*/ 6 w 7"/>
                  <a:gd name="T3" fmla="*/ 2 h 6"/>
                  <a:gd name="T4" fmla="*/ 7 w 7"/>
                  <a:gd name="T5" fmla="*/ 4 h 6"/>
                  <a:gd name="T6" fmla="*/ 7 w 7"/>
                  <a:gd name="T7" fmla="*/ 4 h 6"/>
                  <a:gd name="T8" fmla="*/ 7 w 7"/>
                  <a:gd name="T9" fmla="*/ 6 h 6"/>
                  <a:gd name="T10" fmla="*/ 6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2"/>
                    </a:lnTo>
                    <a:lnTo>
                      <a:pt x="7" y="4"/>
                    </a:lnTo>
                    <a:lnTo>
                      <a:pt x="7" y="4"/>
                    </a:lnTo>
                    <a:lnTo>
                      <a:pt x="7"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81" name="Freeform 360"/>
              <p:cNvSpPr>
                <a:spLocks/>
              </p:cNvSpPr>
              <p:nvPr/>
            </p:nvSpPr>
            <p:spPr bwMode="auto">
              <a:xfrm>
                <a:off x="5254" y="2143"/>
                <a:ext cx="6" cy="13"/>
              </a:xfrm>
              <a:custGeom>
                <a:avLst/>
                <a:gdLst>
                  <a:gd name="T0" fmla="*/ 0 w 13"/>
                  <a:gd name="T1" fmla="*/ 0 h 25"/>
                  <a:gd name="T2" fmla="*/ 6 w 13"/>
                  <a:gd name="T3" fmla="*/ 1 h 25"/>
                  <a:gd name="T4" fmla="*/ 9 w 13"/>
                  <a:gd name="T5" fmla="*/ 3 h 25"/>
                  <a:gd name="T6" fmla="*/ 11 w 13"/>
                  <a:gd name="T7" fmla="*/ 7 h 25"/>
                  <a:gd name="T8" fmla="*/ 13 w 13"/>
                  <a:gd name="T9" fmla="*/ 10 h 25"/>
                  <a:gd name="T10" fmla="*/ 13 w 13"/>
                  <a:gd name="T11" fmla="*/ 14 h 25"/>
                  <a:gd name="T12" fmla="*/ 13 w 13"/>
                  <a:gd name="T13" fmla="*/ 18 h 25"/>
                  <a:gd name="T14" fmla="*/ 11 w 13"/>
                  <a:gd name="T15" fmla="*/ 19 h 25"/>
                  <a:gd name="T16" fmla="*/ 11 w 13"/>
                  <a:gd name="T17" fmla="*/ 23 h 25"/>
                  <a:gd name="T18" fmla="*/ 9 w 13"/>
                  <a:gd name="T19" fmla="*/ 25 h 25"/>
                  <a:gd name="T20" fmla="*/ 7 w 13"/>
                  <a:gd name="T21" fmla="*/ 25 h 25"/>
                  <a:gd name="T22" fmla="*/ 6 w 13"/>
                  <a:gd name="T23" fmla="*/ 25 h 25"/>
                  <a:gd name="T24" fmla="*/ 4 w 13"/>
                  <a:gd name="T25" fmla="*/ 23 h 25"/>
                  <a:gd name="T26" fmla="*/ 2 w 13"/>
                  <a:gd name="T27" fmla="*/ 21 h 25"/>
                  <a:gd name="T28" fmla="*/ 2 w 13"/>
                  <a:gd name="T29" fmla="*/ 16 h 25"/>
                  <a:gd name="T30" fmla="*/ 0 w 13"/>
                  <a:gd name="T31" fmla="*/ 9 h 25"/>
                  <a:gd name="T32" fmla="*/ 0 w 13"/>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5">
                    <a:moveTo>
                      <a:pt x="0" y="0"/>
                    </a:moveTo>
                    <a:lnTo>
                      <a:pt x="6" y="1"/>
                    </a:lnTo>
                    <a:lnTo>
                      <a:pt x="9" y="3"/>
                    </a:lnTo>
                    <a:lnTo>
                      <a:pt x="11" y="7"/>
                    </a:lnTo>
                    <a:lnTo>
                      <a:pt x="13" y="10"/>
                    </a:lnTo>
                    <a:lnTo>
                      <a:pt x="13" y="14"/>
                    </a:lnTo>
                    <a:lnTo>
                      <a:pt x="13" y="18"/>
                    </a:lnTo>
                    <a:lnTo>
                      <a:pt x="11" y="19"/>
                    </a:lnTo>
                    <a:lnTo>
                      <a:pt x="11" y="23"/>
                    </a:lnTo>
                    <a:lnTo>
                      <a:pt x="9" y="25"/>
                    </a:lnTo>
                    <a:lnTo>
                      <a:pt x="7" y="25"/>
                    </a:lnTo>
                    <a:lnTo>
                      <a:pt x="6" y="25"/>
                    </a:lnTo>
                    <a:lnTo>
                      <a:pt x="4" y="23"/>
                    </a:lnTo>
                    <a:lnTo>
                      <a:pt x="2" y="21"/>
                    </a:lnTo>
                    <a:lnTo>
                      <a:pt x="2" y="16"/>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82" name="Freeform 361"/>
              <p:cNvSpPr>
                <a:spLocks/>
              </p:cNvSpPr>
              <p:nvPr/>
            </p:nvSpPr>
            <p:spPr bwMode="auto">
              <a:xfrm>
                <a:off x="5266" y="2231"/>
                <a:ext cx="5" cy="9"/>
              </a:xfrm>
              <a:custGeom>
                <a:avLst/>
                <a:gdLst>
                  <a:gd name="T0" fmla="*/ 0 w 10"/>
                  <a:gd name="T1" fmla="*/ 0 h 18"/>
                  <a:gd name="T2" fmla="*/ 3 w 10"/>
                  <a:gd name="T3" fmla="*/ 0 h 18"/>
                  <a:gd name="T4" fmla="*/ 7 w 10"/>
                  <a:gd name="T5" fmla="*/ 0 h 18"/>
                  <a:gd name="T6" fmla="*/ 9 w 10"/>
                  <a:gd name="T7" fmla="*/ 1 h 18"/>
                  <a:gd name="T8" fmla="*/ 10 w 10"/>
                  <a:gd name="T9" fmla="*/ 5 h 18"/>
                  <a:gd name="T10" fmla="*/ 10 w 10"/>
                  <a:gd name="T11" fmla="*/ 7 h 18"/>
                  <a:gd name="T12" fmla="*/ 10 w 10"/>
                  <a:gd name="T13" fmla="*/ 10 h 18"/>
                  <a:gd name="T14" fmla="*/ 9 w 10"/>
                  <a:gd name="T15" fmla="*/ 12 h 18"/>
                  <a:gd name="T16" fmla="*/ 7 w 10"/>
                  <a:gd name="T17" fmla="*/ 16 h 18"/>
                  <a:gd name="T18" fmla="*/ 7 w 10"/>
                  <a:gd name="T19" fmla="*/ 18 h 18"/>
                  <a:gd name="T20" fmla="*/ 5 w 10"/>
                  <a:gd name="T21" fmla="*/ 18 h 18"/>
                  <a:gd name="T22" fmla="*/ 3 w 10"/>
                  <a:gd name="T23" fmla="*/ 18 h 18"/>
                  <a:gd name="T24" fmla="*/ 1 w 10"/>
                  <a:gd name="T25" fmla="*/ 16 h 18"/>
                  <a:gd name="T26" fmla="*/ 0 w 10"/>
                  <a:gd name="T27" fmla="*/ 12 h 18"/>
                  <a:gd name="T28" fmla="*/ 0 w 10"/>
                  <a:gd name="T29" fmla="*/ 7 h 18"/>
                  <a:gd name="T30" fmla="*/ 0 w 10"/>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0" y="0"/>
                    </a:moveTo>
                    <a:lnTo>
                      <a:pt x="3" y="0"/>
                    </a:lnTo>
                    <a:lnTo>
                      <a:pt x="7" y="0"/>
                    </a:lnTo>
                    <a:lnTo>
                      <a:pt x="9" y="1"/>
                    </a:lnTo>
                    <a:lnTo>
                      <a:pt x="10" y="5"/>
                    </a:lnTo>
                    <a:lnTo>
                      <a:pt x="10" y="7"/>
                    </a:lnTo>
                    <a:lnTo>
                      <a:pt x="10" y="10"/>
                    </a:lnTo>
                    <a:lnTo>
                      <a:pt x="9" y="12"/>
                    </a:lnTo>
                    <a:lnTo>
                      <a:pt x="7" y="16"/>
                    </a:lnTo>
                    <a:lnTo>
                      <a:pt x="7" y="18"/>
                    </a:lnTo>
                    <a:lnTo>
                      <a:pt x="5" y="18"/>
                    </a:lnTo>
                    <a:lnTo>
                      <a:pt x="3" y="18"/>
                    </a:lnTo>
                    <a:lnTo>
                      <a:pt x="1" y="16"/>
                    </a:lnTo>
                    <a:lnTo>
                      <a:pt x="0"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83" name="Freeform 362"/>
              <p:cNvSpPr>
                <a:spLocks/>
              </p:cNvSpPr>
              <p:nvPr/>
            </p:nvSpPr>
            <p:spPr bwMode="auto">
              <a:xfrm>
                <a:off x="5241" y="2061"/>
                <a:ext cx="3" cy="6"/>
              </a:xfrm>
              <a:custGeom>
                <a:avLst/>
                <a:gdLst>
                  <a:gd name="T0" fmla="*/ 7 w 7"/>
                  <a:gd name="T1" fmla="*/ 0 h 11"/>
                  <a:gd name="T2" fmla="*/ 7 w 7"/>
                  <a:gd name="T3" fmla="*/ 9 h 11"/>
                  <a:gd name="T4" fmla="*/ 0 w 7"/>
                  <a:gd name="T5" fmla="*/ 11 h 11"/>
                  <a:gd name="T6" fmla="*/ 0 w 7"/>
                  <a:gd name="T7" fmla="*/ 8 h 11"/>
                  <a:gd name="T8" fmla="*/ 0 w 7"/>
                  <a:gd name="T9" fmla="*/ 4 h 11"/>
                  <a:gd name="T10" fmla="*/ 0 w 7"/>
                  <a:gd name="T11" fmla="*/ 2 h 11"/>
                  <a:gd name="T12" fmla="*/ 4 w 7"/>
                  <a:gd name="T13" fmla="*/ 0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7" y="9"/>
                    </a:lnTo>
                    <a:lnTo>
                      <a:pt x="0" y="11"/>
                    </a:lnTo>
                    <a:lnTo>
                      <a:pt x="0" y="8"/>
                    </a:lnTo>
                    <a:lnTo>
                      <a:pt x="0" y="4"/>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84" name="Freeform 363"/>
              <p:cNvSpPr>
                <a:spLocks/>
              </p:cNvSpPr>
              <p:nvPr/>
            </p:nvSpPr>
            <p:spPr bwMode="auto">
              <a:xfrm>
                <a:off x="5240" y="2113"/>
                <a:ext cx="10" cy="10"/>
              </a:xfrm>
              <a:custGeom>
                <a:avLst/>
                <a:gdLst>
                  <a:gd name="T0" fmla="*/ 13 w 22"/>
                  <a:gd name="T1" fmla="*/ 0 h 22"/>
                  <a:gd name="T2" fmla="*/ 18 w 22"/>
                  <a:gd name="T3" fmla="*/ 4 h 22"/>
                  <a:gd name="T4" fmla="*/ 20 w 22"/>
                  <a:gd name="T5" fmla="*/ 8 h 22"/>
                  <a:gd name="T6" fmla="*/ 22 w 22"/>
                  <a:gd name="T7" fmla="*/ 11 h 22"/>
                  <a:gd name="T8" fmla="*/ 22 w 22"/>
                  <a:gd name="T9" fmla="*/ 15 h 22"/>
                  <a:gd name="T10" fmla="*/ 20 w 22"/>
                  <a:gd name="T11" fmla="*/ 17 h 22"/>
                  <a:gd name="T12" fmla="*/ 18 w 22"/>
                  <a:gd name="T13" fmla="*/ 18 h 22"/>
                  <a:gd name="T14" fmla="*/ 15 w 22"/>
                  <a:gd name="T15" fmla="*/ 20 h 22"/>
                  <a:gd name="T16" fmla="*/ 13 w 22"/>
                  <a:gd name="T17" fmla="*/ 20 h 22"/>
                  <a:gd name="T18" fmla="*/ 9 w 22"/>
                  <a:gd name="T19" fmla="*/ 22 h 22"/>
                  <a:gd name="T20" fmla="*/ 6 w 22"/>
                  <a:gd name="T21" fmla="*/ 22 h 22"/>
                  <a:gd name="T22" fmla="*/ 4 w 22"/>
                  <a:gd name="T23" fmla="*/ 20 h 22"/>
                  <a:gd name="T24" fmla="*/ 2 w 22"/>
                  <a:gd name="T25" fmla="*/ 20 h 22"/>
                  <a:gd name="T26" fmla="*/ 0 w 22"/>
                  <a:gd name="T27" fmla="*/ 17 h 22"/>
                  <a:gd name="T28" fmla="*/ 2 w 22"/>
                  <a:gd name="T29" fmla="*/ 15 h 22"/>
                  <a:gd name="T30" fmla="*/ 4 w 22"/>
                  <a:gd name="T31" fmla="*/ 11 h 22"/>
                  <a:gd name="T32" fmla="*/ 7 w 22"/>
                  <a:gd name="T33" fmla="*/ 6 h 22"/>
                  <a:gd name="T34" fmla="*/ 13 w 22"/>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2">
                    <a:moveTo>
                      <a:pt x="13" y="0"/>
                    </a:moveTo>
                    <a:lnTo>
                      <a:pt x="18" y="4"/>
                    </a:lnTo>
                    <a:lnTo>
                      <a:pt x="20" y="8"/>
                    </a:lnTo>
                    <a:lnTo>
                      <a:pt x="22" y="11"/>
                    </a:lnTo>
                    <a:lnTo>
                      <a:pt x="22" y="15"/>
                    </a:lnTo>
                    <a:lnTo>
                      <a:pt x="20" y="17"/>
                    </a:lnTo>
                    <a:lnTo>
                      <a:pt x="18" y="18"/>
                    </a:lnTo>
                    <a:lnTo>
                      <a:pt x="15" y="20"/>
                    </a:lnTo>
                    <a:lnTo>
                      <a:pt x="13" y="20"/>
                    </a:lnTo>
                    <a:lnTo>
                      <a:pt x="9" y="22"/>
                    </a:lnTo>
                    <a:lnTo>
                      <a:pt x="6" y="22"/>
                    </a:lnTo>
                    <a:lnTo>
                      <a:pt x="4" y="20"/>
                    </a:lnTo>
                    <a:lnTo>
                      <a:pt x="2" y="20"/>
                    </a:lnTo>
                    <a:lnTo>
                      <a:pt x="0" y="17"/>
                    </a:lnTo>
                    <a:lnTo>
                      <a:pt x="2" y="15"/>
                    </a:lnTo>
                    <a:lnTo>
                      <a:pt x="4" y="11"/>
                    </a:lnTo>
                    <a:lnTo>
                      <a:pt x="7" y="6"/>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85" name="Freeform 364"/>
              <p:cNvSpPr>
                <a:spLocks/>
              </p:cNvSpPr>
              <p:nvPr/>
            </p:nvSpPr>
            <p:spPr bwMode="auto">
              <a:xfrm>
                <a:off x="5250" y="2135"/>
                <a:ext cx="1" cy="4"/>
              </a:xfrm>
              <a:custGeom>
                <a:avLst/>
                <a:gdLst>
                  <a:gd name="T0" fmla="*/ 4 w 4"/>
                  <a:gd name="T1" fmla="*/ 0 h 8"/>
                  <a:gd name="T2" fmla="*/ 4 w 4"/>
                  <a:gd name="T3" fmla="*/ 0 h 8"/>
                  <a:gd name="T4" fmla="*/ 4 w 4"/>
                  <a:gd name="T5" fmla="*/ 2 h 8"/>
                  <a:gd name="T6" fmla="*/ 4 w 4"/>
                  <a:gd name="T7" fmla="*/ 4 h 8"/>
                  <a:gd name="T8" fmla="*/ 0 w 4"/>
                  <a:gd name="T9" fmla="*/ 8 h 8"/>
                  <a:gd name="T10" fmla="*/ 0 w 4"/>
                  <a:gd name="T11" fmla="*/ 4 h 8"/>
                  <a:gd name="T12" fmla="*/ 0 w 4"/>
                  <a:gd name="T13" fmla="*/ 0 h 8"/>
                  <a:gd name="T14" fmla="*/ 2 w 4"/>
                  <a:gd name="T15" fmla="*/ 0 h 8"/>
                  <a:gd name="T16" fmla="*/ 4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4" y="0"/>
                    </a:moveTo>
                    <a:lnTo>
                      <a:pt x="4" y="0"/>
                    </a:lnTo>
                    <a:lnTo>
                      <a:pt x="4" y="2"/>
                    </a:lnTo>
                    <a:lnTo>
                      <a:pt x="4" y="4"/>
                    </a:lnTo>
                    <a:lnTo>
                      <a:pt x="0" y="8"/>
                    </a:lnTo>
                    <a:lnTo>
                      <a:pt x="0" y="4"/>
                    </a:lnTo>
                    <a:lnTo>
                      <a:pt x="0" y="0"/>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86" name="Freeform 365"/>
              <p:cNvSpPr>
                <a:spLocks/>
              </p:cNvSpPr>
              <p:nvPr/>
            </p:nvSpPr>
            <p:spPr bwMode="auto">
              <a:xfrm>
                <a:off x="5259" y="2211"/>
                <a:ext cx="3" cy="3"/>
              </a:xfrm>
              <a:custGeom>
                <a:avLst/>
                <a:gdLst>
                  <a:gd name="T0" fmla="*/ 4 w 7"/>
                  <a:gd name="T1" fmla="*/ 0 h 5"/>
                  <a:gd name="T2" fmla="*/ 6 w 7"/>
                  <a:gd name="T3" fmla="*/ 0 h 5"/>
                  <a:gd name="T4" fmla="*/ 7 w 7"/>
                  <a:gd name="T5" fmla="*/ 2 h 5"/>
                  <a:gd name="T6" fmla="*/ 7 w 7"/>
                  <a:gd name="T7" fmla="*/ 4 h 5"/>
                  <a:gd name="T8" fmla="*/ 7 w 7"/>
                  <a:gd name="T9" fmla="*/ 5 h 5"/>
                  <a:gd name="T10" fmla="*/ 6 w 7"/>
                  <a:gd name="T11" fmla="*/ 5 h 5"/>
                  <a:gd name="T12" fmla="*/ 4 w 7"/>
                  <a:gd name="T13" fmla="*/ 4 h 5"/>
                  <a:gd name="T14" fmla="*/ 0 w 7"/>
                  <a:gd name="T15" fmla="*/ 0 h 5"/>
                  <a:gd name="T16" fmla="*/ 4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4" y="0"/>
                    </a:moveTo>
                    <a:lnTo>
                      <a:pt x="6" y="0"/>
                    </a:lnTo>
                    <a:lnTo>
                      <a:pt x="7" y="2"/>
                    </a:lnTo>
                    <a:lnTo>
                      <a:pt x="7" y="4"/>
                    </a:lnTo>
                    <a:lnTo>
                      <a:pt x="7" y="5"/>
                    </a:lnTo>
                    <a:lnTo>
                      <a:pt x="6" y="5"/>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87" name="Freeform 366"/>
              <p:cNvSpPr>
                <a:spLocks/>
              </p:cNvSpPr>
              <p:nvPr/>
            </p:nvSpPr>
            <p:spPr bwMode="auto">
              <a:xfrm>
                <a:off x="5260" y="2221"/>
                <a:ext cx="6" cy="10"/>
              </a:xfrm>
              <a:custGeom>
                <a:avLst/>
                <a:gdLst>
                  <a:gd name="T0" fmla="*/ 7 w 11"/>
                  <a:gd name="T1" fmla="*/ 0 h 20"/>
                  <a:gd name="T2" fmla="*/ 7 w 11"/>
                  <a:gd name="T3" fmla="*/ 0 h 20"/>
                  <a:gd name="T4" fmla="*/ 9 w 11"/>
                  <a:gd name="T5" fmla="*/ 2 h 20"/>
                  <a:gd name="T6" fmla="*/ 11 w 11"/>
                  <a:gd name="T7" fmla="*/ 5 h 20"/>
                  <a:gd name="T8" fmla="*/ 11 w 11"/>
                  <a:gd name="T9" fmla="*/ 11 h 20"/>
                  <a:gd name="T10" fmla="*/ 11 w 11"/>
                  <a:gd name="T11" fmla="*/ 20 h 20"/>
                  <a:gd name="T12" fmla="*/ 7 w 11"/>
                  <a:gd name="T13" fmla="*/ 20 h 20"/>
                  <a:gd name="T14" fmla="*/ 3 w 11"/>
                  <a:gd name="T15" fmla="*/ 18 h 20"/>
                  <a:gd name="T16" fmla="*/ 2 w 11"/>
                  <a:gd name="T17" fmla="*/ 16 h 20"/>
                  <a:gd name="T18" fmla="*/ 0 w 11"/>
                  <a:gd name="T19" fmla="*/ 12 h 20"/>
                  <a:gd name="T20" fmla="*/ 0 w 11"/>
                  <a:gd name="T21" fmla="*/ 11 h 20"/>
                  <a:gd name="T22" fmla="*/ 0 w 11"/>
                  <a:gd name="T23" fmla="*/ 7 h 20"/>
                  <a:gd name="T24" fmla="*/ 2 w 11"/>
                  <a:gd name="T25" fmla="*/ 5 h 20"/>
                  <a:gd name="T26" fmla="*/ 3 w 11"/>
                  <a:gd name="T27" fmla="*/ 2 h 20"/>
                  <a:gd name="T28" fmla="*/ 5 w 11"/>
                  <a:gd name="T29" fmla="*/ 0 h 20"/>
                  <a:gd name="T30" fmla="*/ 7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7" y="0"/>
                    </a:moveTo>
                    <a:lnTo>
                      <a:pt x="7" y="0"/>
                    </a:lnTo>
                    <a:lnTo>
                      <a:pt x="9" y="2"/>
                    </a:lnTo>
                    <a:lnTo>
                      <a:pt x="11" y="5"/>
                    </a:lnTo>
                    <a:lnTo>
                      <a:pt x="11" y="11"/>
                    </a:lnTo>
                    <a:lnTo>
                      <a:pt x="11" y="20"/>
                    </a:lnTo>
                    <a:lnTo>
                      <a:pt x="7" y="20"/>
                    </a:lnTo>
                    <a:lnTo>
                      <a:pt x="3" y="18"/>
                    </a:lnTo>
                    <a:lnTo>
                      <a:pt x="2" y="16"/>
                    </a:lnTo>
                    <a:lnTo>
                      <a:pt x="0" y="12"/>
                    </a:lnTo>
                    <a:lnTo>
                      <a:pt x="0" y="11"/>
                    </a:lnTo>
                    <a:lnTo>
                      <a:pt x="0" y="7"/>
                    </a:lnTo>
                    <a:lnTo>
                      <a:pt x="2" y="5"/>
                    </a:lnTo>
                    <a:lnTo>
                      <a:pt x="3" y="2"/>
                    </a:lnTo>
                    <a:lnTo>
                      <a:pt x="5"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88" name="Freeform 367"/>
              <p:cNvSpPr>
                <a:spLocks/>
              </p:cNvSpPr>
              <p:nvPr/>
            </p:nvSpPr>
            <p:spPr bwMode="auto">
              <a:xfrm>
                <a:off x="5265" y="2321"/>
                <a:ext cx="12" cy="8"/>
              </a:xfrm>
              <a:custGeom>
                <a:avLst/>
                <a:gdLst>
                  <a:gd name="T0" fmla="*/ 16 w 25"/>
                  <a:gd name="T1" fmla="*/ 0 h 16"/>
                  <a:gd name="T2" fmla="*/ 18 w 25"/>
                  <a:gd name="T3" fmla="*/ 0 h 16"/>
                  <a:gd name="T4" fmla="*/ 21 w 25"/>
                  <a:gd name="T5" fmla="*/ 0 h 16"/>
                  <a:gd name="T6" fmla="*/ 25 w 25"/>
                  <a:gd name="T7" fmla="*/ 4 h 16"/>
                  <a:gd name="T8" fmla="*/ 25 w 25"/>
                  <a:gd name="T9" fmla="*/ 9 h 16"/>
                  <a:gd name="T10" fmla="*/ 23 w 25"/>
                  <a:gd name="T11" fmla="*/ 13 h 16"/>
                  <a:gd name="T12" fmla="*/ 20 w 25"/>
                  <a:gd name="T13" fmla="*/ 14 h 16"/>
                  <a:gd name="T14" fmla="*/ 14 w 25"/>
                  <a:gd name="T15" fmla="*/ 16 h 16"/>
                  <a:gd name="T16" fmla="*/ 11 w 25"/>
                  <a:gd name="T17" fmla="*/ 16 h 16"/>
                  <a:gd name="T18" fmla="*/ 7 w 25"/>
                  <a:gd name="T19" fmla="*/ 14 h 16"/>
                  <a:gd name="T20" fmla="*/ 3 w 25"/>
                  <a:gd name="T21" fmla="*/ 13 h 16"/>
                  <a:gd name="T22" fmla="*/ 0 w 25"/>
                  <a:gd name="T23" fmla="*/ 9 h 16"/>
                  <a:gd name="T24" fmla="*/ 5 w 25"/>
                  <a:gd name="T25" fmla="*/ 5 h 16"/>
                  <a:gd name="T26" fmla="*/ 7 w 25"/>
                  <a:gd name="T27" fmla="*/ 4 h 16"/>
                  <a:gd name="T28" fmla="*/ 11 w 25"/>
                  <a:gd name="T29" fmla="*/ 2 h 16"/>
                  <a:gd name="T30" fmla="*/ 12 w 25"/>
                  <a:gd name="T31" fmla="*/ 0 h 16"/>
                  <a:gd name="T32" fmla="*/ 16 w 25"/>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16" y="0"/>
                    </a:moveTo>
                    <a:lnTo>
                      <a:pt x="18" y="0"/>
                    </a:lnTo>
                    <a:lnTo>
                      <a:pt x="21" y="0"/>
                    </a:lnTo>
                    <a:lnTo>
                      <a:pt x="25" y="4"/>
                    </a:lnTo>
                    <a:lnTo>
                      <a:pt x="25" y="9"/>
                    </a:lnTo>
                    <a:lnTo>
                      <a:pt x="23" y="13"/>
                    </a:lnTo>
                    <a:lnTo>
                      <a:pt x="20" y="14"/>
                    </a:lnTo>
                    <a:lnTo>
                      <a:pt x="14" y="16"/>
                    </a:lnTo>
                    <a:lnTo>
                      <a:pt x="11" y="16"/>
                    </a:lnTo>
                    <a:lnTo>
                      <a:pt x="7" y="14"/>
                    </a:lnTo>
                    <a:lnTo>
                      <a:pt x="3" y="13"/>
                    </a:lnTo>
                    <a:lnTo>
                      <a:pt x="0" y="9"/>
                    </a:lnTo>
                    <a:lnTo>
                      <a:pt x="5" y="5"/>
                    </a:lnTo>
                    <a:lnTo>
                      <a:pt x="7" y="4"/>
                    </a:lnTo>
                    <a:lnTo>
                      <a:pt x="11" y="2"/>
                    </a:lnTo>
                    <a:lnTo>
                      <a:pt x="12"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89" name="Freeform 368"/>
              <p:cNvSpPr>
                <a:spLocks/>
              </p:cNvSpPr>
              <p:nvPr/>
            </p:nvSpPr>
            <p:spPr bwMode="auto">
              <a:xfrm>
                <a:off x="5223" y="2067"/>
                <a:ext cx="18" cy="8"/>
              </a:xfrm>
              <a:custGeom>
                <a:avLst/>
                <a:gdLst>
                  <a:gd name="T0" fmla="*/ 34 w 34"/>
                  <a:gd name="T1" fmla="*/ 0 h 17"/>
                  <a:gd name="T2" fmla="*/ 29 w 34"/>
                  <a:gd name="T3" fmla="*/ 6 h 17"/>
                  <a:gd name="T4" fmla="*/ 23 w 34"/>
                  <a:gd name="T5" fmla="*/ 11 h 17"/>
                  <a:gd name="T6" fmla="*/ 20 w 34"/>
                  <a:gd name="T7" fmla="*/ 15 h 17"/>
                  <a:gd name="T8" fmla="*/ 14 w 34"/>
                  <a:gd name="T9" fmla="*/ 17 h 17"/>
                  <a:gd name="T10" fmla="*/ 11 w 34"/>
                  <a:gd name="T11" fmla="*/ 17 h 17"/>
                  <a:gd name="T12" fmla="*/ 7 w 34"/>
                  <a:gd name="T13" fmla="*/ 17 h 17"/>
                  <a:gd name="T14" fmla="*/ 3 w 34"/>
                  <a:gd name="T15" fmla="*/ 17 h 17"/>
                  <a:gd name="T16" fmla="*/ 0 w 34"/>
                  <a:gd name="T17" fmla="*/ 15 h 17"/>
                  <a:gd name="T18" fmla="*/ 0 w 34"/>
                  <a:gd name="T19" fmla="*/ 13 h 17"/>
                  <a:gd name="T20" fmla="*/ 0 w 34"/>
                  <a:gd name="T21" fmla="*/ 9 h 17"/>
                  <a:gd name="T22" fmla="*/ 0 w 34"/>
                  <a:gd name="T23" fmla="*/ 7 h 17"/>
                  <a:gd name="T24" fmla="*/ 3 w 34"/>
                  <a:gd name="T25" fmla="*/ 6 h 17"/>
                  <a:gd name="T26" fmla="*/ 7 w 34"/>
                  <a:gd name="T27" fmla="*/ 4 h 17"/>
                  <a:gd name="T28" fmla="*/ 14 w 34"/>
                  <a:gd name="T29" fmla="*/ 2 h 17"/>
                  <a:gd name="T30" fmla="*/ 23 w 34"/>
                  <a:gd name="T31" fmla="*/ 0 h 17"/>
                  <a:gd name="T32" fmla="*/ 34 w 34"/>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7">
                    <a:moveTo>
                      <a:pt x="34" y="0"/>
                    </a:moveTo>
                    <a:lnTo>
                      <a:pt x="29" y="6"/>
                    </a:lnTo>
                    <a:lnTo>
                      <a:pt x="23" y="11"/>
                    </a:lnTo>
                    <a:lnTo>
                      <a:pt x="20" y="15"/>
                    </a:lnTo>
                    <a:lnTo>
                      <a:pt x="14" y="17"/>
                    </a:lnTo>
                    <a:lnTo>
                      <a:pt x="11" y="17"/>
                    </a:lnTo>
                    <a:lnTo>
                      <a:pt x="7" y="17"/>
                    </a:lnTo>
                    <a:lnTo>
                      <a:pt x="3" y="17"/>
                    </a:lnTo>
                    <a:lnTo>
                      <a:pt x="0" y="15"/>
                    </a:lnTo>
                    <a:lnTo>
                      <a:pt x="0" y="13"/>
                    </a:lnTo>
                    <a:lnTo>
                      <a:pt x="0" y="9"/>
                    </a:lnTo>
                    <a:lnTo>
                      <a:pt x="0" y="7"/>
                    </a:lnTo>
                    <a:lnTo>
                      <a:pt x="3" y="6"/>
                    </a:lnTo>
                    <a:lnTo>
                      <a:pt x="7" y="4"/>
                    </a:lnTo>
                    <a:lnTo>
                      <a:pt x="14" y="2"/>
                    </a:lnTo>
                    <a:lnTo>
                      <a:pt x="23" y="0"/>
                    </a:lnTo>
                    <a:lnTo>
                      <a:pt x="3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90" name="Freeform 369"/>
              <p:cNvSpPr>
                <a:spLocks/>
              </p:cNvSpPr>
              <p:nvPr/>
            </p:nvSpPr>
            <p:spPr bwMode="auto">
              <a:xfrm>
                <a:off x="5238" y="2139"/>
                <a:ext cx="12" cy="21"/>
              </a:xfrm>
              <a:custGeom>
                <a:avLst/>
                <a:gdLst>
                  <a:gd name="T0" fmla="*/ 23 w 25"/>
                  <a:gd name="T1" fmla="*/ 0 h 43"/>
                  <a:gd name="T2" fmla="*/ 25 w 25"/>
                  <a:gd name="T3" fmla="*/ 12 h 43"/>
                  <a:gd name="T4" fmla="*/ 21 w 25"/>
                  <a:gd name="T5" fmla="*/ 21 h 43"/>
                  <a:gd name="T6" fmla="*/ 19 w 25"/>
                  <a:gd name="T7" fmla="*/ 30 h 43"/>
                  <a:gd name="T8" fmla="*/ 19 w 25"/>
                  <a:gd name="T9" fmla="*/ 43 h 43"/>
                  <a:gd name="T10" fmla="*/ 16 w 25"/>
                  <a:gd name="T11" fmla="*/ 41 h 43"/>
                  <a:gd name="T12" fmla="*/ 12 w 25"/>
                  <a:gd name="T13" fmla="*/ 39 h 43"/>
                  <a:gd name="T14" fmla="*/ 10 w 25"/>
                  <a:gd name="T15" fmla="*/ 36 h 43"/>
                  <a:gd name="T16" fmla="*/ 9 w 25"/>
                  <a:gd name="T17" fmla="*/ 30 h 43"/>
                  <a:gd name="T18" fmla="*/ 7 w 25"/>
                  <a:gd name="T19" fmla="*/ 27 h 43"/>
                  <a:gd name="T20" fmla="*/ 5 w 25"/>
                  <a:gd name="T21" fmla="*/ 21 h 43"/>
                  <a:gd name="T22" fmla="*/ 1 w 25"/>
                  <a:gd name="T23" fmla="*/ 18 h 43"/>
                  <a:gd name="T24" fmla="*/ 0 w 25"/>
                  <a:gd name="T25" fmla="*/ 14 h 43"/>
                  <a:gd name="T26" fmla="*/ 3 w 25"/>
                  <a:gd name="T27" fmla="*/ 14 h 43"/>
                  <a:gd name="T28" fmla="*/ 5 w 25"/>
                  <a:gd name="T29" fmla="*/ 12 h 43"/>
                  <a:gd name="T30" fmla="*/ 7 w 25"/>
                  <a:gd name="T31" fmla="*/ 10 h 43"/>
                  <a:gd name="T32" fmla="*/ 7 w 25"/>
                  <a:gd name="T33" fmla="*/ 7 h 43"/>
                  <a:gd name="T34" fmla="*/ 7 w 25"/>
                  <a:gd name="T35" fmla="*/ 3 h 43"/>
                  <a:gd name="T36" fmla="*/ 23 w 25"/>
                  <a:gd name="T3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43">
                    <a:moveTo>
                      <a:pt x="23" y="0"/>
                    </a:moveTo>
                    <a:lnTo>
                      <a:pt x="25" y="12"/>
                    </a:lnTo>
                    <a:lnTo>
                      <a:pt x="21" y="21"/>
                    </a:lnTo>
                    <a:lnTo>
                      <a:pt x="19" y="30"/>
                    </a:lnTo>
                    <a:lnTo>
                      <a:pt x="19" y="43"/>
                    </a:lnTo>
                    <a:lnTo>
                      <a:pt x="16" y="41"/>
                    </a:lnTo>
                    <a:lnTo>
                      <a:pt x="12" y="39"/>
                    </a:lnTo>
                    <a:lnTo>
                      <a:pt x="10" y="36"/>
                    </a:lnTo>
                    <a:lnTo>
                      <a:pt x="9" y="30"/>
                    </a:lnTo>
                    <a:lnTo>
                      <a:pt x="7" y="27"/>
                    </a:lnTo>
                    <a:lnTo>
                      <a:pt x="5" y="21"/>
                    </a:lnTo>
                    <a:lnTo>
                      <a:pt x="1" y="18"/>
                    </a:lnTo>
                    <a:lnTo>
                      <a:pt x="0" y="14"/>
                    </a:lnTo>
                    <a:lnTo>
                      <a:pt x="3" y="14"/>
                    </a:lnTo>
                    <a:lnTo>
                      <a:pt x="5" y="12"/>
                    </a:lnTo>
                    <a:lnTo>
                      <a:pt x="7" y="10"/>
                    </a:lnTo>
                    <a:lnTo>
                      <a:pt x="7" y="7"/>
                    </a:lnTo>
                    <a:lnTo>
                      <a:pt x="7" y="3"/>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91" name="Freeform 370"/>
              <p:cNvSpPr>
                <a:spLocks/>
              </p:cNvSpPr>
              <p:nvPr/>
            </p:nvSpPr>
            <p:spPr bwMode="auto">
              <a:xfrm>
                <a:off x="5256" y="2208"/>
                <a:ext cx="3" cy="3"/>
              </a:xfrm>
              <a:custGeom>
                <a:avLst/>
                <a:gdLst>
                  <a:gd name="T0" fmla="*/ 2 w 5"/>
                  <a:gd name="T1" fmla="*/ 0 h 5"/>
                  <a:gd name="T2" fmla="*/ 3 w 5"/>
                  <a:gd name="T3" fmla="*/ 1 h 5"/>
                  <a:gd name="T4" fmla="*/ 5 w 5"/>
                  <a:gd name="T5" fmla="*/ 5 h 5"/>
                  <a:gd name="T6" fmla="*/ 3 w 5"/>
                  <a:gd name="T7" fmla="*/ 5 h 5"/>
                  <a:gd name="T8" fmla="*/ 0 w 5"/>
                  <a:gd name="T9" fmla="*/ 3 h 5"/>
                  <a:gd name="T10" fmla="*/ 0 w 5"/>
                  <a:gd name="T11" fmla="*/ 1 h 5"/>
                  <a:gd name="T12" fmla="*/ 0 w 5"/>
                  <a:gd name="T13" fmla="*/ 0 h 5"/>
                  <a:gd name="T14" fmla="*/ 0 w 5"/>
                  <a:gd name="T15" fmla="*/ 0 h 5"/>
                  <a:gd name="T16" fmla="*/ 2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0"/>
                    </a:moveTo>
                    <a:lnTo>
                      <a:pt x="3" y="1"/>
                    </a:lnTo>
                    <a:lnTo>
                      <a:pt x="5" y="5"/>
                    </a:lnTo>
                    <a:lnTo>
                      <a:pt x="3" y="5"/>
                    </a:lnTo>
                    <a:lnTo>
                      <a:pt x="0" y="3"/>
                    </a:lnTo>
                    <a:lnTo>
                      <a:pt x="0" y="1"/>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92" name="Freeform 371"/>
              <p:cNvSpPr>
                <a:spLocks/>
              </p:cNvSpPr>
              <p:nvPr/>
            </p:nvSpPr>
            <p:spPr bwMode="auto">
              <a:xfrm>
                <a:off x="5227" y="2094"/>
                <a:ext cx="11" cy="7"/>
              </a:xfrm>
              <a:custGeom>
                <a:avLst/>
                <a:gdLst>
                  <a:gd name="T0" fmla="*/ 16 w 22"/>
                  <a:gd name="T1" fmla="*/ 0 h 15"/>
                  <a:gd name="T2" fmla="*/ 20 w 22"/>
                  <a:gd name="T3" fmla="*/ 0 h 15"/>
                  <a:gd name="T4" fmla="*/ 22 w 22"/>
                  <a:gd name="T5" fmla="*/ 2 h 15"/>
                  <a:gd name="T6" fmla="*/ 22 w 22"/>
                  <a:gd name="T7" fmla="*/ 4 h 15"/>
                  <a:gd name="T8" fmla="*/ 22 w 22"/>
                  <a:gd name="T9" fmla="*/ 6 h 15"/>
                  <a:gd name="T10" fmla="*/ 22 w 22"/>
                  <a:gd name="T11" fmla="*/ 8 h 15"/>
                  <a:gd name="T12" fmla="*/ 20 w 22"/>
                  <a:gd name="T13" fmla="*/ 9 h 15"/>
                  <a:gd name="T14" fmla="*/ 16 w 22"/>
                  <a:gd name="T15" fmla="*/ 11 h 15"/>
                  <a:gd name="T16" fmla="*/ 14 w 22"/>
                  <a:gd name="T17" fmla="*/ 13 h 15"/>
                  <a:gd name="T18" fmla="*/ 11 w 22"/>
                  <a:gd name="T19" fmla="*/ 15 h 15"/>
                  <a:gd name="T20" fmla="*/ 9 w 22"/>
                  <a:gd name="T21" fmla="*/ 13 h 15"/>
                  <a:gd name="T22" fmla="*/ 5 w 22"/>
                  <a:gd name="T23" fmla="*/ 11 h 15"/>
                  <a:gd name="T24" fmla="*/ 2 w 22"/>
                  <a:gd name="T25" fmla="*/ 9 h 15"/>
                  <a:gd name="T26" fmla="*/ 0 w 22"/>
                  <a:gd name="T27" fmla="*/ 4 h 15"/>
                  <a:gd name="T28" fmla="*/ 7 w 22"/>
                  <a:gd name="T29" fmla="*/ 2 h 15"/>
                  <a:gd name="T30" fmla="*/ 13 w 22"/>
                  <a:gd name="T31" fmla="*/ 0 h 15"/>
                  <a:gd name="T32" fmla="*/ 16 w 22"/>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5">
                    <a:moveTo>
                      <a:pt x="16" y="0"/>
                    </a:moveTo>
                    <a:lnTo>
                      <a:pt x="20" y="0"/>
                    </a:lnTo>
                    <a:lnTo>
                      <a:pt x="22" y="2"/>
                    </a:lnTo>
                    <a:lnTo>
                      <a:pt x="22" y="4"/>
                    </a:lnTo>
                    <a:lnTo>
                      <a:pt x="22" y="6"/>
                    </a:lnTo>
                    <a:lnTo>
                      <a:pt x="22" y="8"/>
                    </a:lnTo>
                    <a:lnTo>
                      <a:pt x="20" y="9"/>
                    </a:lnTo>
                    <a:lnTo>
                      <a:pt x="16" y="11"/>
                    </a:lnTo>
                    <a:lnTo>
                      <a:pt x="14" y="13"/>
                    </a:lnTo>
                    <a:lnTo>
                      <a:pt x="11" y="15"/>
                    </a:lnTo>
                    <a:lnTo>
                      <a:pt x="9" y="13"/>
                    </a:lnTo>
                    <a:lnTo>
                      <a:pt x="5" y="11"/>
                    </a:lnTo>
                    <a:lnTo>
                      <a:pt x="2" y="9"/>
                    </a:lnTo>
                    <a:lnTo>
                      <a:pt x="0" y="4"/>
                    </a:lnTo>
                    <a:lnTo>
                      <a:pt x="7" y="2"/>
                    </a:lnTo>
                    <a:lnTo>
                      <a:pt x="13"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93" name="Freeform 372"/>
              <p:cNvSpPr>
                <a:spLocks/>
              </p:cNvSpPr>
              <p:nvPr/>
            </p:nvSpPr>
            <p:spPr bwMode="auto">
              <a:xfrm>
                <a:off x="5237" y="2137"/>
                <a:ext cx="4" cy="5"/>
              </a:xfrm>
              <a:custGeom>
                <a:avLst/>
                <a:gdLst>
                  <a:gd name="T0" fmla="*/ 5 w 9"/>
                  <a:gd name="T1" fmla="*/ 0 h 9"/>
                  <a:gd name="T2" fmla="*/ 7 w 9"/>
                  <a:gd name="T3" fmla="*/ 2 h 9"/>
                  <a:gd name="T4" fmla="*/ 9 w 9"/>
                  <a:gd name="T5" fmla="*/ 7 h 9"/>
                  <a:gd name="T6" fmla="*/ 0 w 9"/>
                  <a:gd name="T7" fmla="*/ 9 h 9"/>
                  <a:gd name="T8" fmla="*/ 0 w 9"/>
                  <a:gd name="T9" fmla="*/ 5 h 9"/>
                  <a:gd name="T10" fmla="*/ 2 w 9"/>
                  <a:gd name="T11" fmla="*/ 4 h 9"/>
                  <a:gd name="T12" fmla="*/ 3 w 9"/>
                  <a:gd name="T13" fmla="*/ 2 h 9"/>
                  <a:gd name="T14" fmla="*/ 5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0"/>
                    </a:moveTo>
                    <a:lnTo>
                      <a:pt x="7" y="2"/>
                    </a:lnTo>
                    <a:lnTo>
                      <a:pt x="9" y="7"/>
                    </a:lnTo>
                    <a:lnTo>
                      <a:pt x="0" y="9"/>
                    </a:lnTo>
                    <a:lnTo>
                      <a:pt x="0" y="5"/>
                    </a:lnTo>
                    <a:lnTo>
                      <a:pt x="2" y="4"/>
                    </a:lnTo>
                    <a:lnTo>
                      <a:pt x="3" y="2"/>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94" name="Freeform 373"/>
              <p:cNvSpPr>
                <a:spLocks/>
              </p:cNvSpPr>
              <p:nvPr/>
            </p:nvSpPr>
            <p:spPr bwMode="auto">
              <a:xfrm>
                <a:off x="5222" y="2180"/>
                <a:ext cx="26" cy="12"/>
              </a:xfrm>
              <a:custGeom>
                <a:avLst/>
                <a:gdLst>
                  <a:gd name="T0" fmla="*/ 29 w 52"/>
                  <a:gd name="T1" fmla="*/ 0 h 23"/>
                  <a:gd name="T2" fmla="*/ 40 w 52"/>
                  <a:gd name="T3" fmla="*/ 0 h 23"/>
                  <a:gd name="T4" fmla="*/ 47 w 52"/>
                  <a:gd name="T5" fmla="*/ 7 h 23"/>
                  <a:gd name="T6" fmla="*/ 52 w 52"/>
                  <a:gd name="T7" fmla="*/ 23 h 23"/>
                  <a:gd name="T8" fmla="*/ 42 w 52"/>
                  <a:gd name="T9" fmla="*/ 19 h 23"/>
                  <a:gd name="T10" fmla="*/ 34 w 52"/>
                  <a:gd name="T11" fmla="*/ 19 h 23"/>
                  <a:gd name="T12" fmla="*/ 27 w 52"/>
                  <a:gd name="T13" fmla="*/ 21 h 23"/>
                  <a:gd name="T14" fmla="*/ 16 w 52"/>
                  <a:gd name="T15" fmla="*/ 21 h 23"/>
                  <a:gd name="T16" fmla="*/ 0 w 52"/>
                  <a:gd name="T17" fmla="*/ 21 h 23"/>
                  <a:gd name="T18" fmla="*/ 7 w 52"/>
                  <a:gd name="T19" fmla="*/ 12 h 23"/>
                  <a:gd name="T20" fmla="*/ 18 w 52"/>
                  <a:gd name="T21" fmla="*/ 3 h 23"/>
                  <a:gd name="T22" fmla="*/ 29 w 52"/>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23">
                    <a:moveTo>
                      <a:pt x="29" y="0"/>
                    </a:moveTo>
                    <a:lnTo>
                      <a:pt x="40" y="0"/>
                    </a:lnTo>
                    <a:lnTo>
                      <a:pt x="47" y="7"/>
                    </a:lnTo>
                    <a:lnTo>
                      <a:pt x="52" y="23"/>
                    </a:lnTo>
                    <a:lnTo>
                      <a:pt x="42" y="19"/>
                    </a:lnTo>
                    <a:lnTo>
                      <a:pt x="34" y="19"/>
                    </a:lnTo>
                    <a:lnTo>
                      <a:pt x="27" y="21"/>
                    </a:lnTo>
                    <a:lnTo>
                      <a:pt x="16" y="21"/>
                    </a:lnTo>
                    <a:lnTo>
                      <a:pt x="0" y="21"/>
                    </a:lnTo>
                    <a:lnTo>
                      <a:pt x="7" y="12"/>
                    </a:lnTo>
                    <a:lnTo>
                      <a:pt x="18" y="3"/>
                    </a:lnTo>
                    <a:lnTo>
                      <a:pt x="2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95" name="Freeform 374"/>
              <p:cNvSpPr>
                <a:spLocks/>
              </p:cNvSpPr>
              <p:nvPr/>
            </p:nvSpPr>
            <p:spPr bwMode="auto">
              <a:xfrm>
                <a:off x="5237" y="2263"/>
                <a:ext cx="21" cy="18"/>
              </a:xfrm>
              <a:custGeom>
                <a:avLst/>
                <a:gdLst>
                  <a:gd name="T0" fmla="*/ 11 w 41"/>
                  <a:gd name="T1" fmla="*/ 0 h 36"/>
                  <a:gd name="T2" fmla="*/ 20 w 41"/>
                  <a:gd name="T3" fmla="*/ 1 h 36"/>
                  <a:gd name="T4" fmla="*/ 29 w 41"/>
                  <a:gd name="T5" fmla="*/ 3 h 36"/>
                  <a:gd name="T6" fmla="*/ 40 w 41"/>
                  <a:gd name="T7" fmla="*/ 0 h 36"/>
                  <a:gd name="T8" fmla="*/ 41 w 41"/>
                  <a:gd name="T9" fmla="*/ 7 h 36"/>
                  <a:gd name="T10" fmla="*/ 38 w 41"/>
                  <a:gd name="T11" fmla="*/ 12 h 36"/>
                  <a:gd name="T12" fmla="*/ 32 w 41"/>
                  <a:gd name="T13" fmla="*/ 14 h 36"/>
                  <a:gd name="T14" fmla="*/ 25 w 41"/>
                  <a:gd name="T15" fmla="*/ 14 h 36"/>
                  <a:gd name="T16" fmla="*/ 20 w 41"/>
                  <a:gd name="T17" fmla="*/ 16 h 36"/>
                  <a:gd name="T18" fmla="*/ 16 w 41"/>
                  <a:gd name="T19" fmla="*/ 19 h 36"/>
                  <a:gd name="T20" fmla="*/ 16 w 41"/>
                  <a:gd name="T21" fmla="*/ 27 h 36"/>
                  <a:gd name="T22" fmla="*/ 20 w 41"/>
                  <a:gd name="T23" fmla="*/ 36 h 36"/>
                  <a:gd name="T24" fmla="*/ 16 w 41"/>
                  <a:gd name="T25" fmla="*/ 36 h 36"/>
                  <a:gd name="T26" fmla="*/ 12 w 41"/>
                  <a:gd name="T27" fmla="*/ 34 h 36"/>
                  <a:gd name="T28" fmla="*/ 11 w 41"/>
                  <a:gd name="T29" fmla="*/ 32 h 36"/>
                  <a:gd name="T30" fmla="*/ 9 w 41"/>
                  <a:gd name="T31" fmla="*/ 28 h 36"/>
                  <a:gd name="T32" fmla="*/ 7 w 41"/>
                  <a:gd name="T33" fmla="*/ 25 h 36"/>
                  <a:gd name="T34" fmla="*/ 5 w 41"/>
                  <a:gd name="T35" fmla="*/ 23 h 36"/>
                  <a:gd name="T36" fmla="*/ 3 w 41"/>
                  <a:gd name="T37" fmla="*/ 19 h 36"/>
                  <a:gd name="T38" fmla="*/ 0 w 41"/>
                  <a:gd name="T39" fmla="*/ 19 h 36"/>
                  <a:gd name="T40" fmla="*/ 2 w 41"/>
                  <a:gd name="T41" fmla="*/ 5 h 36"/>
                  <a:gd name="T42" fmla="*/ 5 w 41"/>
                  <a:gd name="T43" fmla="*/ 0 h 36"/>
                  <a:gd name="T44" fmla="*/ 11 w 41"/>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36">
                    <a:moveTo>
                      <a:pt x="11" y="0"/>
                    </a:moveTo>
                    <a:lnTo>
                      <a:pt x="20" y="1"/>
                    </a:lnTo>
                    <a:lnTo>
                      <a:pt x="29" y="3"/>
                    </a:lnTo>
                    <a:lnTo>
                      <a:pt x="40" y="0"/>
                    </a:lnTo>
                    <a:lnTo>
                      <a:pt x="41" y="7"/>
                    </a:lnTo>
                    <a:lnTo>
                      <a:pt x="38" y="12"/>
                    </a:lnTo>
                    <a:lnTo>
                      <a:pt x="32" y="14"/>
                    </a:lnTo>
                    <a:lnTo>
                      <a:pt x="25" y="14"/>
                    </a:lnTo>
                    <a:lnTo>
                      <a:pt x="20" y="16"/>
                    </a:lnTo>
                    <a:lnTo>
                      <a:pt x="16" y="19"/>
                    </a:lnTo>
                    <a:lnTo>
                      <a:pt x="16" y="27"/>
                    </a:lnTo>
                    <a:lnTo>
                      <a:pt x="20" y="36"/>
                    </a:lnTo>
                    <a:lnTo>
                      <a:pt x="16" y="36"/>
                    </a:lnTo>
                    <a:lnTo>
                      <a:pt x="12" y="34"/>
                    </a:lnTo>
                    <a:lnTo>
                      <a:pt x="11" y="32"/>
                    </a:lnTo>
                    <a:lnTo>
                      <a:pt x="9" y="28"/>
                    </a:lnTo>
                    <a:lnTo>
                      <a:pt x="7" y="25"/>
                    </a:lnTo>
                    <a:lnTo>
                      <a:pt x="5" y="23"/>
                    </a:lnTo>
                    <a:lnTo>
                      <a:pt x="3" y="19"/>
                    </a:lnTo>
                    <a:lnTo>
                      <a:pt x="0" y="19"/>
                    </a:lnTo>
                    <a:lnTo>
                      <a:pt x="2" y="5"/>
                    </a:lnTo>
                    <a:lnTo>
                      <a:pt x="5"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96" name="Freeform 375"/>
              <p:cNvSpPr>
                <a:spLocks/>
              </p:cNvSpPr>
              <p:nvPr/>
            </p:nvSpPr>
            <p:spPr bwMode="auto">
              <a:xfrm>
                <a:off x="5252" y="2322"/>
                <a:ext cx="13" cy="6"/>
              </a:xfrm>
              <a:custGeom>
                <a:avLst/>
                <a:gdLst>
                  <a:gd name="T0" fmla="*/ 19 w 26"/>
                  <a:gd name="T1" fmla="*/ 0 h 12"/>
                  <a:gd name="T2" fmla="*/ 22 w 26"/>
                  <a:gd name="T3" fmla="*/ 0 h 12"/>
                  <a:gd name="T4" fmla="*/ 24 w 26"/>
                  <a:gd name="T5" fmla="*/ 3 h 12"/>
                  <a:gd name="T6" fmla="*/ 26 w 26"/>
                  <a:gd name="T7" fmla="*/ 7 h 12"/>
                  <a:gd name="T8" fmla="*/ 0 w 26"/>
                  <a:gd name="T9" fmla="*/ 12 h 12"/>
                  <a:gd name="T10" fmla="*/ 0 w 26"/>
                  <a:gd name="T11" fmla="*/ 2 h 12"/>
                  <a:gd name="T12" fmla="*/ 4 w 26"/>
                  <a:gd name="T13" fmla="*/ 2 h 12"/>
                  <a:gd name="T14" fmla="*/ 10 w 26"/>
                  <a:gd name="T15" fmla="*/ 0 h 12"/>
                  <a:gd name="T16" fmla="*/ 13 w 26"/>
                  <a:gd name="T17" fmla="*/ 0 h 12"/>
                  <a:gd name="T18" fmla="*/ 19 w 26"/>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2">
                    <a:moveTo>
                      <a:pt x="19" y="0"/>
                    </a:moveTo>
                    <a:lnTo>
                      <a:pt x="22" y="0"/>
                    </a:lnTo>
                    <a:lnTo>
                      <a:pt x="24" y="3"/>
                    </a:lnTo>
                    <a:lnTo>
                      <a:pt x="26" y="7"/>
                    </a:lnTo>
                    <a:lnTo>
                      <a:pt x="0" y="12"/>
                    </a:lnTo>
                    <a:lnTo>
                      <a:pt x="0" y="2"/>
                    </a:lnTo>
                    <a:lnTo>
                      <a:pt x="4" y="2"/>
                    </a:lnTo>
                    <a:lnTo>
                      <a:pt x="10" y="0"/>
                    </a:lnTo>
                    <a:lnTo>
                      <a:pt x="13" y="0"/>
                    </a:lnTo>
                    <a:lnTo>
                      <a:pt x="1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97" name="Freeform 376"/>
              <p:cNvSpPr>
                <a:spLocks/>
              </p:cNvSpPr>
              <p:nvPr/>
            </p:nvSpPr>
            <p:spPr bwMode="auto">
              <a:xfrm>
                <a:off x="5213" y="2142"/>
                <a:ext cx="25" cy="14"/>
              </a:xfrm>
              <a:custGeom>
                <a:avLst/>
                <a:gdLst>
                  <a:gd name="T0" fmla="*/ 49 w 51"/>
                  <a:gd name="T1" fmla="*/ 0 h 29"/>
                  <a:gd name="T2" fmla="*/ 51 w 51"/>
                  <a:gd name="T3" fmla="*/ 9 h 29"/>
                  <a:gd name="T4" fmla="*/ 38 w 51"/>
                  <a:gd name="T5" fmla="*/ 11 h 29"/>
                  <a:gd name="T6" fmla="*/ 29 w 51"/>
                  <a:gd name="T7" fmla="*/ 16 h 29"/>
                  <a:gd name="T8" fmla="*/ 22 w 51"/>
                  <a:gd name="T9" fmla="*/ 23 h 29"/>
                  <a:gd name="T10" fmla="*/ 15 w 51"/>
                  <a:gd name="T11" fmla="*/ 29 h 29"/>
                  <a:gd name="T12" fmla="*/ 2 w 51"/>
                  <a:gd name="T13" fmla="*/ 29 h 29"/>
                  <a:gd name="T14" fmla="*/ 0 w 51"/>
                  <a:gd name="T15" fmla="*/ 20 h 29"/>
                  <a:gd name="T16" fmla="*/ 9 w 51"/>
                  <a:gd name="T17" fmla="*/ 16 h 29"/>
                  <a:gd name="T18" fmla="*/ 18 w 51"/>
                  <a:gd name="T19" fmla="*/ 11 h 29"/>
                  <a:gd name="T20" fmla="*/ 25 w 51"/>
                  <a:gd name="T21" fmla="*/ 4 h 29"/>
                  <a:gd name="T22" fmla="*/ 36 w 51"/>
                  <a:gd name="T23" fmla="*/ 0 h 29"/>
                  <a:gd name="T24" fmla="*/ 49 w 51"/>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29">
                    <a:moveTo>
                      <a:pt x="49" y="0"/>
                    </a:moveTo>
                    <a:lnTo>
                      <a:pt x="51" y="9"/>
                    </a:lnTo>
                    <a:lnTo>
                      <a:pt x="38" y="11"/>
                    </a:lnTo>
                    <a:lnTo>
                      <a:pt x="29" y="16"/>
                    </a:lnTo>
                    <a:lnTo>
                      <a:pt x="22" y="23"/>
                    </a:lnTo>
                    <a:lnTo>
                      <a:pt x="15" y="29"/>
                    </a:lnTo>
                    <a:lnTo>
                      <a:pt x="2" y="29"/>
                    </a:lnTo>
                    <a:lnTo>
                      <a:pt x="0" y="20"/>
                    </a:lnTo>
                    <a:lnTo>
                      <a:pt x="9" y="16"/>
                    </a:lnTo>
                    <a:lnTo>
                      <a:pt x="18" y="11"/>
                    </a:lnTo>
                    <a:lnTo>
                      <a:pt x="25" y="4"/>
                    </a:lnTo>
                    <a:lnTo>
                      <a:pt x="36" y="0"/>
                    </a:lnTo>
                    <a:lnTo>
                      <a:pt x="4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98" name="Freeform 377"/>
              <p:cNvSpPr>
                <a:spLocks/>
              </p:cNvSpPr>
              <p:nvPr/>
            </p:nvSpPr>
            <p:spPr bwMode="auto">
              <a:xfrm>
                <a:off x="5246" y="2244"/>
                <a:ext cx="4" cy="4"/>
              </a:xfrm>
              <a:custGeom>
                <a:avLst/>
                <a:gdLst>
                  <a:gd name="T0" fmla="*/ 3 w 7"/>
                  <a:gd name="T1" fmla="*/ 0 h 7"/>
                  <a:gd name="T2" fmla="*/ 5 w 7"/>
                  <a:gd name="T3" fmla="*/ 1 h 7"/>
                  <a:gd name="T4" fmla="*/ 7 w 7"/>
                  <a:gd name="T5" fmla="*/ 3 h 7"/>
                  <a:gd name="T6" fmla="*/ 7 w 7"/>
                  <a:gd name="T7" fmla="*/ 5 h 7"/>
                  <a:gd name="T8" fmla="*/ 5 w 7"/>
                  <a:gd name="T9" fmla="*/ 5 h 7"/>
                  <a:gd name="T10" fmla="*/ 5 w 7"/>
                  <a:gd name="T11" fmla="*/ 7 h 7"/>
                  <a:gd name="T12" fmla="*/ 3 w 7"/>
                  <a:gd name="T13" fmla="*/ 5 h 7"/>
                  <a:gd name="T14" fmla="*/ 0 w 7"/>
                  <a:gd name="T15" fmla="*/ 0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5" y="1"/>
                    </a:lnTo>
                    <a:lnTo>
                      <a:pt x="7" y="3"/>
                    </a:lnTo>
                    <a:lnTo>
                      <a:pt x="7" y="5"/>
                    </a:lnTo>
                    <a:lnTo>
                      <a:pt x="5" y="5"/>
                    </a:lnTo>
                    <a:lnTo>
                      <a:pt x="5" y="7"/>
                    </a:lnTo>
                    <a:lnTo>
                      <a:pt x="3" y="5"/>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99" name="Freeform 378"/>
              <p:cNvSpPr>
                <a:spLocks/>
              </p:cNvSpPr>
              <p:nvPr/>
            </p:nvSpPr>
            <p:spPr bwMode="auto">
              <a:xfrm>
                <a:off x="5208" y="2020"/>
                <a:ext cx="9" cy="8"/>
              </a:xfrm>
              <a:custGeom>
                <a:avLst/>
                <a:gdLst>
                  <a:gd name="T0" fmla="*/ 7 w 18"/>
                  <a:gd name="T1" fmla="*/ 0 h 17"/>
                  <a:gd name="T2" fmla="*/ 13 w 18"/>
                  <a:gd name="T3" fmla="*/ 0 h 17"/>
                  <a:gd name="T4" fmla="*/ 15 w 18"/>
                  <a:gd name="T5" fmla="*/ 2 h 17"/>
                  <a:gd name="T6" fmla="*/ 18 w 18"/>
                  <a:gd name="T7" fmla="*/ 4 h 17"/>
                  <a:gd name="T8" fmla="*/ 18 w 18"/>
                  <a:gd name="T9" fmla="*/ 6 h 17"/>
                  <a:gd name="T10" fmla="*/ 18 w 18"/>
                  <a:gd name="T11" fmla="*/ 9 h 17"/>
                  <a:gd name="T12" fmla="*/ 18 w 18"/>
                  <a:gd name="T13" fmla="*/ 11 h 17"/>
                  <a:gd name="T14" fmla="*/ 16 w 18"/>
                  <a:gd name="T15" fmla="*/ 15 h 17"/>
                  <a:gd name="T16" fmla="*/ 15 w 18"/>
                  <a:gd name="T17" fmla="*/ 17 h 17"/>
                  <a:gd name="T18" fmla="*/ 13 w 18"/>
                  <a:gd name="T19" fmla="*/ 17 h 17"/>
                  <a:gd name="T20" fmla="*/ 9 w 18"/>
                  <a:gd name="T21" fmla="*/ 17 h 17"/>
                  <a:gd name="T22" fmla="*/ 7 w 18"/>
                  <a:gd name="T23" fmla="*/ 17 h 17"/>
                  <a:gd name="T24" fmla="*/ 4 w 18"/>
                  <a:gd name="T25" fmla="*/ 13 h 17"/>
                  <a:gd name="T26" fmla="*/ 2 w 18"/>
                  <a:gd name="T27" fmla="*/ 8 h 17"/>
                  <a:gd name="T28" fmla="*/ 0 w 18"/>
                  <a:gd name="T29" fmla="*/ 2 h 17"/>
                  <a:gd name="T30" fmla="*/ 7 w 18"/>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7">
                    <a:moveTo>
                      <a:pt x="7" y="0"/>
                    </a:moveTo>
                    <a:lnTo>
                      <a:pt x="13" y="0"/>
                    </a:lnTo>
                    <a:lnTo>
                      <a:pt x="15" y="2"/>
                    </a:lnTo>
                    <a:lnTo>
                      <a:pt x="18" y="4"/>
                    </a:lnTo>
                    <a:lnTo>
                      <a:pt x="18" y="6"/>
                    </a:lnTo>
                    <a:lnTo>
                      <a:pt x="18" y="9"/>
                    </a:lnTo>
                    <a:lnTo>
                      <a:pt x="18" y="11"/>
                    </a:lnTo>
                    <a:lnTo>
                      <a:pt x="16" y="15"/>
                    </a:lnTo>
                    <a:lnTo>
                      <a:pt x="15" y="17"/>
                    </a:lnTo>
                    <a:lnTo>
                      <a:pt x="13" y="17"/>
                    </a:lnTo>
                    <a:lnTo>
                      <a:pt x="9" y="17"/>
                    </a:lnTo>
                    <a:lnTo>
                      <a:pt x="7" y="17"/>
                    </a:lnTo>
                    <a:lnTo>
                      <a:pt x="4" y="13"/>
                    </a:lnTo>
                    <a:lnTo>
                      <a:pt x="2" y="8"/>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00" name="Freeform 379"/>
              <p:cNvSpPr>
                <a:spLocks/>
              </p:cNvSpPr>
              <p:nvPr/>
            </p:nvSpPr>
            <p:spPr bwMode="auto">
              <a:xfrm>
                <a:off x="5223" y="2093"/>
                <a:ext cx="4" cy="3"/>
              </a:xfrm>
              <a:custGeom>
                <a:avLst/>
                <a:gdLst>
                  <a:gd name="T0" fmla="*/ 2 w 7"/>
                  <a:gd name="T1" fmla="*/ 0 h 5"/>
                  <a:gd name="T2" fmla="*/ 3 w 7"/>
                  <a:gd name="T3" fmla="*/ 1 h 5"/>
                  <a:gd name="T4" fmla="*/ 7 w 7"/>
                  <a:gd name="T5" fmla="*/ 5 h 5"/>
                  <a:gd name="T6" fmla="*/ 3 w 7"/>
                  <a:gd name="T7" fmla="*/ 5 h 5"/>
                  <a:gd name="T8" fmla="*/ 2 w 7"/>
                  <a:gd name="T9" fmla="*/ 5 h 5"/>
                  <a:gd name="T10" fmla="*/ 0 w 7"/>
                  <a:gd name="T11" fmla="*/ 3 h 5"/>
                  <a:gd name="T12" fmla="*/ 0 w 7"/>
                  <a:gd name="T13" fmla="*/ 1 h 5"/>
                  <a:gd name="T14" fmla="*/ 0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3" y="1"/>
                    </a:lnTo>
                    <a:lnTo>
                      <a:pt x="7" y="5"/>
                    </a:lnTo>
                    <a:lnTo>
                      <a:pt x="3" y="5"/>
                    </a:lnTo>
                    <a:lnTo>
                      <a:pt x="2" y="5"/>
                    </a:lnTo>
                    <a:lnTo>
                      <a:pt x="0" y="3"/>
                    </a:lnTo>
                    <a:lnTo>
                      <a:pt x="0" y="1"/>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01" name="Freeform 380"/>
              <p:cNvSpPr>
                <a:spLocks/>
              </p:cNvSpPr>
              <p:nvPr/>
            </p:nvSpPr>
            <p:spPr bwMode="auto">
              <a:xfrm>
                <a:off x="5232" y="2165"/>
                <a:ext cx="2" cy="4"/>
              </a:xfrm>
              <a:custGeom>
                <a:avLst/>
                <a:gdLst>
                  <a:gd name="T0" fmla="*/ 4 w 5"/>
                  <a:gd name="T1" fmla="*/ 0 h 7"/>
                  <a:gd name="T2" fmla="*/ 5 w 5"/>
                  <a:gd name="T3" fmla="*/ 0 h 7"/>
                  <a:gd name="T4" fmla="*/ 5 w 5"/>
                  <a:gd name="T5" fmla="*/ 2 h 7"/>
                  <a:gd name="T6" fmla="*/ 4 w 5"/>
                  <a:gd name="T7" fmla="*/ 4 h 7"/>
                  <a:gd name="T8" fmla="*/ 0 w 5"/>
                  <a:gd name="T9" fmla="*/ 7 h 7"/>
                  <a:gd name="T10" fmla="*/ 0 w 5"/>
                  <a:gd name="T11" fmla="*/ 4 h 7"/>
                  <a:gd name="T12" fmla="*/ 2 w 5"/>
                  <a:gd name="T13" fmla="*/ 0 h 7"/>
                  <a:gd name="T14" fmla="*/ 2 w 5"/>
                  <a:gd name="T15" fmla="*/ 0 h 7"/>
                  <a:gd name="T16" fmla="*/ 4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0"/>
                    </a:moveTo>
                    <a:lnTo>
                      <a:pt x="5" y="0"/>
                    </a:lnTo>
                    <a:lnTo>
                      <a:pt x="5" y="2"/>
                    </a:lnTo>
                    <a:lnTo>
                      <a:pt x="4" y="4"/>
                    </a:lnTo>
                    <a:lnTo>
                      <a:pt x="0" y="7"/>
                    </a:lnTo>
                    <a:lnTo>
                      <a:pt x="0" y="4"/>
                    </a:lnTo>
                    <a:lnTo>
                      <a:pt x="2" y="0"/>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02" name="Freeform 381"/>
              <p:cNvSpPr>
                <a:spLocks/>
              </p:cNvSpPr>
              <p:nvPr/>
            </p:nvSpPr>
            <p:spPr bwMode="auto">
              <a:xfrm>
                <a:off x="5241" y="2241"/>
                <a:ext cx="5" cy="4"/>
              </a:xfrm>
              <a:custGeom>
                <a:avLst/>
                <a:gdLst>
                  <a:gd name="T0" fmla="*/ 2 w 9"/>
                  <a:gd name="T1" fmla="*/ 0 h 9"/>
                  <a:gd name="T2" fmla="*/ 5 w 9"/>
                  <a:gd name="T3" fmla="*/ 0 h 9"/>
                  <a:gd name="T4" fmla="*/ 7 w 9"/>
                  <a:gd name="T5" fmla="*/ 2 h 9"/>
                  <a:gd name="T6" fmla="*/ 9 w 9"/>
                  <a:gd name="T7" fmla="*/ 4 h 9"/>
                  <a:gd name="T8" fmla="*/ 9 w 9"/>
                  <a:gd name="T9" fmla="*/ 8 h 9"/>
                  <a:gd name="T10" fmla="*/ 5 w 9"/>
                  <a:gd name="T11" fmla="*/ 9 h 9"/>
                  <a:gd name="T12" fmla="*/ 3 w 9"/>
                  <a:gd name="T13" fmla="*/ 8 h 9"/>
                  <a:gd name="T14" fmla="*/ 2 w 9"/>
                  <a:gd name="T15" fmla="*/ 8 h 9"/>
                  <a:gd name="T16" fmla="*/ 0 w 9"/>
                  <a:gd name="T17" fmla="*/ 4 h 9"/>
                  <a:gd name="T18" fmla="*/ 0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5" y="0"/>
                    </a:lnTo>
                    <a:lnTo>
                      <a:pt x="7" y="2"/>
                    </a:lnTo>
                    <a:lnTo>
                      <a:pt x="9" y="4"/>
                    </a:lnTo>
                    <a:lnTo>
                      <a:pt x="9" y="8"/>
                    </a:lnTo>
                    <a:lnTo>
                      <a:pt x="5" y="9"/>
                    </a:lnTo>
                    <a:lnTo>
                      <a:pt x="3" y="8"/>
                    </a:lnTo>
                    <a:lnTo>
                      <a:pt x="2" y="8"/>
                    </a:lnTo>
                    <a:lnTo>
                      <a:pt x="0" y="4"/>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03" name="Freeform 382"/>
              <p:cNvSpPr>
                <a:spLocks/>
              </p:cNvSpPr>
              <p:nvPr/>
            </p:nvSpPr>
            <p:spPr bwMode="auto">
              <a:xfrm>
                <a:off x="5247" y="2281"/>
                <a:ext cx="3" cy="3"/>
              </a:xfrm>
              <a:custGeom>
                <a:avLst/>
                <a:gdLst>
                  <a:gd name="T0" fmla="*/ 1 w 5"/>
                  <a:gd name="T1" fmla="*/ 0 h 5"/>
                  <a:gd name="T2" fmla="*/ 5 w 5"/>
                  <a:gd name="T3" fmla="*/ 1 h 5"/>
                  <a:gd name="T4" fmla="*/ 5 w 5"/>
                  <a:gd name="T5" fmla="*/ 3 h 5"/>
                  <a:gd name="T6" fmla="*/ 5 w 5"/>
                  <a:gd name="T7" fmla="*/ 5 h 5"/>
                  <a:gd name="T8" fmla="*/ 5 w 5"/>
                  <a:gd name="T9" fmla="*/ 5 h 5"/>
                  <a:gd name="T10" fmla="*/ 3 w 5"/>
                  <a:gd name="T11" fmla="*/ 5 h 5"/>
                  <a:gd name="T12" fmla="*/ 1 w 5"/>
                  <a:gd name="T13" fmla="*/ 3 h 5"/>
                  <a:gd name="T14" fmla="*/ 0 w 5"/>
                  <a:gd name="T15" fmla="*/ 0 h 5"/>
                  <a:gd name="T16" fmla="*/ 1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1" y="0"/>
                    </a:moveTo>
                    <a:lnTo>
                      <a:pt x="5" y="1"/>
                    </a:lnTo>
                    <a:lnTo>
                      <a:pt x="5" y="3"/>
                    </a:lnTo>
                    <a:lnTo>
                      <a:pt x="5" y="5"/>
                    </a:lnTo>
                    <a:lnTo>
                      <a:pt x="5" y="5"/>
                    </a:lnTo>
                    <a:lnTo>
                      <a:pt x="3" y="5"/>
                    </a:lnTo>
                    <a:lnTo>
                      <a:pt x="1" y="3"/>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04" name="Freeform 383"/>
              <p:cNvSpPr>
                <a:spLocks noEditPoints="1"/>
              </p:cNvSpPr>
              <p:nvPr/>
            </p:nvSpPr>
            <p:spPr bwMode="auto">
              <a:xfrm>
                <a:off x="2431" y="2193"/>
                <a:ext cx="2733" cy="282"/>
              </a:xfrm>
              <a:custGeom>
                <a:avLst/>
                <a:gdLst>
                  <a:gd name="T0" fmla="*/ 1989 w 5465"/>
                  <a:gd name="T1" fmla="*/ 552 h 565"/>
                  <a:gd name="T2" fmla="*/ 1598 w 5465"/>
                  <a:gd name="T3" fmla="*/ 546 h 565"/>
                  <a:gd name="T4" fmla="*/ 1536 w 5465"/>
                  <a:gd name="T5" fmla="*/ 507 h 565"/>
                  <a:gd name="T6" fmla="*/ 1484 w 5465"/>
                  <a:gd name="T7" fmla="*/ 440 h 565"/>
                  <a:gd name="T8" fmla="*/ 1955 w 5465"/>
                  <a:gd name="T9" fmla="*/ 438 h 565"/>
                  <a:gd name="T10" fmla="*/ 4177 w 5465"/>
                  <a:gd name="T11" fmla="*/ 413 h 565"/>
                  <a:gd name="T12" fmla="*/ 3710 w 5465"/>
                  <a:gd name="T13" fmla="*/ 409 h 565"/>
                  <a:gd name="T14" fmla="*/ 2175 w 5465"/>
                  <a:gd name="T15" fmla="*/ 406 h 565"/>
                  <a:gd name="T16" fmla="*/ 2213 w 5465"/>
                  <a:gd name="T17" fmla="*/ 390 h 565"/>
                  <a:gd name="T18" fmla="*/ 1890 w 5465"/>
                  <a:gd name="T19" fmla="*/ 371 h 565"/>
                  <a:gd name="T20" fmla="*/ 1273 w 5465"/>
                  <a:gd name="T21" fmla="*/ 380 h 565"/>
                  <a:gd name="T22" fmla="*/ 1688 w 5465"/>
                  <a:gd name="T23" fmla="*/ 368 h 565"/>
                  <a:gd name="T24" fmla="*/ 279 w 5465"/>
                  <a:gd name="T25" fmla="*/ 380 h 565"/>
                  <a:gd name="T26" fmla="*/ 4094 w 5465"/>
                  <a:gd name="T27" fmla="*/ 411 h 565"/>
                  <a:gd name="T28" fmla="*/ 865 w 5465"/>
                  <a:gd name="T29" fmla="*/ 364 h 565"/>
                  <a:gd name="T30" fmla="*/ 869 w 5465"/>
                  <a:gd name="T31" fmla="*/ 361 h 565"/>
                  <a:gd name="T32" fmla="*/ 3986 w 5465"/>
                  <a:gd name="T33" fmla="*/ 426 h 565"/>
                  <a:gd name="T34" fmla="*/ 1931 w 5465"/>
                  <a:gd name="T35" fmla="*/ 400 h 565"/>
                  <a:gd name="T36" fmla="*/ 149 w 5465"/>
                  <a:gd name="T37" fmla="*/ 366 h 565"/>
                  <a:gd name="T38" fmla="*/ 4525 w 5465"/>
                  <a:gd name="T39" fmla="*/ 382 h 565"/>
                  <a:gd name="T40" fmla="*/ 3219 w 5465"/>
                  <a:gd name="T41" fmla="*/ 404 h 565"/>
                  <a:gd name="T42" fmla="*/ 4442 w 5465"/>
                  <a:gd name="T43" fmla="*/ 337 h 565"/>
                  <a:gd name="T44" fmla="*/ 5106 w 5465"/>
                  <a:gd name="T45" fmla="*/ 321 h 565"/>
                  <a:gd name="T46" fmla="*/ 3268 w 5465"/>
                  <a:gd name="T47" fmla="*/ 397 h 565"/>
                  <a:gd name="T48" fmla="*/ 3443 w 5465"/>
                  <a:gd name="T49" fmla="*/ 339 h 565"/>
                  <a:gd name="T50" fmla="*/ 4826 w 5465"/>
                  <a:gd name="T51" fmla="*/ 335 h 565"/>
                  <a:gd name="T52" fmla="*/ 2974 w 5465"/>
                  <a:gd name="T53" fmla="*/ 348 h 565"/>
                  <a:gd name="T54" fmla="*/ 3050 w 5465"/>
                  <a:gd name="T55" fmla="*/ 299 h 565"/>
                  <a:gd name="T56" fmla="*/ 4911 w 5465"/>
                  <a:gd name="T57" fmla="*/ 287 h 565"/>
                  <a:gd name="T58" fmla="*/ 4579 w 5465"/>
                  <a:gd name="T59" fmla="*/ 294 h 565"/>
                  <a:gd name="T60" fmla="*/ 4116 w 5465"/>
                  <a:gd name="T61" fmla="*/ 270 h 565"/>
                  <a:gd name="T62" fmla="*/ 4206 w 5465"/>
                  <a:gd name="T63" fmla="*/ 261 h 565"/>
                  <a:gd name="T64" fmla="*/ 4195 w 5465"/>
                  <a:gd name="T65" fmla="*/ 319 h 565"/>
                  <a:gd name="T66" fmla="*/ 3899 w 5465"/>
                  <a:gd name="T67" fmla="*/ 287 h 565"/>
                  <a:gd name="T68" fmla="*/ 4085 w 5465"/>
                  <a:gd name="T69" fmla="*/ 288 h 565"/>
                  <a:gd name="T70" fmla="*/ 4491 w 5465"/>
                  <a:gd name="T71" fmla="*/ 276 h 565"/>
                  <a:gd name="T72" fmla="*/ 4462 w 5465"/>
                  <a:gd name="T73" fmla="*/ 316 h 565"/>
                  <a:gd name="T74" fmla="*/ 4999 w 5465"/>
                  <a:gd name="T75" fmla="*/ 242 h 565"/>
                  <a:gd name="T76" fmla="*/ 3006 w 5465"/>
                  <a:gd name="T77" fmla="*/ 252 h 565"/>
                  <a:gd name="T78" fmla="*/ 5243 w 5465"/>
                  <a:gd name="T79" fmla="*/ 252 h 565"/>
                  <a:gd name="T80" fmla="*/ 2738 w 5465"/>
                  <a:gd name="T81" fmla="*/ 233 h 565"/>
                  <a:gd name="T82" fmla="*/ 2761 w 5465"/>
                  <a:gd name="T83" fmla="*/ 251 h 565"/>
                  <a:gd name="T84" fmla="*/ 3221 w 5465"/>
                  <a:gd name="T85" fmla="*/ 224 h 565"/>
                  <a:gd name="T86" fmla="*/ 1039 w 5465"/>
                  <a:gd name="T87" fmla="*/ 236 h 565"/>
                  <a:gd name="T88" fmla="*/ 5322 w 5465"/>
                  <a:gd name="T89" fmla="*/ 261 h 565"/>
                  <a:gd name="T90" fmla="*/ 3524 w 5465"/>
                  <a:gd name="T91" fmla="*/ 213 h 565"/>
                  <a:gd name="T92" fmla="*/ 3638 w 5465"/>
                  <a:gd name="T93" fmla="*/ 236 h 565"/>
                  <a:gd name="T94" fmla="*/ 3354 w 5465"/>
                  <a:gd name="T95" fmla="*/ 196 h 565"/>
                  <a:gd name="T96" fmla="*/ 119 w 5465"/>
                  <a:gd name="T97" fmla="*/ 193 h 565"/>
                  <a:gd name="T98" fmla="*/ 4328 w 5465"/>
                  <a:gd name="T99" fmla="*/ 187 h 565"/>
                  <a:gd name="T100" fmla="*/ 25 w 5465"/>
                  <a:gd name="T101" fmla="*/ 137 h 565"/>
                  <a:gd name="T102" fmla="*/ 4350 w 5465"/>
                  <a:gd name="T103" fmla="*/ 142 h 565"/>
                  <a:gd name="T104" fmla="*/ 5367 w 5465"/>
                  <a:gd name="T105" fmla="*/ 101 h 565"/>
                  <a:gd name="T106" fmla="*/ 1477 w 5465"/>
                  <a:gd name="T107" fmla="*/ 81 h 565"/>
                  <a:gd name="T108" fmla="*/ 265 w 5465"/>
                  <a:gd name="T109" fmla="*/ 41 h 565"/>
                  <a:gd name="T110" fmla="*/ 272 w 5465"/>
                  <a:gd name="T111" fmla="*/ 45 h 565"/>
                  <a:gd name="T112" fmla="*/ 2626 w 5465"/>
                  <a:gd name="T113" fmla="*/ 36 h 565"/>
                  <a:gd name="T114" fmla="*/ 2408 w 5465"/>
                  <a:gd name="T115" fmla="*/ 56 h 565"/>
                  <a:gd name="T116" fmla="*/ 140 w 5465"/>
                  <a:gd name="T117" fmla="*/ 34 h 565"/>
                  <a:gd name="T118" fmla="*/ 3270 w 5465"/>
                  <a:gd name="T119" fmla="*/ 29 h 565"/>
                  <a:gd name="T120" fmla="*/ 3160 w 5465"/>
                  <a:gd name="T121" fmla="*/ 61 h 565"/>
                  <a:gd name="T122" fmla="*/ 898 w 5465"/>
                  <a:gd name="T123" fmla="*/ 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65" h="565">
                    <a:moveTo>
                      <a:pt x="2164" y="523"/>
                    </a:moveTo>
                    <a:lnTo>
                      <a:pt x="2130" y="530"/>
                    </a:lnTo>
                    <a:lnTo>
                      <a:pt x="2133" y="546"/>
                    </a:lnTo>
                    <a:lnTo>
                      <a:pt x="2141" y="555"/>
                    </a:lnTo>
                    <a:lnTo>
                      <a:pt x="2153" y="557"/>
                    </a:lnTo>
                    <a:lnTo>
                      <a:pt x="2168" y="554"/>
                    </a:lnTo>
                    <a:lnTo>
                      <a:pt x="2164" y="523"/>
                    </a:lnTo>
                    <a:close/>
                    <a:moveTo>
                      <a:pt x="1771" y="519"/>
                    </a:moveTo>
                    <a:lnTo>
                      <a:pt x="1753" y="519"/>
                    </a:lnTo>
                    <a:lnTo>
                      <a:pt x="1738" y="525"/>
                    </a:lnTo>
                    <a:lnTo>
                      <a:pt x="1726" y="532"/>
                    </a:lnTo>
                    <a:lnTo>
                      <a:pt x="1719" y="546"/>
                    </a:lnTo>
                    <a:lnTo>
                      <a:pt x="1728" y="559"/>
                    </a:lnTo>
                    <a:lnTo>
                      <a:pt x="1742" y="565"/>
                    </a:lnTo>
                    <a:lnTo>
                      <a:pt x="1760" y="565"/>
                    </a:lnTo>
                    <a:lnTo>
                      <a:pt x="1780" y="561"/>
                    </a:lnTo>
                    <a:lnTo>
                      <a:pt x="1800" y="555"/>
                    </a:lnTo>
                    <a:lnTo>
                      <a:pt x="1820" y="546"/>
                    </a:lnTo>
                    <a:lnTo>
                      <a:pt x="1838" y="537"/>
                    </a:lnTo>
                    <a:lnTo>
                      <a:pt x="1854" y="530"/>
                    </a:lnTo>
                    <a:lnTo>
                      <a:pt x="1841" y="528"/>
                    </a:lnTo>
                    <a:lnTo>
                      <a:pt x="1825" y="527"/>
                    </a:lnTo>
                    <a:lnTo>
                      <a:pt x="1807" y="523"/>
                    </a:lnTo>
                    <a:lnTo>
                      <a:pt x="1789" y="519"/>
                    </a:lnTo>
                    <a:lnTo>
                      <a:pt x="1771" y="519"/>
                    </a:lnTo>
                    <a:close/>
                    <a:moveTo>
                      <a:pt x="2007" y="518"/>
                    </a:moveTo>
                    <a:lnTo>
                      <a:pt x="1991" y="519"/>
                    </a:lnTo>
                    <a:lnTo>
                      <a:pt x="1978" y="523"/>
                    </a:lnTo>
                    <a:lnTo>
                      <a:pt x="1971" y="534"/>
                    </a:lnTo>
                    <a:lnTo>
                      <a:pt x="1969" y="550"/>
                    </a:lnTo>
                    <a:lnTo>
                      <a:pt x="1977" y="550"/>
                    </a:lnTo>
                    <a:lnTo>
                      <a:pt x="1989" y="552"/>
                    </a:lnTo>
                    <a:lnTo>
                      <a:pt x="2005" y="554"/>
                    </a:lnTo>
                    <a:lnTo>
                      <a:pt x="2023" y="557"/>
                    </a:lnTo>
                    <a:lnTo>
                      <a:pt x="2041" y="559"/>
                    </a:lnTo>
                    <a:lnTo>
                      <a:pt x="2059" y="559"/>
                    </a:lnTo>
                    <a:lnTo>
                      <a:pt x="2076" y="555"/>
                    </a:lnTo>
                    <a:lnTo>
                      <a:pt x="2090" y="550"/>
                    </a:lnTo>
                    <a:lnTo>
                      <a:pt x="2099" y="539"/>
                    </a:lnTo>
                    <a:lnTo>
                      <a:pt x="2103" y="525"/>
                    </a:lnTo>
                    <a:lnTo>
                      <a:pt x="2085" y="527"/>
                    </a:lnTo>
                    <a:lnTo>
                      <a:pt x="2065" y="527"/>
                    </a:lnTo>
                    <a:lnTo>
                      <a:pt x="2045" y="523"/>
                    </a:lnTo>
                    <a:lnTo>
                      <a:pt x="2025" y="521"/>
                    </a:lnTo>
                    <a:lnTo>
                      <a:pt x="2007" y="518"/>
                    </a:lnTo>
                    <a:close/>
                    <a:moveTo>
                      <a:pt x="1919" y="518"/>
                    </a:moveTo>
                    <a:lnTo>
                      <a:pt x="1904" y="519"/>
                    </a:lnTo>
                    <a:lnTo>
                      <a:pt x="1892" y="525"/>
                    </a:lnTo>
                    <a:lnTo>
                      <a:pt x="1885" y="534"/>
                    </a:lnTo>
                    <a:lnTo>
                      <a:pt x="1883" y="546"/>
                    </a:lnTo>
                    <a:lnTo>
                      <a:pt x="1888" y="548"/>
                    </a:lnTo>
                    <a:lnTo>
                      <a:pt x="1895" y="552"/>
                    </a:lnTo>
                    <a:lnTo>
                      <a:pt x="1906" y="552"/>
                    </a:lnTo>
                    <a:lnTo>
                      <a:pt x="1919" y="552"/>
                    </a:lnTo>
                    <a:lnTo>
                      <a:pt x="1928" y="550"/>
                    </a:lnTo>
                    <a:lnTo>
                      <a:pt x="1937" y="545"/>
                    </a:lnTo>
                    <a:lnTo>
                      <a:pt x="1940" y="537"/>
                    </a:lnTo>
                    <a:lnTo>
                      <a:pt x="1939" y="525"/>
                    </a:lnTo>
                    <a:lnTo>
                      <a:pt x="1930" y="519"/>
                    </a:lnTo>
                    <a:lnTo>
                      <a:pt x="1919" y="518"/>
                    </a:lnTo>
                    <a:close/>
                    <a:moveTo>
                      <a:pt x="1605" y="518"/>
                    </a:moveTo>
                    <a:lnTo>
                      <a:pt x="1594" y="518"/>
                    </a:lnTo>
                    <a:lnTo>
                      <a:pt x="1594" y="536"/>
                    </a:lnTo>
                    <a:lnTo>
                      <a:pt x="1598" y="546"/>
                    </a:lnTo>
                    <a:lnTo>
                      <a:pt x="1605" y="552"/>
                    </a:lnTo>
                    <a:lnTo>
                      <a:pt x="1612" y="550"/>
                    </a:lnTo>
                    <a:lnTo>
                      <a:pt x="1621" y="546"/>
                    </a:lnTo>
                    <a:lnTo>
                      <a:pt x="1630" y="539"/>
                    </a:lnTo>
                    <a:lnTo>
                      <a:pt x="1637" y="532"/>
                    </a:lnTo>
                    <a:lnTo>
                      <a:pt x="1643" y="525"/>
                    </a:lnTo>
                    <a:lnTo>
                      <a:pt x="1646" y="521"/>
                    </a:lnTo>
                    <a:lnTo>
                      <a:pt x="1645" y="519"/>
                    </a:lnTo>
                    <a:lnTo>
                      <a:pt x="1632" y="523"/>
                    </a:lnTo>
                    <a:lnTo>
                      <a:pt x="1623" y="523"/>
                    </a:lnTo>
                    <a:lnTo>
                      <a:pt x="1614" y="519"/>
                    </a:lnTo>
                    <a:lnTo>
                      <a:pt x="1605" y="518"/>
                    </a:lnTo>
                    <a:close/>
                    <a:moveTo>
                      <a:pt x="1545" y="485"/>
                    </a:moveTo>
                    <a:lnTo>
                      <a:pt x="1527" y="491"/>
                    </a:lnTo>
                    <a:lnTo>
                      <a:pt x="1515" y="500"/>
                    </a:lnTo>
                    <a:lnTo>
                      <a:pt x="1508" y="514"/>
                    </a:lnTo>
                    <a:lnTo>
                      <a:pt x="1511" y="512"/>
                    </a:lnTo>
                    <a:lnTo>
                      <a:pt x="1517" y="512"/>
                    </a:lnTo>
                    <a:lnTo>
                      <a:pt x="1520" y="514"/>
                    </a:lnTo>
                    <a:lnTo>
                      <a:pt x="1522" y="516"/>
                    </a:lnTo>
                    <a:lnTo>
                      <a:pt x="1526" y="518"/>
                    </a:lnTo>
                    <a:lnTo>
                      <a:pt x="1529" y="519"/>
                    </a:lnTo>
                    <a:lnTo>
                      <a:pt x="1533" y="519"/>
                    </a:lnTo>
                    <a:lnTo>
                      <a:pt x="1536" y="523"/>
                    </a:lnTo>
                    <a:lnTo>
                      <a:pt x="1538" y="525"/>
                    </a:lnTo>
                    <a:lnTo>
                      <a:pt x="1538" y="525"/>
                    </a:lnTo>
                    <a:lnTo>
                      <a:pt x="1540" y="523"/>
                    </a:lnTo>
                    <a:lnTo>
                      <a:pt x="1540" y="521"/>
                    </a:lnTo>
                    <a:lnTo>
                      <a:pt x="1538" y="519"/>
                    </a:lnTo>
                    <a:lnTo>
                      <a:pt x="1536" y="519"/>
                    </a:lnTo>
                    <a:lnTo>
                      <a:pt x="1533" y="519"/>
                    </a:lnTo>
                    <a:lnTo>
                      <a:pt x="1536" y="507"/>
                    </a:lnTo>
                    <a:lnTo>
                      <a:pt x="1544" y="498"/>
                    </a:lnTo>
                    <a:lnTo>
                      <a:pt x="1545" y="485"/>
                    </a:lnTo>
                    <a:close/>
                    <a:moveTo>
                      <a:pt x="117" y="436"/>
                    </a:moveTo>
                    <a:lnTo>
                      <a:pt x="106" y="438"/>
                    </a:lnTo>
                    <a:lnTo>
                      <a:pt x="95" y="440"/>
                    </a:lnTo>
                    <a:lnTo>
                      <a:pt x="88" y="445"/>
                    </a:lnTo>
                    <a:lnTo>
                      <a:pt x="84" y="453"/>
                    </a:lnTo>
                    <a:lnTo>
                      <a:pt x="97" y="458"/>
                    </a:lnTo>
                    <a:lnTo>
                      <a:pt x="108" y="451"/>
                    </a:lnTo>
                    <a:lnTo>
                      <a:pt x="117" y="436"/>
                    </a:lnTo>
                    <a:close/>
                    <a:moveTo>
                      <a:pt x="2482" y="429"/>
                    </a:moveTo>
                    <a:lnTo>
                      <a:pt x="2473" y="429"/>
                    </a:lnTo>
                    <a:lnTo>
                      <a:pt x="2467" y="435"/>
                    </a:lnTo>
                    <a:lnTo>
                      <a:pt x="2463" y="444"/>
                    </a:lnTo>
                    <a:lnTo>
                      <a:pt x="2473" y="442"/>
                    </a:lnTo>
                    <a:lnTo>
                      <a:pt x="2480" y="445"/>
                    </a:lnTo>
                    <a:lnTo>
                      <a:pt x="2489" y="449"/>
                    </a:lnTo>
                    <a:lnTo>
                      <a:pt x="2496" y="449"/>
                    </a:lnTo>
                    <a:lnTo>
                      <a:pt x="2503" y="447"/>
                    </a:lnTo>
                    <a:lnTo>
                      <a:pt x="2507" y="436"/>
                    </a:lnTo>
                    <a:lnTo>
                      <a:pt x="2501" y="433"/>
                    </a:lnTo>
                    <a:lnTo>
                      <a:pt x="2492" y="431"/>
                    </a:lnTo>
                    <a:lnTo>
                      <a:pt x="2482" y="429"/>
                    </a:lnTo>
                    <a:close/>
                    <a:moveTo>
                      <a:pt x="1479" y="427"/>
                    </a:moveTo>
                    <a:lnTo>
                      <a:pt x="1477" y="427"/>
                    </a:lnTo>
                    <a:lnTo>
                      <a:pt x="1475" y="427"/>
                    </a:lnTo>
                    <a:lnTo>
                      <a:pt x="1471" y="431"/>
                    </a:lnTo>
                    <a:lnTo>
                      <a:pt x="1471" y="436"/>
                    </a:lnTo>
                    <a:lnTo>
                      <a:pt x="1475" y="436"/>
                    </a:lnTo>
                    <a:lnTo>
                      <a:pt x="1477" y="438"/>
                    </a:lnTo>
                    <a:lnTo>
                      <a:pt x="1481" y="440"/>
                    </a:lnTo>
                    <a:lnTo>
                      <a:pt x="1484" y="440"/>
                    </a:lnTo>
                    <a:lnTo>
                      <a:pt x="1488" y="442"/>
                    </a:lnTo>
                    <a:lnTo>
                      <a:pt x="1490" y="442"/>
                    </a:lnTo>
                    <a:lnTo>
                      <a:pt x="1493" y="440"/>
                    </a:lnTo>
                    <a:lnTo>
                      <a:pt x="1495" y="436"/>
                    </a:lnTo>
                    <a:lnTo>
                      <a:pt x="1497" y="431"/>
                    </a:lnTo>
                    <a:lnTo>
                      <a:pt x="1493" y="431"/>
                    </a:lnTo>
                    <a:lnTo>
                      <a:pt x="1490" y="431"/>
                    </a:lnTo>
                    <a:lnTo>
                      <a:pt x="1486" y="429"/>
                    </a:lnTo>
                    <a:lnTo>
                      <a:pt x="1482" y="427"/>
                    </a:lnTo>
                    <a:lnTo>
                      <a:pt x="1479" y="427"/>
                    </a:lnTo>
                    <a:close/>
                    <a:moveTo>
                      <a:pt x="2568" y="422"/>
                    </a:moveTo>
                    <a:lnTo>
                      <a:pt x="2557" y="426"/>
                    </a:lnTo>
                    <a:lnTo>
                      <a:pt x="2561" y="440"/>
                    </a:lnTo>
                    <a:lnTo>
                      <a:pt x="2568" y="447"/>
                    </a:lnTo>
                    <a:lnTo>
                      <a:pt x="2579" y="451"/>
                    </a:lnTo>
                    <a:lnTo>
                      <a:pt x="2590" y="449"/>
                    </a:lnTo>
                    <a:lnTo>
                      <a:pt x="2597" y="442"/>
                    </a:lnTo>
                    <a:lnTo>
                      <a:pt x="2601" y="427"/>
                    </a:lnTo>
                    <a:lnTo>
                      <a:pt x="2590" y="429"/>
                    </a:lnTo>
                    <a:lnTo>
                      <a:pt x="2583" y="427"/>
                    </a:lnTo>
                    <a:lnTo>
                      <a:pt x="2575" y="424"/>
                    </a:lnTo>
                    <a:lnTo>
                      <a:pt x="2568" y="422"/>
                    </a:lnTo>
                    <a:close/>
                    <a:moveTo>
                      <a:pt x="1964" y="418"/>
                    </a:moveTo>
                    <a:lnTo>
                      <a:pt x="1964" y="418"/>
                    </a:lnTo>
                    <a:lnTo>
                      <a:pt x="1962" y="418"/>
                    </a:lnTo>
                    <a:lnTo>
                      <a:pt x="1960" y="422"/>
                    </a:lnTo>
                    <a:lnTo>
                      <a:pt x="1960" y="426"/>
                    </a:lnTo>
                    <a:lnTo>
                      <a:pt x="1957" y="426"/>
                    </a:lnTo>
                    <a:lnTo>
                      <a:pt x="1955" y="427"/>
                    </a:lnTo>
                    <a:lnTo>
                      <a:pt x="1955" y="431"/>
                    </a:lnTo>
                    <a:lnTo>
                      <a:pt x="1955" y="435"/>
                    </a:lnTo>
                    <a:lnTo>
                      <a:pt x="1955" y="438"/>
                    </a:lnTo>
                    <a:lnTo>
                      <a:pt x="1946" y="440"/>
                    </a:lnTo>
                    <a:lnTo>
                      <a:pt x="1944" y="435"/>
                    </a:lnTo>
                    <a:lnTo>
                      <a:pt x="1940" y="435"/>
                    </a:lnTo>
                    <a:lnTo>
                      <a:pt x="1940" y="435"/>
                    </a:lnTo>
                    <a:lnTo>
                      <a:pt x="1939" y="435"/>
                    </a:lnTo>
                    <a:lnTo>
                      <a:pt x="1939" y="436"/>
                    </a:lnTo>
                    <a:lnTo>
                      <a:pt x="1940" y="438"/>
                    </a:lnTo>
                    <a:lnTo>
                      <a:pt x="1942" y="440"/>
                    </a:lnTo>
                    <a:lnTo>
                      <a:pt x="1946" y="440"/>
                    </a:lnTo>
                    <a:lnTo>
                      <a:pt x="1948" y="444"/>
                    </a:lnTo>
                    <a:lnTo>
                      <a:pt x="1949" y="445"/>
                    </a:lnTo>
                    <a:lnTo>
                      <a:pt x="1951" y="445"/>
                    </a:lnTo>
                    <a:lnTo>
                      <a:pt x="1953" y="444"/>
                    </a:lnTo>
                    <a:lnTo>
                      <a:pt x="1953" y="440"/>
                    </a:lnTo>
                    <a:lnTo>
                      <a:pt x="1955" y="438"/>
                    </a:lnTo>
                    <a:lnTo>
                      <a:pt x="1962" y="436"/>
                    </a:lnTo>
                    <a:lnTo>
                      <a:pt x="1966" y="440"/>
                    </a:lnTo>
                    <a:lnTo>
                      <a:pt x="1967" y="442"/>
                    </a:lnTo>
                    <a:lnTo>
                      <a:pt x="1967" y="442"/>
                    </a:lnTo>
                    <a:lnTo>
                      <a:pt x="1969" y="440"/>
                    </a:lnTo>
                    <a:lnTo>
                      <a:pt x="1969" y="438"/>
                    </a:lnTo>
                    <a:lnTo>
                      <a:pt x="1967" y="436"/>
                    </a:lnTo>
                    <a:lnTo>
                      <a:pt x="1966" y="436"/>
                    </a:lnTo>
                    <a:lnTo>
                      <a:pt x="1962" y="436"/>
                    </a:lnTo>
                    <a:lnTo>
                      <a:pt x="1960" y="426"/>
                    </a:lnTo>
                    <a:lnTo>
                      <a:pt x="1964" y="422"/>
                    </a:lnTo>
                    <a:lnTo>
                      <a:pt x="1966" y="420"/>
                    </a:lnTo>
                    <a:lnTo>
                      <a:pt x="1966" y="418"/>
                    </a:lnTo>
                    <a:lnTo>
                      <a:pt x="1964" y="418"/>
                    </a:lnTo>
                    <a:close/>
                    <a:moveTo>
                      <a:pt x="4172" y="406"/>
                    </a:moveTo>
                    <a:lnTo>
                      <a:pt x="4166" y="415"/>
                    </a:lnTo>
                    <a:lnTo>
                      <a:pt x="4177" y="413"/>
                    </a:lnTo>
                    <a:lnTo>
                      <a:pt x="4177" y="409"/>
                    </a:lnTo>
                    <a:lnTo>
                      <a:pt x="4172" y="406"/>
                    </a:lnTo>
                    <a:close/>
                    <a:moveTo>
                      <a:pt x="3769" y="393"/>
                    </a:moveTo>
                    <a:lnTo>
                      <a:pt x="3768" y="393"/>
                    </a:lnTo>
                    <a:lnTo>
                      <a:pt x="3766" y="395"/>
                    </a:lnTo>
                    <a:lnTo>
                      <a:pt x="3762" y="397"/>
                    </a:lnTo>
                    <a:lnTo>
                      <a:pt x="3762" y="402"/>
                    </a:lnTo>
                    <a:lnTo>
                      <a:pt x="3766" y="404"/>
                    </a:lnTo>
                    <a:lnTo>
                      <a:pt x="3768" y="404"/>
                    </a:lnTo>
                    <a:lnTo>
                      <a:pt x="3771" y="406"/>
                    </a:lnTo>
                    <a:lnTo>
                      <a:pt x="3775" y="408"/>
                    </a:lnTo>
                    <a:lnTo>
                      <a:pt x="3778" y="408"/>
                    </a:lnTo>
                    <a:lnTo>
                      <a:pt x="3780" y="408"/>
                    </a:lnTo>
                    <a:lnTo>
                      <a:pt x="3784" y="406"/>
                    </a:lnTo>
                    <a:lnTo>
                      <a:pt x="3786" y="404"/>
                    </a:lnTo>
                    <a:lnTo>
                      <a:pt x="3787" y="399"/>
                    </a:lnTo>
                    <a:lnTo>
                      <a:pt x="3784" y="399"/>
                    </a:lnTo>
                    <a:lnTo>
                      <a:pt x="3780" y="397"/>
                    </a:lnTo>
                    <a:lnTo>
                      <a:pt x="3777" y="395"/>
                    </a:lnTo>
                    <a:lnTo>
                      <a:pt x="3773" y="393"/>
                    </a:lnTo>
                    <a:lnTo>
                      <a:pt x="3769" y="393"/>
                    </a:lnTo>
                    <a:close/>
                    <a:moveTo>
                      <a:pt x="3717" y="391"/>
                    </a:moveTo>
                    <a:lnTo>
                      <a:pt x="3710" y="393"/>
                    </a:lnTo>
                    <a:lnTo>
                      <a:pt x="3701" y="393"/>
                    </a:lnTo>
                    <a:lnTo>
                      <a:pt x="3690" y="395"/>
                    </a:lnTo>
                    <a:lnTo>
                      <a:pt x="3683" y="397"/>
                    </a:lnTo>
                    <a:lnTo>
                      <a:pt x="3677" y="400"/>
                    </a:lnTo>
                    <a:lnTo>
                      <a:pt x="3676" y="409"/>
                    </a:lnTo>
                    <a:lnTo>
                      <a:pt x="3688" y="406"/>
                    </a:lnTo>
                    <a:lnTo>
                      <a:pt x="3697" y="408"/>
                    </a:lnTo>
                    <a:lnTo>
                      <a:pt x="3704" y="409"/>
                    </a:lnTo>
                    <a:lnTo>
                      <a:pt x="3710" y="409"/>
                    </a:lnTo>
                    <a:lnTo>
                      <a:pt x="3713" y="404"/>
                    </a:lnTo>
                    <a:lnTo>
                      <a:pt x="3717" y="391"/>
                    </a:lnTo>
                    <a:close/>
                    <a:moveTo>
                      <a:pt x="2151" y="382"/>
                    </a:moveTo>
                    <a:lnTo>
                      <a:pt x="2150" y="382"/>
                    </a:lnTo>
                    <a:lnTo>
                      <a:pt x="2148" y="384"/>
                    </a:lnTo>
                    <a:lnTo>
                      <a:pt x="2146" y="388"/>
                    </a:lnTo>
                    <a:lnTo>
                      <a:pt x="2146" y="390"/>
                    </a:lnTo>
                    <a:lnTo>
                      <a:pt x="2141" y="390"/>
                    </a:lnTo>
                    <a:lnTo>
                      <a:pt x="2137" y="391"/>
                    </a:lnTo>
                    <a:lnTo>
                      <a:pt x="2133" y="395"/>
                    </a:lnTo>
                    <a:lnTo>
                      <a:pt x="2132" y="399"/>
                    </a:lnTo>
                    <a:lnTo>
                      <a:pt x="2132" y="404"/>
                    </a:lnTo>
                    <a:lnTo>
                      <a:pt x="2133" y="406"/>
                    </a:lnTo>
                    <a:lnTo>
                      <a:pt x="2137" y="408"/>
                    </a:lnTo>
                    <a:lnTo>
                      <a:pt x="2141" y="408"/>
                    </a:lnTo>
                    <a:lnTo>
                      <a:pt x="2144" y="409"/>
                    </a:lnTo>
                    <a:lnTo>
                      <a:pt x="2148" y="409"/>
                    </a:lnTo>
                    <a:lnTo>
                      <a:pt x="2151" y="408"/>
                    </a:lnTo>
                    <a:lnTo>
                      <a:pt x="2153" y="406"/>
                    </a:lnTo>
                    <a:lnTo>
                      <a:pt x="2155" y="404"/>
                    </a:lnTo>
                    <a:lnTo>
                      <a:pt x="2157" y="399"/>
                    </a:lnTo>
                    <a:lnTo>
                      <a:pt x="2159" y="397"/>
                    </a:lnTo>
                    <a:lnTo>
                      <a:pt x="2160" y="393"/>
                    </a:lnTo>
                    <a:lnTo>
                      <a:pt x="2160" y="391"/>
                    </a:lnTo>
                    <a:lnTo>
                      <a:pt x="2159" y="390"/>
                    </a:lnTo>
                    <a:lnTo>
                      <a:pt x="2157" y="388"/>
                    </a:lnTo>
                    <a:lnTo>
                      <a:pt x="2155" y="388"/>
                    </a:lnTo>
                    <a:lnTo>
                      <a:pt x="2153" y="384"/>
                    </a:lnTo>
                    <a:lnTo>
                      <a:pt x="2151" y="382"/>
                    </a:lnTo>
                    <a:close/>
                    <a:moveTo>
                      <a:pt x="2188" y="382"/>
                    </a:moveTo>
                    <a:lnTo>
                      <a:pt x="2171" y="384"/>
                    </a:lnTo>
                    <a:lnTo>
                      <a:pt x="2175" y="406"/>
                    </a:lnTo>
                    <a:lnTo>
                      <a:pt x="2191" y="402"/>
                    </a:lnTo>
                    <a:lnTo>
                      <a:pt x="2188" y="382"/>
                    </a:lnTo>
                    <a:close/>
                    <a:moveTo>
                      <a:pt x="1982" y="380"/>
                    </a:moveTo>
                    <a:lnTo>
                      <a:pt x="1986" y="411"/>
                    </a:lnTo>
                    <a:lnTo>
                      <a:pt x="1998" y="409"/>
                    </a:lnTo>
                    <a:lnTo>
                      <a:pt x="2007" y="404"/>
                    </a:lnTo>
                    <a:lnTo>
                      <a:pt x="2014" y="395"/>
                    </a:lnTo>
                    <a:lnTo>
                      <a:pt x="2016" y="384"/>
                    </a:lnTo>
                    <a:lnTo>
                      <a:pt x="1996" y="386"/>
                    </a:lnTo>
                    <a:lnTo>
                      <a:pt x="1982" y="380"/>
                    </a:lnTo>
                    <a:close/>
                    <a:moveTo>
                      <a:pt x="1542" y="375"/>
                    </a:moveTo>
                    <a:lnTo>
                      <a:pt x="1522" y="377"/>
                    </a:lnTo>
                    <a:lnTo>
                      <a:pt x="1502" y="379"/>
                    </a:lnTo>
                    <a:lnTo>
                      <a:pt x="1482" y="386"/>
                    </a:lnTo>
                    <a:lnTo>
                      <a:pt x="1466" y="395"/>
                    </a:lnTo>
                    <a:lnTo>
                      <a:pt x="1479" y="402"/>
                    </a:lnTo>
                    <a:lnTo>
                      <a:pt x="1491" y="402"/>
                    </a:lnTo>
                    <a:lnTo>
                      <a:pt x="1504" y="402"/>
                    </a:lnTo>
                    <a:lnTo>
                      <a:pt x="1517" y="400"/>
                    </a:lnTo>
                    <a:lnTo>
                      <a:pt x="1529" y="404"/>
                    </a:lnTo>
                    <a:lnTo>
                      <a:pt x="1545" y="411"/>
                    </a:lnTo>
                    <a:lnTo>
                      <a:pt x="1551" y="406"/>
                    </a:lnTo>
                    <a:lnTo>
                      <a:pt x="1554" y="397"/>
                    </a:lnTo>
                    <a:lnTo>
                      <a:pt x="1554" y="386"/>
                    </a:lnTo>
                    <a:lnTo>
                      <a:pt x="1558" y="377"/>
                    </a:lnTo>
                    <a:lnTo>
                      <a:pt x="1542" y="375"/>
                    </a:lnTo>
                    <a:close/>
                    <a:moveTo>
                      <a:pt x="2222" y="375"/>
                    </a:moveTo>
                    <a:lnTo>
                      <a:pt x="2222" y="379"/>
                    </a:lnTo>
                    <a:lnTo>
                      <a:pt x="2220" y="382"/>
                    </a:lnTo>
                    <a:lnTo>
                      <a:pt x="2218" y="386"/>
                    </a:lnTo>
                    <a:lnTo>
                      <a:pt x="2216" y="388"/>
                    </a:lnTo>
                    <a:lnTo>
                      <a:pt x="2213" y="390"/>
                    </a:lnTo>
                    <a:lnTo>
                      <a:pt x="2211" y="391"/>
                    </a:lnTo>
                    <a:lnTo>
                      <a:pt x="2209" y="395"/>
                    </a:lnTo>
                    <a:lnTo>
                      <a:pt x="2207" y="399"/>
                    </a:lnTo>
                    <a:lnTo>
                      <a:pt x="2213" y="399"/>
                    </a:lnTo>
                    <a:lnTo>
                      <a:pt x="2216" y="400"/>
                    </a:lnTo>
                    <a:lnTo>
                      <a:pt x="2218" y="402"/>
                    </a:lnTo>
                    <a:lnTo>
                      <a:pt x="2222" y="404"/>
                    </a:lnTo>
                    <a:lnTo>
                      <a:pt x="2225" y="406"/>
                    </a:lnTo>
                    <a:lnTo>
                      <a:pt x="2229" y="406"/>
                    </a:lnTo>
                    <a:lnTo>
                      <a:pt x="2234" y="404"/>
                    </a:lnTo>
                    <a:lnTo>
                      <a:pt x="2233" y="395"/>
                    </a:lnTo>
                    <a:lnTo>
                      <a:pt x="2231" y="386"/>
                    </a:lnTo>
                    <a:lnTo>
                      <a:pt x="2227" y="379"/>
                    </a:lnTo>
                    <a:lnTo>
                      <a:pt x="2222" y="375"/>
                    </a:lnTo>
                    <a:close/>
                    <a:moveTo>
                      <a:pt x="1890" y="371"/>
                    </a:moveTo>
                    <a:lnTo>
                      <a:pt x="1877" y="375"/>
                    </a:lnTo>
                    <a:lnTo>
                      <a:pt x="1865" y="380"/>
                    </a:lnTo>
                    <a:lnTo>
                      <a:pt x="1852" y="388"/>
                    </a:lnTo>
                    <a:lnTo>
                      <a:pt x="1839" y="391"/>
                    </a:lnTo>
                    <a:lnTo>
                      <a:pt x="1827" y="390"/>
                    </a:lnTo>
                    <a:lnTo>
                      <a:pt x="1818" y="380"/>
                    </a:lnTo>
                    <a:lnTo>
                      <a:pt x="1823" y="395"/>
                    </a:lnTo>
                    <a:lnTo>
                      <a:pt x="1832" y="406"/>
                    </a:lnTo>
                    <a:lnTo>
                      <a:pt x="1845" y="409"/>
                    </a:lnTo>
                    <a:lnTo>
                      <a:pt x="1857" y="411"/>
                    </a:lnTo>
                    <a:lnTo>
                      <a:pt x="1872" y="408"/>
                    </a:lnTo>
                    <a:lnTo>
                      <a:pt x="1886" y="404"/>
                    </a:lnTo>
                    <a:lnTo>
                      <a:pt x="1899" y="397"/>
                    </a:lnTo>
                    <a:lnTo>
                      <a:pt x="1908" y="390"/>
                    </a:lnTo>
                    <a:lnTo>
                      <a:pt x="1912" y="382"/>
                    </a:lnTo>
                    <a:lnTo>
                      <a:pt x="1903" y="373"/>
                    </a:lnTo>
                    <a:lnTo>
                      <a:pt x="1890" y="371"/>
                    </a:lnTo>
                    <a:close/>
                    <a:moveTo>
                      <a:pt x="1600" y="370"/>
                    </a:moveTo>
                    <a:lnTo>
                      <a:pt x="1592" y="371"/>
                    </a:lnTo>
                    <a:lnTo>
                      <a:pt x="1583" y="371"/>
                    </a:lnTo>
                    <a:lnTo>
                      <a:pt x="1574" y="373"/>
                    </a:lnTo>
                    <a:lnTo>
                      <a:pt x="1569" y="377"/>
                    </a:lnTo>
                    <a:lnTo>
                      <a:pt x="1565" y="384"/>
                    </a:lnTo>
                    <a:lnTo>
                      <a:pt x="1569" y="397"/>
                    </a:lnTo>
                    <a:lnTo>
                      <a:pt x="1583" y="391"/>
                    </a:lnTo>
                    <a:lnTo>
                      <a:pt x="1594" y="382"/>
                    </a:lnTo>
                    <a:lnTo>
                      <a:pt x="1600" y="370"/>
                    </a:lnTo>
                    <a:close/>
                    <a:moveTo>
                      <a:pt x="1217" y="368"/>
                    </a:moveTo>
                    <a:lnTo>
                      <a:pt x="1210" y="368"/>
                    </a:lnTo>
                    <a:lnTo>
                      <a:pt x="1205" y="375"/>
                    </a:lnTo>
                    <a:lnTo>
                      <a:pt x="1197" y="395"/>
                    </a:lnTo>
                    <a:lnTo>
                      <a:pt x="1206" y="402"/>
                    </a:lnTo>
                    <a:lnTo>
                      <a:pt x="1221" y="408"/>
                    </a:lnTo>
                    <a:lnTo>
                      <a:pt x="1235" y="409"/>
                    </a:lnTo>
                    <a:lnTo>
                      <a:pt x="1251" y="408"/>
                    </a:lnTo>
                    <a:lnTo>
                      <a:pt x="1266" y="402"/>
                    </a:lnTo>
                    <a:lnTo>
                      <a:pt x="1275" y="390"/>
                    </a:lnTo>
                    <a:lnTo>
                      <a:pt x="1280" y="393"/>
                    </a:lnTo>
                    <a:lnTo>
                      <a:pt x="1286" y="395"/>
                    </a:lnTo>
                    <a:lnTo>
                      <a:pt x="1295" y="397"/>
                    </a:lnTo>
                    <a:lnTo>
                      <a:pt x="1302" y="397"/>
                    </a:lnTo>
                    <a:lnTo>
                      <a:pt x="1307" y="393"/>
                    </a:lnTo>
                    <a:lnTo>
                      <a:pt x="1309" y="384"/>
                    </a:lnTo>
                    <a:lnTo>
                      <a:pt x="1300" y="380"/>
                    </a:lnTo>
                    <a:lnTo>
                      <a:pt x="1295" y="377"/>
                    </a:lnTo>
                    <a:lnTo>
                      <a:pt x="1289" y="371"/>
                    </a:lnTo>
                    <a:lnTo>
                      <a:pt x="1286" y="370"/>
                    </a:lnTo>
                    <a:lnTo>
                      <a:pt x="1280" y="371"/>
                    </a:lnTo>
                    <a:lnTo>
                      <a:pt x="1273" y="380"/>
                    </a:lnTo>
                    <a:lnTo>
                      <a:pt x="1273" y="370"/>
                    </a:lnTo>
                    <a:lnTo>
                      <a:pt x="1259" y="379"/>
                    </a:lnTo>
                    <a:lnTo>
                      <a:pt x="1246" y="380"/>
                    </a:lnTo>
                    <a:lnTo>
                      <a:pt x="1235" y="377"/>
                    </a:lnTo>
                    <a:lnTo>
                      <a:pt x="1226" y="371"/>
                    </a:lnTo>
                    <a:lnTo>
                      <a:pt x="1217" y="368"/>
                    </a:lnTo>
                    <a:close/>
                    <a:moveTo>
                      <a:pt x="1681" y="366"/>
                    </a:moveTo>
                    <a:lnTo>
                      <a:pt x="1679" y="366"/>
                    </a:lnTo>
                    <a:lnTo>
                      <a:pt x="1677" y="370"/>
                    </a:lnTo>
                    <a:lnTo>
                      <a:pt x="1677" y="373"/>
                    </a:lnTo>
                    <a:lnTo>
                      <a:pt x="1677" y="379"/>
                    </a:lnTo>
                    <a:lnTo>
                      <a:pt x="1681" y="386"/>
                    </a:lnTo>
                    <a:lnTo>
                      <a:pt x="1670" y="388"/>
                    </a:lnTo>
                    <a:lnTo>
                      <a:pt x="1659" y="390"/>
                    </a:lnTo>
                    <a:lnTo>
                      <a:pt x="1650" y="393"/>
                    </a:lnTo>
                    <a:lnTo>
                      <a:pt x="1648" y="402"/>
                    </a:lnTo>
                    <a:lnTo>
                      <a:pt x="1654" y="406"/>
                    </a:lnTo>
                    <a:lnTo>
                      <a:pt x="1664" y="408"/>
                    </a:lnTo>
                    <a:lnTo>
                      <a:pt x="1673" y="408"/>
                    </a:lnTo>
                    <a:lnTo>
                      <a:pt x="1683" y="406"/>
                    </a:lnTo>
                    <a:lnTo>
                      <a:pt x="1688" y="400"/>
                    </a:lnTo>
                    <a:lnTo>
                      <a:pt x="1688" y="395"/>
                    </a:lnTo>
                    <a:lnTo>
                      <a:pt x="1681" y="386"/>
                    </a:lnTo>
                    <a:lnTo>
                      <a:pt x="1686" y="386"/>
                    </a:lnTo>
                    <a:lnTo>
                      <a:pt x="1690" y="384"/>
                    </a:lnTo>
                    <a:lnTo>
                      <a:pt x="1693" y="382"/>
                    </a:lnTo>
                    <a:lnTo>
                      <a:pt x="1695" y="380"/>
                    </a:lnTo>
                    <a:lnTo>
                      <a:pt x="1695" y="379"/>
                    </a:lnTo>
                    <a:lnTo>
                      <a:pt x="1693" y="375"/>
                    </a:lnTo>
                    <a:lnTo>
                      <a:pt x="1693" y="373"/>
                    </a:lnTo>
                    <a:lnTo>
                      <a:pt x="1690" y="370"/>
                    </a:lnTo>
                    <a:lnTo>
                      <a:pt x="1688" y="368"/>
                    </a:lnTo>
                    <a:lnTo>
                      <a:pt x="1686" y="366"/>
                    </a:lnTo>
                    <a:lnTo>
                      <a:pt x="1683" y="366"/>
                    </a:lnTo>
                    <a:lnTo>
                      <a:pt x="1681" y="366"/>
                    </a:lnTo>
                    <a:close/>
                    <a:moveTo>
                      <a:pt x="781" y="366"/>
                    </a:moveTo>
                    <a:lnTo>
                      <a:pt x="770" y="366"/>
                    </a:lnTo>
                    <a:lnTo>
                      <a:pt x="759" y="371"/>
                    </a:lnTo>
                    <a:lnTo>
                      <a:pt x="748" y="379"/>
                    </a:lnTo>
                    <a:lnTo>
                      <a:pt x="739" y="390"/>
                    </a:lnTo>
                    <a:lnTo>
                      <a:pt x="748" y="386"/>
                    </a:lnTo>
                    <a:lnTo>
                      <a:pt x="759" y="384"/>
                    </a:lnTo>
                    <a:lnTo>
                      <a:pt x="770" y="384"/>
                    </a:lnTo>
                    <a:lnTo>
                      <a:pt x="781" y="382"/>
                    </a:lnTo>
                    <a:lnTo>
                      <a:pt x="786" y="377"/>
                    </a:lnTo>
                    <a:lnTo>
                      <a:pt x="790" y="368"/>
                    </a:lnTo>
                    <a:lnTo>
                      <a:pt x="781" y="366"/>
                    </a:lnTo>
                    <a:close/>
                    <a:moveTo>
                      <a:pt x="1141" y="362"/>
                    </a:moveTo>
                    <a:lnTo>
                      <a:pt x="1109" y="370"/>
                    </a:lnTo>
                    <a:lnTo>
                      <a:pt x="1111" y="382"/>
                    </a:lnTo>
                    <a:lnTo>
                      <a:pt x="1118" y="390"/>
                    </a:lnTo>
                    <a:lnTo>
                      <a:pt x="1125" y="393"/>
                    </a:lnTo>
                    <a:lnTo>
                      <a:pt x="1136" y="393"/>
                    </a:lnTo>
                    <a:lnTo>
                      <a:pt x="1147" y="395"/>
                    </a:lnTo>
                    <a:lnTo>
                      <a:pt x="1141" y="362"/>
                    </a:lnTo>
                    <a:close/>
                    <a:moveTo>
                      <a:pt x="279" y="362"/>
                    </a:moveTo>
                    <a:lnTo>
                      <a:pt x="267" y="364"/>
                    </a:lnTo>
                    <a:lnTo>
                      <a:pt x="256" y="370"/>
                    </a:lnTo>
                    <a:lnTo>
                      <a:pt x="250" y="377"/>
                    </a:lnTo>
                    <a:lnTo>
                      <a:pt x="249" y="390"/>
                    </a:lnTo>
                    <a:lnTo>
                      <a:pt x="256" y="388"/>
                    </a:lnTo>
                    <a:lnTo>
                      <a:pt x="265" y="386"/>
                    </a:lnTo>
                    <a:lnTo>
                      <a:pt x="274" y="384"/>
                    </a:lnTo>
                    <a:lnTo>
                      <a:pt x="279" y="380"/>
                    </a:lnTo>
                    <a:lnTo>
                      <a:pt x="283" y="373"/>
                    </a:lnTo>
                    <a:lnTo>
                      <a:pt x="279" y="362"/>
                    </a:lnTo>
                    <a:close/>
                    <a:moveTo>
                      <a:pt x="2610" y="361"/>
                    </a:moveTo>
                    <a:lnTo>
                      <a:pt x="2483" y="364"/>
                    </a:lnTo>
                    <a:lnTo>
                      <a:pt x="2361" y="379"/>
                    </a:lnTo>
                    <a:lnTo>
                      <a:pt x="2243" y="402"/>
                    </a:lnTo>
                    <a:lnTo>
                      <a:pt x="2296" y="400"/>
                    </a:lnTo>
                    <a:lnTo>
                      <a:pt x="2355" y="400"/>
                    </a:lnTo>
                    <a:lnTo>
                      <a:pt x="2420" y="402"/>
                    </a:lnTo>
                    <a:lnTo>
                      <a:pt x="2487" y="404"/>
                    </a:lnTo>
                    <a:lnTo>
                      <a:pt x="2557" y="408"/>
                    </a:lnTo>
                    <a:lnTo>
                      <a:pt x="2626" y="409"/>
                    </a:lnTo>
                    <a:lnTo>
                      <a:pt x="2693" y="409"/>
                    </a:lnTo>
                    <a:lnTo>
                      <a:pt x="2757" y="406"/>
                    </a:lnTo>
                    <a:lnTo>
                      <a:pt x="2817" y="399"/>
                    </a:lnTo>
                    <a:lnTo>
                      <a:pt x="2871" y="386"/>
                    </a:lnTo>
                    <a:lnTo>
                      <a:pt x="2738" y="368"/>
                    </a:lnTo>
                    <a:lnTo>
                      <a:pt x="2610" y="361"/>
                    </a:lnTo>
                    <a:close/>
                    <a:moveTo>
                      <a:pt x="4074" y="359"/>
                    </a:moveTo>
                    <a:lnTo>
                      <a:pt x="4065" y="361"/>
                    </a:lnTo>
                    <a:lnTo>
                      <a:pt x="4058" y="366"/>
                    </a:lnTo>
                    <a:lnTo>
                      <a:pt x="4056" y="375"/>
                    </a:lnTo>
                    <a:lnTo>
                      <a:pt x="4058" y="384"/>
                    </a:lnTo>
                    <a:lnTo>
                      <a:pt x="4063" y="391"/>
                    </a:lnTo>
                    <a:lnTo>
                      <a:pt x="4074" y="397"/>
                    </a:lnTo>
                    <a:lnTo>
                      <a:pt x="4060" y="409"/>
                    </a:lnTo>
                    <a:lnTo>
                      <a:pt x="4063" y="415"/>
                    </a:lnTo>
                    <a:lnTo>
                      <a:pt x="4071" y="411"/>
                    </a:lnTo>
                    <a:lnTo>
                      <a:pt x="4078" y="411"/>
                    </a:lnTo>
                    <a:lnTo>
                      <a:pt x="4083" y="413"/>
                    </a:lnTo>
                    <a:lnTo>
                      <a:pt x="4089" y="411"/>
                    </a:lnTo>
                    <a:lnTo>
                      <a:pt x="4094" y="411"/>
                    </a:lnTo>
                    <a:lnTo>
                      <a:pt x="4099" y="413"/>
                    </a:lnTo>
                    <a:lnTo>
                      <a:pt x="4105" y="411"/>
                    </a:lnTo>
                    <a:lnTo>
                      <a:pt x="4108" y="411"/>
                    </a:lnTo>
                    <a:lnTo>
                      <a:pt x="4105" y="408"/>
                    </a:lnTo>
                    <a:lnTo>
                      <a:pt x="4103" y="404"/>
                    </a:lnTo>
                    <a:lnTo>
                      <a:pt x="4101" y="400"/>
                    </a:lnTo>
                    <a:lnTo>
                      <a:pt x="4101" y="397"/>
                    </a:lnTo>
                    <a:lnTo>
                      <a:pt x="4099" y="393"/>
                    </a:lnTo>
                    <a:lnTo>
                      <a:pt x="4098" y="390"/>
                    </a:lnTo>
                    <a:lnTo>
                      <a:pt x="4094" y="386"/>
                    </a:lnTo>
                    <a:lnTo>
                      <a:pt x="4090" y="382"/>
                    </a:lnTo>
                    <a:lnTo>
                      <a:pt x="4089" y="379"/>
                    </a:lnTo>
                    <a:lnTo>
                      <a:pt x="4087" y="375"/>
                    </a:lnTo>
                    <a:lnTo>
                      <a:pt x="4085" y="370"/>
                    </a:lnTo>
                    <a:lnTo>
                      <a:pt x="4083" y="366"/>
                    </a:lnTo>
                    <a:lnTo>
                      <a:pt x="4081" y="362"/>
                    </a:lnTo>
                    <a:lnTo>
                      <a:pt x="4078" y="361"/>
                    </a:lnTo>
                    <a:lnTo>
                      <a:pt x="4074" y="359"/>
                    </a:lnTo>
                    <a:close/>
                    <a:moveTo>
                      <a:pt x="4594" y="359"/>
                    </a:moveTo>
                    <a:lnTo>
                      <a:pt x="4592" y="366"/>
                    </a:lnTo>
                    <a:lnTo>
                      <a:pt x="4590" y="373"/>
                    </a:lnTo>
                    <a:lnTo>
                      <a:pt x="4588" y="382"/>
                    </a:lnTo>
                    <a:lnTo>
                      <a:pt x="4608" y="380"/>
                    </a:lnTo>
                    <a:lnTo>
                      <a:pt x="4604" y="375"/>
                    </a:lnTo>
                    <a:lnTo>
                      <a:pt x="4603" y="370"/>
                    </a:lnTo>
                    <a:lnTo>
                      <a:pt x="4599" y="362"/>
                    </a:lnTo>
                    <a:lnTo>
                      <a:pt x="4594" y="359"/>
                    </a:lnTo>
                    <a:close/>
                    <a:moveTo>
                      <a:pt x="869" y="357"/>
                    </a:moveTo>
                    <a:lnTo>
                      <a:pt x="867" y="357"/>
                    </a:lnTo>
                    <a:lnTo>
                      <a:pt x="867" y="357"/>
                    </a:lnTo>
                    <a:lnTo>
                      <a:pt x="865" y="361"/>
                    </a:lnTo>
                    <a:lnTo>
                      <a:pt x="865" y="364"/>
                    </a:lnTo>
                    <a:lnTo>
                      <a:pt x="858" y="371"/>
                    </a:lnTo>
                    <a:lnTo>
                      <a:pt x="851" y="373"/>
                    </a:lnTo>
                    <a:lnTo>
                      <a:pt x="842" y="371"/>
                    </a:lnTo>
                    <a:lnTo>
                      <a:pt x="835" y="373"/>
                    </a:lnTo>
                    <a:lnTo>
                      <a:pt x="826" y="382"/>
                    </a:lnTo>
                    <a:lnTo>
                      <a:pt x="822" y="379"/>
                    </a:lnTo>
                    <a:lnTo>
                      <a:pt x="820" y="377"/>
                    </a:lnTo>
                    <a:lnTo>
                      <a:pt x="820" y="377"/>
                    </a:lnTo>
                    <a:lnTo>
                      <a:pt x="819" y="379"/>
                    </a:lnTo>
                    <a:lnTo>
                      <a:pt x="819" y="380"/>
                    </a:lnTo>
                    <a:lnTo>
                      <a:pt x="820" y="382"/>
                    </a:lnTo>
                    <a:lnTo>
                      <a:pt x="822" y="382"/>
                    </a:lnTo>
                    <a:lnTo>
                      <a:pt x="826" y="382"/>
                    </a:lnTo>
                    <a:lnTo>
                      <a:pt x="826" y="393"/>
                    </a:lnTo>
                    <a:lnTo>
                      <a:pt x="844" y="388"/>
                    </a:lnTo>
                    <a:lnTo>
                      <a:pt x="862" y="388"/>
                    </a:lnTo>
                    <a:lnTo>
                      <a:pt x="880" y="388"/>
                    </a:lnTo>
                    <a:lnTo>
                      <a:pt x="900" y="391"/>
                    </a:lnTo>
                    <a:lnTo>
                      <a:pt x="918" y="393"/>
                    </a:lnTo>
                    <a:lnTo>
                      <a:pt x="934" y="395"/>
                    </a:lnTo>
                    <a:lnTo>
                      <a:pt x="947" y="393"/>
                    </a:lnTo>
                    <a:lnTo>
                      <a:pt x="957" y="388"/>
                    </a:lnTo>
                    <a:lnTo>
                      <a:pt x="963" y="377"/>
                    </a:lnTo>
                    <a:lnTo>
                      <a:pt x="954" y="368"/>
                    </a:lnTo>
                    <a:lnTo>
                      <a:pt x="943" y="366"/>
                    </a:lnTo>
                    <a:lnTo>
                      <a:pt x="930" y="368"/>
                    </a:lnTo>
                    <a:lnTo>
                      <a:pt x="918" y="371"/>
                    </a:lnTo>
                    <a:lnTo>
                      <a:pt x="903" y="375"/>
                    </a:lnTo>
                    <a:lnTo>
                      <a:pt x="891" y="377"/>
                    </a:lnTo>
                    <a:lnTo>
                      <a:pt x="878" y="373"/>
                    </a:lnTo>
                    <a:lnTo>
                      <a:pt x="865" y="364"/>
                    </a:lnTo>
                    <a:lnTo>
                      <a:pt x="869" y="361"/>
                    </a:lnTo>
                    <a:lnTo>
                      <a:pt x="871" y="359"/>
                    </a:lnTo>
                    <a:lnTo>
                      <a:pt x="871" y="357"/>
                    </a:lnTo>
                    <a:lnTo>
                      <a:pt x="869" y="357"/>
                    </a:lnTo>
                    <a:close/>
                    <a:moveTo>
                      <a:pt x="3894" y="357"/>
                    </a:moveTo>
                    <a:lnTo>
                      <a:pt x="3883" y="368"/>
                    </a:lnTo>
                    <a:lnTo>
                      <a:pt x="3872" y="373"/>
                    </a:lnTo>
                    <a:lnTo>
                      <a:pt x="3860" y="375"/>
                    </a:lnTo>
                    <a:lnTo>
                      <a:pt x="3847" y="373"/>
                    </a:lnTo>
                    <a:lnTo>
                      <a:pt x="3836" y="373"/>
                    </a:lnTo>
                    <a:lnTo>
                      <a:pt x="3823" y="377"/>
                    </a:lnTo>
                    <a:lnTo>
                      <a:pt x="3813" y="386"/>
                    </a:lnTo>
                    <a:lnTo>
                      <a:pt x="3805" y="406"/>
                    </a:lnTo>
                    <a:lnTo>
                      <a:pt x="3827" y="404"/>
                    </a:lnTo>
                    <a:lnTo>
                      <a:pt x="3847" y="402"/>
                    </a:lnTo>
                    <a:lnTo>
                      <a:pt x="3867" y="404"/>
                    </a:lnTo>
                    <a:lnTo>
                      <a:pt x="3883" y="411"/>
                    </a:lnTo>
                    <a:lnTo>
                      <a:pt x="3879" y="411"/>
                    </a:lnTo>
                    <a:lnTo>
                      <a:pt x="3874" y="413"/>
                    </a:lnTo>
                    <a:lnTo>
                      <a:pt x="3870" y="415"/>
                    </a:lnTo>
                    <a:lnTo>
                      <a:pt x="3867" y="417"/>
                    </a:lnTo>
                    <a:lnTo>
                      <a:pt x="3863" y="418"/>
                    </a:lnTo>
                    <a:lnTo>
                      <a:pt x="3861" y="422"/>
                    </a:lnTo>
                    <a:lnTo>
                      <a:pt x="3860" y="426"/>
                    </a:lnTo>
                    <a:lnTo>
                      <a:pt x="3860" y="429"/>
                    </a:lnTo>
                    <a:lnTo>
                      <a:pt x="3861" y="436"/>
                    </a:lnTo>
                    <a:lnTo>
                      <a:pt x="3888" y="436"/>
                    </a:lnTo>
                    <a:lnTo>
                      <a:pt x="3910" y="438"/>
                    </a:lnTo>
                    <a:lnTo>
                      <a:pt x="3928" y="440"/>
                    </a:lnTo>
                    <a:lnTo>
                      <a:pt x="3944" y="444"/>
                    </a:lnTo>
                    <a:lnTo>
                      <a:pt x="3964" y="445"/>
                    </a:lnTo>
                    <a:lnTo>
                      <a:pt x="3991" y="442"/>
                    </a:lnTo>
                    <a:lnTo>
                      <a:pt x="3986" y="426"/>
                    </a:lnTo>
                    <a:lnTo>
                      <a:pt x="3977" y="415"/>
                    </a:lnTo>
                    <a:lnTo>
                      <a:pt x="3968" y="411"/>
                    </a:lnTo>
                    <a:lnTo>
                      <a:pt x="3955" y="411"/>
                    </a:lnTo>
                    <a:lnTo>
                      <a:pt x="3942" y="413"/>
                    </a:lnTo>
                    <a:lnTo>
                      <a:pt x="3928" y="415"/>
                    </a:lnTo>
                    <a:lnTo>
                      <a:pt x="3915" y="415"/>
                    </a:lnTo>
                    <a:lnTo>
                      <a:pt x="3903" y="409"/>
                    </a:lnTo>
                    <a:lnTo>
                      <a:pt x="3890" y="399"/>
                    </a:lnTo>
                    <a:lnTo>
                      <a:pt x="3892" y="390"/>
                    </a:lnTo>
                    <a:lnTo>
                      <a:pt x="3894" y="380"/>
                    </a:lnTo>
                    <a:lnTo>
                      <a:pt x="3896" y="370"/>
                    </a:lnTo>
                    <a:lnTo>
                      <a:pt x="3894" y="357"/>
                    </a:lnTo>
                    <a:close/>
                    <a:moveTo>
                      <a:pt x="557" y="355"/>
                    </a:moveTo>
                    <a:lnTo>
                      <a:pt x="539" y="355"/>
                    </a:lnTo>
                    <a:lnTo>
                      <a:pt x="525" y="361"/>
                    </a:lnTo>
                    <a:lnTo>
                      <a:pt x="514" y="370"/>
                    </a:lnTo>
                    <a:lnTo>
                      <a:pt x="528" y="368"/>
                    </a:lnTo>
                    <a:lnTo>
                      <a:pt x="543" y="368"/>
                    </a:lnTo>
                    <a:lnTo>
                      <a:pt x="557" y="371"/>
                    </a:lnTo>
                    <a:lnTo>
                      <a:pt x="571" y="375"/>
                    </a:lnTo>
                    <a:lnTo>
                      <a:pt x="584" y="377"/>
                    </a:lnTo>
                    <a:lnTo>
                      <a:pt x="597" y="371"/>
                    </a:lnTo>
                    <a:lnTo>
                      <a:pt x="608" y="362"/>
                    </a:lnTo>
                    <a:lnTo>
                      <a:pt x="593" y="361"/>
                    </a:lnTo>
                    <a:lnTo>
                      <a:pt x="575" y="357"/>
                    </a:lnTo>
                    <a:lnTo>
                      <a:pt x="557" y="355"/>
                    </a:lnTo>
                    <a:close/>
                    <a:moveTo>
                      <a:pt x="1951" y="353"/>
                    </a:moveTo>
                    <a:lnTo>
                      <a:pt x="1940" y="357"/>
                    </a:lnTo>
                    <a:lnTo>
                      <a:pt x="1935" y="364"/>
                    </a:lnTo>
                    <a:lnTo>
                      <a:pt x="1933" y="375"/>
                    </a:lnTo>
                    <a:lnTo>
                      <a:pt x="1931" y="388"/>
                    </a:lnTo>
                    <a:lnTo>
                      <a:pt x="1931" y="400"/>
                    </a:lnTo>
                    <a:lnTo>
                      <a:pt x="1944" y="400"/>
                    </a:lnTo>
                    <a:lnTo>
                      <a:pt x="1951" y="395"/>
                    </a:lnTo>
                    <a:lnTo>
                      <a:pt x="1955" y="388"/>
                    </a:lnTo>
                    <a:lnTo>
                      <a:pt x="1957" y="379"/>
                    </a:lnTo>
                    <a:lnTo>
                      <a:pt x="1955" y="366"/>
                    </a:lnTo>
                    <a:lnTo>
                      <a:pt x="1951" y="353"/>
                    </a:lnTo>
                    <a:close/>
                    <a:moveTo>
                      <a:pt x="723" y="353"/>
                    </a:moveTo>
                    <a:lnTo>
                      <a:pt x="721" y="353"/>
                    </a:lnTo>
                    <a:lnTo>
                      <a:pt x="719" y="355"/>
                    </a:lnTo>
                    <a:lnTo>
                      <a:pt x="719" y="357"/>
                    </a:lnTo>
                    <a:lnTo>
                      <a:pt x="719" y="361"/>
                    </a:lnTo>
                    <a:lnTo>
                      <a:pt x="707" y="364"/>
                    </a:lnTo>
                    <a:lnTo>
                      <a:pt x="692" y="364"/>
                    </a:lnTo>
                    <a:lnTo>
                      <a:pt x="680" y="362"/>
                    </a:lnTo>
                    <a:lnTo>
                      <a:pt x="665" y="361"/>
                    </a:lnTo>
                    <a:lnTo>
                      <a:pt x="654" y="361"/>
                    </a:lnTo>
                    <a:lnTo>
                      <a:pt x="644" y="366"/>
                    </a:lnTo>
                    <a:lnTo>
                      <a:pt x="635" y="377"/>
                    </a:lnTo>
                    <a:lnTo>
                      <a:pt x="644" y="382"/>
                    </a:lnTo>
                    <a:lnTo>
                      <a:pt x="656" y="388"/>
                    </a:lnTo>
                    <a:lnTo>
                      <a:pt x="671" y="390"/>
                    </a:lnTo>
                    <a:lnTo>
                      <a:pt x="685" y="391"/>
                    </a:lnTo>
                    <a:lnTo>
                      <a:pt x="700" y="386"/>
                    </a:lnTo>
                    <a:lnTo>
                      <a:pt x="712" y="377"/>
                    </a:lnTo>
                    <a:lnTo>
                      <a:pt x="719" y="361"/>
                    </a:lnTo>
                    <a:lnTo>
                      <a:pt x="723" y="359"/>
                    </a:lnTo>
                    <a:lnTo>
                      <a:pt x="723" y="355"/>
                    </a:lnTo>
                    <a:lnTo>
                      <a:pt x="723" y="353"/>
                    </a:lnTo>
                    <a:lnTo>
                      <a:pt x="723" y="353"/>
                    </a:lnTo>
                    <a:close/>
                    <a:moveTo>
                      <a:pt x="162" y="352"/>
                    </a:moveTo>
                    <a:lnTo>
                      <a:pt x="155" y="357"/>
                    </a:lnTo>
                    <a:lnTo>
                      <a:pt x="149" y="366"/>
                    </a:lnTo>
                    <a:lnTo>
                      <a:pt x="160" y="362"/>
                    </a:lnTo>
                    <a:lnTo>
                      <a:pt x="166" y="366"/>
                    </a:lnTo>
                    <a:lnTo>
                      <a:pt x="171" y="370"/>
                    </a:lnTo>
                    <a:lnTo>
                      <a:pt x="175" y="375"/>
                    </a:lnTo>
                    <a:lnTo>
                      <a:pt x="180" y="379"/>
                    </a:lnTo>
                    <a:lnTo>
                      <a:pt x="187" y="380"/>
                    </a:lnTo>
                    <a:lnTo>
                      <a:pt x="185" y="368"/>
                    </a:lnTo>
                    <a:lnTo>
                      <a:pt x="180" y="359"/>
                    </a:lnTo>
                    <a:lnTo>
                      <a:pt x="171" y="353"/>
                    </a:lnTo>
                    <a:lnTo>
                      <a:pt x="162" y="352"/>
                    </a:lnTo>
                    <a:close/>
                    <a:moveTo>
                      <a:pt x="3107" y="350"/>
                    </a:moveTo>
                    <a:lnTo>
                      <a:pt x="3082" y="359"/>
                    </a:lnTo>
                    <a:lnTo>
                      <a:pt x="3060" y="370"/>
                    </a:lnTo>
                    <a:lnTo>
                      <a:pt x="3042" y="384"/>
                    </a:lnTo>
                    <a:lnTo>
                      <a:pt x="3055" y="386"/>
                    </a:lnTo>
                    <a:lnTo>
                      <a:pt x="3070" y="388"/>
                    </a:lnTo>
                    <a:lnTo>
                      <a:pt x="3080" y="391"/>
                    </a:lnTo>
                    <a:lnTo>
                      <a:pt x="3093" y="391"/>
                    </a:lnTo>
                    <a:lnTo>
                      <a:pt x="3104" y="390"/>
                    </a:lnTo>
                    <a:lnTo>
                      <a:pt x="3113" y="384"/>
                    </a:lnTo>
                    <a:lnTo>
                      <a:pt x="3118" y="370"/>
                    </a:lnTo>
                    <a:lnTo>
                      <a:pt x="3115" y="368"/>
                    </a:lnTo>
                    <a:lnTo>
                      <a:pt x="3111" y="366"/>
                    </a:lnTo>
                    <a:lnTo>
                      <a:pt x="3109" y="362"/>
                    </a:lnTo>
                    <a:lnTo>
                      <a:pt x="3107" y="357"/>
                    </a:lnTo>
                    <a:lnTo>
                      <a:pt x="3107" y="350"/>
                    </a:lnTo>
                    <a:close/>
                    <a:moveTo>
                      <a:pt x="4554" y="344"/>
                    </a:moveTo>
                    <a:lnTo>
                      <a:pt x="4543" y="344"/>
                    </a:lnTo>
                    <a:lnTo>
                      <a:pt x="4534" y="352"/>
                    </a:lnTo>
                    <a:lnTo>
                      <a:pt x="4530" y="364"/>
                    </a:lnTo>
                    <a:lnTo>
                      <a:pt x="4532" y="379"/>
                    </a:lnTo>
                    <a:lnTo>
                      <a:pt x="4525" y="382"/>
                    </a:lnTo>
                    <a:lnTo>
                      <a:pt x="4520" y="386"/>
                    </a:lnTo>
                    <a:lnTo>
                      <a:pt x="4512" y="388"/>
                    </a:lnTo>
                    <a:lnTo>
                      <a:pt x="4541" y="386"/>
                    </a:lnTo>
                    <a:lnTo>
                      <a:pt x="4539" y="382"/>
                    </a:lnTo>
                    <a:lnTo>
                      <a:pt x="4538" y="380"/>
                    </a:lnTo>
                    <a:lnTo>
                      <a:pt x="4545" y="375"/>
                    </a:lnTo>
                    <a:lnTo>
                      <a:pt x="4550" y="370"/>
                    </a:lnTo>
                    <a:lnTo>
                      <a:pt x="4556" y="364"/>
                    </a:lnTo>
                    <a:lnTo>
                      <a:pt x="4559" y="359"/>
                    </a:lnTo>
                    <a:lnTo>
                      <a:pt x="4565" y="352"/>
                    </a:lnTo>
                    <a:lnTo>
                      <a:pt x="4554" y="344"/>
                    </a:lnTo>
                    <a:close/>
                    <a:moveTo>
                      <a:pt x="3142" y="344"/>
                    </a:moveTo>
                    <a:lnTo>
                      <a:pt x="3142" y="353"/>
                    </a:lnTo>
                    <a:lnTo>
                      <a:pt x="3140" y="361"/>
                    </a:lnTo>
                    <a:lnTo>
                      <a:pt x="3138" y="368"/>
                    </a:lnTo>
                    <a:lnTo>
                      <a:pt x="3136" y="377"/>
                    </a:lnTo>
                    <a:lnTo>
                      <a:pt x="3152" y="380"/>
                    </a:lnTo>
                    <a:lnTo>
                      <a:pt x="3165" y="390"/>
                    </a:lnTo>
                    <a:lnTo>
                      <a:pt x="3180" y="400"/>
                    </a:lnTo>
                    <a:lnTo>
                      <a:pt x="3192" y="408"/>
                    </a:lnTo>
                    <a:lnTo>
                      <a:pt x="3198" y="411"/>
                    </a:lnTo>
                    <a:lnTo>
                      <a:pt x="3201" y="415"/>
                    </a:lnTo>
                    <a:lnTo>
                      <a:pt x="3205" y="417"/>
                    </a:lnTo>
                    <a:lnTo>
                      <a:pt x="3208" y="417"/>
                    </a:lnTo>
                    <a:lnTo>
                      <a:pt x="3212" y="417"/>
                    </a:lnTo>
                    <a:lnTo>
                      <a:pt x="3216" y="415"/>
                    </a:lnTo>
                    <a:lnTo>
                      <a:pt x="3217" y="413"/>
                    </a:lnTo>
                    <a:lnTo>
                      <a:pt x="3219" y="411"/>
                    </a:lnTo>
                    <a:lnTo>
                      <a:pt x="3221" y="409"/>
                    </a:lnTo>
                    <a:lnTo>
                      <a:pt x="3221" y="408"/>
                    </a:lnTo>
                    <a:lnTo>
                      <a:pt x="3221" y="404"/>
                    </a:lnTo>
                    <a:lnTo>
                      <a:pt x="3219" y="404"/>
                    </a:lnTo>
                    <a:lnTo>
                      <a:pt x="3217" y="402"/>
                    </a:lnTo>
                    <a:lnTo>
                      <a:pt x="3214" y="402"/>
                    </a:lnTo>
                    <a:lnTo>
                      <a:pt x="3208" y="402"/>
                    </a:lnTo>
                    <a:lnTo>
                      <a:pt x="3201" y="404"/>
                    </a:lnTo>
                    <a:lnTo>
                      <a:pt x="3192" y="408"/>
                    </a:lnTo>
                    <a:lnTo>
                      <a:pt x="3190" y="395"/>
                    </a:lnTo>
                    <a:lnTo>
                      <a:pt x="3192" y="388"/>
                    </a:lnTo>
                    <a:lnTo>
                      <a:pt x="3198" y="380"/>
                    </a:lnTo>
                    <a:lnTo>
                      <a:pt x="3203" y="375"/>
                    </a:lnTo>
                    <a:lnTo>
                      <a:pt x="3205" y="366"/>
                    </a:lnTo>
                    <a:lnTo>
                      <a:pt x="3203" y="353"/>
                    </a:lnTo>
                    <a:lnTo>
                      <a:pt x="3194" y="348"/>
                    </a:lnTo>
                    <a:lnTo>
                      <a:pt x="3185" y="350"/>
                    </a:lnTo>
                    <a:lnTo>
                      <a:pt x="3174" y="353"/>
                    </a:lnTo>
                    <a:lnTo>
                      <a:pt x="3165" y="357"/>
                    </a:lnTo>
                    <a:lnTo>
                      <a:pt x="3158" y="359"/>
                    </a:lnTo>
                    <a:lnTo>
                      <a:pt x="3149" y="355"/>
                    </a:lnTo>
                    <a:lnTo>
                      <a:pt x="3142" y="344"/>
                    </a:lnTo>
                    <a:close/>
                    <a:moveTo>
                      <a:pt x="4624" y="341"/>
                    </a:moveTo>
                    <a:lnTo>
                      <a:pt x="4626" y="353"/>
                    </a:lnTo>
                    <a:lnTo>
                      <a:pt x="4624" y="364"/>
                    </a:lnTo>
                    <a:lnTo>
                      <a:pt x="4621" y="373"/>
                    </a:lnTo>
                    <a:lnTo>
                      <a:pt x="4631" y="366"/>
                    </a:lnTo>
                    <a:lnTo>
                      <a:pt x="4640" y="364"/>
                    </a:lnTo>
                    <a:lnTo>
                      <a:pt x="4648" y="366"/>
                    </a:lnTo>
                    <a:lnTo>
                      <a:pt x="4655" y="364"/>
                    </a:lnTo>
                    <a:lnTo>
                      <a:pt x="4660" y="355"/>
                    </a:lnTo>
                    <a:lnTo>
                      <a:pt x="4642" y="348"/>
                    </a:lnTo>
                    <a:lnTo>
                      <a:pt x="4624" y="341"/>
                    </a:lnTo>
                    <a:close/>
                    <a:moveTo>
                      <a:pt x="4449" y="334"/>
                    </a:moveTo>
                    <a:lnTo>
                      <a:pt x="4446" y="334"/>
                    </a:lnTo>
                    <a:lnTo>
                      <a:pt x="4442" y="337"/>
                    </a:lnTo>
                    <a:lnTo>
                      <a:pt x="4451" y="339"/>
                    </a:lnTo>
                    <a:lnTo>
                      <a:pt x="4460" y="343"/>
                    </a:lnTo>
                    <a:lnTo>
                      <a:pt x="4457" y="337"/>
                    </a:lnTo>
                    <a:lnTo>
                      <a:pt x="4453" y="334"/>
                    </a:lnTo>
                    <a:lnTo>
                      <a:pt x="4449" y="334"/>
                    </a:lnTo>
                    <a:close/>
                    <a:moveTo>
                      <a:pt x="4920" y="330"/>
                    </a:moveTo>
                    <a:lnTo>
                      <a:pt x="4918" y="332"/>
                    </a:lnTo>
                    <a:lnTo>
                      <a:pt x="4916" y="334"/>
                    </a:lnTo>
                    <a:lnTo>
                      <a:pt x="4915" y="339"/>
                    </a:lnTo>
                    <a:lnTo>
                      <a:pt x="4913" y="344"/>
                    </a:lnTo>
                    <a:lnTo>
                      <a:pt x="4911" y="348"/>
                    </a:lnTo>
                    <a:lnTo>
                      <a:pt x="4907" y="353"/>
                    </a:lnTo>
                    <a:lnTo>
                      <a:pt x="4925" y="353"/>
                    </a:lnTo>
                    <a:lnTo>
                      <a:pt x="4929" y="350"/>
                    </a:lnTo>
                    <a:lnTo>
                      <a:pt x="4931" y="346"/>
                    </a:lnTo>
                    <a:lnTo>
                      <a:pt x="4934" y="343"/>
                    </a:lnTo>
                    <a:lnTo>
                      <a:pt x="4934" y="339"/>
                    </a:lnTo>
                    <a:lnTo>
                      <a:pt x="4934" y="335"/>
                    </a:lnTo>
                    <a:lnTo>
                      <a:pt x="4933" y="334"/>
                    </a:lnTo>
                    <a:lnTo>
                      <a:pt x="4931" y="332"/>
                    </a:lnTo>
                    <a:lnTo>
                      <a:pt x="4925" y="330"/>
                    </a:lnTo>
                    <a:lnTo>
                      <a:pt x="4920" y="330"/>
                    </a:lnTo>
                    <a:close/>
                    <a:moveTo>
                      <a:pt x="5106" y="321"/>
                    </a:moveTo>
                    <a:lnTo>
                      <a:pt x="5088" y="325"/>
                    </a:lnTo>
                    <a:lnTo>
                      <a:pt x="5090" y="330"/>
                    </a:lnTo>
                    <a:lnTo>
                      <a:pt x="5091" y="335"/>
                    </a:lnTo>
                    <a:lnTo>
                      <a:pt x="5095" y="339"/>
                    </a:lnTo>
                    <a:lnTo>
                      <a:pt x="5099" y="343"/>
                    </a:lnTo>
                    <a:lnTo>
                      <a:pt x="5133" y="332"/>
                    </a:lnTo>
                    <a:lnTo>
                      <a:pt x="5131" y="326"/>
                    </a:lnTo>
                    <a:lnTo>
                      <a:pt x="5120" y="321"/>
                    </a:lnTo>
                    <a:lnTo>
                      <a:pt x="5106" y="321"/>
                    </a:lnTo>
                    <a:close/>
                    <a:moveTo>
                      <a:pt x="3403" y="314"/>
                    </a:moveTo>
                    <a:lnTo>
                      <a:pt x="3380" y="314"/>
                    </a:lnTo>
                    <a:lnTo>
                      <a:pt x="3360" y="316"/>
                    </a:lnTo>
                    <a:lnTo>
                      <a:pt x="3342" y="319"/>
                    </a:lnTo>
                    <a:lnTo>
                      <a:pt x="3329" y="328"/>
                    </a:lnTo>
                    <a:lnTo>
                      <a:pt x="3322" y="341"/>
                    </a:lnTo>
                    <a:lnTo>
                      <a:pt x="3309" y="352"/>
                    </a:lnTo>
                    <a:lnTo>
                      <a:pt x="3290" y="357"/>
                    </a:lnTo>
                    <a:lnTo>
                      <a:pt x="3281" y="344"/>
                    </a:lnTo>
                    <a:lnTo>
                      <a:pt x="3270" y="337"/>
                    </a:lnTo>
                    <a:lnTo>
                      <a:pt x="3259" y="335"/>
                    </a:lnTo>
                    <a:lnTo>
                      <a:pt x="3248" y="337"/>
                    </a:lnTo>
                    <a:lnTo>
                      <a:pt x="3237" y="335"/>
                    </a:lnTo>
                    <a:lnTo>
                      <a:pt x="3226" y="330"/>
                    </a:lnTo>
                    <a:lnTo>
                      <a:pt x="3216" y="319"/>
                    </a:lnTo>
                    <a:lnTo>
                      <a:pt x="3216" y="330"/>
                    </a:lnTo>
                    <a:lnTo>
                      <a:pt x="3214" y="343"/>
                    </a:lnTo>
                    <a:lnTo>
                      <a:pt x="3214" y="355"/>
                    </a:lnTo>
                    <a:lnTo>
                      <a:pt x="3217" y="366"/>
                    </a:lnTo>
                    <a:lnTo>
                      <a:pt x="3223" y="375"/>
                    </a:lnTo>
                    <a:lnTo>
                      <a:pt x="3232" y="379"/>
                    </a:lnTo>
                    <a:lnTo>
                      <a:pt x="3232" y="368"/>
                    </a:lnTo>
                    <a:lnTo>
                      <a:pt x="3234" y="362"/>
                    </a:lnTo>
                    <a:lnTo>
                      <a:pt x="3237" y="361"/>
                    </a:lnTo>
                    <a:lnTo>
                      <a:pt x="3241" y="361"/>
                    </a:lnTo>
                    <a:lnTo>
                      <a:pt x="3248" y="361"/>
                    </a:lnTo>
                    <a:lnTo>
                      <a:pt x="3255" y="359"/>
                    </a:lnTo>
                    <a:lnTo>
                      <a:pt x="3262" y="352"/>
                    </a:lnTo>
                    <a:lnTo>
                      <a:pt x="3261" y="368"/>
                    </a:lnTo>
                    <a:lnTo>
                      <a:pt x="3262" y="377"/>
                    </a:lnTo>
                    <a:lnTo>
                      <a:pt x="3264" y="386"/>
                    </a:lnTo>
                    <a:lnTo>
                      <a:pt x="3268" y="397"/>
                    </a:lnTo>
                    <a:lnTo>
                      <a:pt x="3272" y="413"/>
                    </a:lnTo>
                    <a:lnTo>
                      <a:pt x="3282" y="411"/>
                    </a:lnTo>
                    <a:lnTo>
                      <a:pt x="3288" y="406"/>
                    </a:lnTo>
                    <a:lnTo>
                      <a:pt x="3291" y="402"/>
                    </a:lnTo>
                    <a:lnTo>
                      <a:pt x="3297" y="402"/>
                    </a:lnTo>
                    <a:lnTo>
                      <a:pt x="3304" y="408"/>
                    </a:lnTo>
                    <a:lnTo>
                      <a:pt x="3304" y="395"/>
                    </a:lnTo>
                    <a:lnTo>
                      <a:pt x="3306" y="384"/>
                    </a:lnTo>
                    <a:lnTo>
                      <a:pt x="3313" y="377"/>
                    </a:lnTo>
                    <a:lnTo>
                      <a:pt x="3320" y="370"/>
                    </a:lnTo>
                    <a:lnTo>
                      <a:pt x="3327" y="364"/>
                    </a:lnTo>
                    <a:lnTo>
                      <a:pt x="3331" y="357"/>
                    </a:lnTo>
                    <a:lnTo>
                      <a:pt x="3329" y="350"/>
                    </a:lnTo>
                    <a:lnTo>
                      <a:pt x="3322" y="341"/>
                    </a:lnTo>
                    <a:lnTo>
                      <a:pt x="3333" y="341"/>
                    </a:lnTo>
                    <a:lnTo>
                      <a:pt x="3342" y="343"/>
                    </a:lnTo>
                    <a:lnTo>
                      <a:pt x="3351" y="344"/>
                    </a:lnTo>
                    <a:lnTo>
                      <a:pt x="3360" y="346"/>
                    </a:lnTo>
                    <a:lnTo>
                      <a:pt x="3374" y="341"/>
                    </a:lnTo>
                    <a:lnTo>
                      <a:pt x="3382" y="361"/>
                    </a:lnTo>
                    <a:lnTo>
                      <a:pt x="3387" y="375"/>
                    </a:lnTo>
                    <a:lnTo>
                      <a:pt x="3389" y="386"/>
                    </a:lnTo>
                    <a:lnTo>
                      <a:pt x="3389" y="397"/>
                    </a:lnTo>
                    <a:lnTo>
                      <a:pt x="3391" y="408"/>
                    </a:lnTo>
                    <a:lnTo>
                      <a:pt x="3392" y="422"/>
                    </a:lnTo>
                    <a:lnTo>
                      <a:pt x="3410" y="417"/>
                    </a:lnTo>
                    <a:lnTo>
                      <a:pt x="3418" y="406"/>
                    </a:lnTo>
                    <a:lnTo>
                      <a:pt x="3423" y="395"/>
                    </a:lnTo>
                    <a:lnTo>
                      <a:pt x="3425" y="380"/>
                    </a:lnTo>
                    <a:lnTo>
                      <a:pt x="3427" y="368"/>
                    </a:lnTo>
                    <a:lnTo>
                      <a:pt x="3432" y="352"/>
                    </a:lnTo>
                    <a:lnTo>
                      <a:pt x="3443" y="339"/>
                    </a:lnTo>
                    <a:lnTo>
                      <a:pt x="3452" y="346"/>
                    </a:lnTo>
                    <a:lnTo>
                      <a:pt x="3461" y="357"/>
                    </a:lnTo>
                    <a:lnTo>
                      <a:pt x="3468" y="371"/>
                    </a:lnTo>
                    <a:lnTo>
                      <a:pt x="3474" y="384"/>
                    </a:lnTo>
                    <a:lnTo>
                      <a:pt x="3490" y="377"/>
                    </a:lnTo>
                    <a:lnTo>
                      <a:pt x="3499" y="366"/>
                    </a:lnTo>
                    <a:lnTo>
                      <a:pt x="3501" y="353"/>
                    </a:lnTo>
                    <a:lnTo>
                      <a:pt x="3497" y="339"/>
                    </a:lnTo>
                    <a:lnTo>
                      <a:pt x="3492" y="319"/>
                    </a:lnTo>
                    <a:lnTo>
                      <a:pt x="3474" y="317"/>
                    </a:lnTo>
                    <a:lnTo>
                      <a:pt x="3452" y="316"/>
                    </a:lnTo>
                    <a:lnTo>
                      <a:pt x="3428" y="314"/>
                    </a:lnTo>
                    <a:lnTo>
                      <a:pt x="3403" y="314"/>
                    </a:lnTo>
                    <a:close/>
                    <a:moveTo>
                      <a:pt x="5458" y="299"/>
                    </a:moveTo>
                    <a:lnTo>
                      <a:pt x="5449" y="301"/>
                    </a:lnTo>
                    <a:lnTo>
                      <a:pt x="5439" y="307"/>
                    </a:lnTo>
                    <a:lnTo>
                      <a:pt x="5434" y="316"/>
                    </a:lnTo>
                    <a:lnTo>
                      <a:pt x="5434" y="332"/>
                    </a:lnTo>
                    <a:lnTo>
                      <a:pt x="5449" y="328"/>
                    </a:lnTo>
                    <a:lnTo>
                      <a:pt x="5458" y="325"/>
                    </a:lnTo>
                    <a:lnTo>
                      <a:pt x="5463" y="316"/>
                    </a:lnTo>
                    <a:lnTo>
                      <a:pt x="5465" y="305"/>
                    </a:lnTo>
                    <a:lnTo>
                      <a:pt x="5458" y="299"/>
                    </a:lnTo>
                    <a:close/>
                    <a:moveTo>
                      <a:pt x="4861" y="296"/>
                    </a:moveTo>
                    <a:lnTo>
                      <a:pt x="4846" y="299"/>
                    </a:lnTo>
                    <a:lnTo>
                      <a:pt x="4839" y="308"/>
                    </a:lnTo>
                    <a:lnTo>
                      <a:pt x="4837" y="323"/>
                    </a:lnTo>
                    <a:lnTo>
                      <a:pt x="4841" y="341"/>
                    </a:lnTo>
                    <a:lnTo>
                      <a:pt x="4837" y="339"/>
                    </a:lnTo>
                    <a:lnTo>
                      <a:pt x="4833" y="337"/>
                    </a:lnTo>
                    <a:lnTo>
                      <a:pt x="4830" y="335"/>
                    </a:lnTo>
                    <a:lnTo>
                      <a:pt x="4826" y="335"/>
                    </a:lnTo>
                    <a:lnTo>
                      <a:pt x="4823" y="335"/>
                    </a:lnTo>
                    <a:lnTo>
                      <a:pt x="4821" y="335"/>
                    </a:lnTo>
                    <a:lnTo>
                      <a:pt x="4817" y="337"/>
                    </a:lnTo>
                    <a:lnTo>
                      <a:pt x="4815" y="341"/>
                    </a:lnTo>
                    <a:lnTo>
                      <a:pt x="4815" y="346"/>
                    </a:lnTo>
                    <a:lnTo>
                      <a:pt x="4817" y="348"/>
                    </a:lnTo>
                    <a:lnTo>
                      <a:pt x="4821" y="350"/>
                    </a:lnTo>
                    <a:lnTo>
                      <a:pt x="4824" y="352"/>
                    </a:lnTo>
                    <a:lnTo>
                      <a:pt x="4828" y="352"/>
                    </a:lnTo>
                    <a:lnTo>
                      <a:pt x="4832" y="352"/>
                    </a:lnTo>
                    <a:lnTo>
                      <a:pt x="4835" y="352"/>
                    </a:lnTo>
                    <a:lnTo>
                      <a:pt x="4839" y="348"/>
                    </a:lnTo>
                    <a:lnTo>
                      <a:pt x="4841" y="346"/>
                    </a:lnTo>
                    <a:lnTo>
                      <a:pt x="4841" y="341"/>
                    </a:lnTo>
                    <a:lnTo>
                      <a:pt x="4848" y="335"/>
                    </a:lnTo>
                    <a:lnTo>
                      <a:pt x="4853" y="326"/>
                    </a:lnTo>
                    <a:lnTo>
                      <a:pt x="4855" y="316"/>
                    </a:lnTo>
                    <a:lnTo>
                      <a:pt x="4857" y="305"/>
                    </a:lnTo>
                    <a:lnTo>
                      <a:pt x="4861" y="296"/>
                    </a:lnTo>
                    <a:close/>
                    <a:moveTo>
                      <a:pt x="3037" y="292"/>
                    </a:moveTo>
                    <a:lnTo>
                      <a:pt x="3024" y="292"/>
                    </a:lnTo>
                    <a:lnTo>
                      <a:pt x="3012" y="298"/>
                    </a:lnTo>
                    <a:lnTo>
                      <a:pt x="3001" y="307"/>
                    </a:lnTo>
                    <a:lnTo>
                      <a:pt x="2996" y="317"/>
                    </a:lnTo>
                    <a:lnTo>
                      <a:pt x="2996" y="328"/>
                    </a:lnTo>
                    <a:lnTo>
                      <a:pt x="3003" y="339"/>
                    </a:lnTo>
                    <a:lnTo>
                      <a:pt x="2999" y="339"/>
                    </a:lnTo>
                    <a:lnTo>
                      <a:pt x="2997" y="341"/>
                    </a:lnTo>
                    <a:lnTo>
                      <a:pt x="2996" y="344"/>
                    </a:lnTo>
                    <a:lnTo>
                      <a:pt x="2996" y="348"/>
                    </a:lnTo>
                    <a:lnTo>
                      <a:pt x="2996" y="352"/>
                    </a:lnTo>
                    <a:lnTo>
                      <a:pt x="2974" y="348"/>
                    </a:lnTo>
                    <a:lnTo>
                      <a:pt x="2956" y="350"/>
                    </a:lnTo>
                    <a:lnTo>
                      <a:pt x="2936" y="353"/>
                    </a:lnTo>
                    <a:lnTo>
                      <a:pt x="2913" y="359"/>
                    </a:lnTo>
                    <a:lnTo>
                      <a:pt x="2886" y="362"/>
                    </a:lnTo>
                    <a:lnTo>
                      <a:pt x="2886" y="373"/>
                    </a:lnTo>
                    <a:lnTo>
                      <a:pt x="2882" y="384"/>
                    </a:lnTo>
                    <a:lnTo>
                      <a:pt x="2880" y="393"/>
                    </a:lnTo>
                    <a:lnTo>
                      <a:pt x="2882" y="406"/>
                    </a:lnTo>
                    <a:lnTo>
                      <a:pt x="2896" y="404"/>
                    </a:lnTo>
                    <a:lnTo>
                      <a:pt x="2905" y="404"/>
                    </a:lnTo>
                    <a:lnTo>
                      <a:pt x="2913" y="404"/>
                    </a:lnTo>
                    <a:lnTo>
                      <a:pt x="2920" y="402"/>
                    </a:lnTo>
                    <a:lnTo>
                      <a:pt x="2932" y="395"/>
                    </a:lnTo>
                    <a:lnTo>
                      <a:pt x="2941" y="402"/>
                    </a:lnTo>
                    <a:lnTo>
                      <a:pt x="2954" y="402"/>
                    </a:lnTo>
                    <a:lnTo>
                      <a:pt x="2969" y="402"/>
                    </a:lnTo>
                    <a:lnTo>
                      <a:pt x="2983" y="402"/>
                    </a:lnTo>
                    <a:lnTo>
                      <a:pt x="2994" y="404"/>
                    </a:lnTo>
                    <a:lnTo>
                      <a:pt x="2990" y="384"/>
                    </a:lnTo>
                    <a:lnTo>
                      <a:pt x="2992" y="366"/>
                    </a:lnTo>
                    <a:lnTo>
                      <a:pt x="2996" y="352"/>
                    </a:lnTo>
                    <a:lnTo>
                      <a:pt x="2999" y="352"/>
                    </a:lnTo>
                    <a:lnTo>
                      <a:pt x="3001" y="350"/>
                    </a:lnTo>
                    <a:lnTo>
                      <a:pt x="3003" y="346"/>
                    </a:lnTo>
                    <a:lnTo>
                      <a:pt x="3003" y="343"/>
                    </a:lnTo>
                    <a:lnTo>
                      <a:pt x="3003" y="339"/>
                    </a:lnTo>
                    <a:lnTo>
                      <a:pt x="3015" y="346"/>
                    </a:lnTo>
                    <a:lnTo>
                      <a:pt x="3026" y="344"/>
                    </a:lnTo>
                    <a:lnTo>
                      <a:pt x="3033" y="337"/>
                    </a:lnTo>
                    <a:lnTo>
                      <a:pt x="3041" y="325"/>
                    </a:lnTo>
                    <a:lnTo>
                      <a:pt x="3046" y="312"/>
                    </a:lnTo>
                    <a:lnTo>
                      <a:pt x="3050" y="299"/>
                    </a:lnTo>
                    <a:lnTo>
                      <a:pt x="3037" y="292"/>
                    </a:lnTo>
                    <a:close/>
                    <a:moveTo>
                      <a:pt x="3703" y="288"/>
                    </a:moveTo>
                    <a:lnTo>
                      <a:pt x="3695" y="298"/>
                    </a:lnTo>
                    <a:lnTo>
                      <a:pt x="3694" y="303"/>
                    </a:lnTo>
                    <a:lnTo>
                      <a:pt x="3694" y="310"/>
                    </a:lnTo>
                    <a:lnTo>
                      <a:pt x="3694" y="316"/>
                    </a:lnTo>
                    <a:lnTo>
                      <a:pt x="3690" y="321"/>
                    </a:lnTo>
                    <a:lnTo>
                      <a:pt x="3674" y="312"/>
                    </a:lnTo>
                    <a:lnTo>
                      <a:pt x="3652" y="307"/>
                    </a:lnTo>
                    <a:lnTo>
                      <a:pt x="3625" y="305"/>
                    </a:lnTo>
                    <a:lnTo>
                      <a:pt x="3596" y="307"/>
                    </a:lnTo>
                    <a:lnTo>
                      <a:pt x="3567" y="310"/>
                    </a:lnTo>
                    <a:lnTo>
                      <a:pt x="3544" y="316"/>
                    </a:lnTo>
                    <a:lnTo>
                      <a:pt x="3524" y="325"/>
                    </a:lnTo>
                    <a:lnTo>
                      <a:pt x="3511" y="335"/>
                    </a:lnTo>
                    <a:lnTo>
                      <a:pt x="3538" y="343"/>
                    </a:lnTo>
                    <a:lnTo>
                      <a:pt x="3564" y="344"/>
                    </a:lnTo>
                    <a:lnTo>
                      <a:pt x="3587" y="343"/>
                    </a:lnTo>
                    <a:lnTo>
                      <a:pt x="3609" y="339"/>
                    </a:lnTo>
                    <a:lnTo>
                      <a:pt x="3630" y="337"/>
                    </a:lnTo>
                    <a:lnTo>
                      <a:pt x="3650" y="339"/>
                    </a:lnTo>
                    <a:lnTo>
                      <a:pt x="3668" y="348"/>
                    </a:lnTo>
                    <a:lnTo>
                      <a:pt x="3688" y="364"/>
                    </a:lnTo>
                    <a:lnTo>
                      <a:pt x="3697" y="361"/>
                    </a:lnTo>
                    <a:lnTo>
                      <a:pt x="3708" y="352"/>
                    </a:lnTo>
                    <a:lnTo>
                      <a:pt x="3715" y="341"/>
                    </a:lnTo>
                    <a:lnTo>
                      <a:pt x="3721" y="328"/>
                    </a:lnTo>
                    <a:lnTo>
                      <a:pt x="3722" y="316"/>
                    </a:lnTo>
                    <a:lnTo>
                      <a:pt x="3721" y="303"/>
                    </a:lnTo>
                    <a:lnTo>
                      <a:pt x="3715" y="294"/>
                    </a:lnTo>
                    <a:lnTo>
                      <a:pt x="3703" y="288"/>
                    </a:lnTo>
                    <a:close/>
                    <a:moveTo>
                      <a:pt x="4911" y="287"/>
                    </a:moveTo>
                    <a:lnTo>
                      <a:pt x="4904" y="288"/>
                    </a:lnTo>
                    <a:lnTo>
                      <a:pt x="4898" y="298"/>
                    </a:lnTo>
                    <a:lnTo>
                      <a:pt x="4897" y="308"/>
                    </a:lnTo>
                    <a:lnTo>
                      <a:pt x="4907" y="307"/>
                    </a:lnTo>
                    <a:lnTo>
                      <a:pt x="4916" y="305"/>
                    </a:lnTo>
                    <a:lnTo>
                      <a:pt x="4925" y="301"/>
                    </a:lnTo>
                    <a:lnTo>
                      <a:pt x="4929" y="292"/>
                    </a:lnTo>
                    <a:lnTo>
                      <a:pt x="4920" y="287"/>
                    </a:lnTo>
                    <a:lnTo>
                      <a:pt x="4911" y="287"/>
                    </a:lnTo>
                    <a:close/>
                    <a:moveTo>
                      <a:pt x="4664" y="276"/>
                    </a:moveTo>
                    <a:lnTo>
                      <a:pt x="4660" y="276"/>
                    </a:lnTo>
                    <a:lnTo>
                      <a:pt x="4657" y="279"/>
                    </a:lnTo>
                    <a:lnTo>
                      <a:pt x="4653" y="283"/>
                    </a:lnTo>
                    <a:lnTo>
                      <a:pt x="4649" y="288"/>
                    </a:lnTo>
                    <a:lnTo>
                      <a:pt x="4648" y="296"/>
                    </a:lnTo>
                    <a:lnTo>
                      <a:pt x="4646" y="305"/>
                    </a:lnTo>
                    <a:lnTo>
                      <a:pt x="4653" y="305"/>
                    </a:lnTo>
                    <a:lnTo>
                      <a:pt x="4659" y="305"/>
                    </a:lnTo>
                    <a:lnTo>
                      <a:pt x="4664" y="307"/>
                    </a:lnTo>
                    <a:lnTo>
                      <a:pt x="4668" y="308"/>
                    </a:lnTo>
                    <a:lnTo>
                      <a:pt x="4673" y="310"/>
                    </a:lnTo>
                    <a:lnTo>
                      <a:pt x="4677" y="301"/>
                    </a:lnTo>
                    <a:lnTo>
                      <a:pt x="4677" y="294"/>
                    </a:lnTo>
                    <a:lnTo>
                      <a:pt x="4677" y="287"/>
                    </a:lnTo>
                    <a:lnTo>
                      <a:pt x="4675" y="281"/>
                    </a:lnTo>
                    <a:lnTo>
                      <a:pt x="4673" y="278"/>
                    </a:lnTo>
                    <a:lnTo>
                      <a:pt x="4669" y="276"/>
                    </a:lnTo>
                    <a:lnTo>
                      <a:pt x="4664" y="276"/>
                    </a:lnTo>
                    <a:close/>
                    <a:moveTo>
                      <a:pt x="4603" y="276"/>
                    </a:moveTo>
                    <a:lnTo>
                      <a:pt x="4594" y="278"/>
                    </a:lnTo>
                    <a:lnTo>
                      <a:pt x="4586" y="283"/>
                    </a:lnTo>
                    <a:lnTo>
                      <a:pt x="4579" y="294"/>
                    </a:lnTo>
                    <a:lnTo>
                      <a:pt x="4577" y="308"/>
                    </a:lnTo>
                    <a:lnTo>
                      <a:pt x="4586" y="316"/>
                    </a:lnTo>
                    <a:lnTo>
                      <a:pt x="4597" y="317"/>
                    </a:lnTo>
                    <a:lnTo>
                      <a:pt x="4610" y="319"/>
                    </a:lnTo>
                    <a:lnTo>
                      <a:pt x="4622" y="321"/>
                    </a:lnTo>
                    <a:lnTo>
                      <a:pt x="4622" y="301"/>
                    </a:lnTo>
                    <a:lnTo>
                      <a:pt x="4619" y="287"/>
                    </a:lnTo>
                    <a:lnTo>
                      <a:pt x="4612" y="279"/>
                    </a:lnTo>
                    <a:lnTo>
                      <a:pt x="4603" y="276"/>
                    </a:lnTo>
                    <a:close/>
                    <a:moveTo>
                      <a:pt x="3883" y="274"/>
                    </a:moveTo>
                    <a:lnTo>
                      <a:pt x="3869" y="279"/>
                    </a:lnTo>
                    <a:lnTo>
                      <a:pt x="3852" y="283"/>
                    </a:lnTo>
                    <a:lnTo>
                      <a:pt x="3834" y="285"/>
                    </a:lnTo>
                    <a:lnTo>
                      <a:pt x="3816" y="285"/>
                    </a:lnTo>
                    <a:lnTo>
                      <a:pt x="3798" y="287"/>
                    </a:lnTo>
                    <a:lnTo>
                      <a:pt x="3780" y="290"/>
                    </a:lnTo>
                    <a:lnTo>
                      <a:pt x="3764" y="296"/>
                    </a:lnTo>
                    <a:lnTo>
                      <a:pt x="3749" y="307"/>
                    </a:lnTo>
                    <a:lnTo>
                      <a:pt x="3737" y="321"/>
                    </a:lnTo>
                    <a:lnTo>
                      <a:pt x="3728" y="341"/>
                    </a:lnTo>
                    <a:lnTo>
                      <a:pt x="3722" y="368"/>
                    </a:lnTo>
                    <a:lnTo>
                      <a:pt x="3760" y="355"/>
                    </a:lnTo>
                    <a:lnTo>
                      <a:pt x="3796" y="344"/>
                    </a:lnTo>
                    <a:lnTo>
                      <a:pt x="3831" y="337"/>
                    </a:lnTo>
                    <a:lnTo>
                      <a:pt x="3861" y="337"/>
                    </a:lnTo>
                    <a:lnTo>
                      <a:pt x="3892" y="346"/>
                    </a:lnTo>
                    <a:lnTo>
                      <a:pt x="3894" y="330"/>
                    </a:lnTo>
                    <a:lnTo>
                      <a:pt x="3892" y="319"/>
                    </a:lnTo>
                    <a:lnTo>
                      <a:pt x="3890" y="308"/>
                    </a:lnTo>
                    <a:lnTo>
                      <a:pt x="3885" y="294"/>
                    </a:lnTo>
                    <a:lnTo>
                      <a:pt x="3883" y="274"/>
                    </a:lnTo>
                    <a:close/>
                    <a:moveTo>
                      <a:pt x="4116" y="270"/>
                    </a:moveTo>
                    <a:lnTo>
                      <a:pt x="4117" y="285"/>
                    </a:lnTo>
                    <a:lnTo>
                      <a:pt x="4125" y="290"/>
                    </a:lnTo>
                    <a:lnTo>
                      <a:pt x="4132" y="294"/>
                    </a:lnTo>
                    <a:lnTo>
                      <a:pt x="4143" y="296"/>
                    </a:lnTo>
                    <a:lnTo>
                      <a:pt x="4153" y="296"/>
                    </a:lnTo>
                    <a:lnTo>
                      <a:pt x="4152" y="283"/>
                    </a:lnTo>
                    <a:lnTo>
                      <a:pt x="4148" y="278"/>
                    </a:lnTo>
                    <a:lnTo>
                      <a:pt x="4143" y="276"/>
                    </a:lnTo>
                    <a:lnTo>
                      <a:pt x="4135" y="276"/>
                    </a:lnTo>
                    <a:lnTo>
                      <a:pt x="4126" y="276"/>
                    </a:lnTo>
                    <a:lnTo>
                      <a:pt x="4119" y="276"/>
                    </a:lnTo>
                    <a:lnTo>
                      <a:pt x="4116" y="270"/>
                    </a:lnTo>
                    <a:close/>
                    <a:moveTo>
                      <a:pt x="2543" y="260"/>
                    </a:moveTo>
                    <a:lnTo>
                      <a:pt x="2536" y="263"/>
                    </a:lnTo>
                    <a:lnTo>
                      <a:pt x="2525" y="263"/>
                    </a:lnTo>
                    <a:lnTo>
                      <a:pt x="2512" y="265"/>
                    </a:lnTo>
                    <a:lnTo>
                      <a:pt x="2503" y="267"/>
                    </a:lnTo>
                    <a:lnTo>
                      <a:pt x="2496" y="270"/>
                    </a:lnTo>
                    <a:lnTo>
                      <a:pt x="2494" y="279"/>
                    </a:lnTo>
                    <a:lnTo>
                      <a:pt x="2505" y="281"/>
                    </a:lnTo>
                    <a:lnTo>
                      <a:pt x="2516" y="283"/>
                    </a:lnTo>
                    <a:lnTo>
                      <a:pt x="2527" y="283"/>
                    </a:lnTo>
                    <a:lnTo>
                      <a:pt x="2536" y="281"/>
                    </a:lnTo>
                    <a:lnTo>
                      <a:pt x="2541" y="274"/>
                    </a:lnTo>
                    <a:lnTo>
                      <a:pt x="2543" y="260"/>
                    </a:lnTo>
                    <a:close/>
                    <a:moveTo>
                      <a:pt x="4406" y="256"/>
                    </a:moveTo>
                    <a:lnTo>
                      <a:pt x="4372" y="274"/>
                    </a:lnTo>
                    <a:lnTo>
                      <a:pt x="4336" y="279"/>
                    </a:lnTo>
                    <a:lnTo>
                      <a:pt x="4301" y="279"/>
                    </a:lnTo>
                    <a:lnTo>
                      <a:pt x="4269" y="274"/>
                    </a:lnTo>
                    <a:lnTo>
                      <a:pt x="4236" y="267"/>
                    </a:lnTo>
                    <a:lnTo>
                      <a:pt x="4206" y="261"/>
                    </a:lnTo>
                    <a:lnTo>
                      <a:pt x="4179" y="260"/>
                    </a:lnTo>
                    <a:lnTo>
                      <a:pt x="4175" y="258"/>
                    </a:lnTo>
                    <a:lnTo>
                      <a:pt x="4172" y="260"/>
                    </a:lnTo>
                    <a:lnTo>
                      <a:pt x="4166" y="261"/>
                    </a:lnTo>
                    <a:lnTo>
                      <a:pt x="4179" y="260"/>
                    </a:lnTo>
                    <a:lnTo>
                      <a:pt x="4182" y="261"/>
                    </a:lnTo>
                    <a:lnTo>
                      <a:pt x="4184" y="265"/>
                    </a:lnTo>
                    <a:lnTo>
                      <a:pt x="4186" y="270"/>
                    </a:lnTo>
                    <a:lnTo>
                      <a:pt x="4188" y="276"/>
                    </a:lnTo>
                    <a:lnTo>
                      <a:pt x="4190" y="279"/>
                    </a:lnTo>
                    <a:lnTo>
                      <a:pt x="4191" y="283"/>
                    </a:lnTo>
                    <a:lnTo>
                      <a:pt x="4195" y="287"/>
                    </a:lnTo>
                    <a:lnTo>
                      <a:pt x="4193" y="292"/>
                    </a:lnTo>
                    <a:lnTo>
                      <a:pt x="4191" y="294"/>
                    </a:lnTo>
                    <a:lnTo>
                      <a:pt x="4188" y="296"/>
                    </a:lnTo>
                    <a:lnTo>
                      <a:pt x="4186" y="296"/>
                    </a:lnTo>
                    <a:lnTo>
                      <a:pt x="4182" y="296"/>
                    </a:lnTo>
                    <a:lnTo>
                      <a:pt x="4181" y="296"/>
                    </a:lnTo>
                    <a:lnTo>
                      <a:pt x="4177" y="294"/>
                    </a:lnTo>
                    <a:lnTo>
                      <a:pt x="4175" y="294"/>
                    </a:lnTo>
                    <a:lnTo>
                      <a:pt x="4173" y="294"/>
                    </a:lnTo>
                    <a:lnTo>
                      <a:pt x="4172" y="294"/>
                    </a:lnTo>
                    <a:lnTo>
                      <a:pt x="4172" y="296"/>
                    </a:lnTo>
                    <a:lnTo>
                      <a:pt x="4172" y="299"/>
                    </a:lnTo>
                    <a:lnTo>
                      <a:pt x="4172" y="305"/>
                    </a:lnTo>
                    <a:lnTo>
                      <a:pt x="4172" y="312"/>
                    </a:lnTo>
                    <a:lnTo>
                      <a:pt x="4175" y="317"/>
                    </a:lnTo>
                    <a:lnTo>
                      <a:pt x="4177" y="319"/>
                    </a:lnTo>
                    <a:lnTo>
                      <a:pt x="4181" y="319"/>
                    </a:lnTo>
                    <a:lnTo>
                      <a:pt x="4186" y="319"/>
                    </a:lnTo>
                    <a:lnTo>
                      <a:pt x="4190" y="319"/>
                    </a:lnTo>
                    <a:lnTo>
                      <a:pt x="4195" y="319"/>
                    </a:lnTo>
                    <a:lnTo>
                      <a:pt x="4199" y="317"/>
                    </a:lnTo>
                    <a:lnTo>
                      <a:pt x="4200" y="328"/>
                    </a:lnTo>
                    <a:lnTo>
                      <a:pt x="4229" y="325"/>
                    </a:lnTo>
                    <a:lnTo>
                      <a:pt x="4256" y="321"/>
                    </a:lnTo>
                    <a:lnTo>
                      <a:pt x="4285" y="316"/>
                    </a:lnTo>
                    <a:lnTo>
                      <a:pt x="4316" y="308"/>
                    </a:lnTo>
                    <a:lnTo>
                      <a:pt x="4352" y="299"/>
                    </a:lnTo>
                    <a:lnTo>
                      <a:pt x="4363" y="312"/>
                    </a:lnTo>
                    <a:lnTo>
                      <a:pt x="4375" y="317"/>
                    </a:lnTo>
                    <a:lnTo>
                      <a:pt x="4392" y="319"/>
                    </a:lnTo>
                    <a:lnTo>
                      <a:pt x="4408" y="314"/>
                    </a:lnTo>
                    <a:lnTo>
                      <a:pt x="4424" y="301"/>
                    </a:lnTo>
                    <a:lnTo>
                      <a:pt x="4437" y="283"/>
                    </a:lnTo>
                    <a:lnTo>
                      <a:pt x="4424" y="283"/>
                    </a:lnTo>
                    <a:lnTo>
                      <a:pt x="4415" y="279"/>
                    </a:lnTo>
                    <a:lnTo>
                      <a:pt x="4410" y="270"/>
                    </a:lnTo>
                    <a:lnTo>
                      <a:pt x="4406" y="256"/>
                    </a:lnTo>
                    <a:close/>
                    <a:moveTo>
                      <a:pt x="3932" y="254"/>
                    </a:moveTo>
                    <a:lnTo>
                      <a:pt x="3932" y="258"/>
                    </a:lnTo>
                    <a:lnTo>
                      <a:pt x="3930" y="261"/>
                    </a:lnTo>
                    <a:lnTo>
                      <a:pt x="3926" y="263"/>
                    </a:lnTo>
                    <a:lnTo>
                      <a:pt x="3924" y="265"/>
                    </a:lnTo>
                    <a:lnTo>
                      <a:pt x="3921" y="267"/>
                    </a:lnTo>
                    <a:lnTo>
                      <a:pt x="3919" y="270"/>
                    </a:lnTo>
                    <a:lnTo>
                      <a:pt x="3917" y="274"/>
                    </a:lnTo>
                    <a:lnTo>
                      <a:pt x="3917" y="278"/>
                    </a:lnTo>
                    <a:lnTo>
                      <a:pt x="3914" y="279"/>
                    </a:lnTo>
                    <a:lnTo>
                      <a:pt x="3912" y="283"/>
                    </a:lnTo>
                    <a:lnTo>
                      <a:pt x="3910" y="287"/>
                    </a:lnTo>
                    <a:lnTo>
                      <a:pt x="3906" y="290"/>
                    </a:lnTo>
                    <a:lnTo>
                      <a:pt x="3903" y="292"/>
                    </a:lnTo>
                    <a:lnTo>
                      <a:pt x="3899" y="287"/>
                    </a:lnTo>
                    <a:lnTo>
                      <a:pt x="3897" y="287"/>
                    </a:lnTo>
                    <a:lnTo>
                      <a:pt x="3896" y="287"/>
                    </a:lnTo>
                    <a:lnTo>
                      <a:pt x="3896" y="287"/>
                    </a:lnTo>
                    <a:lnTo>
                      <a:pt x="3896" y="288"/>
                    </a:lnTo>
                    <a:lnTo>
                      <a:pt x="3897" y="290"/>
                    </a:lnTo>
                    <a:lnTo>
                      <a:pt x="3899" y="292"/>
                    </a:lnTo>
                    <a:lnTo>
                      <a:pt x="3903" y="292"/>
                    </a:lnTo>
                    <a:lnTo>
                      <a:pt x="3903" y="301"/>
                    </a:lnTo>
                    <a:lnTo>
                      <a:pt x="3915" y="307"/>
                    </a:lnTo>
                    <a:lnTo>
                      <a:pt x="3924" y="317"/>
                    </a:lnTo>
                    <a:lnTo>
                      <a:pt x="3930" y="332"/>
                    </a:lnTo>
                    <a:lnTo>
                      <a:pt x="3935" y="348"/>
                    </a:lnTo>
                    <a:lnTo>
                      <a:pt x="3950" y="348"/>
                    </a:lnTo>
                    <a:lnTo>
                      <a:pt x="3959" y="343"/>
                    </a:lnTo>
                    <a:lnTo>
                      <a:pt x="3962" y="334"/>
                    </a:lnTo>
                    <a:lnTo>
                      <a:pt x="3966" y="323"/>
                    </a:lnTo>
                    <a:lnTo>
                      <a:pt x="3968" y="312"/>
                    </a:lnTo>
                    <a:lnTo>
                      <a:pt x="3973" y="303"/>
                    </a:lnTo>
                    <a:lnTo>
                      <a:pt x="3980" y="298"/>
                    </a:lnTo>
                    <a:lnTo>
                      <a:pt x="3982" y="310"/>
                    </a:lnTo>
                    <a:lnTo>
                      <a:pt x="3982" y="321"/>
                    </a:lnTo>
                    <a:lnTo>
                      <a:pt x="3979" y="330"/>
                    </a:lnTo>
                    <a:lnTo>
                      <a:pt x="3977" y="339"/>
                    </a:lnTo>
                    <a:lnTo>
                      <a:pt x="3993" y="328"/>
                    </a:lnTo>
                    <a:lnTo>
                      <a:pt x="4006" y="323"/>
                    </a:lnTo>
                    <a:lnTo>
                      <a:pt x="4016" y="321"/>
                    </a:lnTo>
                    <a:lnTo>
                      <a:pt x="4027" y="323"/>
                    </a:lnTo>
                    <a:lnTo>
                      <a:pt x="4040" y="325"/>
                    </a:lnTo>
                    <a:lnTo>
                      <a:pt x="4056" y="325"/>
                    </a:lnTo>
                    <a:lnTo>
                      <a:pt x="4078" y="321"/>
                    </a:lnTo>
                    <a:lnTo>
                      <a:pt x="4081" y="303"/>
                    </a:lnTo>
                    <a:lnTo>
                      <a:pt x="4085" y="288"/>
                    </a:lnTo>
                    <a:lnTo>
                      <a:pt x="4085" y="278"/>
                    </a:lnTo>
                    <a:lnTo>
                      <a:pt x="4081" y="269"/>
                    </a:lnTo>
                    <a:lnTo>
                      <a:pt x="4071" y="263"/>
                    </a:lnTo>
                    <a:lnTo>
                      <a:pt x="4054" y="261"/>
                    </a:lnTo>
                    <a:lnTo>
                      <a:pt x="4045" y="272"/>
                    </a:lnTo>
                    <a:lnTo>
                      <a:pt x="4029" y="278"/>
                    </a:lnTo>
                    <a:lnTo>
                      <a:pt x="4011" y="281"/>
                    </a:lnTo>
                    <a:lnTo>
                      <a:pt x="3989" y="281"/>
                    </a:lnTo>
                    <a:lnTo>
                      <a:pt x="3968" y="276"/>
                    </a:lnTo>
                    <a:lnTo>
                      <a:pt x="3948" y="267"/>
                    </a:lnTo>
                    <a:lnTo>
                      <a:pt x="3932" y="254"/>
                    </a:lnTo>
                    <a:close/>
                    <a:moveTo>
                      <a:pt x="4716" y="249"/>
                    </a:moveTo>
                    <a:lnTo>
                      <a:pt x="4714" y="260"/>
                    </a:lnTo>
                    <a:lnTo>
                      <a:pt x="4709" y="267"/>
                    </a:lnTo>
                    <a:lnTo>
                      <a:pt x="4702" y="272"/>
                    </a:lnTo>
                    <a:lnTo>
                      <a:pt x="4695" y="278"/>
                    </a:lnTo>
                    <a:lnTo>
                      <a:pt x="4689" y="287"/>
                    </a:lnTo>
                    <a:lnTo>
                      <a:pt x="4687" y="298"/>
                    </a:lnTo>
                    <a:lnTo>
                      <a:pt x="4698" y="299"/>
                    </a:lnTo>
                    <a:lnTo>
                      <a:pt x="4705" y="299"/>
                    </a:lnTo>
                    <a:lnTo>
                      <a:pt x="4711" y="298"/>
                    </a:lnTo>
                    <a:lnTo>
                      <a:pt x="4718" y="298"/>
                    </a:lnTo>
                    <a:lnTo>
                      <a:pt x="4731" y="299"/>
                    </a:lnTo>
                    <a:lnTo>
                      <a:pt x="4736" y="285"/>
                    </a:lnTo>
                    <a:lnTo>
                      <a:pt x="4734" y="270"/>
                    </a:lnTo>
                    <a:lnTo>
                      <a:pt x="4727" y="258"/>
                    </a:lnTo>
                    <a:lnTo>
                      <a:pt x="4716" y="249"/>
                    </a:lnTo>
                    <a:close/>
                    <a:moveTo>
                      <a:pt x="4518" y="245"/>
                    </a:moveTo>
                    <a:lnTo>
                      <a:pt x="4509" y="247"/>
                    </a:lnTo>
                    <a:lnTo>
                      <a:pt x="4502" y="254"/>
                    </a:lnTo>
                    <a:lnTo>
                      <a:pt x="4496" y="265"/>
                    </a:lnTo>
                    <a:lnTo>
                      <a:pt x="4491" y="276"/>
                    </a:lnTo>
                    <a:lnTo>
                      <a:pt x="4485" y="283"/>
                    </a:lnTo>
                    <a:lnTo>
                      <a:pt x="4480" y="287"/>
                    </a:lnTo>
                    <a:lnTo>
                      <a:pt x="4475" y="281"/>
                    </a:lnTo>
                    <a:lnTo>
                      <a:pt x="4469" y="265"/>
                    </a:lnTo>
                    <a:lnTo>
                      <a:pt x="4471" y="263"/>
                    </a:lnTo>
                    <a:lnTo>
                      <a:pt x="4473" y="260"/>
                    </a:lnTo>
                    <a:lnTo>
                      <a:pt x="4473" y="258"/>
                    </a:lnTo>
                    <a:lnTo>
                      <a:pt x="4471" y="258"/>
                    </a:lnTo>
                    <a:lnTo>
                      <a:pt x="4471" y="258"/>
                    </a:lnTo>
                    <a:lnTo>
                      <a:pt x="4469" y="260"/>
                    </a:lnTo>
                    <a:lnTo>
                      <a:pt x="4467" y="261"/>
                    </a:lnTo>
                    <a:lnTo>
                      <a:pt x="4469" y="265"/>
                    </a:lnTo>
                    <a:lnTo>
                      <a:pt x="4466" y="265"/>
                    </a:lnTo>
                    <a:lnTo>
                      <a:pt x="4462" y="263"/>
                    </a:lnTo>
                    <a:lnTo>
                      <a:pt x="4460" y="261"/>
                    </a:lnTo>
                    <a:lnTo>
                      <a:pt x="4457" y="260"/>
                    </a:lnTo>
                    <a:lnTo>
                      <a:pt x="4455" y="258"/>
                    </a:lnTo>
                    <a:lnTo>
                      <a:pt x="4449" y="258"/>
                    </a:lnTo>
                    <a:lnTo>
                      <a:pt x="4451" y="272"/>
                    </a:lnTo>
                    <a:lnTo>
                      <a:pt x="4449" y="279"/>
                    </a:lnTo>
                    <a:lnTo>
                      <a:pt x="4447" y="285"/>
                    </a:lnTo>
                    <a:lnTo>
                      <a:pt x="4449" y="292"/>
                    </a:lnTo>
                    <a:lnTo>
                      <a:pt x="4455" y="299"/>
                    </a:lnTo>
                    <a:lnTo>
                      <a:pt x="4453" y="301"/>
                    </a:lnTo>
                    <a:lnTo>
                      <a:pt x="4451" y="305"/>
                    </a:lnTo>
                    <a:lnTo>
                      <a:pt x="4451" y="307"/>
                    </a:lnTo>
                    <a:lnTo>
                      <a:pt x="4453" y="308"/>
                    </a:lnTo>
                    <a:lnTo>
                      <a:pt x="4455" y="310"/>
                    </a:lnTo>
                    <a:lnTo>
                      <a:pt x="4457" y="310"/>
                    </a:lnTo>
                    <a:lnTo>
                      <a:pt x="4458" y="314"/>
                    </a:lnTo>
                    <a:lnTo>
                      <a:pt x="4460" y="316"/>
                    </a:lnTo>
                    <a:lnTo>
                      <a:pt x="4462" y="316"/>
                    </a:lnTo>
                    <a:lnTo>
                      <a:pt x="4464" y="316"/>
                    </a:lnTo>
                    <a:lnTo>
                      <a:pt x="4464" y="314"/>
                    </a:lnTo>
                    <a:lnTo>
                      <a:pt x="4466" y="310"/>
                    </a:lnTo>
                    <a:lnTo>
                      <a:pt x="4466" y="308"/>
                    </a:lnTo>
                    <a:lnTo>
                      <a:pt x="4484" y="308"/>
                    </a:lnTo>
                    <a:lnTo>
                      <a:pt x="4498" y="310"/>
                    </a:lnTo>
                    <a:lnTo>
                      <a:pt x="4511" y="310"/>
                    </a:lnTo>
                    <a:lnTo>
                      <a:pt x="4525" y="310"/>
                    </a:lnTo>
                    <a:lnTo>
                      <a:pt x="4543" y="307"/>
                    </a:lnTo>
                    <a:lnTo>
                      <a:pt x="4568" y="299"/>
                    </a:lnTo>
                    <a:lnTo>
                      <a:pt x="4567" y="288"/>
                    </a:lnTo>
                    <a:lnTo>
                      <a:pt x="4565" y="278"/>
                    </a:lnTo>
                    <a:lnTo>
                      <a:pt x="4563" y="269"/>
                    </a:lnTo>
                    <a:lnTo>
                      <a:pt x="4559" y="261"/>
                    </a:lnTo>
                    <a:lnTo>
                      <a:pt x="4554" y="260"/>
                    </a:lnTo>
                    <a:lnTo>
                      <a:pt x="4547" y="270"/>
                    </a:lnTo>
                    <a:lnTo>
                      <a:pt x="4538" y="278"/>
                    </a:lnTo>
                    <a:lnTo>
                      <a:pt x="4525" y="283"/>
                    </a:lnTo>
                    <a:lnTo>
                      <a:pt x="4514" y="288"/>
                    </a:lnTo>
                    <a:lnTo>
                      <a:pt x="4520" y="270"/>
                    </a:lnTo>
                    <a:lnTo>
                      <a:pt x="4518" y="245"/>
                    </a:lnTo>
                    <a:close/>
                    <a:moveTo>
                      <a:pt x="4992" y="240"/>
                    </a:moveTo>
                    <a:lnTo>
                      <a:pt x="4983" y="240"/>
                    </a:lnTo>
                    <a:lnTo>
                      <a:pt x="4978" y="256"/>
                    </a:lnTo>
                    <a:lnTo>
                      <a:pt x="4978" y="278"/>
                    </a:lnTo>
                    <a:lnTo>
                      <a:pt x="4981" y="303"/>
                    </a:lnTo>
                    <a:lnTo>
                      <a:pt x="4999" y="296"/>
                    </a:lnTo>
                    <a:lnTo>
                      <a:pt x="5010" y="283"/>
                    </a:lnTo>
                    <a:lnTo>
                      <a:pt x="5017" y="265"/>
                    </a:lnTo>
                    <a:lnTo>
                      <a:pt x="5017" y="243"/>
                    </a:lnTo>
                    <a:lnTo>
                      <a:pt x="5008" y="245"/>
                    </a:lnTo>
                    <a:lnTo>
                      <a:pt x="4999" y="242"/>
                    </a:lnTo>
                    <a:lnTo>
                      <a:pt x="4992" y="240"/>
                    </a:lnTo>
                    <a:close/>
                    <a:moveTo>
                      <a:pt x="1264" y="234"/>
                    </a:moveTo>
                    <a:lnTo>
                      <a:pt x="1253" y="236"/>
                    </a:lnTo>
                    <a:lnTo>
                      <a:pt x="1242" y="240"/>
                    </a:lnTo>
                    <a:lnTo>
                      <a:pt x="1235" y="243"/>
                    </a:lnTo>
                    <a:lnTo>
                      <a:pt x="1232" y="251"/>
                    </a:lnTo>
                    <a:lnTo>
                      <a:pt x="1239" y="256"/>
                    </a:lnTo>
                    <a:lnTo>
                      <a:pt x="1248" y="258"/>
                    </a:lnTo>
                    <a:lnTo>
                      <a:pt x="1257" y="254"/>
                    </a:lnTo>
                    <a:lnTo>
                      <a:pt x="1262" y="247"/>
                    </a:lnTo>
                    <a:lnTo>
                      <a:pt x="1264" y="234"/>
                    </a:lnTo>
                    <a:close/>
                    <a:moveTo>
                      <a:pt x="5127" y="233"/>
                    </a:moveTo>
                    <a:lnTo>
                      <a:pt x="5127" y="242"/>
                    </a:lnTo>
                    <a:lnTo>
                      <a:pt x="5124" y="251"/>
                    </a:lnTo>
                    <a:lnTo>
                      <a:pt x="5122" y="261"/>
                    </a:lnTo>
                    <a:lnTo>
                      <a:pt x="5126" y="276"/>
                    </a:lnTo>
                    <a:lnTo>
                      <a:pt x="5142" y="272"/>
                    </a:lnTo>
                    <a:lnTo>
                      <a:pt x="5145" y="256"/>
                    </a:lnTo>
                    <a:lnTo>
                      <a:pt x="5140" y="242"/>
                    </a:lnTo>
                    <a:lnTo>
                      <a:pt x="5127" y="233"/>
                    </a:lnTo>
                    <a:close/>
                    <a:moveTo>
                      <a:pt x="3014" y="233"/>
                    </a:moveTo>
                    <a:lnTo>
                      <a:pt x="3003" y="233"/>
                    </a:lnTo>
                    <a:lnTo>
                      <a:pt x="2992" y="234"/>
                    </a:lnTo>
                    <a:lnTo>
                      <a:pt x="2981" y="240"/>
                    </a:lnTo>
                    <a:lnTo>
                      <a:pt x="2974" y="245"/>
                    </a:lnTo>
                    <a:lnTo>
                      <a:pt x="2974" y="252"/>
                    </a:lnTo>
                    <a:lnTo>
                      <a:pt x="2983" y="260"/>
                    </a:lnTo>
                    <a:lnTo>
                      <a:pt x="2985" y="251"/>
                    </a:lnTo>
                    <a:lnTo>
                      <a:pt x="2988" y="247"/>
                    </a:lnTo>
                    <a:lnTo>
                      <a:pt x="2994" y="247"/>
                    </a:lnTo>
                    <a:lnTo>
                      <a:pt x="2999" y="251"/>
                    </a:lnTo>
                    <a:lnTo>
                      <a:pt x="3006" y="252"/>
                    </a:lnTo>
                    <a:lnTo>
                      <a:pt x="3012" y="254"/>
                    </a:lnTo>
                    <a:lnTo>
                      <a:pt x="3015" y="251"/>
                    </a:lnTo>
                    <a:lnTo>
                      <a:pt x="3017" y="245"/>
                    </a:lnTo>
                    <a:lnTo>
                      <a:pt x="3014" y="233"/>
                    </a:lnTo>
                    <a:close/>
                    <a:moveTo>
                      <a:pt x="2303" y="231"/>
                    </a:moveTo>
                    <a:lnTo>
                      <a:pt x="2296" y="234"/>
                    </a:lnTo>
                    <a:lnTo>
                      <a:pt x="2292" y="245"/>
                    </a:lnTo>
                    <a:lnTo>
                      <a:pt x="2298" y="251"/>
                    </a:lnTo>
                    <a:lnTo>
                      <a:pt x="2307" y="256"/>
                    </a:lnTo>
                    <a:lnTo>
                      <a:pt x="2316" y="260"/>
                    </a:lnTo>
                    <a:lnTo>
                      <a:pt x="2326" y="260"/>
                    </a:lnTo>
                    <a:lnTo>
                      <a:pt x="2334" y="256"/>
                    </a:lnTo>
                    <a:lnTo>
                      <a:pt x="2339" y="249"/>
                    </a:lnTo>
                    <a:lnTo>
                      <a:pt x="2343" y="236"/>
                    </a:lnTo>
                    <a:lnTo>
                      <a:pt x="2334" y="236"/>
                    </a:lnTo>
                    <a:lnTo>
                      <a:pt x="2323" y="234"/>
                    </a:lnTo>
                    <a:lnTo>
                      <a:pt x="2314" y="231"/>
                    </a:lnTo>
                    <a:lnTo>
                      <a:pt x="2303" y="231"/>
                    </a:lnTo>
                    <a:close/>
                    <a:moveTo>
                      <a:pt x="5248" y="231"/>
                    </a:moveTo>
                    <a:lnTo>
                      <a:pt x="5230" y="238"/>
                    </a:lnTo>
                    <a:lnTo>
                      <a:pt x="5212" y="242"/>
                    </a:lnTo>
                    <a:lnTo>
                      <a:pt x="5196" y="240"/>
                    </a:lnTo>
                    <a:lnTo>
                      <a:pt x="5178" y="238"/>
                    </a:lnTo>
                    <a:lnTo>
                      <a:pt x="5155" y="238"/>
                    </a:lnTo>
                    <a:lnTo>
                      <a:pt x="5160" y="254"/>
                    </a:lnTo>
                    <a:lnTo>
                      <a:pt x="5169" y="263"/>
                    </a:lnTo>
                    <a:lnTo>
                      <a:pt x="5182" y="269"/>
                    </a:lnTo>
                    <a:lnTo>
                      <a:pt x="5194" y="270"/>
                    </a:lnTo>
                    <a:lnTo>
                      <a:pt x="5209" y="270"/>
                    </a:lnTo>
                    <a:lnTo>
                      <a:pt x="5223" y="272"/>
                    </a:lnTo>
                    <a:lnTo>
                      <a:pt x="5237" y="274"/>
                    </a:lnTo>
                    <a:lnTo>
                      <a:pt x="5243" y="252"/>
                    </a:lnTo>
                    <a:lnTo>
                      <a:pt x="5248" y="231"/>
                    </a:lnTo>
                    <a:close/>
                    <a:moveTo>
                      <a:pt x="4826" y="227"/>
                    </a:moveTo>
                    <a:lnTo>
                      <a:pt x="4814" y="236"/>
                    </a:lnTo>
                    <a:lnTo>
                      <a:pt x="4805" y="245"/>
                    </a:lnTo>
                    <a:lnTo>
                      <a:pt x="4797" y="254"/>
                    </a:lnTo>
                    <a:lnTo>
                      <a:pt x="4790" y="260"/>
                    </a:lnTo>
                    <a:lnTo>
                      <a:pt x="4781" y="265"/>
                    </a:lnTo>
                    <a:lnTo>
                      <a:pt x="4769" y="267"/>
                    </a:lnTo>
                    <a:lnTo>
                      <a:pt x="4752" y="263"/>
                    </a:lnTo>
                    <a:lnTo>
                      <a:pt x="4758" y="285"/>
                    </a:lnTo>
                    <a:lnTo>
                      <a:pt x="4765" y="298"/>
                    </a:lnTo>
                    <a:lnTo>
                      <a:pt x="4774" y="303"/>
                    </a:lnTo>
                    <a:lnTo>
                      <a:pt x="4783" y="305"/>
                    </a:lnTo>
                    <a:lnTo>
                      <a:pt x="4794" y="301"/>
                    </a:lnTo>
                    <a:lnTo>
                      <a:pt x="4805" y="298"/>
                    </a:lnTo>
                    <a:lnTo>
                      <a:pt x="4817" y="292"/>
                    </a:lnTo>
                    <a:lnTo>
                      <a:pt x="4828" y="287"/>
                    </a:lnTo>
                    <a:lnTo>
                      <a:pt x="4841" y="285"/>
                    </a:lnTo>
                    <a:lnTo>
                      <a:pt x="4850" y="287"/>
                    </a:lnTo>
                    <a:lnTo>
                      <a:pt x="4855" y="272"/>
                    </a:lnTo>
                    <a:lnTo>
                      <a:pt x="4855" y="261"/>
                    </a:lnTo>
                    <a:lnTo>
                      <a:pt x="4848" y="252"/>
                    </a:lnTo>
                    <a:lnTo>
                      <a:pt x="4841" y="245"/>
                    </a:lnTo>
                    <a:lnTo>
                      <a:pt x="4832" y="238"/>
                    </a:lnTo>
                    <a:lnTo>
                      <a:pt x="4826" y="227"/>
                    </a:lnTo>
                    <a:close/>
                    <a:moveTo>
                      <a:pt x="2714" y="225"/>
                    </a:moveTo>
                    <a:lnTo>
                      <a:pt x="2703" y="229"/>
                    </a:lnTo>
                    <a:lnTo>
                      <a:pt x="2707" y="260"/>
                    </a:lnTo>
                    <a:lnTo>
                      <a:pt x="2721" y="258"/>
                    </a:lnTo>
                    <a:lnTo>
                      <a:pt x="2730" y="252"/>
                    </a:lnTo>
                    <a:lnTo>
                      <a:pt x="2736" y="245"/>
                    </a:lnTo>
                    <a:lnTo>
                      <a:pt x="2738" y="233"/>
                    </a:lnTo>
                    <a:lnTo>
                      <a:pt x="2730" y="231"/>
                    </a:lnTo>
                    <a:lnTo>
                      <a:pt x="2723" y="227"/>
                    </a:lnTo>
                    <a:lnTo>
                      <a:pt x="2714" y="225"/>
                    </a:lnTo>
                    <a:close/>
                    <a:moveTo>
                      <a:pt x="4920" y="225"/>
                    </a:moveTo>
                    <a:lnTo>
                      <a:pt x="4907" y="227"/>
                    </a:lnTo>
                    <a:lnTo>
                      <a:pt x="4898" y="236"/>
                    </a:lnTo>
                    <a:lnTo>
                      <a:pt x="4891" y="251"/>
                    </a:lnTo>
                    <a:lnTo>
                      <a:pt x="4891" y="269"/>
                    </a:lnTo>
                    <a:lnTo>
                      <a:pt x="4902" y="274"/>
                    </a:lnTo>
                    <a:lnTo>
                      <a:pt x="4911" y="272"/>
                    </a:lnTo>
                    <a:lnTo>
                      <a:pt x="4918" y="265"/>
                    </a:lnTo>
                    <a:lnTo>
                      <a:pt x="4924" y="254"/>
                    </a:lnTo>
                    <a:lnTo>
                      <a:pt x="4927" y="242"/>
                    </a:lnTo>
                    <a:lnTo>
                      <a:pt x="4929" y="229"/>
                    </a:lnTo>
                    <a:lnTo>
                      <a:pt x="4920" y="225"/>
                    </a:lnTo>
                    <a:close/>
                    <a:moveTo>
                      <a:pt x="1876" y="225"/>
                    </a:moveTo>
                    <a:lnTo>
                      <a:pt x="1868" y="225"/>
                    </a:lnTo>
                    <a:lnTo>
                      <a:pt x="1861" y="233"/>
                    </a:lnTo>
                    <a:lnTo>
                      <a:pt x="1859" y="245"/>
                    </a:lnTo>
                    <a:lnTo>
                      <a:pt x="1870" y="243"/>
                    </a:lnTo>
                    <a:lnTo>
                      <a:pt x="1877" y="247"/>
                    </a:lnTo>
                    <a:lnTo>
                      <a:pt x="1886" y="249"/>
                    </a:lnTo>
                    <a:lnTo>
                      <a:pt x="1895" y="249"/>
                    </a:lnTo>
                    <a:lnTo>
                      <a:pt x="1892" y="236"/>
                    </a:lnTo>
                    <a:lnTo>
                      <a:pt x="1885" y="227"/>
                    </a:lnTo>
                    <a:lnTo>
                      <a:pt x="1876" y="225"/>
                    </a:lnTo>
                    <a:close/>
                    <a:moveTo>
                      <a:pt x="2781" y="225"/>
                    </a:moveTo>
                    <a:lnTo>
                      <a:pt x="2766" y="231"/>
                    </a:lnTo>
                    <a:lnTo>
                      <a:pt x="2756" y="240"/>
                    </a:lnTo>
                    <a:lnTo>
                      <a:pt x="2750" y="252"/>
                    </a:lnTo>
                    <a:lnTo>
                      <a:pt x="2756" y="251"/>
                    </a:lnTo>
                    <a:lnTo>
                      <a:pt x="2761" y="251"/>
                    </a:lnTo>
                    <a:lnTo>
                      <a:pt x="2766" y="252"/>
                    </a:lnTo>
                    <a:lnTo>
                      <a:pt x="2772" y="254"/>
                    </a:lnTo>
                    <a:lnTo>
                      <a:pt x="2776" y="256"/>
                    </a:lnTo>
                    <a:lnTo>
                      <a:pt x="2777" y="249"/>
                    </a:lnTo>
                    <a:lnTo>
                      <a:pt x="2779" y="242"/>
                    </a:lnTo>
                    <a:lnTo>
                      <a:pt x="2781" y="234"/>
                    </a:lnTo>
                    <a:lnTo>
                      <a:pt x="2781" y="225"/>
                    </a:lnTo>
                    <a:close/>
                    <a:moveTo>
                      <a:pt x="2521" y="224"/>
                    </a:moveTo>
                    <a:lnTo>
                      <a:pt x="2509" y="225"/>
                    </a:lnTo>
                    <a:lnTo>
                      <a:pt x="2498" y="227"/>
                    </a:lnTo>
                    <a:lnTo>
                      <a:pt x="2489" y="236"/>
                    </a:lnTo>
                    <a:lnTo>
                      <a:pt x="2482" y="251"/>
                    </a:lnTo>
                    <a:lnTo>
                      <a:pt x="2500" y="251"/>
                    </a:lnTo>
                    <a:lnTo>
                      <a:pt x="2514" y="251"/>
                    </a:lnTo>
                    <a:lnTo>
                      <a:pt x="2527" y="247"/>
                    </a:lnTo>
                    <a:lnTo>
                      <a:pt x="2541" y="240"/>
                    </a:lnTo>
                    <a:lnTo>
                      <a:pt x="2555" y="225"/>
                    </a:lnTo>
                    <a:lnTo>
                      <a:pt x="2545" y="227"/>
                    </a:lnTo>
                    <a:lnTo>
                      <a:pt x="2534" y="225"/>
                    </a:lnTo>
                    <a:lnTo>
                      <a:pt x="2521" y="224"/>
                    </a:lnTo>
                    <a:close/>
                    <a:moveTo>
                      <a:pt x="3205" y="224"/>
                    </a:moveTo>
                    <a:lnTo>
                      <a:pt x="3190" y="225"/>
                    </a:lnTo>
                    <a:lnTo>
                      <a:pt x="3178" y="233"/>
                    </a:lnTo>
                    <a:lnTo>
                      <a:pt x="3169" y="247"/>
                    </a:lnTo>
                    <a:lnTo>
                      <a:pt x="3165" y="265"/>
                    </a:lnTo>
                    <a:lnTo>
                      <a:pt x="3172" y="260"/>
                    </a:lnTo>
                    <a:lnTo>
                      <a:pt x="3183" y="254"/>
                    </a:lnTo>
                    <a:lnTo>
                      <a:pt x="3194" y="252"/>
                    </a:lnTo>
                    <a:lnTo>
                      <a:pt x="3205" y="249"/>
                    </a:lnTo>
                    <a:lnTo>
                      <a:pt x="3216" y="245"/>
                    </a:lnTo>
                    <a:lnTo>
                      <a:pt x="3221" y="236"/>
                    </a:lnTo>
                    <a:lnTo>
                      <a:pt x="3221" y="224"/>
                    </a:lnTo>
                    <a:lnTo>
                      <a:pt x="3205" y="224"/>
                    </a:lnTo>
                    <a:close/>
                    <a:moveTo>
                      <a:pt x="2106" y="218"/>
                    </a:moveTo>
                    <a:lnTo>
                      <a:pt x="2092" y="224"/>
                    </a:lnTo>
                    <a:lnTo>
                      <a:pt x="2083" y="231"/>
                    </a:lnTo>
                    <a:lnTo>
                      <a:pt x="2081" y="240"/>
                    </a:lnTo>
                    <a:lnTo>
                      <a:pt x="2085" y="245"/>
                    </a:lnTo>
                    <a:lnTo>
                      <a:pt x="2096" y="249"/>
                    </a:lnTo>
                    <a:lnTo>
                      <a:pt x="2110" y="249"/>
                    </a:lnTo>
                    <a:lnTo>
                      <a:pt x="2106" y="218"/>
                    </a:lnTo>
                    <a:close/>
                    <a:moveTo>
                      <a:pt x="3102" y="215"/>
                    </a:moveTo>
                    <a:lnTo>
                      <a:pt x="3086" y="216"/>
                    </a:lnTo>
                    <a:lnTo>
                      <a:pt x="3070" y="220"/>
                    </a:lnTo>
                    <a:lnTo>
                      <a:pt x="3057" y="225"/>
                    </a:lnTo>
                    <a:lnTo>
                      <a:pt x="3050" y="236"/>
                    </a:lnTo>
                    <a:lnTo>
                      <a:pt x="3057" y="238"/>
                    </a:lnTo>
                    <a:lnTo>
                      <a:pt x="3059" y="242"/>
                    </a:lnTo>
                    <a:lnTo>
                      <a:pt x="3055" y="247"/>
                    </a:lnTo>
                    <a:lnTo>
                      <a:pt x="3050" y="254"/>
                    </a:lnTo>
                    <a:lnTo>
                      <a:pt x="3044" y="261"/>
                    </a:lnTo>
                    <a:lnTo>
                      <a:pt x="3044" y="269"/>
                    </a:lnTo>
                    <a:lnTo>
                      <a:pt x="3060" y="269"/>
                    </a:lnTo>
                    <a:lnTo>
                      <a:pt x="3077" y="267"/>
                    </a:lnTo>
                    <a:lnTo>
                      <a:pt x="3095" y="261"/>
                    </a:lnTo>
                    <a:lnTo>
                      <a:pt x="3109" y="252"/>
                    </a:lnTo>
                    <a:lnTo>
                      <a:pt x="3120" y="240"/>
                    </a:lnTo>
                    <a:lnTo>
                      <a:pt x="3125" y="220"/>
                    </a:lnTo>
                    <a:lnTo>
                      <a:pt x="3116" y="216"/>
                    </a:lnTo>
                    <a:lnTo>
                      <a:pt x="3102" y="215"/>
                    </a:lnTo>
                    <a:close/>
                    <a:moveTo>
                      <a:pt x="1037" y="215"/>
                    </a:moveTo>
                    <a:lnTo>
                      <a:pt x="1019" y="218"/>
                    </a:lnTo>
                    <a:lnTo>
                      <a:pt x="1022" y="240"/>
                    </a:lnTo>
                    <a:lnTo>
                      <a:pt x="1039" y="236"/>
                    </a:lnTo>
                    <a:lnTo>
                      <a:pt x="1037" y="215"/>
                    </a:lnTo>
                    <a:close/>
                    <a:moveTo>
                      <a:pt x="3262" y="215"/>
                    </a:moveTo>
                    <a:lnTo>
                      <a:pt x="3252" y="218"/>
                    </a:lnTo>
                    <a:lnTo>
                      <a:pt x="3243" y="220"/>
                    </a:lnTo>
                    <a:lnTo>
                      <a:pt x="3234" y="224"/>
                    </a:lnTo>
                    <a:lnTo>
                      <a:pt x="3230" y="233"/>
                    </a:lnTo>
                    <a:lnTo>
                      <a:pt x="3237" y="234"/>
                    </a:lnTo>
                    <a:lnTo>
                      <a:pt x="3237" y="238"/>
                    </a:lnTo>
                    <a:lnTo>
                      <a:pt x="3235" y="243"/>
                    </a:lnTo>
                    <a:lnTo>
                      <a:pt x="3235" y="249"/>
                    </a:lnTo>
                    <a:lnTo>
                      <a:pt x="3235" y="256"/>
                    </a:lnTo>
                    <a:lnTo>
                      <a:pt x="3243" y="261"/>
                    </a:lnTo>
                    <a:lnTo>
                      <a:pt x="3239" y="263"/>
                    </a:lnTo>
                    <a:lnTo>
                      <a:pt x="3235" y="263"/>
                    </a:lnTo>
                    <a:lnTo>
                      <a:pt x="3232" y="265"/>
                    </a:lnTo>
                    <a:lnTo>
                      <a:pt x="3230" y="267"/>
                    </a:lnTo>
                    <a:lnTo>
                      <a:pt x="3228" y="270"/>
                    </a:lnTo>
                    <a:lnTo>
                      <a:pt x="3226" y="274"/>
                    </a:lnTo>
                    <a:lnTo>
                      <a:pt x="3246" y="269"/>
                    </a:lnTo>
                    <a:lnTo>
                      <a:pt x="3259" y="258"/>
                    </a:lnTo>
                    <a:lnTo>
                      <a:pt x="3264" y="240"/>
                    </a:lnTo>
                    <a:lnTo>
                      <a:pt x="3262" y="215"/>
                    </a:lnTo>
                    <a:close/>
                    <a:moveTo>
                      <a:pt x="5340" y="215"/>
                    </a:moveTo>
                    <a:lnTo>
                      <a:pt x="5333" y="220"/>
                    </a:lnTo>
                    <a:lnTo>
                      <a:pt x="5328" y="236"/>
                    </a:lnTo>
                    <a:lnTo>
                      <a:pt x="5311" y="231"/>
                    </a:lnTo>
                    <a:lnTo>
                      <a:pt x="5292" y="233"/>
                    </a:lnTo>
                    <a:lnTo>
                      <a:pt x="5293" y="251"/>
                    </a:lnTo>
                    <a:lnTo>
                      <a:pt x="5299" y="261"/>
                    </a:lnTo>
                    <a:lnTo>
                      <a:pt x="5306" y="267"/>
                    </a:lnTo>
                    <a:lnTo>
                      <a:pt x="5315" y="267"/>
                    </a:lnTo>
                    <a:lnTo>
                      <a:pt x="5322" y="261"/>
                    </a:lnTo>
                    <a:lnTo>
                      <a:pt x="5326" y="251"/>
                    </a:lnTo>
                    <a:lnTo>
                      <a:pt x="5328" y="236"/>
                    </a:lnTo>
                    <a:lnTo>
                      <a:pt x="5335" y="238"/>
                    </a:lnTo>
                    <a:lnTo>
                      <a:pt x="5338" y="245"/>
                    </a:lnTo>
                    <a:lnTo>
                      <a:pt x="5342" y="254"/>
                    </a:lnTo>
                    <a:lnTo>
                      <a:pt x="5346" y="261"/>
                    </a:lnTo>
                    <a:lnTo>
                      <a:pt x="5349" y="269"/>
                    </a:lnTo>
                    <a:lnTo>
                      <a:pt x="5357" y="272"/>
                    </a:lnTo>
                    <a:lnTo>
                      <a:pt x="5366" y="270"/>
                    </a:lnTo>
                    <a:lnTo>
                      <a:pt x="5360" y="254"/>
                    </a:lnTo>
                    <a:lnTo>
                      <a:pt x="5357" y="238"/>
                    </a:lnTo>
                    <a:lnTo>
                      <a:pt x="5351" y="225"/>
                    </a:lnTo>
                    <a:lnTo>
                      <a:pt x="5346" y="218"/>
                    </a:lnTo>
                    <a:lnTo>
                      <a:pt x="5340" y="215"/>
                    </a:lnTo>
                    <a:close/>
                    <a:moveTo>
                      <a:pt x="3513" y="211"/>
                    </a:moveTo>
                    <a:lnTo>
                      <a:pt x="3502" y="211"/>
                    </a:lnTo>
                    <a:lnTo>
                      <a:pt x="3492" y="215"/>
                    </a:lnTo>
                    <a:lnTo>
                      <a:pt x="3486" y="220"/>
                    </a:lnTo>
                    <a:lnTo>
                      <a:pt x="3481" y="231"/>
                    </a:lnTo>
                    <a:lnTo>
                      <a:pt x="3483" y="247"/>
                    </a:lnTo>
                    <a:lnTo>
                      <a:pt x="3495" y="242"/>
                    </a:lnTo>
                    <a:lnTo>
                      <a:pt x="3504" y="238"/>
                    </a:lnTo>
                    <a:lnTo>
                      <a:pt x="3511" y="236"/>
                    </a:lnTo>
                    <a:lnTo>
                      <a:pt x="3515" y="240"/>
                    </a:lnTo>
                    <a:lnTo>
                      <a:pt x="3519" y="251"/>
                    </a:lnTo>
                    <a:lnTo>
                      <a:pt x="3520" y="270"/>
                    </a:lnTo>
                    <a:lnTo>
                      <a:pt x="3533" y="261"/>
                    </a:lnTo>
                    <a:lnTo>
                      <a:pt x="3540" y="249"/>
                    </a:lnTo>
                    <a:lnTo>
                      <a:pt x="3546" y="231"/>
                    </a:lnTo>
                    <a:lnTo>
                      <a:pt x="3547" y="213"/>
                    </a:lnTo>
                    <a:lnTo>
                      <a:pt x="3537" y="213"/>
                    </a:lnTo>
                    <a:lnTo>
                      <a:pt x="3524" y="213"/>
                    </a:lnTo>
                    <a:lnTo>
                      <a:pt x="3513" y="211"/>
                    </a:lnTo>
                    <a:close/>
                    <a:moveTo>
                      <a:pt x="5454" y="211"/>
                    </a:moveTo>
                    <a:lnTo>
                      <a:pt x="5441" y="215"/>
                    </a:lnTo>
                    <a:lnTo>
                      <a:pt x="5434" y="222"/>
                    </a:lnTo>
                    <a:lnTo>
                      <a:pt x="5432" y="233"/>
                    </a:lnTo>
                    <a:lnTo>
                      <a:pt x="5434" y="243"/>
                    </a:lnTo>
                    <a:lnTo>
                      <a:pt x="5439" y="252"/>
                    </a:lnTo>
                    <a:lnTo>
                      <a:pt x="5450" y="254"/>
                    </a:lnTo>
                    <a:lnTo>
                      <a:pt x="5452" y="245"/>
                    </a:lnTo>
                    <a:lnTo>
                      <a:pt x="5454" y="234"/>
                    </a:lnTo>
                    <a:lnTo>
                      <a:pt x="5456" y="225"/>
                    </a:lnTo>
                    <a:lnTo>
                      <a:pt x="5454" y="211"/>
                    </a:lnTo>
                    <a:close/>
                    <a:moveTo>
                      <a:pt x="3313" y="209"/>
                    </a:moveTo>
                    <a:lnTo>
                      <a:pt x="3300" y="213"/>
                    </a:lnTo>
                    <a:lnTo>
                      <a:pt x="3290" y="222"/>
                    </a:lnTo>
                    <a:lnTo>
                      <a:pt x="3282" y="233"/>
                    </a:lnTo>
                    <a:lnTo>
                      <a:pt x="3293" y="231"/>
                    </a:lnTo>
                    <a:lnTo>
                      <a:pt x="3304" y="231"/>
                    </a:lnTo>
                    <a:lnTo>
                      <a:pt x="3311" y="233"/>
                    </a:lnTo>
                    <a:lnTo>
                      <a:pt x="3317" y="233"/>
                    </a:lnTo>
                    <a:lnTo>
                      <a:pt x="3320" y="227"/>
                    </a:lnTo>
                    <a:lnTo>
                      <a:pt x="3322" y="215"/>
                    </a:lnTo>
                    <a:lnTo>
                      <a:pt x="3313" y="209"/>
                    </a:lnTo>
                    <a:close/>
                    <a:moveTo>
                      <a:pt x="3681" y="198"/>
                    </a:moveTo>
                    <a:lnTo>
                      <a:pt x="3661" y="198"/>
                    </a:lnTo>
                    <a:lnTo>
                      <a:pt x="3639" y="200"/>
                    </a:lnTo>
                    <a:lnTo>
                      <a:pt x="3618" y="202"/>
                    </a:lnTo>
                    <a:lnTo>
                      <a:pt x="3598" y="204"/>
                    </a:lnTo>
                    <a:lnTo>
                      <a:pt x="3603" y="218"/>
                    </a:lnTo>
                    <a:lnTo>
                      <a:pt x="3612" y="227"/>
                    </a:lnTo>
                    <a:lnTo>
                      <a:pt x="3625" y="233"/>
                    </a:lnTo>
                    <a:lnTo>
                      <a:pt x="3638" y="236"/>
                    </a:lnTo>
                    <a:lnTo>
                      <a:pt x="3650" y="238"/>
                    </a:lnTo>
                    <a:lnTo>
                      <a:pt x="3663" y="243"/>
                    </a:lnTo>
                    <a:lnTo>
                      <a:pt x="3667" y="247"/>
                    </a:lnTo>
                    <a:lnTo>
                      <a:pt x="3668" y="252"/>
                    </a:lnTo>
                    <a:lnTo>
                      <a:pt x="3672" y="256"/>
                    </a:lnTo>
                    <a:lnTo>
                      <a:pt x="3677" y="260"/>
                    </a:lnTo>
                    <a:lnTo>
                      <a:pt x="3683" y="260"/>
                    </a:lnTo>
                    <a:lnTo>
                      <a:pt x="3685" y="263"/>
                    </a:lnTo>
                    <a:lnTo>
                      <a:pt x="3686" y="265"/>
                    </a:lnTo>
                    <a:lnTo>
                      <a:pt x="3688" y="265"/>
                    </a:lnTo>
                    <a:lnTo>
                      <a:pt x="3688" y="265"/>
                    </a:lnTo>
                    <a:lnTo>
                      <a:pt x="3688" y="263"/>
                    </a:lnTo>
                    <a:lnTo>
                      <a:pt x="3688" y="261"/>
                    </a:lnTo>
                    <a:lnTo>
                      <a:pt x="3686" y="260"/>
                    </a:lnTo>
                    <a:lnTo>
                      <a:pt x="3683" y="260"/>
                    </a:lnTo>
                    <a:lnTo>
                      <a:pt x="3683" y="254"/>
                    </a:lnTo>
                    <a:lnTo>
                      <a:pt x="3681" y="249"/>
                    </a:lnTo>
                    <a:lnTo>
                      <a:pt x="3679" y="245"/>
                    </a:lnTo>
                    <a:lnTo>
                      <a:pt x="3676" y="243"/>
                    </a:lnTo>
                    <a:lnTo>
                      <a:pt x="3672" y="243"/>
                    </a:lnTo>
                    <a:lnTo>
                      <a:pt x="3667" y="243"/>
                    </a:lnTo>
                    <a:lnTo>
                      <a:pt x="3663" y="243"/>
                    </a:lnTo>
                    <a:lnTo>
                      <a:pt x="3668" y="233"/>
                    </a:lnTo>
                    <a:lnTo>
                      <a:pt x="3677" y="229"/>
                    </a:lnTo>
                    <a:lnTo>
                      <a:pt x="3690" y="225"/>
                    </a:lnTo>
                    <a:lnTo>
                      <a:pt x="3704" y="225"/>
                    </a:lnTo>
                    <a:lnTo>
                      <a:pt x="3717" y="224"/>
                    </a:lnTo>
                    <a:lnTo>
                      <a:pt x="3730" y="220"/>
                    </a:lnTo>
                    <a:lnTo>
                      <a:pt x="3717" y="207"/>
                    </a:lnTo>
                    <a:lnTo>
                      <a:pt x="3701" y="200"/>
                    </a:lnTo>
                    <a:lnTo>
                      <a:pt x="3681" y="198"/>
                    </a:lnTo>
                    <a:close/>
                    <a:moveTo>
                      <a:pt x="3354" y="196"/>
                    </a:moveTo>
                    <a:lnTo>
                      <a:pt x="3358" y="215"/>
                    </a:lnTo>
                    <a:lnTo>
                      <a:pt x="3358" y="229"/>
                    </a:lnTo>
                    <a:lnTo>
                      <a:pt x="3354" y="240"/>
                    </a:lnTo>
                    <a:lnTo>
                      <a:pt x="3351" y="251"/>
                    </a:lnTo>
                    <a:lnTo>
                      <a:pt x="3345" y="261"/>
                    </a:lnTo>
                    <a:lnTo>
                      <a:pt x="3358" y="252"/>
                    </a:lnTo>
                    <a:lnTo>
                      <a:pt x="3373" y="249"/>
                    </a:lnTo>
                    <a:lnTo>
                      <a:pt x="3387" y="249"/>
                    </a:lnTo>
                    <a:lnTo>
                      <a:pt x="3401" y="249"/>
                    </a:lnTo>
                    <a:lnTo>
                      <a:pt x="3414" y="245"/>
                    </a:lnTo>
                    <a:lnTo>
                      <a:pt x="3427" y="238"/>
                    </a:lnTo>
                    <a:lnTo>
                      <a:pt x="3436" y="224"/>
                    </a:lnTo>
                    <a:lnTo>
                      <a:pt x="3423" y="216"/>
                    </a:lnTo>
                    <a:lnTo>
                      <a:pt x="3410" y="215"/>
                    </a:lnTo>
                    <a:lnTo>
                      <a:pt x="3398" y="215"/>
                    </a:lnTo>
                    <a:lnTo>
                      <a:pt x="3383" y="213"/>
                    </a:lnTo>
                    <a:lnTo>
                      <a:pt x="3369" y="209"/>
                    </a:lnTo>
                    <a:lnTo>
                      <a:pt x="3354" y="196"/>
                    </a:lnTo>
                    <a:close/>
                    <a:moveTo>
                      <a:pt x="97" y="186"/>
                    </a:moveTo>
                    <a:lnTo>
                      <a:pt x="92" y="187"/>
                    </a:lnTo>
                    <a:lnTo>
                      <a:pt x="92" y="195"/>
                    </a:lnTo>
                    <a:lnTo>
                      <a:pt x="92" y="198"/>
                    </a:lnTo>
                    <a:lnTo>
                      <a:pt x="94" y="204"/>
                    </a:lnTo>
                    <a:lnTo>
                      <a:pt x="97" y="206"/>
                    </a:lnTo>
                    <a:lnTo>
                      <a:pt x="101" y="207"/>
                    </a:lnTo>
                    <a:lnTo>
                      <a:pt x="104" y="207"/>
                    </a:lnTo>
                    <a:lnTo>
                      <a:pt x="108" y="207"/>
                    </a:lnTo>
                    <a:lnTo>
                      <a:pt x="113" y="207"/>
                    </a:lnTo>
                    <a:lnTo>
                      <a:pt x="115" y="204"/>
                    </a:lnTo>
                    <a:lnTo>
                      <a:pt x="119" y="202"/>
                    </a:lnTo>
                    <a:lnTo>
                      <a:pt x="119" y="198"/>
                    </a:lnTo>
                    <a:lnTo>
                      <a:pt x="119" y="193"/>
                    </a:lnTo>
                    <a:lnTo>
                      <a:pt x="115" y="193"/>
                    </a:lnTo>
                    <a:lnTo>
                      <a:pt x="112" y="191"/>
                    </a:lnTo>
                    <a:lnTo>
                      <a:pt x="108" y="189"/>
                    </a:lnTo>
                    <a:lnTo>
                      <a:pt x="104" y="187"/>
                    </a:lnTo>
                    <a:lnTo>
                      <a:pt x="103" y="187"/>
                    </a:lnTo>
                    <a:lnTo>
                      <a:pt x="97" y="186"/>
                    </a:lnTo>
                    <a:close/>
                    <a:moveTo>
                      <a:pt x="4099" y="169"/>
                    </a:moveTo>
                    <a:lnTo>
                      <a:pt x="4078" y="173"/>
                    </a:lnTo>
                    <a:lnTo>
                      <a:pt x="4058" y="180"/>
                    </a:lnTo>
                    <a:lnTo>
                      <a:pt x="4042" y="195"/>
                    </a:lnTo>
                    <a:lnTo>
                      <a:pt x="4031" y="215"/>
                    </a:lnTo>
                    <a:lnTo>
                      <a:pt x="4056" y="206"/>
                    </a:lnTo>
                    <a:lnTo>
                      <a:pt x="4076" y="202"/>
                    </a:lnTo>
                    <a:lnTo>
                      <a:pt x="4094" y="202"/>
                    </a:lnTo>
                    <a:lnTo>
                      <a:pt x="4110" y="202"/>
                    </a:lnTo>
                    <a:lnTo>
                      <a:pt x="4126" y="202"/>
                    </a:lnTo>
                    <a:lnTo>
                      <a:pt x="4144" y="200"/>
                    </a:lnTo>
                    <a:lnTo>
                      <a:pt x="4166" y="198"/>
                    </a:lnTo>
                    <a:lnTo>
                      <a:pt x="4155" y="186"/>
                    </a:lnTo>
                    <a:lnTo>
                      <a:pt x="4139" y="177"/>
                    </a:lnTo>
                    <a:lnTo>
                      <a:pt x="4121" y="171"/>
                    </a:lnTo>
                    <a:lnTo>
                      <a:pt x="4099" y="169"/>
                    </a:lnTo>
                    <a:close/>
                    <a:moveTo>
                      <a:pt x="4323" y="146"/>
                    </a:moveTo>
                    <a:lnTo>
                      <a:pt x="4294" y="157"/>
                    </a:lnTo>
                    <a:lnTo>
                      <a:pt x="4269" y="164"/>
                    </a:lnTo>
                    <a:lnTo>
                      <a:pt x="4245" y="168"/>
                    </a:lnTo>
                    <a:lnTo>
                      <a:pt x="4222" y="166"/>
                    </a:lnTo>
                    <a:lnTo>
                      <a:pt x="4227" y="207"/>
                    </a:lnTo>
                    <a:lnTo>
                      <a:pt x="4249" y="206"/>
                    </a:lnTo>
                    <a:lnTo>
                      <a:pt x="4276" y="202"/>
                    </a:lnTo>
                    <a:lnTo>
                      <a:pt x="4305" y="196"/>
                    </a:lnTo>
                    <a:lnTo>
                      <a:pt x="4328" y="187"/>
                    </a:lnTo>
                    <a:lnTo>
                      <a:pt x="4323" y="146"/>
                    </a:lnTo>
                    <a:close/>
                    <a:moveTo>
                      <a:pt x="4181" y="141"/>
                    </a:moveTo>
                    <a:lnTo>
                      <a:pt x="4168" y="144"/>
                    </a:lnTo>
                    <a:lnTo>
                      <a:pt x="4170" y="164"/>
                    </a:lnTo>
                    <a:lnTo>
                      <a:pt x="4173" y="180"/>
                    </a:lnTo>
                    <a:lnTo>
                      <a:pt x="4181" y="189"/>
                    </a:lnTo>
                    <a:lnTo>
                      <a:pt x="4193" y="193"/>
                    </a:lnTo>
                    <a:lnTo>
                      <a:pt x="4208" y="189"/>
                    </a:lnTo>
                    <a:lnTo>
                      <a:pt x="4204" y="180"/>
                    </a:lnTo>
                    <a:lnTo>
                      <a:pt x="4200" y="169"/>
                    </a:lnTo>
                    <a:lnTo>
                      <a:pt x="4199" y="159"/>
                    </a:lnTo>
                    <a:lnTo>
                      <a:pt x="4193" y="150"/>
                    </a:lnTo>
                    <a:lnTo>
                      <a:pt x="4188" y="142"/>
                    </a:lnTo>
                    <a:lnTo>
                      <a:pt x="4181" y="141"/>
                    </a:lnTo>
                    <a:close/>
                    <a:moveTo>
                      <a:pt x="16" y="121"/>
                    </a:moveTo>
                    <a:lnTo>
                      <a:pt x="12" y="121"/>
                    </a:lnTo>
                    <a:lnTo>
                      <a:pt x="11" y="123"/>
                    </a:lnTo>
                    <a:lnTo>
                      <a:pt x="7" y="124"/>
                    </a:lnTo>
                    <a:lnTo>
                      <a:pt x="3" y="128"/>
                    </a:lnTo>
                    <a:lnTo>
                      <a:pt x="2" y="132"/>
                    </a:lnTo>
                    <a:lnTo>
                      <a:pt x="0" y="135"/>
                    </a:lnTo>
                    <a:lnTo>
                      <a:pt x="0" y="139"/>
                    </a:lnTo>
                    <a:lnTo>
                      <a:pt x="0" y="142"/>
                    </a:lnTo>
                    <a:lnTo>
                      <a:pt x="2" y="146"/>
                    </a:lnTo>
                    <a:lnTo>
                      <a:pt x="5" y="150"/>
                    </a:lnTo>
                    <a:lnTo>
                      <a:pt x="11" y="151"/>
                    </a:lnTo>
                    <a:lnTo>
                      <a:pt x="11" y="146"/>
                    </a:lnTo>
                    <a:lnTo>
                      <a:pt x="12" y="144"/>
                    </a:lnTo>
                    <a:lnTo>
                      <a:pt x="16" y="142"/>
                    </a:lnTo>
                    <a:lnTo>
                      <a:pt x="18" y="141"/>
                    </a:lnTo>
                    <a:lnTo>
                      <a:pt x="21" y="139"/>
                    </a:lnTo>
                    <a:lnTo>
                      <a:pt x="25" y="137"/>
                    </a:lnTo>
                    <a:lnTo>
                      <a:pt x="29" y="141"/>
                    </a:lnTo>
                    <a:lnTo>
                      <a:pt x="30" y="142"/>
                    </a:lnTo>
                    <a:lnTo>
                      <a:pt x="32" y="142"/>
                    </a:lnTo>
                    <a:lnTo>
                      <a:pt x="32" y="142"/>
                    </a:lnTo>
                    <a:lnTo>
                      <a:pt x="32" y="141"/>
                    </a:lnTo>
                    <a:lnTo>
                      <a:pt x="30" y="139"/>
                    </a:lnTo>
                    <a:lnTo>
                      <a:pt x="29" y="137"/>
                    </a:lnTo>
                    <a:lnTo>
                      <a:pt x="25" y="137"/>
                    </a:lnTo>
                    <a:lnTo>
                      <a:pt x="25" y="130"/>
                    </a:lnTo>
                    <a:lnTo>
                      <a:pt x="21" y="126"/>
                    </a:lnTo>
                    <a:lnTo>
                      <a:pt x="20" y="123"/>
                    </a:lnTo>
                    <a:lnTo>
                      <a:pt x="16" y="121"/>
                    </a:lnTo>
                    <a:close/>
                    <a:moveTo>
                      <a:pt x="4532" y="95"/>
                    </a:moveTo>
                    <a:lnTo>
                      <a:pt x="4539" y="112"/>
                    </a:lnTo>
                    <a:lnTo>
                      <a:pt x="4539" y="124"/>
                    </a:lnTo>
                    <a:lnTo>
                      <a:pt x="4534" y="137"/>
                    </a:lnTo>
                    <a:lnTo>
                      <a:pt x="4523" y="148"/>
                    </a:lnTo>
                    <a:lnTo>
                      <a:pt x="4511" y="157"/>
                    </a:lnTo>
                    <a:lnTo>
                      <a:pt x="4498" y="166"/>
                    </a:lnTo>
                    <a:lnTo>
                      <a:pt x="4502" y="155"/>
                    </a:lnTo>
                    <a:lnTo>
                      <a:pt x="4503" y="146"/>
                    </a:lnTo>
                    <a:lnTo>
                      <a:pt x="4503" y="133"/>
                    </a:lnTo>
                    <a:lnTo>
                      <a:pt x="4482" y="142"/>
                    </a:lnTo>
                    <a:lnTo>
                      <a:pt x="4467" y="155"/>
                    </a:lnTo>
                    <a:lnTo>
                      <a:pt x="4457" y="173"/>
                    </a:lnTo>
                    <a:lnTo>
                      <a:pt x="4455" y="162"/>
                    </a:lnTo>
                    <a:lnTo>
                      <a:pt x="4404" y="173"/>
                    </a:lnTo>
                    <a:lnTo>
                      <a:pt x="4401" y="142"/>
                    </a:lnTo>
                    <a:lnTo>
                      <a:pt x="4384" y="146"/>
                    </a:lnTo>
                    <a:lnTo>
                      <a:pt x="4372" y="144"/>
                    </a:lnTo>
                    <a:lnTo>
                      <a:pt x="4361" y="142"/>
                    </a:lnTo>
                    <a:lnTo>
                      <a:pt x="4350" y="142"/>
                    </a:lnTo>
                    <a:lnTo>
                      <a:pt x="4341" y="153"/>
                    </a:lnTo>
                    <a:lnTo>
                      <a:pt x="4345" y="184"/>
                    </a:lnTo>
                    <a:lnTo>
                      <a:pt x="4365" y="187"/>
                    </a:lnTo>
                    <a:lnTo>
                      <a:pt x="4386" y="189"/>
                    </a:lnTo>
                    <a:lnTo>
                      <a:pt x="4410" y="189"/>
                    </a:lnTo>
                    <a:lnTo>
                      <a:pt x="4433" y="186"/>
                    </a:lnTo>
                    <a:lnTo>
                      <a:pt x="4457" y="173"/>
                    </a:lnTo>
                    <a:lnTo>
                      <a:pt x="4458" y="193"/>
                    </a:lnTo>
                    <a:lnTo>
                      <a:pt x="4489" y="196"/>
                    </a:lnTo>
                    <a:lnTo>
                      <a:pt x="4514" y="195"/>
                    </a:lnTo>
                    <a:lnTo>
                      <a:pt x="4536" y="189"/>
                    </a:lnTo>
                    <a:lnTo>
                      <a:pt x="4558" y="182"/>
                    </a:lnTo>
                    <a:lnTo>
                      <a:pt x="4579" y="173"/>
                    </a:lnTo>
                    <a:lnTo>
                      <a:pt x="4603" y="166"/>
                    </a:lnTo>
                    <a:lnTo>
                      <a:pt x="4586" y="144"/>
                    </a:lnTo>
                    <a:lnTo>
                      <a:pt x="4574" y="130"/>
                    </a:lnTo>
                    <a:lnTo>
                      <a:pt x="4559" y="119"/>
                    </a:lnTo>
                    <a:lnTo>
                      <a:pt x="4547" y="108"/>
                    </a:lnTo>
                    <a:lnTo>
                      <a:pt x="4532" y="95"/>
                    </a:lnTo>
                    <a:close/>
                    <a:moveTo>
                      <a:pt x="5376" y="79"/>
                    </a:moveTo>
                    <a:lnTo>
                      <a:pt x="5371" y="81"/>
                    </a:lnTo>
                    <a:lnTo>
                      <a:pt x="5367" y="81"/>
                    </a:lnTo>
                    <a:lnTo>
                      <a:pt x="5362" y="83"/>
                    </a:lnTo>
                    <a:lnTo>
                      <a:pt x="5358" y="85"/>
                    </a:lnTo>
                    <a:lnTo>
                      <a:pt x="5355" y="86"/>
                    </a:lnTo>
                    <a:lnTo>
                      <a:pt x="5353" y="90"/>
                    </a:lnTo>
                    <a:lnTo>
                      <a:pt x="5351" y="94"/>
                    </a:lnTo>
                    <a:lnTo>
                      <a:pt x="5355" y="95"/>
                    </a:lnTo>
                    <a:lnTo>
                      <a:pt x="5357" y="97"/>
                    </a:lnTo>
                    <a:lnTo>
                      <a:pt x="5360" y="99"/>
                    </a:lnTo>
                    <a:lnTo>
                      <a:pt x="5364" y="99"/>
                    </a:lnTo>
                    <a:lnTo>
                      <a:pt x="5367" y="101"/>
                    </a:lnTo>
                    <a:lnTo>
                      <a:pt x="5371" y="101"/>
                    </a:lnTo>
                    <a:lnTo>
                      <a:pt x="5375" y="101"/>
                    </a:lnTo>
                    <a:lnTo>
                      <a:pt x="5376" y="99"/>
                    </a:lnTo>
                    <a:lnTo>
                      <a:pt x="5378" y="95"/>
                    </a:lnTo>
                    <a:lnTo>
                      <a:pt x="5378" y="92"/>
                    </a:lnTo>
                    <a:lnTo>
                      <a:pt x="5378" y="86"/>
                    </a:lnTo>
                    <a:lnTo>
                      <a:pt x="5376" y="79"/>
                    </a:lnTo>
                    <a:close/>
                    <a:moveTo>
                      <a:pt x="1284" y="63"/>
                    </a:moveTo>
                    <a:lnTo>
                      <a:pt x="1264" y="65"/>
                    </a:lnTo>
                    <a:lnTo>
                      <a:pt x="1242" y="70"/>
                    </a:lnTo>
                    <a:lnTo>
                      <a:pt x="1255" y="77"/>
                    </a:lnTo>
                    <a:lnTo>
                      <a:pt x="1275" y="83"/>
                    </a:lnTo>
                    <a:lnTo>
                      <a:pt x="1298" y="85"/>
                    </a:lnTo>
                    <a:lnTo>
                      <a:pt x="1322" y="86"/>
                    </a:lnTo>
                    <a:lnTo>
                      <a:pt x="1345" y="83"/>
                    </a:lnTo>
                    <a:lnTo>
                      <a:pt x="1365" y="79"/>
                    </a:lnTo>
                    <a:lnTo>
                      <a:pt x="1380" y="72"/>
                    </a:lnTo>
                    <a:lnTo>
                      <a:pt x="1389" y="63"/>
                    </a:lnTo>
                    <a:lnTo>
                      <a:pt x="1363" y="68"/>
                    </a:lnTo>
                    <a:lnTo>
                      <a:pt x="1343" y="68"/>
                    </a:lnTo>
                    <a:lnTo>
                      <a:pt x="1327" y="68"/>
                    </a:lnTo>
                    <a:lnTo>
                      <a:pt x="1313" y="67"/>
                    </a:lnTo>
                    <a:lnTo>
                      <a:pt x="1298" y="63"/>
                    </a:lnTo>
                    <a:lnTo>
                      <a:pt x="1284" y="63"/>
                    </a:lnTo>
                    <a:close/>
                    <a:moveTo>
                      <a:pt x="1533" y="56"/>
                    </a:moveTo>
                    <a:lnTo>
                      <a:pt x="1522" y="59"/>
                    </a:lnTo>
                    <a:lnTo>
                      <a:pt x="1508" y="61"/>
                    </a:lnTo>
                    <a:lnTo>
                      <a:pt x="1495" y="61"/>
                    </a:lnTo>
                    <a:lnTo>
                      <a:pt x="1482" y="65"/>
                    </a:lnTo>
                    <a:lnTo>
                      <a:pt x="1471" y="70"/>
                    </a:lnTo>
                    <a:lnTo>
                      <a:pt x="1468" y="79"/>
                    </a:lnTo>
                    <a:lnTo>
                      <a:pt x="1477" y="81"/>
                    </a:lnTo>
                    <a:lnTo>
                      <a:pt x="1490" y="81"/>
                    </a:lnTo>
                    <a:lnTo>
                      <a:pt x="1502" y="83"/>
                    </a:lnTo>
                    <a:lnTo>
                      <a:pt x="1513" y="81"/>
                    </a:lnTo>
                    <a:lnTo>
                      <a:pt x="1524" y="77"/>
                    </a:lnTo>
                    <a:lnTo>
                      <a:pt x="1531" y="68"/>
                    </a:lnTo>
                    <a:lnTo>
                      <a:pt x="1533" y="56"/>
                    </a:lnTo>
                    <a:close/>
                    <a:moveTo>
                      <a:pt x="1666" y="52"/>
                    </a:moveTo>
                    <a:lnTo>
                      <a:pt x="1637" y="54"/>
                    </a:lnTo>
                    <a:lnTo>
                      <a:pt x="1612" y="61"/>
                    </a:lnTo>
                    <a:lnTo>
                      <a:pt x="1589" y="77"/>
                    </a:lnTo>
                    <a:lnTo>
                      <a:pt x="1612" y="72"/>
                    </a:lnTo>
                    <a:lnTo>
                      <a:pt x="1641" y="72"/>
                    </a:lnTo>
                    <a:lnTo>
                      <a:pt x="1670" y="74"/>
                    </a:lnTo>
                    <a:lnTo>
                      <a:pt x="1701" y="72"/>
                    </a:lnTo>
                    <a:lnTo>
                      <a:pt x="1731" y="67"/>
                    </a:lnTo>
                    <a:lnTo>
                      <a:pt x="1758" y="54"/>
                    </a:lnTo>
                    <a:lnTo>
                      <a:pt x="1728" y="54"/>
                    </a:lnTo>
                    <a:lnTo>
                      <a:pt x="1697" y="52"/>
                    </a:lnTo>
                    <a:lnTo>
                      <a:pt x="1666" y="52"/>
                    </a:lnTo>
                    <a:close/>
                    <a:moveTo>
                      <a:pt x="2801" y="52"/>
                    </a:moveTo>
                    <a:lnTo>
                      <a:pt x="2801" y="63"/>
                    </a:lnTo>
                    <a:lnTo>
                      <a:pt x="2804" y="70"/>
                    </a:lnTo>
                    <a:lnTo>
                      <a:pt x="2812" y="72"/>
                    </a:lnTo>
                    <a:lnTo>
                      <a:pt x="2821" y="72"/>
                    </a:lnTo>
                    <a:lnTo>
                      <a:pt x="2830" y="68"/>
                    </a:lnTo>
                    <a:lnTo>
                      <a:pt x="2835" y="63"/>
                    </a:lnTo>
                    <a:lnTo>
                      <a:pt x="2837" y="56"/>
                    </a:lnTo>
                    <a:lnTo>
                      <a:pt x="2815" y="58"/>
                    </a:lnTo>
                    <a:lnTo>
                      <a:pt x="2801" y="52"/>
                    </a:lnTo>
                    <a:close/>
                    <a:moveTo>
                      <a:pt x="268" y="40"/>
                    </a:moveTo>
                    <a:lnTo>
                      <a:pt x="267" y="40"/>
                    </a:lnTo>
                    <a:lnTo>
                      <a:pt x="265" y="41"/>
                    </a:lnTo>
                    <a:lnTo>
                      <a:pt x="263" y="43"/>
                    </a:lnTo>
                    <a:lnTo>
                      <a:pt x="261" y="45"/>
                    </a:lnTo>
                    <a:lnTo>
                      <a:pt x="258" y="47"/>
                    </a:lnTo>
                    <a:lnTo>
                      <a:pt x="256" y="49"/>
                    </a:lnTo>
                    <a:lnTo>
                      <a:pt x="252" y="47"/>
                    </a:lnTo>
                    <a:lnTo>
                      <a:pt x="250" y="45"/>
                    </a:lnTo>
                    <a:lnTo>
                      <a:pt x="247" y="41"/>
                    </a:lnTo>
                    <a:lnTo>
                      <a:pt x="249" y="63"/>
                    </a:lnTo>
                    <a:lnTo>
                      <a:pt x="252" y="63"/>
                    </a:lnTo>
                    <a:lnTo>
                      <a:pt x="254" y="65"/>
                    </a:lnTo>
                    <a:lnTo>
                      <a:pt x="258" y="67"/>
                    </a:lnTo>
                    <a:lnTo>
                      <a:pt x="259" y="68"/>
                    </a:lnTo>
                    <a:lnTo>
                      <a:pt x="263" y="70"/>
                    </a:lnTo>
                    <a:lnTo>
                      <a:pt x="267" y="70"/>
                    </a:lnTo>
                    <a:lnTo>
                      <a:pt x="267" y="65"/>
                    </a:lnTo>
                    <a:lnTo>
                      <a:pt x="267" y="63"/>
                    </a:lnTo>
                    <a:lnTo>
                      <a:pt x="268" y="59"/>
                    </a:lnTo>
                    <a:lnTo>
                      <a:pt x="270" y="59"/>
                    </a:lnTo>
                    <a:lnTo>
                      <a:pt x="274" y="58"/>
                    </a:lnTo>
                    <a:lnTo>
                      <a:pt x="294" y="68"/>
                    </a:lnTo>
                    <a:lnTo>
                      <a:pt x="315" y="74"/>
                    </a:lnTo>
                    <a:lnTo>
                      <a:pt x="342" y="74"/>
                    </a:lnTo>
                    <a:lnTo>
                      <a:pt x="371" y="70"/>
                    </a:lnTo>
                    <a:lnTo>
                      <a:pt x="362" y="59"/>
                    </a:lnTo>
                    <a:lnTo>
                      <a:pt x="351" y="54"/>
                    </a:lnTo>
                    <a:lnTo>
                      <a:pt x="337" y="52"/>
                    </a:lnTo>
                    <a:lnTo>
                      <a:pt x="321" y="52"/>
                    </a:lnTo>
                    <a:lnTo>
                      <a:pt x="305" y="56"/>
                    </a:lnTo>
                    <a:lnTo>
                      <a:pt x="288" y="58"/>
                    </a:lnTo>
                    <a:lnTo>
                      <a:pt x="274" y="58"/>
                    </a:lnTo>
                    <a:lnTo>
                      <a:pt x="274" y="50"/>
                    </a:lnTo>
                    <a:lnTo>
                      <a:pt x="272" y="45"/>
                    </a:lnTo>
                    <a:lnTo>
                      <a:pt x="270" y="41"/>
                    </a:lnTo>
                    <a:lnTo>
                      <a:pt x="268" y="40"/>
                    </a:lnTo>
                    <a:close/>
                    <a:moveTo>
                      <a:pt x="2617" y="34"/>
                    </a:moveTo>
                    <a:lnTo>
                      <a:pt x="2613" y="34"/>
                    </a:lnTo>
                    <a:lnTo>
                      <a:pt x="2608" y="36"/>
                    </a:lnTo>
                    <a:lnTo>
                      <a:pt x="2602" y="40"/>
                    </a:lnTo>
                    <a:lnTo>
                      <a:pt x="2599" y="43"/>
                    </a:lnTo>
                    <a:lnTo>
                      <a:pt x="2593" y="50"/>
                    </a:lnTo>
                    <a:lnTo>
                      <a:pt x="2570" y="54"/>
                    </a:lnTo>
                    <a:lnTo>
                      <a:pt x="2552" y="58"/>
                    </a:lnTo>
                    <a:lnTo>
                      <a:pt x="2537" y="58"/>
                    </a:lnTo>
                    <a:lnTo>
                      <a:pt x="2523" y="58"/>
                    </a:lnTo>
                    <a:lnTo>
                      <a:pt x="2509" y="58"/>
                    </a:lnTo>
                    <a:lnTo>
                      <a:pt x="2492" y="59"/>
                    </a:lnTo>
                    <a:lnTo>
                      <a:pt x="2498" y="68"/>
                    </a:lnTo>
                    <a:lnTo>
                      <a:pt x="2509" y="76"/>
                    </a:lnTo>
                    <a:lnTo>
                      <a:pt x="2525" y="81"/>
                    </a:lnTo>
                    <a:lnTo>
                      <a:pt x="2543" y="83"/>
                    </a:lnTo>
                    <a:lnTo>
                      <a:pt x="2561" y="83"/>
                    </a:lnTo>
                    <a:lnTo>
                      <a:pt x="2577" y="79"/>
                    </a:lnTo>
                    <a:lnTo>
                      <a:pt x="2590" y="76"/>
                    </a:lnTo>
                    <a:lnTo>
                      <a:pt x="2599" y="68"/>
                    </a:lnTo>
                    <a:lnTo>
                      <a:pt x="2601" y="59"/>
                    </a:lnTo>
                    <a:lnTo>
                      <a:pt x="2593" y="50"/>
                    </a:lnTo>
                    <a:lnTo>
                      <a:pt x="2604" y="50"/>
                    </a:lnTo>
                    <a:lnTo>
                      <a:pt x="2613" y="49"/>
                    </a:lnTo>
                    <a:lnTo>
                      <a:pt x="2620" y="47"/>
                    </a:lnTo>
                    <a:lnTo>
                      <a:pt x="2624" y="45"/>
                    </a:lnTo>
                    <a:lnTo>
                      <a:pt x="2628" y="43"/>
                    </a:lnTo>
                    <a:lnTo>
                      <a:pt x="2628" y="40"/>
                    </a:lnTo>
                    <a:lnTo>
                      <a:pt x="2628" y="38"/>
                    </a:lnTo>
                    <a:lnTo>
                      <a:pt x="2626" y="36"/>
                    </a:lnTo>
                    <a:lnTo>
                      <a:pt x="2624" y="34"/>
                    </a:lnTo>
                    <a:lnTo>
                      <a:pt x="2620" y="34"/>
                    </a:lnTo>
                    <a:lnTo>
                      <a:pt x="2617" y="34"/>
                    </a:lnTo>
                    <a:close/>
                    <a:moveTo>
                      <a:pt x="3100" y="25"/>
                    </a:moveTo>
                    <a:lnTo>
                      <a:pt x="3093" y="29"/>
                    </a:lnTo>
                    <a:lnTo>
                      <a:pt x="3084" y="29"/>
                    </a:lnTo>
                    <a:lnTo>
                      <a:pt x="3073" y="29"/>
                    </a:lnTo>
                    <a:lnTo>
                      <a:pt x="3066" y="31"/>
                    </a:lnTo>
                    <a:lnTo>
                      <a:pt x="3060" y="36"/>
                    </a:lnTo>
                    <a:lnTo>
                      <a:pt x="3059" y="43"/>
                    </a:lnTo>
                    <a:lnTo>
                      <a:pt x="3048" y="50"/>
                    </a:lnTo>
                    <a:lnTo>
                      <a:pt x="3041" y="52"/>
                    </a:lnTo>
                    <a:lnTo>
                      <a:pt x="3033" y="52"/>
                    </a:lnTo>
                    <a:lnTo>
                      <a:pt x="3028" y="54"/>
                    </a:lnTo>
                    <a:lnTo>
                      <a:pt x="3023" y="59"/>
                    </a:lnTo>
                    <a:lnTo>
                      <a:pt x="3019" y="72"/>
                    </a:lnTo>
                    <a:lnTo>
                      <a:pt x="3033" y="74"/>
                    </a:lnTo>
                    <a:lnTo>
                      <a:pt x="3051" y="76"/>
                    </a:lnTo>
                    <a:lnTo>
                      <a:pt x="3073" y="74"/>
                    </a:lnTo>
                    <a:lnTo>
                      <a:pt x="3093" y="70"/>
                    </a:lnTo>
                    <a:lnTo>
                      <a:pt x="3109" y="65"/>
                    </a:lnTo>
                    <a:lnTo>
                      <a:pt x="3120" y="52"/>
                    </a:lnTo>
                    <a:lnTo>
                      <a:pt x="3115" y="49"/>
                    </a:lnTo>
                    <a:lnTo>
                      <a:pt x="3109" y="41"/>
                    </a:lnTo>
                    <a:lnTo>
                      <a:pt x="3104" y="34"/>
                    </a:lnTo>
                    <a:lnTo>
                      <a:pt x="3100" y="25"/>
                    </a:lnTo>
                    <a:close/>
                    <a:moveTo>
                      <a:pt x="2406" y="25"/>
                    </a:moveTo>
                    <a:lnTo>
                      <a:pt x="2393" y="25"/>
                    </a:lnTo>
                    <a:lnTo>
                      <a:pt x="2399" y="38"/>
                    </a:lnTo>
                    <a:lnTo>
                      <a:pt x="2404" y="45"/>
                    </a:lnTo>
                    <a:lnTo>
                      <a:pt x="2408" y="50"/>
                    </a:lnTo>
                    <a:lnTo>
                      <a:pt x="2408" y="56"/>
                    </a:lnTo>
                    <a:lnTo>
                      <a:pt x="2406" y="63"/>
                    </a:lnTo>
                    <a:lnTo>
                      <a:pt x="2399" y="77"/>
                    </a:lnTo>
                    <a:lnTo>
                      <a:pt x="2420" y="74"/>
                    </a:lnTo>
                    <a:lnTo>
                      <a:pt x="2438" y="67"/>
                    </a:lnTo>
                    <a:lnTo>
                      <a:pt x="2449" y="52"/>
                    </a:lnTo>
                    <a:lnTo>
                      <a:pt x="2454" y="34"/>
                    </a:lnTo>
                    <a:lnTo>
                      <a:pt x="2440" y="43"/>
                    </a:lnTo>
                    <a:lnTo>
                      <a:pt x="2433" y="47"/>
                    </a:lnTo>
                    <a:lnTo>
                      <a:pt x="2427" y="43"/>
                    </a:lnTo>
                    <a:lnTo>
                      <a:pt x="2422" y="40"/>
                    </a:lnTo>
                    <a:lnTo>
                      <a:pt x="2418" y="32"/>
                    </a:lnTo>
                    <a:lnTo>
                      <a:pt x="2413" y="27"/>
                    </a:lnTo>
                    <a:lnTo>
                      <a:pt x="2406" y="25"/>
                    </a:lnTo>
                    <a:close/>
                    <a:moveTo>
                      <a:pt x="2996" y="25"/>
                    </a:moveTo>
                    <a:lnTo>
                      <a:pt x="2985" y="29"/>
                    </a:lnTo>
                    <a:lnTo>
                      <a:pt x="2970" y="31"/>
                    </a:lnTo>
                    <a:lnTo>
                      <a:pt x="2958" y="31"/>
                    </a:lnTo>
                    <a:lnTo>
                      <a:pt x="2945" y="34"/>
                    </a:lnTo>
                    <a:lnTo>
                      <a:pt x="2934" y="38"/>
                    </a:lnTo>
                    <a:lnTo>
                      <a:pt x="2931" y="49"/>
                    </a:lnTo>
                    <a:lnTo>
                      <a:pt x="2941" y="43"/>
                    </a:lnTo>
                    <a:lnTo>
                      <a:pt x="2952" y="41"/>
                    </a:lnTo>
                    <a:lnTo>
                      <a:pt x="2963" y="43"/>
                    </a:lnTo>
                    <a:lnTo>
                      <a:pt x="2974" y="47"/>
                    </a:lnTo>
                    <a:lnTo>
                      <a:pt x="2985" y="49"/>
                    </a:lnTo>
                    <a:lnTo>
                      <a:pt x="2992" y="47"/>
                    </a:lnTo>
                    <a:lnTo>
                      <a:pt x="2996" y="40"/>
                    </a:lnTo>
                    <a:lnTo>
                      <a:pt x="2996" y="25"/>
                    </a:lnTo>
                    <a:close/>
                    <a:moveTo>
                      <a:pt x="182" y="23"/>
                    </a:moveTo>
                    <a:lnTo>
                      <a:pt x="169" y="25"/>
                    </a:lnTo>
                    <a:lnTo>
                      <a:pt x="157" y="27"/>
                    </a:lnTo>
                    <a:lnTo>
                      <a:pt x="140" y="34"/>
                    </a:lnTo>
                    <a:lnTo>
                      <a:pt x="117" y="47"/>
                    </a:lnTo>
                    <a:lnTo>
                      <a:pt x="131" y="43"/>
                    </a:lnTo>
                    <a:lnTo>
                      <a:pt x="142" y="45"/>
                    </a:lnTo>
                    <a:lnTo>
                      <a:pt x="153" y="50"/>
                    </a:lnTo>
                    <a:lnTo>
                      <a:pt x="162" y="54"/>
                    </a:lnTo>
                    <a:lnTo>
                      <a:pt x="173" y="56"/>
                    </a:lnTo>
                    <a:lnTo>
                      <a:pt x="187" y="54"/>
                    </a:lnTo>
                    <a:lnTo>
                      <a:pt x="189" y="58"/>
                    </a:lnTo>
                    <a:lnTo>
                      <a:pt x="191" y="59"/>
                    </a:lnTo>
                    <a:lnTo>
                      <a:pt x="193" y="59"/>
                    </a:lnTo>
                    <a:lnTo>
                      <a:pt x="195" y="58"/>
                    </a:lnTo>
                    <a:lnTo>
                      <a:pt x="196" y="54"/>
                    </a:lnTo>
                    <a:lnTo>
                      <a:pt x="196" y="52"/>
                    </a:lnTo>
                    <a:lnTo>
                      <a:pt x="207" y="50"/>
                    </a:lnTo>
                    <a:lnTo>
                      <a:pt x="216" y="49"/>
                    </a:lnTo>
                    <a:lnTo>
                      <a:pt x="225" y="43"/>
                    </a:lnTo>
                    <a:lnTo>
                      <a:pt x="229" y="34"/>
                    </a:lnTo>
                    <a:lnTo>
                      <a:pt x="209" y="31"/>
                    </a:lnTo>
                    <a:lnTo>
                      <a:pt x="195" y="27"/>
                    </a:lnTo>
                    <a:lnTo>
                      <a:pt x="182" y="23"/>
                    </a:lnTo>
                    <a:close/>
                    <a:moveTo>
                      <a:pt x="3528" y="5"/>
                    </a:moveTo>
                    <a:lnTo>
                      <a:pt x="3492" y="7"/>
                    </a:lnTo>
                    <a:lnTo>
                      <a:pt x="3452" y="11"/>
                    </a:lnTo>
                    <a:lnTo>
                      <a:pt x="3416" y="14"/>
                    </a:lnTo>
                    <a:lnTo>
                      <a:pt x="3380" y="18"/>
                    </a:lnTo>
                    <a:lnTo>
                      <a:pt x="3349" y="20"/>
                    </a:lnTo>
                    <a:lnTo>
                      <a:pt x="3324" y="21"/>
                    </a:lnTo>
                    <a:lnTo>
                      <a:pt x="3306" y="21"/>
                    </a:lnTo>
                    <a:lnTo>
                      <a:pt x="3297" y="18"/>
                    </a:lnTo>
                    <a:lnTo>
                      <a:pt x="3284" y="18"/>
                    </a:lnTo>
                    <a:lnTo>
                      <a:pt x="3275" y="21"/>
                    </a:lnTo>
                    <a:lnTo>
                      <a:pt x="3270" y="29"/>
                    </a:lnTo>
                    <a:lnTo>
                      <a:pt x="3264" y="38"/>
                    </a:lnTo>
                    <a:lnTo>
                      <a:pt x="3261" y="45"/>
                    </a:lnTo>
                    <a:lnTo>
                      <a:pt x="3253" y="50"/>
                    </a:lnTo>
                    <a:lnTo>
                      <a:pt x="3241" y="50"/>
                    </a:lnTo>
                    <a:lnTo>
                      <a:pt x="3243" y="36"/>
                    </a:lnTo>
                    <a:lnTo>
                      <a:pt x="3239" y="27"/>
                    </a:lnTo>
                    <a:lnTo>
                      <a:pt x="3230" y="21"/>
                    </a:lnTo>
                    <a:lnTo>
                      <a:pt x="3217" y="21"/>
                    </a:lnTo>
                    <a:lnTo>
                      <a:pt x="3203" y="23"/>
                    </a:lnTo>
                    <a:lnTo>
                      <a:pt x="3189" y="27"/>
                    </a:lnTo>
                    <a:lnTo>
                      <a:pt x="3174" y="36"/>
                    </a:lnTo>
                    <a:lnTo>
                      <a:pt x="3163" y="45"/>
                    </a:lnTo>
                    <a:lnTo>
                      <a:pt x="3163" y="41"/>
                    </a:lnTo>
                    <a:lnTo>
                      <a:pt x="3165" y="38"/>
                    </a:lnTo>
                    <a:lnTo>
                      <a:pt x="3167" y="34"/>
                    </a:lnTo>
                    <a:lnTo>
                      <a:pt x="3167" y="31"/>
                    </a:lnTo>
                    <a:lnTo>
                      <a:pt x="3169" y="27"/>
                    </a:lnTo>
                    <a:lnTo>
                      <a:pt x="3169" y="23"/>
                    </a:lnTo>
                    <a:lnTo>
                      <a:pt x="3161" y="23"/>
                    </a:lnTo>
                    <a:lnTo>
                      <a:pt x="3154" y="23"/>
                    </a:lnTo>
                    <a:lnTo>
                      <a:pt x="3151" y="25"/>
                    </a:lnTo>
                    <a:lnTo>
                      <a:pt x="3147" y="29"/>
                    </a:lnTo>
                    <a:lnTo>
                      <a:pt x="3147" y="31"/>
                    </a:lnTo>
                    <a:lnTo>
                      <a:pt x="3147" y="34"/>
                    </a:lnTo>
                    <a:lnTo>
                      <a:pt x="3147" y="38"/>
                    </a:lnTo>
                    <a:lnTo>
                      <a:pt x="3149" y="40"/>
                    </a:lnTo>
                    <a:lnTo>
                      <a:pt x="3152" y="43"/>
                    </a:lnTo>
                    <a:lnTo>
                      <a:pt x="3158" y="45"/>
                    </a:lnTo>
                    <a:lnTo>
                      <a:pt x="3163" y="45"/>
                    </a:lnTo>
                    <a:lnTo>
                      <a:pt x="3163" y="56"/>
                    </a:lnTo>
                    <a:lnTo>
                      <a:pt x="3161" y="58"/>
                    </a:lnTo>
                    <a:lnTo>
                      <a:pt x="3160" y="61"/>
                    </a:lnTo>
                    <a:lnTo>
                      <a:pt x="3160" y="63"/>
                    </a:lnTo>
                    <a:lnTo>
                      <a:pt x="3161" y="63"/>
                    </a:lnTo>
                    <a:lnTo>
                      <a:pt x="3161" y="63"/>
                    </a:lnTo>
                    <a:lnTo>
                      <a:pt x="3163" y="61"/>
                    </a:lnTo>
                    <a:lnTo>
                      <a:pt x="3165" y="59"/>
                    </a:lnTo>
                    <a:lnTo>
                      <a:pt x="3163" y="56"/>
                    </a:lnTo>
                    <a:lnTo>
                      <a:pt x="3194" y="58"/>
                    </a:lnTo>
                    <a:lnTo>
                      <a:pt x="3226" y="61"/>
                    </a:lnTo>
                    <a:lnTo>
                      <a:pt x="3259" y="63"/>
                    </a:lnTo>
                    <a:lnTo>
                      <a:pt x="3290" y="63"/>
                    </a:lnTo>
                    <a:lnTo>
                      <a:pt x="3320" y="63"/>
                    </a:lnTo>
                    <a:lnTo>
                      <a:pt x="3347" y="59"/>
                    </a:lnTo>
                    <a:lnTo>
                      <a:pt x="3371" y="54"/>
                    </a:lnTo>
                    <a:lnTo>
                      <a:pt x="3389" y="43"/>
                    </a:lnTo>
                    <a:lnTo>
                      <a:pt x="3403" y="31"/>
                    </a:lnTo>
                    <a:lnTo>
                      <a:pt x="3423" y="43"/>
                    </a:lnTo>
                    <a:lnTo>
                      <a:pt x="3441" y="49"/>
                    </a:lnTo>
                    <a:lnTo>
                      <a:pt x="3459" y="45"/>
                    </a:lnTo>
                    <a:lnTo>
                      <a:pt x="3475" y="38"/>
                    </a:lnTo>
                    <a:lnTo>
                      <a:pt x="3493" y="29"/>
                    </a:lnTo>
                    <a:lnTo>
                      <a:pt x="3510" y="16"/>
                    </a:lnTo>
                    <a:lnTo>
                      <a:pt x="3528" y="5"/>
                    </a:lnTo>
                    <a:close/>
                    <a:moveTo>
                      <a:pt x="948" y="0"/>
                    </a:moveTo>
                    <a:lnTo>
                      <a:pt x="948" y="7"/>
                    </a:lnTo>
                    <a:lnTo>
                      <a:pt x="948" y="12"/>
                    </a:lnTo>
                    <a:lnTo>
                      <a:pt x="948" y="16"/>
                    </a:lnTo>
                    <a:lnTo>
                      <a:pt x="945" y="20"/>
                    </a:lnTo>
                    <a:lnTo>
                      <a:pt x="943" y="23"/>
                    </a:lnTo>
                    <a:lnTo>
                      <a:pt x="941" y="12"/>
                    </a:lnTo>
                    <a:lnTo>
                      <a:pt x="929" y="11"/>
                    </a:lnTo>
                    <a:lnTo>
                      <a:pt x="914" y="9"/>
                    </a:lnTo>
                    <a:lnTo>
                      <a:pt x="898" y="7"/>
                    </a:lnTo>
                    <a:lnTo>
                      <a:pt x="882" y="9"/>
                    </a:lnTo>
                    <a:lnTo>
                      <a:pt x="869" y="11"/>
                    </a:lnTo>
                    <a:lnTo>
                      <a:pt x="860" y="18"/>
                    </a:lnTo>
                    <a:lnTo>
                      <a:pt x="856" y="29"/>
                    </a:lnTo>
                    <a:lnTo>
                      <a:pt x="871" y="31"/>
                    </a:lnTo>
                    <a:lnTo>
                      <a:pt x="885" y="34"/>
                    </a:lnTo>
                    <a:lnTo>
                      <a:pt x="902" y="36"/>
                    </a:lnTo>
                    <a:lnTo>
                      <a:pt x="918" y="36"/>
                    </a:lnTo>
                    <a:lnTo>
                      <a:pt x="932" y="32"/>
                    </a:lnTo>
                    <a:lnTo>
                      <a:pt x="943" y="23"/>
                    </a:lnTo>
                    <a:lnTo>
                      <a:pt x="943" y="32"/>
                    </a:lnTo>
                    <a:lnTo>
                      <a:pt x="954" y="31"/>
                    </a:lnTo>
                    <a:lnTo>
                      <a:pt x="966" y="29"/>
                    </a:lnTo>
                    <a:lnTo>
                      <a:pt x="979" y="27"/>
                    </a:lnTo>
                    <a:lnTo>
                      <a:pt x="990" y="25"/>
                    </a:lnTo>
                    <a:lnTo>
                      <a:pt x="997" y="20"/>
                    </a:lnTo>
                    <a:lnTo>
                      <a:pt x="1001" y="11"/>
                    </a:lnTo>
                    <a:lnTo>
                      <a:pt x="988" y="5"/>
                    </a:lnTo>
                    <a:lnTo>
                      <a:pt x="977" y="2"/>
                    </a:lnTo>
                    <a:lnTo>
                      <a:pt x="968" y="3"/>
                    </a:lnTo>
                    <a:lnTo>
                      <a:pt x="959" y="3"/>
                    </a:lnTo>
                    <a:lnTo>
                      <a:pt x="94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05" name="Freeform 384"/>
              <p:cNvSpPr>
                <a:spLocks noEditPoints="1"/>
              </p:cNvSpPr>
              <p:nvPr/>
            </p:nvSpPr>
            <p:spPr bwMode="auto">
              <a:xfrm>
                <a:off x="2417" y="2059"/>
                <a:ext cx="2742" cy="158"/>
              </a:xfrm>
              <a:custGeom>
                <a:avLst/>
                <a:gdLst>
                  <a:gd name="T0" fmla="*/ 665 w 5485"/>
                  <a:gd name="T1" fmla="*/ 288 h 316"/>
                  <a:gd name="T2" fmla="*/ 3616 w 5485"/>
                  <a:gd name="T3" fmla="*/ 281 h 316"/>
                  <a:gd name="T4" fmla="*/ 2411 w 5485"/>
                  <a:gd name="T5" fmla="*/ 242 h 316"/>
                  <a:gd name="T6" fmla="*/ 2722 w 5485"/>
                  <a:gd name="T7" fmla="*/ 254 h 316"/>
                  <a:gd name="T8" fmla="*/ 2565 w 5485"/>
                  <a:gd name="T9" fmla="*/ 283 h 316"/>
                  <a:gd name="T10" fmla="*/ 1472 w 5485"/>
                  <a:gd name="T11" fmla="*/ 224 h 316"/>
                  <a:gd name="T12" fmla="*/ 3079 w 5485"/>
                  <a:gd name="T13" fmla="*/ 240 h 316"/>
                  <a:gd name="T14" fmla="*/ 3508 w 5485"/>
                  <a:gd name="T15" fmla="*/ 249 h 316"/>
                  <a:gd name="T16" fmla="*/ 5185 w 5485"/>
                  <a:gd name="T17" fmla="*/ 187 h 316"/>
                  <a:gd name="T18" fmla="*/ 4121 w 5485"/>
                  <a:gd name="T19" fmla="*/ 191 h 316"/>
                  <a:gd name="T20" fmla="*/ 499 w 5485"/>
                  <a:gd name="T21" fmla="*/ 184 h 316"/>
                  <a:gd name="T22" fmla="*/ 4206 w 5485"/>
                  <a:gd name="T23" fmla="*/ 269 h 316"/>
                  <a:gd name="T24" fmla="*/ 4300 w 5485"/>
                  <a:gd name="T25" fmla="*/ 213 h 316"/>
                  <a:gd name="T26" fmla="*/ 1872 w 5485"/>
                  <a:gd name="T27" fmla="*/ 173 h 316"/>
                  <a:gd name="T28" fmla="*/ 1349 w 5485"/>
                  <a:gd name="T29" fmla="*/ 184 h 316"/>
                  <a:gd name="T30" fmla="*/ 1418 w 5485"/>
                  <a:gd name="T31" fmla="*/ 207 h 316"/>
                  <a:gd name="T32" fmla="*/ 1789 w 5485"/>
                  <a:gd name="T33" fmla="*/ 238 h 316"/>
                  <a:gd name="T34" fmla="*/ 2431 w 5485"/>
                  <a:gd name="T35" fmla="*/ 164 h 316"/>
                  <a:gd name="T36" fmla="*/ 186 w 5485"/>
                  <a:gd name="T37" fmla="*/ 157 h 316"/>
                  <a:gd name="T38" fmla="*/ 2756 w 5485"/>
                  <a:gd name="T39" fmla="*/ 166 h 316"/>
                  <a:gd name="T40" fmla="*/ 2144 w 5485"/>
                  <a:gd name="T41" fmla="*/ 184 h 316"/>
                  <a:gd name="T42" fmla="*/ 2648 w 5485"/>
                  <a:gd name="T43" fmla="*/ 171 h 316"/>
                  <a:gd name="T44" fmla="*/ 4619 w 5485"/>
                  <a:gd name="T45" fmla="*/ 162 h 316"/>
                  <a:gd name="T46" fmla="*/ 2799 w 5485"/>
                  <a:gd name="T47" fmla="*/ 146 h 316"/>
                  <a:gd name="T48" fmla="*/ 2920 w 5485"/>
                  <a:gd name="T49" fmla="*/ 157 h 316"/>
                  <a:gd name="T50" fmla="*/ 2844 w 5485"/>
                  <a:gd name="T51" fmla="*/ 146 h 316"/>
                  <a:gd name="T52" fmla="*/ 4424 w 5485"/>
                  <a:gd name="T53" fmla="*/ 168 h 316"/>
                  <a:gd name="T54" fmla="*/ 3055 w 5485"/>
                  <a:gd name="T55" fmla="*/ 137 h 316"/>
                  <a:gd name="T56" fmla="*/ 4924 w 5485"/>
                  <a:gd name="T57" fmla="*/ 166 h 316"/>
                  <a:gd name="T58" fmla="*/ 3129 w 5485"/>
                  <a:gd name="T59" fmla="*/ 160 h 316"/>
                  <a:gd name="T60" fmla="*/ 3531 w 5485"/>
                  <a:gd name="T61" fmla="*/ 110 h 316"/>
                  <a:gd name="T62" fmla="*/ 3694 w 5485"/>
                  <a:gd name="T63" fmla="*/ 130 h 316"/>
                  <a:gd name="T64" fmla="*/ 3863 w 5485"/>
                  <a:gd name="T65" fmla="*/ 97 h 316"/>
                  <a:gd name="T66" fmla="*/ 5454 w 5485"/>
                  <a:gd name="T67" fmla="*/ 63 h 316"/>
                  <a:gd name="T68" fmla="*/ 566 w 5485"/>
                  <a:gd name="T69" fmla="*/ 94 h 316"/>
                  <a:gd name="T70" fmla="*/ 1854 w 5485"/>
                  <a:gd name="T71" fmla="*/ 77 h 316"/>
                  <a:gd name="T72" fmla="*/ 1942 w 5485"/>
                  <a:gd name="T73" fmla="*/ 59 h 316"/>
                  <a:gd name="T74" fmla="*/ 4231 w 5485"/>
                  <a:gd name="T75" fmla="*/ 61 h 316"/>
                  <a:gd name="T76" fmla="*/ 243 w 5485"/>
                  <a:gd name="T77" fmla="*/ 110 h 316"/>
                  <a:gd name="T78" fmla="*/ 407 w 5485"/>
                  <a:gd name="T79" fmla="*/ 101 h 316"/>
                  <a:gd name="T80" fmla="*/ 296 w 5485"/>
                  <a:gd name="T81" fmla="*/ 74 h 316"/>
                  <a:gd name="T82" fmla="*/ 4424 w 5485"/>
                  <a:gd name="T83" fmla="*/ 95 h 316"/>
                  <a:gd name="T84" fmla="*/ 2388 w 5485"/>
                  <a:gd name="T85" fmla="*/ 70 h 316"/>
                  <a:gd name="T86" fmla="*/ 4686 w 5485"/>
                  <a:gd name="T87" fmla="*/ 59 h 316"/>
                  <a:gd name="T88" fmla="*/ 752 w 5485"/>
                  <a:gd name="T89" fmla="*/ 90 h 316"/>
                  <a:gd name="T90" fmla="*/ 1078 w 5485"/>
                  <a:gd name="T91" fmla="*/ 65 h 316"/>
                  <a:gd name="T92" fmla="*/ 792 w 5485"/>
                  <a:gd name="T93" fmla="*/ 43 h 316"/>
                  <a:gd name="T94" fmla="*/ 7 w 5485"/>
                  <a:gd name="T95" fmla="*/ 47 h 316"/>
                  <a:gd name="T96" fmla="*/ 4195 w 5485"/>
                  <a:gd name="T97" fmla="*/ 63 h 316"/>
                  <a:gd name="T98" fmla="*/ 3210 w 5485"/>
                  <a:gd name="T99" fmla="*/ 45 h 316"/>
                  <a:gd name="T100" fmla="*/ 5312 w 5485"/>
                  <a:gd name="T101" fmla="*/ 88 h 316"/>
                  <a:gd name="T102" fmla="*/ 5301 w 5485"/>
                  <a:gd name="T103" fmla="*/ 114 h 316"/>
                  <a:gd name="T104" fmla="*/ 5256 w 5485"/>
                  <a:gd name="T105" fmla="*/ 63 h 316"/>
                  <a:gd name="T106" fmla="*/ 5250 w 5485"/>
                  <a:gd name="T107" fmla="*/ 160 h 316"/>
                  <a:gd name="T108" fmla="*/ 5285 w 5485"/>
                  <a:gd name="T109" fmla="*/ 218 h 316"/>
                  <a:gd name="T110" fmla="*/ 5324 w 5485"/>
                  <a:gd name="T111" fmla="*/ 130 h 316"/>
                  <a:gd name="T112" fmla="*/ 2920 w 5485"/>
                  <a:gd name="T113" fmla="*/ 16 h 316"/>
                  <a:gd name="T114" fmla="*/ 2651 w 5485"/>
                  <a:gd name="T115" fmla="*/ 49 h 316"/>
                  <a:gd name="T116" fmla="*/ 2601 w 5485"/>
                  <a:gd name="T117" fmla="*/ 70 h 316"/>
                  <a:gd name="T118" fmla="*/ 5189 w 5485"/>
                  <a:gd name="T119" fmla="*/ 12 h 316"/>
                  <a:gd name="T120" fmla="*/ 1490 w 5485"/>
                  <a:gd name="T121" fmla="*/ 31 h 316"/>
                  <a:gd name="T122" fmla="*/ 1367 w 5485"/>
                  <a:gd name="T123" fmla="*/ 1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5" h="316">
                    <a:moveTo>
                      <a:pt x="629" y="265"/>
                    </a:moveTo>
                    <a:lnTo>
                      <a:pt x="628" y="265"/>
                    </a:lnTo>
                    <a:lnTo>
                      <a:pt x="626" y="267"/>
                    </a:lnTo>
                    <a:lnTo>
                      <a:pt x="624" y="270"/>
                    </a:lnTo>
                    <a:lnTo>
                      <a:pt x="624" y="272"/>
                    </a:lnTo>
                    <a:lnTo>
                      <a:pt x="615" y="279"/>
                    </a:lnTo>
                    <a:lnTo>
                      <a:pt x="602" y="281"/>
                    </a:lnTo>
                    <a:lnTo>
                      <a:pt x="588" y="281"/>
                    </a:lnTo>
                    <a:lnTo>
                      <a:pt x="572" y="279"/>
                    </a:lnTo>
                    <a:lnTo>
                      <a:pt x="555" y="278"/>
                    </a:lnTo>
                    <a:lnTo>
                      <a:pt x="539" y="279"/>
                    </a:lnTo>
                    <a:lnTo>
                      <a:pt x="537" y="274"/>
                    </a:lnTo>
                    <a:lnTo>
                      <a:pt x="536" y="272"/>
                    </a:lnTo>
                    <a:lnTo>
                      <a:pt x="534" y="274"/>
                    </a:lnTo>
                    <a:lnTo>
                      <a:pt x="532" y="276"/>
                    </a:lnTo>
                    <a:lnTo>
                      <a:pt x="530" y="278"/>
                    </a:lnTo>
                    <a:lnTo>
                      <a:pt x="530" y="281"/>
                    </a:lnTo>
                    <a:lnTo>
                      <a:pt x="510" y="287"/>
                    </a:lnTo>
                    <a:lnTo>
                      <a:pt x="494" y="287"/>
                    </a:lnTo>
                    <a:lnTo>
                      <a:pt x="478" y="285"/>
                    </a:lnTo>
                    <a:lnTo>
                      <a:pt x="463" y="283"/>
                    </a:lnTo>
                    <a:lnTo>
                      <a:pt x="445" y="287"/>
                    </a:lnTo>
                    <a:lnTo>
                      <a:pt x="485" y="298"/>
                    </a:lnTo>
                    <a:lnTo>
                      <a:pt x="523" y="303"/>
                    </a:lnTo>
                    <a:lnTo>
                      <a:pt x="559" y="305"/>
                    </a:lnTo>
                    <a:lnTo>
                      <a:pt x="595" y="303"/>
                    </a:lnTo>
                    <a:lnTo>
                      <a:pt x="631" y="299"/>
                    </a:lnTo>
                    <a:lnTo>
                      <a:pt x="671" y="296"/>
                    </a:lnTo>
                    <a:lnTo>
                      <a:pt x="667" y="294"/>
                    </a:lnTo>
                    <a:lnTo>
                      <a:pt x="665" y="292"/>
                    </a:lnTo>
                    <a:lnTo>
                      <a:pt x="664" y="290"/>
                    </a:lnTo>
                    <a:lnTo>
                      <a:pt x="665" y="288"/>
                    </a:lnTo>
                    <a:lnTo>
                      <a:pt x="665" y="287"/>
                    </a:lnTo>
                    <a:lnTo>
                      <a:pt x="667" y="283"/>
                    </a:lnTo>
                    <a:lnTo>
                      <a:pt x="667" y="279"/>
                    </a:lnTo>
                    <a:lnTo>
                      <a:pt x="667" y="274"/>
                    </a:lnTo>
                    <a:lnTo>
                      <a:pt x="653" y="269"/>
                    </a:lnTo>
                    <a:lnTo>
                      <a:pt x="633" y="270"/>
                    </a:lnTo>
                    <a:lnTo>
                      <a:pt x="631" y="267"/>
                    </a:lnTo>
                    <a:lnTo>
                      <a:pt x="629" y="265"/>
                    </a:lnTo>
                    <a:close/>
                    <a:moveTo>
                      <a:pt x="1158" y="263"/>
                    </a:moveTo>
                    <a:lnTo>
                      <a:pt x="1143" y="265"/>
                    </a:lnTo>
                    <a:lnTo>
                      <a:pt x="1136" y="272"/>
                    </a:lnTo>
                    <a:lnTo>
                      <a:pt x="1133" y="283"/>
                    </a:lnTo>
                    <a:lnTo>
                      <a:pt x="1136" y="299"/>
                    </a:lnTo>
                    <a:lnTo>
                      <a:pt x="1145" y="299"/>
                    </a:lnTo>
                    <a:lnTo>
                      <a:pt x="1151" y="294"/>
                    </a:lnTo>
                    <a:lnTo>
                      <a:pt x="1152" y="287"/>
                    </a:lnTo>
                    <a:lnTo>
                      <a:pt x="1154" y="279"/>
                    </a:lnTo>
                    <a:lnTo>
                      <a:pt x="1156" y="270"/>
                    </a:lnTo>
                    <a:lnTo>
                      <a:pt x="1158" y="263"/>
                    </a:lnTo>
                    <a:close/>
                    <a:moveTo>
                      <a:pt x="3771" y="263"/>
                    </a:moveTo>
                    <a:lnTo>
                      <a:pt x="3744" y="267"/>
                    </a:lnTo>
                    <a:lnTo>
                      <a:pt x="3714" y="267"/>
                    </a:lnTo>
                    <a:lnTo>
                      <a:pt x="3681" y="267"/>
                    </a:lnTo>
                    <a:lnTo>
                      <a:pt x="3649" y="270"/>
                    </a:lnTo>
                    <a:lnTo>
                      <a:pt x="3620" y="281"/>
                    </a:lnTo>
                    <a:lnTo>
                      <a:pt x="3616" y="278"/>
                    </a:lnTo>
                    <a:lnTo>
                      <a:pt x="3614" y="276"/>
                    </a:lnTo>
                    <a:lnTo>
                      <a:pt x="3613" y="276"/>
                    </a:lnTo>
                    <a:lnTo>
                      <a:pt x="3613" y="278"/>
                    </a:lnTo>
                    <a:lnTo>
                      <a:pt x="3613" y="279"/>
                    </a:lnTo>
                    <a:lnTo>
                      <a:pt x="3614" y="281"/>
                    </a:lnTo>
                    <a:lnTo>
                      <a:pt x="3616" y="281"/>
                    </a:lnTo>
                    <a:lnTo>
                      <a:pt x="3620" y="281"/>
                    </a:lnTo>
                    <a:lnTo>
                      <a:pt x="3618" y="287"/>
                    </a:lnTo>
                    <a:lnTo>
                      <a:pt x="3616" y="290"/>
                    </a:lnTo>
                    <a:lnTo>
                      <a:pt x="3614" y="294"/>
                    </a:lnTo>
                    <a:lnTo>
                      <a:pt x="3613" y="298"/>
                    </a:lnTo>
                    <a:lnTo>
                      <a:pt x="3613" y="303"/>
                    </a:lnTo>
                    <a:lnTo>
                      <a:pt x="3659" y="305"/>
                    </a:lnTo>
                    <a:lnTo>
                      <a:pt x="3696" y="303"/>
                    </a:lnTo>
                    <a:lnTo>
                      <a:pt x="3724" y="298"/>
                    </a:lnTo>
                    <a:lnTo>
                      <a:pt x="3750" y="285"/>
                    </a:lnTo>
                    <a:lnTo>
                      <a:pt x="3771" y="263"/>
                    </a:lnTo>
                    <a:close/>
                    <a:moveTo>
                      <a:pt x="294" y="252"/>
                    </a:moveTo>
                    <a:lnTo>
                      <a:pt x="288" y="254"/>
                    </a:lnTo>
                    <a:lnTo>
                      <a:pt x="285" y="254"/>
                    </a:lnTo>
                    <a:lnTo>
                      <a:pt x="279" y="256"/>
                    </a:lnTo>
                    <a:lnTo>
                      <a:pt x="276" y="258"/>
                    </a:lnTo>
                    <a:lnTo>
                      <a:pt x="272" y="260"/>
                    </a:lnTo>
                    <a:lnTo>
                      <a:pt x="270" y="263"/>
                    </a:lnTo>
                    <a:lnTo>
                      <a:pt x="270" y="269"/>
                    </a:lnTo>
                    <a:lnTo>
                      <a:pt x="272" y="269"/>
                    </a:lnTo>
                    <a:lnTo>
                      <a:pt x="276" y="270"/>
                    </a:lnTo>
                    <a:lnTo>
                      <a:pt x="279" y="272"/>
                    </a:lnTo>
                    <a:lnTo>
                      <a:pt x="281" y="274"/>
                    </a:lnTo>
                    <a:lnTo>
                      <a:pt x="285" y="274"/>
                    </a:lnTo>
                    <a:lnTo>
                      <a:pt x="288" y="274"/>
                    </a:lnTo>
                    <a:lnTo>
                      <a:pt x="292" y="274"/>
                    </a:lnTo>
                    <a:lnTo>
                      <a:pt x="294" y="272"/>
                    </a:lnTo>
                    <a:lnTo>
                      <a:pt x="296" y="270"/>
                    </a:lnTo>
                    <a:lnTo>
                      <a:pt x="296" y="265"/>
                    </a:lnTo>
                    <a:lnTo>
                      <a:pt x="296" y="260"/>
                    </a:lnTo>
                    <a:lnTo>
                      <a:pt x="294" y="252"/>
                    </a:lnTo>
                    <a:close/>
                    <a:moveTo>
                      <a:pt x="2411" y="242"/>
                    </a:moveTo>
                    <a:lnTo>
                      <a:pt x="2397" y="245"/>
                    </a:lnTo>
                    <a:lnTo>
                      <a:pt x="2401" y="254"/>
                    </a:lnTo>
                    <a:lnTo>
                      <a:pt x="2410" y="260"/>
                    </a:lnTo>
                    <a:lnTo>
                      <a:pt x="2420" y="265"/>
                    </a:lnTo>
                    <a:lnTo>
                      <a:pt x="2433" y="265"/>
                    </a:lnTo>
                    <a:lnTo>
                      <a:pt x="2444" y="265"/>
                    </a:lnTo>
                    <a:lnTo>
                      <a:pt x="2455" y="261"/>
                    </a:lnTo>
                    <a:lnTo>
                      <a:pt x="2458" y="254"/>
                    </a:lnTo>
                    <a:lnTo>
                      <a:pt x="2458" y="243"/>
                    </a:lnTo>
                    <a:lnTo>
                      <a:pt x="2444" y="249"/>
                    </a:lnTo>
                    <a:lnTo>
                      <a:pt x="2433" y="247"/>
                    </a:lnTo>
                    <a:lnTo>
                      <a:pt x="2422" y="243"/>
                    </a:lnTo>
                    <a:lnTo>
                      <a:pt x="2411" y="242"/>
                    </a:lnTo>
                    <a:close/>
                    <a:moveTo>
                      <a:pt x="2309" y="242"/>
                    </a:moveTo>
                    <a:lnTo>
                      <a:pt x="2290" y="242"/>
                    </a:lnTo>
                    <a:lnTo>
                      <a:pt x="2278" y="247"/>
                    </a:lnTo>
                    <a:lnTo>
                      <a:pt x="2271" y="258"/>
                    </a:lnTo>
                    <a:lnTo>
                      <a:pt x="2271" y="272"/>
                    </a:lnTo>
                    <a:lnTo>
                      <a:pt x="2281" y="288"/>
                    </a:lnTo>
                    <a:lnTo>
                      <a:pt x="2301" y="305"/>
                    </a:lnTo>
                    <a:lnTo>
                      <a:pt x="2301" y="290"/>
                    </a:lnTo>
                    <a:lnTo>
                      <a:pt x="2305" y="279"/>
                    </a:lnTo>
                    <a:lnTo>
                      <a:pt x="2310" y="272"/>
                    </a:lnTo>
                    <a:lnTo>
                      <a:pt x="2318" y="265"/>
                    </a:lnTo>
                    <a:lnTo>
                      <a:pt x="2325" y="258"/>
                    </a:lnTo>
                    <a:lnTo>
                      <a:pt x="2328" y="247"/>
                    </a:lnTo>
                    <a:lnTo>
                      <a:pt x="2309" y="242"/>
                    </a:lnTo>
                    <a:close/>
                    <a:moveTo>
                      <a:pt x="2774" y="234"/>
                    </a:moveTo>
                    <a:lnTo>
                      <a:pt x="2758" y="234"/>
                    </a:lnTo>
                    <a:lnTo>
                      <a:pt x="2743" y="238"/>
                    </a:lnTo>
                    <a:lnTo>
                      <a:pt x="2731" y="245"/>
                    </a:lnTo>
                    <a:lnTo>
                      <a:pt x="2722" y="254"/>
                    </a:lnTo>
                    <a:lnTo>
                      <a:pt x="2720" y="267"/>
                    </a:lnTo>
                    <a:lnTo>
                      <a:pt x="2727" y="278"/>
                    </a:lnTo>
                    <a:lnTo>
                      <a:pt x="2738" y="283"/>
                    </a:lnTo>
                    <a:lnTo>
                      <a:pt x="2752" y="283"/>
                    </a:lnTo>
                    <a:lnTo>
                      <a:pt x="2768" y="279"/>
                    </a:lnTo>
                    <a:lnTo>
                      <a:pt x="2785" y="274"/>
                    </a:lnTo>
                    <a:lnTo>
                      <a:pt x="2801" y="270"/>
                    </a:lnTo>
                    <a:lnTo>
                      <a:pt x="2815" y="269"/>
                    </a:lnTo>
                    <a:lnTo>
                      <a:pt x="2812" y="238"/>
                    </a:lnTo>
                    <a:lnTo>
                      <a:pt x="2803" y="236"/>
                    </a:lnTo>
                    <a:lnTo>
                      <a:pt x="2790" y="234"/>
                    </a:lnTo>
                    <a:lnTo>
                      <a:pt x="2774" y="234"/>
                    </a:lnTo>
                    <a:close/>
                    <a:moveTo>
                      <a:pt x="2680" y="233"/>
                    </a:moveTo>
                    <a:lnTo>
                      <a:pt x="2640" y="240"/>
                    </a:lnTo>
                    <a:lnTo>
                      <a:pt x="2603" y="243"/>
                    </a:lnTo>
                    <a:lnTo>
                      <a:pt x="2565" y="247"/>
                    </a:lnTo>
                    <a:lnTo>
                      <a:pt x="2523" y="247"/>
                    </a:lnTo>
                    <a:lnTo>
                      <a:pt x="2476" y="251"/>
                    </a:lnTo>
                    <a:lnTo>
                      <a:pt x="2482" y="267"/>
                    </a:lnTo>
                    <a:lnTo>
                      <a:pt x="2491" y="278"/>
                    </a:lnTo>
                    <a:lnTo>
                      <a:pt x="2502" y="281"/>
                    </a:lnTo>
                    <a:lnTo>
                      <a:pt x="2516" y="283"/>
                    </a:lnTo>
                    <a:lnTo>
                      <a:pt x="2532" y="281"/>
                    </a:lnTo>
                    <a:lnTo>
                      <a:pt x="2534" y="287"/>
                    </a:lnTo>
                    <a:lnTo>
                      <a:pt x="2536" y="288"/>
                    </a:lnTo>
                    <a:lnTo>
                      <a:pt x="2538" y="287"/>
                    </a:lnTo>
                    <a:lnTo>
                      <a:pt x="2539" y="285"/>
                    </a:lnTo>
                    <a:lnTo>
                      <a:pt x="2541" y="283"/>
                    </a:lnTo>
                    <a:lnTo>
                      <a:pt x="2541" y="279"/>
                    </a:lnTo>
                    <a:lnTo>
                      <a:pt x="2548" y="281"/>
                    </a:lnTo>
                    <a:lnTo>
                      <a:pt x="2557" y="281"/>
                    </a:lnTo>
                    <a:lnTo>
                      <a:pt x="2565" y="283"/>
                    </a:lnTo>
                    <a:lnTo>
                      <a:pt x="2572" y="285"/>
                    </a:lnTo>
                    <a:lnTo>
                      <a:pt x="2575" y="290"/>
                    </a:lnTo>
                    <a:lnTo>
                      <a:pt x="2575" y="301"/>
                    </a:lnTo>
                    <a:lnTo>
                      <a:pt x="2572" y="316"/>
                    </a:lnTo>
                    <a:lnTo>
                      <a:pt x="2581" y="314"/>
                    </a:lnTo>
                    <a:lnTo>
                      <a:pt x="2592" y="312"/>
                    </a:lnTo>
                    <a:lnTo>
                      <a:pt x="2601" y="308"/>
                    </a:lnTo>
                    <a:lnTo>
                      <a:pt x="2603" y="299"/>
                    </a:lnTo>
                    <a:lnTo>
                      <a:pt x="2612" y="298"/>
                    </a:lnTo>
                    <a:lnTo>
                      <a:pt x="2613" y="290"/>
                    </a:lnTo>
                    <a:lnTo>
                      <a:pt x="2615" y="283"/>
                    </a:lnTo>
                    <a:lnTo>
                      <a:pt x="2617" y="274"/>
                    </a:lnTo>
                    <a:lnTo>
                      <a:pt x="2619" y="269"/>
                    </a:lnTo>
                    <a:lnTo>
                      <a:pt x="2624" y="263"/>
                    </a:lnTo>
                    <a:lnTo>
                      <a:pt x="2628" y="274"/>
                    </a:lnTo>
                    <a:lnTo>
                      <a:pt x="2633" y="278"/>
                    </a:lnTo>
                    <a:lnTo>
                      <a:pt x="2642" y="274"/>
                    </a:lnTo>
                    <a:lnTo>
                      <a:pt x="2651" y="269"/>
                    </a:lnTo>
                    <a:lnTo>
                      <a:pt x="2662" y="260"/>
                    </a:lnTo>
                    <a:lnTo>
                      <a:pt x="2671" y="249"/>
                    </a:lnTo>
                    <a:lnTo>
                      <a:pt x="2676" y="240"/>
                    </a:lnTo>
                    <a:lnTo>
                      <a:pt x="2680" y="233"/>
                    </a:lnTo>
                    <a:close/>
                    <a:moveTo>
                      <a:pt x="1436" y="220"/>
                    </a:moveTo>
                    <a:lnTo>
                      <a:pt x="1423" y="222"/>
                    </a:lnTo>
                    <a:lnTo>
                      <a:pt x="1412" y="227"/>
                    </a:lnTo>
                    <a:lnTo>
                      <a:pt x="1405" y="238"/>
                    </a:lnTo>
                    <a:lnTo>
                      <a:pt x="1414" y="238"/>
                    </a:lnTo>
                    <a:lnTo>
                      <a:pt x="1427" y="240"/>
                    </a:lnTo>
                    <a:lnTo>
                      <a:pt x="1441" y="242"/>
                    </a:lnTo>
                    <a:lnTo>
                      <a:pt x="1454" y="240"/>
                    </a:lnTo>
                    <a:lnTo>
                      <a:pt x="1464" y="234"/>
                    </a:lnTo>
                    <a:lnTo>
                      <a:pt x="1472" y="224"/>
                    </a:lnTo>
                    <a:lnTo>
                      <a:pt x="1463" y="224"/>
                    </a:lnTo>
                    <a:lnTo>
                      <a:pt x="1450" y="222"/>
                    </a:lnTo>
                    <a:lnTo>
                      <a:pt x="1436" y="220"/>
                    </a:lnTo>
                    <a:close/>
                    <a:moveTo>
                      <a:pt x="1549" y="220"/>
                    </a:moveTo>
                    <a:lnTo>
                      <a:pt x="1524" y="227"/>
                    </a:lnTo>
                    <a:lnTo>
                      <a:pt x="1506" y="236"/>
                    </a:lnTo>
                    <a:lnTo>
                      <a:pt x="1491" y="247"/>
                    </a:lnTo>
                    <a:lnTo>
                      <a:pt x="1479" y="256"/>
                    </a:lnTo>
                    <a:lnTo>
                      <a:pt x="1464" y="265"/>
                    </a:lnTo>
                    <a:lnTo>
                      <a:pt x="1443" y="272"/>
                    </a:lnTo>
                    <a:lnTo>
                      <a:pt x="1463" y="279"/>
                    </a:lnTo>
                    <a:lnTo>
                      <a:pt x="1479" y="279"/>
                    </a:lnTo>
                    <a:lnTo>
                      <a:pt x="1495" y="270"/>
                    </a:lnTo>
                    <a:lnTo>
                      <a:pt x="1510" y="258"/>
                    </a:lnTo>
                    <a:lnTo>
                      <a:pt x="1522" y="243"/>
                    </a:lnTo>
                    <a:lnTo>
                      <a:pt x="1537" y="231"/>
                    </a:lnTo>
                    <a:lnTo>
                      <a:pt x="1549" y="220"/>
                    </a:lnTo>
                    <a:close/>
                    <a:moveTo>
                      <a:pt x="3032" y="206"/>
                    </a:moveTo>
                    <a:lnTo>
                      <a:pt x="3017" y="215"/>
                    </a:lnTo>
                    <a:lnTo>
                      <a:pt x="3003" y="225"/>
                    </a:lnTo>
                    <a:lnTo>
                      <a:pt x="2990" y="240"/>
                    </a:lnTo>
                    <a:lnTo>
                      <a:pt x="2979" y="254"/>
                    </a:lnTo>
                    <a:lnTo>
                      <a:pt x="2976" y="267"/>
                    </a:lnTo>
                    <a:lnTo>
                      <a:pt x="2979" y="279"/>
                    </a:lnTo>
                    <a:lnTo>
                      <a:pt x="2990" y="270"/>
                    </a:lnTo>
                    <a:lnTo>
                      <a:pt x="3005" y="267"/>
                    </a:lnTo>
                    <a:lnTo>
                      <a:pt x="3023" y="269"/>
                    </a:lnTo>
                    <a:lnTo>
                      <a:pt x="3043" y="269"/>
                    </a:lnTo>
                    <a:lnTo>
                      <a:pt x="3062" y="267"/>
                    </a:lnTo>
                    <a:lnTo>
                      <a:pt x="3080" y="260"/>
                    </a:lnTo>
                    <a:lnTo>
                      <a:pt x="3079" y="251"/>
                    </a:lnTo>
                    <a:lnTo>
                      <a:pt x="3079" y="240"/>
                    </a:lnTo>
                    <a:lnTo>
                      <a:pt x="3075" y="233"/>
                    </a:lnTo>
                    <a:lnTo>
                      <a:pt x="3070" y="231"/>
                    </a:lnTo>
                    <a:lnTo>
                      <a:pt x="3066" y="243"/>
                    </a:lnTo>
                    <a:lnTo>
                      <a:pt x="3061" y="249"/>
                    </a:lnTo>
                    <a:lnTo>
                      <a:pt x="3053" y="247"/>
                    </a:lnTo>
                    <a:lnTo>
                      <a:pt x="3046" y="242"/>
                    </a:lnTo>
                    <a:lnTo>
                      <a:pt x="3039" y="233"/>
                    </a:lnTo>
                    <a:lnTo>
                      <a:pt x="3034" y="220"/>
                    </a:lnTo>
                    <a:lnTo>
                      <a:pt x="3032" y="206"/>
                    </a:lnTo>
                    <a:close/>
                    <a:moveTo>
                      <a:pt x="3519" y="196"/>
                    </a:moveTo>
                    <a:lnTo>
                      <a:pt x="3504" y="196"/>
                    </a:lnTo>
                    <a:lnTo>
                      <a:pt x="3490" y="198"/>
                    </a:lnTo>
                    <a:lnTo>
                      <a:pt x="3479" y="206"/>
                    </a:lnTo>
                    <a:lnTo>
                      <a:pt x="3472" y="215"/>
                    </a:lnTo>
                    <a:lnTo>
                      <a:pt x="3465" y="216"/>
                    </a:lnTo>
                    <a:lnTo>
                      <a:pt x="3461" y="229"/>
                    </a:lnTo>
                    <a:lnTo>
                      <a:pt x="3454" y="238"/>
                    </a:lnTo>
                    <a:lnTo>
                      <a:pt x="3452" y="251"/>
                    </a:lnTo>
                    <a:lnTo>
                      <a:pt x="3463" y="258"/>
                    </a:lnTo>
                    <a:lnTo>
                      <a:pt x="3472" y="256"/>
                    </a:lnTo>
                    <a:lnTo>
                      <a:pt x="3479" y="249"/>
                    </a:lnTo>
                    <a:lnTo>
                      <a:pt x="3483" y="238"/>
                    </a:lnTo>
                    <a:lnTo>
                      <a:pt x="3481" y="225"/>
                    </a:lnTo>
                    <a:lnTo>
                      <a:pt x="3472" y="215"/>
                    </a:lnTo>
                    <a:lnTo>
                      <a:pt x="3484" y="211"/>
                    </a:lnTo>
                    <a:lnTo>
                      <a:pt x="3492" y="211"/>
                    </a:lnTo>
                    <a:lnTo>
                      <a:pt x="3495" y="216"/>
                    </a:lnTo>
                    <a:lnTo>
                      <a:pt x="3497" y="224"/>
                    </a:lnTo>
                    <a:lnTo>
                      <a:pt x="3497" y="231"/>
                    </a:lnTo>
                    <a:lnTo>
                      <a:pt x="3499" y="238"/>
                    </a:lnTo>
                    <a:lnTo>
                      <a:pt x="3501" y="245"/>
                    </a:lnTo>
                    <a:lnTo>
                      <a:pt x="3508" y="249"/>
                    </a:lnTo>
                    <a:lnTo>
                      <a:pt x="3521" y="249"/>
                    </a:lnTo>
                    <a:lnTo>
                      <a:pt x="3528" y="234"/>
                    </a:lnTo>
                    <a:lnTo>
                      <a:pt x="3533" y="218"/>
                    </a:lnTo>
                    <a:lnTo>
                      <a:pt x="3540" y="202"/>
                    </a:lnTo>
                    <a:lnTo>
                      <a:pt x="3531" y="198"/>
                    </a:lnTo>
                    <a:lnTo>
                      <a:pt x="3519" y="196"/>
                    </a:lnTo>
                    <a:close/>
                    <a:moveTo>
                      <a:pt x="4933" y="195"/>
                    </a:moveTo>
                    <a:lnTo>
                      <a:pt x="4918" y="198"/>
                    </a:lnTo>
                    <a:lnTo>
                      <a:pt x="4902" y="202"/>
                    </a:lnTo>
                    <a:lnTo>
                      <a:pt x="4904" y="216"/>
                    </a:lnTo>
                    <a:lnTo>
                      <a:pt x="4911" y="225"/>
                    </a:lnTo>
                    <a:lnTo>
                      <a:pt x="4922" y="229"/>
                    </a:lnTo>
                    <a:lnTo>
                      <a:pt x="4935" y="227"/>
                    </a:lnTo>
                    <a:lnTo>
                      <a:pt x="4945" y="222"/>
                    </a:lnTo>
                    <a:lnTo>
                      <a:pt x="4953" y="213"/>
                    </a:lnTo>
                    <a:lnTo>
                      <a:pt x="4954" y="202"/>
                    </a:lnTo>
                    <a:lnTo>
                      <a:pt x="4945" y="196"/>
                    </a:lnTo>
                    <a:lnTo>
                      <a:pt x="4933" y="195"/>
                    </a:lnTo>
                    <a:close/>
                    <a:moveTo>
                      <a:pt x="5027" y="195"/>
                    </a:moveTo>
                    <a:lnTo>
                      <a:pt x="5009" y="196"/>
                    </a:lnTo>
                    <a:lnTo>
                      <a:pt x="4991" y="198"/>
                    </a:lnTo>
                    <a:lnTo>
                      <a:pt x="4971" y="198"/>
                    </a:lnTo>
                    <a:lnTo>
                      <a:pt x="4978" y="211"/>
                    </a:lnTo>
                    <a:lnTo>
                      <a:pt x="4991" y="218"/>
                    </a:lnTo>
                    <a:lnTo>
                      <a:pt x="5007" y="222"/>
                    </a:lnTo>
                    <a:lnTo>
                      <a:pt x="5023" y="222"/>
                    </a:lnTo>
                    <a:lnTo>
                      <a:pt x="5041" y="216"/>
                    </a:lnTo>
                    <a:lnTo>
                      <a:pt x="5055" y="211"/>
                    </a:lnTo>
                    <a:lnTo>
                      <a:pt x="5066" y="200"/>
                    </a:lnTo>
                    <a:lnTo>
                      <a:pt x="5046" y="195"/>
                    </a:lnTo>
                    <a:lnTo>
                      <a:pt x="5027" y="195"/>
                    </a:lnTo>
                    <a:close/>
                    <a:moveTo>
                      <a:pt x="5185" y="187"/>
                    </a:moveTo>
                    <a:lnTo>
                      <a:pt x="5165" y="196"/>
                    </a:lnTo>
                    <a:lnTo>
                      <a:pt x="5149" y="196"/>
                    </a:lnTo>
                    <a:lnTo>
                      <a:pt x="5133" y="195"/>
                    </a:lnTo>
                    <a:lnTo>
                      <a:pt x="5120" y="191"/>
                    </a:lnTo>
                    <a:lnTo>
                      <a:pt x="5108" y="187"/>
                    </a:lnTo>
                    <a:lnTo>
                      <a:pt x="5097" y="189"/>
                    </a:lnTo>
                    <a:lnTo>
                      <a:pt x="5084" y="198"/>
                    </a:lnTo>
                    <a:lnTo>
                      <a:pt x="5088" y="209"/>
                    </a:lnTo>
                    <a:lnTo>
                      <a:pt x="5097" y="218"/>
                    </a:lnTo>
                    <a:lnTo>
                      <a:pt x="5110" y="222"/>
                    </a:lnTo>
                    <a:lnTo>
                      <a:pt x="5126" y="224"/>
                    </a:lnTo>
                    <a:lnTo>
                      <a:pt x="5144" y="222"/>
                    </a:lnTo>
                    <a:lnTo>
                      <a:pt x="5160" y="216"/>
                    </a:lnTo>
                    <a:lnTo>
                      <a:pt x="5173" y="209"/>
                    </a:lnTo>
                    <a:lnTo>
                      <a:pt x="5182" y="198"/>
                    </a:lnTo>
                    <a:lnTo>
                      <a:pt x="5185" y="187"/>
                    </a:lnTo>
                    <a:close/>
                    <a:moveTo>
                      <a:pt x="3883" y="187"/>
                    </a:moveTo>
                    <a:lnTo>
                      <a:pt x="3849" y="195"/>
                    </a:lnTo>
                    <a:lnTo>
                      <a:pt x="3852" y="215"/>
                    </a:lnTo>
                    <a:lnTo>
                      <a:pt x="3885" y="209"/>
                    </a:lnTo>
                    <a:lnTo>
                      <a:pt x="3883" y="187"/>
                    </a:lnTo>
                    <a:close/>
                    <a:moveTo>
                      <a:pt x="4076" y="187"/>
                    </a:moveTo>
                    <a:lnTo>
                      <a:pt x="4053" y="187"/>
                    </a:lnTo>
                    <a:lnTo>
                      <a:pt x="4031" y="193"/>
                    </a:lnTo>
                    <a:lnTo>
                      <a:pt x="4015" y="206"/>
                    </a:lnTo>
                    <a:lnTo>
                      <a:pt x="4035" y="206"/>
                    </a:lnTo>
                    <a:lnTo>
                      <a:pt x="4058" y="207"/>
                    </a:lnTo>
                    <a:lnTo>
                      <a:pt x="4083" y="206"/>
                    </a:lnTo>
                    <a:lnTo>
                      <a:pt x="4107" y="204"/>
                    </a:lnTo>
                    <a:lnTo>
                      <a:pt x="4128" y="198"/>
                    </a:lnTo>
                    <a:lnTo>
                      <a:pt x="4143" y="191"/>
                    </a:lnTo>
                    <a:lnTo>
                      <a:pt x="4121" y="191"/>
                    </a:lnTo>
                    <a:lnTo>
                      <a:pt x="4100" y="189"/>
                    </a:lnTo>
                    <a:lnTo>
                      <a:pt x="4076" y="187"/>
                    </a:lnTo>
                    <a:close/>
                    <a:moveTo>
                      <a:pt x="499" y="184"/>
                    </a:moveTo>
                    <a:lnTo>
                      <a:pt x="418" y="184"/>
                    </a:lnTo>
                    <a:lnTo>
                      <a:pt x="337" y="191"/>
                    </a:lnTo>
                    <a:lnTo>
                      <a:pt x="389" y="198"/>
                    </a:lnTo>
                    <a:lnTo>
                      <a:pt x="436" y="204"/>
                    </a:lnTo>
                    <a:lnTo>
                      <a:pt x="478" y="206"/>
                    </a:lnTo>
                    <a:lnTo>
                      <a:pt x="516" y="207"/>
                    </a:lnTo>
                    <a:lnTo>
                      <a:pt x="554" y="209"/>
                    </a:lnTo>
                    <a:lnTo>
                      <a:pt x="593" y="211"/>
                    </a:lnTo>
                    <a:lnTo>
                      <a:pt x="635" y="218"/>
                    </a:lnTo>
                    <a:lnTo>
                      <a:pt x="631" y="222"/>
                    </a:lnTo>
                    <a:lnTo>
                      <a:pt x="629" y="224"/>
                    </a:lnTo>
                    <a:lnTo>
                      <a:pt x="629" y="225"/>
                    </a:lnTo>
                    <a:lnTo>
                      <a:pt x="631" y="225"/>
                    </a:lnTo>
                    <a:lnTo>
                      <a:pt x="633" y="225"/>
                    </a:lnTo>
                    <a:lnTo>
                      <a:pt x="633" y="225"/>
                    </a:lnTo>
                    <a:lnTo>
                      <a:pt x="635" y="222"/>
                    </a:lnTo>
                    <a:lnTo>
                      <a:pt x="635" y="218"/>
                    </a:lnTo>
                    <a:lnTo>
                      <a:pt x="642" y="211"/>
                    </a:lnTo>
                    <a:lnTo>
                      <a:pt x="653" y="209"/>
                    </a:lnTo>
                    <a:lnTo>
                      <a:pt x="665" y="209"/>
                    </a:lnTo>
                    <a:lnTo>
                      <a:pt x="682" y="209"/>
                    </a:lnTo>
                    <a:lnTo>
                      <a:pt x="696" y="211"/>
                    </a:lnTo>
                    <a:lnTo>
                      <a:pt x="710" y="211"/>
                    </a:lnTo>
                    <a:lnTo>
                      <a:pt x="721" y="207"/>
                    </a:lnTo>
                    <a:lnTo>
                      <a:pt x="730" y="200"/>
                    </a:lnTo>
                    <a:lnTo>
                      <a:pt x="734" y="187"/>
                    </a:lnTo>
                    <a:lnTo>
                      <a:pt x="658" y="189"/>
                    </a:lnTo>
                    <a:lnTo>
                      <a:pt x="581" y="187"/>
                    </a:lnTo>
                    <a:lnTo>
                      <a:pt x="499" y="184"/>
                    </a:lnTo>
                    <a:close/>
                    <a:moveTo>
                      <a:pt x="2770" y="184"/>
                    </a:moveTo>
                    <a:lnTo>
                      <a:pt x="2752" y="186"/>
                    </a:lnTo>
                    <a:lnTo>
                      <a:pt x="2756" y="207"/>
                    </a:lnTo>
                    <a:lnTo>
                      <a:pt x="2772" y="204"/>
                    </a:lnTo>
                    <a:lnTo>
                      <a:pt x="2770" y="184"/>
                    </a:lnTo>
                    <a:close/>
                    <a:moveTo>
                      <a:pt x="4276" y="182"/>
                    </a:moveTo>
                    <a:lnTo>
                      <a:pt x="4242" y="184"/>
                    </a:lnTo>
                    <a:lnTo>
                      <a:pt x="4202" y="189"/>
                    </a:lnTo>
                    <a:lnTo>
                      <a:pt x="4208" y="200"/>
                    </a:lnTo>
                    <a:lnTo>
                      <a:pt x="4215" y="206"/>
                    </a:lnTo>
                    <a:lnTo>
                      <a:pt x="4226" y="207"/>
                    </a:lnTo>
                    <a:lnTo>
                      <a:pt x="4238" y="206"/>
                    </a:lnTo>
                    <a:lnTo>
                      <a:pt x="4251" y="204"/>
                    </a:lnTo>
                    <a:lnTo>
                      <a:pt x="4264" y="202"/>
                    </a:lnTo>
                    <a:lnTo>
                      <a:pt x="4276" y="202"/>
                    </a:lnTo>
                    <a:lnTo>
                      <a:pt x="4285" y="206"/>
                    </a:lnTo>
                    <a:lnTo>
                      <a:pt x="4293" y="215"/>
                    </a:lnTo>
                    <a:lnTo>
                      <a:pt x="4276" y="224"/>
                    </a:lnTo>
                    <a:lnTo>
                      <a:pt x="4265" y="231"/>
                    </a:lnTo>
                    <a:lnTo>
                      <a:pt x="4256" y="236"/>
                    </a:lnTo>
                    <a:lnTo>
                      <a:pt x="4244" y="238"/>
                    </a:lnTo>
                    <a:lnTo>
                      <a:pt x="4226" y="238"/>
                    </a:lnTo>
                    <a:lnTo>
                      <a:pt x="4161" y="242"/>
                    </a:lnTo>
                    <a:lnTo>
                      <a:pt x="4096" y="242"/>
                    </a:lnTo>
                    <a:lnTo>
                      <a:pt x="4033" y="242"/>
                    </a:lnTo>
                    <a:lnTo>
                      <a:pt x="3970" y="243"/>
                    </a:lnTo>
                    <a:lnTo>
                      <a:pt x="3907" y="249"/>
                    </a:lnTo>
                    <a:lnTo>
                      <a:pt x="3845" y="261"/>
                    </a:lnTo>
                    <a:lnTo>
                      <a:pt x="3784" y="281"/>
                    </a:lnTo>
                    <a:lnTo>
                      <a:pt x="3925" y="283"/>
                    </a:lnTo>
                    <a:lnTo>
                      <a:pt x="4065" y="278"/>
                    </a:lnTo>
                    <a:lnTo>
                      <a:pt x="4206" y="269"/>
                    </a:lnTo>
                    <a:lnTo>
                      <a:pt x="4347" y="261"/>
                    </a:lnTo>
                    <a:lnTo>
                      <a:pt x="4487" y="260"/>
                    </a:lnTo>
                    <a:lnTo>
                      <a:pt x="4626" y="265"/>
                    </a:lnTo>
                    <a:lnTo>
                      <a:pt x="4623" y="269"/>
                    </a:lnTo>
                    <a:lnTo>
                      <a:pt x="4623" y="270"/>
                    </a:lnTo>
                    <a:lnTo>
                      <a:pt x="4623" y="272"/>
                    </a:lnTo>
                    <a:lnTo>
                      <a:pt x="4623" y="272"/>
                    </a:lnTo>
                    <a:lnTo>
                      <a:pt x="4624" y="272"/>
                    </a:lnTo>
                    <a:lnTo>
                      <a:pt x="4626" y="272"/>
                    </a:lnTo>
                    <a:lnTo>
                      <a:pt x="4626" y="269"/>
                    </a:lnTo>
                    <a:lnTo>
                      <a:pt x="4626" y="265"/>
                    </a:lnTo>
                    <a:lnTo>
                      <a:pt x="4660" y="252"/>
                    </a:lnTo>
                    <a:lnTo>
                      <a:pt x="4695" y="247"/>
                    </a:lnTo>
                    <a:lnTo>
                      <a:pt x="4729" y="245"/>
                    </a:lnTo>
                    <a:lnTo>
                      <a:pt x="4761" y="245"/>
                    </a:lnTo>
                    <a:lnTo>
                      <a:pt x="4792" y="243"/>
                    </a:lnTo>
                    <a:lnTo>
                      <a:pt x="4819" y="238"/>
                    </a:lnTo>
                    <a:lnTo>
                      <a:pt x="4846" y="227"/>
                    </a:lnTo>
                    <a:lnTo>
                      <a:pt x="4870" y="207"/>
                    </a:lnTo>
                    <a:lnTo>
                      <a:pt x="4837" y="207"/>
                    </a:lnTo>
                    <a:lnTo>
                      <a:pt x="4799" y="207"/>
                    </a:lnTo>
                    <a:lnTo>
                      <a:pt x="4756" y="211"/>
                    </a:lnTo>
                    <a:lnTo>
                      <a:pt x="4707" y="215"/>
                    </a:lnTo>
                    <a:lnTo>
                      <a:pt x="4655" y="218"/>
                    </a:lnTo>
                    <a:lnTo>
                      <a:pt x="4603" y="224"/>
                    </a:lnTo>
                    <a:lnTo>
                      <a:pt x="4550" y="227"/>
                    </a:lnTo>
                    <a:lnTo>
                      <a:pt x="4498" y="229"/>
                    </a:lnTo>
                    <a:lnTo>
                      <a:pt x="4449" y="231"/>
                    </a:lnTo>
                    <a:lnTo>
                      <a:pt x="4403" y="231"/>
                    </a:lnTo>
                    <a:lnTo>
                      <a:pt x="4361" y="227"/>
                    </a:lnTo>
                    <a:lnTo>
                      <a:pt x="4327" y="222"/>
                    </a:lnTo>
                    <a:lnTo>
                      <a:pt x="4300" y="213"/>
                    </a:lnTo>
                    <a:lnTo>
                      <a:pt x="4314" y="207"/>
                    </a:lnTo>
                    <a:lnTo>
                      <a:pt x="4325" y="198"/>
                    </a:lnTo>
                    <a:lnTo>
                      <a:pt x="4332" y="186"/>
                    </a:lnTo>
                    <a:lnTo>
                      <a:pt x="4305" y="182"/>
                    </a:lnTo>
                    <a:lnTo>
                      <a:pt x="4276" y="182"/>
                    </a:lnTo>
                    <a:close/>
                    <a:moveTo>
                      <a:pt x="1010" y="178"/>
                    </a:moveTo>
                    <a:lnTo>
                      <a:pt x="972" y="178"/>
                    </a:lnTo>
                    <a:lnTo>
                      <a:pt x="934" y="184"/>
                    </a:lnTo>
                    <a:lnTo>
                      <a:pt x="900" y="198"/>
                    </a:lnTo>
                    <a:lnTo>
                      <a:pt x="925" y="198"/>
                    </a:lnTo>
                    <a:lnTo>
                      <a:pt x="956" y="200"/>
                    </a:lnTo>
                    <a:lnTo>
                      <a:pt x="990" y="206"/>
                    </a:lnTo>
                    <a:lnTo>
                      <a:pt x="1028" y="209"/>
                    </a:lnTo>
                    <a:lnTo>
                      <a:pt x="1066" y="209"/>
                    </a:lnTo>
                    <a:lnTo>
                      <a:pt x="1104" y="206"/>
                    </a:lnTo>
                    <a:lnTo>
                      <a:pt x="1140" y="193"/>
                    </a:lnTo>
                    <a:lnTo>
                      <a:pt x="1095" y="187"/>
                    </a:lnTo>
                    <a:lnTo>
                      <a:pt x="1051" y="182"/>
                    </a:lnTo>
                    <a:lnTo>
                      <a:pt x="1010" y="178"/>
                    </a:lnTo>
                    <a:close/>
                    <a:moveTo>
                      <a:pt x="1948" y="173"/>
                    </a:moveTo>
                    <a:lnTo>
                      <a:pt x="1941" y="177"/>
                    </a:lnTo>
                    <a:lnTo>
                      <a:pt x="1932" y="177"/>
                    </a:lnTo>
                    <a:lnTo>
                      <a:pt x="1923" y="178"/>
                    </a:lnTo>
                    <a:lnTo>
                      <a:pt x="1914" y="180"/>
                    </a:lnTo>
                    <a:lnTo>
                      <a:pt x="1908" y="184"/>
                    </a:lnTo>
                    <a:lnTo>
                      <a:pt x="1908" y="193"/>
                    </a:lnTo>
                    <a:lnTo>
                      <a:pt x="1917" y="198"/>
                    </a:lnTo>
                    <a:lnTo>
                      <a:pt x="1928" y="198"/>
                    </a:lnTo>
                    <a:lnTo>
                      <a:pt x="1939" y="195"/>
                    </a:lnTo>
                    <a:lnTo>
                      <a:pt x="1946" y="187"/>
                    </a:lnTo>
                    <a:lnTo>
                      <a:pt x="1948" y="173"/>
                    </a:lnTo>
                    <a:close/>
                    <a:moveTo>
                      <a:pt x="1872" y="173"/>
                    </a:moveTo>
                    <a:lnTo>
                      <a:pt x="1865" y="173"/>
                    </a:lnTo>
                    <a:lnTo>
                      <a:pt x="1854" y="173"/>
                    </a:lnTo>
                    <a:lnTo>
                      <a:pt x="1836" y="175"/>
                    </a:lnTo>
                    <a:lnTo>
                      <a:pt x="1840" y="187"/>
                    </a:lnTo>
                    <a:lnTo>
                      <a:pt x="1845" y="195"/>
                    </a:lnTo>
                    <a:lnTo>
                      <a:pt x="1854" y="198"/>
                    </a:lnTo>
                    <a:lnTo>
                      <a:pt x="1861" y="204"/>
                    </a:lnTo>
                    <a:lnTo>
                      <a:pt x="1867" y="211"/>
                    </a:lnTo>
                    <a:lnTo>
                      <a:pt x="1867" y="204"/>
                    </a:lnTo>
                    <a:lnTo>
                      <a:pt x="1872" y="198"/>
                    </a:lnTo>
                    <a:lnTo>
                      <a:pt x="1879" y="196"/>
                    </a:lnTo>
                    <a:lnTo>
                      <a:pt x="1886" y="196"/>
                    </a:lnTo>
                    <a:lnTo>
                      <a:pt x="1894" y="195"/>
                    </a:lnTo>
                    <a:lnTo>
                      <a:pt x="1899" y="191"/>
                    </a:lnTo>
                    <a:lnTo>
                      <a:pt x="1901" y="184"/>
                    </a:lnTo>
                    <a:lnTo>
                      <a:pt x="1897" y="173"/>
                    </a:lnTo>
                    <a:lnTo>
                      <a:pt x="1881" y="173"/>
                    </a:lnTo>
                    <a:lnTo>
                      <a:pt x="1872" y="173"/>
                    </a:lnTo>
                    <a:close/>
                    <a:moveTo>
                      <a:pt x="1712" y="166"/>
                    </a:moveTo>
                    <a:lnTo>
                      <a:pt x="1708" y="168"/>
                    </a:lnTo>
                    <a:lnTo>
                      <a:pt x="1706" y="169"/>
                    </a:lnTo>
                    <a:lnTo>
                      <a:pt x="1706" y="173"/>
                    </a:lnTo>
                    <a:lnTo>
                      <a:pt x="1706" y="175"/>
                    </a:lnTo>
                    <a:lnTo>
                      <a:pt x="1641" y="175"/>
                    </a:lnTo>
                    <a:lnTo>
                      <a:pt x="1578" y="180"/>
                    </a:lnTo>
                    <a:lnTo>
                      <a:pt x="1515" y="186"/>
                    </a:lnTo>
                    <a:lnTo>
                      <a:pt x="1513" y="184"/>
                    </a:lnTo>
                    <a:lnTo>
                      <a:pt x="1511" y="182"/>
                    </a:lnTo>
                    <a:lnTo>
                      <a:pt x="1510" y="182"/>
                    </a:lnTo>
                    <a:lnTo>
                      <a:pt x="1457" y="182"/>
                    </a:lnTo>
                    <a:lnTo>
                      <a:pt x="1403" y="184"/>
                    </a:lnTo>
                    <a:lnTo>
                      <a:pt x="1349" y="184"/>
                    </a:lnTo>
                    <a:lnTo>
                      <a:pt x="1295" y="193"/>
                    </a:lnTo>
                    <a:lnTo>
                      <a:pt x="1259" y="193"/>
                    </a:lnTo>
                    <a:lnTo>
                      <a:pt x="1225" y="193"/>
                    </a:lnTo>
                    <a:lnTo>
                      <a:pt x="1190" y="191"/>
                    </a:lnTo>
                    <a:lnTo>
                      <a:pt x="1190" y="189"/>
                    </a:lnTo>
                    <a:lnTo>
                      <a:pt x="1187" y="189"/>
                    </a:lnTo>
                    <a:lnTo>
                      <a:pt x="1183" y="187"/>
                    </a:lnTo>
                    <a:lnTo>
                      <a:pt x="1178" y="187"/>
                    </a:lnTo>
                    <a:lnTo>
                      <a:pt x="1172" y="187"/>
                    </a:lnTo>
                    <a:lnTo>
                      <a:pt x="1167" y="189"/>
                    </a:lnTo>
                    <a:lnTo>
                      <a:pt x="1161" y="191"/>
                    </a:lnTo>
                    <a:lnTo>
                      <a:pt x="1149" y="193"/>
                    </a:lnTo>
                    <a:lnTo>
                      <a:pt x="1152" y="196"/>
                    </a:lnTo>
                    <a:lnTo>
                      <a:pt x="1158" y="198"/>
                    </a:lnTo>
                    <a:lnTo>
                      <a:pt x="1158" y="202"/>
                    </a:lnTo>
                    <a:lnTo>
                      <a:pt x="1160" y="204"/>
                    </a:lnTo>
                    <a:lnTo>
                      <a:pt x="1160" y="207"/>
                    </a:lnTo>
                    <a:lnTo>
                      <a:pt x="1161" y="207"/>
                    </a:lnTo>
                    <a:lnTo>
                      <a:pt x="1181" y="215"/>
                    </a:lnTo>
                    <a:lnTo>
                      <a:pt x="1201" y="215"/>
                    </a:lnTo>
                    <a:lnTo>
                      <a:pt x="1228" y="218"/>
                    </a:lnTo>
                    <a:lnTo>
                      <a:pt x="1257" y="220"/>
                    </a:lnTo>
                    <a:lnTo>
                      <a:pt x="1286" y="216"/>
                    </a:lnTo>
                    <a:lnTo>
                      <a:pt x="1311" y="211"/>
                    </a:lnTo>
                    <a:lnTo>
                      <a:pt x="1360" y="209"/>
                    </a:lnTo>
                    <a:lnTo>
                      <a:pt x="1362" y="211"/>
                    </a:lnTo>
                    <a:lnTo>
                      <a:pt x="1363" y="213"/>
                    </a:lnTo>
                    <a:lnTo>
                      <a:pt x="1367" y="215"/>
                    </a:lnTo>
                    <a:lnTo>
                      <a:pt x="1369" y="215"/>
                    </a:lnTo>
                    <a:lnTo>
                      <a:pt x="1372" y="213"/>
                    </a:lnTo>
                    <a:lnTo>
                      <a:pt x="1374" y="209"/>
                    </a:lnTo>
                    <a:lnTo>
                      <a:pt x="1418" y="207"/>
                    </a:lnTo>
                    <a:lnTo>
                      <a:pt x="1419" y="207"/>
                    </a:lnTo>
                    <a:lnTo>
                      <a:pt x="1421" y="206"/>
                    </a:lnTo>
                    <a:lnTo>
                      <a:pt x="1502" y="211"/>
                    </a:lnTo>
                    <a:lnTo>
                      <a:pt x="1580" y="209"/>
                    </a:lnTo>
                    <a:lnTo>
                      <a:pt x="1654" y="202"/>
                    </a:lnTo>
                    <a:lnTo>
                      <a:pt x="1677" y="204"/>
                    </a:lnTo>
                    <a:lnTo>
                      <a:pt x="1701" y="202"/>
                    </a:lnTo>
                    <a:lnTo>
                      <a:pt x="1722" y="196"/>
                    </a:lnTo>
                    <a:lnTo>
                      <a:pt x="1744" y="186"/>
                    </a:lnTo>
                    <a:lnTo>
                      <a:pt x="1746" y="182"/>
                    </a:lnTo>
                    <a:lnTo>
                      <a:pt x="1760" y="178"/>
                    </a:lnTo>
                    <a:lnTo>
                      <a:pt x="1748" y="178"/>
                    </a:lnTo>
                    <a:lnTo>
                      <a:pt x="1746" y="175"/>
                    </a:lnTo>
                    <a:lnTo>
                      <a:pt x="1744" y="173"/>
                    </a:lnTo>
                    <a:lnTo>
                      <a:pt x="1728" y="168"/>
                    </a:lnTo>
                    <a:lnTo>
                      <a:pt x="1712" y="166"/>
                    </a:lnTo>
                    <a:close/>
                    <a:moveTo>
                      <a:pt x="1780" y="164"/>
                    </a:moveTo>
                    <a:lnTo>
                      <a:pt x="1775" y="166"/>
                    </a:lnTo>
                    <a:lnTo>
                      <a:pt x="1767" y="177"/>
                    </a:lnTo>
                    <a:lnTo>
                      <a:pt x="1780" y="178"/>
                    </a:lnTo>
                    <a:lnTo>
                      <a:pt x="1787" y="182"/>
                    </a:lnTo>
                    <a:lnTo>
                      <a:pt x="1791" y="189"/>
                    </a:lnTo>
                    <a:lnTo>
                      <a:pt x="1793" y="198"/>
                    </a:lnTo>
                    <a:lnTo>
                      <a:pt x="1793" y="207"/>
                    </a:lnTo>
                    <a:lnTo>
                      <a:pt x="1794" y="216"/>
                    </a:lnTo>
                    <a:lnTo>
                      <a:pt x="1800" y="224"/>
                    </a:lnTo>
                    <a:lnTo>
                      <a:pt x="1796" y="224"/>
                    </a:lnTo>
                    <a:lnTo>
                      <a:pt x="1794" y="225"/>
                    </a:lnTo>
                    <a:lnTo>
                      <a:pt x="1793" y="229"/>
                    </a:lnTo>
                    <a:lnTo>
                      <a:pt x="1793" y="233"/>
                    </a:lnTo>
                    <a:lnTo>
                      <a:pt x="1793" y="236"/>
                    </a:lnTo>
                    <a:lnTo>
                      <a:pt x="1789" y="238"/>
                    </a:lnTo>
                    <a:lnTo>
                      <a:pt x="1789" y="242"/>
                    </a:lnTo>
                    <a:lnTo>
                      <a:pt x="1789" y="243"/>
                    </a:lnTo>
                    <a:lnTo>
                      <a:pt x="1789" y="243"/>
                    </a:lnTo>
                    <a:lnTo>
                      <a:pt x="1791" y="243"/>
                    </a:lnTo>
                    <a:lnTo>
                      <a:pt x="1793" y="242"/>
                    </a:lnTo>
                    <a:lnTo>
                      <a:pt x="1793" y="240"/>
                    </a:lnTo>
                    <a:lnTo>
                      <a:pt x="1793" y="236"/>
                    </a:lnTo>
                    <a:lnTo>
                      <a:pt x="1796" y="234"/>
                    </a:lnTo>
                    <a:lnTo>
                      <a:pt x="1798" y="234"/>
                    </a:lnTo>
                    <a:lnTo>
                      <a:pt x="1800" y="231"/>
                    </a:lnTo>
                    <a:lnTo>
                      <a:pt x="1800" y="227"/>
                    </a:lnTo>
                    <a:lnTo>
                      <a:pt x="1800" y="224"/>
                    </a:lnTo>
                    <a:lnTo>
                      <a:pt x="1811" y="222"/>
                    </a:lnTo>
                    <a:lnTo>
                      <a:pt x="1818" y="215"/>
                    </a:lnTo>
                    <a:lnTo>
                      <a:pt x="1822" y="206"/>
                    </a:lnTo>
                    <a:lnTo>
                      <a:pt x="1823" y="196"/>
                    </a:lnTo>
                    <a:lnTo>
                      <a:pt x="1825" y="186"/>
                    </a:lnTo>
                    <a:lnTo>
                      <a:pt x="1829" y="177"/>
                    </a:lnTo>
                    <a:lnTo>
                      <a:pt x="1816" y="182"/>
                    </a:lnTo>
                    <a:lnTo>
                      <a:pt x="1805" y="180"/>
                    </a:lnTo>
                    <a:lnTo>
                      <a:pt x="1796" y="175"/>
                    </a:lnTo>
                    <a:lnTo>
                      <a:pt x="1787" y="168"/>
                    </a:lnTo>
                    <a:lnTo>
                      <a:pt x="1780" y="164"/>
                    </a:lnTo>
                    <a:close/>
                    <a:moveTo>
                      <a:pt x="2388" y="160"/>
                    </a:moveTo>
                    <a:lnTo>
                      <a:pt x="2370" y="166"/>
                    </a:lnTo>
                    <a:lnTo>
                      <a:pt x="2373" y="178"/>
                    </a:lnTo>
                    <a:lnTo>
                      <a:pt x="2382" y="187"/>
                    </a:lnTo>
                    <a:lnTo>
                      <a:pt x="2395" y="191"/>
                    </a:lnTo>
                    <a:lnTo>
                      <a:pt x="2408" y="191"/>
                    </a:lnTo>
                    <a:lnTo>
                      <a:pt x="2419" y="186"/>
                    </a:lnTo>
                    <a:lnTo>
                      <a:pt x="2428" y="177"/>
                    </a:lnTo>
                    <a:lnTo>
                      <a:pt x="2431" y="164"/>
                    </a:lnTo>
                    <a:lnTo>
                      <a:pt x="2417" y="164"/>
                    </a:lnTo>
                    <a:lnTo>
                      <a:pt x="2402" y="160"/>
                    </a:lnTo>
                    <a:lnTo>
                      <a:pt x="2388" y="160"/>
                    </a:lnTo>
                    <a:close/>
                    <a:moveTo>
                      <a:pt x="4734" y="160"/>
                    </a:moveTo>
                    <a:lnTo>
                      <a:pt x="4720" y="162"/>
                    </a:lnTo>
                    <a:lnTo>
                      <a:pt x="4711" y="168"/>
                    </a:lnTo>
                    <a:lnTo>
                      <a:pt x="4704" y="175"/>
                    </a:lnTo>
                    <a:lnTo>
                      <a:pt x="4702" y="187"/>
                    </a:lnTo>
                    <a:lnTo>
                      <a:pt x="4711" y="186"/>
                    </a:lnTo>
                    <a:lnTo>
                      <a:pt x="4720" y="184"/>
                    </a:lnTo>
                    <a:lnTo>
                      <a:pt x="4729" y="182"/>
                    </a:lnTo>
                    <a:lnTo>
                      <a:pt x="4734" y="178"/>
                    </a:lnTo>
                    <a:lnTo>
                      <a:pt x="4736" y="171"/>
                    </a:lnTo>
                    <a:lnTo>
                      <a:pt x="4734" y="160"/>
                    </a:lnTo>
                    <a:close/>
                    <a:moveTo>
                      <a:pt x="4803" y="157"/>
                    </a:moveTo>
                    <a:lnTo>
                      <a:pt x="4792" y="160"/>
                    </a:lnTo>
                    <a:lnTo>
                      <a:pt x="4781" y="162"/>
                    </a:lnTo>
                    <a:lnTo>
                      <a:pt x="4774" y="166"/>
                    </a:lnTo>
                    <a:lnTo>
                      <a:pt x="4770" y="175"/>
                    </a:lnTo>
                    <a:lnTo>
                      <a:pt x="4774" y="177"/>
                    </a:lnTo>
                    <a:lnTo>
                      <a:pt x="4781" y="180"/>
                    </a:lnTo>
                    <a:lnTo>
                      <a:pt x="4790" y="180"/>
                    </a:lnTo>
                    <a:lnTo>
                      <a:pt x="4798" y="180"/>
                    </a:lnTo>
                    <a:lnTo>
                      <a:pt x="4803" y="177"/>
                    </a:lnTo>
                    <a:lnTo>
                      <a:pt x="4805" y="169"/>
                    </a:lnTo>
                    <a:lnTo>
                      <a:pt x="4803" y="157"/>
                    </a:lnTo>
                    <a:close/>
                    <a:moveTo>
                      <a:pt x="213" y="157"/>
                    </a:moveTo>
                    <a:lnTo>
                      <a:pt x="207" y="157"/>
                    </a:lnTo>
                    <a:lnTo>
                      <a:pt x="204" y="159"/>
                    </a:lnTo>
                    <a:lnTo>
                      <a:pt x="200" y="162"/>
                    </a:lnTo>
                    <a:lnTo>
                      <a:pt x="195" y="162"/>
                    </a:lnTo>
                    <a:lnTo>
                      <a:pt x="186" y="157"/>
                    </a:lnTo>
                    <a:lnTo>
                      <a:pt x="187" y="164"/>
                    </a:lnTo>
                    <a:lnTo>
                      <a:pt x="187" y="169"/>
                    </a:lnTo>
                    <a:lnTo>
                      <a:pt x="186" y="173"/>
                    </a:lnTo>
                    <a:lnTo>
                      <a:pt x="184" y="175"/>
                    </a:lnTo>
                    <a:lnTo>
                      <a:pt x="180" y="178"/>
                    </a:lnTo>
                    <a:lnTo>
                      <a:pt x="177" y="180"/>
                    </a:lnTo>
                    <a:lnTo>
                      <a:pt x="173" y="180"/>
                    </a:lnTo>
                    <a:lnTo>
                      <a:pt x="168" y="182"/>
                    </a:lnTo>
                    <a:lnTo>
                      <a:pt x="164" y="184"/>
                    </a:lnTo>
                    <a:lnTo>
                      <a:pt x="162" y="178"/>
                    </a:lnTo>
                    <a:lnTo>
                      <a:pt x="159" y="178"/>
                    </a:lnTo>
                    <a:lnTo>
                      <a:pt x="159" y="178"/>
                    </a:lnTo>
                    <a:lnTo>
                      <a:pt x="157" y="178"/>
                    </a:lnTo>
                    <a:lnTo>
                      <a:pt x="157" y="180"/>
                    </a:lnTo>
                    <a:lnTo>
                      <a:pt x="159" y="182"/>
                    </a:lnTo>
                    <a:lnTo>
                      <a:pt x="160" y="184"/>
                    </a:lnTo>
                    <a:lnTo>
                      <a:pt x="164" y="184"/>
                    </a:lnTo>
                    <a:lnTo>
                      <a:pt x="177" y="193"/>
                    </a:lnTo>
                    <a:lnTo>
                      <a:pt x="191" y="195"/>
                    </a:lnTo>
                    <a:lnTo>
                      <a:pt x="204" y="189"/>
                    </a:lnTo>
                    <a:lnTo>
                      <a:pt x="214" y="178"/>
                    </a:lnTo>
                    <a:lnTo>
                      <a:pt x="222" y="160"/>
                    </a:lnTo>
                    <a:lnTo>
                      <a:pt x="213" y="157"/>
                    </a:lnTo>
                    <a:close/>
                    <a:moveTo>
                      <a:pt x="2758" y="153"/>
                    </a:moveTo>
                    <a:lnTo>
                      <a:pt x="2747" y="157"/>
                    </a:lnTo>
                    <a:lnTo>
                      <a:pt x="2736" y="159"/>
                    </a:lnTo>
                    <a:lnTo>
                      <a:pt x="2729" y="162"/>
                    </a:lnTo>
                    <a:lnTo>
                      <a:pt x="2725" y="171"/>
                    </a:lnTo>
                    <a:lnTo>
                      <a:pt x="2732" y="175"/>
                    </a:lnTo>
                    <a:lnTo>
                      <a:pt x="2741" y="177"/>
                    </a:lnTo>
                    <a:lnTo>
                      <a:pt x="2750" y="173"/>
                    </a:lnTo>
                    <a:lnTo>
                      <a:pt x="2756" y="166"/>
                    </a:lnTo>
                    <a:lnTo>
                      <a:pt x="2758" y="153"/>
                    </a:lnTo>
                    <a:close/>
                    <a:moveTo>
                      <a:pt x="2483" y="153"/>
                    </a:moveTo>
                    <a:lnTo>
                      <a:pt x="2473" y="157"/>
                    </a:lnTo>
                    <a:lnTo>
                      <a:pt x="2471" y="168"/>
                    </a:lnTo>
                    <a:lnTo>
                      <a:pt x="2476" y="173"/>
                    </a:lnTo>
                    <a:lnTo>
                      <a:pt x="2483" y="177"/>
                    </a:lnTo>
                    <a:lnTo>
                      <a:pt x="2492" y="177"/>
                    </a:lnTo>
                    <a:lnTo>
                      <a:pt x="2502" y="173"/>
                    </a:lnTo>
                    <a:lnTo>
                      <a:pt x="2507" y="168"/>
                    </a:lnTo>
                    <a:lnTo>
                      <a:pt x="2507" y="160"/>
                    </a:lnTo>
                    <a:lnTo>
                      <a:pt x="2500" y="159"/>
                    </a:lnTo>
                    <a:lnTo>
                      <a:pt x="2492" y="155"/>
                    </a:lnTo>
                    <a:lnTo>
                      <a:pt x="2483" y="153"/>
                    </a:lnTo>
                    <a:close/>
                    <a:moveTo>
                      <a:pt x="2325" y="153"/>
                    </a:moveTo>
                    <a:lnTo>
                      <a:pt x="2318" y="157"/>
                    </a:lnTo>
                    <a:lnTo>
                      <a:pt x="2307" y="157"/>
                    </a:lnTo>
                    <a:lnTo>
                      <a:pt x="2294" y="159"/>
                    </a:lnTo>
                    <a:lnTo>
                      <a:pt x="2285" y="160"/>
                    </a:lnTo>
                    <a:lnTo>
                      <a:pt x="2278" y="164"/>
                    </a:lnTo>
                    <a:lnTo>
                      <a:pt x="2276" y="173"/>
                    </a:lnTo>
                    <a:lnTo>
                      <a:pt x="2253" y="166"/>
                    </a:lnTo>
                    <a:lnTo>
                      <a:pt x="2224" y="160"/>
                    </a:lnTo>
                    <a:lnTo>
                      <a:pt x="2191" y="159"/>
                    </a:lnTo>
                    <a:lnTo>
                      <a:pt x="2157" y="160"/>
                    </a:lnTo>
                    <a:lnTo>
                      <a:pt x="2126" y="166"/>
                    </a:lnTo>
                    <a:lnTo>
                      <a:pt x="2099" y="171"/>
                    </a:lnTo>
                    <a:lnTo>
                      <a:pt x="2079" y="180"/>
                    </a:lnTo>
                    <a:lnTo>
                      <a:pt x="2085" y="184"/>
                    </a:lnTo>
                    <a:lnTo>
                      <a:pt x="2097" y="184"/>
                    </a:lnTo>
                    <a:lnTo>
                      <a:pt x="2112" y="184"/>
                    </a:lnTo>
                    <a:lnTo>
                      <a:pt x="2128" y="184"/>
                    </a:lnTo>
                    <a:lnTo>
                      <a:pt x="2144" y="184"/>
                    </a:lnTo>
                    <a:lnTo>
                      <a:pt x="2162" y="184"/>
                    </a:lnTo>
                    <a:lnTo>
                      <a:pt x="2177" y="186"/>
                    </a:lnTo>
                    <a:lnTo>
                      <a:pt x="2188" y="191"/>
                    </a:lnTo>
                    <a:lnTo>
                      <a:pt x="2195" y="198"/>
                    </a:lnTo>
                    <a:lnTo>
                      <a:pt x="2195" y="211"/>
                    </a:lnTo>
                    <a:lnTo>
                      <a:pt x="2208" y="195"/>
                    </a:lnTo>
                    <a:lnTo>
                      <a:pt x="2220" y="187"/>
                    </a:lnTo>
                    <a:lnTo>
                      <a:pt x="2233" y="186"/>
                    </a:lnTo>
                    <a:lnTo>
                      <a:pt x="2245" y="189"/>
                    </a:lnTo>
                    <a:lnTo>
                      <a:pt x="2262" y="191"/>
                    </a:lnTo>
                    <a:lnTo>
                      <a:pt x="2280" y="195"/>
                    </a:lnTo>
                    <a:lnTo>
                      <a:pt x="2276" y="173"/>
                    </a:lnTo>
                    <a:lnTo>
                      <a:pt x="2280" y="173"/>
                    </a:lnTo>
                    <a:lnTo>
                      <a:pt x="2281" y="175"/>
                    </a:lnTo>
                    <a:lnTo>
                      <a:pt x="2283" y="178"/>
                    </a:lnTo>
                    <a:lnTo>
                      <a:pt x="2285" y="182"/>
                    </a:lnTo>
                    <a:lnTo>
                      <a:pt x="2285" y="186"/>
                    </a:lnTo>
                    <a:lnTo>
                      <a:pt x="2287" y="189"/>
                    </a:lnTo>
                    <a:lnTo>
                      <a:pt x="2287" y="193"/>
                    </a:lnTo>
                    <a:lnTo>
                      <a:pt x="2301" y="191"/>
                    </a:lnTo>
                    <a:lnTo>
                      <a:pt x="2314" y="186"/>
                    </a:lnTo>
                    <a:lnTo>
                      <a:pt x="2323" y="180"/>
                    </a:lnTo>
                    <a:lnTo>
                      <a:pt x="2327" y="169"/>
                    </a:lnTo>
                    <a:lnTo>
                      <a:pt x="2325" y="153"/>
                    </a:lnTo>
                    <a:close/>
                    <a:moveTo>
                      <a:pt x="2662" y="151"/>
                    </a:moveTo>
                    <a:lnTo>
                      <a:pt x="2662" y="155"/>
                    </a:lnTo>
                    <a:lnTo>
                      <a:pt x="2660" y="159"/>
                    </a:lnTo>
                    <a:lnTo>
                      <a:pt x="2658" y="162"/>
                    </a:lnTo>
                    <a:lnTo>
                      <a:pt x="2655" y="164"/>
                    </a:lnTo>
                    <a:lnTo>
                      <a:pt x="2653" y="166"/>
                    </a:lnTo>
                    <a:lnTo>
                      <a:pt x="2649" y="168"/>
                    </a:lnTo>
                    <a:lnTo>
                      <a:pt x="2648" y="171"/>
                    </a:lnTo>
                    <a:lnTo>
                      <a:pt x="2648" y="175"/>
                    </a:lnTo>
                    <a:lnTo>
                      <a:pt x="2651" y="175"/>
                    </a:lnTo>
                    <a:lnTo>
                      <a:pt x="2655" y="177"/>
                    </a:lnTo>
                    <a:lnTo>
                      <a:pt x="2658" y="178"/>
                    </a:lnTo>
                    <a:lnTo>
                      <a:pt x="2662" y="180"/>
                    </a:lnTo>
                    <a:lnTo>
                      <a:pt x="2666" y="182"/>
                    </a:lnTo>
                    <a:lnTo>
                      <a:pt x="2669" y="182"/>
                    </a:lnTo>
                    <a:lnTo>
                      <a:pt x="2675" y="180"/>
                    </a:lnTo>
                    <a:lnTo>
                      <a:pt x="2673" y="171"/>
                    </a:lnTo>
                    <a:lnTo>
                      <a:pt x="2671" y="162"/>
                    </a:lnTo>
                    <a:lnTo>
                      <a:pt x="2667" y="153"/>
                    </a:lnTo>
                    <a:lnTo>
                      <a:pt x="2662" y="151"/>
                    </a:lnTo>
                    <a:close/>
                    <a:moveTo>
                      <a:pt x="4587" y="150"/>
                    </a:moveTo>
                    <a:lnTo>
                      <a:pt x="4559" y="153"/>
                    </a:lnTo>
                    <a:lnTo>
                      <a:pt x="4536" y="159"/>
                    </a:lnTo>
                    <a:lnTo>
                      <a:pt x="4514" y="164"/>
                    </a:lnTo>
                    <a:lnTo>
                      <a:pt x="4495" y="169"/>
                    </a:lnTo>
                    <a:lnTo>
                      <a:pt x="4473" y="173"/>
                    </a:lnTo>
                    <a:lnTo>
                      <a:pt x="4451" y="173"/>
                    </a:lnTo>
                    <a:lnTo>
                      <a:pt x="4462" y="189"/>
                    </a:lnTo>
                    <a:lnTo>
                      <a:pt x="4476" y="198"/>
                    </a:lnTo>
                    <a:lnTo>
                      <a:pt x="4493" y="204"/>
                    </a:lnTo>
                    <a:lnTo>
                      <a:pt x="4511" y="204"/>
                    </a:lnTo>
                    <a:lnTo>
                      <a:pt x="4529" y="202"/>
                    </a:lnTo>
                    <a:lnTo>
                      <a:pt x="4547" y="198"/>
                    </a:lnTo>
                    <a:lnTo>
                      <a:pt x="4567" y="195"/>
                    </a:lnTo>
                    <a:lnTo>
                      <a:pt x="4585" y="195"/>
                    </a:lnTo>
                    <a:lnTo>
                      <a:pt x="4601" y="196"/>
                    </a:lnTo>
                    <a:lnTo>
                      <a:pt x="4603" y="186"/>
                    </a:lnTo>
                    <a:lnTo>
                      <a:pt x="4606" y="177"/>
                    </a:lnTo>
                    <a:lnTo>
                      <a:pt x="4614" y="169"/>
                    </a:lnTo>
                    <a:lnTo>
                      <a:pt x="4619" y="162"/>
                    </a:lnTo>
                    <a:lnTo>
                      <a:pt x="4621" y="151"/>
                    </a:lnTo>
                    <a:lnTo>
                      <a:pt x="4587" y="150"/>
                    </a:lnTo>
                    <a:close/>
                    <a:moveTo>
                      <a:pt x="2572" y="148"/>
                    </a:moveTo>
                    <a:lnTo>
                      <a:pt x="2556" y="151"/>
                    </a:lnTo>
                    <a:lnTo>
                      <a:pt x="2541" y="159"/>
                    </a:lnTo>
                    <a:lnTo>
                      <a:pt x="2532" y="171"/>
                    </a:lnTo>
                    <a:lnTo>
                      <a:pt x="2529" y="187"/>
                    </a:lnTo>
                    <a:lnTo>
                      <a:pt x="2545" y="187"/>
                    </a:lnTo>
                    <a:lnTo>
                      <a:pt x="2563" y="180"/>
                    </a:lnTo>
                    <a:lnTo>
                      <a:pt x="2581" y="171"/>
                    </a:lnTo>
                    <a:lnTo>
                      <a:pt x="2601" y="168"/>
                    </a:lnTo>
                    <a:lnTo>
                      <a:pt x="2621" y="169"/>
                    </a:lnTo>
                    <a:lnTo>
                      <a:pt x="2622" y="180"/>
                    </a:lnTo>
                    <a:lnTo>
                      <a:pt x="2619" y="184"/>
                    </a:lnTo>
                    <a:lnTo>
                      <a:pt x="2619" y="186"/>
                    </a:lnTo>
                    <a:lnTo>
                      <a:pt x="2619" y="187"/>
                    </a:lnTo>
                    <a:lnTo>
                      <a:pt x="2619" y="187"/>
                    </a:lnTo>
                    <a:lnTo>
                      <a:pt x="2621" y="187"/>
                    </a:lnTo>
                    <a:lnTo>
                      <a:pt x="2622" y="186"/>
                    </a:lnTo>
                    <a:lnTo>
                      <a:pt x="2622" y="184"/>
                    </a:lnTo>
                    <a:lnTo>
                      <a:pt x="2622" y="180"/>
                    </a:lnTo>
                    <a:lnTo>
                      <a:pt x="2626" y="178"/>
                    </a:lnTo>
                    <a:lnTo>
                      <a:pt x="2628" y="175"/>
                    </a:lnTo>
                    <a:lnTo>
                      <a:pt x="2628" y="173"/>
                    </a:lnTo>
                    <a:lnTo>
                      <a:pt x="2626" y="171"/>
                    </a:lnTo>
                    <a:lnTo>
                      <a:pt x="2624" y="169"/>
                    </a:lnTo>
                    <a:lnTo>
                      <a:pt x="2621" y="169"/>
                    </a:lnTo>
                    <a:lnTo>
                      <a:pt x="2615" y="159"/>
                    </a:lnTo>
                    <a:lnTo>
                      <a:pt x="2603" y="151"/>
                    </a:lnTo>
                    <a:lnTo>
                      <a:pt x="2588" y="148"/>
                    </a:lnTo>
                    <a:lnTo>
                      <a:pt x="2572" y="148"/>
                    </a:lnTo>
                    <a:close/>
                    <a:moveTo>
                      <a:pt x="2799" y="146"/>
                    </a:moveTo>
                    <a:lnTo>
                      <a:pt x="2785" y="151"/>
                    </a:lnTo>
                    <a:lnTo>
                      <a:pt x="2774" y="160"/>
                    </a:lnTo>
                    <a:lnTo>
                      <a:pt x="2768" y="173"/>
                    </a:lnTo>
                    <a:lnTo>
                      <a:pt x="2777" y="177"/>
                    </a:lnTo>
                    <a:lnTo>
                      <a:pt x="2786" y="175"/>
                    </a:lnTo>
                    <a:lnTo>
                      <a:pt x="2795" y="171"/>
                    </a:lnTo>
                    <a:lnTo>
                      <a:pt x="2806" y="169"/>
                    </a:lnTo>
                    <a:lnTo>
                      <a:pt x="2821" y="173"/>
                    </a:lnTo>
                    <a:lnTo>
                      <a:pt x="2819" y="166"/>
                    </a:lnTo>
                    <a:lnTo>
                      <a:pt x="2817" y="162"/>
                    </a:lnTo>
                    <a:lnTo>
                      <a:pt x="2815" y="159"/>
                    </a:lnTo>
                    <a:lnTo>
                      <a:pt x="2812" y="155"/>
                    </a:lnTo>
                    <a:lnTo>
                      <a:pt x="2808" y="153"/>
                    </a:lnTo>
                    <a:lnTo>
                      <a:pt x="2805" y="151"/>
                    </a:lnTo>
                    <a:lnTo>
                      <a:pt x="2803" y="150"/>
                    </a:lnTo>
                    <a:lnTo>
                      <a:pt x="2799" y="146"/>
                    </a:lnTo>
                    <a:close/>
                    <a:moveTo>
                      <a:pt x="2927" y="141"/>
                    </a:moveTo>
                    <a:lnTo>
                      <a:pt x="2922" y="141"/>
                    </a:lnTo>
                    <a:lnTo>
                      <a:pt x="2918" y="142"/>
                    </a:lnTo>
                    <a:lnTo>
                      <a:pt x="2913" y="144"/>
                    </a:lnTo>
                    <a:lnTo>
                      <a:pt x="2909" y="148"/>
                    </a:lnTo>
                    <a:lnTo>
                      <a:pt x="2906" y="150"/>
                    </a:lnTo>
                    <a:lnTo>
                      <a:pt x="2904" y="153"/>
                    </a:lnTo>
                    <a:lnTo>
                      <a:pt x="2902" y="157"/>
                    </a:lnTo>
                    <a:lnTo>
                      <a:pt x="2902" y="159"/>
                    </a:lnTo>
                    <a:lnTo>
                      <a:pt x="2904" y="162"/>
                    </a:lnTo>
                    <a:lnTo>
                      <a:pt x="2907" y="164"/>
                    </a:lnTo>
                    <a:lnTo>
                      <a:pt x="2915" y="166"/>
                    </a:lnTo>
                    <a:lnTo>
                      <a:pt x="2915" y="160"/>
                    </a:lnTo>
                    <a:lnTo>
                      <a:pt x="2916" y="159"/>
                    </a:lnTo>
                    <a:lnTo>
                      <a:pt x="2918" y="157"/>
                    </a:lnTo>
                    <a:lnTo>
                      <a:pt x="2920" y="157"/>
                    </a:lnTo>
                    <a:lnTo>
                      <a:pt x="2924" y="159"/>
                    </a:lnTo>
                    <a:lnTo>
                      <a:pt x="2927" y="160"/>
                    </a:lnTo>
                    <a:lnTo>
                      <a:pt x="2931" y="160"/>
                    </a:lnTo>
                    <a:lnTo>
                      <a:pt x="2934" y="162"/>
                    </a:lnTo>
                    <a:lnTo>
                      <a:pt x="2940" y="160"/>
                    </a:lnTo>
                    <a:lnTo>
                      <a:pt x="2940" y="153"/>
                    </a:lnTo>
                    <a:lnTo>
                      <a:pt x="2940" y="148"/>
                    </a:lnTo>
                    <a:lnTo>
                      <a:pt x="2938" y="144"/>
                    </a:lnTo>
                    <a:lnTo>
                      <a:pt x="2934" y="142"/>
                    </a:lnTo>
                    <a:lnTo>
                      <a:pt x="2931" y="141"/>
                    </a:lnTo>
                    <a:lnTo>
                      <a:pt x="2927" y="141"/>
                    </a:lnTo>
                    <a:close/>
                    <a:moveTo>
                      <a:pt x="2833" y="139"/>
                    </a:moveTo>
                    <a:lnTo>
                      <a:pt x="2833" y="144"/>
                    </a:lnTo>
                    <a:lnTo>
                      <a:pt x="2832" y="148"/>
                    </a:lnTo>
                    <a:lnTo>
                      <a:pt x="2830" y="151"/>
                    </a:lnTo>
                    <a:lnTo>
                      <a:pt x="2830" y="153"/>
                    </a:lnTo>
                    <a:lnTo>
                      <a:pt x="2828" y="157"/>
                    </a:lnTo>
                    <a:lnTo>
                      <a:pt x="2826" y="162"/>
                    </a:lnTo>
                    <a:lnTo>
                      <a:pt x="2832" y="160"/>
                    </a:lnTo>
                    <a:lnTo>
                      <a:pt x="2833" y="162"/>
                    </a:lnTo>
                    <a:lnTo>
                      <a:pt x="2837" y="164"/>
                    </a:lnTo>
                    <a:lnTo>
                      <a:pt x="2839" y="166"/>
                    </a:lnTo>
                    <a:lnTo>
                      <a:pt x="2842" y="168"/>
                    </a:lnTo>
                    <a:lnTo>
                      <a:pt x="2844" y="168"/>
                    </a:lnTo>
                    <a:lnTo>
                      <a:pt x="2844" y="164"/>
                    </a:lnTo>
                    <a:lnTo>
                      <a:pt x="2844" y="160"/>
                    </a:lnTo>
                    <a:lnTo>
                      <a:pt x="2848" y="157"/>
                    </a:lnTo>
                    <a:lnTo>
                      <a:pt x="2850" y="153"/>
                    </a:lnTo>
                    <a:lnTo>
                      <a:pt x="2850" y="150"/>
                    </a:lnTo>
                    <a:lnTo>
                      <a:pt x="2851" y="146"/>
                    </a:lnTo>
                    <a:lnTo>
                      <a:pt x="2848" y="146"/>
                    </a:lnTo>
                    <a:lnTo>
                      <a:pt x="2844" y="146"/>
                    </a:lnTo>
                    <a:lnTo>
                      <a:pt x="2841" y="144"/>
                    </a:lnTo>
                    <a:lnTo>
                      <a:pt x="2839" y="142"/>
                    </a:lnTo>
                    <a:lnTo>
                      <a:pt x="2835" y="141"/>
                    </a:lnTo>
                    <a:lnTo>
                      <a:pt x="2833" y="139"/>
                    </a:lnTo>
                    <a:close/>
                    <a:moveTo>
                      <a:pt x="4410" y="139"/>
                    </a:moveTo>
                    <a:lnTo>
                      <a:pt x="4403" y="141"/>
                    </a:lnTo>
                    <a:lnTo>
                      <a:pt x="4404" y="150"/>
                    </a:lnTo>
                    <a:lnTo>
                      <a:pt x="4408" y="157"/>
                    </a:lnTo>
                    <a:lnTo>
                      <a:pt x="4413" y="162"/>
                    </a:lnTo>
                    <a:lnTo>
                      <a:pt x="4415" y="169"/>
                    </a:lnTo>
                    <a:lnTo>
                      <a:pt x="4401" y="177"/>
                    </a:lnTo>
                    <a:lnTo>
                      <a:pt x="4388" y="178"/>
                    </a:lnTo>
                    <a:lnTo>
                      <a:pt x="4377" y="177"/>
                    </a:lnTo>
                    <a:lnTo>
                      <a:pt x="4366" y="175"/>
                    </a:lnTo>
                    <a:lnTo>
                      <a:pt x="4357" y="178"/>
                    </a:lnTo>
                    <a:lnTo>
                      <a:pt x="4350" y="186"/>
                    </a:lnTo>
                    <a:lnTo>
                      <a:pt x="4343" y="204"/>
                    </a:lnTo>
                    <a:lnTo>
                      <a:pt x="4363" y="202"/>
                    </a:lnTo>
                    <a:lnTo>
                      <a:pt x="4377" y="202"/>
                    </a:lnTo>
                    <a:lnTo>
                      <a:pt x="4390" y="202"/>
                    </a:lnTo>
                    <a:lnTo>
                      <a:pt x="4404" y="202"/>
                    </a:lnTo>
                    <a:lnTo>
                      <a:pt x="4421" y="198"/>
                    </a:lnTo>
                    <a:lnTo>
                      <a:pt x="4444" y="195"/>
                    </a:lnTo>
                    <a:lnTo>
                      <a:pt x="4444" y="184"/>
                    </a:lnTo>
                    <a:lnTo>
                      <a:pt x="4440" y="178"/>
                    </a:lnTo>
                    <a:lnTo>
                      <a:pt x="4437" y="178"/>
                    </a:lnTo>
                    <a:lnTo>
                      <a:pt x="4433" y="180"/>
                    </a:lnTo>
                    <a:lnTo>
                      <a:pt x="4428" y="184"/>
                    </a:lnTo>
                    <a:lnTo>
                      <a:pt x="4422" y="184"/>
                    </a:lnTo>
                    <a:lnTo>
                      <a:pt x="4419" y="180"/>
                    </a:lnTo>
                    <a:lnTo>
                      <a:pt x="4415" y="169"/>
                    </a:lnTo>
                    <a:lnTo>
                      <a:pt x="4424" y="168"/>
                    </a:lnTo>
                    <a:lnTo>
                      <a:pt x="4424" y="162"/>
                    </a:lnTo>
                    <a:lnTo>
                      <a:pt x="4426" y="159"/>
                    </a:lnTo>
                    <a:lnTo>
                      <a:pt x="4428" y="155"/>
                    </a:lnTo>
                    <a:lnTo>
                      <a:pt x="4430" y="151"/>
                    </a:lnTo>
                    <a:lnTo>
                      <a:pt x="4430" y="146"/>
                    </a:lnTo>
                    <a:lnTo>
                      <a:pt x="4426" y="142"/>
                    </a:lnTo>
                    <a:lnTo>
                      <a:pt x="4421" y="141"/>
                    </a:lnTo>
                    <a:lnTo>
                      <a:pt x="4415" y="139"/>
                    </a:lnTo>
                    <a:lnTo>
                      <a:pt x="4410" y="139"/>
                    </a:lnTo>
                    <a:close/>
                    <a:moveTo>
                      <a:pt x="5129" y="139"/>
                    </a:moveTo>
                    <a:lnTo>
                      <a:pt x="5122" y="141"/>
                    </a:lnTo>
                    <a:lnTo>
                      <a:pt x="5117" y="146"/>
                    </a:lnTo>
                    <a:lnTo>
                      <a:pt x="5113" y="160"/>
                    </a:lnTo>
                    <a:lnTo>
                      <a:pt x="5124" y="166"/>
                    </a:lnTo>
                    <a:lnTo>
                      <a:pt x="5137" y="166"/>
                    </a:lnTo>
                    <a:lnTo>
                      <a:pt x="5147" y="160"/>
                    </a:lnTo>
                    <a:lnTo>
                      <a:pt x="5156" y="151"/>
                    </a:lnTo>
                    <a:lnTo>
                      <a:pt x="5162" y="141"/>
                    </a:lnTo>
                    <a:lnTo>
                      <a:pt x="5151" y="142"/>
                    </a:lnTo>
                    <a:lnTo>
                      <a:pt x="5138" y="141"/>
                    </a:lnTo>
                    <a:lnTo>
                      <a:pt x="5129" y="139"/>
                    </a:lnTo>
                    <a:close/>
                    <a:moveTo>
                      <a:pt x="2893" y="139"/>
                    </a:moveTo>
                    <a:lnTo>
                      <a:pt x="2878" y="144"/>
                    </a:lnTo>
                    <a:lnTo>
                      <a:pt x="2868" y="153"/>
                    </a:lnTo>
                    <a:lnTo>
                      <a:pt x="2862" y="166"/>
                    </a:lnTo>
                    <a:lnTo>
                      <a:pt x="2869" y="168"/>
                    </a:lnTo>
                    <a:lnTo>
                      <a:pt x="2877" y="169"/>
                    </a:lnTo>
                    <a:lnTo>
                      <a:pt x="2886" y="171"/>
                    </a:lnTo>
                    <a:lnTo>
                      <a:pt x="2897" y="169"/>
                    </a:lnTo>
                    <a:lnTo>
                      <a:pt x="2893" y="139"/>
                    </a:lnTo>
                    <a:close/>
                    <a:moveTo>
                      <a:pt x="3071" y="137"/>
                    </a:moveTo>
                    <a:lnTo>
                      <a:pt x="3055" y="137"/>
                    </a:lnTo>
                    <a:lnTo>
                      <a:pt x="3037" y="139"/>
                    </a:lnTo>
                    <a:lnTo>
                      <a:pt x="3023" y="144"/>
                    </a:lnTo>
                    <a:lnTo>
                      <a:pt x="3012" y="150"/>
                    </a:lnTo>
                    <a:lnTo>
                      <a:pt x="3010" y="159"/>
                    </a:lnTo>
                    <a:lnTo>
                      <a:pt x="3017" y="166"/>
                    </a:lnTo>
                    <a:lnTo>
                      <a:pt x="3021" y="160"/>
                    </a:lnTo>
                    <a:lnTo>
                      <a:pt x="3030" y="159"/>
                    </a:lnTo>
                    <a:lnTo>
                      <a:pt x="3039" y="159"/>
                    </a:lnTo>
                    <a:lnTo>
                      <a:pt x="3052" y="162"/>
                    </a:lnTo>
                    <a:lnTo>
                      <a:pt x="3064" y="164"/>
                    </a:lnTo>
                    <a:lnTo>
                      <a:pt x="3075" y="164"/>
                    </a:lnTo>
                    <a:lnTo>
                      <a:pt x="3084" y="160"/>
                    </a:lnTo>
                    <a:lnTo>
                      <a:pt x="3089" y="155"/>
                    </a:lnTo>
                    <a:lnTo>
                      <a:pt x="3091" y="142"/>
                    </a:lnTo>
                    <a:lnTo>
                      <a:pt x="3084" y="137"/>
                    </a:lnTo>
                    <a:lnTo>
                      <a:pt x="3071" y="137"/>
                    </a:lnTo>
                    <a:close/>
                    <a:moveTo>
                      <a:pt x="5048" y="130"/>
                    </a:moveTo>
                    <a:lnTo>
                      <a:pt x="5036" y="139"/>
                    </a:lnTo>
                    <a:lnTo>
                      <a:pt x="5019" y="142"/>
                    </a:lnTo>
                    <a:lnTo>
                      <a:pt x="5000" y="142"/>
                    </a:lnTo>
                    <a:lnTo>
                      <a:pt x="4978" y="144"/>
                    </a:lnTo>
                    <a:lnTo>
                      <a:pt x="4958" y="146"/>
                    </a:lnTo>
                    <a:lnTo>
                      <a:pt x="4938" y="153"/>
                    </a:lnTo>
                    <a:lnTo>
                      <a:pt x="4924" y="166"/>
                    </a:lnTo>
                    <a:lnTo>
                      <a:pt x="4920" y="168"/>
                    </a:lnTo>
                    <a:lnTo>
                      <a:pt x="4920" y="171"/>
                    </a:lnTo>
                    <a:lnTo>
                      <a:pt x="4920" y="173"/>
                    </a:lnTo>
                    <a:lnTo>
                      <a:pt x="4920" y="173"/>
                    </a:lnTo>
                    <a:lnTo>
                      <a:pt x="4922" y="173"/>
                    </a:lnTo>
                    <a:lnTo>
                      <a:pt x="4924" y="171"/>
                    </a:lnTo>
                    <a:lnTo>
                      <a:pt x="4924" y="169"/>
                    </a:lnTo>
                    <a:lnTo>
                      <a:pt x="4924" y="166"/>
                    </a:lnTo>
                    <a:lnTo>
                      <a:pt x="4933" y="162"/>
                    </a:lnTo>
                    <a:lnTo>
                      <a:pt x="4947" y="162"/>
                    </a:lnTo>
                    <a:lnTo>
                      <a:pt x="4963" y="164"/>
                    </a:lnTo>
                    <a:lnTo>
                      <a:pt x="4980" y="166"/>
                    </a:lnTo>
                    <a:lnTo>
                      <a:pt x="4998" y="168"/>
                    </a:lnTo>
                    <a:lnTo>
                      <a:pt x="5016" y="166"/>
                    </a:lnTo>
                    <a:lnTo>
                      <a:pt x="5030" y="160"/>
                    </a:lnTo>
                    <a:lnTo>
                      <a:pt x="5041" y="150"/>
                    </a:lnTo>
                    <a:lnTo>
                      <a:pt x="5048" y="130"/>
                    </a:lnTo>
                    <a:close/>
                    <a:moveTo>
                      <a:pt x="3263" y="130"/>
                    </a:moveTo>
                    <a:lnTo>
                      <a:pt x="3252" y="132"/>
                    </a:lnTo>
                    <a:lnTo>
                      <a:pt x="3243" y="130"/>
                    </a:lnTo>
                    <a:lnTo>
                      <a:pt x="3234" y="130"/>
                    </a:lnTo>
                    <a:lnTo>
                      <a:pt x="3228" y="130"/>
                    </a:lnTo>
                    <a:lnTo>
                      <a:pt x="3225" y="133"/>
                    </a:lnTo>
                    <a:lnTo>
                      <a:pt x="3223" y="142"/>
                    </a:lnTo>
                    <a:lnTo>
                      <a:pt x="3223" y="159"/>
                    </a:lnTo>
                    <a:lnTo>
                      <a:pt x="3232" y="157"/>
                    </a:lnTo>
                    <a:lnTo>
                      <a:pt x="3241" y="155"/>
                    </a:lnTo>
                    <a:lnTo>
                      <a:pt x="3250" y="153"/>
                    </a:lnTo>
                    <a:lnTo>
                      <a:pt x="3257" y="151"/>
                    </a:lnTo>
                    <a:lnTo>
                      <a:pt x="3263" y="148"/>
                    </a:lnTo>
                    <a:lnTo>
                      <a:pt x="3266" y="141"/>
                    </a:lnTo>
                    <a:lnTo>
                      <a:pt x="3263" y="130"/>
                    </a:lnTo>
                    <a:close/>
                    <a:moveTo>
                      <a:pt x="3160" y="128"/>
                    </a:moveTo>
                    <a:lnTo>
                      <a:pt x="3144" y="135"/>
                    </a:lnTo>
                    <a:lnTo>
                      <a:pt x="3131" y="137"/>
                    </a:lnTo>
                    <a:lnTo>
                      <a:pt x="3124" y="139"/>
                    </a:lnTo>
                    <a:lnTo>
                      <a:pt x="3117" y="144"/>
                    </a:lnTo>
                    <a:lnTo>
                      <a:pt x="3111" y="159"/>
                    </a:lnTo>
                    <a:lnTo>
                      <a:pt x="3122" y="157"/>
                    </a:lnTo>
                    <a:lnTo>
                      <a:pt x="3129" y="160"/>
                    </a:lnTo>
                    <a:lnTo>
                      <a:pt x="3135" y="164"/>
                    </a:lnTo>
                    <a:lnTo>
                      <a:pt x="3144" y="166"/>
                    </a:lnTo>
                    <a:lnTo>
                      <a:pt x="3154" y="160"/>
                    </a:lnTo>
                    <a:lnTo>
                      <a:pt x="3156" y="153"/>
                    </a:lnTo>
                    <a:lnTo>
                      <a:pt x="3158" y="146"/>
                    </a:lnTo>
                    <a:lnTo>
                      <a:pt x="3160" y="139"/>
                    </a:lnTo>
                    <a:lnTo>
                      <a:pt x="3160" y="128"/>
                    </a:lnTo>
                    <a:close/>
                    <a:moveTo>
                      <a:pt x="3468" y="110"/>
                    </a:moveTo>
                    <a:lnTo>
                      <a:pt x="3432" y="121"/>
                    </a:lnTo>
                    <a:lnTo>
                      <a:pt x="3398" y="124"/>
                    </a:lnTo>
                    <a:lnTo>
                      <a:pt x="3369" y="123"/>
                    </a:lnTo>
                    <a:lnTo>
                      <a:pt x="3340" y="121"/>
                    </a:lnTo>
                    <a:lnTo>
                      <a:pt x="3315" y="121"/>
                    </a:lnTo>
                    <a:lnTo>
                      <a:pt x="3293" y="124"/>
                    </a:lnTo>
                    <a:lnTo>
                      <a:pt x="3273" y="139"/>
                    </a:lnTo>
                    <a:lnTo>
                      <a:pt x="3313" y="146"/>
                    </a:lnTo>
                    <a:lnTo>
                      <a:pt x="3353" y="148"/>
                    </a:lnTo>
                    <a:lnTo>
                      <a:pt x="3391" y="146"/>
                    </a:lnTo>
                    <a:lnTo>
                      <a:pt x="3430" y="142"/>
                    </a:lnTo>
                    <a:lnTo>
                      <a:pt x="3472" y="142"/>
                    </a:lnTo>
                    <a:lnTo>
                      <a:pt x="3468" y="110"/>
                    </a:lnTo>
                    <a:close/>
                    <a:moveTo>
                      <a:pt x="3531" y="110"/>
                    </a:moveTo>
                    <a:lnTo>
                      <a:pt x="3522" y="114"/>
                    </a:lnTo>
                    <a:lnTo>
                      <a:pt x="3515" y="121"/>
                    </a:lnTo>
                    <a:lnTo>
                      <a:pt x="3513" y="133"/>
                    </a:lnTo>
                    <a:lnTo>
                      <a:pt x="3522" y="135"/>
                    </a:lnTo>
                    <a:lnTo>
                      <a:pt x="3530" y="139"/>
                    </a:lnTo>
                    <a:lnTo>
                      <a:pt x="3537" y="141"/>
                    </a:lnTo>
                    <a:lnTo>
                      <a:pt x="3549" y="137"/>
                    </a:lnTo>
                    <a:lnTo>
                      <a:pt x="3546" y="123"/>
                    </a:lnTo>
                    <a:lnTo>
                      <a:pt x="3540" y="114"/>
                    </a:lnTo>
                    <a:lnTo>
                      <a:pt x="3531" y="110"/>
                    </a:lnTo>
                    <a:close/>
                    <a:moveTo>
                      <a:pt x="3674" y="103"/>
                    </a:moveTo>
                    <a:lnTo>
                      <a:pt x="3665" y="106"/>
                    </a:lnTo>
                    <a:lnTo>
                      <a:pt x="3654" y="106"/>
                    </a:lnTo>
                    <a:lnTo>
                      <a:pt x="3643" y="106"/>
                    </a:lnTo>
                    <a:lnTo>
                      <a:pt x="3632" y="110"/>
                    </a:lnTo>
                    <a:lnTo>
                      <a:pt x="3627" y="114"/>
                    </a:lnTo>
                    <a:lnTo>
                      <a:pt x="3625" y="123"/>
                    </a:lnTo>
                    <a:lnTo>
                      <a:pt x="3632" y="128"/>
                    </a:lnTo>
                    <a:lnTo>
                      <a:pt x="3643" y="130"/>
                    </a:lnTo>
                    <a:lnTo>
                      <a:pt x="3654" y="128"/>
                    </a:lnTo>
                    <a:lnTo>
                      <a:pt x="3665" y="123"/>
                    </a:lnTo>
                    <a:lnTo>
                      <a:pt x="3672" y="115"/>
                    </a:lnTo>
                    <a:lnTo>
                      <a:pt x="3674" y="103"/>
                    </a:lnTo>
                    <a:close/>
                    <a:moveTo>
                      <a:pt x="3757" y="90"/>
                    </a:moveTo>
                    <a:lnTo>
                      <a:pt x="3742" y="92"/>
                    </a:lnTo>
                    <a:lnTo>
                      <a:pt x="3733" y="99"/>
                    </a:lnTo>
                    <a:lnTo>
                      <a:pt x="3726" y="114"/>
                    </a:lnTo>
                    <a:lnTo>
                      <a:pt x="3719" y="115"/>
                    </a:lnTo>
                    <a:lnTo>
                      <a:pt x="3717" y="104"/>
                    </a:lnTo>
                    <a:lnTo>
                      <a:pt x="3712" y="103"/>
                    </a:lnTo>
                    <a:lnTo>
                      <a:pt x="3705" y="99"/>
                    </a:lnTo>
                    <a:lnTo>
                      <a:pt x="3697" y="97"/>
                    </a:lnTo>
                    <a:lnTo>
                      <a:pt x="3690" y="97"/>
                    </a:lnTo>
                    <a:lnTo>
                      <a:pt x="3685" y="101"/>
                    </a:lnTo>
                    <a:lnTo>
                      <a:pt x="3683" y="112"/>
                    </a:lnTo>
                    <a:lnTo>
                      <a:pt x="3686" y="112"/>
                    </a:lnTo>
                    <a:lnTo>
                      <a:pt x="3688" y="114"/>
                    </a:lnTo>
                    <a:lnTo>
                      <a:pt x="3690" y="115"/>
                    </a:lnTo>
                    <a:lnTo>
                      <a:pt x="3692" y="119"/>
                    </a:lnTo>
                    <a:lnTo>
                      <a:pt x="3692" y="123"/>
                    </a:lnTo>
                    <a:lnTo>
                      <a:pt x="3694" y="126"/>
                    </a:lnTo>
                    <a:lnTo>
                      <a:pt x="3694" y="130"/>
                    </a:lnTo>
                    <a:lnTo>
                      <a:pt x="3699" y="130"/>
                    </a:lnTo>
                    <a:lnTo>
                      <a:pt x="3703" y="128"/>
                    </a:lnTo>
                    <a:lnTo>
                      <a:pt x="3706" y="124"/>
                    </a:lnTo>
                    <a:lnTo>
                      <a:pt x="3708" y="123"/>
                    </a:lnTo>
                    <a:lnTo>
                      <a:pt x="3712" y="119"/>
                    </a:lnTo>
                    <a:lnTo>
                      <a:pt x="3714" y="117"/>
                    </a:lnTo>
                    <a:lnTo>
                      <a:pt x="3719" y="115"/>
                    </a:lnTo>
                    <a:lnTo>
                      <a:pt x="3721" y="119"/>
                    </a:lnTo>
                    <a:lnTo>
                      <a:pt x="3723" y="121"/>
                    </a:lnTo>
                    <a:lnTo>
                      <a:pt x="3724" y="121"/>
                    </a:lnTo>
                    <a:lnTo>
                      <a:pt x="3726" y="119"/>
                    </a:lnTo>
                    <a:lnTo>
                      <a:pt x="3726" y="115"/>
                    </a:lnTo>
                    <a:lnTo>
                      <a:pt x="3726" y="114"/>
                    </a:lnTo>
                    <a:lnTo>
                      <a:pt x="3735" y="115"/>
                    </a:lnTo>
                    <a:lnTo>
                      <a:pt x="3746" y="115"/>
                    </a:lnTo>
                    <a:lnTo>
                      <a:pt x="3757" y="117"/>
                    </a:lnTo>
                    <a:lnTo>
                      <a:pt x="3768" y="115"/>
                    </a:lnTo>
                    <a:lnTo>
                      <a:pt x="3777" y="112"/>
                    </a:lnTo>
                    <a:lnTo>
                      <a:pt x="3782" y="104"/>
                    </a:lnTo>
                    <a:lnTo>
                      <a:pt x="3784" y="92"/>
                    </a:lnTo>
                    <a:lnTo>
                      <a:pt x="3769" y="90"/>
                    </a:lnTo>
                    <a:lnTo>
                      <a:pt x="3757" y="90"/>
                    </a:lnTo>
                    <a:close/>
                    <a:moveTo>
                      <a:pt x="3816" y="86"/>
                    </a:moveTo>
                    <a:lnTo>
                      <a:pt x="3807" y="88"/>
                    </a:lnTo>
                    <a:lnTo>
                      <a:pt x="3798" y="95"/>
                    </a:lnTo>
                    <a:lnTo>
                      <a:pt x="3795" y="110"/>
                    </a:lnTo>
                    <a:lnTo>
                      <a:pt x="3806" y="112"/>
                    </a:lnTo>
                    <a:lnTo>
                      <a:pt x="3818" y="114"/>
                    </a:lnTo>
                    <a:lnTo>
                      <a:pt x="3833" y="114"/>
                    </a:lnTo>
                    <a:lnTo>
                      <a:pt x="3845" y="114"/>
                    </a:lnTo>
                    <a:lnTo>
                      <a:pt x="3856" y="108"/>
                    </a:lnTo>
                    <a:lnTo>
                      <a:pt x="3863" y="97"/>
                    </a:lnTo>
                    <a:lnTo>
                      <a:pt x="3852" y="94"/>
                    </a:lnTo>
                    <a:lnTo>
                      <a:pt x="3842" y="90"/>
                    </a:lnTo>
                    <a:lnTo>
                      <a:pt x="3829" y="88"/>
                    </a:lnTo>
                    <a:lnTo>
                      <a:pt x="3816" y="86"/>
                    </a:lnTo>
                    <a:close/>
                    <a:moveTo>
                      <a:pt x="1291" y="79"/>
                    </a:moveTo>
                    <a:lnTo>
                      <a:pt x="1280" y="83"/>
                    </a:lnTo>
                    <a:lnTo>
                      <a:pt x="1280" y="94"/>
                    </a:lnTo>
                    <a:lnTo>
                      <a:pt x="1284" y="99"/>
                    </a:lnTo>
                    <a:lnTo>
                      <a:pt x="1291" y="103"/>
                    </a:lnTo>
                    <a:lnTo>
                      <a:pt x="1300" y="101"/>
                    </a:lnTo>
                    <a:lnTo>
                      <a:pt x="1309" y="99"/>
                    </a:lnTo>
                    <a:lnTo>
                      <a:pt x="1315" y="94"/>
                    </a:lnTo>
                    <a:lnTo>
                      <a:pt x="1317" y="86"/>
                    </a:lnTo>
                    <a:lnTo>
                      <a:pt x="1307" y="83"/>
                    </a:lnTo>
                    <a:lnTo>
                      <a:pt x="1300" y="81"/>
                    </a:lnTo>
                    <a:lnTo>
                      <a:pt x="1291" y="79"/>
                    </a:lnTo>
                    <a:close/>
                    <a:moveTo>
                      <a:pt x="3990" y="72"/>
                    </a:moveTo>
                    <a:lnTo>
                      <a:pt x="3970" y="74"/>
                    </a:lnTo>
                    <a:lnTo>
                      <a:pt x="3950" y="79"/>
                    </a:lnTo>
                    <a:lnTo>
                      <a:pt x="3932" y="90"/>
                    </a:lnTo>
                    <a:lnTo>
                      <a:pt x="3916" y="108"/>
                    </a:lnTo>
                    <a:lnTo>
                      <a:pt x="3934" y="106"/>
                    </a:lnTo>
                    <a:lnTo>
                      <a:pt x="3952" y="106"/>
                    </a:lnTo>
                    <a:lnTo>
                      <a:pt x="3970" y="106"/>
                    </a:lnTo>
                    <a:lnTo>
                      <a:pt x="3988" y="108"/>
                    </a:lnTo>
                    <a:lnTo>
                      <a:pt x="4004" y="106"/>
                    </a:lnTo>
                    <a:lnTo>
                      <a:pt x="4017" y="101"/>
                    </a:lnTo>
                    <a:lnTo>
                      <a:pt x="4027" y="92"/>
                    </a:lnTo>
                    <a:lnTo>
                      <a:pt x="4033" y="76"/>
                    </a:lnTo>
                    <a:lnTo>
                      <a:pt x="4011" y="74"/>
                    </a:lnTo>
                    <a:lnTo>
                      <a:pt x="3990" y="72"/>
                    </a:lnTo>
                    <a:close/>
                    <a:moveTo>
                      <a:pt x="5454" y="63"/>
                    </a:moveTo>
                    <a:lnTo>
                      <a:pt x="5434" y="67"/>
                    </a:lnTo>
                    <a:lnTo>
                      <a:pt x="5416" y="72"/>
                    </a:lnTo>
                    <a:lnTo>
                      <a:pt x="5405" y="83"/>
                    </a:lnTo>
                    <a:lnTo>
                      <a:pt x="5414" y="101"/>
                    </a:lnTo>
                    <a:lnTo>
                      <a:pt x="5423" y="112"/>
                    </a:lnTo>
                    <a:lnTo>
                      <a:pt x="5434" y="115"/>
                    </a:lnTo>
                    <a:lnTo>
                      <a:pt x="5447" y="115"/>
                    </a:lnTo>
                    <a:lnTo>
                      <a:pt x="5459" y="110"/>
                    </a:lnTo>
                    <a:lnTo>
                      <a:pt x="5472" y="104"/>
                    </a:lnTo>
                    <a:lnTo>
                      <a:pt x="5485" y="99"/>
                    </a:lnTo>
                    <a:lnTo>
                      <a:pt x="5474" y="88"/>
                    </a:lnTo>
                    <a:lnTo>
                      <a:pt x="5463" y="76"/>
                    </a:lnTo>
                    <a:lnTo>
                      <a:pt x="5454" y="63"/>
                    </a:lnTo>
                    <a:close/>
                    <a:moveTo>
                      <a:pt x="683" y="61"/>
                    </a:moveTo>
                    <a:lnTo>
                      <a:pt x="667" y="65"/>
                    </a:lnTo>
                    <a:lnTo>
                      <a:pt x="653" y="67"/>
                    </a:lnTo>
                    <a:lnTo>
                      <a:pt x="638" y="70"/>
                    </a:lnTo>
                    <a:lnTo>
                      <a:pt x="626" y="76"/>
                    </a:lnTo>
                    <a:lnTo>
                      <a:pt x="617" y="85"/>
                    </a:lnTo>
                    <a:lnTo>
                      <a:pt x="613" y="74"/>
                    </a:lnTo>
                    <a:lnTo>
                      <a:pt x="606" y="68"/>
                    </a:lnTo>
                    <a:lnTo>
                      <a:pt x="595" y="68"/>
                    </a:lnTo>
                    <a:lnTo>
                      <a:pt x="584" y="68"/>
                    </a:lnTo>
                    <a:lnTo>
                      <a:pt x="572" y="72"/>
                    </a:lnTo>
                    <a:lnTo>
                      <a:pt x="572" y="61"/>
                    </a:lnTo>
                    <a:lnTo>
                      <a:pt x="552" y="63"/>
                    </a:lnTo>
                    <a:lnTo>
                      <a:pt x="534" y="63"/>
                    </a:lnTo>
                    <a:lnTo>
                      <a:pt x="518" y="67"/>
                    </a:lnTo>
                    <a:lnTo>
                      <a:pt x="503" y="76"/>
                    </a:lnTo>
                    <a:lnTo>
                      <a:pt x="523" y="85"/>
                    </a:lnTo>
                    <a:lnTo>
                      <a:pt x="543" y="92"/>
                    </a:lnTo>
                    <a:lnTo>
                      <a:pt x="566" y="94"/>
                    </a:lnTo>
                    <a:lnTo>
                      <a:pt x="564" y="88"/>
                    </a:lnTo>
                    <a:lnTo>
                      <a:pt x="566" y="83"/>
                    </a:lnTo>
                    <a:lnTo>
                      <a:pt x="566" y="77"/>
                    </a:lnTo>
                    <a:lnTo>
                      <a:pt x="568" y="74"/>
                    </a:lnTo>
                    <a:lnTo>
                      <a:pt x="572" y="72"/>
                    </a:lnTo>
                    <a:lnTo>
                      <a:pt x="575" y="76"/>
                    </a:lnTo>
                    <a:lnTo>
                      <a:pt x="577" y="79"/>
                    </a:lnTo>
                    <a:lnTo>
                      <a:pt x="579" y="85"/>
                    </a:lnTo>
                    <a:lnTo>
                      <a:pt x="581" y="88"/>
                    </a:lnTo>
                    <a:lnTo>
                      <a:pt x="582" y="92"/>
                    </a:lnTo>
                    <a:lnTo>
                      <a:pt x="586" y="95"/>
                    </a:lnTo>
                    <a:lnTo>
                      <a:pt x="590" y="99"/>
                    </a:lnTo>
                    <a:lnTo>
                      <a:pt x="593" y="99"/>
                    </a:lnTo>
                    <a:lnTo>
                      <a:pt x="593" y="95"/>
                    </a:lnTo>
                    <a:lnTo>
                      <a:pt x="595" y="92"/>
                    </a:lnTo>
                    <a:lnTo>
                      <a:pt x="599" y="90"/>
                    </a:lnTo>
                    <a:lnTo>
                      <a:pt x="604" y="88"/>
                    </a:lnTo>
                    <a:lnTo>
                      <a:pt x="608" y="86"/>
                    </a:lnTo>
                    <a:lnTo>
                      <a:pt x="613" y="86"/>
                    </a:lnTo>
                    <a:lnTo>
                      <a:pt x="617" y="85"/>
                    </a:lnTo>
                    <a:lnTo>
                      <a:pt x="619" y="95"/>
                    </a:lnTo>
                    <a:lnTo>
                      <a:pt x="631" y="92"/>
                    </a:lnTo>
                    <a:lnTo>
                      <a:pt x="647" y="90"/>
                    </a:lnTo>
                    <a:lnTo>
                      <a:pt x="660" y="86"/>
                    </a:lnTo>
                    <a:lnTo>
                      <a:pt x="673" y="83"/>
                    </a:lnTo>
                    <a:lnTo>
                      <a:pt x="680" y="74"/>
                    </a:lnTo>
                    <a:lnTo>
                      <a:pt x="683" y="61"/>
                    </a:lnTo>
                    <a:close/>
                    <a:moveTo>
                      <a:pt x="1872" y="61"/>
                    </a:moveTo>
                    <a:lnTo>
                      <a:pt x="1861" y="63"/>
                    </a:lnTo>
                    <a:lnTo>
                      <a:pt x="1854" y="68"/>
                    </a:lnTo>
                    <a:lnTo>
                      <a:pt x="1850" y="77"/>
                    </a:lnTo>
                    <a:lnTo>
                      <a:pt x="1854" y="77"/>
                    </a:lnTo>
                    <a:lnTo>
                      <a:pt x="1856" y="81"/>
                    </a:lnTo>
                    <a:lnTo>
                      <a:pt x="1859" y="85"/>
                    </a:lnTo>
                    <a:lnTo>
                      <a:pt x="1859" y="90"/>
                    </a:lnTo>
                    <a:lnTo>
                      <a:pt x="1861" y="95"/>
                    </a:lnTo>
                    <a:lnTo>
                      <a:pt x="1874" y="94"/>
                    </a:lnTo>
                    <a:lnTo>
                      <a:pt x="1885" y="92"/>
                    </a:lnTo>
                    <a:lnTo>
                      <a:pt x="1894" y="86"/>
                    </a:lnTo>
                    <a:lnTo>
                      <a:pt x="1899" y="79"/>
                    </a:lnTo>
                    <a:lnTo>
                      <a:pt x="1901" y="67"/>
                    </a:lnTo>
                    <a:lnTo>
                      <a:pt x="1894" y="65"/>
                    </a:lnTo>
                    <a:lnTo>
                      <a:pt x="1885" y="61"/>
                    </a:lnTo>
                    <a:lnTo>
                      <a:pt x="1872" y="61"/>
                    </a:lnTo>
                    <a:close/>
                    <a:moveTo>
                      <a:pt x="5084" y="61"/>
                    </a:moveTo>
                    <a:lnTo>
                      <a:pt x="5077" y="63"/>
                    </a:lnTo>
                    <a:lnTo>
                      <a:pt x="5072" y="70"/>
                    </a:lnTo>
                    <a:lnTo>
                      <a:pt x="5068" y="85"/>
                    </a:lnTo>
                    <a:lnTo>
                      <a:pt x="5073" y="90"/>
                    </a:lnTo>
                    <a:lnTo>
                      <a:pt x="5083" y="92"/>
                    </a:lnTo>
                    <a:lnTo>
                      <a:pt x="5093" y="94"/>
                    </a:lnTo>
                    <a:lnTo>
                      <a:pt x="5106" y="90"/>
                    </a:lnTo>
                    <a:lnTo>
                      <a:pt x="5115" y="85"/>
                    </a:lnTo>
                    <a:lnTo>
                      <a:pt x="5120" y="76"/>
                    </a:lnTo>
                    <a:lnTo>
                      <a:pt x="5119" y="65"/>
                    </a:lnTo>
                    <a:lnTo>
                      <a:pt x="5111" y="65"/>
                    </a:lnTo>
                    <a:lnTo>
                      <a:pt x="5102" y="63"/>
                    </a:lnTo>
                    <a:lnTo>
                      <a:pt x="5093" y="61"/>
                    </a:lnTo>
                    <a:lnTo>
                      <a:pt x="5084" y="61"/>
                    </a:lnTo>
                    <a:close/>
                    <a:moveTo>
                      <a:pt x="1942" y="59"/>
                    </a:moveTo>
                    <a:lnTo>
                      <a:pt x="1908" y="65"/>
                    </a:lnTo>
                    <a:lnTo>
                      <a:pt x="1912" y="86"/>
                    </a:lnTo>
                    <a:lnTo>
                      <a:pt x="1944" y="79"/>
                    </a:lnTo>
                    <a:lnTo>
                      <a:pt x="1942" y="59"/>
                    </a:lnTo>
                    <a:close/>
                    <a:moveTo>
                      <a:pt x="4365" y="58"/>
                    </a:moveTo>
                    <a:lnTo>
                      <a:pt x="4359" y="58"/>
                    </a:lnTo>
                    <a:lnTo>
                      <a:pt x="4354" y="63"/>
                    </a:lnTo>
                    <a:lnTo>
                      <a:pt x="4352" y="70"/>
                    </a:lnTo>
                    <a:lnTo>
                      <a:pt x="4354" y="86"/>
                    </a:lnTo>
                    <a:lnTo>
                      <a:pt x="4366" y="85"/>
                    </a:lnTo>
                    <a:lnTo>
                      <a:pt x="4375" y="79"/>
                    </a:lnTo>
                    <a:lnTo>
                      <a:pt x="4383" y="72"/>
                    </a:lnTo>
                    <a:lnTo>
                      <a:pt x="4385" y="59"/>
                    </a:lnTo>
                    <a:lnTo>
                      <a:pt x="4374" y="58"/>
                    </a:lnTo>
                    <a:lnTo>
                      <a:pt x="4365" y="58"/>
                    </a:lnTo>
                    <a:close/>
                    <a:moveTo>
                      <a:pt x="4283" y="56"/>
                    </a:moveTo>
                    <a:lnTo>
                      <a:pt x="4273" y="61"/>
                    </a:lnTo>
                    <a:lnTo>
                      <a:pt x="4265" y="72"/>
                    </a:lnTo>
                    <a:lnTo>
                      <a:pt x="4276" y="67"/>
                    </a:lnTo>
                    <a:lnTo>
                      <a:pt x="4283" y="68"/>
                    </a:lnTo>
                    <a:lnTo>
                      <a:pt x="4289" y="74"/>
                    </a:lnTo>
                    <a:lnTo>
                      <a:pt x="4293" y="83"/>
                    </a:lnTo>
                    <a:lnTo>
                      <a:pt x="4294" y="94"/>
                    </a:lnTo>
                    <a:lnTo>
                      <a:pt x="4296" y="106"/>
                    </a:lnTo>
                    <a:lnTo>
                      <a:pt x="4296" y="119"/>
                    </a:lnTo>
                    <a:lnTo>
                      <a:pt x="4312" y="115"/>
                    </a:lnTo>
                    <a:lnTo>
                      <a:pt x="4321" y="110"/>
                    </a:lnTo>
                    <a:lnTo>
                      <a:pt x="4325" y="101"/>
                    </a:lnTo>
                    <a:lnTo>
                      <a:pt x="4325" y="90"/>
                    </a:lnTo>
                    <a:lnTo>
                      <a:pt x="4321" y="79"/>
                    </a:lnTo>
                    <a:lnTo>
                      <a:pt x="4312" y="68"/>
                    </a:lnTo>
                    <a:lnTo>
                      <a:pt x="4303" y="61"/>
                    </a:lnTo>
                    <a:lnTo>
                      <a:pt x="4294" y="56"/>
                    </a:lnTo>
                    <a:lnTo>
                      <a:pt x="4283" y="56"/>
                    </a:lnTo>
                    <a:close/>
                    <a:moveTo>
                      <a:pt x="4246" y="54"/>
                    </a:moveTo>
                    <a:lnTo>
                      <a:pt x="4231" y="61"/>
                    </a:lnTo>
                    <a:lnTo>
                      <a:pt x="4220" y="68"/>
                    </a:lnTo>
                    <a:lnTo>
                      <a:pt x="4215" y="81"/>
                    </a:lnTo>
                    <a:lnTo>
                      <a:pt x="4224" y="86"/>
                    </a:lnTo>
                    <a:lnTo>
                      <a:pt x="4233" y="86"/>
                    </a:lnTo>
                    <a:lnTo>
                      <a:pt x="4242" y="81"/>
                    </a:lnTo>
                    <a:lnTo>
                      <a:pt x="4247" y="70"/>
                    </a:lnTo>
                    <a:lnTo>
                      <a:pt x="4246" y="54"/>
                    </a:lnTo>
                    <a:close/>
                    <a:moveTo>
                      <a:pt x="4550" y="45"/>
                    </a:moveTo>
                    <a:lnTo>
                      <a:pt x="4536" y="50"/>
                    </a:lnTo>
                    <a:lnTo>
                      <a:pt x="4525" y="58"/>
                    </a:lnTo>
                    <a:lnTo>
                      <a:pt x="4518" y="70"/>
                    </a:lnTo>
                    <a:lnTo>
                      <a:pt x="4516" y="86"/>
                    </a:lnTo>
                    <a:lnTo>
                      <a:pt x="4534" y="76"/>
                    </a:lnTo>
                    <a:lnTo>
                      <a:pt x="4552" y="70"/>
                    </a:lnTo>
                    <a:lnTo>
                      <a:pt x="4572" y="72"/>
                    </a:lnTo>
                    <a:lnTo>
                      <a:pt x="4592" y="72"/>
                    </a:lnTo>
                    <a:lnTo>
                      <a:pt x="4588" y="59"/>
                    </a:lnTo>
                    <a:lnTo>
                      <a:pt x="4577" y="50"/>
                    </a:lnTo>
                    <a:lnTo>
                      <a:pt x="4565" y="45"/>
                    </a:lnTo>
                    <a:lnTo>
                      <a:pt x="4550" y="45"/>
                    </a:lnTo>
                    <a:close/>
                    <a:moveTo>
                      <a:pt x="222" y="43"/>
                    </a:moveTo>
                    <a:lnTo>
                      <a:pt x="211" y="47"/>
                    </a:lnTo>
                    <a:lnTo>
                      <a:pt x="200" y="59"/>
                    </a:lnTo>
                    <a:lnTo>
                      <a:pt x="207" y="65"/>
                    </a:lnTo>
                    <a:lnTo>
                      <a:pt x="211" y="74"/>
                    </a:lnTo>
                    <a:lnTo>
                      <a:pt x="214" y="83"/>
                    </a:lnTo>
                    <a:lnTo>
                      <a:pt x="218" y="94"/>
                    </a:lnTo>
                    <a:lnTo>
                      <a:pt x="222" y="103"/>
                    </a:lnTo>
                    <a:lnTo>
                      <a:pt x="229" y="106"/>
                    </a:lnTo>
                    <a:lnTo>
                      <a:pt x="240" y="104"/>
                    </a:lnTo>
                    <a:lnTo>
                      <a:pt x="242" y="108"/>
                    </a:lnTo>
                    <a:lnTo>
                      <a:pt x="243" y="110"/>
                    </a:lnTo>
                    <a:lnTo>
                      <a:pt x="245" y="112"/>
                    </a:lnTo>
                    <a:lnTo>
                      <a:pt x="249" y="112"/>
                    </a:lnTo>
                    <a:lnTo>
                      <a:pt x="252" y="112"/>
                    </a:lnTo>
                    <a:lnTo>
                      <a:pt x="254" y="112"/>
                    </a:lnTo>
                    <a:lnTo>
                      <a:pt x="258" y="112"/>
                    </a:lnTo>
                    <a:lnTo>
                      <a:pt x="260" y="115"/>
                    </a:lnTo>
                    <a:lnTo>
                      <a:pt x="263" y="119"/>
                    </a:lnTo>
                    <a:lnTo>
                      <a:pt x="267" y="119"/>
                    </a:lnTo>
                    <a:lnTo>
                      <a:pt x="270" y="119"/>
                    </a:lnTo>
                    <a:lnTo>
                      <a:pt x="276" y="119"/>
                    </a:lnTo>
                    <a:lnTo>
                      <a:pt x="279" y="117"/>
                    </a:lnTo>
                    <a:lnTo>
                      <a:pt x="285" y="117"/>
                    </a:lnTo>
                    <a:lnTo>
                      <a:pt x="287" y="121"/>
                    </a:lnTo>
                    <a:lnTo>
                      <a:pt x="288" y="123"/>
                    </a:lnTo>
                    <a:lnTo>
                      <a:pt x="290" y="123"/>
                    </a:lnTo>
                    <a:lnTo>
                      <a:pt x="292" y="121"/>
                    </a:lnTo>
                    <a:lnTo>
                      <a:pt x="292" y="119"/>
                    </a:lnTo>
                    <a:lnTo>
                      <a:pt x="294" y="115"/>
                    </a:lnTo>
                    <a:lnTo>
                      <a:pt x="305" y="115"/>
                    </a:lnTo>
                    <a:lnTo>
                      <a:pt x="314" y="112"/>
                    </a:lnTo>
                    <a:lnTo>
                      <a:pt x="315" y="104"/>
                    </a:lnTo>
                    <a:lnTo>
                      <a:pt x="315" y="97"/>
                    </a:lnTo>
                    <a:lnTo>
                      <a:pt x="312" y="88"/>
                    </a:lnTo>
                    <a:lnTo>
                      <a:pt x="306" y="81"/>
                    </a:lnTo>
                    <a:lnTo>
                      <a:pt x="332" y="72"/>
                    </a:lnTo>
                    <a:lnTo>
                      <a:pt x="357" y="72"/>
                    </a:lnTo>
                    <a:lnTo>
                      <a:pt x="380" y="77"/>
                    </a:lnTo>
                    <a:lnTo>
                      <a:pt x="400" y="88"/>
                    </a:lnTo>
                    <a:lnTo>
                      <a:pt x="420" y="101"/>
                    </a:lnTo>
                    <a:lnTo>
                      <a:pt x="417" y="101"/>
                    </a:lnTo>
                    <a:lnTo>
                      <a:pt x="411" y="101"/>
                    </a:lnTo>
                    <a:lnTo>
                      <a:pt x="407" y="101"/>
                    </a:lnTo>
                    <a:lnTo>
                      <a:pt x="404" y="104"/>
                    </a:lnTo>
                    <a:lnTo>
                      <a:pt x="400" y="106"/>
                    </a:lnTo>
                    <a:lnTo>
                      <a:pt x="398" y="110"/>
                    </a:lnTo>
                    <a:lnTo>
                      <a:pt x="397" y="114"/>
                    </a:lnTo>
                    <a:lnTo>
                      <a:pt x="395" y="117"/>
                    </a:lnTo>
                    <a:lnTo>
                      <a:pt x="397" y="121"/>
                    </a:lnTo>
                    <a:lnTo>
                      <a:pt x="398" y="123"/>
                    </a:lnTo>
                    <a:lnTo>
                      <a:pt x="402" y="124"/>
                    </a:lnTo>
                    <a:lnTo>
                      <a:pt x="406" y="126"/>
                    </a:lnTo>
                    <a:lnTo>
                      <a:pt x="407" y="121"/>
                    </a:lnTo>
                    <a:lnTo>
                      <a:pt x="409" y="119"/>
                    </a:lnTo>
                    <a:lnTo>
                      <a:pt x="411" y="117"/>
                    </a:lnTo>
                    <a:lnTo>
                      <a:pt x="415" y="114"/>
                    </a:lnTo>
                    <a:lnTo>
                      <a:pt x="417" y="112"/>
                    </a:lnTo>
                    <a:lnTo>
                      <a:pt x="420" y="110"/>
                    </a:lnTo>
                    <a:lnTo>
                      <a:pt x="420" y="106"/>
                    </a:lnTo>
                    <a:lnTo>
                      <a:pt x="420" y="101"/>
                    </a:lnTo>
                    <a:lnTo>
                      <a:pt x="435" y="95"/>
                    </a:lnTo>
                    <a:lnTo>
                      <a:pt x="445" y="92"/>
                    </a:lnTo>
                    <a:lnTo>
                      <a:pt x="456" y="92"/>
                    </a:lnTo>
                    <a:lnTo>
                      <a:pt x="465" y="92"/>
                    </a:lnTo>
                    <a:lnTo>
                      <a:pt x="478" y="90"/>
                    </a:lnTo>
                    <a:lnTo>
                      <a:pt x="496" y="86"/>
                    </a:lnTo>
                    <a:lnTo>
                      <a:pt x="478" y="76"/>
                    </a:lnTo>
                    <a:lnTo>
                      <a:pt x="454" y="67"/>
                    </a:lnTo>
                    <a:lnTo>
                      <a:pt x="427" y="59"/>
                    </a:lnTo>
                    <a:lnTo>
                      <a:pt x="400" y="54"/>
                    </a:lnTo>
                    <a:lnTo>
                      <a:pt x="371" y="52"/>
                    </a:lnTo>
                    <a:lnTo>
                      <a:pt x="346" y="52"/>
                    </a:lnTo>
                    <a:lnTo>
                      <a:pt x="325" y="56"/>
                    </a:lnTo>
                    <a:lnTo>
                      <a:pt x="306" y="63"/>
                    </a:lnTo>
                    <a:lnTo>
                      <a:pt x="296" y="74"/>
                    </a:lnTo>
                    <a:lnTo>
                      <a:pt x="290" y="76"/>
                    </a:lnTo>
                    <a:lnTo>
                      <a:pt x="287" y="74"/>
                    </a:lnTo>
                    <a:lnTo>
                      <a:pt x="283" y="74"/>
                    </a:lnTo>
                    <a:lnTo>
                      <a:pt x="281" y="70"/>
                    </a:lnTo>
                    <a:lnTo>
                      <a:pt x="279" y="67"/>
                    </a:lnTo>
                    <a:lnTo>
                      <a:pt x="278" y="61"/>
                    </a:lnTo>
                    <a:lnTo>
                      <a:pt x="278" y="56"/>
                    </a:lnTo>
                    <a:lnTo>
                      <a:pt x="276" y="50"/>
                    </a:lnTo>
                    <a:lnTo>
                      <a:pt x="276" y="45"/>
                    </a:lnTo>
                    <a:lnTo>
                      <a:pt x="265" y="54"/>
                    </a:lnTo>
                    <a:lnTo>
                      <a:pt x="254" y="54"/>
                    </a:lnTo>
                    <a:lnTo>
                      <a:pt x="243" y="50"/>
                    </a:lnTo>
                    <a:lnTo>
                      <a:pt x="233" y="47"/>
                    </a:lnTo>
                    <a:lnTo>
                      <a:pt x="222" y="43"/>
                    </a:lnTo>
                    <a:close/>
                    <a:moveTo>
                      <a:pt x="4424" y="41"/>
                    </a:moveTo>
                    <a:lnTo>
                      <a:pt x="4422" y="47"/>
                    </a:lnTo>
                    <a:lnTo>
                      <a:pt x="4421" y="52"/>
                    </a:lnTo>
                    <a:lnTo>
                      <a:pt x="4419" y="58"/>
                    </a:lnTo>
                    <a:lnTo>
                      <a:pt x="4415" y="61"/>
                    </a:lnTo>
                    <a:lnTo>
                      <a:pt x="4410" y="65"/>
                    </a:lnTo>
                    <a:lnTo>
                      <a:pt x="4408" y="61"/>
                    </a:lnTo>
                    <a:lnTo>
                      <a:pt x="4406" y="59"/>
                    </a:lnTo>
                    <a:lnTo>
                      <a:pt x="4404" y="59"/>
                    </a:lnTo>
                    <a:lnTo>
                      <a:pt x="4404" y="61"/>
                    </a:lnTo>
                    <a:lnTo>
                      <a:pt x="4404" y="63"/>
                    </a:lnTo>
                    <a:lnTo>
                      <a:pt x="4406" y="65"/>
                    </a:lnTo>
                    <a:lnTo>
                      <a:pt x="4408" y="65"/>
                    </a:lnTo>
                    <a:lnTo>
                      <a:pt x="4410" y="65"/>
                    </a:lnTo>
                    <a:lnTo>
                      <a:pt x="4421" y="72"/>
                    </a:lnTo>
                    <a:lnTo>
                      <a:pt x="4424" y="77"/>
                    </a:lnTo>
                    <a:lnTo>
                      <a:pt x="4426" y="85"/>
                    </a:lnTo>
                    <a:lnTo>
                      <a:pt x="4424" y="95"/>
                    </a:lnTo>
                    <a:lnTo>
                      <a:pt x="4426" y="115"/>
                    </a:lnTo>
                    <a:lnTo>
                      <a:pt x="4435" y="110"/>
                    </a:lnTo>
                    <a:lnTo>
                      <a:pt x="4442" y="97"/>
                    </a:lnTo>
                    <a:lnTo>
                      <a:pt x="4446" y="83"/>
                    </a:lnTo>
                    <a:lnTo>
                      <a:pt x="4446" y="68"/>
                    </a:lnTo>
                    <a:lnTo>
                      <a:pt x="4442" y="54"/>
                    </a:lnTo>
                    <a:lnTo>
                      <a:pt x="4435" y="45"/>
                    </a:lnTo>
                    <a:lnTo>
                      <a:pt x="4424" y="41"/>
                    </a:lnTo>
                    <a:close/>
                    <a:moveTo>
                      <a:pt x="2386" y="36"/>
                    </a:moveTo>
                    <a:lnTo>
                      <a:pt x="2382" y="36"/>
                    </a:lnTo>
                    <a:lnTo>
                      <a:pt x="2379" y="38"/>
                    </a:lnTo>
                    <a:lnTo>
                      <a:pt x="2377" y="40"/>
                    </a:lnTo>
                    <a:lnTo>
                      <a:pt x="2373" y="43"/>
                    </a:lnTo>
                    <a:lnTo>
                      <a:pt x="2372" y="49"/>
                    </a:lnTo>
                    <a:lnTo>
                      <a:pt x="2309" y="47"/>
                    </a:lnTo>
                    <a:lnTo>
                      <a:pt x="2254" y="45"/>
                    </a:lnTo>
                    <a:lnTo>
                      <a:pt x="2206" y="43"/>
                    </a:lnTo>
                    <a:lnTo>
                      <a:pt x="2159" y="43"/>
                    </a:lnTo>
                    <a:lnTo>
                      <a:pt x="2112" y="45"/>
                    </a:lnTo>
                    <a:lnTo>
                      <a:pt x="2060" y="45"/>
                    </a:lnTo>
                    <a:lnTo>
                      <a:pt x="2002" y="49"/>
                    </a:lnTo>
                    <a:lnTo>
                      <a:pt x="2016" y="63"/>
                    </a:lnTo>
                    <a:lnTo>
                      <a:pt x="2038" y="74"/>
                    </a:lnTo>
                    <a:lnTo>
                      <a:pt x="2067" y="81"/>
                    </a:lnTo>
                    <a:lnTo>
                      <a:pt x="2099" y="83"/>
                    </a:lnTo>
                    <a:lnTo>
                      <a:pt x="2135" y="85"/>
                    </a:lnTo>
                    <a:lnTo>
                      <a:pt x="2177" y="83"/>
                    </a:lnTo>
                    <a:lnTo>
                      <a:pt x="2218" y="81"/>
                    </a:lnTo>
                    <a:lnTo>
                      <a:pt x="2262" y="77"/>
                    </a:lnTo>
                    <a:lnTo>
                      <a:pt x="2305" y="74"/>
                    </a:lnTo>
                    <a:lnTo>
                      <a:pt x="2346" y="72"/>
                    </a:lnTo>
                    <a:lnTo>
                      <a:pt x="2388" y="70"/>
                    </a:lnTo>
                    <a:lnTo>
                      <a:pt x="2426" y="70"/>
                    </a:lnTo>
                    <a:lnTo>
                      <a:pt x="2462" y="74"/>
                    </a:lnTo>
                    <a:lnTo>
                      <a:pt x="2458" y="59"/>
                    </a:lnTo>
                    <a:lnTo>
                      <a:pt x="2451" y="52"/>
                    </a:lnTo>
                    <a:lnTo>
                      <a:pt x="2442" y="49"/>
                    </a:lnTo>
                    <a:lnTo>
                      <a:pt x="2429" y="50"/>
                    </a:lnTo>
                    <a:lnTo>
                      <a:pt x="2417" y="52"/>
                    </a:lnTo>
                    <a:lnTo>
                      <a:pt x="2404" y="56"/>
                    </a:lnTo>
                    <a:lnTo>
                      <a:pt x="2391" y="56"/>
                    </a:lnTo>
                    <a:lnTo>
                      <a:pt x="2381" y="56"/>
                    </a:lnTo>
                    <a:lnTo>
                      <a:pt x="2372" y="49"/>
                    </a:lnTo>
                    <a:lnTo>
                      <a:pt x="2381" y="49"/>
                    </a:lnTo>
                    <a:lnTo>
                      <a:pt x="2386" y="49"/>
                    </a:lnTo>
                    <a:lnTo>
                      <a:pt x="2391" y="47"/>
                    </a:lnTo>
                    <a:lnTo>
                      <a:pt x="2393" y="45"/>
                    </a:lnTo>
                    <a:lnTo>
                      <a:pt x="2393" y="43"/>
                    </a:lnTo>
                    <a:lnTo>
                      <a:pt x="2393" y="41"/>
                    </a:lnTo>
                    <a:lnTo>
                      <a:pt x="2393" y="40"/>
                    </a:lnTo>
                    <a:lnTo>
                      <a:pt x="2391" y="38"/>
                    </a:lnTo>
                    <a:lnTo>
                      <a:pt x="2388" y="36"/>
                    </a:lnTo>
                    <a:lnTo>
                      <a:pt x="2386" y="36"/>
                    </a:lnTo>
                    <a:close/>
                    <a:moveTo>
                      <a:pt x="4688" y="34"/>
                    </a:moveTo>
                    <a:lnTo>
                      <a:pt x="4671" y="34"/>
                    </a:lnTo>
                    <a:lnTo>
                      <a:pt x="4653" y="38"/>
                    </a:lnTo>
                    <a:lnTo>
                      <a:pt x="4633" y="43"/>
                    </a:lnTo>
                    <a:lnTo>
                      <a:pt x="4615" y="47"/>
                    </a:lnTo>
                    <a:lnTo>
                      <a:pt x="4619" y="59"/>
                    </a:lnTo>
                    <a:lnTo>
                      <a:pt x="4630" y="68"/>
                    </a:lnTo>
                    <a:lnTo>
                      <a:pt x="4642" y="72"/>
                    </a:lnTo>
                    <a:lnTo>
                      <a:pt x="4657" y="70"/>
                    </a:lnTo>
                    <a:lnTo>
                      <a:pt x="4671" y="67"/>
                    </a:lnTo>
                    <a:lnTo>
                      <a:pt x="4686" y="59"/>
                    </a:lnTo>
                    <a:lnTo>
                      <a:pt x="4695" y="50"/>
                    </a:lnTo>
                    <a:lnTo>
                      <a:pt x="4700" y="40"/>
                    </a:lnTo>
                    <a:lnTo>
                      <a:pt x="4688" y="34"/>
                    </a:lnTo>
                    <a:close/>
                    <a:moveTo>
                      <a:pt x="795" y="32"/>
                    </a:moveTo>
                    <a:lnTo>
                      <a:pt x="793" y="32"/>
                    </a:lnTo>
                    <a:lnTo>
                      <a:pt x="793" y="34"/>
                    </a:lnTo>
                    <a:lnTo>
                      <a:pt x="792" y="36"/>
                    </a:lnTo>
                    <a:lnTo>
                      <a:pt x="792" y="40"/>
                    </a:lnTo>
                    <a:lnTo>
                      <a:pt x="788" y="40"/>
                    </a:lnTo>
                    <a:lnTo>
                      <a:pt x="786" y="41"/>
                    </a:lnTo>
                    <a:lnTo>
                      <a:pt x="786" y="45"/>
                    </a:lnTo>
                    <a:lnTo>
                      <a:pt x="784" y="49"/>
                    </a:lnTo>
                    <a:lnTo>
                      <a:pt x="784" y="52"/>
                    </a:lnTo>
                    <a:lnTo>
                      <a:pt x="781" y="56"/>
                    </a:lnTo>
                    <a:lnTo>
                      <a:pt x="775" y="61"/>
                    </a:lnTo>
                    <a:lnTo>
                      <a:pt x="770" y="65"/>
                    </a:lnTo>
                    <a:lnTo>
                      <a:pt x="734" y="61"/>
                    </a:lnTo>
                    <a:lnTo>
                      <a:pt x="725" y="59"/>
                    </a:lnTo>
                    <a:lnTo>
                      <a:pt x="723" y="59"/>
                    </a:lnTo>
                    <a:lnTo>
                      <a:pt x="721" y="61"/>
                    </a:lnTo>
                    <a:lnTo>
                      <a:pt x="720" y="63"/>
                    </a:lnTo>
                    <a:lnTo>
                      <a:pt x="710" y="67"/>
                    </a:lnTo>
                    <a:lnTo>
                      <a:pt x="709" y="67"/>
                    </a:lnTo>
                    <a:lnTo>
                      <a:pt x="707" y="70"/>
                    </a:lnTo>
                    <a:lnTo>
                      <a:pt x="707" y="72"/>
                    </a:lnTo>
                    <a:lnTo>
                      <a:pt x="700" y="72"/>
                    </a:lnTo>
                    <a:lnTo>
                      <a:pt x="692" y="70"/>
                    </a:lnTo>
                    <a:lnTo>
                      <a:pt x="701" y="74"/>
                    </a:lnTo>
                    <a:lnTo>
                      <a:pt x="709" y="77"/>
                    </a:lnTo>
                    <a:lnTo>
                      <a:pt x="723" y="88"/>
                    </a:lnTo>
                    <a:lnTo>
                      <a:pt x="738" y="90"/>
                    </a:lnTo>
                    <a:lnTo>
                      <a:pt x="752" y="90"/>
                    </a:lnTo>
                    <a:lnTo>
                      <a:pt x="795" y="92"/>
                    </a:lnTo>
                    <a:lnTo>
                      <a:pt x="839" y="86"/>
                    </a:lnTo>
                    <a:lnTo>
                      <a:pt x="880" y="77"/>
                    </a:lnTo>
                    <a:lnTo>
                      <a:pt x="916" y="85"/>
                    </a:lnTo>
                    <a:lnTo>
                      <a:pt x="936" y="92"/>
                    </a:lnTo>
                    <a:lnTo>
                      <a:pt x="958" y="95"/>
                    </a:lnTo>
                    <a:lnTo>
                      <a:pt x="976" y="94"/>
                    </a:lnTo>
                    <a:lnTo>
                      <a:pt x="1026" y="88"/>
                    </a:lnTo>
                    <a:lnTo>
                      <a:pt x="1023" y="90"/>
                    </a:lnTo>
                    <a:lnTo>
                      <a:pt x="1048" y="92"/>
                    </a:lnTo>
                    <a:lnTo>
                      <a:pt x="1075" y="95"/>
                    </a:lnTo>
                    <a:lnTo>
                      <a:pt x="1104" y="101"/>
                    </a:lnTo>
                    <a:lnTo>
                      <a:pt x="1133" y="103"/>
                    </a:lnTo>
                    <a:lnTo>
                      <a:pt x="1161" y="99"/>
                    </a:lnTo>
                    <a:lnTo>
                      <a:pt x="1187" y="90"/>
                    </a:lnTo>
                    <a:lnTo>
                      <a:pt x="1188" y="101"/>
                    </a:lnTo>
                    <a:lnTo>
                      <a:pt x="1196" y="106"/>
                    </a:lnTo>
                    <a:lnTo>
                      <a:pt x="1206" y="110"/>
                    </a:lnTo>
                    <a:lnTo>
                      <a:pt x="1219" y="108"/>
                    </a:lnTo>
                    <a:lnTo>
                      <a:pt x="1232" y="104"/>
                    </a:lnTo>
                    <a:lnTo>
                      <a:pt x="1243" y="97"/>
                    </a:lnTo>
                    <a:lnTo>
                      <a:pt x="1248" y="88"/>
                    </a:lnTo>
                    <a:lnTo>
                      <a:pt x="1246" y="79"/>
                    </a:lnTo>
                    <a:lnTo>
                      <a:pt x="1239" y="77"/>
                    </a:lnTo>
                    <a:lnTo>
                      <a:pt x="1225" y="79"/>
                    </a:lnTo>
                    <a:lnTo>
                      <a:pt x="1210" y="81"/>
                    </a:lnTo>
                    <a:lnTo>
                      <a:pt x="1196" y="85"/>
                    </a:lnTo>
                    <a:lnTo>
                      <a:pt x="1187" y="90"/>
                    </a:lnTo>
                    <a:lnTo>
                      <a:pt x="1161" y="81"/>
                    </a:lnTo>
                    <a:lnTo>
                      <a:pt x="1134" y="72"/>
                    </a:lnTo>
                    <a:lnTo>
                      <a:pt x="1105" y="67"/>
                    </a:lnTo>
                    <a:lnTo>
                      <a:pt x="1078" y="65"/>
                    </a:lnTo>
                    <a:lnTo>
                      <a:pt x="1051" y="70"/>
                    </a:lnTo>
                    <a:lnTo>
                      <a:pt x="1032" y="65"/>
                    </a:lnTo>
                    <a:lnTo>
                      <a:pt x="1014" y="63"/>
                    </a:lnTo>
                    <a:lnTo>
                      <a:pt x="994" y="65"/>
                    </a:lnTo>
                    <a:lnTo>
                      <a:pt x="994" y="65"/>
                    </a:lnTo>
                    <a:lnTo>
                      <a:pt x="988" y="67"/>
                    </a:lnTo>
                    <a:lnTo>
                      <a:pt x="979" y="68"/>
                    </a:lnTo>
                    <a:lnTo>
                      <a:pt x="977" y="70"/>
                    </a:lnTo>
                    <a:lnTo>
                      <a:pt x="963" y="70"/>
                    </a:lnTo>
                    <a:lnTo>
                      <a:pt x="949" y="65"/>
                    </a:lnTo>
                    <a:lnTo>
                      <a:pt x="934" y="61"/>
                    </a:lnTo>
                    <a:lnTo>
                      <a:pt x="922" y="58"/>
                    </a:lnTo>
                    <a:lnTo>
                      <a:pt x="909" y="59"/>
                    </a:lnTo>
                    <a:lnTo>
                      <a:pt x="896" y="67"/>
                    </a:lnTo>
                    <a:lnTo>
                      <a:pt x="880" y="63"/>
                    </a:lnTo>
                    <a:lnTo>
                      <a:pt x="878" y="61"/>
                    </a:lnTo>
                    <a:lnTo>
                      <a:pt x="876" y="59"/>
                    </a:lnTo>
                    <a:lnTo>
                      <a:pt x="875" y="59"/>
                    </a:lnTo>
                    <a:lnTo>
                      <a:pt x="862" y="61"/>
                    </a:lnTo>
                    <a:lnTo>
                      <a:pt x="851" y="65"/>
                    </a:lnTo>
                    <a:lnTo>
                      <a:pt x="842" y="67"/>
                    </a:lnTo>
                    <a:lnTo>
                      <a:pt x="840" y="67"/>
                    </a:lnTo>
                    <a:lnTo>
                      <a:pt x="840" y="68"/>
                    </a:lnTo>
                    <a:lnTo>
                      <a:pt x="833" y="70"/>
                    </a:lnTo>
                    <a:lnTo>
                      <a:pt x="819" y="70"/>
                    </a:lnTo>
                    <a:lnTo>
                      <a:pt x="804" y="68"/>
                    </a:lnTo>
                    <a:lnTo>
                      <a:pt x="793" y="63"/>
                    </a:lnTo>
                    <a:lnTo>
                      <a:pt x="784" y="52"/>
                    </a:lnTo>
                    <a:lnTo>
                      <a:pt x="788" y="52"/>
                    </a:lnTo>
                    <a:lnTo>
                      <a:pt x="792" y="50"/>
                    </a:lnTo>
                    <a:lnTo>
                      <a:pt x="792" y="47"/>
                    </a:lnTo>
                    <a:lnTo>
                      <a:pt x="792" y="43"/>
                    </a:lnTo>
                    <a:lnTo>
                      <a:pt x="792" y="40"/>
                    </a:lnTo>
                    <a:lnTo>
                      <a:pt x="795" y="38"/>
                    </a:lnTo>
                    <a:lnTo>
                      <a:pt x="797" y="34"/>
                    </a:lnTo>
                    <a:lnTo>
                      <a:pt x="797" y="32"/>
                    </a:lnTo>
                    <a:lnTo>
                      <a:pt x="795" y="32"/>
                    </a:lnTo>
                    <a:close/>
                    <a:moveTo>
                      <a:pt x="151" y="27"/>
                    </a:moveTo>
                    <a:lnTo>
                      <a:pt x="144" y="31"/>
                    </a:lnTo>
                    <a:lnTo>
                      <a:pt x="133" y="31"/>
                    </a:lnTo>
                    <a:lnTo>
                      <a:pt x="121" y="32"/>
                    </a:lnTo>
                    <a:lnTo>
                      <a:pt x="112" y="34"/>
                    </a:lnTo>
                    <a:lnTo>
                      <a:pt x="104" y="38"/>
                    </a:lnTo>
                    <a:lnTo>
                      <a:pt x="103" y="47"/>
                    </a:lnTo>
                    <a:lnTo>
                      <a:pt x="119" y="52"/>
                    </a:lnTo>
                    <a:lnTo>
                      <a:pt x="137" y="56"/>
                    </a:lnTo>
                    <a:lnTo>
                      <a:pt x="157" y="58"/>
                    </a:lnTo>
                    <a:lnTo>
                      <a:pt x="151" y="27"/>
                    </a:lnTo>
                    <a:close/>
                    <a:moveTo>
                      <a:pt x="4776" y="25"/>
                    </a:moveTo>
                    <a:lnTo>
                      <a:pt x="4743" y="32"/>
                    </a:lnTo>
                    <a:lnTo>
                      <a:pt x="4747" y="63"/>
                    </a:lnTo>
                    <a:lnTo>
                      <a:pt x="4761" y="59"/>
                    </a:lnTo>
                    <a:lnTo>
                      <a:pt x="4772" y="54"/>
                    </a:lnTo>
                    <a:lnTo>
                      <a:pt x="4778" y="41"/>
                    </a:lnTo>
                    <a:lnTo>
                      <a:pt x="4776" y="25"/>
                    </a:lnTo>
                    <a:close/>
                    <a:moveTo>
                      <a:pt x="5" y="23"/>
                    </a:moveTo>
                    <a:lnTo>
                      <a:pt x="5" y="29"/>
                    </a:lnTo>
                    <a:lnTo>
                      <a:pt x="3" y="32"/>
                    </a:lnTo>
                    <a:lnTo>
                      <a:pt x="3" y="36"/>
                    </a:lnTo>
                    <a:lnTo>
                      <a:pt x="2" y="40"/>
                    </a:lnTo>
                    <a:lnTo>
                      <a:pt x="0" y="43"/>
                    </a:lnTo>
                    <a:lnTo>
                      <a:pt x="0" y="47"/>
                    </a:lnTo>
                    <a:lnTo>
                      <a:pt x="3" y="47"/>
                    </a:lnTo>
                    <a:lnTo>
                      <a:pt x="7" y="47"/>
                    </a:lnTo>
                    <a:lnTo>
                      <a:pt x="9" y="49"/>
                    </a:lnTo>
                    <a:lnTo>
                      <a:pt x="11" y="50"/>
                    </a:lnTo>
                    <a:lnTo>
                      <a:pt x="14" y="52"/>
                    </a:lnTo>
                    <a:lnTo>
                      <a:pt x="18" y="54"/>
                    </a:lnTo>
                    <a:lnTo>
                      <a:pt x="18" y="49"/>
                    </a:lnTo>
                    <a:lnTo>
                      <a:pt x="18" y="43"/>
                    </a:lnTo>
                    <a:lnTo>
                      <a:pt x="20" y="40"/>
                    </a:lnTo>
                    <a:lnTo>
                      <a:pt x="22" y="36"/>
                    </a:lnTo>
                    <a:lnTo>
                      <a:pt x="23" y="31"/>
                    </a:lnTo>
                    <a:lnTo>
                      <a:pt x="20" y="31"/>
                    </a:lnTo>
                    <a:lnTo>
                      <a:pt x="16" y="31"/>
                    </a:lnTo>
                    <a:lnTo>
                      <a:pt x="14" y="29"/>
                    </a:lnTo>
                    <a:lnTo>
                      <a:pt x="11" y="27"/>
                    </a:lnTo>
                    <a:lnTo>
                      <a:pt x="9" y="25"/>
                    </a:lnTo>
                    <a:lnTo>
                      <a:pt x="5" y="23"/>
                    </a:lnTo>
                    <a:close/>
                    <a:moveTo>
                      <a:pt x="4179" y="23"/>
                    </a:moveTo>
                    <a:lnTo>
                      <a:pt x="4177" y="25"/>
                    </a:lnTo>
                    <a:lnTo>
                      <a:pt x="4175" y="27"/>
                    </a:lnTo>
                    <a:lnTo>
                      <a:pt x="4173" y="31"/>
                    </a:lnTo>
                    <a:lnTo>
                      <a:pt x="4173" y="38"/>
                    </a:lnTo>
                    <a:lnTo>
                      <a:pt x="4168" y="45"/>
                    </a:lnTo>
                    <a:lnTo>
                      <a:pt x="4159" y="52"/>
                    </a:lnTo>
                    <a:lnTo>
                      <a:pt x="4152" y="61"/>
                    </a:lnTo>
                    <a:lnTo>
                      <a:pt x="4146" y="70"/>
                    </a:lnTo>
                    <a:lnTo>
                      <a:pt x="4146" y="85"/>
                    </a:lnTo>
                    <a:lnTo>
                      <a:pt x="4155" y="85"/>
                    </a:lnTo>
                    <a:lnTo>
                      <a:pt x="4164" y="86"/>
                    </a:lnTo>
                    <a:lnTo>
                      <a:pt x="4173" y="88"/>
                    </a:lnTo>
                    <a:lnTo>
                      <a:pt x="4184" y="90"/>
                    </a:lnTo>
                    <a:lnTo>
                      <a:pt x="4197" y="85"/>
                    </a:lnTo>
                    <a:lnTo>
                      <a:pt x="4199" y="70"/>
                    </a:lnTo>
                    <a:lnTo>
                      <a:pt x="4195" y="63"/>
                    </a:lnTo>
                    <a:lnTo>
                      <a:pt x="4190" y="59"/>
                    </a:lnTo>
                    <a:lnTo>
                      <a:pt x="4184" y="56"/>
                    </a:lnTo>
                    <a:lnTo>
                      <a:pt x="4179" y="54"/>
                    </a:lnTo>
                    <a:lnTo>
                      <a:pt x="4175" y="49"/>
                    </a:lnTo>
                    <a:lnTo>
                      <a:pt x="4173" y="38"/>
                    </a:lnTo>
                    <a:lnTo>
                      <a:pt x="4181" y="38"/>
                    </a:lnTo>
                    <a:lnTo>
                      <a:pt x="4186" y="36"/>
                    </a:lnTo>
                    <a:lnTo>
                      <a:pt x="4188" y="34"/>
                    </a:lnTo>
                    <a:lnTo>
                      <a:pt x="4190" y="32"/>
                    </a:lnTo>
                    <a:lnTo>
                      <a:pt x="4190" y="31"/>
                    </a:lnTo>
                    <a:lnTo>
                      <a:pt x="4188" y="29"/>
                    </a:lnTo>
                    <a:lnTo>
                      <a:pt x="4186" y="27"/>
                    </a:lnTo>
                    <a:lnTo>
                      <a:pt x="4184" y="25"/>
                    </a:lnTo>
                    <a:lnTo>
                      <a:pt x="4182" y="23"/>
                    </a:lnTo>
                    <a:lnTo>
                      <a:pt x="4179" y="23"/>
                    </a:lnTo>
                    <a:close/>
                    <a:moveTo>
                      <a:pt x="3223" y="21"/>
                    </a:moveTo>
                    <a:lnTo>
                      <a:pt x="3209" y="27"/>
                    </a:lnTo>
                    <a:lnTo>
                      <a:pt x="3194" y="29"/>
                    </a:lnTo>
                    <a:lnTo>
                      <a:pt x="3180" y="29"/>
                    </a:lnTo>
                    <a:lnTo>
                      <a:pt x="3165" y="27"/>
                    </a:lnTo>
                    <a:lnTo>
                      <a:pt x="3151" y="25"/>
                    </a:lnTo>
                    <a:lnTo>
                      <a:pt x="3140" y="27"/>
                    </a:lnTo>
                    <a:lnTo>
                      <a:pt x="3131" y="32"/>
                    </a:lnTo>
                    <a:lnTo>
                      <a:pt x="3126" y="43"/>
                    </a:lnTo>
                    <a:lnTo>
                      <a:pt x="3124" y="61"/>
                    </a:lnTo>
                    <a:lnTo>
                      <a:pt x="3133" y="52"/>
                    </a:lnTo>
                    <a:lnTo>
                      <a:pt x="3145" y="49"/>
                    </a:lnTo>
                    <a:lnTo>
                      <a:pt x="3158" y="49"/>
                    </a:lnTo>
                    <a:lnTo>
                      <a:pt x="3172" y="49"/>
                    </a:lnTo>
                    <a:lnTo>
                      <a:pt x="3187" y="50"/>
                    </a:lnTo>
                    <a:lnTo>
                      <a:pt x="3200" y="49"/>
                    </a:lnTo>
                    <a:lnTo>
                      <a:pt x="3210" y="45"/>
                    </a:lnTo>
                    <a:lnTo>
                      <a:pt x="3219" y="36"/>
                    </a:lnTo>
                    <a:lnTo>
                      <a:pt x="3223" y="21"/>
                    </a:lnTo>
                    <a:close/>
                    <a:moveTo>
                      <a:pt x="4870" y="18"/>
                    </a:moveTo>
                    <a:lnTo>
                      <a:pt x="4864" y="20"/>
                    </a:lnTo>
                    <a:lnTo>
                      <a:pt x="4859" y="21"/>
                    </a:lnTo>
                    <a:lnTo>
                      <a:pt x="4853" y="27"/>
                    </a:lnTo>
                    <a:lnTo>
                      <a:pt x="4852" y="31"/>
                    </a:lnTo>
                    <a:lnTo>
                      <a:pt x="4850" y="36"/>
                    </a:lnTo>
                    <a:lnTo>
                      <a:pt x="4848" y="43"/>
                    </a:lnTo>
                    <a:lnTo>
                      <a:pt x="4852" y="41"/>
                    </a:lnTo>
                    <a:lnTo>
                      <a:pt x="4857" y="41"/>
                    </a:lnTo>
                    <a:lnTo>
                      <a:pt x="4861" y="40"/>
                    </a:lnTo>
                    <a:lnTo>
                      <a:pt x="4864" y="38"/>
                    </a:lnTo>
                    <a:lnTo>
                      <a:pt x="4868" y="36"/>
                    </a:lnTo>
                    <a:lnTo>
                      <a:pt x="4870" y="32"/>
                    </a:lnTo>
                    <a:lnTo>
                      <a:pt x="4871" y="29"/>
                    </a:lnTo>
                    <a:lnTo>
                      <a:pt x="4871" y="23"/>
                    </a:lnTo>
                    <a:lnTo>
                      <a:pt x="4870" y="18"/>
                    </a:lnTo>
                    <a:close/>
                    <a:moveTo>
                      <a:pt x="5349" y="16"/>
                    </a:moveTo>
                    <a:lnTo>
                      <a:pt x="5315" y="16"/>
                    </a:lnTo>
                    <a:lnTo>
                      <a:pt x="5277" y="23"/>
                    </a:lnTo>
                    <a:lnTo>
                      <a:pt x="5285" y="41"/>
                    </a:lnTo>
                    <a:lnTo>
                      <a:pt x="5295" y="52"/>
                    </a:lnTo>
                    <a:lnTo>
                      <a:pt x="5304" y="58"/>
                    </a:lnTo>
                    <a:lnTo>
                      <a:pt x="5315" y="61"/>
                    </a:lnTo>
                    <a:lnTo>
                      <a:pt x="5326" y="67"/>
                    </a:lnTo>
                    <a:lnTo>
                      <a:pt x="5335" y="76"/>
                    </a:lnTo>
                    <a:lnTo>
                      <a:pt x="5328" y="76"/>
                    </a:lnTo>
                    <a:lnTo>
                      <a:pt x="5322" y="77"/>
                    </a:lnTo>
                    <a:lnTo>
                      <a:pt x="5317" y="79"/>
                    </a:lnTo>
                    <a:lnTo>
                      <a:pt x="5315" y="83"/>
                    </a:lnTo>
                    <a:lnTo>
                      <a:pt x="5312" y="88"/>
                    </a:lnTo>
                    <a:lnTo>
                      <a:pt x="5312" y="94"/>
                    </a:lnTo>
                    <a:lnTo>
                      <a:pt x="5312" y="101"/>
                    </a:lnTo>
                    <a:lnTo>
                      <a:pt x="5313" y="104"/>
                    </a:lnTo>
                    <a:lnTo>
                      <a:pt x="5315" y="106"/>
                    </a:lnTo>
                    <a:lnTo>
                      <a:pt x="5319" y="106"/>
                    </a:lnTo>
                    <a:lnTo>
                      <a:pt x="5321" y="106"/>
                    </a:lnTo>
                    <a:lnTo>
                      <a:pt x="5322" y="104"/>
                    </a:lnTo>
                    <a:lnTo>
                      <a:pt x="5326" y="103"/>
                    </a:lnTo>
                    <a:lnTo>
                      <a:pt x="5328" y="101"/>
                    </a:lnTo>
                    <a:lnTo>
                      <a:pt x="5331" y="101"/>
                    </a:lnTo>
                    <a:lnTo>
                      <a:pt x="5333" y="101"/>
                    </a:lnTo>
                    <a:lnTo>
                      <a:pt x="5337" y="104"/>
                    </a:lnTo>
                    <a:lnTo>
                      <a:pt x="5339" y="108"/>
                    </a:lnTo>
                    <a:lnTo>
                      <a:pt x="5340" y="115"/>
                    </a:lnTo>
                    <a:lnTo>
                      <a:pt x="5335" y="117"/>
                    </a:lnTo>
                    <a:lnTo>
                      <a:pt x="5331" y="119"/>
                    </a:lnTo>
                    <a:lnTo>
                      <a:pt x="5328" y="121"/>
                    </a:lnTo>
                    <a:lnTo>
                      <a:pt x="5326" y="124"/>
                    </a:lnTo>
                    <a:lnTo>
                      <a:pt x="5324" y="130"/>
                    </a:lnTo>
                    <a:lnTo>
                      <a:pt x="5317" y="132"/>
                    </a:lnTo>
                    <a:lnTo>
                      <a:pt x="5308" y="133"/>
                    </a:lnTo>
                    <a:lnTo>
                      <a:pt x="5301" y="133"/>
                    </a:lnTo>
                    <a:lnTo>
                      <a:pt x="5294" y="132"/>
                    </a:lnTo>
                    <a:lnTo>
                      <a:pt x="5290" y="126"/>
                    </a:lnTo>
                    <a:lnTo>
                      <a:pt x="5297" y="126"/>
                    </a:lnTo>
                    <a:lnTo>
                      <a:pt x="5301" y="124"/>
                    </a:lnTo>
                    <a:lnTo>
                      <a:pt x="5304" y="124"/>
                    </a:lnTo>
                    <a:lnTo>
                      <a:pt x="5306" y="123"/>
                    </a:lnTo>
                    <a:lnTo>
                      <a:pt x="5306" y="119"/>
                    </a:lnTo>
                    <a:lnTo>
                      <a:pt x="5304" y="117"/>
                    </a:lnTo>
                    <a:lnTo>
                      <a:pt x="5303" y="115"/>
                    </a:lnTo>
                    <a:lnTo>
                      <a:pt x="5301" y="114"/>
                    </a:lnTo>
                    <a:lnTo>
                      <a:pt x="5297" y="114"/>
                    </a:lnTo>
                    <a:lnTo>
                      <a:pt x="5295" y="114"/>
                    </a:lnTo>
                    <a:lnTo>
                      <a:pt x="5294" y="114"/>
                    </a:lnTo>
                    <a:lnTo>
                      <a:pt x="5292" y="117"/>
                    </a:lnTo>
                    <a:lnTo>
                      <a:pt x="5290" y="121"/>
                    </a:lnTo>
                    <a:lnTo>
                      <a:pt x="5290" y="126"/>
                    </a:lnTo>
                    <a:lnTo>
                      <a:pt x="5286" y="132"/>
                    </a:lnTo>
                    <a:lnTo>
                      <a:pt x="5283" y="133"/>
                    </a:lnTo>
                    <a:lnTo>
                      <a:pt x="5279" y="135"/>
                    </a:lnTo>
                    <a:lnTo>
                      <a:pt x="5277" y="133"/>
                    </a:lnTo>
                    <a:lnTo>
                      <a:pt x="5274" y="133"/>
                    </a:lnTo>
                    <a:lnTo>
                      <a:pt x="5270" y="132"/>
                    </a:lnTo>
                    <a:lnTo>
                      <a:pt x="5265" y="132"/>
                    </a:lnTo>
                    <a:lnTo>
                      <a:pt x="5263" y="126"/>
                    </a:lnTo>
                    <a:lnTo>
                      <a:pt x="5261" y="124"/>
                    </a:lnTo>
                    <a:lnTo>
                      <a:pt x="5259" y="124"/>
                    </a:lnTo>
                    <a:lnTo>
                      <a:pt x="5257" y="126"/>
                    </a:lnTo>
                    <a:lnTo>
                      <a:pt x="5256" y="130"/>
                    </a:lnTo>
                    <a:lnTo>
                      <a:pt x="5256" y="132"/>
                    </a:lnTo>
                    <a:lnTo>
                      <a:pt x="5247" y="124"/>
                    </a:lnTo>
                    <a:lnTo>
                      <a:pt x="5239" y="112"/>
                    </a:lnTo>
                    <a:lnTo>
                      <a:pt x="5234" y="95"/>
                    </a:lnTo>
                    <a:lnTo>
                      <a:pt x="5245" y="92"/>
                    </a:lnTo>
                    <a:lnTo>
                      <a:pt x="5256" y="90"/>
                    </a:lnTo>
                    <a:lnTo>
                      <a:pt x="5263" y="86"/>
                    </a:lnTo>
                    <a:lnTo>
                      <a:pt x="5266" y="77"/>
                    </a:lnTo>
                    <a:lnTo>
                      <a:pt x="5263" y="77"/>
                    </a:lnTo>
                    <a:lnTo>
                      <a:pt x="5261" y="76"/>
                    </a:lnTo>
                    <a:lnTo>
                      <a:pt x="5259" y="74"/>
                    </a:lnTo>
                    <a:lnTo>
                      <a:pt x="5257" y="70"/>
                    </a:lnTo>
                    <a:lnTo>
                      <a:pt x="5257" y="67"/>
                    </a:lnTo>
                    <a:lnTo>
                      <a:pt x="5256" y="63"/>
                    </a:lnTo>
                    <a:lnTo>
                      <a:pt x="5256" y="59"/>
                    </a:lnTo>
                    <a:lnTo>
                      <a:pt x="5232" y="61"/>
                    </a:lnTo>
                    <a:lnTo>
                      <a:pt x="5211" y="63"/>
                    </a:lnTo>
                    <a:lnTo>
                      <a:pt x="5191" y="63"/>
                    </a:lnTo>
                    <a:lnTo>
                      <a:pt x="5173" y="65"/>
                    </a:lnTo>
                    <a:lnTo>
                      <a:pt x="5156" y="70"/>
                    </a:lnTo>
                    <a:lnTo>
                      <a:pt x="5146" y="79"/>
                    </a:lnTo>
                    <a:lnTo>
                      <a:pt x="5162" y="85"/>
                    </a:lnTo>
                    <a:lnTo>
                      <a:pt x="5180" y="86"/>
                    </a:lnTo>
                    <a:lnTo>
                      <a:pt x="5198" y="90"/>
                    </a:lnTo>
                    <a:lnTo>
                      <a:pt x="5214" y="95"/>
                    </a:lnTo>
                    <a:lnTo>
                      <a:pt x="5227" y="106"/>
                    </a:lnTo>
                    <a:lnTo>
                      <a:pt x="5216" y="114"/>
                    </a:lnTo>
                    <a:lnTo>
                      <a:pt x="5211" y="121"/>
                    </a:lnTo>
                    <a:lnTo>
                      <a:pt x="5207" y="124"/>
                    </a:lnTo>
                    <a:lnTo>
                      <a:pt x="5202" y="126"/>
                    </a:lnTo>
                    <a:lnTo>
                      <a:pt x="5193" y="128"/>
                    </a:lnTo>
                    <a:lnTo>
                      <a:pt x="5178" y="126"/>
                    </a:lnTo>
                    <a:lnTo>
                      <a:pt x="5182" y="144"/>
                    </a:lnTo>
                    <a:lnTo>
                      <a:pt x="5189" y="157"/>
                    </a:lnTo>
                    <a:lnTo>
                      <a:pt x="5200" y="164"/>
                    </a:lnTo>
                    <a:lnTo>
                      <a:pt x="5203" y="153"/>
                    </a:lnTo>
                    <a:lnTo>
                      <a:pt x="5207" y="151"/>
                    </a:lnTo>
                    <a:lnTo>
                      <a:pt x="5214" y="155"/>
                    </a:lnTo>
                    <a:lnTo>
                      <a:pt x="5221" y="160"/>
                    </a:lnTo>
                    <a:lnTo>
                      <a:pt x="5229" y="166"/>
                    </a:lnTo>
                    <a:lnTo>
                      <a:pt x="5234" y="169"/>
                    </a:lnTo>
                    <a:lnTo>
                      <a:pt x="5239" y="168"/>
                    </a:lnTo>
                    <a:lnTo>
                      <a:pt x="5241" y="157"/>
                    </a:lnTo>
                    <a:lnTo>
                      <a:pt x="5245" y="157"/>
                    </a:lnTo>
                    <a:lnTo>
                      <a:pt x="5248" y="159"/>
                    </a:lnTo>
                    <a:lnTo>
                      <a:pt x="5250" y="160"/>
                    </a:lnTo>
                    <a:lnTo>
                      <a:pt x="5254" y="162"/>
                    </a:lnTo>
                    <a:lnTo>
                      <a:pt x="5256" y="164"/>
                    </a:lnTo>
                    <a:lnTo>
                      <a:pt x="5261" y="164"/>
                    </a:lnTo>
                    <a:lnTo>
                      <a:pt x="5263" y="168"/>
                    </a:lnTo>
                    <a:lnTo>
                      <a:pt x="5265" y="169"/>
                    </a:lnTo>
                    <a:lnTo>
                      <a:pt x="5266" y="169"/>
                    </a:lnTo>
                    <a:lnTo>
                      <a:pt x="5268" y="168"/>
                    </a:lnTo>
                    <a:lnTo>
                      <a:pt x="5268" y="164"/>
                    </a:lnTo>
                    <a:lnTo>
                      <a:pt x="5268" y="162"/>
                    </a:lnTo>
                    <a:lnTo>
                      <a:pt x="5279" y="166"/>
                    </a:lnTo>
                    <a:lnTo>
                      <a:pt x="5288" y="166"/>
                    </a:lnTo>
                    <a:lnTo>
                      <a:pt x="5299" y="164"/>
                    </a:lnTo>
                    <a:lnTo>
                      <a:pt x="5308" y="160"/>
                    </a:lnTo>
                    <a:lnTo>
                      <a:pt x="5317" y="159"/>
                    </a:lnTo>
                    <a:lnTo>
                      <a:pt x="5326" y="159"/>
                    </a:lnTo>
                    <a:lnTo>
                      <a:pt x="5333" y="166"/>
                    </a:lnTo>
                    <a:lnTo>
                      <a:pt x="5340" y="180"/>
                    </a:lnTo>
                    <a:lnTo>
                      <a:pt x="5337" y="180"/>
                    </a:lnTo>
                    <a:lnTo>
                      <a:pt x="5335" y="182"/>
                    </a:lnTo>
                    <a:lnTo>
                      <a:pt x="5333" y="184"/>
                    </a:lnTo>
                    <a:lnTo>
                      <a:pt x="5333" y="187"/>
                    </a:lnTo>
                    <a:lnTo>
                      <a:pt x="5333" y="191"/>
                    </a:lnTo>
                    <a:lnTo>
                      <a:pt x="5310" y="193"/>
                    </a:lnTo>
                    <a:lnTo>
                      <a:pt x="5286" y="196"/>
                    </a:lnTo>
                    <a:lnTo>
                      <a:pt x="5263" y="196"/>
                    </a:lnTo>
                    <a:lnTo>
                      <a:pt x="5243" y="191"/>
                    </a:lnTo>
                    <a:lnTo>
                      <a:pt x="5229" y="180"/>
                    </a:lnTo>
                    <a:lnTo>
                      <a:pt x="5220" y="200"/>
                    </a:lnTo>
                    <a:lnTo>
                      <a:pt x="5214" y="224"/>
                    </a:lnTo>
                    <a:lnTo>
                      <a:pt x="5211" y="247"/>
                    </a:lnTo>
                    <a:lnTo>
                      <a:pt x="5248" y="229"/>
                    </a:lnTo>
                    <a:lnTo>
                      <a:pt x="5285" y="218"/>
                    </a:lnTo>
                    <a:lnTo>
                      <a:pt x="5322" y="215"/>
                    </a:lnTo>
                    <a:lnTo>
                      <a:pt x="5358" y="218"/>
                    </a:lnTo>
                    <a:lnTo>
                      <a:pt x="5398" y="231"/>
                    </a:lnTo>
                    <a:lnTo>
                      <a:pt x="5402" y="224"/>
                    </a:lnTo>
                    <a:lnTo>
                      <a:pt x="5407" y="218"/>
                    </a:lnTo>
                    <a:lnTo>
                      <a:pt x="5416" y="216"/>
                    </a:lnTo>
                    <a:lnTo>
                      <a:pt x="5425" y="213"/>
                    </a:lnTo>
                    <a:lnTo>
                      <a:pt x="5432" y="209"/>
                    </a:lnTo>
                    <a:lnTo>
                      <a:pt x="5438" y="204"/>
                    </a:lnTo>
                    <a:lnTo>
                      <a:pt x="5436" y="193"/>
                    </a:lnTo>
                    <a:lnTo>
                      <a:pt x="5420" y="191"/>
                    </a:lnTo>
                    <a:lnTo>
                      <a:pt x="5404" y="191"/>
                    </a:lnTo>
                    <a:lnTo>
                      <a:pt x="5389" y="195"/>
                    </a:lnTo>
                    <a:lnTo>
                      <a:pt x="5377" y="196"/>
                    </a:lnTo>
                    <a:lnTo>
                      <a:pt x="5367" y="195"/>
                    </a:lnTo>
                    <a:lnTo>
                      <a:pt x="5371" y="187"/>
                    </a:lnTo>
                    <a:lnTo>
                      <a:pt x="5373" y="180"/>
                    </a:lnTo>
                    <a:lnTo>
                      <a:pt x="5373" y="173"/>
                    </a:lnTo>
                    <a:lnTo>
                      <a:pt x="5369" y="166"/>
                    </a:lnTo>
                    <a:lnTo>
                      <a:pt x="5364" y="164"/>
                    </a:lnTo>
                    <a:lnTo>
                      <a:pt x="5366" y="153"/>
                    </a:lnTo>
                    <a:lnTo>
                      <a:pt x="5369" y="142"/>
                    </a:lnTo>
                    <a:lnTo>
                      <a:pt x="5373" y="132"/>
                    </a:lnTo>
                    <a:lnTo>
                      <a:pt x="5373" y="123"/>
                    </a:lnTo>
                    <a:lnTo>
                      <a:pt x="5367" y="115"/>
                    </a:lnTo>
                    <a:lnTo>
                      <a:pt x="5357" y="114"/>
                    </a:lnTo>
                    <a:lnTo>
                      <a:pt x="5360" y="124"/>
                    </a:lnTo>
                    <a:lnTo>
                      <a:pt x="5357" y="133"/>
                    </a:lnTo>
                    <a:lnTo>
                      <a:pt x="5348" y="139"/>
                    </a:lnTo>
                    <a:lnTo>
                      <a:pt x="5337" y="139"/>
                    </a:lnTo>
                    <a:lnTo>
                      <a:pt x="5328" y="137"/>
                    </a:lnTo>
                    <a:lnTo>
                      <a:pt x="5324" y="130"/>
                    </a:lnTo>
                    <a:lnTo>
                      <a:pt x="5330" y="130"/>
                    </a:lnTo>
                    <a:lnTo>
                      <a:pt x="5335" y="128"/>
                    </a:lnTo>
                    <a:lnTo>
                      <a:pt x="5337" y="124"/>
                    </a:lnTo>
                    <a:lnTo>
                      <a:pt x="5339" y="121"/>
                    </a:lnTo>
                    <a:lnTo>
                      <a:pt x="5340" y="115"/>
                    </a:lnTo>
                    <a:lnTo>
                      <a:pt x="5348" y="106"/>
                    </a:lnTo>
                    <a:lnTo>
                      <a:pt x="5355" y="103"/>
                    </a:lnTo>
                    <a:lnTo>
                      <a:pt x="5366" y="101"/>
                    </a:lnTo>
                    <a:lnTo>
                      <a:pt x="5375" y="103"/>
                    </a:lnTo>
                    <a:lnTo>
                      <a:pt x="5384" y="103"/>
                    </a:lnTo>
                    <a:lnTo>
                      <a:pt x="5391" y="101"/>
                    </a:lnTo>
                    <a:lnTo>
                      <a:pt x="5395" y="95"/>
                    </a:lnTo>
                    <a:lnTo>
                      <a:pt x="5396" y="85"/>
                    </a:lnTo>
                    <a:lnTo>
                      <a:pt x="5389" y="81"/>
                    </a:lnTo>
                    <a:lnTo>
                      <a:pt x="5380" y="77"/>
                    </a:lnTo>
                    <a:lnTo>
                      <a:pt x="5371" y="76"/>
                    </a:lnTo>
                    <a:lnTo>
                      <a:pt x="5364" y="70"/>
                    </a:lnTo>
                    <a:lnTo>
                      <a:pt x="5358" y="59"/>
                    </a:lnTo>
                    <a:lnTo>
                      <a:pt x="5367" y="50"/>
                    </a:lnTo>
                    <a:lnTo>
                      <a:pt x="5378" y="47"/>
                    </a:lnTo>
                    <a:lnTo>
                      <a:pt x="5389" y="47"/>
                    </a:lnTo>
                    <a:lnTo>
                      <a:pt x="5402" y="49"/>
                    </a:lnTo>
                    <a:lnTo>
                      <a:pt x="5414" y="50"/>
                    </a:lnTo>
                    <a:lnTo>
                      <a:pt x="5427" y="50"/>
                    </a:lnTo>
                    <a:lnTo>
                      <a:pt x="5436" y="47"/>
                    </a:lnTo>
                    <a:lnTo>
                      <a:pt x="5445" y="38"/>
                    </a:lnTo>
                    <a:lnTo>
                      <a:pt x="5449" y="21"/>
                    </a:lnTo>
                    <a:lnTo>
                      <a:pt x="5414" y="20"/>
                    </a:lnTo>
                    <a:lnTo>
                      <a:pt x="5382" y="18"/>
                    </a:lnTo>
                    <a:lnTo>
                      <a:pt x="5349" y="16"/>
                    </a:lnTo>
                    <a:close/>
                    <a:moveTo>
                      <a:pt x="2925" y="12"/>
                    </a:moveTo>
                    <a:lnTo>
                      <a:pt x="2920" y="16"/>
                    </a:lnTo>
                    <a:lnTo>
                      <a:pt x="2916" y="21"/>
                    </a:lnTo>
                    <a:lnTo>
                      <a:pt x="2915" y="29"/>
                    </a:lnTo>
                    <a:lnTo>
                      <a:pt x="2911" y="36"/>
                    </a:lnTo>
                    <a:lnTo>
                      <a:pt x="2907" y="41"/>
                    </a:lnTo>
                    <a:lnTo>
                      <a:pt x="2898" y="43"/>
                    </a:lnTo>
                    <a:lnTo>
                      <a:pt x="2891" y="32"/>
                    </a:lnTo>
                    <a:lnTo>
                      <a:pt x="2878" y="27"/>
                    </a:lnTo>
                    <a:lnTo>
                      <a:pt x="2862" y="25"/>
                    </a:lnTo>
                    <a:lnTo>
                      <a:pt x="2841" y="29"/>
                    </a:lnTo>
                    <a:lnTo>
                      <a:pt x="2817" y="32"/>
                    </a:lnTo>
                    <a:lnTo>
                      <a:pt x="2792" y="38"/>
                    </a:lnTo>
                    <a:lnTo>
                      <a:pt x="2765" y="43"/>
                    </a:lnTo>
                    <a:lnTo>
                      <a:pt x="2741" y="49"/>
                    </a:lnTo>
                    <a:lnTo>
                      <a:pt x="2720" y="50"/>
                    </a:lnTo>
                    <a:lnTo>
                      <a:pt x="2700" y="49"/>
                    </a:lnTo>
                    <a:lnTo>
                      <a:pt x="2704" y="41"/>
                    </a:lnTo>
                    <a:lnTo>
                      <a:pt x="2705" y="36"/>
                    </a:lnTo>
                    <a:lnTo>
                      <a:pt x="2704" y="31"/>
                    </a:lnTo>
                    <a:lnTo>
                      <a:pt x="2702" y="25"/>
                    </a:lnTo>
                    <a:lnTo>
                      <a:pt x="2698" y="23"/>
                    </a:lnTo>
                    <a:lnTo>
                      <a:pt x="2694" y="21"/>
                    </a:lnTo>
                    <a:lnTo>
                      <a:pt x="2689" y="23"/>
                    </a:lnTo>
                    <a:lnTo>
                      <a:pt x="2685" y="25"/>
                    </a:lnTo>
                    <a:lnTo>
                      <a:pt x="2680" y="32"/>
                    </a:lnTo>
                    <a:lnTo>
                      <a:pt x="2678" y="27"/>
                    </a:lnTo>
                    <a:lnTo>
                      <a:pt x="2676" y="25"/>
                    </a:lnTo>
                    <a:lnTo>
                      <a:pt x="2675" y="27"/>
                    </a:lnTo>
                    <a:lnTo>
                      <a:pt x="2673" y="29"/>
                    </a:lnTo>
                    <a:lnTo>
                      <a:pt x="2673" y="31"/>
                    </a:lnTo>
                    <a:lnTo>
                      <a:pt x="2673" y="34"/>
                    </a:lnTo>
                    <a:lnTo>
                      <a:pt x="2664" y="41"/>
                    </a:lnTo>
                    <a:lnTo>
                      <a:pt x="2651" y="49"/>
                    </a:lnTo>
                    <a:lnTo>
                      <a:pt x="2637" y="50"/>
                    </a:lnTo>
                    <a:lnTo>
                      <a:pt x="2621" y="54"/>
                    </a:lnTo>
                    <a:lnTo>
                      <a:pt x="2606" y="56"/>
                    </a:lnTo>
                    <a:lnTo>
                      <a:pt x="2610" y="47"/>
                    </a:lnTo>
                    <a:lnTo>
                      <a:pt x="2612" y="38"/>
                    </a:lnTo>
                    <a:lnTo>
                      <a:pt x="2612" y="23"/>
                    </a:lnTo>
                    <a:lnTo>
                      <a:pt x="2603" y="27"/>
                    </a:lnTo>
                    <a:lnTo>
                      <a:pt x="2592" y="29"/>
                    </a:lnTo>
                    <a:lnTo>
                      <a:pt x="2581" y="29"/>
                    </a:lnTo>
                    <a:lnTo>
                      <a:pt x="2570" y="31"/>
                    </a:lnTo>
                    <a:lnTo>
                      <a:pt x="2563" y="36"/>
                    </a:lnTo>
                    <a:lnTo>
                      <a:pt x="2561" y="45"/>
                    </a:lnTo>
                    <a:lnTo>
                      <a:pt x="2566" y="43"/>
                    </a:lnTo>
                    <a:lnTo>
                      <a:pt x="2572" y="41"/>
                    </a:lnTo>
                    <a:lnTo>
                      <a:pt x="2575" y="41"/>
                    </a:lnTo>
                    <a:lnTo>
                      <a:pt x="2581" y="41"/>
                    </a:lnTo>
                    <a:lnTo>
                      <a:pt x="2584" y="43"/>
                    </a:lnTo>
                    <a:lnTo>
                      <a:pt x="2586" y="45"/>
                    </a:lnTo>
                    <a:lnTo>
                      <a:pt x="2588" y="50"/>
                    </a:lnTo>
                    <a:lnTo>
                      <a:pt x="2554" y="56"/>
                    </a:lnTo>
                    <a:lnTo>
                      <a:pt x="2554" y="47"/>
                    </a:lnTo>
                    <a:lnTo>
                      <a:pt x="2541" y="50"/>
                    </a:lnTo>
                    <a:lnTo>
                      <a:pt x="2529" y="50"/>
                    </a:lnTo>
                    <a:lnTo>
                      <a:pt x="2514" y="52"/>
                    </a:lnTo>
                    <a:lnTo>
                      <a:pt x="2502" y="54"/>
                    </a:lnTo>
                    <a:lnTo>
                      <a:pt x="2492" y="59"/>
                    </a:lnTo>
                    <a:lnTo>
                      <a:pt x="2487" y="68"/>
                    </a:lnTo>
                    <a:lnTo>
                      <a:pt x="2503" y="74"/>
                    </a:lnTo>
                    <a:lnTo>
                      <a:pt x="2518" y="77"/>
                    </a:lnTo>
                    <a:lnTo>
                      <a:pt x="2532" y="76"/>
                    </a:lnTo>
                    <a:lnTo>
                      <a:pt x="2547" y="68"/>
                    </a:lnTo>
                    <a:lnTo>
                      <a:pt x="2601" y="70"/>
                    </a:lnTo>
                    <a:lnTo>
                      <a:pt x="2657" y="67"/>
                    </a:lnTo>
                    <a:lnTo>
                      <a:pt x="2716" y="63"/>
                    </a:lnTo>
                    <a:lnTo>
                      <a:pt x="2776" y="59"/>
                    </a:lnTo>
                    <a:lnTo>
                      <a:pt x="2835" y="59"/>
                    </a:lnTo>
                    <a:lnTo>
                      <a:pt x="2891" y="65"/>
                    </a:lnTo>
                    <a:lnTo>
                      <a:pt x="2891" y="58"/>
                    </a:lnTo>
                    <a:lnTo>
                      <a:pt x="2891" y="52"/>
                    </a:lnTo>
                    <a:lnTo>
                      <a:pt x="2893" y="49"/>
                    </a:lnTo>
                    <a:lnTo>
                      <a:pt x="2895" y="45"/>
                    </a:lnTo>
                    <a:lnTo>
                      <a:pt x="2898" y="43"/>
                    </a:lnTo>
                    <a:lnTo>
                      <a:pt x="2925" y="56"/>
                    </a:lnTo>
                    <a:lnTo>
                      <a:pt x="2954" y="63"/>
                    </a:lnTo>
                    <a:lnTo>
                      <a:pt x="2987" y="65"/>
                    </a:lnTo>
                    <a:lnTo>
                      <a:pt x="3019" y="61"/>
                    </a:lnTo>
                    <a:lnTo>
                      <a:pt x="3052" y="58"/>
                    </a:lnTo>
                    <a:lnTo>
                      <a:pt x="3084" y="54"/>
                    </a:lnTo>
                    <a:lnTo>
                      <a:pt x="3115" y="52"/>
                    </a:lnTo>
                    <a:lnTo>
                      <a:pt x="3108" y="40"/>
                    </a:lnTo>
                    <a:lnTo>
                      <a:pt x="3095" y="32"/>
                    </a:lnTo>
                    <a:lnTo>
                      <a:pt x="3079" y="29"/>
                    </a:lnTo>
                    <a:lnTo>
                      <a:pt x="3059" y="29"/>
                    </a:lnTo>
                    <a:lnTo>
                      <a:pt x="3039" y="31"/>
                    </a:lnTo>
                    <a:lnTo>
                      <a:pt x="3017" y="34"/>
                    </a:lnTo>
                    <a:lnTo>
                      <a:pt x="2996" y="38"/>
                    </a:lnTo>
                    <a:lnTo>
                      <a:pt x="2976" y="40"/>
                    </a:lnTo>
                    <a:lnTo>
                      <a:pt x="2960" y="41"/>
                    </a:lnTo>
                    <a:lnTo>
                      <a:pt x="2945" y="40"/>
                    </a:lnTo>
                    <a:lnTo>
                      <a:pt x="2936" y="36"/>
                    </a:lnTo>
                    <a:lnTo>
                      <a:pt x="2934" y="27"/>
                    </a:lnTo>
                    <a:lnTo>
                      <a:pt x="2938" y="14"/>
                    </a:lnTo>
                    <a:lnTo>
                      <a:pt x="2925" y="12"/>
                    </a:lnTo>
                    <a:close/>
                    <a:moveTo>
                      <a:pt x="5189" y="12"/>
                    </a:moveTo>
                    <a:lnTo>
                      <a:pt x="5164" y="16"/>
                    </a:lnTo>
                    <a:lnTo>
                      <a:pt x="5138" y="29"/>
                    </a:lnTo>
                    <a:lnTo>
                      <a:pt x="5153" y="31"/>
                    </a:lnTo>
                    <a:lnTo>
                      <a:pt x="5169" y="36"/>
                    </a:lnTo>
                    <a:lnTo>
                      <a:pt x="5187" y="40"/>
                    </a:lnTo>
                    <a:lnTo>
                      <a:pt x="5207" y="43"/>
                    </a:lnTo>
                    <a:lnTo>
                      <a:pt x="5225" y="45"/>
                    </a:lnTo>
                    <a:lnTo>
                      <a:pt x="5243" y="43"/>
                    </a:lnTo>
                    <a:lnTo>
                      <a:pt x="5257" y="36"/>
                    </a:lnTo>
                    <a:lnTo>
                      <a:pt x="5268" y="25"/>
                    </a:lnTo>
                    <a:lnTo>
                      <a:pt x="5241" y="18"/>
                    </a:lnTo>
                    <a:lnTo>
                      <a:pt x="5214" y="12"/>
                    </a:lnTo>
                    <a:lnTo>
                      <a:pt x="5189" y="12"/>
                    </a:lnTo>
                    <a:close/>
                    <a:moveTo>
                      <a:pt x="5032" y="7"/>
                    </a:moveTo>
                    <a:lnTo>
                      <a:pt x="5007" y="12"/>
                    </a:lnTo>
                    <a:lnTo>
                      <a:pt x="5012" y="25"/>
                    </a:lnTo>
                    <a:lnTo>
                      <a:pt x="5023" y="34"/>
                    </a:lnTo>
                    <a:lnTo>
                      <a:pt x="5037" y="40"/>
                    </a:lnTo>
                    <a:lnTo>
                      <a:pt x="5052" y="40"/>
                    </a:lnTo>
                    <a:lnTo>
                      <a:pt x="5066" y="38"/>
                    </a:lnTo>
                    <a:lnTo>
                      <a:pt x="5081" y="32"/>
                    </a:lnTo>
                    <a:lnTo>
                      <a:pt x="5090" y="25"/>
                    </a:lnTo>
                    <a:lnTo>
                      <a:pt x="5095" y="16"/>
                    </a:lnTo>
                    <a:lnTo>
                      <a:pt x="5075" y="12"/>
                    </a:lnTo>
                    <a:lnTo>
                      <a:pt x="5054" y="9"/>
                    </a:lnTo>
                    <a:lnTo>
                      <a:pt x="5032" y="7"/>
                    </a:lnTo>
                    <a:close/>
                    <a:moveTo>
                      <a:pt x="1491" y="7"/>
                    </a:moveTo>
                    <a:lnTo>
                      <a:pt x="1479" y="9"/>
                    </a:lnTo>
                    <a:lnTo>
                      <a:pt x="1470" y="14"/>
                    </a:lnTo>
                    <a:lnTo>
                      <a:pt x="1463" y="25"/>
                    </a:lnTo>
                    <a:lnTo>
                      <a:pt x="1479" y="25"/>
                    </a:lnTo>
                    <a:lnTo>
                      <a:pt x="1490" y="31"/>
                    </a:lnTo>
                    <a:lnTo>
                      <a:pt x="1500" y="40"/>
                    </a:lnTo>
                    <a:lnTo>
                      <a:pt x="1497" y="43"/>
                    </a:lnTo>
                    <a:lnTo>
                      <a:pt x="1495" y="45"/>
                    </a:lnTo>
                    <a:lnTo>
                      <a:pt x="1495" y="47"/>
                    </a:lnTo>
                    <a:lnTo>
                      <a:pt x="1497" y="47"/>
                    </a:lnTo>
                    <a:lnTo>
                      <a:pt x="1497" y="47"/>
                    </a:lnTo>
                    <a:lnTo>
                      <a:pt x="1499" y="47"/>
                    </a:lnTo>
                    <a:lnTo>
                      <a:pt x="1500" y="43"/>
                    </a:lnTo>
                    <a:lnTo>
                      <a:pt x="1500" y="40"/>
                    </a:lnTo>
                    <a:lnTo>
                      <a:pt x="1511" y="31"/>
                    </a:lnTo>
                    <a:lnTo>
                      <a:pt x="1515" y="21"/>
                    </a:lnTo>
                    <a:lnTo>
                      <a:pt x="1511" y="14"/>
                    </a:lnTo>
                    <a:lnTo>
                      <a:pt x="1502" y="9"/>
                    </a:lnTo>
                    <a:lnTo>
                      <a:pt x="1491" y="7"/>
                    </a:lnTo>
                    <a:close/>
                    <a:moveTo>
                      <a:pt x="1349" y="5"/>
                    </a:moveTo>
                    <a:lnTo>
                      <a:pt x="1342" y="7"/>
                    </a:lnTo>
                    <a:lnTo>
                      <a:pt x="1336" y="11"/>
                    </a:lnTo>
                    <a:lnTo>
                      <a:pt x="1333" y="14"/>
                    </a:lnTo>
                    <a:lnTo>
                      <a:pt x="1329" y="20"/>
                    </a:lnTo>
                    <a:lnTo>
                      <a:pt x="1327" y="25"/>
                    </a:lnTo>
                    <a:lnTo>
                      <a:pt x="1326" y="31"/>
                    </a:lnTo>
                    <a:lnTo>
                      <a:pt x="1331" y="31"/>
                    </a:lnTo>
                    <a:lnTo>
                      <a:pt x="1335" y="29"/>
                    </a:lnTo>
                    <a:lnTo>
                      <a:pt x="1340" y="27"/>
                    </a:lnTo>
                    <a:lnTo>
                      <a:pt x="1344" y="27"/>
                    </a:lnTo>
                    <a:lnTo>
                      <a:pt x="1347" y="23"/>
                    </a:lnTo>
                    <a:lnTo>
                      <a:pt x="1349" y="21"/>
                    </a:lnTo>
                    <a:lnTo>
                      <a:pt x="1351" y="18"/>
                    </a:lnTo>
                    <a:lnTo>
                      <a:pt x="1351" y="12"/>
                    </a:lnTo>
                    <a:lnTo>
                      <a:pt x="1349" y="5"/>
                    </a:lnTo>
                    <a:close/>
                    <a:moveTo>
                      <a:pt x="1374" y="5"/>
                    </a:moveTo>
                    <a:lnTo>
                      <a:pt x="1367" y="11"/>
                    </a:lnTo>
                    <a:lnTo>
                      <a:pt x="1360" y="25"/>
                    </a:lnTo>
                    <a:lnTo>
                      <a:pt x="1367" y="25"/>
                    </a:lnTo>
                    <a:lnTo>
                      <a:pt x="1376" y="29"/>
                    </a:lnTo>
                    <a:lnTo>
                      <a:pt x="1387" y="31"/>
                    </a:lnTo>
                    <a:lnTo>
                      <a:pt x="1399" y="32"/>
                    </a:lnTo>
                    <a:lnTo>
                      <a:pt x="1409" y="32"/>
                    </a:lnTo>
                    <a:lnTo>
                      <a:pt x="1418" y="29"/>
                    </a:lnTo>
                    <a:lnTo>
                      <a:pt x="1421" y="23"/>
                    </a:lnTo>
                    <a:lnTo>
                      <a:pt x="1419" y="12"/>
                    </a:lnTo>
                    <a:lnTo>
                      <a:pt x="1405" y="12"/>
                    </a:lnTo>
                    <a:lnTo>
                      <a:pt x="1394" y="9"/>
                    </a:lnTo>
                    <a:lnTo>
                      <a:pt x="1383" y="5"/>
                    </a:lnTo>
                    <a:lnTo>
                      <a:pt x="1374" y="5"/>
                    </a:lnTo>
                    <a:close/>
                    <a:moveTo>
                      <a:pt x="992" y="0"/>
                    </a:moveTo>
                    <a:lnTo>
                      <a:pt x="934" y="2"/>
                    </a:lnTo>
                    <a:lnTo>
                      <a:pt x="981" y="16"/>
                    </a:lnTo>
                    <a:lnTo>
                      <a:pt x="1030" y="27"/>
                    </a:lnTo>
                    <a:lnTo>
                      <a:pt x="1080" y="31"/>
                    </a:lnTo>
                    <a:lnTo>
                      <a:pt x="1131" y="31"/>
                    </a:lnTo>
                    <a:lnTo>
                      <a:pt x="1178" y="27"/>
                    </a:lnTo>
                    <a:lnTo>
                      <a:pt x="1219" y="18"/>
                    </a:lnTo>
                    <a:lnTo>
                      <a:pt x="1253" y="3"/>
                    </a:lnTo>
                    <a:lnTo>
                      <a:pt x="1183" y="7"/>
                    </a:lnTo>
                    <a:lnTo>
                      <a:pt x="1116" y="5"/>
                    </a:lnTo>
                    <a:lnTo>
                      <a:pt x="1053" y="2"/>
                    </a:lnTo>
                    <a:lnTo>
                      <a:pt x="99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06" name="Freeform 385"/>
              <p:cNvSpPr>
                <a:spLocks noEditPoints="1"/>
              </p:cNvSpPr>
              <p:nvPr/>
            </p:nvSpPr>
            <p:spPr bwMode="auto">
              <a:xfrm>
                <a:off x="2531" y="1930"/>
                <a:ext cx="2519" cy="183"/>
              </a:xfrm>
              <a:custGeom>
                <a:avLst/>
                <a:gdLst>
                  <a:gd name="T0" fmla="*/ 216 w 5037"/>
                  <a:gd name="T1" fmla="*/ 279 h 364"/>
                  <a:gd name="T2" fmla="*/ 449 w 5037"/>
                  <a:gd name="T3" fmla="*/ 289 h 364"/>
                  <a:gd name="T4" fmla="*/ 1335 w 5037"/>
                  <a:gd name="T5" fmla="*/ 278 h 364"/>
                  <a:gd name="T6" fmla="*/ 115 w 5037"/>
                  <a:gd name="T7" fmla="*/ 269 h 364"/>
                  <a:gd name="T8" fmla="*/ 3044 w 5037"/>
                  <a:gd name="T9" fmla="*/ 301 h 364"/>
                  <a:gd name="T10" fmla="*/ 1468 w 5037"/>
                  <a:gd name="T11" fmla="*/ 317 h 364"/>
                  <a:gd name="T12" fmla="*/ 1115 w 5037"/>
                  <a:gd name="T13" fmla="*/ 352 h 364"/>
                  <a:gd name="T14" fmla="*/ 1584 w 5037"/>
                  <a:gd name="T15" fmla="*/ 314 h 364"/>
                  <a:gd name="T16" fmla="*/ 1695 w 5037"/>
                  <a:gd name="T17" fmla="*/ 254 h 364"/>
                  <a:gd name="T18" fmla="*/ 3602 w 5037"/>
                  <a:gd name="T19" fmla="*/ 243 h 364"/>
                  <a:gd name="T20" fmla="*/ 2022 w 5037"/>
                  <a:gd name="T21" fmla="*/ 242 h 364"/>
                  <a:gd name="T22" fmla="*/ 2220 w 5037"/>
                  <a:gd name="T23" fmla="*/ 240 h 364"/>
                  <a:gd name="T24" fmla="*/ 3804 w 5037"/>
                  <a:gd name="T25" fmla="*/ 254 h 364"/>
                  <a:gd name="T26" fmla="*/ 4058 w 5037"/>
                  <a:gd name="T27" fmla="*/ 247 h 364"/>
                  <a:gd name="T28" fmla="*/ 2873 w 5037"/>
                  <a:gd name="T29" fmla="*/ 218 h 364"/>
                  <a:gd name="T30" fmla="*/ 195 w 5037"/>
                  <a:gd name="T31" fmla="*/ 238 h 364"/>
                  <a:gd name="T32" fmla="*/ 5007 w 5037"/>
                  <a:gd name="T33" fmla="*/ 204 h 364"/>
                  <a:gd name="T34" fmla="*/ 2420 w 5037"/>
                  <a:gd name="T35" fmla="*/ 252 h 364"/>
                  <a:gd name="T36" fmla="*/ 2734 w 5037"/>
                  <a:gd name="T37" fmla="*/ 242 h 364"/>
                  <a:gd name="T38" fmla="*/ 4390 w 5037"/>
                  <a:gd name="T39" fmla="*/ 209 h 364"/>
                  <a:gd name="T40" fmla="*/ 4496 w 5037"/>
                  <a:gd name="T41" fmla="*/ 238 h 364"/>
                  <a:gd name="T42" fmla="*/ 4527 w 5037"/>
                  <a:gd name="T43" fmla="*/ 220 h 364"/>
                  <a:gd name="T44" fmla="*/ 2830 w 5037"/>
                  <a:gd name="T45" fmla="*/ 206 h 364"/>
                  <a:gd name="T46" fmla="*/ 4830 w 5037"/>
                  <a:gd name="T47" fmla="*/ 224 h 364"/>
                  <a:gd name="T48" fmla="*/ 3165 w 5037"/>
                  <a:gd name="T49" fmla="*/ 182 h 364"/>
                  <a:gd name="T50" fmla="*/ 3030 w 5037"/>
                  <a:gd name="T51" fmla="*/ 231 h 364"/>
                  <a:gd name="T52" fmla="*/ 1841 w 5037"/>
                  <a:gd name="T53" fmla="*/ 177 h 364"/>
                  <a:gd name="T54" fmla="*/ 1997 w 5037"/>
                  <a:gd name="T55" fmla="*/ 177 h 364"/>
                  <a:gd name="T56" fmla="*/ 1313 w 5037"/>
                  <a:gd name="T57" fmla="*/ 153 h 364"/>
                  <a:gd name="T58" fmla="*/ 3400 w 5037"/>
                  <a:gd name="T59" fmla="*/ 146 h 364"/>
                  <a:gd name="T60" fmla="*/ 3495 w 5037"/>
                  <a:gd name="T61" fmla="*/ 182 h 364"/>
                  <a:gd name="T62" fmla="*/ 932 w 5037"/>
                  <a:gd name="T63" fmla="*/ 153 h 364"/>
                  <a:gd name="T64" fmla="*/ 3605 w 5037"/>
                  <a:gd name="T65" fmla="*/ 144 h 364"/>
                  <a:gd name="T66" fmla="*/ 3512 w 5037"/>
                  <a:gd name="T67" fmla="*/ 168 h 364"/>
                  <a:gd name="T68" fmla="*/ 3614 w 5037"/>
                  <a:gd name="T69" fmla="*/ 137 h 364"/>
                  <a:gd name="T70" fmla="*/ 1569 w 5037"/>
                  <a:gd name="T71" fmla="*/ 112 h 364"/>
                  <a:gd name="T72" fmla="*/ 1762 w 5037"/>
                  <a:gd name="T73" fmla="*/ 106 h 364"/>
                  <a:gd name="T74" fmla="*/ 4704 w 5037"/>
                  <a:gd name="T75" fmla="*/ 112 h 364"/>
                  <a:gd name="T76" fmla="*/ 4067 w 5037"/>
                  <a:gd name="T77" fmla="*/ 121 h 364"/>
                  <a:gd name="T78" fmla="*/ 4150 w 5037"/>
                  <a:gd name="T79" fmla="*/ 119 h 364"/>
                  <a:gd name="T80" fmla="*/ 4226 w 5037"/>
                  <a:gd name="T81" fmla="*/ 115 h 364"/>
                  <a:gd name="T82" fmla="*/ 2269 w 5037"/>
                  <a:gd name="T83" fmla="*/ 94 h 364"/>
                  <a:gd name="T84" fmla="*/ 4529 w 5037"/>
                  <a:gd name="T85" fmla="*/ 139 h 364"/>
                  <a:gd name="T86" fmla="*/ 2585 w 5037"/>
                  <a:gd name="T87" fmla="*/ 77 h 364"/>
                  <a:gd name="T88" fmla="*/ 2741 w 5037"/>
                  <a:gd name="T89" fmla="*/ 68 h 364"/>
                  <a:gd name="T90" fmla="*/ 972 w 5037"/>
                  <a:gd name="T91" fmla="*/ 103 h 364"/>
                  <a:gd name="T92" fmla="*/ 2916 w 5037"/>
                  <a:gd name="T93" fmla="*/ 70 h 364"/>
                  <a:gd name="T94" fmla="*/ 4875 w 5037"/>
                  <a:gd name="T95" fmla="*/ 85 h 364"/>
                  <a:gd name="T96" fmla="*/ 1389 w 5037"/>
                  <a:gd name="T97" fmla="*/ 81 h 364"/>
                  <a:gd name="T98" fmla="*/ 3093 w 5037"/>
                  <a:gd name="T99" fmla="*/ 45 h 364"/>
                  <a:gd name="T100" fmla="*/ 1537 w 5037"/>
                  <a:gd name="T101" fmla="*/ 61 h 364"/>
                  <a:gd name="T102" fmla="*/ 4 w 5037"/>
                  <a:gd name="T103" fmla="*/ 79 h 364"/>
                  <a:gd name="T104" fmla="*/ 242 w 5037"/>
                  <a:gd name="T105" fmla="*/ 40 h 364"/>
                  <a:gd name="T106" fmla="*/ 1647 w 5037"/>
                  <a:gd name="T107" fmla="*/ 49 h 364"/>
                  <a:gd name="T108" fmla="*/ 2137 w 5037"/>
                  <a:gd name="T109" fmla="*/ 38 h 364"/>
                  <a:gd name="T110" fmla="*/ 2240 w 5037"/>
                  <a:gd name="T111" fmla="*/ 72 h 364"/>
                  <a:gd name="T112" fmla="*/ 3237 w 5037"/>
                  <a:gd name="T113" fmla="*/ 45 h 364"/>
                  <a:gd name="T114" fmla="*/ 3492 w 5037"/>
                  <a:gd name="T115" fmla="*/ 43 h 364"/>
                  <a:gd name="T116" fmla="*/ 2336 w 5037"/>
                  <a:gd name="T117" fmla="*/ 59 h 364"/>
                  <a:gd name="T118" fmla="*/ 2114 w 5037"/>
                  <a:gd name="T119" fmla="*/ 27 h 364"/>
                  <a:gd name="T120" fmla="*/ 2428 w 5037"/>
                  <a:gd name="T121" fmla="*/ 16 h 364"/>
                  <a:gd name="T122" fmla="*/ 1917 w 5037"/>
                  <a:gd name="T123" fmla="*/ 3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37" h="364">
                    <a:moveTo>
                      <a:pt x="402" y="256"/>
                    </a:moveTo>
                    <a:lnTo>
                      <a:pt x="377" y="260"/>
                    </a:lnTo>
                    <a:lnTo>
                      <a:pt x="377" y="267"/>
                    </a:lnTo>
                    <a:lnTo>
                      <a:pt x="377" y="272"/>
                    </a:lnTo>
                    <a:lnTo>
                      <a:pt x="379" y="276"/>
                    </a:lnTo>
                    <a:lnTo>
                      <a:pt x="382" y="279"/>
                    </a:lnTo>
                    <a:lnTo>
                      <a:pt x="386" y="279"/>
                    </a:lnTo>
                    <a:lnTo>
                      <a:pt x="391" y="281"/>
                    </a:lnTo>
                    <a:lnTo>
                      <a:pt x="395" y="279"/>
                    </a:lnTo>
                    <a:lnTo>
                      <a:pt x="399" y="278"/>
                    </a:lnTo>
                    <a:lnTo>
                      <a:pt x="402" y="276"/>
                    </a:lnTo>
                    <a:lnTo>
                      <a:pt x="404" y="270"/>
                    </a:lnTo>
                    <a:lnTo>
                      <a:pt x="406" y="267"/>
                    </a:lnTo>
                    <a:lnTo>
                      <a:pt x="406" y="261"/>
                    </a:lnTo>
                    <a:lnTo>
                      <a:pt x="402" y="256"/>
                    </a:lnTo>
                    <a:close/>
                    <a:moveTo>
                      <a:pt x="1454" y="251"/>
                    </a:moveTo>
                    <a:lnTo>
                      <a:pt x="1421" y="258"/>
                    </a:lnTo>
                    <a:lnTo>
                      <a:pt x="1425" y="274"/>
                    </a:lnTo>
                    <a:lnTo>
                      <a:pt x="1428" y="281"/>
                    </a:lnTo>
                    <a:lnTo>
                      <a:pt x="1436" y="283"/>
                    </a:lnTo>
                    <a:lnTo>
                      <a:pt x="1441" y="279"/>
                    </a:lnTo>
                    <a:lnTo>
                      <a:pt x="1448" y="272"/>
                    </a:lnTo>
                    <a:lnTo>
                      <a:pt x="1452" y="263"/>
                    </a:lnTo>
                    <a:lnTo>
                      <a:pt x="1454" y="251"/>
                    </a:lnTo>
                    <a:close/>
                    <a:moveTo>
                      <a:pt x="316" y="251"/>
                    </a:moveTo>
                    <a:lnTo>
                      <a:pt x="281" y="258"/>
                    </a:lnTo>
                    <a:lnTo>
                      <a:pt x="256" y="261"/>
                    </a:lnTo>
                    <a:lnTo>
                      <a:pt x="234" y="263"/>
                    </a:lnTo>
                    <a:lnTo>
                      <a:pt x="213" y="261"/>
                    </a:lnTo>
                    <a:lnTo>
                      <a:pt x="188" y="254"/>
                    </a:lnTo>
                    <a:lnTo>
                      <a:pt x="198" y="269"/>
                    </a:lnTo>
                    <a:lnTo>
                      <a:pt x="216" y="279"/>
                    </a:lnTo>
                    <a:lnTo>
                      <a:pt x="238" y="283"/>
                    </a:lnTo>
                    <a:lnTo>
                      <a:pt x="260" y="283"/>
                    </a:lnTo>
                    <a:lnTo>
                      <a:pt x="283" y="278"/>
                    </a:lnTo>
                    <a:lnTo>
                      <a:pt x="301" y="267"/>
                    </a:lnTo>
                    <a:lnTo>
                      <a:pt x="316" y="251"/>
                    </a:lnTo>
                    <a:close/>
                    <a:moveTo>
                      <a:pt x="3445" y="251"/>
                    </a:moveTo>
                    <a:lnTo>
                      <a:pt x="3412" y="251"/>
                    </a:lnTo>
                    <a:lnTo>
                      <a:pt x="3382" y="254"/>
                    </a:lnTo>
                    <a:lnTo>
                      <a:pt x="3353" y="261"/>
                    </a:lnTo>
                    <a:lnTo>
                      <a:pt x="3328" y="274"/>
                    </a:lnTo>
                    <a:lnTo>
                      <a:pt x="3306" y="292"/>
                    </a:lnTo>
                    <a:lnTo>
                      <a:pt x="3358" y="285"/>
                    </a:lnTo>
                    <a:lnTo>
                      <a:pt x="3405" y="279"/>
                    </a:lnTo>
                    <a:lnTo>
                      <a:pt x="3447" y="278"/>
                    </a:lnTo>
                    <a:lnTo>
                      <a:pt x="3483" y="274"/>
                    </a:lnTo>
                    <a:lnTo>
                      <a:pt x="3513" y="270"/>
                    </a:lnTo>
                    <a:lnTo>
                      <a:pt x="3542" y="263"/>
                    </a:lnTo>
                    <a:lnTo>
                      <a:pt x="3568" y="252"/>
                    </a:lnTo>
                    <a:lnTo>
                      <a:pt x="3540" y="252"/>
                    </a:lnTo>
                    <a:lnTo>
                      <a:pt x="3510" y="252"/>
                    </a:lnTo>
                    <a:lnTo>
                      <a:pt x="3477" y="251"/>
                    </a:lnTo>
                    <a:lnTo>
                      <a:pt x="3445" y="251"/>
                    </a:lnTo>
                    <a:close/>
                    <a:moveTo>
                      <a:pt x="539" y="251"/>
                    </a:moveTo>
                    <a:lnTo>
                      <a:pt x="536" y="256"/>
                    </a:lnTo>
                    <a:lnTo>
                      <a:pt x="527" y="258"/>
                    </a:lnTo>
                    <a:lnTo>
                      <a:pt x="514" y="260"/>
                    </a:lnTo>
                    <a:lnTo>
                      <a:pt x="500" y="260"/>
                    </a:lnTo>
                    <a:lnTo>
                      <a:pt x="485" y="260"/>
                    </a:lnTo>
                    <a:lnTo>
                      <a:pt x="472" y="261"/>
                    </a:lnTo>
                    <a:lnTo>
                      <a:pt x="460" y="267"/>
                    </a:lnTo>
                    <a:lnTo>
                      <a:pt x="453" y="274"/>
                    </a:lnTo>
                    <a:lnTo>
                      <a:pt x="449" y="289"/>
                    </a:lnTo>
                    <a:lnTo>
                      <a:pt x="460" y="287"/>
                    </a:lnTo>
                    <a:lnTo>
                      <a:pt x="474" y="287"/>
                    </a:lnTo>
                    <a:lnTo>
                      <a:pt x="489" y="285"/>
                    </a:lnTo>
                    <a:lnTo>
                      <a:pt x="505" y="283"/>
                    </a:lnTo>
                    <a:lnTo>
                      <a:pt x="519" y="281"/>
                    </a:lnTo>
                    <a:lnTo>
                      <a:pt x="532" y="278"/>
                    </a:lnTo>
                    <a:lnTo>
                      <a:pt x="541" y="270"/>
                    </a:lnTo>
                    <a:lnTo>
                      <a:pt x="543" y="261"/>
                    </a:lnTo>
                    <a:lnTo>
                      <a:pt x="539" y="251"/>
                    </a:lnTo>
                    <a:close/>
                    <a:moveTo>
                      <a:pt x="1410" y="249"/>
                    </a:moveTo>
                    <a:lnTo>
                      <a:pt x="1389" y="254"/>
                    </a:lnTo>
                    <a:lnTo>
                      <a:pt x="1371" y="256"/>
                    </a:lnTo>
                    <a:lnTo>
                      <a:pt x="1354" y="256"/>
                    </a:lnTo>
                    <a:lnTo>
                      <a:pt x="1340" y="258"/>
                    </a:lnTo>
                    <a:lnTo>
                      <a:pt x="1327" y="265"/>
                    </a:lnTo>
                    <a:lnTo>
                      <a:pt x="1326" y="261"/>
                    </a:lnTo>
                    <a:lnTo>
                      <a:pt x="1324" y="260"/>
                    </a:lnTo>
                    <a:lnTo>
                      <a:pt x="1322" y="260"/>
                    </a:lnTo>
                    <a:lnTo>
                      <a:pt x="1320" y="261"/>
                    </a:lnTo>
                    <a:lnTo>
                      <a:pt x="1318" y="265"/>
                    </a:lnTo>
                    <a:lnTo>
                      <a:pt x="1318" y="267"/>
                    </a:lnTo>
                    <a:lnTo>
                      <a:pt x="1313" y="269"/>
                    </a:lnTo>
                    <a:lnTo>
                      <a:pt x="1309" y="270"/>
                    </a:lnTo>
                    <a:lnTo>
                      <a:pt x="1306" y="272"/>
                    </a:lnTo>
                    <a:lnTo>
                      <a:pt x="1306" y="274"/>
                    </a:lnTo>
                    <a:lnTo>
                      <a:pt x="1306" y="276"/>
                    </a:lnTo>
                    <a:lnTo>
                      <a:pt x="1309" y="278"/>
                    </a:lnTo>
                    <a:lnTo>
                      <a:pt x="1311" y="279"/>
                    </a:lnTo>
                    <a:lnTo>
                      <a:pt x="1315" y="279"/>
                    </a:lnTo>
                    <a:lnTo>
                      <a:pt x="1320" y="278"/>
                    </a:lnTo>
                    <a:lnTo>
                      <a:pt x="1322" y="289"/>
                    </a:lnTo>
                    <a:lnTo>
                      <a:pt x="1335" y="278"/>
                    </a:lnTo>
                    <a:lnTo>
                      <a:pt x="1347" y="274"/>
                    </a:lnTo>
                    <a:lnTo>
                      <a:pt x="1362" y="276"/>
                    </a:lnTo>
                    <a:lnTo>
                      <a:pt x="1374" y="278"/>
                    </a:lnTo>
                    <a:lnTo>
                      <a:pt x="1385" y="279"/>
                    </a:lnTo>
                    <a:lnTo>
                      <a:pt x="1394" y="279"/>
                    </a:lnTo>
                    <a:lnTo>
                      <a:pt x="1403" y="276"/>
                    </a:lnTo>
                    <a:lnTo>
                      <a:pt x="1409" y="267"/>
                    </a:lnTo>
                    <a:lnTo>
                      <a:pt x="1410" y="249"/>
                    </a:lnTo>
                    <a:close/>
                    <a:moveTo>
                      <a:pt x="651" y="249"/>
                    </a:moveTo>
                    <a:lnTo>
                      <a:pt x="633" y="256"/>
                    </a:lnTo>
                    <a:lnTo>
                      <a:pt x="617" y="258"/>
                    </a:lnTo>
                    <a:lnTo>
                      <a:pt x="602" y="256"/>
                    </a:lnTo>
                    <a:lnTo>
                      <a:pt x="590" y="252"/>
                    </a:lnTo>
                    <a:lnTo>
                      <a:pt x="579" y="251"/>
                    </a:lnTo>
                    <a:lnTo>
                      <a:pt x="568" y="251"/>
                    </a:lnTo>
                    <a:lnTo>
                      <a:pt x="557" y="256"/>
                    </a:lnTo>
                    <a:lnTo>
                      <a:pt x="568" y="267"/>
                    </a:lnTo>
                    <a:lnTo>
                      <a:pt x="582" y="274"/>
                    </a:lnTo>
                    <a:lnTo>
                      <a:pt x="599" y="276"/>
                    </a:lnTo>
                    <a:lnTo>
                      <a:pt x="617" y="274"/>
                    </a:lnTo>
                    <a:lnTo>
                      <a:pt x="633" y="269"/>
                    </a:lnTo>
                    <a:lnTo>
                      <a:pt x="646" y="260"/>
                    </a:lnTo>
                    <a:lnTo>
                      <a:pt x="651" y="249"/>
                    </a:lnTo>
                    <a:close/>
                    <a:moveTo>
                      <a:pt x="86" y="247"/>
                    </a:moveTo>
                    <a:lnTo>
                      <a:pt x="86" y="247"/>
                    </a:lnTo>
                    <a:lnTo>
                      <a:pt x="85" y="249"/>
                    </a:lnTo>
                    <a:lnTo>
                      <a:pt x="85" y="251"/>
                    </a:lnTo>
                    <a:lnTo>
                      <a:pt x="86" y="252"/>
                    </a:lnTo>
                    <a:lnTo>
                      <a:pt x="88" y="252"/>
                    </a:lnTo>
                    <a:lnTo>
                      <a:pt x="92" y="252"/>
                    </a:lnTo>
                    <a:lnTo>
                      <a:pt x="101" y="261"/>
                    </a:lnTo>
                    <a:lnTo>
                      <a:pt x="115" y="269"/>
                    </a:lnTo>
                    <a:lnTo>
                      <a:pt x="133" y="274"/>
                    </a:lnTo>
                    <a:lnTo>
                      <a:pt x="150" y="276"/>
                    </a:lnTo>
                    <a:lnTo>
                      <a:pt x="162" y="274"/>
                    </a:lnTo>
                    <a:lnTo>
                      <a:pt x="171" y="269"/>
                    </a:lnTo>
                    <a:lnTo>
                      <a:pt x="175" y="265"/>
                    </a:lnTo>
                    <a:lnTo>
                      <a:pt x="175" y="263"/>
                    </a:lnTo>
                    <a:lnTo>
                      <a:pt x="175" y="261"/>
                    </a:lnTo>
                    <a:lnTo>
                      <a:pt x="175" y="261"/>
                    </a:lnTo>
                    <a:lnTo>
                      <a:pt x="173" y="261"/>
                    </a:lnTo>
                    <a:lnTo>
                      <a:pt x="171" y="261"/>
                    </a:lnTo>
                    <a:lnTo>
                      <a:pt x="171" y="265"/>
                    </a:lnTo>
                    <a:lnTo>
                      <a:pt x="171" y="269"/>
                    </a:lnTo>
                    <a:lnTo>
                      <a:pt x="162" y="258"/>
                    </a:lnTo>
                    <a:lnTo>
                      <a:pt x="150" y="254"/>
                    </a:lnTo>
                    <a:lnTo>
                      <a:pt x="135" y="254"/>
                    </a:lnTo>
                    <a:lnTo>
                      <a:pt x="119" y="254"/>
                    </a:lnTo>
                    <a:lnTo>
                      <a:pt x="105" y="256"/>
                    </a:lnTo>
                    <a:lnTo>
                      <a:pt x="92" y="252"/>
                    </a:lnTo>
                    <a:lnTo>
                      <a:pt x="88" y="249"/>
                    </a:lnTo>
                    <a:lnTo>
                      <a:pt x="86" y="247"/>
                    </a:lnTo>
                    <a:close/>
                    <a:moveTo>
                      <a:pt x="3162" y="247"/>
                    </a:moveTo>
                    <a:lnTo>
                      <a:pt x="3145" y="251"/>
                    </a:lnTo>
                    <a:lnTo>
                      <a:pt x="3144" y="265"/>
                    </a:lnTo>
                    <a:lnTo>
                      <a:pt x="3138" y="274"/>
                    </a:lnTo>
                    <a:lnTo>
                      <a:pt x="3127" y="278"/>
                    </a:lnTo>
                    <a:lnTo>
                      <a:pt x="3111" y="279"/>
                    </a:lnTo>
                    <a:lnTo>
                      <a:pt x="3093" y="279"/>
                    </a:lnTo>
                    <a:lnTo>
                      <a:pt x="3073" y="279"/>
                    </a:lnTo>
                    <a:lnTo>
                      <a:pt x="3053" y="279"/>
                    </a:lnTo>
                    <a:lnTo>
                      <a:pt x="3032" y="281"/>
                    </a:lnTo>
                    <a:lnTo>
                      <a:pt x="3012" y="287"/>
                    </a:lnTo>
                    <a:lnTo>
                      <a:pt x="3044" y="301"/>
                    </a:lnTo>
                    <a:lnTo>
                      <a:pt x="3081" y="307"/>
                    </a:lnTo>
                    <a:lnTo>
                      <a:pt x="3115" y="307"/>
                    </a:lnTo>
                    <a:lnTo>
                      <a:pt x="3149" y="301"/>
                    </a:lnTo>
                    <a:lnTo>
                      <a:pt x="3182" y="298"/>
                    </a:lnTo>
                    <a:lnTo>
                      <a:pt x="3212" y="294"/>
                    </a:lnTo>
                    <a:lnTo>
                      <a:pt x="3237" y="296"/>
                    </a:lnTo>
                    <a:lnTo>
                      <a:pt x="3237" y="287"/>
                    </a:lnTo>
                    <a:lnTo>
                      <a:pt x="3241" y="279"/>
                    </a:lnTo>
                    <a:lnTo>
                      <a:pt x="3243" y="272"/>
                    </a:lnTo>
                    <a:lnTo>
                      <a:pt x="3241" y="263"/>
                    </a:lnTo>
                    <a:lnTo>
                      <a:pt x="3227" y="265"/>
                    </a:lnTo>
                    <a:lnTo>
                      <a:pt x="3210" y="267"/>
                    </a:lnTo>
                    <a:lnTo>
                      <a:pt x="3192" y="265"/>
                    </a:lnTo>
                    <a:lnTo>
                      <a:pt x="3176" y="260"/>
                    </a:lnTo>
                    <a:lnTo>
                      <a:pt x="3162" y="247"/>
                    </a:lnTo>
                    <a:close/>
                    <a:moveTo>
                      <a:pt x="1593" y="245"/>
                    </a:moveTo>
                    <a:lnTo>
                      <a:pt x="1565" y="249"/>
                    </a:lnTo>
                    <a:lnTo>
                      <a:pt x="1540" y="252"/>
                    </a:lnTo>
                    <a:lnTo>
                      <a:pt x="1517" y="254"/>
                    </a:lnTo>
                    <a:lnTo>
                      <a:pt x="1492" y="254"/>
                    </a:lnTo>
                    <a:lnTo>
                      <a:pt x="1463" y="251"/>
                    </a:lnTo>
                    <a:lnTo>
                      <a:pt x="1472" y="265"/>
                    </a:lnTo>
                    <a:lnTo>
                      <a:pt x="1481" y="274"/>
                    </a:lnTo>
                    <a:lnTo>
                      <a:pt x="1492" y="276"/>
                    </a:lnTo>
                    <a:lnTo>
                      <a:pt x="1504" y="274"/>
                    </a:lnTo>
                    <a:lnTo>
                      <a:pt x="1517" y="272"/>
                    </a:lnTo>
                    <a:lnTo>
                      <a:pt x="1529" y="270"/>
                    </a:lnTo>
                    <a:lnTo>
                      <a:pt x="1542" y="274"/>
                    </a:lnTo>
                    <a:lnTo>
                      <a:pt x="1553" y="285"/>
                    </a:lnTo>
                    <a:lnTo>
                      <a:pt x="1524" y="303"/>
                    </a:lnTo>
                    <a:lnTo>
                      <a:pt x="1495" y="314"/>
                    </a:lnTo>
                    <a:lnTo>
                      <a:pt x="1468" y="317"/>
                    </a:lnTo>
                    <a:lnTo>
                      <a:pt x="1443" y="319"/>
                    </a:lnTo>
                    <a:lnTo>
                      <a:pt x="1418" y="323"/>
                    </a:lnTo>
                    <a:lnTo>
                      <a:pt x="1392" y="328"/>
                    </a:lnTo>
                    <a:lnTo>
                      <a:pt x="1369" y="326"/>
                    </a:lnTo>
                    <a:lnTo>
                      <a:pt x="1345" y="326"/>
                    </a:lnTo>
                    <a:lnTo>
                      <a:pt x="1331" y="317"/>
                    </a:lnTo>
                    <a:lnTo>
                      <a:pt x="1318" y="316"/>
                    </a:lnTo>
                    <a:lnTo>
                      <a:pt x="1308" y="317"/>
                    </a:lnTo>
                    <a:lnTo>
                      <a:pt x="1295" y="323"/>
                    </a:lnTo>
                    <a:lnTo>
                      <a:pt x="1282" y="328"/>
                    </a:lnTo>
                    <a:lnTo>
                      <a:pt x="1266" y="332"/>
                    </a:lnTo>
                    <a:lnTo>
                      <a:pt x="1246" y="334"/>
                    </a:lnTo>
                    <a:lnTo>
                      <a:pt x="1223" y="328"/>
                    </a:lnTo>
                    <a:lnTo>
                      <a:pt x="1226" y="325"/>
                    </a:lnTo>
                    <a:lnTo>
                      <a:pt x="1228" y="323"/>
                    </a:lnTo>
                    <a:lnTo>
                      <a:pt x="1226" y="321"/>
                    </a:lnTo>
                    <a:lnTo>
                      <a:pt x="1226" y="321"/>
                    </a:lnTo>
                    <a:lnTo>
                      <a:pt x="1225" y="321"/>
                    </a:lnTo>
                    <a:lnTo>
                      <a:pt x="1223" y="321"/>
                    </a:lnTo>
                    <a:lnTo>
                      <a:pt x="1223" y="325"/>
                    </a:lnTo>
                    <a:lnTo>
                      <a:pt x="1223" y="328"/>
                    </a:lnTo>
                    <a:lnTo>
                      <a:pt x="1203" y="334"/>
                    </a:lnTo>
                    <a:lnTo>
                      <a:pt x="1181" y="334"/>
                    </a:lnTo>
                    <a:lnTo>
                      <a:pt x="1163" y="330"/>
                    </a:lnTo>
                    <a:lnTo>
                      <a:pt x="1145" y="330"/>
                    </a:lnTo>
                    <a:lnTo>
                      <a:pt x="1134" y="330"/>
                    </a:lnTo>
                    <a:lnTo>
                      <a:pt x="1125" y="334"/>
                    </a:lnTo>
                    <a:lnTo>
                      <a:pt x="1115" y="341"/>
                    </a:lnTo>
                    <a:lnTo>
                      <a:pt x="1113" y="343"/>
                    </a:lnTo>
                    <a:lnTo>
                      <a:pt x="1113" y="346"/>
                    </a:lnTo>
                    <a:lnTo>
                      <a:pt x="1113" y="350"/>
                    </a:lnTo>
                    <a:lnTo>
                      <a:pt x="1115" y="352"/>
                    </a:lnTo>
                    <a:lnTo>
                      <a:pt x="1116" y="353"/>
                    </a:lnTo>
                    <a:lnTo>
                      <a:pt x="1115" y="359"/>
                    </a:lnTo>
                    <a:lnTo>
                      <a:pt x="1133" y="357"/>
                    </a:lnTo>
                    <a:lnTo>
                      <a:pt x="1156" y="364"/>
                    </a:lnTo>
                    <a:lnTo>
                      <a:pt x="1180" y="364"/>
                    </a:lnTo>
                    <a:lnTo>
                      <a:pt x="1203" y="361"/>
                    </a:lnTo>
                    <a:lnTo>
                      <a:pt x="1226" y="355"/>
                    </a:lnTo>
                    <a:lnTo>
                      <a:pt x="1270" y="355"/>
                    </a:lnTo>
                    <a:lnTo>
                      <a:pt x="1313" y="352"/>
                    </a:lnTo>
                    <a:lnTo>
                      <a:pt x="1354" y="344"/>
                    </a:lnTo>
                    <a:lnTo>
                      <a:pt x="1363" y="346"/>
                    </a:lnTo>
                    <a:lnTo>
                      <a:pt x="1363" y="353"/>
                    </a:lnTo>
                    <a:lnTo>
                      <a:pt x="1376" y="350"/>
                    </a:lnTo>
                    <a:lnTo>
                      <a:pt x="1387" y="346"/>
                    </a:lnTo>
                    <a:lnTo>
                      <a:pt x="1412" y="346"/>
                    </a:lnTo>
                    <a:lnTo>
                      <a:pt x="1414" y="346"/>
                    </a:lnTo>
                    <a:lnTo>
                      <a:pt x="1416" y="344"/>
                    </a:lnTo>
                    <a:lnTo>
                      <a:pt x="1418" y="343"/>
                    </a:lnTo>
                    <a:lnTo>
                      <a:pt x="1452" y="341"/>
                    </a:lnTo>
                    <a:lnTo>
                      <a:pt x="1486" y="344"/>
                    </a:lnTo>
                    <a:lnTo>
                      <a:pt x="1526" y="346"/>
                    </a:lnTo>
                    <a:lnTo>
                      <a:pt x="1567" y="344"/>
                    </a:lnTo>
                    <a:lnTo>
                      <a:pt x="1612" y="337"/>
                    </a:lnTo>
                    <a:lnTo>
                      <a:pt x="1612" y="325"/>
                    </a:lnTo>
                    <a:lnTo>
                      <a:pt x="1614" y="314"/>
                    </a:lnTo>
                    <a:lnTo>
                      <a:pt x="1614" y="303"/>
                    </a:lnTo>
                    <a:lnTo>
                      <a:pt x="1612" y="296"/>
                    </a:lnTo>
                    <a:lnTo>
                      <a:pt x="1607" y="290"/>
                    </a:lnTo>
                    <a:lnTo>
                      <a:pt x="1598" y="287"/>
                    </a:lnTo>
                    <a:lnTo>
                      <a:pt x="1591" y="294"/>
                    </a:lnTo>
                    <a:lnTo>
                      <a:pt x="1587" y="305"/>
                    </a:lnTo>
                    <a:lnTo>
                      <a:pt x="1584" y="314"/>
                    </a:lnTo>
                    <a:lnTo>
                      <a:pt x="1578" y="321"/>
                    </a:lnTo>
                    <a:lnTo>
                      <a:pt x="1567" y="325"/>
                    </a:lnTo>
                    <a:lnTo>
                      <a:pt x="1573" y="314"/>
                    </a:lnTo>
                    <a:lnTo>
                      <a:pt x="1573" y="308"/>
                    </a:lnTo>
                    <a:lnTo>
                      <a:pt x="1569" y="303"/>
                    </a:lnTo>
                    <a:lnTo>
                      <a:pt x="1564" y="299"/>
                    </a:lnTo>
                    <a:lnTo>
                      <a:pt x="1558" y="294"/>
                    </a:lnTo>
                    <a:lnTo>
                      <a:pt x="1553" y="285"/>
                    </a:lnTo>
                    <a:lnTo>
                      <a:pt x="1556" y="274"/>
                    </a:lnTo>
                    <a:lnTo>
                      <a:pt x="1562" y="269"/>
                    </a:lnTo>
                    <a:lnTo>
                      <a:pt x="1569" y="267"/>
                    </a:lnTo>
                    <a:lnTo>
                      <a:pt x="1576" y="267"/>
                    </a:lnTo>
                    <a:lnTo>
                      <a:pt x="1584" y="265"/>
                    </a:lnTo>
                    <a:lnTo>
                      <a:pt x="1589" y="260"/>
                    </a:lnTo>
                    <a:lnTo>
                      <a:pt x="1593" y="245"/>
                    </a:lnTo>
                    <a:close/>
                    <a:moveTo>
                      <a:pt x="1868" y="245"/>
                    </a:moveTo>
                    <a:lnTo>
                      <a:pt x="1852" y="245"/>
                    </a:lnTo>
                    <a:lnTo>
                      <a:pt x="1840" y="245"/>
                    </a:lnTo>
                    <a:lnTo>
                      <a:pt x="1829" y="247"/>
                    </a:lnTo>
                    <a:lnTo>
                      <a:pt x="1820" y="254"/>
                    </a:lnTo>
                    <a:lnTo>
                      <a:pt x="1811" y="267"/>
                    </a:lnTo>
                    <a:lnTo>
                      <a:pt x="1816" y="267"/>
                    </a:lnTo>
                    <a:lnTo>
                      <a:pt x="1827" y="269"/>
                    </a:lnTo>
                    <a:lnTo>
                      <a:pt x="1836" y="270"/>
                    </a:lnTo>
                    <a:lnTo>
                      <a:pt x="1847" y="270"/>
                    </a:lnTo>
                    <a:lnTo>
                      <a:pt x="1858" y="270"/>
                    </a:lnTo>
                    <a:lnTo>
                      <a:pt x="1865" y="267"/>
                    </a:lnTo>
                    <a:lnTo>
                      <a:pt x="1868" y="258"/>
                    </a:lnTo>
                    <a:lnTo>
                      <a:pt x="1868" y="245"/>
                    </a:lnTo>
                    <a:close/>
                    <a:moveTo>
                      <a:pt x="1719" y="242"/>
                    </a:moveTo>
                    <a:lnTo>
                      <a:pt x="1706" y="245"/>
                    </a:lnTo>
                    <a:lnTo>
                      <a:pt x="1695" y="254"/>
                    </a:lnTo>
                    <a:lnTo>
                      <a:pt x="1690" y="269"/>
                    </a:lnTo>
                    <a:lnTo>
                      <a:pt x="1706" y="269"/>
                    </a:lnTo>
                    <a:lnTo>
                      <a:pt x="1728" y="269"/>
                    </a:lnTo>
                    <a:lnTo>
                      <a:pt x="1749" y="269"/>
                    </a:lnTo>
                    <a:lnTo>
                      <a:pt x="1773" y="272"/>
                    </a:lnTo>
                    <a:lnTo>
                      <a:pt x="1795" y="279"/>
                    </a:lnTo>
                    <a:lnTo>
                      <a:pt x="1795" y="267"/>
                    </a:lnTo>
                    <a:lnTo>
                      <a:pt x="1796" y="258"/>
                    </a:lnTo>
                    <a:lnTo>
                      <a:pt x="1800" y="247"/>
                    </a:lnTo>
                    <a:lnTo>
                      <a:pt x="1786" y="249"/>
                    </a:lnTo>
                    <a:lnTo>
                      <a:pt x="1771" y="247"/>
                    </a:lnTo>
                    <a:lnTo>
                      <a:pt x="1753" y="245"/>
                    </a:lnTo>
                    <a:lnTo>
                      <a:pt x="1735" y="243"/>
                    </a:lnTo>
                    <a:lnTo>
                      <a:pt x="1719" y="242"/>
                    </a:lnTo>
                    <a:close/>
                    <a:moveTo>
                      <a:pt x="2101" y="242"/>
                    </a:moveTo>
                    <a:lnTo>
                      <a:pt x="2076" y="247"/>
                    </a:lnTo>
                    <a:lnTo>
                      <a:pt x="2074" y="254"/>
                    </a:lnTo>
                    <a:lnTo>
                      <a:pt x="2074" y="260"/>
                    </a:lnTo>
                    <a:lnTo>
                      <a:pt x="2078" y="263"/>
                    </a:lnTo>
                    <a:lnTo>
                      <a:pt x="2080" y="265"/>
                    </a:lnTo>
                    <a:lnTo>
                      <a:pt x="2085" y="267"/>
                    </a:lnTo>
                    <a:lnTo>
                      <a:pt x="2089" y="267"/>
                    </a:lnTo>
                    <a:lnTo>
                      <a:pt x="2092" y="267"/>
                    </a:lnTo>
                    <a:lnTo>
                      <a:pt x="2098" y="265"/>
                    </a:lnTo>
                    <a:lnTo>
                      <a:pt x="2099" y="261"/>
                    </a:lnTo>
                    <a:lnTo>
                      <a:pt x="2103" y="258"/>
                    </a:lnTo>
                    <a:lnTo>
                      <a:pt x="2103" y="252"/>
                    </a:lnTo>
                    <a:lnTo>
                      <a:pt x="2103" y="249"/>
                    </a:lnTo>
                    <a:lnTo>
                      <a:pt x="2101" y="242"/>
                    </a:lnTo>
                    <a:close/>
                    <a:moveTo>
                      <a:pt x="3643" y="240"/>
                    </a:moveTo>
                    <a:lnTo>
                      <a:pt x="3622" y="240"/>
                    </a:lnTo>
                    <a:lnTo>
                      <a:pt x="3602" y="243"/>
                    </a:lnTo>
                    <a:lnTo>
                      <a:pt x="3587" y="251"/>
                    </a:lnTo>
                    <a:lnTo>
                      <a:pt x="3578" y="261"/>
                    </a:lnTo>
                    <a:lnTo>
                      <a:pt x="3600" y="260"/>
                    </a:lnTo>
                    <a:lnTo>
                      <a:pt x="3623" y="261"/>
                    </a:lnTo>
                    <a:lnTo>
                      <a:pt x="3649" y="263"/>
                    </a:lnTo>
                    <a:lnTo>
                      <a:pt x="3674" y="260"/>
                    </a:lnTo>
                    <a:lnTo>
                      <a:pt x="3697" y="249"/>
                    </a:lnTo>
                    <a:lnTo>
                      <a:pt x="3683" y="243"/>
                    </a:lnTo>
                    <a:lnTo>
                      <a:pt x="3663" y="240"/>
                    </a:lnTo>
                    <a:lnTo>
                      <a:pt x="3643" y="240"/>
                    </a:lnTo>
                    <a:close/>
                    <a:moveTo>
                      <a:pt x="56" y="238"/>
                    </a:moveTo>
                    <a:lnTo>
                      <a:pt x="50" y="240"/>
                    </a:lnTo>
                    <a:lnTo>
                      <a:pt x="47" y="242"/>
                    </a:lnTo>
                    <a:lnTo>
                      <a:pt x="41" y="242"/>
                    </a:lnTo>
                    <a:lnTo>
                      <a:pt x="38" y="243"/>
                    </a:lnTo>
                    <a:lnTo>
                      <a:pt x="34" y="245"/>
                    </a:lnTo>
                    <a:lnTo>
                      <a:pt x="32" y="249"/>
                    </a:lnTo>
                    <a:lnTo>
                      <a:pt x="31" y="254"/>
                    </a:lnTo>
                    <a:lnTo>
                      <a:pt x="34" y="254"/>
                    </a:lnTo>
                    <a:lnTo>
                      <a:pt x="36" y="256"/>
                    </a:lnTo>
                    <a:lnTo>
                      <a:pt x="40" y="258"/>
                    </a:lnTo>
                    <a:lnTo>
                      <a:pt x="43" y="260"/>
                    </a:lnTo>
                    <a:lnTo>
                      <a:pt x="47" y="260"/>
                    </a:lnTo>
                    <a:lnTo>
                      <a:pt x="50" y="260"/>
                    </a:lnTo>
                    <a:lnTo>
                      <a:pt x="52" y="260"/>
                    </a:lnTo>
                    <a:lnTo>
                      <a:pt x="56" y="258"/>
                    </a:lnTo>
                    <a:lnTo>
                      <a:pt x="58" y="256"/>
                    </a:lnTo>
                    <a:lnTo>
                      <a:pt x="58" y="251"/>
                    </a:lnTo>
                    <a:lnTo>
                      <a:pt x="58" y="245"/>
                    </a:lnTo>
                    <a:lnTo>
                      <a:pt x="56" y="238"/>
                    </a:lnTo>
                    <a:close/>
                    <a:moveTo>
                      <a:pt x="2065" y="238"/>
                    </a:moveTo>
                    <a:lnTo>
                      <a:pt x="2022" y="242"/>
                    </a:lnTo>
                    <a:lnTo>
                      <a:pt x="1982" y="242"/>
                    </a:lnTo>
                    <a:lnTo>
                      <a:pt x="1944" y="242"/>
                    </a:lnTo>
                    <a:lnTo>
                      <a:pt x="1910" y="245"/>
                    </a:lnTo>
                    <a:lnTo>
                      <a:pt x="1878" y="254"/>
                    </a:lnTo>
                    <a:lnTo>
                      <a:pt x="1888" y="260"/>
                    </a:lnTo>
                    <a:lnTo>
                      <a:pt x="1906" y="265"/>
                    </a:lnTo>
                    <a:lnTo>
                      <a:pt x="1930" y="269"/>
                    </a:lnTo>
                    <a:lnTo>
                      <a:pt x="1957" y="272"/>
                    </a:lnTo>
                    <a:lnTo>
                      <a:pt x="1986" y="270"/>
                    </a:lnTo>
                    <a:lnTo>
                      <a:pt x="2015" y="265"/>
                    </a:lnTo>
                    <a:lnTo>
                      <a:pt x="2042" y="254"/>
                    </a:lnTo>
                    <a:lnTo>
                      <a:pt x="2065" y="238"/>
                    </a:lnTo>
                    <a:close/>
                    <a:moveTo>
                      <a:pt x="2193" y="236"/>
                    </a:moveTo>
                    <a:lnTo>
                      <a:pt x="2186" y="238"/>
                    </a:lnTo>
                    <a:lnTo>
                      <a:pt x="2179" y="247"/>
                    </a:lnTo>
                    <a:lnTo>
                      <a:pt x="2177" y="238"/>
                    </a:lnTo>
                    <a:lnTo>
                      <a:pt x="2170" y="240"/>
                    </a:lnTo>
                    <a:lnTo>
                      <a:pt x="2161" y="240"/>
                    </a:lnTo>
                    <a:lnTo>
                      <a:pt x="2152" y="242"/>
                    </a:lnTo>
                    <a:lnTo>
                      <a:pt x="2146" y="245"/>
                    </a:lnTo>
                    <a:lnTo>
                      <a:pt x="2143" y="252"/>
                    </a:lnTo>
                    <a:lnTo>
                      <a:pt x="2146" y="265"/>
                    </a:lnTo>
                    <a:lnTo>
                      <a:pt x="2157" y="263"/>
                    </a:lnTo>
                    <a:lnTo>
                      <a:pt x="2166" y="258"/>
                    </a:lnTo>
                    <a:lnTo>
                      <a:pt x="2172" y="252"/>
                    </a:lnTo>
                    <a:lnTo>
                      <a:pt x="2179" y="247"/>
                    </a:lnTo>
                    <a:lnTo>
                      <a:pt x="2181" y="258"/>
                    </a:lnTo>
                    <a:lnTo>
                      <a:pt x="2190" y="263"/>
                    </a:lnTo>
                    <a:lnTo>
                      <a:pt x="2200" y="265"/>
                    </a:lnTo>
                    <a:lnTo>
                      <a:pt x="2211" y="261"/>
                    </a:lnTo>
                    <a:lnTo>
                      <a:pt x="2218" y="252"/>
                    </a:lnTo>
                    <a:lnTo>
                      <a:pt x="2220" y="240"/>
                    </a:lnTo>
                    <a:lnTo>
                      <a:pt x="2209" y="240"/>
                    </a:lnTo>
                    <a:lnTo>
                      <a:pt x="2200" y="238"/>
                    </a:lnTo>
                    <a:lnTo>
                      <a:pt x="2193" y="236"/>
                    </a:lnTo>
                    <a:close/>
                    <a:moveTo>
                      <a:pt x="2332" y="229"/>
                    </a:moveTo>
                    <a:lnTo>
                      <a:pt x="2307" y="234"/>
                    </a:lnTo>
                    <a:lnTo>
                      <a:pt x="2309" y="249"/>
                    </a:lnTo>
                    <a:lnTo>
                      <a:pt x="2312" y="261"/>
                    </a:lnTo>
                    <a:lnTo>
                      <a:pt x="2319" y="269"/>
                    </a:lnTo>
                    <a:lnTo>
                      <a:pt x="2328" y="272"/>
                    </a:lnTo>
                    <a:lnTo>
                      <a:pt x="2330" y="261"/>
                    </a:lnTo>
                    <a:lnTo>
                      <a:pt x="2332" y="252"/>
                    </a:lnTo>
                    <a:lnTo>
                      <a:pt x="2334" y="242"/>
                    </a:lnTo>
                    <a:lnTo>
                      <a:pt x="2332" y="229"/>
                    </a:lnTo>
                    <a:close/>
                    <a:moveTo>
                      <a:pt x="2280" y="229"/>
                    </a:moveTo>
                    <a:lnTo>
                      <a:pt x="2238" y="236"/>
                    </a:lnTo>
                    <a:lnTo>
                      <a:pt x="2240" y="252"/>
                    </a:lnTo>
                    <a:lnTo>
                      <a:pt x="2247" y="260"/>
                    </a:lnTo>
                    <a:lnTo>
                      <a:pt x="2258" y="263"/>
                    </a:lnTo>
                    <a:lnTo>
                      <a:pt x="2271" y="263"/>
                    </a:lnTo>
                    <a:lnTo>
                      <a:pt x="2283" y="260"/>
                    </a:lnTo>
                    <a:lnTo>
                      <a:pt x="2280" y="229"/>
                    </a:lnTo>
                    <a:close/>
                    <a:moveTo>
                      <a:pt x="3815" y="225"/>
                    </a:moveTo>
                    <a:lnTo>
                      <a:pt x="3802" y="225"/>
                    </a:lnTo>
                    <a:lnTo>
                      <a:pt x="3789" y="229"/>
                    </a:lnTo>
                    <a:lnTo>
                      <a:pt x="3777" y="236"/>
                    </a:lnTo>
                    <a:lnTo>
                      <a:pt x="3770" y="245"/>
                    </a:lnTo>
                    <a:lnTo>
                      <a:pt x="3768" y="256"/>
                    </a:lnTo>
                    <a:lnTo>
                      <a:pt x="3779" y="252"/>
                    </a:lnTo>
                    <a:lnTo>
                      <a:pt x="3788" y="254"/>
                    </a:lnTo>
                    <a:lnTo>
                      <a:pt x="3793" y="256"/>
                    </a:lnTo>
                    <a:lnTo>
                      <a:pt x="3798" y="258"/>
                    </a:lnTo>
                    <a:lnTo>
                      <a:pt x="3804" y="254"/>
                    </a:lnTo>
                    <a:lnTo>
                      <a:pt x="3809" y="247"/>
                    </a:lnTo>
                    <a:lnTo>
                      <a:pt x="3811" y="251"/>
                    </a:lnTo>
                    <a:lnTo>
                      <a:pt x="3815" y="254"/>
                    </a:lnTo>
                    <a:lnTo>
                      <a:pt x="3818" y="254"/>
                    </a:lnTo>
                    <a:lnTo>
                      <a:pt x="3822" y="254"/>
                    </a:lnTo>
                    <a:lnTo>
                      <a:pt x="3827" y="254"/>
                    </a:lnTo>
                    <a:lnTo>
                      <a:pt x="3831" y="252"/>
                    </a:lnTo>
                    <a:lnTo>
                      <a:pt x="3836" y="252"/>
                    </a:lnTo>
                    <a:lnTo>
                      <a:pt x="3834" y="238"/>
                    </a:lnTo>
                    <a:lnTo>
                      <a:pt x="3827" y="229"/>
                    </a:lnTo>
                    <a:lnTo>
                      <a:pt x="3815" y="225"/>
                    </a:lnTo>
                    <a:close/>
                    <a:moveTo>
                      <a:pt x="4065" y="218"/>
                    </a:moveTo>
                    <a:lnTo>
                      <a:pt x="4060" y="220"/>
                    </a:lnTo>
                    <a:lnTo>
                      <a:pt x="4056" y="222"/>
                    </a:lnTo>
                    <a:lnTo>
                      <a:pt x="4053" y="224"/>
                    </a:lnTo>
                    <a:lnTo>
                      <a:pt x="4051" y="227"/>
                    </a:lnTo>
                    <a:lnTo>
                      <a:pt x="4047" y="231"/>
                    </a:lnTo>
                    <a:lnTo>
                      <a:pt x="4044" y="233"/>
                    </a:lnTo>
                    <a:lnTo>
                      <a:pt x="4040" y="234"/>
                    </a:lnTo>
                    <a:lnTo>
                      <a:pt x="4038" y="231"/>
                    </a:lnTo>
                    <a:lnTo>
                      <a:pt x="4036" y="229"/>
                    </a:lnTo>
                    <a:lnTo>
                      <a:pt x="4035" y="229"/>
                    </a:lnTo>
                    <a:lnTo>
                      <a:pt x="4035" y="231"/>
                    </a:lnTo>
                    <a:lnTo>
                      <a:pt x="4035" y="233"/>
                    </a:lnTo>
                    <a:lnTo>
                      <a:pt x="4035" y="233"/>
                    </a:lnTo>
                    <a:lnTo>
                      <a:pt x="4038" y="234"/>
                    </a:lnTo>
                    <a:lnTo>
                      <a:pt x="4040" y="234"/>
                    </a:lnTo>
                    <a:lnTo>
                      <a:pt x="4042" y="245"/>
                    </a:lnTo>
                    <a:lnTo>
                      <a:pt x="4047" y="243"/>
                    </a:lnTo>
                    <a:lnTo>
                      <a:pt x="4051" y="243"/>
                    </a:lnTo>
                    <a:lnTo>
                      <a:pt x="4054" y="245"/>
                    </a:lnTo>
                    <a:lnTo>
                      <a:pt x="4058" y="247"/>
                    </a:lnTo>
                    <a:lnTo>
                      <a:pt x="4060" y="249"/>
                    </a:lnTo>
                    <a:lnTo>
                      <a:pt x="4064" y="249"/>
                    </a:lnTo>
                    <a:lnTo>
                      <a:pt x="4069" y="251"/>
                    </a:lnTo>
                    <a:lnTo>
                      <a:pt x="4065" y="218"/>
                    </a:lnTo>
                    <a:close/>
                    <a:moveTo>
                      <a:pt x="4013" y="218"/>
                    </a:moveTo>
                    <a:lnTo>
                      <a:pt x="3982" y="225"/>
                    </a:lnTo>
                    <a:lnTo>
                      <a:pt x="3957" y="227"/>
                    </a:lnTo>
                    <a:lnTo>
                      <a:pt x="3935" y="227"/>
                    </a:lnTo>
                    <a:lnTo>
                      <a:pt x="3916" y="227"/>
                    </a:lnTo>
                    <a:lnTo>
                      <a:pt x="3898" y="229"/>
                    </a:lnTo>
                    <a:lnTo>
                      <a:pt x="3880" y="234"/>
                    </a:lnTo>
                    <a:lnTo>
                      <a:pt x="3862" y="247"/>
                    </a:lnTo>
                    <a:lnTo>
                      <a:pt x="3887" y="251"/>
                    </a:lnTo>
                    <a:lnTo>
                      <a:pt x="3908" y="251"/>
                    </a:lnTo>
                    <a:lnTo>
                      <a:pt x="3928" y="251"/>
                    </a:lnTo>
                    <a:lnTo>
                      <a:pt x="3952" y="249"/>
                    </a:lnTo>
                    <a:lnTo>
                      <a:pt x="3981" y="249"/>
                    </a:lnTo>
                    <a:lnTo>
                      <a:pt x="4017" y="249"/>
                    </a:lnTo>
                    <a:lnTo>
                      <a:pt x="4013" y="218"/>
                    </a:lnTo>
                    <a:close/>
                    <a:moveTo>
                      <a:pt x="2873" y="218"/>
                    </a:moveTo>
                    <a:lnTo>
                      <a:pt x="2866" y="222"/>
                    </a:lnTo>
                    <a:lnTo>
                      <a:pt x="2857" y="222"/>
                    </a:lnTo>
                    <a:lnTo>
                      <a:pt x="2848" y="222"/>
                    </a:lnTo>
                    <a:lnTo>
                      <a:pt x="2839" y="224"/>
                    </a:lnTo>
                    <a:lnTo>
                      <a:pt x="2833" y="229"/>
                    </a:lnTo>
                    <a:lnTo>
                      <a:pt x="2833" y="236"/>
                    </a:lnTo>
                    <a:lnTo>
                      <a:pt x="2844" y="234"/>
                    </a:lnTo>
                    <a:lnTo>
                      <a:pt x="2855" y="236"/>
                    </a:lnTo>
                    <a:lnTo>
                      <a:pt x="2862" y="238"/>
                    </a:lnTo>
                    <a:lnTo>
                      <a:pt x="2868" y="236"/>
                    </a:lnTo>
                    <a:lnTo>
                      <a:pt x="2871" y="231"/>
                    </a:lnTo>
                    <a:lnTo>
                      <a:pt x="2873" y="218"/>
                    </a:lnTo>
                    <a:close/>
                    <a:moveTo>
                      <a:pt x="2823" y="218"/>
                    </a:moveTo>
                    <a:lnTo>
                      <a:pt x="2763" y="229"/>
                    </a:lnTo>
                    <a:lnTo>
                      <a:pt x="2761" y="225"/>
                    </a:lnTo>
                    <a:lnTo>
                      <a:pt x="2759" y="224"/>
                    </a:lnTo>
                    <a:lnTo>
                      <a:pt x="2758" y="224"/>
                    </a:lnTo>
                    <a:lnTo>
                      <a:pt x="2756" y="225"/>
                    </a:lnTo>
                    <a:lnTo>
                      <a:pt x="2754" y="227"/>
                    </a:lnTo>
                    <a:lnTo>
                      <a:pt x="2754" y="231"/>
                    </a:lnTo>
                    <a:lnTo>
                      <a:pt x="2752" y="234"/>
                    </a:lnTo>
                    <a:lnTo>
                      <a:pt x="2750" y="236"/>
                    </a:lnTo>
                    <a:lnTo>
                      <a:pt x="2750" y="238"/>
                    </a:lnTo>
                    <a:lnTo>
                      <a:pt x="2750" y="238"/>
                    </a:lnTo>
                    <a:lnTo>
                      <a:pt x="2752" y="238"/>
                    </a:lnTo>
                    <a:lnTo>
                      <a:pt x="2754" y="238"/>
                    </a:lnTo>
                    <a:lnTo>
                      <a:pt x="2754" y="234"/>
                    </a:lnTo>
                    <a:lnTo>
                      <a:pt x="2754" y="231"/>
                    </a:lnTo>
                    <a:lnTo>
                      <a:pt x="2763" y="229"/>
                    </a:lnTo>
                    <a:lnTo>
                      <a:pt x="2765" y="243"/>
                    </a:lnTo>
                    <a:lnTo>
                      <a:pt x="2770" y="251"/>
                    </a:lnTo>
                    <a:lnTo>
                      <a:pt x="2781" y="254"/>
                    </a:lnTo>
                    <a:lnTo>
                      <a:pt x="2792" y="252"/>
                    </a:lnTo>
                    <a:lnTo>
                      <a:pt x="2803" y="247"/>
                    </a:lnTo>
                    <a:lnTo>
                      <a:pt x="2814" y="238"/>
                    </a:lnTo>
                    <a:lnTo>
                      <a:pt x="2819" y="229"/>
                    </a:lnTo>
                    <a:lnTo>
                      <a:pt x="2823" y="218"/>
                    </a:lnTo>
                    <a:close/>
                    <a:moveTo>
                      <a:pt x="132" y="207"/>
                    </a:moveTo>
                    <a:lnTo>
                      <a:pt x="97" y="213"/>
                    </a:lnTo>
                    <a:lnTo>
                      <a:pt x="63" y="227"/>
                    </a:lnTo>
                    <a:lnTo>
                      <a:pt x="96" y="229"/>
                    </a:lnTo>
                    <a:lnTo>
                      <a:pt x="128" y="233"/>
                    </a:lnTo>
                    <a:lnTo>
                      <a:pt x="162" y="236"/>
                    </a:lnTo>
                    <a:lnTo>
                      <a:pt x="195" y="238"/>
                    </a:lnTo>
                    <a:lnTo>
                      <a:pt x="229" y="233"/>
                    </a:lnTo>
                    <a:lnTo>
                      <a:pt x="260" y="220"/>
                    </a:lnTo>
                    <a:lnTo>
                      <a:pt x="263" y="216"/>
                    </a:lnTo>
                    <a:lnTo>
                      <a:pt x="265" y="215"/>
                    </a:lnTo>
                    <a:lnTo>
                      <a:pt x="263" y="213"/>
                    </a:lnTo>
                    <a:lnTo>
                      <a:pt x="263" y="213"/>
                    </a:lnTo>
                    <a:lnTo>
                      <a:pt x="261" y="213"/>
                    </a:lnTo>
                    <a:lnTo>
                      <a:pt x="260" y="213"/>
                    </a:lnTo>
                    <a:lnTo>
                      <a:pt x="260" y="216"/>
                    </a:lnTo>
                    <a:lnTo>
                      <a:pt x="260" y="220"/>
                    </a:lnTo>
                    <a:lnTo>
                      <a:pt x="229" y="216"/>
                    </a:lnTo>
                    <a:lnTo>
                      <a:pt x="197" y="211"/>
                    </a:lnTo>
                    <a:lnTo>
                      <a:pt x="164" y="207"/>
                    </a:lnTo>
                    <a:lnTo>
                      <a:pt x="132" y="207"/>
                    </a:lnTo>
                    <a:close/>
                    <a:moveTo>
                      <a:pt x="835" y="204"/>
                    </a:moveTo>
                    <a:lnTo>
                      <a:pt x="828" y="206"/>
                    </a:lnTo>
                    <a:lnTo>
                      <a:pt x="817" y="207"/>
                    </a:lnTo>
                    <a:lnTo>
                      <a:pt x="804" y="207"/>
                    </a:lnTo>
                    <a:lnTo>
                      <a:pt x="795" y="209"/>
                    </a:lnTo>
                    <a:lnTo>
                      <a:pt x="788" y="215"/>
                    </a:lnTo>
                    <a:lnTo>
                      <a:pt x="786" y="224"/>
                    </a:lnTo>
                    <a:lnTo>
                      <a:pt x="795" y="218"/>
                    </a:lnTo>
                    <a:lnTo>
                      <a:pt x="804" y="218"/>
                    </a:lnTo>
                    <a:lnTo>
                      <a:pt x="813" y="220"/>
                    </a:lnTo>
                    <a:lnTo>
                      <a:pt x="822" y="224"/>
                    </a:lnTo>
                    <a:lnTo>
                      <a:pt x="830" y="224"/>
                    </a:lnTo>
                    <a:lnTo>
                      <a:pt x="833" y="224"/>
                    </a:lnTo>
                    <a:lnTo>
                      <a:pt x="837" y="216"/>
                    </a:lnTo>
                    <a:lnTo>
                      <a:pt x="835" y="204"/>
                    </a:lnTo>
                    <a:close/>
                    <a:moveTo>
                      <a:pt x="5037" y="198"/>
                    </a:moveTo>
                    <a:lnTo>
                      <a:pt x="5021" y="204"/>
                    </a:lnTo>
                    <a:lnTo>
                      <a:pt x="5007" y="204"/>
                    </a:lnTo>
                    <a:lnTo>
                      <a:pt x="4994" y="202"/>
                    </a:lnTo>
                    <a:lnTo>
                      <a:pt x="4983" y="200"/>
                    </a:lnTo>
                    <a:lnTo>
                      <a:pt x="4969" y="202"/>
                    </a:lnTo>
                    <a:lnTo>
                      <a:pt x="4971" y="216"/>
                    </a:lnTo>
                    <a:lnTo>
                      <a:pt x="4980" y="227"/>
                    </a:lnTo>
                    <a:lnTo>
                      <a:pt x="4992" y="233"/>
                    </a:lnTo>
                    <a:lnTo>
                      <a:pt x="5007" y="236"/>
                    </a:lnTo>
                    <a:lnTo>
                      <a:pt x="5019" y="234"/>
                    </a:lnTo>
                    <a:lnTo>
                      <a:pt x="5030" y="227"/>
                    </a:lnTo>
                    <a:lnTo>
                      <a:pt x="5037" y="216"/>
                    </a:lnTo>
                    <a:lnTo>
                      <a:pt x="5037" y="198"/>
                    </a:lnTo>
                    <a:close/>
                    <a:moveTo>
                      <a:pt x="2716" y="197"/>
                    </a:moveTo>
                    <a:lnTo>
                      <a:pt x="2700" y="198"/>
                    </a:lnTo>
                    <a:lnTo>
                      <a:pt x="2693" y="202"/>
                    </a:lnTo>
                    <a:lnTo>
                      <a:pt x="2687" y="207"/>
                    </a:lnTo>
                    <a:lnTo>
                      <a:pt x="2686" y="215"/>
                    </a:lnTo>
                    <a:lnTo>
                      <a:pt x="2684" y="220"/>
                    </a:lnTo>
                    <a:lnTo>
                      <a:pt x="2678" y="225"/>
                    </a:lnTo>
                    <a:lnTo>
                      <a:pt x="2669" y="229"/>
                    </a:lnTo>
                    <a:lnTo>
                      <a:pt x="2651" y="231"/>
                    </a:lnTo>
                    <a:lnTo>
                      <a:pt x="2648" y="227"/>
                    </a:lnTo>
                    <a:lnTo>
                      <a:pt x="2635" y="225"/>
                    </a:lnTo>
                    <a:lnTo>
                      <a:pt x="2615" y="224"/>
                    </a:lnTo>
                    <a:lnTo>
                      <a:pt x="2588" y="224"/>
                    </a:lnTo>
                    <a:lnTo>
                      <a:pt x="2557" y="224"/>
                    </a:lnTo>
                    <a:lnTo>
                      <a:pt x="2527" y="225"/>
                    </a:lnTo>
                    <a:lnTo>
                      <a:pt x="2494" y="227"/>
                    </a:lnTo>
                    <a:lnTo>
                      <a:pt x="2464" y="233"/>
                    </a:lnTo>
                    <a:lnTo>
                      <a:pt x="2437" y="238"/>
                    </a:lnTo>
                    <a:lnTo>
                      <a:pt x="2417" y="247"/>
                    </a:lnTo>
                    <a:lnTo>
                      <a:pt x="2404" y="256"/>
                    </a:lnTo>
                    <a:lnTo>
                      <a:pt x="2420" y="252"/>
                    </a:lnTo>
                    <a:lnTo>
                      <a:pt x="2442" y="249"/>
                    </a:lnTo>
                    <a:lnTo>
                      <a:pt x="2465" y="249"/>
                    </a:lnTo>
                    <a:lnTo>
                      <a:pt x="2489" y="251"/>
                    </a:lnTo>
                    <a:lnTo>
                      <a:pt x="2512" y="256"/>
                    </a:lnTo>
                    <a:lnTo>
                      <a:pt x="2532" y="267"/>
                    </a:lnTo>
                    <a:lnTo>
                      <a:pt x="2545" y="281"/>
                    </a:lnTo>
                    <a:lnTo>
                      <a:pt x="2548" y="287"/>
                    </a:lnTo>
                    <a:lnTo>
                      <a:pt x="2550" y="287"/>
                    </a:lnTo>
                    <a:lnTo>
                      <a:pt x="2552" y="287"/>
                    </a:lnTo>
                    <a:lnTo>
                      <a:pt x="2552" y="287"/>
                    </a:lnTo>
                    <a:lnTo>
                      <a:pt x="2552" y="285"/>
                    </a:lnTo>
                    <a:lnTo>
                      <a:pt x="2550" y="283"/>
                    </a:lnTo>
                    <a:lnTo>
                      <a:pt x="2548" y="281"/>
                    </a:lnTo>
                    <a:lnTo>
                      <a:pt x="2545" y="281"/>
                    </a:lnTo>
                    <a:lnTo>
                      <a:pt x="2550" y="265"/>
                    </a:lnTo>
                    <a:lnTo>
                      <a:pt x="2561" y="254"/>
                    </a:lnTo>
                    <a:lnTo>
                      <a:pt x="2574" y="249"/>
                    </a:lnTo>
                    <a:lnTo>
                      <a:pt x="2590" y="247"/>
                    </a:lnTo>
                    <a:lnTo>
                      <a:pt x="2610" y="247"/>
                    </a:lnTo>
                    <a:lnTo>
                      <a:pt x="2628" y="249"/>
                    </a:lnTo>
                    <a:lnTo>
                      <a:pt x="2648" y="251"/>
                    </a:lnTo>
                    <a:lnTo>
                      <a:pt x="2666" y="251"/>
                    </a:lnTo>
                    <a:lnTo>
                      <a:pt x="2682" y="249"/>
                    </a:lnTo>
                    <a:lnTo>
                      <a:pt x="2696" y="242"/>
                    </a:lnTo>
                    <a:lnTo>
                      <a:pt x="2700" y="251"/>
                    </a:lnTo>
                    <a:lnTo>
                      <a:pt x="2705" y="252"/>
                    </a:lnTo>
                    <a:lnTo>
                      <a:pt x="2713" y="251"/>
                    </a:lnTo>
                    <a:lnTo>
                      <a:pt x="2720" y="245"/>
                    </a:lnTo>
                    <a:lnTo>
                      <a:pt x="2725" y="240"/>
                    </a:lnTo>
                    <a:lnTo>
                      <a:pt x="2729" y="236"/>
                    </a:lnTo>
                    <a:lnTo>
                      <a:pt x="2732" y="240"/>
                    </a:lnTo>
                    <a:lnTo>
                      <a:pt x="2734" y="242"/>
                    </a:lnTo>
                    <a:lnTo>
                      <a:pt x="2734" y="242"/>
                    </a:lnTo>
                    <a:lnTo>
                      <a:pt x="2736" y="240"/>
                    </a:lnTo>
                    <a:lnTo>
                      <a:pt x="2736" y="238"/>
                    </a:lnTo>
                    <a:lnTo>
                      <a:pt x="2734" y="236"/>
                    </a:lnTo>
                    <a:lnTo>
                      <a:pt x="2732" y="236"/>
                    </a:lnTo>
                    <a:lnTo>
                      <a:pt x="2729" y="236"/>
                    </a:lnTo>
                    <a:lnTo>
                      <a:pt x="2729" y="225"/>
                    </a:lnTo>
                    <a:lnTo>
                      <a:pt x="2716" y="227"/>
                    </a:lnTo>
                    <a:lnTo>
                      <a:pt x="2713" y="227"/>
                    </a:lnTo>
                    <a:lnTo>
                      <a:pt x="2713" y="222"/>
                    </a:lnTo>
                    <a:lnTo>
                      <a:pt x="2716" y="215"/>
                    </a:lnTo>
                    <a:lnTo>
                      <a:pt x="2718" y="206"/>
                    </a:lnTo>
                    <a:lnTo>
                      <a:pt x="2716" y="197"/>
                    </a:lnTo>
                    <a:close/>
                    <a:moveTo>
                      <a:pt x="1973" y="193"/>
                    </a:moveTo>
                    <a:lnTo>
                      <a:pt x="1964" y="197"/>
                    </a:lnTo>
                    <a:lnTo>
                      <a:pt x="1953" y="197"/>
                    </a:lnTo>
                    <a:lnTo>
                      <a:pt x="1942" y="198"/>
                    </a:lnTo>
                    <a:lnTo>
                      <a:pt x="1933" y="200"/>
                    </a:lnTo>
                    <a:lnTo>
                      <a:pt x="1926" y="204"/>
                    </a:lnTo>
                    <a:lnTo>
                      <a:pt x="1924" y="213"/>
                    </a:lnTo>
                    <a:lnTo>
                      <a:pt x="1937" y="216"/>
                    </a:lnTo>
                    <a:lnTo>
                      <a:pt x="1948" y="220"/>
                    </a:lnTo>
                    <a:lnTo>
                      <a:pt x="1957" y="222"/>
                    </a:lnTo>
                    <a:lnTo>
                      <a:pt x="1962" y="218"/>
                    </a:lnTo>
                    <a:lnTo>
                      <a:pt x="1968" y="209"/>
                    </a:lnTo>
                    <a:lnTo>
                      <a:pt x="1973" y="193"/>
                    </a:lnTo>
                    <a:close/>
                    <a:moveTo>
                      <a:pt x="4543" y="193"/>
                    </a:moveTo>
                    <a:lnTo>
                      <a:pt x="4511" y="195"/>
                    </a:lnTo>
                    <a:lnTo>
                      <a:pt x="4478" y="198"/>
                    </a:lnTo>
                    <a:lnTo>
                      <a:pt x="4442" y="209"/>
                    </a:lnTo>
                    <a:lnTo>
                      <a:pt x="4442" y="198"/>
                    </a:lnTo>
                    <a:lnTo>
                      <a:pt x="4390" y="209"/>
                    </a:lnTo>
                    <a:lnTo>
                      <a:pt x="4341" y="213"/>
                    </a:lnTo>
                    <a:lnTo>
                      <a:pt x="4294" y="215"/>
                    </a:lnTo>
                    <a:lnTo>
                      <a:pt x="4247" y="215"/>
                    </a:lnTo>
                    <a:lnTo>
                      <a:pt x="4201" y="218"/>
                    </a:lnTo>
                    <a:lnTo>
                      <a:pt x="4152" y="227"/>
                    </a:lnTo>
                    <a:lnTo>
                      <a:pt x="4101" y="243"/>
                    </a:lnTo>
                    <a:lnTo>
                      <a:pt x="4161" y="243"/>
                    </a:lnTo>
                    <a:lnTo>
                      <a:pt x="4219" y="243"/>
                    </a:lnTo>
                    <a:lnTo>
                      <a:pt x="4278" y="242"/>
                    </a:lnTo>
                    <a:lnTo>
                      <a:pt x="4338" y="236"/>
                    </a:lnTo>
                    <a:lnTo>
                      <a:pt x="4403" y="227"/>
                    </a:lnTo>
                    <a:lnTo>
                      <a:pt x="4408" y="234"/>
                    </a:lnTo>
                    <a:lnTo>
                      <a:pt x="4417" y="234"/>
                    </a:lnTo>
                    <a:lnTo>
                      <a:pt x="4426" y="233"/>
                    </a:lnTo>
                    <a:lnTo>
                      <a:pt x="4437" y="231"/>
                    </a:lnTo>
                    <a:lnTo>
                      <a:pt x="4435" y="225"/>
                    </a:lnTo>
                    <a:lnTo>
                      <a:pt x="4437" y="220"/>
                    </a:lnTo>
                    <a:lnTo>
                      <a:pt x="4437" y="215"/>
                    </a:lnTo>
                    <a:lnTo>
                      <a:pt x="4439" y="211"/>
                    </a:lnTo>
                    <a:lnTo>
                      <a:pt x="4442" y="209"/>
                    </a:lnTo>
                    <a:lnTo>
                      <a:pt x="4446" y="229"/>
                    </a:lnTo>
                    <a:lnTo>
                      <a:pt x="4471" y="225"/>
                    </a:lnTo>
                    <a:lnTo>
                      <a:pt x="4493" y="222"/>
                    </a:lnTo>
                    <a:lnTo>
                      <a:pt x="4509" y="222"/>
                    </a:lnTo>
                    <a:lnTo>
                      <a:pt x="4523" y="225"/>
                    </a:lnTo>
                    <a:lnTo>
                      <a:pt x="4518" y="225"/>
                    </a:lnTo>
                    <a:lnTo>
                      <a:pt x="4516" y="227"/>
                    </a:lnTo>
                    <a:lnTo>
                      <a:pt x="4516" y="229"/>
                    </a:lnTo>
                    <a:lnTo>
                      <a:pt x="4516" y="233"/>
                    </a:lnTo>
                    <a:lnTo>
                      <a:pt x="4516" y="236"/>
                    </a:lnTo>
                    <a:lnTo>
                      <a:pt x="4505" y="238"/>
                    </a:lnTo>
                    <a:lnTo>
                      <a:pt x="4496" y="238"/>
                    </a:lnTo>
                    <a:lnTo>
                      <a:pt x="4489" y="240"/>
                    </a:lnTo>
                    <a:lnTo>
                      <a:pt x="4486" y="242"/>
                    </a:lnTo>
                    <a:lnTo>
                      <a:pt x="4482" y="243"/>
                    </a:lnTo>
                    <a:lnTo>
                      <a:pt x="4480" y="247"/>
                    </a:lnTo>
                    <a:lnTo>
                      <a:pt x="4482" y="249"/>
                    </a:lnTo>
                    <a:lnTo>
                      <a:pt x="4482" y="251"/>
                    </a:lnTo>
                    <a:lnTo>
                      <a:pt x="4486" y="252"/>
                    </a:lnTo>
                    <a:lnTo>
                      <a:pt x="4489" y="252"/>
                    </a:lnTo>
                    <a:lnTo>
                      <a:pt x="4493" y="252"/>
                    </a:lnTo>
                    <a:lnTo>
                      <a:pt x="4496" y="252"/>
                    </a:lnTo>
                    <a:lnTo>
                      <a:pt x="4502" y="251"/>
                    </a:lnTo>
                    <a:lnTo>
                      <a:pt x="4505" y="247"/>
                    </a:lnTo>
                    <a:lnTo>
                      <a:pt x="4511" y="243"/>
                    </a:lnTo>
                    <a:lnTo>
                      <a:pt x="4516" y="236"/>
                    </a:lnTo>
                    <a:lnTo>
                      <a:pt x="4523" y="234"/>
                    </a:lnTo>
                    <a:lnTo>
                      <a:pt x="4525" y="240"/>
                    </a:lnTo>
                    <a:lnTo>
                      <a:pt x="4527" y="243"/>
                    </a:lnTo>
                    <a:lnTo>
                      <a:pt x="4529" y="245"/>
                    </a:lnTo>
                    <a:lnTo>
                      <a:pt x="4532" y="245"/>
                    </a:lnTo>
                    <a:lnTo>
                      <a:pt x="4534" y="245"/>
                    </a:lnTo>
                    <a:lnTo>
                      <a:pt x="4536" y="243"/>
                    </a:lnTo>
                    <a:lnTo>
                      <a:pt x="4538" y="242"/>
                    </a:lnTo>
                    <a:lnTo>
                      <a:pt x="4540" y="240"/>
                    </a:lnTo>
                    <a:lnTo>
                      <a:pt x="4540" y="236"/>
                    </a:lnTo>
                    <a:lnTo>
                      <a:pt x="4540" y="234"/>
                    </a:lnTo>
                    <a:lnTo>
                      <a:pt x="4540" y="233"/>
                    </a:lnTo>
                    <a:lnTo>
                      <a:pt x="4538" y="233"/>
                    </a:lnTo>
                    <a:lnTo>
                      <a:pt x="4534" y="231"/>
                    </a:lnTo>
                    <a:lnTo>
                      <a:pt x="4531" y="233"/>
                    </a:lnTo>
                    <a:lnTo>
                      <a:pt x="4523" y="234"/>
                    </a:lnTo>
                    <a:lnTo>
                      <a:pt x="4523" y="225"/>
                    </a:lnTo>
                    <a:lnTo>
                      <a:pt x="4527" y="220"/>
                    </a:lnTo>
                    <a:lnTo>
                      <a:pt x="4534" y="216"/>
                    </a:lnTo>
                    <a:lnTo>
                      <a:pt x="4543" y="216"/>
                    </a:lnTo>
                    <a:lnTo>
                      <a:pt x="4554" y="218"/>
                    </a:lnTo>
                    <a:lnTo>
                      <a:pt x="4563" y="216"/>
                    </a:lnTo>
                    <a:lnTo>
                      <a:pt x="4570" y="213"/>
                    </a:lnTo>
                    <a:lnTo>
                      <a:pt x="4576" y="206"/>
                    </a:lnTo>
                    <a:lnTo>
                      <a:pt x="4579" y="193"/>
                    </a:lnTo>
                    <a:lnTo>
                      <a:pt x="4543" y="193"/>
                    </a:lnTo>
                    <a:close/>
                    <a:moveTo>
                      <a:pt x="1391" y="189"/>
                    </a:moveTo>
                    <a:lnTo>
                      <a:pt x="1387" y="191"/>
                    </a:lnTo>
                    <a:lnTo>
                      <a:pt x="1385" y="197"/>
                    </a:lnTo>
                    <a:lnTo>
                      <a:pt x="1385" y="202"/>
                    </a:lnTo>
                    <a:lnTo>
                      <a:pt x="1387" y="206"/>
                    </a:lnTo>
                    <a:lnTo>
                      <a:pt x="1391" y="209"/>
                    </a:lnTo>
                    <a:lnTo>
                      <a:pt x="1394" y="211"/>
                    </a:lnTo>
                    <a:lnTo>
                      <a:pt x="1398" y="211"/>
                    </a:lnTo>
                    <a:lnTo>
                      <a:pt x="1403" y="211"/>
                    </a:lnTo>
                    <a:lnTo>
                      <a:pt x="1407" y="209"/>
                    </a:lnTo>
                    <a:lnTo>
                      <a:pt x="1410" y="207"/>
                    </a:lnTo>
                    <a:lnTo>
                      <a:pt x="1412" y="204"/>
                    </a:lnTo>
                    <a:lnTo>
                      <a:pt x="1414" y="200"/>
                    </a:lnTo>
                    <a:lnTo>
                      <a:pt x="1412" y="197"/>
                    </a:lnTo>
                    <a:lnTo>
                      <a:pt x="1409" y="197"/>
                    </a:lnTo>
                    <a:lnTo>
                      <a:pt x="1405" y="195"/>
                    </a:lnTo>
                    <a:lnTo>
                      <a:pt x="1401" y="193"/>
                    </a:lnTo>
                    <a:lnTo>
                      <a:pt x="1400" y="191"/>
                    </a:lnTo>
                    <a:lnTo>
                      <a:pt x="1396" y="189"/>
                    </a:lnTo>
                    <a:lnTo>
                      <a:pt x="1391" y="189"/>
                    </a:lnTo>
                    <a:close/>
                    <a:moveTo>
                      <a:pt x="2842" y="187"/>
                    </a:moveTo>
                    <a:lnTo>
                      <a:pt x="2835" y="187"/>
                    </a:lnTo>
                    <a:lnTo>
                      <a:pt x="2832" y="193"/>
                    </a:lnTo>
                    <a:lnTo>
                      <a:pt x="2830" y="206"/>
                    </a:lnTo>
                    <a:lnTo>
                      <a:pt x="2841" y="206"/>
                    </a:lnTo>
                    <a:lnTo>
                      <a:pt x="2848" y="207"/>
                    </a:lnTo>
                    <a:lnTo>
                      <a:pt x="2855" y="207"/>
                    </a:lnTo>
                    <a:lnTo>
                      <a:pt x="2859" y="202"/>
                    </a:lnTo>
                    <a:lnTo>
                      <a:pt x="2860" y="189"/>
                    </a:lnTo>
                    <a:lnTo>
                      <a:pt x="2850" y="189"/>
                    </a:lnTo>
                    <a:lnTo>
                      <a:pt x="2842" y="187"/>
                    </a:lnTo>
                    <a:close/>
                    <a:moveTo>
                      <a:pt x="4659" y="186"/>
                    </a:moveTo>
                    <a:lnTo>
                      <a:pt x="4587" y="191"/>
                    </a:lnTo>
                    <a:lnTo>
                      <a:pt x="4597" y="206"/>
                    </a:lnTo>
                    <a:lnTo>
                      <a:pt x="4612" y="213"/>
                    </a:lnTo>
                    <a:lnTo>
                      <a:pt x="4633" y="218"/>
                    </a:lnTo>
                    <a:lnTo>
                      <a:pt x="4655" y="218"/>
                    </a:lnTo>
                    <a:lnTo>
                      <a:pt x="4679" y="215"/>
                    </a:lnTo>
                    <a:lnTo>
                      <a:pt x="4698" y="209"/>
                    </a:lnTo>
                    <a:lnTo>
                      <a:pt x="4715" y="198"/>
                    </a:lnTo>
                    <a:lnTo>
                      <a:pt x="4724" y="186"/>
                    </a:lnTo>
                    <a:lnTo>
                      <a:pt x="4659" y="186"/>
                    </a:lnTo>
                    <a:close/>
                    <a:moveTo>
                      <a:pt x="4870" y="178"/>
                    </a:moveTo>
                    <a:lnTo>
                      <a:pt x="4841" y="184"/>
                    </a:lnTo>
                    <a:lnTo>
                      <a:pt x="4814" y="186"/>
                    </a:lnTo>
                    <a:lnTo>
                      <a:pt x="4792" y="186"/>
                    </a:lnTo>
                    <a:lnTo>
                      <a:pt x="4772" y="187"/>
                    </a:lnTo>
                    <a:lnTo>
                      <a:pt x="4753" y="193"/>
                    </a:lnTo>
                    <a:lnTo>
                      <a:pt x="4736" y="206"/>
                    </a:lnTo>
                    <a:lnTo>
                      <a:pt x="4751" y="209"/>
                    </a:lnTo>
                    <a:lnTo>
                      <a:pt x="4767" y="211"/>
                    </a:lnTo>
                    <a:lnTo>
                      <a:pt x="4783" y="211"/>
                    </a:lnTo>
                    <a:lnTo>
                      <a:pt x="4798" y="211"/>
                    </a:lnTo>
                    <a:lnTo>
                      <a:pt x="4810" y="211"/>
                    </a:lnTo>
                    <a:lnTo>
                      <a:pt x="4821" y="215"/>
                    </a:lnTo>
                    <a:lnTo>
                      <a:pt x="4830" y="224"/>
                    </a:lnTo>
                    <a:lnTo>
                      <a:pt x="4835" y="238"/>
                    </a:lnTo>
                    <a:lnTo>
                      <a:pt x="4854" y="233"/>
                    </a:lnTo>
                    <a:lnTo>
                      <a:pt x="4866" y="220"/>
                    </a:lnTo>
                    <a:lnTo>
                      <a:pt x="4872" y="202"/>
                    </a:lnTo>
                    <a:lnTo>
                      <a:pt x="4870" y="178"/>
                    </a:lnTo>
                    <a:close/>
                    <a:moveTo>
                      <a:pt x="3169" y="171"/>
                    </a:moveTo>
                    <a:lnTo>
                      <a:pt x="3153" y="175"/>
                    </a:lnTo>
                    <a:lnTo>
                      <a:pt x="3149" y="175"/>
                    </a:lnTo>
                    <a:lnTo>
                      <a:pt x="3147" y="177"/>
                    </a:lnTo>
                    <a:lnTo>
                      <a:pt x="3145" y="178"/>
                    </a:lnTo>
                    <a:lnTo>
                      <a:pt x="3145" y="182"/>
                    </a:lnTo>
                    <a:lnTo>
                      <a:pt x="3145" y="186"/>
                    </a:lnTo>
                    <a:lnTo>
                      <a:pt x="3154" y="187"/>
                    </a:lnTo>
                    <a:lnTo>
                      <a:pt x="3154" y="193"/>
                    </a:lnTo>
                    <a:lnTo>
                      <a:pt x="3151" y="198"/>
                    </a:lnTo>
                    <a:lnTo>
                      <a:pt x="3145" y="206"/>
                    </a:lnTo>
                    <a:lnTo>
                      <a:pt x="3142" y="213"/>
                    </a:lnTo>
                    <a:lnTo>
                      <a:pt x="3142" y="218"/>
                    </a:lnTo>
                    <a:lnTo>
                      <a:pt x="3156" y="218"/>
                    </a:lnTo>
                    <a:lnTo>
                      <a:pt x="3167" y="218"/>
                    </a:lnTo>
                    <a:lnTo>
                      <a:pt x="3176" y="218"/>
                    </a:lnTo>
                    <a:lnTo>
                      <a:pt x="3183" y="213"/>
                    </a:lnTo>
                    <a:lnTo>
                      <a:pt x="3191" y="198"/>
                    </a:lnTo>
                    <a:lnTo>
                      <a:pt x="3187" y="197"/>
                    </a:lnTo>
                    <a:lnTo>
                      <a:pt x="3182" y="197"/>
                    </a:lnTo>
                    <a:lnTo>
                      <a:pt x="3178" y="195"/>
                    </a:lnTo>
                    <a:lnTo>
                      <a:pt x="3174" y="193"/>
                    </a:lnTo>
                    <a:lnTo>
                      <a:pt x="3171" y="193"/>
                    </a:lnTo>
                    <a:lnTo>
                      <a:pt x="3167" y="191"/>
                    </a:lnTo>
                    <a:lnTo>
                      <a:pt x="3165" y="189"/>
                    </a:lnTo>
                    <a:lnTo>
                      <a:pt x="3165" y="186"/>
                    </a:lnTo>
                    <a:lnTo>
                      <a:pt x="3165" y="182"/>
                    </a:lnTo>
                    <a:lnTo>
                      <a:pt x="3167" y="177"/>
                    </a:lnTo>
                    <a:lnTo>
                      <a:pt x="3169" y="171"/>
                    </a:lnTo>
                    <a:close/>
                    <a:moveTo>
                      <a:pt x="3118" y="171"/>
                    </a:moveTo>
                    <a:lnTo>
                      <a:pt x="3106" y="173"/>
                    </a:lnTo>
                    <a:lnTo>
                      <a:pt x="3095" y="177"/>
                    </a:lnTo>
                    <a:lnTo>
                      <a:pt x="3086" y="186"/>
                    </a:lnTo>
                    <a:lnTo>
                      <a:pt x="3079" y="193"/>
                    </a:lnTo>
                    <a:lnTo>
                      <a:pt x="3072" y="200"/>
                    </a:lnTo>
                    <a:lnTo>
                      <a:pt x="3064" y="204"/>
                    </a:lnTo>
                    <a:lnTo>
                      <a:pt x="3055" y="204"/>
                    </a:lnTo>
                    <a:lnTo>
                      <a:pt x="3043" y="197"/>
                    </a:lnTo>
                    <a:lnTo>
                      <a:pt x="3043" y="186"/>
                    </a:lnTo>
                    <a:lnTo>
                      <a:pt x="3023" y="193"/>
                    </a:lnTo>
                    <a:lnTo>
                      <a:pt x="3003" y="202"/>
                    </a:lnTo>
                    <a:lnTo>
                      <a:pt x="2983" y="209"/>
                    </a:lnTo>
                    <a:lnTo>
                      <a:pt x="2960" y="213"/>
                    </a:lnTo>
                    <a:lnTo>
                      <a:pt x="2961" y="198"/>
                    </a:lnTo>
                    <a:lnTo>
                      <a:pt x="2961" y="191"/>
                    </a:lnTo>
                    <a:lnTo>
                      <a:pt x="2956" y="189"/>
                    </a:lnTo>
                    <a:lnTo>
                      <a:pt x="2949" y="191"/>
                    </a:lnTo>
                    <a:lnTo>
                      <a:pt x="2938" y="195"/>
                    </a:lnTo>
                    <a:lnTo>
                      <a:pt x="2929" y="202"/>
                    </a:lnTo>
                    <a:lnTo>
                      <a:pt x="2918" y="211"/>
                    </a:lnTo>
                    <a:lnTo>
                      <a:pt x="2907" y="220"/>
                    </a:lnTo>
                    <a:lnTo>
                      <a:pt x="2900" y="229"/>
                    </a:lnTo>
                    <a:lnTo>
                      <a:pt x="2893" y="236"/>
                    </a:lnTo>
                    <a:lnTo>
                      <a:pt x="2915" y="234"/>
                    </a:lnTo>
                    <a:lnTo>
                      <a:pt x="2933" y="234"/>
                    </a:lnTo>
                    <a:lnTo>
                      <a:pt x="2952" y="234"/>
                    </a:lnTo>
                    <a:lnTo>
                      <a:pt x="2972" y="234"/>
                    </a:lnTo>
                    <a:lnTo>
                      <a:pt x="2998" y="233"/>
                    </a:lnTo>
                    <a:lnTo>
                      <a:pt x="3030" y="231"/>
                    </a:lnTo>
                    <a:lnTo>
                      <a:pt x="3034" y="222"/>
                    </a:lnTo>
                    <a:lnTo>
                      <a:pt x="3035" y="211"/>
                    </a:lnTo>
                    <a:lnTo>
                      <a:pt x="3037" y="202"/>
                    </a:lnTo>
                    <a:lnTo>
                      <a:pt x="3043" y="197"/>
                    </a:lnTo>
                    <a:lnTo>
                      <a:pt x="3046" y="211"/>
                    </a:lnTo>
                    <a:lnTo>
                      <a:pt x="3053" y="218"/>
                    </a:lnTo>
                    <a:lnTo>
                      <a:pt x="3064" y="222"/>
                    </a:lnTo>
                    <a:lnTo>
                      <a:pt x="3075" y="224"/>
                    </a:lnTo>
                    <a:lnTo>
                      <a:pt x="3088" y="224"/>
                    </a:lnTo>
                    <a:lnTo>
                      <a:pt x="3099" y="225"/>
                    </a:lnTo>
                    <a:lnTo>
                      <a:pt x="3109" y="227"/>
                    </a:lnTo>
                    <a:lnTo>
                      <a:pt x="3117" y="234"/>
                    </a:lnTo>
                    <a:lnTo>
                      <a:pt x="3120" y="220"/>
                    </a:lnTo>
                    <a:lnTo>
                      <a:pt x="3118" y="209"/>
                    </a:lnTo>
                    <a:lnTo>
                      <a:pt x="3117" y="202"/>
                    </a:lnTo>
                    <a:lnTo>
                      <a:pt x="3115" y="193"/>
                    </a:lnTo>
                    <a:lnTo>
                      <a:pt x="3115" y="184"/>
                    </a:lnTo>
                    <a:lnTo>
                      <a:pt x="3118" y="171"/>
                    </a:lnTo>
                    <a:close/>
                    <a:moveTo>
                      <a:pt x="1840" y="166"/>
                    </a:moveTo>
                    <a:lnTo>
                      <a:pt x="1834" y="168"/>
                    </a:lnTo>
                    <a:lnTo>
                      <a:pt x="1829" y="171"/>
                    </a:lnTo>
                    <a:lnTo>
                      <a:pt x="1823" y="175"/>
                    </a:lnTo>
                    <a:lnTo>
                      <a:pt x="1822" y="180"/>
                    </a:lnTo>
                    <a:lnTo>
                      <a:pt x="1820" y="186"/>
                    </a:lnTo>
                    <a:lnTo>
                      <a:pt x="1818" y="191"/>
                    </a:lnTo>
                    <a:lnTo>
                      <a:pt x="1822" y="191"/>
                    </a:lnTo>
                    <a:lnTo>
                      <a:pt x="1827" y="189"/>
                    </a:lnTo>
                    <a:lnTo>
                      <a:pt x="1831" y="187"/>
                    </a:lnTo>
                    <a:lnTo>
                      <a:pt x="1834" y="186"/>
                    </a:lnTo>
                    <a:lnTo>
                      <a:pt x="1838" y="184"/>
                    </a:lnTo>
                    <a:lnTo>
                      <a:pt x="1840" y="182"/>
                    </a:lnTo>
                    <a:lnTo>
                      <a:pt x="1841" y="177"/>
                    </a:lnTo>
                    <a:lnTo>
                      <a:pt x="1841" y="173"/>
                    </a:lnTo>
                    <a:lnTo>
                      <a:pt x="1840" y="166"/>
                    </a:lnTo>
                    <a:close/>
                    <a:moveTo>
                      <a:pt x="3219" y="162"/>
                    </a:moveTo>
                    <a:lnTo>
                      <a:pt x="3207" y="168"/>
                    </a:lnTo>
                    <a:lnTo>
                      <a:pt x="3201" y="175"/>
                    </a:lnTo>
                    <a:lnTo>
                      <a:pt x="3200" y="182"/>
                    </a:lnTo>
                    <a:lnTo>
                      <a:pt x="3201" y="191"/>
                    </a:lnTo>
                    <a:lnTo>
                      <a:pt x="3203" y="204"/>
                    </a:lnTo>
                    <a:lnTo>
                      <a:pt x="3201" y="218"/>
                    </a:lnTo>
                    <a:lnTo>
                      <a:pt x="3210" y="215"/>
                    </a:lnTo>
                    <a:lnTo>
                      <a:pt x="3221" y="215"/>
                    </a:lnTo>
                    <a:lnTo>
                      <a:pt x="3232" y="213"/>
                    </a:lnTo>
                    <a:lnTo>
                      <a:pt x="3241" y="211"/>
                    </a:lnTo>
                    <a:lnTo>
                      <a:pt x="3248" y="207"/>
                    </a:lnTo>
                    <a:lnTo>
                      <a:pt x="3250" y="198"/>
                    </a:lnTo>
                    <a:lnTo>
                      <a:pt x="3246" y="198"/>
                    </a:lnTo>
                    <a:lnTo>
                      <a:pt x="3243" y="197"/>
                    </a:lnTo>
                    <a:lnTo>
                      <a:pt x="3239" y="195"/>
                    </a:lnTo>
                    <a:lnTo>
                      <a:pt x="3237" y="193"/>
                    </a:lnTo>
                    <a:lnTo>
                      <a:pt x="3234" y="191"/>
                    </a:lnTo>
                    <a:lnTo>
                      <a:pt x="3228" y="191"/>
                    </a:lnTo>
                    <a:lnTo>
                      <a:pt x="3225" y="193"/>
                    </a:lnTo>
                    <a:lnTo>
                      <a:pt x="3227" y="182"/>
                    </a:lnTo>
                    <a:lnTo>
                      <a:pt x="3227" y="175"/>
                    </a:lnTo>
                    <a:lnTo>
                      <a:pt x="3227" y="169"/>
                    </a:lnTo>
                    <a:lnTo>
                      <a:pt x="3219" y="162"/>
                    </a:lnTo>
                    <a:close/>
                    <a:moveTo>
                      <a:pt x="2009" y="157"/>
                    </a:moveTo>
                    <a:lnTo>
                      <a:pt x="1997" y="159"/>
                    </a:lnTo>
                    <a:lnTo>
                      <a:pt x="1988" y="168"/>
                    </a:lnTo>
                    <a:lnTo>
                      <a:pt x="1980" y="180"/>
                    </a:lnTo>
                    <a:lnTo>
                      <a:pt x="1988" y="178"/>
                    </a:lnTo>
                    <a:lnTo>
                      <a:pt x="1997" y="177"/>
                    </a:lnTo>
                    <a:lnTo>
                      <a:pt x="2007" y="177"/>
                    </a:lnTo>
                    <a:lnTo>
                      <a:pt x="2015" y="175"/>
                    </a:lnTo>
                    <a:lnTo>
                      <a:pt x="2020" y="171"/>
                    </a:lnTo>
                    <a:lnTo>
                      <a:pt x="2022" y="162"/>
                    </a:lnTo>
                    <a:lnTo>
                      <a:pt x="2009" y="157"/>
                    </a:lnTo>
                    <a:close/>
                    <a:moveTo>
                      <a:pt x="3313" y="153"/>
                    </a:moveTo>
                    <a:lnTo>
                      <a:pt x="3304" y="157"/>
                    </a:lnTo>
                    <a:lnTo>
                      <a:pt x="3292" y="159"/>
                    </a:lnTo>
                    <a:lnTo>
                      <a:pt x="3279" y="159"/>
                    </a:lnTo>
                    <a:lnTo>
                      <a:pt x="3268" y="162"/>
                    </a:lnTo>
                    <a:lnTo>
                      <a:pt x="3259" y="166"/>
                    </a:lnTo>
                    <a:lnTo>
                      <a:pt x="3257" y="175"/>
                    </a:lnTo>
                    <a:lnTo>
                      <a:pt x="3261" y="178"/>
                    </a:lnTo>
                    <a:lnTo>
                      <a:pt x="3270" y="180"/>
                    </a:lnTo>
                    <a:lnTo>
                      <a:pt x="3281" y="182"/>
                    </a:lnTo>
                    <a:lnTo>
                      <a:pt x="3293" y="182"/>
                    </a:lnTo>
                    <a:lnTo>
                      <a:pt x="3302" y="178"/>
                    </a:lnTo>
                    <a:lnTo>
                      <a:pt x="3311" y="175"/>
                    </a:lnTo>
                    <a:lnTo>
                      <a:pt x="3315" y="166"/>
                    </a:lnTo>
                    <a:lnTo>
                      <a:pt x="3313" y="153"/>
                    </a:lnTo>
                    <a:close/>
                    <a:moveTo>
                      <a:pt x="3822" y="150"/>
                    </a:moveTo>
                    <a:lnTo>
                      <a:pt x="3813" y="153"/>
                    </a:lnTo>
                    <a:lnTo>
                      <a:pt x="3802" y="155"/>
                    </a:lnTo>
                    <a:lnTo>
                      <a:pt x="3795" y="159"/>
                    </a:lnTo>
                    <a:lnTo>
                      <a:pt x="3789" y="168"/>
                    </a:lnTo>
                    <a:lnTo>
                      <a:pt x="3798" y="171"/>
                    </a:lnTo>
                    <a:lnTo>
                      <a:pt x="3807" y="173"/>
                    </a:lnTo>
                    <a:lnTo>
                      <a:pt x="3815" y="169"/>
                    </a:lnTo>
                    <a:lnTo>
                      <a:pt x="3820" y="162"/>
                    </a:lnTo>
                    <a:lnTo>
                      <a:pt x="3822" y="150"/>
                    </a:lnTo>
                    <a:close/>
                    <a:moveTo>
                      <a:pt x="1338" y="148"/>
                    </a:moveTo>
                    <a:lnTo>
                      <a:pt x="1313" y="153"/>
                    </a:lnTo>
                    <a:lnTo>
                      <a:pt x="1311" y="159"/>
                    </a:lnTo>
                    <a:lnTo>
                      <a:pt x="1311" y="164"/>
                    </a:lnTo>
                    <a:lnTo>
                      <a:pt x="1315" y="169"/>
                    </a:lnTo>
                    <a:lnTo>
                      <a:pt x="1317" y="171"/>
                    </a:lnTo>
                    <a:lnTo>
                      <a:pt x="1322" y="173"/>
                    </a:lnTo>
                    <a:lnTo>
                      <a:pt x="1326" y="173"/>
                    </a:lnTo>
                    <a:lnTo>
                      <a:pt x="1329" y="171"/>
                    </a:lnTo>
                    <a:lnTo>
                      <a:pt x="1335" y="169"/>
                    </a:lnTo>
                    <a:lnTo>
                      <a:pt x="1336" y="168"/>
                    </a:lnTo>
                    <a:lnTo>
                      <a:pt x="1340" y="164"/>
                    </a:lnTo>
                    <a:lnTo>
                      <a:pt x="1340" y="159"/>
                    </a:lnTo>
                    <a:lnTo>
                      <a:pt x="1340" y="153"/>
                    </a:lnTo>
                    <a:lnTo>
                      <a:pt x="1338" y="148"/>
                    </a:lnTo>
                    <a:close/>
                    <a:moveTo>
                      <a:pt x="186" y="144"/>
                    </a:moveTo>
                    <a:lnTo>
                      <a:pt x="171" y="146"/>
                    </a:lnTo>
                    <a:lnTo>
                      <a:pt x="157" y="155"/>
                    </a:lnTo>
                    <a:lnTo>
                      <a:pt x="168" y="160"/>
                    </a:lnTo>
                    <a:lnTo>
                      <a:pt x="182" y="166"/>
                    </a:lnTo>
                    <a:lnTo>
                      <a:pt x="198" y="168"/>
                    </a:lnTo>
                    <a:lnTo>
                      <a:pt x="216" y="168"/>
                    </a:lnTo>
                    <a:lnTo>
                      <a:pt x="231" y="162"/>
                    </a:lnTo>
                    <a:lnTo>
                      <a:pt x="242" y="150"/>
                    </a:lnTo>
                    <a:lnTo>
                      <a:pt x="220" y="150"/>
                    </a:lnTo>
                    <a:lnTo>
                      <a:pt x="200" y="146"/>
                    </a:lnTo>
                    <a:lnTo>
                      <a:pt x="186" y="144"/>
                    </a:lnTo>
                    <a:close/>
                    <a:moveTo>
                      <a:pt x="3434" y="141"/>
                    </a:moveTo>
                    <a:lnTo>
                      <a:pt x="3432" y="150"/>
                    </a:lnTo>
                    <a:lnTo>
                      <a:pt x="3427" y="153"/>
                    </a:lnTo>
                    <a:lnTo>
                      <a:pt x="3421" y="151"/>
                    </a:lnTo>
                    <a:lnTo>
                      <a:pt x="3414" y="150"/>
                    </a:lnTo>
                    <a:lnTo>
                      <a:pt x="3405" y="146"/>
                    </a:lnTo>
                    <a:lnTo>
                      <a:pt x="3400" y="146"/>
                    </a:lnTo>
                    <a:lnTo>
                      <a:pt x="3394" y="150"/>
                    </a:lnTo>
                    <a:lnTo>
                      <a:pt x="3393" y="160"/>
                    </a:lnTo>
                    <a:lnTo>
                      <a:pt x="3396" y="162"/>
                    </a:lnTo>
                    <a:lnTo>
                      <a:pt x="3400" y="164"/>
                    </a:lnTo>
                    <a:lnTo>
                      <a:pt x="3403" y="164"/>
                    </a:lnTo>
                    <a:lnTo>
                      <a:pt x="3407" y="166"/>
                    </a:lnTo>
                    <a:lnTo>
                      <a:pt x="3412" y="166"/>
                    </a:lnTo>
                    <a:lnTo>
                      <a:pt x="3416" y="168"/>
                    </a:lnTo>
                    <a:lnTo>
                      <a:pt x="3418" y="171"/>
                    </a:lnTo>
                    <a:lnTo>
                      <a:pt x="3420" y="175"/>
                    </a:lnTo>
                    <a:lnTo>
                      <a:pt x="3402" y="178"/>
                    </a:lnTo>
                    <a:lnTo>
                      <a:pt x="3384" y="180"/>
                    </a:lnTo>
                    <a:lnTo>
                      <a:pt x="3366" y="180"/>
                    </a:lnTo>
                    <a:lnTo>
                      <a:pt x="3349" y="180"/>
                    </a:lnTo>
                    <a:lnTo>
                      <a:pt x="3335" y="184"/>
                    </a:lnTo>
                    <a:lnTo>
                      <a:pt x="3322" y="193"/>
                    </a:lnTo>
                    <a:lnTo>
                      <a:pt x="3313" y="207"/>
                    </a:lnTo>
                    <a:lnTo>
                      <a:pt x="3338" y="207"/>
                    </a:lnTo>
                    <a:lnTo>
                      <a:pt x="3367" y="206"/>
                    </a:lnTo>
                    <a:lnTo>
                      <a:pt x="3398" y="204"/>
                    </a:lnTo>
                    <a:lnTo>
                      <a:pt x="3427" y="200"/>
                    </a:lnTo>
                    <a:lnTo>
                      <a:pt x="3454" y="193"/>
                    </a:lnTo>
                    <a:lnTo>
                      <a:pt x="3474" y="186"/>
                    </a:lnTo>
                    <a:lnTo>
                      <a:pt x="3476" y="191"/>
                    </a:lnTo>
                    <a:lnTo>
                      <a:pt x="3477" y="193"/>
                    </a:lnTo>
                    <a:lnTo>
                      <a:pt x="3479" y="191"/>
                    </a:lnTo>
                    <a:lnTo>
                      <a:pt x="3481" y="189"/>
                    </a:lnTo>
                    <a:lnTo>
                      <a:pt x="3481" y="187"/>
                    </a:lnTo>
                    <a:lnTo>
                      <a:pt x="3483" y="184"/>
                    </a:lnTo>
                    <a:lnTo>
                      <a:pt x="3488" y="184"/>
                    </a:lnTo>
                    <a:lnTo>
                      <a:pt x="3494" y="184"/>
                    </a:lnTo>
                    <a:lnTo>
                      <a:pt x="3495" y="182"/>
                    </a:lnTo>
                    <a:lnTo>
                      <a:pt x="3497" y="180"/>
                    </a:lnTo>
                    <a:lnTo>
                      <a:pt x="3497" y="178"/>
                    </a:lnTo>
                    <a:lnTo>
                      <a:pt x="3497" y="177"/>
                    </a:lnTo>
                    <a:lnTo>
                      <a:pt x="3495" y="175"/>
                    </a:lnTo>
                    <a:lnTo>
                      <a:pt x="3492" y="173"/>
                    </a:lnTo>
                    <a:lnTo>
                      <a:pt x="3490" y="171"/>
                    </a:lnTo>
                    <a:lnTo>
                      <a:pt x="3488" y="171"/>
                    </a:lnTo>
                    <a:lnTo>
                      <a:pt x="3485" y="173"/>
                    </a:lnTo>
                    <a:lnTo>
                      <a:pt x="3483" y="175"/>
                    </a:lnTo>
                    <a:lnTo>
                      <a:pt x="3483" y="178"/>
                    </a:lnTo>
                    <a:lnTo>
                      <a:pt x="3483" y="184"/>
                    </a:lnTo>
                    <a:lnTo>
                      <a:pt x="3474" y="186"/>
                    </a:lnTo>
                    <a:lnTo>
                      <a:pt x="3461" y="178"/>
                    </a:lnTo>
                    <a:lnTo>
                      <a:pt x="3450" y="168"/>
                    </a:lnTo>
                    <a:lnTo>
                      <a:pt x="3443" y="155"/>
                    </a:lnTo>
                    <a:lnTo>
                      <a:pt x="3434" y="141"/>
                    </a:lnTo>
                    <a:close/>
                    <a:moveTo>
                      <a:pt x="3937" y="139"/>
                    </a:moveTo>
                    <a:lnTo>
                      <a:pt x="3925" y="141"/>
                    </a:lnTo>
                    <a:lnTo>
                      <a:pt x="3928" y="155"/>
                    </a:lnTo>
                    <a:lnTo>
                      <a:pt x="3934" y="164"/>
                    </a:lnTo>
                    <a:lnTo>
                      <a:pt x="3943" y="168"/>
                    </a:lnTo>
                    <a:lnTo>
                      <a:pt x="3953" y="166"/>
                    </a:lnTo>
                    <a:lnTo>
                      <a:pt x="3952" y="151"/>
                    </a:lnTo>
                    <a:lnTo>
                      <a:pt x="3946" y="142"/>
                    </a:lnTo>
                    <a:lnTo>
                      <a:pt x="3937" y="139"/>
                    </a:lnTo>
                    <a:close/>
                    <a:moveTo>
                      <a:pt x="974" y="133"/>
                    </a:moveTo>
                    <a:lnTo>
                      <a:pt x="967" y="137"/>
                    </a:lnTo>
                    <a:lnTo>
                      <a:pt x="956" y="137"/>
                    </a:lnTo>
                    <a:lnTo>
                      <a:pt x="947" y="139"/>
                    </a:lnTo>
                    <a:lnTo>
                      <a:pt x="938" y="141"/>
                    </a:lnTo>
                    <a:lnTo>
                      <a:pt x="932" y="144"/>
                    </a:lnTo>
                    <a:lnTo>
                      <a:pt x="932" y="153"/>
                    </a:lnTo>
                    <a:lnTo>
                      <a:pt x="940" y="151"/>
                    </a:lnTo>
                    <a:lnTo>
                      <a:pt x="949" y="153"/>
                    </a:lnTo>
                    <a:lnTo>
                      <a:pt x="958" y="157"/>
                    </a:lnTo>
                    <a:lnTo>
                      <a:pt x="965" y="157"/>
                    </a:lnTo>
                    <a:lnTo>
                      <a:pt x="972" y="155"/>
                    </a:lnTo>
                    <a:lnTo>
                      <a:pt x="974" y="148"/>
                    </a:lnTo>
                    <a:lnTo>
                      <a:pt x="974" y="133"/>
                    </a:lnTo>
                    <a:close/>
                    <a:moveTo>
                      <a:pt x="4123" y="133"/>
                    </a:moveTo>
                    <a:lnTo>
                      <a:pt x="4101" y="135"/>
                    </a:lnTo>
                    <a:lnTo>
                      <a:pt x="4083" y="135"/>
                    </a:lnTo>
                    <a:lnTo>
                      <a:pt x="4064" y="135"/>
                    </a:lnTo>
                    <a:lnTo>
                      <a:pt x="4044" y="137"/>
                    </a:lnTo>
                    <a:lnTo>
                      <a:pt x="4020" y="144"/>
                    </a:lnTo>
                    <a:lnTo>
                      <a:pt x="4031" y="157"/>
                    </a:lnTo>
                    <a:lnTo>
                      <a:pt x="4045" y="162"/>
                    </a:lnTo>
                    <a:lnTo>
                      <a:pt x="4062" y="162"/>
                    </a:lnTo>
                    <a:lnTo>
                      <a:pt x="4078" y="159"/>
                    </a:lnTo>
                    <a:lnTo>
                      <a:pt x="4096" y="153"/>
                    </a:lnTo>
                    <a:lnTo>
                      <a:pt x="4110" y="144"/>
                    </a:lnTo>
                    <a:lnTo>
                      <a:pt x="4123" y="133"/>
                    </a:lnTo>
                    <a:close/>
                    <a:moveTo>
                      <a:pt x="3611" y="132"/>
                    </a:moveTo>
                    <a:lnTo>
                      <a:pt x="3609" y="132"/>
                    </a:lnTo>
                    <a:lnTo>
                      <a:pt x="3607" y="133"/>
                    </a:lnTo>
                    <a:lnTo>
                      <a:pt x="3605" y="137"/>
                    </a:lnTo>
                    <a:lnTo>
                      <a:pt x="3605" y="139"/>
                    </a:lnTo>
                    <a:lnTo>
                      <a:pt x="3602" y="142"/>
                    </a:lnTo>
                    <a:lnTo>
                      <a:pt x="3602" y="144"/>
                    </a:lnTo>
                    <a:lnTo>
                      <a:pt x="3602" y="146"/>
                    </a:lnTo>
                    <a:lnTo>
                      <a:pt x="3602" y="148"/>
                    </a:lnTo>
                    <a:lnTo>
                      <a:pt x="3604" y="148"/>
                    </a:lnTo>
                    <a:lnTo>
                      <a:pt x="3605" y="146"/>
                    </a:lnTo>
                    <a:lnTo>
                      <a:pt x="3605" y="144"/>
                    </a:lnTo>
                    <a:lnTo>
                      <a:pt x="3605" y="139"/>
                    </a:lnTo>
                    <a:lnTo>
                      <a:pt x="3614" y="137"/>
                    </a:lnTo>
                    <a:lnTo>
                      <a:pt x="3614" y="141"/>
                    </a:lnTo>
                    <a:lnTo>
                      <a:pt x="3616" y="144"/>
                    </a:lnTo>
                    <a:lnTo>
                      <a:pt x="3620" y="144"/>
                    </a:lnTo>
                    <a:lnTo>
                      <a:pt x="3623" y="144"/>
                    </a:lnTo>
                    <a:lnTo>
                      <a:pt x="3625" y="144"/>
                    </a:lnTo>
                    <a:lnTo>
                      <a:pt x="3629" y="144"/>
                    </a:lnTo>
                    <a:lnTo>
                      <a:pt x="3632" y="144"/>
                    </a:lnTo>
                    <a:lnTo>
                      <a:pt x="3627" y="151"/>
                    </a:lnTo>
                    <a:lnTo>
                      <a:pt x="3620" y="157"/>
                    </a:lnTo>
                    <a:lnTo>
                      <a:pt x="3607" y="162"/>
                    </a:lnTo>
                    <a:lnTo>
                      <a:pt x="3596" y="166"/>
                    </a:lnTo>
                    <a:lnTo>
                      <a:pt x="3584" y="164"/>
                    </a:lnTo>
                    <a:lnTo>
                      <a:pt x="3575" y="160"/>
                    </a:lnTo>
                    <a:lnTo>
                      <a:pt x="3569" y="151"/>
                    </a:lnTo>
                    <a:lnTo>
                      <a:pt x="3571" y="135"/>
                    </a:lnTo>
                    <a:lnTo>
                      <a:pt x="3562" y="139"/>
                    </a:lnTo>
                    <a:lnTo>
                      <a:pt x="3551" y="141"/>
                    </a:lnTo>
                    <a:lnTo>
                      <a:pt x="3540" y="141"/>
                    </a:lnTo>
                    <a:lnTo>
                      <a:pt x="3530" y="142"/>
                    </a:lnTo>
                    <a:lnTo>
                      <a:pt x="3524" y="148"/>
                    </a:lnTo>
                    <a:lnTo>
                      <a:pt x="3521" y="155"/>
                    </a:lnTo>
                    <a:lnTo>
                      <a:pt x="3528" y="157"/>
                    </a:lnTo>
                    <a:lnTo>
                      <a:pt x="3531" y="159"/>
                    </a:lnTo>
                    <a:lnTo>
                      <a:pt x="3531" y="160"/>
                    </a:lnTo>
                    <a:lnTo>
                      <a:pt x="3531" y="162"/>
                    </a:lnTo>
                    <a:lnTo>
                      <a:pt x="3528" y="162"/>
                    </a:lnTo>
                    <a:lnTo>
                      <a:pt x="3524" y="164"/>
                    </a:lnTo>
                    <a:lnTo>
                      <a:pt x="3521" y="164"/>
                    </a:lnTo>
                    <a:lnTo>
                      <a:pt x="3517" y="166"/>
                    </a:lnTo>
                    <a:lnTo>
                      <a:pt x="3512" y="168"/>
                    </a:lnTo>
                    <a:lnTo>
                      <a:pt x="3510" y="169"/>
                    </a:lnTo>
                    <a:lnTo>
                      <a:pt x="3506" y="173"/>
                    </a:lnTo>
                    <a:lnTo>
                      <a:pt x="3506" y="177"/>
                    </a:lnTo>
                    <a:lnTo>
                      <a:pt x="3508" y="180"/>
                    </a:lnTo>
                    <a:lnTo>
                      <a:pt x="3512" y="178"/>
                    </a:lnTo>
                    <a:lnTo>
                      <a:pt x="3517" y="178"/>
                    </a:lnTo>
                    <a:lnTo>
                      <a:pt x="3521" y="180"/>
                    </a:lnTo>
                    <a:lnTo>
                      <a:pt x="3522" y="182"/>
                    </a:lnTo>
                    <a:lnTo>
                      <a:pt x="3524" y="187"/>
                    </a:lnTo>
                    <a:lnTo>
                      <a:pt x="3526" y="191"/>
                    </a:lnTo>
                    <a:lnTo>
                      <a:pt x="3526" y="197"/>
                    </a:lnTo>
                    <a:lnTo>
                      <a:pt x="3553" y="184"/>
                    </a:lnTo>
                    <a:lnTo>
                      <a:pt x="3578" y="180"/>
                    </a:lnTo>
                    <a:lnTo>
                      <a:pt x="3602" y="180"/>
                    </a:lnTo>
                    <a:lnTo>
                      <a:pt x="3625" y="182"/>
                    </a:lnTo>
                    <a:lnTo>
                      <a:pt x="3647" y="184"/>
                    </a:lnTo>
                    <a:lnTo>
                      <a:pt x="3669" y="180"/>
                    </a:lnTo>
                    <a:lnTo>
                      <a:pt x="3690" y="171"/>
                    </a:lnTo>
                    <a:lnTo>
                      <a:pt x="3710" y="151"/>
                    </a:lnTo>
                    <a:lnTo>
                      <a:pt x="3696" y="150"/>
                    </a:lnTo>
                    <a:lnTo>
                      <a:pt x="3681" y="146"/>
                    </a:lnTo>
                    <a:lnTo>
                      <a:pt x="3667" y="141"/>
                    </a:lnTo>
                    <a:lnTo>
                      <a:pt x="3654" y="137"/>
                    </a:lnTo>
                    <a:lnTo>
                      <a:pt x="3641" y="137"/>
                    </a:lnTo>
                    <a:lnTo>
                      <a:pt x="3632" y="144"/>
                    </a:lnTo>
                    <a:lnTo>
                      <a:pt x="3631" y="141"/>
                    </a:lnTo>
                    <a:lnTo>
                      <a:pt x="3629" y="139"/>
                    </a:lnTo>
                    <a:lnTo>
                      <a:pt x="3627" y="139"/>
                    </a:lnTo>
                    <a:lnTo>
                      <a:pt x="3623" y="139"/>
                    </a:lnTo>
                    <a:lnTo>
                      <a:pt x="3620" y="139"/>
                    </a:lnTo>
                    <a:lnTo>
                      <a:pt x="3616" y="139"/>
                    </a:lnTo>
                    <a:lnTo>
                      <a:pt x="3614" y="137"/>
                    </a:lnTo>
                    <a:lnTo>
                      <a:pt x="3613" y="133"/>
                    </a:lnTo>
                    <a:lnTo>
                      <a:pt x="3611" y="132"/>
                    </a:lnTo>
                    <a:close/>
                    <a:moveTo>
                      <a:pt x="1486" y="115"/>
                    </a:moveTo>
                    <a:lnTo>
                      <a:pt x="1452" y="117"/>
                    </a:lnTo>
                    <a:lnTo>
                      <a:pt x="1419" y="121"/>
                    </a:lnTo>
                    <a:lnTo>
                      <a:pt x="1389" y="126"/>
                    </a:lnTo>
                    <a:lnTo>
                      <a:pt x="1362" y="133"/>
                    </a:lnTo>
                    <a:lnTo>
                      <a:pt x="1340" y="128"/>
                    </a:lnTo>
                    <a:lnTo>
                      <a:pt x="1317" y="128"/>
                    </a:lnTo>
                    <a:lnTo>
                      <a:pt x="1291" y="130"/>
                    </a:lnTo>
                    <a:lnTo>
                      <a:pt x="1266" y="130"/>
                    </a:lnTo>
                    <a:lnTo>
                      <a:pt x="1273" y="142"/>
                    </a:lnTo>
                    <a:lnTo>
                      <a:pt x="1284" y="150"/>
                    </a:lnTo>
                    <a:lnTo>
                      <a:pt x="1297" y="150"/>
                    </a:lnTo>
                    <a:lnTo>
                      <a:pt x="1311" y="148"/>
                    </a:lnTo>
                    <a:lnTo>
                      <a:pt x="1326" y="144"/>
                    </a:lnTo>
                    <a:lnTo>
                      <a:pt x="1338" y="139"/>
                    </a:lnTo>
                    <a:lnTo>
                      <a:pt x="1351" y="133"/>
                    </a:lnTo>
                    <a:lnTo>
                      <a:pt x="1362" y="133"/>
                    </a:lnTo>
                    <a:lnTo>
                      <a:pt x="1378" y="139"/>
                    </a:lnTo>
                    <a:lnTo>
                      <a:pt x="1403" y="142"/>
                    </a:lnTo>
                    <a:lnTo>
                      <a:pt x="1432" y="144"/>
                    </a:lnTo>
                    <a:lnTo>
                      <a:pt x="1461" y="141"/>
                    </a:lnTo>
                    <a:lnTo>
                      <a:pt x="1492" y="135"/>
                    </a:lnTo>
                    <a:lnTo>
                      <a:pt x="1519" y="128"/>
                    </a:lnTo>
                    <a:lnTo>
                      <a:pt x="1540" y="119"/>
                    </a:lnTo>
                    <a:lnTo>
                      <a:pt x="1515" y="115"/>
                    </a:lnTo>
                    <a:lnTo>
                      <a:pt x="1486" y="115"/>
                    </a:lnTo>
                    <a:close/>
                    <a:moveTo>
                      <a:pt x="1600" y="108"/>
                    </a:moveTo>
                    <a:lnTo>
                      <a:pt x="1591" y="110"/>
                    </a:lnTo>
                    <a:lnTo>
                      <a:pt x="1580" y="112"/>
                    </a:lnTo>
                    <a:lnTo>
                      <a:pt x="1569" y="112"/>
                    </a:lnTo>
                    <a:lnTo>
                      <a:pt x="1560" y="114"/>
                    </a:lnTo>
                    <a:lnTo>
                      <a:pt x="1553" y="119"/>
                    </a:lnTo>
                    <a:lnTo>
                      <a:pt x="1551" y="128"/>
                    </a:lnTo>
                    <a:lnTo>
                      <a:pt x="1560" y="124"/>
                    </a:lnTo>
                    <a:lnTo>
                      <a:pt x="1567" y="128"/>
                    </a:lnTo>
                    <a:lnTo>
                      <a:pt x="1573" y="133"/>
                    </a:lnTo>
                    <a:lnTo>
                      <a:pt x="1578" y="139"/>
                    </a:lnTo>
                    <a:lnTo>
                      <a:pt x="1585" y="142"/>
                    </a:lnTo>
                    <a:lnTo>
                      <a:pt x="1596" y="141"/>
                    </a:lnTo>
                    <a:lnTo>
                      <a:pt x="1594" y="128"/>
                    </a:lnTo>
                    <a:lnTo>
                      <a:pt x="1596" y="117"/>
                    </a:lnTo>
                    <a:lnTo>
                      <a:pt x="1600" y="108"/>
                    </a:lnTo>
                    <a:close/>
                    <a:moveTo>
                      <a:pt x="1762" y="106"/>
                    </a:moveTo>
                    <a:lnTo>
                      <a:pt x="1749" y="108"/>
                    </a:lnTo>
                    <a:lnTo>
                      <a:pt x="1739" y="114"/>
                    </a:lnTo>
                    <a:lnTo>
                      <a:pt x="1731" y="124"/>
                    </a:lnTo>
                    <a:lnTo>
                      <a:pt x="1735" y="123"/>
                    </a:lnTo>
                    <a:lnTo>
                      <a:pt x="1740" y="123"/>
                    </a:lnTo>
                    <a:lnTo>
                      <a:pt x="1744" y="123"/>
                    </a:lnTo>
                    <a:lnTo>
                      <a:pt x="1749" y="123"/>
                    </a:lnTo>
                    <a:lnTo>
                      <a:pt x="1753" y="123"/>
                    </a:lnTo>
                    <a:lnTo>
                      <a:pt x="1755" y="124"/>
                    </a:lnTo>
                    <a:lnTo>
                      <a:pt x="1758" y="128"/>
                    </a:lnTo>
                    <a:lnTo>
                      <a:pt x="1758" y="133"/>
                    </a:lnTo>
                    <a:lnTo>
                      <a:pt x="1758" y="139"/>
                    </a:lnTo>
                    <a:lnTo>
                      <a:pt x="1771" y="133"/>
                    </a:lnTo>
                    <a:lnTo>
                      <a:pt x="1782" y="128"/>
                    </a:lnTo>
                    <a:lnTo>
                      <a:pt x="1793" y="121"/>
                    </a:lnTo>
                    <a:lnTo>
                      <a:pt x="1798" y="112"/>
                    </a:lnTo>
                    <a:lnTo>
                      <a:pt x="1789" y="110"/>
                    </a:lnTo>
                    <a:lnTo>
                      <a:pt x="1777" y="108"/>
                    </a:lnTo>
                    <a:lnTo>
                      <a:pt x="1762" y="106"/>
                    </a:lnTo>
                    <a:close/>
                    <a:moveTo>
                      <a:pt x="4350" y="101"/>
                    </a:moveTo>
                    <a:lnTo>
                      <a:pt x="4334" y="105"/>
                    </a:lnTo>
                    <a:lnTo>
                      <a:pt x="4321" y="115"/>
                    </a:lnTo>
                    <a:lnTo>
                      <a:pt x="4316" y="130"/>
                    </a:lnTo>
                    <a:lnTo>
                      <a:pt x="4314" y="150"/>
                    </a:lnTo>
                    <a:lnTo>
                      <a:pt x="4332" y="146"/>
                    </a:lnTo>
                    <a:lnTo>
                      <a:pt x="4345" y="141"/>
                    </a:lnTo>
                    <a:lnTo>
                      <a:pt x="4356" y="132"/>
                    </a:lnTo>
                    <a:lnTo>
                      <a:pt x="4358" y="135"/>
                    </a:lnTo>
                    <a:lnTo>
                      <a:pt x="4359" y="137"/>
                    </a:lnTo>
                    <a:lnTo>
                      <a:pt x="4361" y="137"/>
                    </a:lnTo>
                    <a:lnTo>
                      <a:pt x="4361" y="135"/>
                    </a:lnTo>
                    <a:lnTo>
                      <a:pt x="4361" y="133"/>
                    </a:lnTo>
                    <a:lnTo>
                      <a:pt x="4361" y="132"/>
                    </a:lnTo>
                    <a:lnTo>
                      <a:pt x="4358" y="132"/>
                    </a:lnTo>
                    <a:lnTo>
                      <a:pt x="4356" y="132"/>
                    </a:lnTo>
                    <a:lnTo>
                      <a:pt x="4348" y="123"/>
                    </a:lnTo>
                    <a:lnTo>
                      <a:pt x="4348" y="117"/>
                    </a:lnTo>
                    <a:lnTo>
                      <a:pt x="4348" y="110"/>
                    </a:lnTo>
                    <a:lnTo>
                      <a:pt x="4350" y="101"/>
                    </a:lnTo>
                    <a:close/>
                    <a:moveTo>
                      <a:pt x="4695" y="99"/>
                    </a:moveTo>
                    <a:lnTo>
                      <a:pt x="4691" y="101"/>
                    </a:lnTo>
                    <a:lnTo>
                      <a:pt x="4688" y="103"/>
                    </a:lnTo>
                    <a:lnTo>
                      <a:pt x="4684" y="106"/>
                    </a:lnTo>
                    <a:lnTo>
                      <a:pt x="4682" y="114"/>
                    </a:lnTo>
                    <a:lnTo>
                      <a:pt x="4682" y="121"/>
                    </a:lnTo>
                    <a:lnTo>
                      <a:pt x="4682" y="130"/>
                    </a:lnTo>
                    <a:lnTo>
                      <a:pt x="4689" y="128"/>
                    </a:lnTo>
                    <a:lnTo>
                      <a:pt x="4695" y="126"/>
                    </a:lnTo>
                    <a:lnTo>
                      <a:pt x="4698" y="123"/>
                    </a:lnTo>
                    <a:lnTo>
                      <a:pt x="4702" y="117"/>
                    </a:lnTo>
                    <a:lnTo>
                      <a:pt x="4704" y="112"/>
                    </a:lnTo>
                    <a:lnTo>
                      <a:pt x="4706" y="105"/>
                    </a:lnTo>
                    <a:lnTo>
                      <a:pt x="4700" y="101"/>
                    </a:lnTo>
                    <a:lnTo>
                      <a:pt x="4695" y="99"/>
                    </a:lnTo>
                    <a:close/>
                    <a:moveTo>
                      <a:pt x="1207" y="99"/>
                    </a:moveTo>
                    <a:lnTo>
                      <a:pt x="1198" y="103"/>
                    </a:lnTo>
                    <a:lnTo>
                      <a:pt x="1190" y="112"/>
                    </a:lnTo>
                    <a:lnTo>
                      <a:pt x="1189" y="124"/>
                    </a:lnTo>
                    <a:lnTo>
                      <a:pt x="1113" y="139"/>
                    </a:lnTo>
                    <a:lnTo>
                      <a:pt x="1125" y="153"/>
                    </a:lnTo>
                    <a:lnTo>
                      <a:pt x="1140" y="159"/>
                    </a:lnTo>
                    <a:lnTo>
                      <a:pt x="1156" y="159"/>
                    </a:lnTo>
                    <a:lnTo>
                      <a:pt x="1172" y="155"/>
                    </a:lnTo>
                    <a:lnTo>
                      <a:pt x="1187" y="150"/>
                    </a:lnTo>
                    <a:lnTo>
                      <a:pt x="1199" y="142"/>
                    </a:lnTo>
                    <a:lnTo>
                      <a:pt x="1201" y="148"/>
                    </a:lnTo>
                    <a:lnTo>
                      <a:pt x="1203" y="150"/>
                    </a:lnTo>
                    <a:lnTo>
                      <a:pt x="1205" y="148"/>
                    </a:lnTo>
                    <a:lnTo>
                      <a:pt x="1207" y="146"/>
                    </a:lnTo>
                    <a:lnTo>
                      <a:pt x="1207" y="144"/>
                    </a:lnTo>
                    <a:lnTo>
                      <a:pt x="1207" y="141"/>
                    </a:lnTo>
                    <a:lnTo>
                      <a:pt x="1232" y="137"/>
                    </a:lnTo>
                    <a:lnTo>
                      <a:pt x="1232" y="119"/>
                    </a:lnTo>
                    <a:lnTo>
                      <a:pt x="1226" y="106"/>
                    </a:lnTo>
                    <a:lnTo>
                      <a:pt x="1217" y="101"/>
                    </a:lnTo>
                    <a:lnTo>
                      <a:pt x="1207" y="99"/>
                    </a:lnTo>
                    <a:close/>
                    <a:moveTo>
                      <a:pt x="4094" y="97"/>
                    </a:moveTo>
                    <a:lnTo>
                      <a:pt x="4078" y="99"/>
                    </a:lnTo>
                    <a:lnTo>
                      <a:pt x="4062" y="103"/>
                    </a:lnTo>
                    <a:lnTo>
                      <a:pt x="4049" y="108"/>
                    </a:lnTo>
                    <a:lnTo>
                      <a:pt x="4042" y="117"/>
                    </a:lnTo>
                    <a:lnTo>
                      <a:pt x="4054" y="119"/>
                    </a:lnTo>
                    <a:lnTo>
                      <a:pt x="4067" y="121"/>
                    </a:lnTo>
                    <a:lnTo>
                      <a:pt x="4083" y="121"/>
                    </a:lnTo>
                    <a:lnTo>
                      <a:pt x="4098" y="119"/>
                    </a:lnTo>
                    <a:lnTo>
                      <a:pt x="4110" y="114"/>
                    </a:lnTo>
                    <a:lnTo>
                      <a:pt x="4118" y="103"/>
                    </a:lnTo>
                    <a:lnTo>
                      <a:pt x="4109" y="99"/>
                    </a:lnTo>
                    <a:lnTo>
                      <a:pt x="4094" y="97"/>
                    </a:lnTo>
                    <a:close/>
                    <a:moveTo>
                      <a:pt x="2033" y="95"/>
                    </a:moveTo>
                    <a:lnTo>
                      <a:pt x="2022" y="99"/>
                    </a:lnTo>
                    <a:lnTo>
                      <a:pt x="2024" y="115"/>
                    </a:lnTo>
                    <a:lnTo>
                      <a:pt x="2029" y="123"/>
                    </a:lnTo>
                    <a:lnTo>
                      <a:pt x="2038" y="124"/>
                    </a:lnTo>
                    <a:lnTo>
                      <a:pt x="2045" y="121"/>
                    </a:lnTo>
                    <a:lnTo>
                      <a:pt x="2052" y="114"/>
                    </a:lnTo>
                    <a:lnTo>
                      <a:pt x="2056" y="103"/>
                    </a:lnTo>
                    <a:lnTo>
                      <a:pt x="2049" y="101"/>
                    </a:lnTo>
                    <a:lnTo>
                      <a:pt x="2042" y="97"/>
                    </a:lnTo>
                    <a:lnTo>
                      <a:pt x="2033" y="95"/>
                    </a:lnTo>
                    <a:close/>
                    <a:moveTo>
                      <a:pt x="4213" y="95"/>
                    </a:moveTo>
                    <a:lnTo>
                      <a:pt x="4199" y="105"/>
                    </a:lnTo>
                    <a:lnTo>
                      <a:pt x="4188" y="106"/>
                    </a:lnTo>
                    <a:lnTo>
                      <a:pt x="4179" y="106"/>
                    </a:lnTo>
                    <a:lnTo>
                      <a:pt x="4170" y="105"/>
                    </a:lnTo>
                    <a:lnTo>
                      <a:pt x="4161" y="103"/>
                    </a:lnTo>
                    <a:lnTo>
                      <a:pt x="4150" y="99"/>
                    </a:lnTo>
                    <a:lnTo>
                      <a:pt x="4136" y="99"/>
                    </a:lnTo>
                    <a:lnTo>
                      <a:pt x="4136" y="106"/>
                    </a:lnTo>
                    <a:lnTo>
                      <a:pt x="4136" y="110"/>
                    </a:lnTo>
                    <a:lnTo>
                      <a:pt x="4139" y="114"/>
                    </a:lnTo>
                    <a:lnTo>
                      <a:pt x="4141" y="115"/>
                    </a:lnTo>
                    <a:lnTo>
                      <a:pt x="4145" y="117"/>
                    </a:lnTo>
                    <a:lnTo>
                      <a:pt x="4146" y="117"/>
                    </a:lnTo>
                    <a:lnTo>
                      <a:pt x="4150" y="119"/>
                    </a:lnTo>
                    <a:lnTo>
                      <a:pt x="4152" y="121"/>
                    </a:lnTo>
                    <a:lnTo>
                      <a:pt x="4156" y="123"/>
                    </a:lnTo>
                    <a:lnTo>
                      <a:pt x="4156" y="128"/>
                    </a:lnTo>
                    <a:lnTo>
                      <a:pt x="4130" y="132"/>
                    </a:lnTo>
                    <a:lnTo>
                      <a:pt x="4132" y="146"/>
                    </a:lnTo>
                    <a:lnTo>
                      <a:pt x="4137" y="155"/>
                    </a:lnTo>
                    <a:lnTo>
                      <a:pt x="4145" y="159"/>
                    </a:lnTo>
                    <a:lnTo>
                      <a:pt x="4156" y="159"/>
                    </a:lnTo>
                    <a:lnTo>
                      <a:pt x="4166" y="157"/>
                    </a:lnTo>
                    <a:lnTo>
                      <a:pt x="4177" y="155"/>
                    </a:lnTo>
                    <a:lnTo>
                      <a:pt x="4188" y="155"/>
                    </a:lnTo>
                    <a:lnTo>
                      <a:pt x="4197" y="155"/>
                    </a:lnTo>
                    <a:lnTo>
                      <a:pt x="4204" y="160"/>
                    </a:lnTo>
                    <a:lnTo>
                      <a:pt x="4208" y="141"/>
                    </a:lnTo>
                    <a:lnTo>
                      <a:pt x="4211" y="119"/>
                    </a:lnTo>
                    <a:lnTo>
                      <a:pt x="4213" y="95"/>
                    </a:lnTo>
                    <a:close/>
                    <a:moveTo>
                      <a:pt x="1993" y="95"/>
                    </a:moveTo>
                    <a:lnTo>
                      <a:pt x="1982" y="97"/>
                    </a:lnTo>
                    <a:lnTo>
                      <a:pt x="1975" y="106"/>
                    </a:lnTo>
                    <a:lnTo>
                      <a:pt x="1973" y="119"/>
                    </a:lnTo>
                    <a:lnTo>
                      <a:pt x="1980" y="117"/>
                    </a:lnTo>
                    <a:lnTo>
                      <a:pt x="1989" y="115"/>
                    </a:lnTo>
                    <a:lnTo>
                      <a:pt x="1998" y="115"/>
                    </a:lnTo>
                    <a:lnTo>
                      <a:pt x="2007" y="114"/>
                    </a:lnTo>
                    <a:lnTo>
                      <a:pt x="2013" y="110"/>
                    </a:lnTo>
                    <a:lnTo>
                      <a:pt x="2013" y="101"/>
                    </a:lnTo>
                    <a:lnTo>
                      <a:pt x="2004" y="95"/>
                    </a:lnTo>
                    <a:lnTo>
                      <a:pt x="1993" y="95"/>
                    </a:lnTo>
                    <a:close/>
                    <a:moveTo>
                      <a:pt x="4244" y="92"/>
                    </a:moveTo>
                    <a:lnTo>
                      <a:pt x="4229" y="92"/>
                    </a:lnTo>
                    <a:lnTo>
                      <a:pt x="4226" y="105"/>
                    </a:lnTo>
                    <a:lnTo>
                      <a:pt x="4226" y="115"/>
                    </a:lnTo>
                    <a:lnTo>
                      <a:pt x="4228" y="123"/>
                    </a:lnTo>
                    <a:lnTo>
                      <a:pt x="4229" y="132"/>
                    </a:lnTo>
                    <a:lnTo>
                      <a:pt x="4231" y="141"/>
                    </a:lnTo>
                    <a:lnTo>
                      <a:pt x="4229" y="155"/>
                    </a:lnTo>
                    <a:lnTo>
                      <a:pt x="4244" y="159"/>
                    </a:lnTo>
                    <a:lnTo>
                      <a:pt x="4258" y="157"/>
                    </a:lnTo>
                    <a:lnTo>
                      <a:pt x="4276" y="153"/>
                    </a:lnTo>
                    <a:lnTo>
                      <a:pt x="4296" y="142"/>
                    </a:lnTo>
                    <a:lnTo>
                      <a:pt x="4298" y="146"/>
                    </a:lnTo>
                    <a:lnTo>
                      <a:pt x="4300" y="148"/>
                    </a:lnTo>
                    <a:lnTo>
                      <a:pt x="4302" y="148"/>
                    </a:lnTo>
                    <a:lnTo>
                      <a:pt x="4303" y="146"/>
                    </a:lnTo>
                    <a:lnTo>
                      <a:pt x="4302" y="144"/>
                    </a:lnTo>
                    <a:lnTo>
                      <a:pt x="4302" y="142"/>
                    </a:lnTo>
                    <a:lnTo>
                      <a:pt x="4300" y="142"/>
                    </a:lnTo>
                    <a:lnTo>
                      <a:pt x="4296" y="142"/>
                    </a:lnTo>
                    <a:lnTo>
                      <a:pt x="4296" y="133"/>
                    </a:lnTo>
                    <a:lnTo>
                      <a:pt x="4300" y="128"/>
                    </a:lnTo>
                    <a:lnTo>
                      <a:pt x="4305" y="123"/>
                    </a:lnTo>
                    <a:lnTo>
                      <a:pt x="4309" y="117"/>
                    </a:lnTo>
                    <a:lnTo>
                      <a:pt x="4311" y="110"/>
                    </a:lnTo>
                    <a:lnTo>
                      <a:pt x="4307" y="97"/>
                    </a:lnTo>
                    <a:lnTo>
                      <a:pt x="4293" y="106"/>
                    </a:lnTo>
                    <a:lnTo>
                      <a:pt x="4284" y="110"/>
                    </a:lnTo>
                    <a:lnTo>
                      <a:pt x="4276" y="110"/>
                    </a:lnTo>
                    <a:lnTo>
                      <a:pt x="4271" y="108"/>
                    </a:lnTo>
                    <a:lnTo>
                      <a:pt x="4267" y="103"/>
                    </a:lnTo>
                    <a:lnTo>
                      <a:pt x="4262" y="99"/>
                    </a:lnTo>
                    <a:lnTo>
                      <a:pt x="4255" y="95"/>
                    </a:lnTo>
                    <a:lnTo>
                      <a:pt x="4244" y="92"/>
                    </a:lnTo>
                    <a:close/>
                    <a:moveTo>
                      <a:pt x="2280" y="92"/>
                    </a:moveTo>
                    <a:lnTo>
                      <a:pt x="2269" y="94"/>
                    </a:lnTo>
                    <a:lnTo>
                      <a:pt x="2258" y="95"/>
                    </a:lnTo>
                    <a:lnTo>
                      <a:pt x="2251" y="99"/>
                    </a:lnTo>
                    <a:lnTo>
                      <a:pt x="2247" y="108"/>
                    </a:lnTo>
                    <a:lnTo>
                      <a:pt x="2254" y="114"/>
                    </a:lnTo>
                    <a:lnTo>
                      <a:pt x="2263" y="114"/>
                    </a:lnTo>
                    <a:lnTo>
                      <a:pt x="2273" y="112"/>
                    </a:lnTo>
                    <a:lnTo>
                      <a:pt x="2278" y="103"/>
                    </a:lnTo>
                    <a:lnTo>
                      <a:pt x="2280" y="92"/>
                    </a:lnTo>
                    <a:close/>
                    <a:moveTo>
                      <a:pt x="2462" y="83"/>
                    </a:moveTo>
                    <a:lnTo>
                      <a:pt x="2449" y="85"/>
                    </a:lnTo>
                    <a:lnTo>
                      <a:pt x="2438" y="92"/>
                    </a:lnTo>
                    <a:lnTo>
                      <a:pt x="2428" y="105"/>
                    </a:lnTo>
                    <a:lnTo>
                      <a:pt x="2440" y="103"/>
                    </a:lnTo>
                    <a:lnTo>
                      <a:pt x="2451" y="105"/>
                    </a:lnTo>
                    <a:lnTo>
                      <a:pt x="2460" y="106"/>
                    </a:lnTo>
                    <a:lnTo>
                      <a:pt x="2469" y="105"/>
                    </a:lnTo>
                    <a:lnTo>
                      <a:pt x="2475" y="99"/>
                    </a:lnTo>
                    <a:lnTo>
                      <a:pt x="2476" y="85"/>
                    </a:lnTo>
                    <a:lnTo>
                      <a:pt x="2462" y="83"/>
                    </a:lnTo>
                    <a:close/>
                    <a:moveTo>
                      <a:pt x="4518" y="83"/>
                    </a:moveTo>
                    <a:lnTo>
                      <a:pt x="4516" y="83"/>
                    </a:lnTo>
                    <a:lnTo>
                      <a:pt x="4516" y="85"/>
                    </a:lnTo>
                    <a:lnTo>
                      <a:pt x="4516" y="86"/>
                    </a:lnTo>
                    <a:lnTo>
                      <a:pt x="4516" y="86"/>
                    </a:lnTo>
                    <a:lnTo>
                      <a:pt x="4518" y="88"/>
                    </a:lnTo>
                    <a:lnTo>
                      <a:pt x="4522" y="88"/>
                    </a:lnTo>
                    <a:lnTo>
                      <a:pt x="4518" y="97"/>
                    </a:lnTo>
                    <a:lnTo>
                      <a:pt x="4513" y="108"/>
                    </a:lnTo>
                    <a:lnTo>
                      <a:pt x="4511" y="119"/>
                    </a:lnTo>
                    <a:lnTo>
                      <a:pt x="4511" y="130"/>
                    </a:lnTo>
                    <a:lnTo>
                      <a:pt x="4516" y="135"/>
                    </a:lnTo>
                    <a:lnTo>
                      <a:pt x="4529" y="139"/>
                    </a:lnTo>
                    <a:lnTo>
                      <a:pt x="4529" y="132"/>
                    </a:lnTo>
                    <a:lnTo>
                      <a:pt x="4531" y="123"/>
                    </a:lnTo>
                    <a:lnTo>
                      <a:pt x="4534" y="114"/>
                    </a:lnTo>
                    <a:lnTo>
                      <a:pt x="4536" y="103"/>
                    </a:lnTo>
                    <a:lnTo>
                      <a:pt x="4538" y="94"/>
                    </a:lnTo>
                    <a:lnTo>
                      <a:pt x="4536" y="88"/>
                    </a:lnTo>
                    <a:lnTo>
                      <a:pt x="4531" y="86"/>
                    </a:lnTo>
                    <a:lnTo>
                      <a:pt x="4522" y="88"/>
                    </a:lnTo>
                    <a:lnTo>
                      <a:pt x="4520" y="85"/>
                    </a:lnTo>
                    <a:lnTo>
                      <a:pt x="4518" y="83"/>
                    </a:lnTo>
                    <a:close/>
                    <a:moveTo>
                      <a:pt x="4460" y="81"/>
                    </a:moveTo>
                    <a:lnTo>
                      <a:pt x="4440" y="83"/>
                    </a:lnTo>
                    <a:lnTo>
                      <a:pt x="4422" y="88"/>
                    </a:lnTo>
                    <a:lnTo>
                      <a:pt x="4404" y="99"/>
                    </a:lnTo>
                    <a:lnTo>
                      <a:pt x="4394" y="115"/>
                    </a:lnTo>
                    <a:lnTo>
                      <a:pt x="4390" y="135"/>
                    </a:lnTo>
                    <a:lnTo>
                      <a:pt x="4408" y="144"/>
                    </a:lnTo>
                    <a:lnTo>
                      <a:pt x="4424" y="146"/>
                    </a:lnTo>
                    <a:lnTo>
                      <a:pt x="4439" y="139"/>
                    </a:lnTo>
                    <a:lnTo>
                      <a:pt x="4449" y="123"/>
                    </a:lnTo>
                    <a:lnTo>
                      <a:pt x="4455" y="101"/>
                    </a:lnTo>
                    <a:lnTo>
                      <a:pt x="4459" y="110"/>
                    </a:lnTo>
                    <a:lnTo>
                      <a:pt x="4464" y="117"/>
                    </a:lnTo>
                    <a:lnTo>
                      <a:pt x="4469" y="123"/>
                    </a:lnTo>
                    <a:lnTo>
                      <a:pt x="4475" y="128"/>
                    </a:lnTo>
                    <a:lnTo>
                      <a:pt x="4475" y="117"/>
                    </a:lnTo>
                    <a:lnTo>
                      <a:pt x="4477" y="106"/>
                    </a:lnTo>
                    <a:lnTo>
                      <a:pt x="4478" y="97"/>
                    </a:lnTo>
                    <a:lnTo>
                      <a:pt x="4478" y="86"/>
                    </a:lnTo>
                    <a:lnTo>
                      <a:pt x="4460" y="81"/>
                    </a:lnTo>
                    <a:close/>
                    <a:moveTo>
                      <a:pt x="2595" y="77"/>
                    </a:moveTo>
                    <a:lnTo>
                      <a:pt x="2585" y="77"/>
                    </a:lnTo>
                    <a:lnTo>
                      <a:pt x="2576" y="81"/>
                    </a:lnTo>
                    <a:lnTo>
                      <a:pt x="2568" y="86"/>
                    </a:lnTo>
                    <a:lnTo>
                      <a:pt x="2565" y="99"/>
                    </a:lnTo>
                    <a:lnTo>
                      <a:pt x="2577" y="97"/>
                    </a:lnTo>
                    <a:lnTo>
                      <a:pt x="2588" y="99"/>
                    </a:lnTo>
                    <a:lnTo>
                      <a:pt x="2597" y="101"/>
                    </a:lnTo>
                    <a:lnTo>
                      <a:pt x="2606" y="99"/>
                    </a:lnTo>
                    <a:lnTo>
                      <a:pt x="2612" y="94"/>
                    </a:lnTo>
                    <a:lnTo>
                      <a:pt x="2613" y="79"/>
                    </a:lnTo>
                    <a:lnTo>
                      <a:pt x="2604" y="79"/>
                    </a:lnTo>
                    <a:lnTo>
                      <a:pt x="2595" y="77"/>
                    </a:lnTo>
                    <a:close/>
                    <a:moveTo>
                      <a:pt x="2628" y="76"/>
                    </a:moveTo>
                    <a:lnTo>
                      <a:pt x="2622" y="77"/>
                    </a:lnTo>
                    <a:lnTo>
                      <a:pt x="2621" y="83"/>
                    </a:lnTo>
                    <a:lnTo>
                      <a:pt x="2621" y="88"/>
                    </a:lnTo>
                    <a:lnTo>
                      <a:pt x="2624" y="92"/>
                    </a:lnTo>
                    <a:lnTo>
                      <a:pt x="2626" y="95"/>
                    </a:lnTo>
                    <a:lnTo>
                      <a:pt x="2630" y="97"/>
                    </a:lnTo>
                    <a:lnTo>
                      <a:pt x="2635" y="97"/>
                    </a:lnTo>
                    <a:lnTo>
                      <a:pt x="2639" y="97"/>
                    </a:lnTo>
                    <a:lnTo>
                      <a:pt x="2642" y="95"/>
                    </a:lnTo>
                    <a:lnTo>
                      <a:pt x="2646" y="94"/>
                    </a:lnTo>
                    <a:lnTo>
                      <a:pt x="2648" y="92"/>
                    </a:lnTo>
                    <a:lnTo>
                      <a:pt x="2649" y="86"/>
                    </a:lnTo>
                    <a:lnTo>
                      <a:pt x="2649" y="83"/>
                    </a:lnTo>
                    <a:lnTo>
                      <a:pt x="2644" y="83"/>
                    </a:lnTo>
                    <a:lnTo>
                      <a:pt x="2642" y="81"/>
                    </a:lnTo>
                    <a:lnTo>
                      <a:pt x="2639" y="79"/>
                    </a:lnTo>
                    <a:lnTo>
                      <a:pt x="2635" y="77"/>
                    </a:lnTo>
                    <a:lnTo>
                      <a:pt x="2631" y="76"/>
                    </a:lnTo>
                    <a:lnTo>
                      <a:pt x="2628" y="76"/>
                    </a:lnTo>
                    <a:close/>
                    <a:moveTo>
                      <a:pt x="2741" y="68"/>
                    </a:moveTo>
                    <a:lnTo>
                      <a:pt x="2734" y="76"/>
                    </a:lnTo>
                    <a:lnTo>
                      <a:pt x="2727" y="88"/>
                    </a:lnTo>
                    <a:lnTo>
                      <a:pt x="2732" y="92"/>
                    </a:lnTo>
                    <a:lnTo>
                      <a:pt x="2741" y="94"/>
                    </a:lnTo>
                    <a:lnTo>
                      <a:pt x="2750" y="95"/>
                    </a:lnTo>
                    <a:lnTo>
                      <a:pt x="2759" y="94"/>
                    </a:lnTo>
                    <a:lnTo>
                      <a:pt x="2767" y="90"/>
                    </a:lnTo>
                    <a:lnTo>
                      <a:pt x="2770" y="81"/>
                    </a:lnTo>
                    <a:lnTo>
                      <a:pt x="2759" y="74"/>
                    </a:lnTo>
                    <a:lnTo>
                      <a:pt x="2750" y="68"/>
                    </a:lnTo>
                    <a:lnTo>
                      <a:pt x="2741" y="68"/>
                    </a:lnTo>
                    <a:close/>
                    <a:moveTo>
                      <a:pt x="1151" y="68"/>
                    </a:moveTo>
                    <a:lnTo>
                      <a:pt x="1136" y="70"/>
                    </a:lnTo>
                    <a:lnTo>
                      <a:pt x="1120" y="74"/>
                    </a:lnTo>
                    <a:lnTo>
                      <a:pt x="1122" y="85"/>
                    </a:lnTo>
                    <a:lnTo>
                      <a:pt x="1125" y="90"/>
                    </a:lnTo>
                    <a:lnTo>
                      <a:pt x="1134" y="94"/>
                    </a:lnTo>
                    <a:lnTo>
                      <a:pt x="1145" y="94"/>
                    </a:lnTo>
                    <a:lnTo>
                      <a:pt x="1154" y="90"/>
                    </a:lnTo>
                    <a:lnTo>
                      <a:pt x="1165" y="86"/>
                    </a:lnTo>
                    <a:lnTo>
                      <a:pt x="1170" y="81"/>
                    </a:lnTo>
                    <a:lnTo>
                      <a:pt x="1172" y="74"/>
                    </a:lnTo>
                    <a:lnTo>
                      <a:pt x="1163" y="68"/>
                    </a:lnTo>
                    <a:lnTo>
                      <a:pt x="1151" y="68"/>
                    </a:lnTo>
                    <a:close/>
                    <a:moveTo>
                      <a:pt x="950" y="68"/>
                    </a:moveTo>
                    <a:lnTo>
                      <a:pt x="936" y="70"/>
                    </a:lnTo>
                    <a:lnTo>
                      <a:pt x="925" y="77"/>
                    </a:lnTo>
                    <a:lnTo>
                      <a:pt x="916" y="92"/>
                    </a:lnTo>
                    <a:lnTo>
                      <a:pt x="927" y="95"/>
                    </a:lnTo>
                    <a:lnTo>
                      <a:pt x="940" y="99"/>
                    </a:lnTo>
                    <a:lnTo>
                      <a:pt x="956" y="103"/>
                    </a:lnTo>
                    <a:lnTo>
                      <a:pt x="972" y="103"/>
                    </a:lnTo>
                    <a:lnTo>
                      <a:pt x="987" y="101"/>
                    </a:lnTo>
                    <a:lnTo>
                      <a:pt x="1001" y="95"/>
                    </a:lnTo>
                    <a:lnTo>
                      <a:pt x="1012" y="86"/>
                    </a:lnTo>
                    <a:lnTo>
                      <a:pt x="1017" y="72"/>
                    </a:lnTo>
                    <a:lnTo>
                      <a:pt x="997" y="74"/>
                    </a:lnTo>
                    <a:lnTo>
                      <a:pt x="981" y="72"/>
                    </a:lnTo>
                    <a:lnTo>
                      <a:pt x="965" y="68"/>
                    </a:lnTo>
                    <a:lnTo>
                      <a:pt x="950" y="68"/>
                    </a:lnTo>
                    <a:close/>
                    <a:moveTo>
                      <a:pt x="4628" y="67"/>
                    </a:moveTo>
                    <a:lnTo>
                      <a:pt x="4623" y="68"/>
                    </a:lnTo>
                    <a:lnTo>
                      <a:pt x="4621" y="76"/>
                    </a:lnTo>
                    <a:lnTo>
                      <a:pt x="4623" y="79"/>
                    </a:lnTo>
                    <a:lnTo>
                      <a:pt x="4624" y="83"/>
                    </a:lnTo>
                    <a:lnTo>
                      <a:pt x="4626" y="86"/>
                    </a:lnTo>
                    <a:lnTo>
                      <a:pt x="4630" y="88"/>
                    </a:lnTo>
                    <a:lnTo>
                      <a:pt x="4635" y="88"/>
                    </a:lnTo>
                    <a:lnTo>
                      <a:pt x="4639" y="88"/>
                    </a:lnTo>
                    <a:lnTo>
                      <a:pt x="4642" y="86"/>
                    </a:lnTo>
                    <a:lnTo>
                      <a:pt x="4646" y="85"/>
                    </a:lnTo>
                    <a:lnTo>
                      <a:pt x="4650" y="83"/>
                    </a:lnTo>
                    <a:lnTo>
                      <a:pt x="4650" y="77"/>
                    </a:lnTo>
                    <a:lnTo>
                      <a:pt x="4650" y="74"/>
                    </a:lnTo>
                    <a:lnTo>
                      <a:pt x="4646" y="74"/>
                    </a:lnTo>
                    <a:lnTo>
                      <a:pt x="4642" y="72"/>
                    </a:lnTo>
                    <a:lnTo>
                      <a:pt x="4639" y="70"/>
                    </a:lnTo>
                    <a:lnTo>
                      <a:pt x="4635" y="68"/>
                    </a:lnTo>
                    <a:lnTo>
                      <a:pt x="4632" y="67"/>
                    </a:lnTo>
                    <a:lnTo>
                      <a:pt x="4628" y="67"/>
                    </a:lnTo>
                    <a:close/>
                    <a:moveTo>
                      <a:pt x="2938" y="65"/>
                    </a:moveTo>
                    <a:lnTo>
                      <a:pt x="2931" y="65"/>
                    </a:lnTo>
                    <a:lnTo>
                      <a:pt x="2924" y="67"/>
                    </a:lnTo>
                    <a:lnTo>
                      <a:pt x="2916" y="70"/>
                    </a:lnTo>
                    <a:lnTo>
                      <a:pt x="2907" y="76"/>
                    </a:lnTo>
                    <a:lnTo>
                      <a:pt x="2906" y="65"/>
                    </a:lnTo>
                    <a:lnTo>
                      <a:pt x="2895" y="68"/>
                    </a:lnTo>
                    <a:lnTo>
                      <a:pt x="2884" y="68"/>
                    </a:lnTo>
                    <a:lnTo>
                      <a:pt x="2871" y="70"/>
                    </a:lnTo>
                    <a:lnTo>
                      <a:pt x="2859" y="72"/>
                    </a:lnTo>
                    <a:lnTo>
                      <a:pt x="2851" y="77"/>
                    </a:lnTo>
                    <a:lnTo>
                      <a:pt x="2848" y="86"/>
                    </a:lnTo>
                    <a:lnTo>
                      <a:pt x="2864" y="90"/>
                    </a:lnTo>
                    <a:lnTo>
                      <a:pt x="2879" y="88"/>
                    </a:lnTo>
                    <a:lnTo>
                      <a:pt x="2891" y="85"/>
                    </a:lnTo>
                    <a:lnTo>
                      <a:pt x="2907" y="76"/>
                    </a:lnTo>
                    <a:lnTo>
                      <a:pt x="2920" y="77"/>
                    </a:lnTo>
                    <a:lnTo>
                      <a:pt x="2931" y="79"/>
                    </a:lnTo>
                    <a:lnTo>
                      <a:pt x="2940" y="79"/>
                    </a:lnTo>
                    <a:lnTo>
                      <a:pt x="2947" y="79"/>
                    </a:lnTo>
                    <a:lnTo>
                      <a:pt x="2952" y="77"/>
                    </a:lnTo>
                    <a:lnTo>
                      <a:pt x="2956" y="76"/>
                    </a:lnTo>
                    <a:lnTo>
                      <a:pt x="2958" y="74"/>
                    </a:lnTo>
                    <a:lnTo>
                      <a:pt x="2960" y="72"/>
                    </a:lnTo>
                    <a:lnTo>
                      <a:pt x="2958" y="70"/>
                    </a:lnTo>
                    <a:lnTo>
                      <a:pt x="2956" y="68"/>
                    </a:lnTo>
                    <a:lnTo>
                      <a:pt x="2954" y="67"/>
                    </a:lnTo>
                    <a:lnTo>
                      <a:pt x="2949" y="65"/>
                    </a:lnTo>
                    <a:lnTo>
                      <a:pt x="2943" y="65"/>
                    </a:lnTo>
                    <a:lnTo>
                      <a:pt x="2938" y="65"/>
                    </a:lnTo>
                    <a:close/>
                    <a:moveTo>
                      <a:pt x="4866" y="63"/>
                    </a:moveTo>
                    <a:lnTo>
                      <a:pt x="4855" y="65"/>
                    </a:lnTo>
                    <a:lnTo>
                      <a:pt x="4855" y="76"/>
                    </a:lnTo>
                    <a:lnTo>
                      <a:pt x="4859" y="83"/>
                    </a:lnTo>
                    <a:lnTo>
                      <a:pt x="4866" y="86"/>
                    </a:lnTo>
                    <a:lnTo>
                      <a:pt x="4875" y="85"/>
                    </a:lnTo>
                    <a:lnTo>
                      <a:pt x="4884" y="81"/>
                    </a:lnTo>
                    <a:lnTo>
                      <a:pt x="4890" y="76"/>
                    </a:lnTo>
                    <a:lnTo>
                      <a:pt x="4891" y="68"/>
                    </a:lnTo>
                    <a:lnTo>
                      <a:pt x="4882" y="67"/>
                    </a:lnTo>
                    <a:lnTo>
                      <a:pt x="4875" y="65"/>
                    </a:lnTo>
                    <a:lnTo>
                      <a:pt x="4866" y="63"/>
                    </a:lnTo>
                    <a:close/>
                    <a:moveTo>
                      <a:pt x="4740" y="61"/>
                    </a:moveTo>
                    <a:lnTo>
                      <a:pt x="4727" y="61"/>
                    </a:lnTo>
                    <a:lnTo>
                      <a:pt x="4718" y="68"/>
                    </a:lnTo>
                    <a:lnTo>
                      <a:pt x="4711" y="83"/>
                    </a:lnTo>
                    <a:lnTo>
                      <a:pt x="4722" y="95"/>
                    </a:lnTo>
                    <a:lnTo>
                      <a:pt x="4731" y="101"/>
                    </a:lnTo>
                    <a:lnTo>
                      <a:pt x="4736" y="99"/>
                    </a:lnTo>
                    <a:lnTo>
                      <a:pt x="4742" y="92"/>
                    </a:lnTo>
                    <a:lnTo>
                      <a:pt x="4749" y="83"/>
                    </a:lnTo>
                    <a:lnTo>
                      <a:pt x="4758" y="72"/>
                    </a:lnTo>
                    <a:lnTo>
                      <a:pt x="4769" y="61"/>
                    </a:lnTo>
                    <a:lnTo>
                      <a:pt x="4753" y="61"/>
                    </a:lnTo>
                    <a:lnTo>
                      <a:pt x="4740" y="61"/>
                    </a:lnTo>
                    <a:close/>
                    <a:moveTo>
                      <a:pt x="1428" y="45"/>
                    </a:moveTo>
                    <a:lnTo>
                      <a:pt x="1412" y="54"/>
                    </a:lnTo>
                    <a:lnTo>
                      <a:pt x="1396" y="59"/>
                    </a:lnTo>
                    <a:lnTo>
                      <a:pt x="1376" y="59"/>
                    </a:lnTo>
                    <a:lnTo>
                      <a:pt x="1358" y="59"/>
                    </a:lnTo>
                    <a:lnTo>
                      <a:pt x="1342" y="59"/>
                    </a:lnTo>
                    <a:lnTo>
                      <a:pt x="1327" y="61"/>
                    </a:lnTo>
                    <a:lnTo>
                      <a:pt x="1317" y="67"/>
                    </a:lnTo>
                    <a:lnTo>
                      <a:pt x="1311" y="79"/>
                    </a:lnTo>
                    <a:lnTo>
                      <a:pt x="1336" y="79"/>
                    </a:lnTo>
                    <a:lnTo>
                      <a:pt x="1356" y="79"/>
                    </a:lnTo>
                    <a:lnTo>
                      <a:pt x="1372" y="81"/>
                    </a:lnTo>
                    <a:lnTo>
                      <a:pt x="1389" y="81"/>
                    </a:lnTo>
                    <a:lnTo>
                      <a:pt x="1407" y="81"/>
                    </a:lnTo>
                    <a:lnTo>
                      <a:pt x="1432" y="77"/>
                    </a:lnTo>
                    <a:lnTo>
                      <a:pt x="1428" y="45"/>
                    </a:lnTo>
                    <a:close/>
                    <a:moveTo>
                      <a:pt x="1059" y="45"/>
                    </a:moveTo>
                    <a:lnTo>
                      <a:pt x="1048" y="45"/>
                    </a:lnTo>
                    <a:lnTo>
                      <a:pt x="1053" y="68"/>
                    </a:lnTo>
                    <a:lnTo>
                      <a:pt x="1062" y="85"/>
                    </a:lnTo>
                    <a:lnTo>
                      <a:pt x="1075" y="94"/>
                    </a:lnTo>
                    <a:lnTo>
                      <a:pt x="1088" y="95"/>
                    </a:lnTo>
                    <a:lnTo>
                      <a:pt x="1102" y="90"/>
                    </a:lnTo>
                    <a:lnTo>
                      <a:pt x="1113" y="76"/>
                    </a:lnTo>
                    <a:lnTo>
                      <a:pt x="1100" y="79"/>
                    </a:lnTo>
                    <a:lnTo>
                      <a:pt x="1089" y="79"/>
                    </a:lnTo>
                    <a:lnTo>
                      <a:pt x="1084" y="72"/>
                    </a:lnTo>
                    <a:lnTo>
                      <a:pt x="1078" y="65"/>
                    </a:lnTo>
                    <a:lnTo>
                      <a:pt x="1073" y="56"/>
                    </a:lnTo>
                    <a:lnTo>
                      <a:pt x="1068" y="49"/>
                    </a:lnTo>
                    <a:lnTo>
                      <a:pt x="1059" y="45"/>
                    </a:lnTo>
                    <a:close/>
                    <a:moveTo>
                      <a:pt x="3075" y="41"/>
                    </a:moveTo>
                    <a:lnTo>
                      <a:pt x="3055" y="45"/>
                    </a:lnTo>
                    <a:lnTo>
                      <a:pt x="3034" y="52"/>
                    </a:lnTo>
                    <a:lnTo>
                      <a:pt x="3010" y="61"/>
                    </a:lnTo>
                    <a:lnTo>
                      <a:pt x="2983" y="70"/>
                    </a:lnTo>
                    <a:lnTo>
                      <a:pt x="3001" y="70"/>
                    </a:lnTo>
                    <a:lnTo>
                      <a:pt x="3019" y="72"/>
                    </a:lnTo>
                    <a:lnTo>
                      <a:pt x="3037" y="76"/>
                    </a:lnTo>
                    <a:lnTo>
                      <a:pt x="3055" y="79"/>
                    </a:lnTo>
                    <a:lnTo>
                      <a:pt x="3073" y="79"/>
                    </a:lnTo>
                    <a:lnTo>
                      <a:pt x="3090" y="76"/>
                    </a:lnTo>
                    <a:lnTo>
                      <a:pt x="3102" y="68"/>
                    </a:lnTo>
                    <a:lnTo>
                      <a:pt x="3111" y="56"/>
                    </a:lnTo>
                    <a:lnTo>
                      <a:pt x="3093" y="45"/>
                    </a:lnTo>
                    <a:lnTo>
                      <a:pt x="3075" y="41"/>
                    </a:lnTo>
                    <a:close/>
                    <a:moveTo>
                      <a:pt x="1737" y="38"/>
                    </a:moveTo>
                    <a:lnTo>
                      <a:pt x="1721" y="41"/>
                    </a:lnTo>
                    <a:lnTo>
                      <a:pt x="1722" y="63"/>
                    </a:lnTo>
                    <a:lnTo>
                      <a:pt x="1740" y="59"/>
                    </a:lnTo>
                    <a:lnTo>
                      <a:pt x="1737" y="38"/>
                    </a:lnTo>
                    <a:close/>
                    <a:moveTo>
                      <a:pt x="4033" y="36"/>
                    </a:moveTo>
                    <a:lnTo>
                      <a:pt x="4026" y="38"/>
                    </a:lnTo>
                    <a:lnTo>
                      <a:pt x="4020" y="40"/>
                    </a:lnTo>
                    <a:lnTo>
                      <a:pt x="4017" y="45"/>
                    </a:lnTo>
                    <a:lnTo>
                      <a:pt x="4013" y="49"/>
                    </a:lnTo>
                    <a:lnTo>
                      <a:pt x="4011" y="54"/>
                    </a:lnTo>
                    <a:lnTo>
                      <a:pt x="4009" y="61"/>
                    </a:lnTo>
                    <a:lnTo>
                      <a:pt x="4013" y="59"/>
                    </a:lnTo>
                    <a:lnTo>
                      <a:pt x="4018" y="59"/>
                    </a:lnTo>
                    <a:lnTo>
                      <a:pt x="4022" y="58"/>
                    </a:lnTo>
                    <a:lnTo>
                      <a:pt x="4026" y="56"/>
                    </a:lnTo>
                    <a:lnTo>
                      <a:pt x="4029" y="54"/>
                    </a:lnTo>
                    <a:lnTo>
                      <a:pt x="4033" y="50"/>
                    </a:lnTo>
                    <a:lnTo>
                      <a:pt x="4033" y="47"/>
                    </a:lnTo>
                    <a:lnTo>
                      <a:pt x="4033" y="41"/>
                    </a:lnTo>
                    <a:lnTo>
                      <a:pt x="4033" y="36"/>
                    </a:lnTo>
                    <a:close/>
                    <a:moveTo>
                      <a:pt x="1538" y="34"/>
                    </a:moveTo>
                    <a:lnTo>
                      <a:pt x="1522" y="41"/>
                    </a:lnTo>
                    <a:lnTo>
                      <a:pt x="1506" y="47"/>
                    </a:lnTo>
                    <a:lnTo>
                      <a:pt x="1493" y="56"/>
                    </a:lnTo>
                    <a:lnTo>
                      <a:pt x="1483" y="67"/>
                    </a:lnTo>
                    <a:lnTo>
                      <a:pt x="1492" y="70"/>
                    </a:lnTo>
                    <a:lnTo>
                      <a:pt x="1502" y="74"/>
                    </a:lnTo>
                    <a:lnTo>
                      <a:pt x="1515" y="72"/>
                    </a:lnTo>
                    <a:lnTo>
                      <a:pt x="1528" y="68"/>
                    </a:lnTo>
                    <a:lnTo>
                      <a:pt x="1537" y="61"/>
                    </a:lnTo>
                    <a:lnTo>
                      <a:pt x="1540" y="50"/>
                    </a:lnTo>
                    <a:lnTo>
                      <a:pt x="1538" y="34"/>
                    </a:lnTo>
                    <a:close/>
                    <a:moveTo>
                      <a:pt x="227" y="34"/>
                    </a:moveTo>
                    <a:lnTo>
                      <a:pt x="218" y="38"/>
                    </a:lnTo>
                    <a:lnTo>
                      <a:pt x="209" y="45"/>
                    </a:lnTo>
                    <a:lnTo>
                      <a:pt x="202" y="54"/>
                    </a:lnTo>
                    <a:lnTo>
                      <a:pt x="198" y="65"/>
                    </a:lnTo>
                    <a:lnTo>
                      <a:pt x="198" y="74"/>
                    </a:lnTo>
                    <a:lnTo>
                      <a:pt x="193" y="56"/>
                    </a:lnTo>
                    <a:lnTo>
                      <a:pt x="184" y="45"/>
                    </a:lnTo>
                    <a:lnTo>
                      <a:pt x="175" y="41"/>
                    </a:lnTo>
                    <a:lnTo>
                      <a:pt x="164" y="43"/>
                    </a:lnTo>
                    <a:lnTo>
                      <a:pt x="151" y="45"/>
                    </a:lnTo>
                    <a:lnTo>
                      <a:pt x="141" y="49"/>
                    </a:lnTo>
                    <a:lnTo>
                      <a:pt x="128" y="50"/>
                    </a:lnTo>
                    <a:lnTo>
                      <a:pt x="117" y="47"/>
                    </a:lnTo>
                    <a:lnTo>
                      <a:pt x="117" y="54"/>
                    </a:lnTo>
                    <a:lnTo>
                      <a:pt x="117" y="59"/>
                    </a:lnTo>
                    <a:lnTo>
                      <a:pt x="117" y="63"/>
                    </a:lnTo>
                    <a:lnTo>
                      <a:pt x="114" y="67"/>
                    </a:lnTo>
                    <a:lnTo>
                      <a:pt x="110" y="68"/>
                    </a:lnTo>
                    <a:lnTo>
                      <a:pt x="106" y="70"/>
                    </a:lnTo>
                    <a:lnTo>
                      <a:pt x="103" y="72"/>
                    </a:lnTo>
                    <a:lnTo>
                      <a:pt x="101" y="61"/>
                    </a:lnTo>
                    <a:lnTo>
                      <a:pt x="90" y="54"/>
                    </a:lnTo>
                    <a:lnTo>
                      <a:pt x="81" y="56"/>
                    </a:lnTo>
                    <a:lnTo>
                      <a:pt x="72" y="59"/>
                    </a:lnTo>
                    <a:lnTo>
                      <a:pt x="61" y="65"/>
                    </a:lnTo>
                    <a:lnTo>
                      <a:pt x="50" y="70"/>
                    </a:lnTo>
                    <a:lnTo>
                      <a:pt x="47" y="40"/>
                    </a:lnTo>
                    <a:lnTo>
                      <a:pt x="0" y="81"/>
                    </a:lnTo>
                    <a:lnTo>
                      <a:pt x="4" y="79"/>
                    </a:lnTo>
                    <a:lnTo>
                      <a:pt x="5" y="81"/>
                    </a:lnTo>
                    <a:lnTo>
                      <a:pt x="7" y="83"/>
                    </a:lnTo>
                    <a:lnTo>
                      <a:pt x="9" y="86"/>
                    </a:lnTo>
                    <a:lnTo>
                      <a:pt x="9" y="90"/>
                    </a:lnTo>
                    <a:lnTo>
                      <a:pt x="11" y="94"/>
                    </a:lnTo>
                    <a:lnTo>
                      <a:pt x="11" y="95"/>
                    </a:lnTo>
                    <a:lnTo>
                      <a:pt x="14" y="97"/>
                    </a:lnTo>
                    <a:lnTo>
                      <a:pt x="16" y="97"/>
                    </a:lnTo>
                    <a:lnTo>
                      <a:pt x="20" y="97"/>
                    </a:lnTo>
                    <a:lnTo>
                      <a:pt x="22" y="86"/>
                    </a:lnTo>
                    <a:lnTo>
                      <a:pt x="27" y="77"/>
                    </a:lnTo>
                    <a:lnTo>
                      <a:pt x="38" y="72"/>
                    </a:lnTo>
                    <a:lnTo>
                      <a:pt x="50" y="70"/>
                    </a:lnTo>
                    <a:lnTo>
                      <a:pt x="52" y="81"/>
                    </a:lnTo>
                    <a:lnTo>
                      <a:pt x="103" y="72"/>
                    </a:lnTo>
                    <a:lnTo>
                      <a:pt x="105" y="81"/>
                    </a:lnTo>
                    <a:lnTo>
                      <a:pt x="139" y="81"/>
                    </a:lnTo>
                    <a:lnTo>
                      <a:pt x="173" y="85"/>
                    </a:lnTo>
                    <a:lnTo>
                      <a:pt x="207" y="88"/>
                    </a:lnTo>
                    <a:lnTo>
                      <a:pt x="240" y="90"/>
                    </a:lnTo>
                    <a:lnTo>
                      <a:pt x="270" y="90"/>
                    </a:lnTo>
                    <a:lnTo>
                      <a:pt x="299" y="86"/>
                    </a:lnTo>
                    <a:lnTo>
                      <a:pt x="326" y="74"/>
                    </a:lnTo>
                    <a:lnTo>
                      <a:pt x="350" y="54"/>
                    </a:lnTo>
                    <a:lnTo>
                      <a:pt x="334" y="45"/>
                    </a:lnTo>
                    <a:lnTo>
                      <a:pt x="317" y="43"/>
                    </a:lnTo>
                    <a:lnTo>
                      <a:pt x="301" y="47"/>
                    </a:lnTo>
                    <a:lnTo>
                      <a:pt x="287" y="50"/>
                    </a:lnTo>
                    <a:lnTo>
                      <a:pt x="274" y="56"/>
                    </a:lnTo>
                    <a:lnTo>
                      <a:pt x="260" y="58"/>
                    </a:lnTo>
                    <a:lnTo>
                      <a:pt x="247" y="54"/>
                    </a:lnTo>
                    <a:lnTo>
                      <a:pt x="242" y="40"/>
                    </a:lnTo>
                    <a:lnTo>
                      <a:pt x="234" y="34"/>
                    </a:lnTo>
                    <a:lnTo>
                      <a:pt x="227" y="34"/>
                    </a:lnTo>
                    <a:close/>
                    <a:moveTo>
                      <a:pt x="1712" y="32"/>
                    </a:moveTo>
                    <a:lnTo>
                      <a:pt x="1697" y="40"/>
                    </a:lnTo>
                    <a:lnTo>
                      <a:pt x="1686" y="47"/>
                    </a:lnTo>
                    <a:lnTo>
                      <a:pt x="1679" y="59"/>
                    </a:lnTo>
                    <a:lnTo>
                      <a:pt x="1688" y="63"/>
                    </a:lnTo>
                    <a:lnTo>
                      <a:pt x="1695" y="65"/>
                    </a:lnTo>
                    <a:lnTo>
                      <a:pt x="1704" y="67"/>
                    </a:lnTo>
                    <a:lnTo>
                      <a:pt x="1715" y="63"/>
                    </a:lnTo>
                    <a:lnTo>
                      <a:pt x="1712" y="32"/>
                    </a:lnTo>
                    <a:close/>
                    <a:moveTo>
                      <a:pt x="1596" y="32"/>
                    </a:moveTo>
                    <a:lnTo>
                      <a:pt x="1587" y="34"/>
                    </a:lnTo>
                    <a:lnTo>
                      <a:pt x="1576" y="38"/>
                    </a:lnTo>
                    <a:lnTo>
                      <a:pt x="1567" y="41"/>
                    </a:lnTo>
                    <a:lnTo>
                      <a:pt x="1556" y="43"/>
                    </a:lnTo>
                    <a:lnTo>
                      <a:pt x="1547" y="43"/>
                    </a:lnTo>
                    <a:lnTo>
                      <a:pt x="1556" y="58"/>
                    </a:lnTo>
                    <a:lnTo>
                      <a:pt x="1567" y="68"/>
                    </a:lnTo>
                    <a:lnTo>
                      <a:pt x="1580" y="72"/>
                    </a:lnTo>
                    <a:lnTo>
                      <a:pt x="1591" y="72"/>
                    </a:lnTo>
                    <a:lnTo>
                      <a:pt x="1602" y="65"/>
                    </a:lnTo>
                    <a:lnTo>
                      <a:pt x="1611" y="52"/>
                    </a:lnTo>
                    <a:lnTo>
                      <a:pt x="1616" y="58"/>
                    </a:lnTo>
                    <a:lnTo>
                      <a:pt x="1623" y="61"/>
                    </a:lnTo>
                    <a:lnTo>
                      <a:pt x="1634" y="65"/>
                    </a:lnTo>
                    <a:lnTo>
                      <a:pt x="1643" y="67"/>
                    </a:lnTo>
                    <a:lnTo>
                      <a:pt x="1650" y="63"/>
                    </a:lnTo>
                    <a:lnTo>
                      <a:pt x="1654" y="54"/>
                    </a:lnTo>
                    <a:lnTo>
                      <a:pt x="1650" y="54"/>
                    </a:lnTo>
                    <a:lnTo>
                      <a:pt x="1648" y="52"/>
                    </a:lnTo>
                    <a:lnTo>
                      <a:pt x="1647" y="49"/>
                    </a:lnTo>
                    <a:lnTo>
                      <a:pt x="1645" y="45"/>
                    </a:lnTo>
                    <a:lnTo>
                      <a:pt x="1643" y="41"/>
                    </a:lnTo>
                    <a:lnTo>
                      <a:pt x="1639" y="40"/>
                    </a:lnTo>
                    <a:lnTo>
                      <a:pt x="1638" y="38"/>
                    </a:lnTo>
                    <a:lnTo>
                      <a:pt x="1634" y="38"/>
                    </a:lnTo>
                    <a:lnTo>
                      <a:pt x="1632" y="41"/>
                    </a:lnTo>
                    <a:lnTo>
                      <a:pt x="1630" y="45"/>
                    </a:lnTo>
                    <a:lnTo>
                      <a:pt x="1627" y="47"/>
                    </a:lnTo>
                    <a:lnTo>
                      <a:pt x="1623" y="49"/>
                    </a:lnTo>
                    <a:lnTo>
                      <a:pt x="1620" y="50"/>
                    </a:lnTo>
                    <a:lnTo>
                      <a:pt x="1614" y="52"/>
                    </a:lnTo>
                    <a:lnTo>
                      <a:pt x="1611" y="52"/>
                    </a:lnTo>
                    <a:lnTo>
                      <a:pt x="1609" y="41"/>
                    </a:lnTo>
                    <a:lnTo>
                      <a:pt x="1603" y="34"/>
                    </a:lnTo>
                    <a:lnTo>
                      <a:pt x="1596" y="32"/>
                    </a:lnTo>
                    <a:close/>
                    <a:moveTo>
                      <a:pt x="3402" y="32"/>
                    </a:moveTo>
                    <a:lnTo>
                      <a:pt x="3371" y="38"/>
                    </a:lnTo>
                    <a:lnTo>
                      <a:pt x="3342" y="41"/>
                    </a:lnTo>
                    <a:lnTo>
                      <a:pt x="3317" y="38"/>
                    </a:lnTo>
                    <a:lnTo>
                      <a:pt x="3324" y="47"/>
                    </a:lnTo>
                    <a:lnTo>
                      <a:pt x="3337" y="54"/>
                    </a:lnTo>
                    <a:lnTo>
                      <a:pt x="3355" y="58"/>
                    </a:lnTo>
                    <a:lnTo>
                      <a:pt x="3371" y="58"/>
                    </a:lnTo>
                    <a:lnTo>
                      <a:pt x="3387" y="52"/>
                    </a:lnTo>
                    <a:lnTo>
                      <a:pt x="3398" y="43"/>
                    </a:lnTo>
                    <a:lnTo>
                      <a:pt x="3402" y="32"/>
                    </a:lnTo>
                    <a:close/>
                    <a:moveTo>
                      <a:pt x="2159" y="31"/>
                    </a:moveTo>
                    <a:lnTo>
                      <a:pt x="2155" y="32"/>
                    </a:lnTo>
                    <a:lnTo>
                      <a:pt x="2150" y="32"/>
                    </a:lnTo>
                    <a:lnTo>
                      <a:pt x="2146" y="34"/>
                    </a:lnTo>
                    <a:lnTo>
                      <a:pt x="2141" y="36"/>
                    </a:lnTo>
                    <a:lnTo>
                      <a:pt x="2137" y="38"/>
                    </a:lnTo>
                    <a:lnTo>
                      <a:pt x="2135" y="41"/>
                    </a:lnTo>
                    <a:lnTo>
                      <a:pt x="2135" y="45"/>
                    </a:lnTo>
                    <a:lnTo>
                      <a:pt x="2137" y="47"/>
                    </a:lnTo>
                    <a:lnTo>
                      <a:pt x="2141" y="49"/>
                    </a:lnTo>
                    <a:lnTo>
                      <a:pt x="2144" y="50"/>
                    </a:lnTo>
                    <a:lnTo>
                      <a:pt x="2148" y="50"/>
                    </a:lnTo>
                    <a:lnTo>
                      <a:pt x="2152" y="52"/>
                    </a:lnTo>
                    <a:lnTo>
                      <a:pt x="2153" y="52"/>
                    </a:lnTo>
                    <a:lnTo>
                      <a:pt x="2157" y="52"/>
                    </a:lnTo>
                    <a:lnTo>
                      <a:pt x="2159" y="50"/>
                    </a:lnTo>
                    <a:lnTo>
                      <a:pt x="2161" y="47"/>
                    </a:lnTo>
                    <a:lnTo>
                      <a:pt x="2161" y="43"/>
                    </a:lnTo>
                    <a:lnTo>
                      <a:pt x="2161" y="38"/>
                    </a:lnTo>
                    <a:lnTo>
                      <a:pt x="2159" y="31"/>
                    </a:lnTo>
                    <a:close/>
                    <a:moveTo>
                      <a:pt x="2206" y="31"/>
                    </a:moveTo>
                    <a:lnTo>
                      <a:pt x="2197" y="31"/>
                    </a:lnTo>
                    <a:lnTo>
                      <a:pt x="2188" y="34"/>
                    </a:lnTo>
                    <a:lnTo>
                      <a:pt x="2181" y="40"/>
                    </a:lnTo>
                    <a:lnTo>
                      <a:pt x="2179" y="47"/>
                    </a:lnTo>
                    <a:lnTo>
                      <a:pt x="2190" y="50"/>
                    </a:lnTo>
                    <a:lnTo>
                      <a:pt x="2199" y="56"/>
                    </a:lnTo>
                    <a:lnTo>
                      <a:pt x="2209" y="61"/>
                    </a:lnTo>
                    <a:lnTo>
                      <a:pt x="2224" y="59"/>
                    </a:lnTo>
                    <a:lnTo>
                      <a:pt x="2224" y="65"/>
                    </a:lnTo>
                    <a:lnTo>
                      <a:pt x="2226" y="67"/>
                    </a:lnTo>
                    <a:lnTo>
                      <a:pt x="2227" y="68"/>
                    </a:lnTo>
                    <a:lnTo>
                      <a:pt x="2229" y="68"/>
                    </a:lnTo>
                    <a:lnTo>
                      <a:pt x="2233" y="68"/>
                    </a:lnTo>
                    <a:lnTo>
                      <a:pt x="2236" y="72"/>
                    </a:lnTo>
                    <a:lnTo>
                      <a:pt x="2238" y="74"/>
                    </a:lnTo>
                    <a:lnTo>
                      <a:pt x="2238" y="74"/>
                    </a:lnTo>
                    <a:lnTo>
                      <a:pt x="2240" y="72"/>
                    </a:lnTo>
                    <a:lnTo>
                      <a:pt x="2240" y="70"/>
                    </a:lnTo>
                    <a:lnTo>
                      <a:pt x="2238" y="68"/>
                    </a:lnTo>
                    <a:lnTo>
                      <a:pt x="2236" y="68"/>
                    </a:lnTo>
                    <a:lnTo>
                      <a:pt x="2233" y="68"/>
                    </a:lnTo>
                    <a:lnTo>
                      <a:pt x="2233" y="65"/>
                    </a:lnTo>
                    <a:lnTo>
                      <a:pt x="2231" y="61"/>
                    </a:lnTo>
                    <a:lnTo>
                      <a:pt x="2229" y="59"/>
                    </a:lnTo>
                    <a:lnTo>
                      <a:pt x="2226" y="59"/>
                    </a:lnTo>
                    <a:lnTo>
                      <a:pt x="2224" y="59"/>
                    </a:lnTo>
                    <a:lnTo>
                      <a:pt x="2226" y="47"/>
                    </a:lnTo>
                    <a:lnTo>
                      <a:pt x="2222" y="38"/>
                    </a:lnTo>
                    <a:lnTo>
                      <a:pt x="2215" y="32"/>
                    </a:lnTo>
                    <a:lnTo>
                      <a:pt x="2206" y="31"/>
                    </a:lnTo>
                    <a:close/>
                    <a:moveTo>
                      <a:pt x="2271" y="29"/>
                    </a:moveTo>
                    <a:lnTo>
                      <a:pt x="2258" y="32"/>
                    </a:lnTo>
                    <a:lnTo>
                      <a:pt x="2249" y="36"/>
                    </a:lnTo>
                    <a:lnTo>
                      <a:pt x="2242" y="45"/>
                    </a:lnTo>
                    <a:lnTo>
                      <a:pt x="2240" y="58"/>
                    </a:lnTo>
                    <a:lnTo>
                      <a:pt x="2249" y="56"/>
                    </a:lnTo>
                    <a:lnTo>
                      <a:pt x="2258" y="54"/>
                    </a:lnTo>
                    <a:lnTo>
                      <a:pt x="2265" y="52"/>
                    </a:lnTo>
                    <a:lnTo>
                      <a:pt x="2273" y="49"/>
                    </a:lnTo>
                    <a:lnTo>
                      <a:pt x="2274" y="41"/>
                    </a:lnTo>
                    <a:lnTo>
                      <a:pt x="2271" y="29"/>
                    </a:lnTo>
                    <a:close/>
                    <a:moveTo>
                      <a:pt x="3254" y="29"/>
                    </a:moveTo>
                    <a:lnTo>
                      <a:pt x="3254" y="32"/>
                    </a:lnTo>
                    <a:lnTo>
                      <a:pt x="3254" y="36"/>
                    </a:lnTo>
                    <a:lnTo>
                      <a:pt x="3250" y="38"/>
                    </a:lnTo>
                    <a:lnTo>
                      <a:pt x="3248" y="40"/>
                    </a:lnTo>
                    <a:lnTo>
                      <a:pt x="3245" y="41"/>
                    </a:lnTo>
                    <a:lnTo>
                      <a:pt x="3241" y="43"/>
                    </a:lnTo>
                    <a:lnTo>
                      <a:pt x="3237" y="45"/>
                    </a:lnTo>
                    <a:lnTo>
                      <a:pt x="3234" y="47"/>
                    </a:lnTo>
                    <a:lnTo>
                      <a:pt x="3232" y="50"/>
                    </a:lnTo>
                    <a:lnTo>
                      <a:pt x="3232" y="54"/>
                    </a:lnTo>
                    <a:lnTo>
                      <a:pt x="3241" y="54"/>
                    </a:lnTo>
                    <a:lnTo>
                      <a:pt x="3252" y="56"/>
                    </a:lnTo>
                    <a:lnTo>
                      <a:pt x="3265" y="58"/>
                    </a:lnTo>
                    <a:lnTo>
                      <a:pt x="3275" y="58"/>
                    </a:lnTo>
                    <a:lnTo>
                      <a:pt x="3286" y="54"/>
                    </a:lnTo>
                    <a:lnTo>
                      <a:pt x="3292" y="43"/>
                    </a:lnTo>
                    <a:lnTo>
                      <a:pt x="3281" y="47"/>
                    </a:lnTo>
                    <a:lnTo>
                      <a:pt x="3274" y="47"/>
                    </a:lnTo>
                    <a:lnTo>
                      <a:pt x="3268" y="43"/>
                    </a:lnTo>
                    <a:lnTo>
                      <a:pt x="3265" y="36"/>
                    </a:lnTo>
                    <a:lnTo>
                      <a:pt x="3261" y="31"/>
                    </a:lnTo>
                    <a:lnTo>
                      <a:pt x="3254" y="29"/>
                    </a:lnTo>
                    <a:close/>
                    <a:moveTo>
                      <a:pt x="1865" y="23"/>
                    </a:moveTo>
                    <a:lnTo>
                      <a:pt x="1856" y="25"/>
                    </a:lnTo>
                    <a:lnTo>
                      <a:pt x="1850" y="31"/>
                    </a:lnTo>
                    <a:lnTo>
                      <a:pt x="1849" y="36"/>
                    </a:lnTo>
                    <a:lnTo>
                      <a:pt x="1847" y="45"/>
                    </a:lnTo>
                    <a:lnTo>
                      <a:pt x="1847" y="54"/>
                    </a:lnTo>
                    <a:lnTo>
                      <a:pt x="1843" y="59"/>
                    </a:lnTo>
                    <a:lnTo>
                      <a:pt x="1858" y="59"/>
                    </a:lnTo>
                    <a:lnTo>
                      <a:pt x="1867" y="52"/>
                    </a:lnTo>
                    <a:lnTo>
                      <a:pt x="1868" y="41"/>
                    </a:lnTo>
                    <a:lnTo>
                      <a:pt x="1865" y="23"/>
                    </a:lnTo>
                    <a:close/>
                    <a:moveTo>
                      <a:pt x="3492" y="23"/>
                    </a:moveTo>
                    <a:lnTo>
                      <a:pt x="3486" y="25"/>
                    </a:lnTo>
                    <a:lnTo>
                      <a:pt x="3486" y="32"/>
                    </a:lnTo>
                    <a:lnTo>
                      <a:pt x="3486" y="38"/>
                    </a:lnTo>
                    <a:lnTo>
                      <a:pt x="3488" y="41"/>
                    </a:lnTo>
                    <a:lnTo>
                      <a:pt x="3492" y="43"/>
                    </a:lnTo>
                    <a:lnTo>
                      <a:pt x="3495" y="45"/>
                    </a:lnTo>
                    <a:lnTo>
                      <a:pt x="3499" y="45"/>
                    </a:lnTo>
                    <a:lnTo>
                      <a:pt x="3503" y="45"/>
                    </a:lnTo>
                    <a:lnTo>
                      <a:pt x="3508" y="45"/>
                    </a:lnTo>
                    <a:lnTo>
                      <a:pt x="3510" y="41"/>
                    </a:lnTo>
                    <a:lnTo>
                      <a:pt x="3513" y="40"/>
                    </a:lnTo>
                    <a:lnTo>
                      <a:pt x="3513" y="36"/>
                    </a:lnTo>
                    <a:lnTo>
                      <a:pt x="3513" y="31"/>
                    </a:lnTo>
                    <a:lnTo>
                      <a:pt x="3510" y="31"/>
                    </a:lnTo>
                    <a:lnTo>
                      <a:pt x="3506" y="29"/>
                    </a:lnTo>
                    <a:lnTo>
                      <a:pt x="3503" y="27"/>
                    </a:lnTo>
                    <a:lnTo>
                      <a:pt x="3499" y="25"/>
                    </a:lnTo>
                    <a:lnTo>
                      <a:pt x="3497" y="25"/>
                    </a:lnTo>
                    <a:lnTo>
                      <a:pt x="3492" y="23"/>
                    </a:lnTo>
                    <a:close/>
                    <a:moveTo>
                      <a:pt x="2366" y="20"/>
                    </a:moveTo>
                    <a:lnTo>
                      <a:pt x="2341" y="20"/>
                    </a:lnTo>
                    <a:lnTo>
                      <a:pt x="2318" y="27"/>
                    </a:lnTo>
                    <a:lnTo>
                      <a:pt x="2298" y="34"/>
                    </a:lnTo>
                    <a:lnTo>
                      <a:pt x="2303" y="36"/>
                    </a:lnTo>
                    <a:lnTo>
                      <a:pt x="2307" y="40"/>
                    </a:lnTo>
                    <a:lnTo>
                      <a:pt x="2312" y="43"/>
                    </a:lnTo>
                    <a:lnTo>
                      <a:pt x="2314" y="49"/>
                    </a:lnTo>
                    <a:lnTo>
                      <a:pt x="2318" y="54"/>
                    </a:lnTo>
                    <a:lnTo>
                      <a:pt x="2319" y="63"/>
                    </a:lnTo>
                    <a:lnTo>
                      <a:pt x="2316" y="65"/>
                    </a:lnTo>
                    <a:lnTo>
                      <a:pt x="2312" y="65"/>
                    </a:lnTo>
                    <a:lnTo>
                      <a:pt x="2309" y="67"/>
                    </a:lnTo>
                    <a:lnTo>
                      <a:pt x="2305" y="68"/>
                    </a:lnTo>
                    <a:lnTo>
                      <a:pt x="2303" y="72"/>
                    </a:lnTo>
                    <a:lnTo>
                      <a:pt x="2303" y="76"/>
                    </a:lnTo>
                    <a:lnTo>
                      <a:pt x="2321" y="67"/>
                    </a:lnTo>
                    <a:lnTo>
                      <a:pt x="2336" y="59"/>
                    </a:lnTo>
                    <a:lnTo>
                      <a:pt x="2348" y="54"/>
                    </a:lnTo>
                    <a:lnTo>
                      <a:pt x="2359" y="47"/>
                    </a:lnTo>
                    <a:lnTo>
                      <a:pt x="2374" y="38"/>
                    </a:lnTo>
                    <a:lnTo>
                      <a:pt x="2392" y="27"/>
                    </a:lnTo>
                    <a:lnTo>
                      <a:pt x="2366" y="20"/>
                    </a:lnTo>
                    <a:close/>
                    <a:moveTo>
                      <a:pt x="2103" y="16"/>
                    </a:moveTo>
                    <a:lnTo>
                      <a:pt x="2096" y="20"/>
                    </a:lnTo>
                    <a:lnTo>
                      <a:pt x="2094" y="27"/>
                    </a:lnTo>
                    <a:lnTo>
                      <a:pt x="2090" y="34"/>
                    </a:lnTo>
                    <a:lnTo>
                      <a:pt x="2089" y="41"/>
                    </a:lnTo>
                    <a:lnTo>
                      <a:pt x="2083" y="45"/>
                    </a:lnTo>
                    <a:lnTo>
                      <a:pt x="2074" y="47"/>
                    </a:lnTo>
                    <a:lnTo>
                      <a:pt x="2074" y="36"/>
                    </a:lnTo>
                    <a:lnTo>
                      <a:pt x="2061" y="31"/>
                    </a:lnTo>
                    <a:lnTo>
                      <a:pt x="2047" y="31"/>
                    </a:lnTo>
                    <a:lnTo>
                      <a:pt x="2031" y="34"/>
                    </a:lnTo>
                    <a:lnTo>
                      <a:pt x="2013" y="38"/>
                    </a:lnTo>
                    <a:lnTo>
                      <a:pt x="2015" y="49"/>
                    </a:lnTo>
                    <a:lnTo>
                      <a:pt x="2020" y="56"/>
                    </a:lnTo>
                    <a:lnTo>
                      <a:pt x="2027" y="58"/>
                    </a:lnTo>
                    <a:lnTo>
                      <a:pt x="2036" y="56"/>
                    </a:lnTo>
                    <a:lnTo>
                      <a:pt x="2047" y="52"/>
                    </a:lnTo>
                    <a:lnTo>
                      <a:pt x="2056" y="49"/>
                    </a:lnTo>
                    <a:lnTo>
                      <a:pt x="2067" y="47"/>
                    </a:lnTo>
                    <a:lnTo>
                      <a:pt x="2074" y="47"/>
                    </a:lnTo>
                    <a:lnTo>
                      <a:pt x="2081" y="52"/>
                    </a:lnTo>
                    <a:lnTo>
                      <a:pt x="2089" y="54"/>
                    </a:lnTo>
                    <a:lnTo>
                      <a:pt x="2099" y="52"/>
                    </a:lnTo>
                    <a:lnTo>
                      <a:pt x="2110" y="50"/>
                    </a:lnTo>
                    <a:lnTo>
                      <a:pt x="2108" y="40"/>
                    </a:lnTo>
                    <a:lnTo>
                      <a:pt x="2110" y="32"/>
                    </a:lnTo>
                    <a:lnTo>
                      <a:pt x="2114" y="27"/>
                    </a:lnTo>
                    <a:lnTo>
                      <a:pt x="2114" y="18"/>
                    </a:lnTo>
                    <a:lnTo>
                      <a:pt x="2103" y="16"/>
                    </a:lnTo>
                    <a:close/>
                    <a:moveTo>
                      <a:pt x="440" y="16"/>
                    </a:moveTo>
                    <a:lnTo>
                      <a:pt x="444" y="27"/>
                    </a:lnTo>
                    <a:lnTo>
                      <a:pt x="444" y="36"/>
                    </a:lnTo>
                    <a:lnTo>
                      <a:pt x="440" y="45"/>
                    </a:lnTo>
                    <a:lnTo>
                      <a:pt x="438" y="52"/>
                    </a:lnTo>
                    <a:lnTo>
                      <a:pt x="438" y="56"/>
                    </a:lnTo>
                    <a:lnTo>
                      <a:pt x="444" y="58"/>
                    </a:lnTo>
                    <a:lnTo>
                      <a:pt x="454" y="56"/>
                    </a:lnTo>
                    <a:lnTo>
                      <a:pt x="458" y="54"/>
                    </a:lnTo>
                    <a:lnTo>
                      <a:pt x="458" y="47"/>
                    </a:lnTo>
                    <a:lnTo>
                      <a:pt x="456" y="38"/>
                    </a:lnTo>
                    <a:lnTo>
                      <a:pt x="451" y="27"/>
                    </a:lnTo>
                    <a:lnTo>
                      <a:pt x="445" y="20"/>
                    </a:lnTo>
                    <a:lnTo>
                      <a:pt x="440" y="16"/>
                    </a:lnTo>
                    <a:close/>
                    <a:moveTo>
                      <a:pt x="2417" y="14"/>
                    </a:moveTo>
                    <a:lnTo>
                      <a:pt x="2410" y="16"/>
                    </a:lnTo>
                    <a:lnTo>
                      <a:pt x="2404" y="22"/>
                    </a:lnTo>
                    <a:lnTo>
                      <a:pt x="2401" y="36"/>
                    </a:lnTo>
                    <a:lnTo>
                      <a:pt x="2406" y="38"/>
                    </a:lnTo>
                    <a:lnTo>
                      <a:pt x="2411" y="40"/>
                    </a:lnTo>
                    <a:lnTo>
                      <a:pt x="2415" y="43"/>
                    </a:lnTo>
                    <a:lnTo>
                      <a:pt x="2419" y="49"/>
                    </a:lnTo>
                    <a:lnTo>
                      <a:pt x="2420" y="54"/>
                    </a:lnTo>
                    <a:lnTo>
                      <a:pt x="2431" y="49"/>
                    </a:lnTo>
                    <a:lnTo>
                      <a:pt x="2440" y="45"/>
                    </a:lnTo>
                    <a:lnTo>
                      <a:pt x="2447" y="38"/>
                    </a:lnTo>
                    <a:lnTo>
                      <a:pt x="2451" y="29"/>
                    </a:lnTo>
                    <a:lnTo>
                      <a:pt x="2451" y="16"/>
                    </a:lnTo>
                    <a:lnTo>
                      <a:pt x="2438" y="18"/>
                    </a:lnTo>
                    <a:lnTo>
                      <a:pt x="2428" y="16"/>
                    </a:lnTo>
                    <a:lnTo>
                      <a:pt x="2417" y="14"/>
                    </a:lnTo>
                    <a:close/>
                    <a:moveTo>
                      <a:pt x="2597" y="7"/>
                    </a:moveTo>
                    <a:lnTo>
                      <a:pt x="2561" y="9"/>
                    </a:lnTo>
                    <a:lnTo>
                      <a:pt x="2525" y="14"/>
                    </a:lnTo>
                    <a:lnTo>
                      <a:pt x="2494" y="18"/>
                    </a:lnTo>
                    <a:lnTo>
                      <a:pt x="2469" y="23"/>
                    </a:lnTo>
                    <a:lnTo>
                      <a:pt x="2502" y="34"/>
                    </a:lnTo>
                    <a:lnTo>
                      <a:pt x="2536" y="38"/>
                    </a:lnTo>
                    <a:lnTo>
                      <a:pt x="2572" y="36"/>
                    </a:lnTo>
                    <a:lnTo>
                      <a:pt x="2606" y="31"/>
                    </a:lnTo>
                    <a:lnTo>
                      <a:pt x="2637" y="23"/>
                    </a:lnTo>
                    <a:lnTo>
                      <a:pt x="2666" y="16"/>
                    </a:lnTo>
                    <a:lnTo>
                      <a:pt x="2633" y="9"/>
                    </a:lnTo>
                    <a:lnTo>
                      <a:pt x="2597" y="7"/>
                    </a:lnTo>
                    <a:close/>
                    <a:moveTo>
                      <a:pt x="1921" y="2"/>
                    </a:moveTo>
                    <a:lnTo>
                      <a:pt x="1917" y="3"/>
                    </a:lnTo>
                    <a:lnTo>
                      <a:pt x="1915" y="3"/>
                    </a:lnTo>
                    <a:lnTo>
                      <a:pt x="1912" y="7"/>
                    </a:lnTo>
                    <a:lnTo>
                      <a:pt x="1910" y="11"/>
                    </a:lnTo>
                    <a:lnTo>
                      <a:pt x="1908" y="18"/>
                    </a:lnTo>
                    <a:lnTo>
                      <a:pt x="1908" y="27"/>
                    </a:lnTo>
                    <a:lnTo>
                      <a:pt x="1899" y="29"/>
                    </a:lnTo>
                    <a:lnTo>
                      <a:pt x="1901" y="45"/>
                    </a:lnTo>
                    <a:lnTo>
                      <a:pt x="1906" y="56"/>
                    </a:lnTo>
                    <a:lnTo>
                      <a:pt x="1915" y="58"/>
                    </a:lnTo>
                    <a:lnTo>
                      <a:pt x="1930" y="54"/>
                    </a:lnTo>
                    <a:lnTo>
                      <a:pt x="1930" y="49"/>
                    </a:lnTo>
                    <a:lnTo>
                      <a:pt x="1928" y="43"/>
                    </a:lnTo>
                    <a:lnTo>
                      <a:pt x="1926" y="41"/>
                    </a:lnTo>
                    <a:lnTo>
                      <a:pt x="1923" y="38"/>
                    </a:lnTo>
                    <a:lnTo>
                      <a:pt x="1921" y="38"/>
                    </a:lnTo>
                    <a:lnTo>
                      <a:pt x="1917" y="36"/>
                    </a:lnTo>
                    <a:lnTo>
                      <a:pt x="1914" y="34"/>
                    </a:lnTo>
                    <a:lnTo>
                      <a:pt x="1912" y="32"/>
                    </a:lnTo>
                    <a:lnTo>
                      <a:pt x="1910" y="31"/>
                    </a:lnTo>
                    <a:lnTo>
                      <a:pt x="1908" y="27"/>
                    </a:lnTo>
                    <a:lnTo>
                      <a:pt x="1915" y="23"/>
                    </a:lnTo>
                    <a:lnTo>
                      <a:pt x="1921" y="22"/>
                    </a:lnTo>
                    <a:lnTo>
                      <a:pt x="1924" y="18"/>
                    </a:lnTo>
                    <a:lnTo>
                      <a:pt x="1926" y="14"/>
                    </a:lnTo>
                    <a:lnTo>
                      <a:pt x="1926" y="11"/>
                    </a:lnTo>
                    <a:lnTo>
                      <a:pt x="1926" y="7"/>
                    </a:lnTo>
                    <a:lnTo>
                      <a:pt x="1924" y="5"/>
                    </a:lnTo>
                    <a:lnTo>
                      <a:pt x="1923" y="3"/>
                    </a:lnTo>
                    <a:lnTo>
                      <a:pt x="1921" y="2"/>
                    </a:lnTo>
                    <a:close/>
                    <a:moveTo>
                      <a:pt x="2832" y="0"/>
                    </a:moveTo>
                    <a:lnTo>
                      <a:pt x="2819" y="0"/>
                    </a:lnTo>
                    <a:lnTo>
                      <a:pt x="2806" y="2"/>
                    </a:lnTo>
                    <a:lnTo>
                      <a:pt x="2790" y="5"/>
                    </a:lnTo>
                    <a:lnTo>
                      <a:pt x="2769" y="7"/>
                    </a:lnTo>
                    <a:lnTo>
                      <a:pt x="2772" y="20"/>
                    </a:lnTo>
                    <a:lnTo>
                      <a:pt x="2781" y="29"/>
                    </a:lnTo>
                    <a:lnTo>
                      <a:pt x="2794" y="32"/>
                    </a:lnTo>
                    <a:lnTo>
                      <a:pt x="2806" y="32"/>
                    </a:lnTo>
                    <a:lnTo>
                      <a:pt x="2821" y="29"/>
                    </a:lnTo>
                    <a:lnTo>
                      <a:pt x="2832" y="22"/>
                    </a:lnTo>
                    <a:lnTo>
                      <a:pt x="2841" y="13"/>
                    </a:lnTo>
                    <a:lnTo>
                      <a:pt x="2846" y="2"/>
                    </a:lnTo>
                    <a:lnTo>
                      <a:pt x="283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07" name="Freeform 386"/>
              <p:cNvSpPr>
                <a:spLocks noEditPoints="1"/>
              </p:cNvSpPr>
              <p:nvPr/>
            </p:nvSpPr>
            <p:spPr bwMode="auto">
              <a:xfrm>
                <a:off x="2359" y="1819"/>
                <a:ext cx="2900" cy="669"/>
              </a:xfrm>
              <a:custGeom>
                <a:avLst/>
                <a:gdLst>
                  <a:gd name="T0" fmla="*/ 3276 w 5801"/>
                  <a:gd name="T1" fmla="*/ 202 h 1339"/>
                  <a:gd name="T2" fmla="*/ 4077 w 5801"/>
                  <a:gd name="T3" fmla="*/ 186 h 1339"/>
                  <a:gd name="T4" fmla="*/ 3049 w 5801"/>
                  <a:gd name="T5" fmla="*/ 242 h 1339"/>
                  <a:gd name="T6" fmla="*/ 3797 w 5801"/>
                  <a:gd name="T7" fmla="*/ 188 h 1339"/>
                  <a:gd name="T8" fmla="*/ 3876 w 5801"/>
                  <a:gd name="T9" fmla="*/ 165 h 1339"/>
                  <a:gd name="T10" fmla="*/ 4277 w 5801"/>
                  <a:gd name="T11" fmla="*/ 130 h 1339"/>
                  <a:gd name="T12" fmla="*/ 5180 w 5801"/>
                  <a:gd name="T13" fmla="*/ 105 h 1339"/>
                  <a:gd name="T14" fmla="*/ 5070 w 5801"/>
                  <a:gd name="T15" fmla="*/ 76 h 1339"/>
                  <a:gd name="T16" fmla="*/ 4564 w 5801"/>
                  <a:gd name="T17" fmla="*/ 114 h 1339"/>
                  <a:gd name="T18" fmla="*/ 4347 w 5801"/>
                  <a:gd name="T19" fmla="*/ 73 h 1339"/>
                  <a:gd name="T20" fmla="*/ 4710 w 5801"/>
                  <a:gd name="T21" fmla="*/ 147 h 1339"/>
                  <a:gd name="T22" fmla="*/ 4663 w 5801"/>
                  <a:gd name="T23" fmla="*/ 116 h 1339"/>
                  <a:gd name="T24" fmla="*/ 5240 w 5801"/>
                  <a:gd name="T25" fmla="*/ 40 h 1339"/>
                  <a:gd name="T26" fmla="*/ 5388 w 5801"/>
                  <a:gd name="T27" fmla="*/ 145 h 1339"/>
                  <a:gd name="T28" fmla="*/ 5579 w 5801"/>
                  <a:gd name="T29" fmla="*/ 152 h 1339"/>
                  <a:gd name="T30" fmla="*/ 5521 w 5801"/>
                  <a:gd name="T31" fmla="*/ 266 h 1339"/>
                  <a:gd name="T32" fmla="*/ 5411 w 5801"/>
                  <a:gd name="T33" fmla="*/ 289 h 1339"/>
                  <a:gd name="T34" fmla="*/ 5294 w 5801"/>
                  <a:gd name="T35" fmla="*/ 271 h 1339"/>
                  <a:gd name="T36" fmla="*/ 5520 w 5801"/>
                  <a:gd name="T37" fmla="*/ 383 h 1339"/>
                  <a:gd name="T38" fmla="*/ 5660 w 5801"/>
                  <a:gd name="T39" fmla="*/ 460 h 1339"/>
                  <a:gd name="T40" fmla="*/ 5419 w 5801"/>
                  <a:gd name="T41" fmla="*/ 747 h 1339"/>
                  <a:gd name="T42" fmla="*/ 4531 w 5801"/>
                  <a:gd name="T43" fmla="*/ 796 h 1339"/>
                  <a:gd name="T44" fmla="*/ 3927 w 5801"/>
                  <a:gd name="T45" fmla="*/ 861 h 1339"/>
                  <a:gd name="T46" fmla="*/ 4147 w 5801"/>
                  <a:gd name="T47" fmla="*/ 845 h 1339"/>
                  <a:gd name="T48" fmla="*/ 4719 w 5801"/>
                  <a:gd name="T49" fmla="*/ 832 h 1339"/>
                  <a:gd name="T50" fmla="*/ 5085 w 5801"/>
                  <a:gd name="T51" fmla="*/ 886 h 1339"/>
                  <a:gd name="T52" fmla="*/ 5422 w 5801"/>
                  <a:gd name="T53" fmla="*/ 888 h 1339"/>
                  <a:gd name="T54" fmla="*/ 5559 w 5801"/>
                  <a:gd name="T55" fmla="*/ 798 h 1339"/>
                  <a:gd name="T56" fmla="*/ 5685 w 5801"/>
                  <a:gd name="T57" fmla="*/ 823 h 1339"/>
                  <a:gd name="T58" fmla="*/ 5612 w 5801"/>
                  <a:gd name="T59" fmla="*/ 845 h 1339"/>
                  <a:gd name="T60" fmla="*/ 5644 w 5801"/>
                  <a:gd name="T61" fmla="*/ 996 h 1339"/>
                  <a:gd name="T62" fmla="*/ 5747 w 5801"/>
                  <a:gd name="T63" fmla="*/ 1059 h 1339"/>
                  <a:gd name="T64" fmla="*/ 5440 w 5801"/>
                  <a:gd name="T65" fmla="*/ 1076 h 1339"/>
                  <a:gd name="T66" fmla="*/ 4145 w 5801"/>
                  <a:gd name="T67" fmla="*/ 1213 h 1339"/>
                  <a:gd name="T68" fmla="*/ 3314 w 5801"/>
                  <a:gd name="T69" fmla="*/ 1234 h 1339"/>
                  <a:gd name="T70" fmla="*/ 3014 w 5801"/>
                  <a:gd name="T71" fmla="*/ 1229 h 1339"/>
                  <a:gd name="T72" fmla="*/ 2960 w 5801"/>
                  <a:gd name="T73" fmla="*/ 1249 h 1339"/>
                  <a:gd name="T74" fmla="*/ 2792 w 5801"/>
                  <a:gd name="T75" fmla="*/ 1162 h 1339"/>
                  <a:gd name="T76" fmla="*/ 2381 w 5801"/>
                  <a:gd name="T77" fmla="*/ 1278 h 1339"/>
                  <a:gd name="T78" fmla="*/ 753 w 5801"/>
                  <a:gd name="T79" fmla="*/ 1325 h 1339"/>
                  <a:gd name="T80" fmla="*/ 195 w 5801"/>
                  <a:gd name="T81" fmla="*/ 1175 h 1339"/>
                  <a:gd name="T82" fmla="*/ 248 w 5801"/>
                  <a:gd name="T83" fmla="*/ 1088 h 1339"/>
                  <a:gd name="T84" fmla="*/ 49 w 5801"/>
                  <a:gd name="T85" fmla="*/ 917 h 1339"/>
                  <a:gd name="T86" fmla="*/ 229 w 5801"/>
                  <a:gd name="T87" fmla="*/ 868 h 1339"/>
                  <a:gd name="T88" fmla="*/ 3615 w 5801"/>
                  <a:gd name="T89" fmla="*/ 870 h 1339"/>
                  <a:gd name="T90" fmla="*/ 2515 w 5801"/>
                  <a:gd name="T91" fmla="*/ 881 h 1339"/>
                  <a:gd name="T92" fmla="*/ 1874 w 5801"/>
                  <a:gd name="T93" fmla="*/ 884 h 1339"/>
                  <a:gd name="T94" fmla="*/ 1054 w 5801"/>
                  <a:gd name="T95" fmla="*/ 875 h 1339"/>
                  <a:gd name="T96" fmla="*/ 330 w 5801"/>
                  <a:gd name="T97" fmla="*/ 814 h 1339"/>
                  <a:gd name="T98" fmla="*/ 231 w 5801"/>
                  <a:gd name="T99" fmla="*/ 809 h 1339"/>
                  <a:gd name="T100" fmla="*/ 349 w 5801"/>
                  <a:gd name="T101" fmla="*/ 738 h 1339"/>
                  <a:gd name="T102" fmla="*/ 251 w 5801"/>
                  <a:gd name="T103" fmla="*/ 662 h 1339"/>
                  <a:gd name="T104" fmla="*/ 107 w 5801"/>
                  <a:gd name="T105" fmla="*/ 623 h 1339"/>
                  <a:gd name="T106" fmla="*/ 42 w 5801"/>
                  <a:gd name="T107" fmla="*/ 551 h 1339"/>
                  <a:gd name="T108" fmla="*/ 13 w 5801"/>
                  <a:gd name="T109" fmla="*/ 459 h 1339"/>
                  <a:gd name="T110" fmla="*/ 264 w 5801"/>
                  <a:gd name="T111" fmla="*/ 388 h 1339"/>
                  <a:gd name="T112" fmla="*/ 358 w 5801"/>
                  <a:gd name="T113" fmla="*/ 453 h 1339"/>
                  <a:gd name="T114" fmla="*/ 332 w 5801"/>
                  <a:gd name="T115" fmla="*/ 307 h 1339"/>
                  <a:gd name="T116" fmla="*/ 386 w 5801"/>
                  <a:gd name="T117" fmla="*/ 222 h 1339"/>
                  <a:gd name="T118" fmla="*/ 1712 w 5801"/>
                  <a:gd name="T119" fmla="*/ 172 h 1339"/>
                  <a:gd name="T120" fmla="*/ 1869 w 5801"/>
                  <a:gd name="T121" fmla="*/ 174 h 1339"/>
                  <a:gd name="T122" fmla="*/ 4044 w 5801"/>
                  <a:gd name="T123" fmla="*/ 51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1" h="1339">
                    <a:moveTo>
                      <a:pt x="2181" y="206"/>
                    </a:moveTo>
                    <a:lnTo>
                      <a:pt x="2165" y="210"/>
                    </a:lnTo>
                    <a:lnTo>
                      <a:pt x="2154" y="219"/>
                    </a:lnTo>
                    <a:lnTo>
                      <a:pt x="2147" y="230"/>
                    </a:lnTo>
                    <a:lnTo>
                      <a:pt x="2141" y="244"/>
                    </a:lnTo>
                    <a:lnTo>
                      <a:pt x="2136" y="257"/>
                    </a:lnTo>
                    <a:lnTo>
                      <a:pt x="2145" y="257"/>
                    </a:lnTo>
                    <a:lnTo>
                      <a:pt x="2154" y="260"/>
                    </a:lnTo>
                    <a:lnTo>
                      <a:pt x="2161" y="264"/>
                    </a:lnTo>
                    <a:lnTo>
                      <a:pt x="2167" y="267"/>
                    </a:lnTo>
                    <a:lnTo>
                      <a:pt x="2172" y="267"/>
                    </a:lnTo>
                    <a:lnTo>
                      <a:pt x="2176" y="262"/>
                    </a:lnTo>
                    <a:lnTo>
                      <a:pt x="2177" y="249"/>
                    </a:lnTo>
                    <a:lnTo>
                      <a:pt x="2165" y="249"/>
                    </a:lnTo>
                    <a:lnTo>
                      <a:pt x="2161" y="248"/>
                    </a:lnTo>
                    <a:lnTo>
                      <a:pt x="2163" y="244"/>
                    </a:lnTo>
                    <a:lnTo>
                      <a:pt x="2167" y="239"/>
                    </a:lnTo>
                    <a:lnTo>
                      <a:pt x="2174" y="231"/>
                    </a:lnTo>
                    <a:lnTo>
                      <a:pt x="2179" y="224"/>
                    </a:lnTo>
                    <a:lnTo>
                      <a:pt x="2183" y="215"/>
                    </a:lnTo>
                    <a:lnTo>
                      <a:pt x="2181" y="206"/>
                    </a:lnTo>
                    <a:close/>
                    <a:moveTo>
                      <a:pt x="2414" y="202"/>
                    </a:moveTo>
                    <a:lnTo>
                      <a:pt x="2388" y="208"/>
                    </a:lnTo>
                    <a:lnTo>
                      <a:pt x="2387" y="215"/>
                    </a:lnTo>
                    <a:lnTo>
                      <a:pt x="2388" y="221"/>
                    </a:lnTo>
                    <a:lnTo>
                      <a:pt x="2390" y="224"/>
                    </a:lnTo>
                    <a:lnTo>
                      <a:pt x="2394" y="226"/>
                    </a:lnTo>
                    <a:lnTo>
                      <a:pt x="2397" y="228"/>
                    </a:lnTo>
                    <a:lnTo>
                      <a:pt x="2401" y="228"/>
                    </a:lnTo>
                    <a:lnTo>
                      <a:pt x="2406" y="228"/>
                    </a:lnTo>
                    <a:lnTo>
                      <a:pt x="2410" y="226"/>
                    </a:lnTo>
                    <a:lnTo>
                      <a:pt x="2414" y="222"/>
                    </a:lnTo>
                    <a:lnTo>
                      <a:pt x="2415" y="219"/>
                    </a:lnTo>
                    <a:lnTo>
                      <a:pt x="2417" y="215"/>
                    </a:lnTo>
                    <a:lnTo>
                      <a:pt x="2415" y="210"/>
                    </a:lnTo>
                    <a:lnTo>
                      <a:pt x="2414" y="202"/>
                    </a:lnTo>
                    <a:close/>
                    <a:moveTo>
                      <a:pt x="3301" y="199"/>
                    </a:moveTo>
                    <a:lnTo>
                      <a:pt x="3290" y="202"/>
                    </a:lnTo>
                    <a:lnTo>
                      <a:pt x="3276" y="202"/>
                    </a:lnTo>
                    <a:lnTo>
                      <a:pt x="3263" y="201"/>
                    </a:lnTo>
                    <a:lnTo>
                      <a:pt x="3251" y="199"/>
                    </a:lnTo>
                    <a:lnTo>
                      <a:pt x="3240" y="201"/>
                    </a:lnTo>
                    <a:lnTo>
                      <a:pt x="3229" y="204"/>
                    </a:lnTo>
                    <a:lnTo>
                      <a:pt x="3222" y="211"/>
                    </a:lnTo>
                    <a:lnTo>
                      <a:pt x="3218" y="226"/>
                    </a:lnTo>
                    <a:lnTo>
                      <a:pt x="3231" y="224"/>
                    </a:lnTo>
                    <a:lnTo>
                      <a:pt x="3243" y="224"/>
                    </a:lnTo>
                    <a:lnTo>
                      <a:pt x="3256" y="226"/>
                    </a:lnTo>
                    <a:lnTo>
                      <a:pt x="3269" y="230"/>
                    </a:lnTo>
                    <a:lnTo>
                      <a:pt x="3281" y="230"/>
                    </a:lnTo>
                    <a:lnTo>
                      <a:pt x="3290" y="230"/>
                    </a:lnTo>
                    <a:lnTo>
                      <a:pt x="3297" y="224"/>
                    </a:lnTo>
                    <a:lnTo>
                      <a:pt x="3301" y="215"/>
                    </a:lnTo>
                    <a:lnTo>
                      <a:pt x="3301" y="199"/>
                    </a:lnTo>
                    <a:close/>
                    <a:moveTo>
                      <a:pt x="4077" y="186"/>
                    </a:moveTo>
                    <a:lnTo>
                      <a:pt x="4071" y="186"/>
                    </a:lnTo>
                    <a:lnTo>
                      <a:pt x="4068" y="188"/>
                    </a:lnTo>
                    <a:lnTo>
                      <a:pt x="4064" y="192"/>
                    </a:lnTo>
                    <a:lnTo>
                      <a:pt x="4062" y="195"/>
                    </a:lnTo>
                    <a:lnTo>
                      <a:pt x="4062" y="199"/>
                    </a:lnTo>
                    <a:lnTo>
                      <a:pt x="4062" y="204"/>
                    </a:lnTo>
                    <a:lnTo>
                      <a:pt x="4062" y="210"/>
                    </a:lnTo>
                    <a:lnTo>
                      <a:pt x="4055" y="210"/>
                    </a:lnTo>
                    <a:lnTo>
                      <a:pt x="4051" y="211"/>
                    </a:lnTo>
                    <a:lnTo>
                      <a:pt x="4048" y="211"/>
                    </a:lnTo>
                    <a:lnTo>
                      <a:pt x="4046" y="213"/>
                    </a:lnTo>
                    <a:lnTo>
                      <a:pt x="4046" y="217"/>
                    </a:lnTo>
                    <a:lnTo>
                      <a:pt x="4048" y="219"/>
                    </a:lnTo>
                    <a:lnTo>
                      <a:pt x="4050" y="221"/>
                    </a:lnTo>
                    <a:lnTo>
                      <a:pt x="4051" y="222"/>
                    </a:lnTo>
                    <a:lnTo>
                      <a:pt x="4055" y="222"/>
                    </a:lnTo>
                    <a:lnTo>
                      <a:pt x="4057" y="222"/>
                    </a:lnTo>
                    <a:lnTo>
                      <a:pt x="4059" y="222"/>
                    </a:lnTo>
                    <a:lnTo>
                      <a:pt x="4060" y="219"/>
                    </a:lnTo>
                    <a:lnTo>
                      <a:pt x="4062" y="215"/>
                    </a:lnTo>
                    <a:lnTo>
                      <a:pt x="4062" y="210"/>
                    </a:lnTo>
                    <a:lnTo>
                      <a:pt x="4078" y="206"/>
                    </a:lnTo>
                    <a:lnTo>
                      <a:pt x="4077" y="186"/>
                    </a:lnTo>
                    <a:close/>
                    <a:moveTo>
                      <a:pt x="4585" y="183"/>
                    </a:moveTo>
                    <a:lnTo>
                      <a:pt x="4578" y="184"/>
                    </a:lnTo>
                    <a:lnTo>
                      <a:pt x="4567" y="186"/>
                    </a:lnTo>
                    <a:lnTo>
                      <a:pt x="4558" y="186"/>
                    </a:lnTo>
                    <a:lnTo>
                      <a:pt x="4549" y="188"/>
                    </a:lnTo>
                    <a:lnTo>
                      <a:pt x="4544" y="192"/>
                    </a:lnTo>
                    <a:lnTo>
                      <a:pt x="4544" y="201"/>
                    </a:lnTo>
                    <a:lnTo>
                      <a:pt x="4558" y="210"/>
                    </a:lnTo>
                    <a:lnTo>
                      <a:pt x="4569" y="211"/>
                    </a:lnTo>
                    <a:lnTo>
                      <a:pt x="4578" y="202"/>
                    </a:lnTo>
                    <a:lnTo>
                      <a:pt x="4585" y="183"/>
                    </a:lnTo>
                    <a:close/>
                    <a:moveTo>
                      <a:pt x="3747" y="175"/>
                    </a:moveTo>
                    <a:lnTo>
                      <a:pt x="3674" y="181"/>
                    </a:lnTo>
                    <a:lnTo>
                      <a:pt x="3606" y="183"/>
                    </a:lnTo>
                    <a:lnTo>
                      <a:pt x="3541" y="184"/>
                    </a:lnTo>
                    <a:lnTo>
                      <a:pt x="3476" y="190"/>
                    </a:lnTo>
                    <a:lnTo>
                      <a:pt x="3413" y="197"/>
                    </a:lnTo>
                    <a:lnTo>
                      <a:pt x="3346" y="211"/>
                    </a:lnTo>
                    <a:lnTo>
                      <a:pt x="3397" y="213"/>
                    </a:lnTo>
                    <a:lnTo>
                      <a:pt x="3451" y="215"/>
                    </a:lnTo>
                    <a:lnTo>
                      <a:pt x="3505" y="217"/>
                    </a:lnTo>
                    <a:lnTo>
                      <a:pt x="3559" y="217"/>
                    </a:lnTo>
                    <a:lnTo>
                      <a:pt x="3611" y="213"/>
                    </a:lnTo>
                    <a:lnTo>
                      <a:pt x="3660" y="206"/>
                    </a:lnTo>
                    <a:lnTo>
                      <a:pt x="3707" y="195"/>
                    </a:lnTo>
                    <a:lnTo>
                      <a:pt x="3747" y="175"/>
                    </a:lnTo>
                    <a:close/>
                    <a:moveTo>
                      <a:pt x="3049" y="175"/>
                    </a:moveTo>
                    <a:lnTo>
                      <a:pt x="3047" y="175"/>
                    </a:lnTo>
                    <a:lnTo>
                      <a:pt x="3045" y="175"/>
                    </a:lnTo>
                    <a:lnTo>
                      <a:pt x="3043" y="179"/>
                    </a:lnTo>
                    <a:lnTo>
                      <a:pt x="3041" y="183"/>
                    </a:lnTo>
                    <a:lnTo>
                      <a:pt x="3041" y="190"/>
                    </a:lnTo>
                    <a:lnTo>
                      <a:pt x="3043" y="197"/>
                    </a:lnTo>
                    <a:lnTo>
                      <a:pt x="3034" y="199"/>
                    </a:lnTo>
                    <a:lnTo>
                      <a:pt x="3031" y="210"/>
                    </a:lnTo>
                    <a:lnTo>
                      <a:pt x="3023" y="221"/>
                    </a:lnTo>
                    <a:lnTo>
                      <a:pt x="3022" y="233"/>
                    </a:lnTo>
                    <a:lnTo>
                      <a:pt x="3036" y="240"/>
                    </a:lnTo>
                    <a:lnTo>
                      <a:pt x="3049" y="242"/>
                    </a:lnTo>
                    <a:lnTo>
                      <a:pt x="3061" y="240"/>
                    </a:lnTo>
                    <a:lnTo>
                      <a:pt x="3074" y="237"/>
                    </a:lnTo>
                    <a:lnTo>
                      <a:pt x="3088" y="235"/>
                    </a:lnTo>
                    <a:lnTo>
                      <a:pt x="3108" y="237"/>
                    </a:lnTo>
                    <a:lnTo>
                      <a:pt x="3103" y="226"/>
                    </a:lnTo>
                    <a:lnTo>
                      <a:pt x="3092" y="221"/>
                    </a:lnTo>
                    <a:lnTo>
                      <a:pt x="3081" y="219"/>
                    </a:lnTo>
                    <a:lnTo>
                      <a:pt x="3068" y="217"/>
                    </a:lnTo>
                    <a:lnTo>
                      <a:pt x="3058" y="215"/>
                    </a:lnTo>
                    <a:lnTo>
                      <a:pt x="3049" y="210"/>
                    </a:lnTo>
                    <a:lnTo>
                      <a:pt x="3043" y="197"/>
                    </a:lnTo>
                    <a:lnTo>
                      <a:pt x="3049" y="195"/>
                    </a:lnTo>
                    <a:lnTo>
                      <a:pt x="3052" y="192"/>
                    </a:lnTo>
                    <a:lnTo>
                      <a:pt x="3054" y="190"/>
                    </a:lnTo>
                    <a:lnTo>
                      <a:pt x="3056" y="186"/>
                    </a:lnTo>
                    <a:lnTo>
                      <a:pt x="3056" y="183"/>
                    </a:lnTo>
                    <a:lnTo>
                      <a:pt x="3054" y="181"/>
                    </a:lnTo>
                    <a:lnTo>
                      <a:pt x="3052" y="177"/>
                    </a:lnTo>
                    <a:lnTo>
                      <a:pt x="3050" y="175"/>
                    </a:lnTo>
                    <a:lnTo>
                      <a:pt x="3049" y="175"/>
                    </a:lnTo>
                    <a:close/>
                    <a:moveTo>
                      <a:pt x="4870" y="168"/>
                    </a:moveTo>
                    <a:lnTo>
                      <a:pt x="4859" y="172"/>
                    </a:lnTo>
                    <a:lnTo>
                      <a:pt x="4861" y="186"/>
                    </a:lnTo>
                    <a:lnTo>
                      <a:pt x="4868" y="195"/>
                    </a:lnTo>
                    <a:lnTo>
                      <a:pt x="4877" y="197"/>
                    </a:lnTo>
                    <a:lnTo>
                      <a:pt x="4886" y="195"/>
                    </a:lnTo>
                    <a:lnTo>
                      <a:pt x="4892" y="188"/>
                    </a:lnTo>
                    <a:lnTo>
                      <a:pt x="4894" y="175"/>
                    </a:lnTo>
                    <a:lnTo>
                      <a:pt x="4886" y="172"/>
                    </a:lnTo>
                    <a:lnTo>
                      <a:pt x="4879" y="170"/>
                    </a:lnTo>
                    <a:lnTo>
                      <a:pt x="4870" y="168"/>
                    </a:lnTo>
                    <a:close/>
                    <a:moveTo>
                      <a:pt x="3781" y="161"/>
                    </a:moveTo>
                    <a:lnTo>
                      <a:pt x="3770" y="163"/>
                    </a:lnTo>
                    <a:lnTo>
                      <a:pt x="3763" y="168"/>
                    </a:lnTo>
                    <a:lnTo>
                      <a:pt x="3757" y="179"/>
                    </a:lnTo>
                    <a:lnTo>
                      <a:pt x="3757" y="195"/>
                    </a:lnTo>
                    <a:lnTo>
                      <a:pt x="3770" y="192"/>
                    </a:lnTo>
                    <a:lnTo>
                      <a:pt x="3783" y="190"/>
                    </a:lnTo>
                    <a:lnTo>
                      <a:pt x="3797" y="188"/>
                    </a:lnTo>
                    <a:lnTo>
                      <a:pt x="3810" y="186"/>
                    </a:lnTo>
                    <a:lnTo>
                      <a:pt x="3819" y="181"/>
                    </a:lnTo>
                    <a:lnTo>
                      <a:pt x="3824" y="172"/>
                    </a:lnTo>
                    <a:lnTo>
                      <a:pt x="3815" y="168"/>
                    </a:lnTo>
                    <a:lnTo>
                      <a:pt x="3804" y="165"/>
                    </a:lnTo>
                    <a:lnTo>
                      <a:pt x="3792" y="163"/>
                    </a:lnTo>
                    <a:lnTo>
                      <a:pt x="3781" y="161"/>
                    </a:lnTo>
                    <a:close/>
                    <a:moveTo>
                      <a:pt x="5373" y="157"/>
                    </a:moveTo>
                    <a:lnTo>
                      <a:pt x="5361" y="161"/>
                    </a:lnTo>
                    <a:lnTo>
                      <a:pt x="5352" y="170"/>
                    </a:lnTo>
                    <a:lnTo>
                      <a:pt x="5346" y="186"/>
                    </a:lnTo>
                    <a:lnTo>
                      <a:pt x="5346" y="202"/>
                    </a:lnTo>
                    <a:lnTo>
                      <a:pt x="5361" y="197"/>
                    </a:lnTo>
                    <a:lnTo>
                      <a:pt x="5370" y="186"/>
                    </a:lnTo>
                    <a:lnTo>
                      <a:pt x="5377" y="175"/>
                    </a:lnTo>
                    <a:lnTo>
                      <a:pt x="5384" y="165"/>
                    </a:lnTo>
                    <a:lnTo>
                      <a:pt x="5373" y="157"/>
                    </a:lnTo>
                    <a:close/>
                    <a:moveTo>
                      <a:pt x="5186" y="150"/>
                    </a:moveTo>
                    <a:lnTo>
                      <a:pt x="5171" y="152"/>
                    </a:lnTo>
                    <a:lnTo>
                      <a:pt x="5157" y="154"/>
                    </a:lnTo>
                    <a:lnTo>
                      <a:pt x="5144" y="159"/>
                    </a:lnTo>
                    <a:lnTo>
                      <a:pt x="5137" y="165"/>
                    </a:lnTo>
                    <a:lnTo>
                      <a:pt x="5137" y="172"/>
                    </a:lnTo>
                    <a:lnTo>
                      <a:pt x="5144" y="179"/>
                    </a:lnTo>
                    <a:lnTo>
                      <a:pt x="5148" y="168"/>
                    </a:lnTo>
                    <a:lnTo>
                      <a:pt x="5155" y="166"/>
                    </a:lnTo>
                    <a:lnTo>
                      <a:pt x="5164" y="166"/>
                    </a:lnTo>
                    <a:lnTo>
                      <a:pt x="5173" y="168"/>
                    </a:lnTo>
                    <a:lnTo>
                      <a:pt x="5182" y="172"/>
                    </a:lnTo>
                    <a:lnTo>
                      <a:pt x="5191" y="172"/>
                    </a:lnTo>
                    <a:lnTo>
                      <a:pt x="5199" y="168"/>
                    </a:lnTo>
                    <a:lnTo>
                      <a:pt x="5202" y="157"/>
                    </a:lnTo>
                    <a:lnTo>
                      <a:pt x="5197" y="152"/>
                    </a:lnTo>
                    <a:lnTo>
                      <a:pt x="5186" y="150"/>
                    </a:lnTo>
                    <a:close/>
                    <a:moveTo>
                      <a:pt x="4026" y="143"/>
                    </a:moveTo>
                    <a:lnTo>
                      <a:pt x="3986" y="143"/>
                    </a:lnTo>
                    <a:lnTo>
                      <a:pt x="3950" y="147"/>
                    </a:lnTo>
                    <a:lnTo>
                      <a:pt x="3914" y="154"/>
                    </a:lnTo>
                    <a:lnTo>
                      <a:pt x="3876" y="165"/>
                    </a:lnTo>
                    <a:lnTo>
                      <a:pt x="3833" y="181"/>
                    </a:lnTo>
                    <a:lnTo>
                      <a:pt x="3866" y="179"/>
                    </a:lnTo>
                    <a:lnTo>
                      <a:pt x="3896" y="179"/>
                    </a:lnTo>
                    <a:lnTo>
                      <a:pt x="3929" y="179"/>
                    </a:lnTo>
                    <a:lnTo>
                      <a:pt x="3961" y="179"/>
                    </a:lnTo>
                    <a:lnTo>
                      <a:pt x="3992" y="177"/>
                    </a:lnTo>
                    <a:lnTo>
                      <a:pt x="4021" y="172"/>
                    </a:lnTo>
                    <a:lnTo>
                      <a:pt x="4048" y="163"/>
                    </a:lnTo>
                    <a:lnTo>
                      <a:pt x="4071" y="145"/>
                    </a:lnTo>
                    <a:lnTo>
                      <a:pt x="4026" y="143"/>
                    </a:lnTo>
                    <a:close/>
                    <a:moveTo>
                      <a:pt x="4152" y="130"/>
                    </a:moveTo>
                    <a:lnTo>
                      <a:pt x="4133" y="130"/>
                    </a:lnTo>
                    <a:lnTo>
                      <a:pt x="4115" y="136"/>
                    </a:lnTo>
                    <a:lnTo>
                      <a:pt x="4100" y="145"/>
                    </a:lnTo>
                    <a:lnTo>
                      <a:pt x="4091" y="163"/>
                    </a:lnTo>
                    <a:lnTo>
                      <a:pt x="4115" y="159"/>
                    </a:lnTo>
                    <a:lnTo>
                      <a:pt x="4140" y="159"/>
                    </a:lnTo>
                    <a:lnTo>
                      <a:pt x="4165" y="157"/>
                    </a:lnTo>
                    <a:lnTo>
                      <a:pt x="4188" y="156"/>
                    </a:lnTo>
                    <a:lnTo>
                      <a:pt x="4208" y="148"/>
                    </a:lnTo>
                    <a:lnTo>
                      <a:pt x="4225" y="136"/>
                    </a:lnTo>
                    <a:lnTo>
                      <a:pt x="4210" y="136"/>
                    </a:lnTo>
                    <a:lnTo>
                      <a:pt x="4190" y="134"/>
                    </a:lnTo>
                    <a:lnTo>
                      <a:pt x="4172" y="132"/>
                    </a:lnTo>
                    <a:lnTo>
                      <a:pt x="4152" y="130"/>
                    </a:lnTo>
                    <a:close/>
                    <a:moveTo>
                      <a:pt x="4975" y="128"/>
                    </a:moveTo>
                    <a:lnTo>
                      <a:pt x="4966" y="128"/>
                    </a:lnTo>
                    <a:lnTo>
                      <a:pt x="4969" y="145"/>
                    </a:lnTo>
                    <a:lnTo>
                      <a:pt x="4975" y="152"/>
                    </a:lnTo>
                    <a:lnTo>
                      <a:pt x="4982" y="154"/>
                    </a:lnTo>
                    <a:lnTo>
                      <a:pt x="4989" y="150"/>
                    </a:lnTo>
                    <a:lnTo>
                      <a:pt x="4997" y="143"/>
                    </a:lnTo>
                    <a:lnTo>
                      <a:pt x="5002" y="134"/>
                    </a:lnTo>
                    <a:lnTo>
                      <a:pt x="4991" y="134"/>
                    </a:lnTo>
                    <a:lnTo>
                      <a:pt x="4984" y="132"/>
                    </a:lnTo>
                    <a:lnTo>
                      <a:pt x="4975" y="128"/>
                    </a:lnTo>
                    <a:close/>
                    <a:moveTo>
                      <a:pt x="4309" y="119"/>
                    </a:moveTo>
                    <a:lnTo>
                      <a:pt x="4291" y="125"/>
                    </a:lnTo>
                    <a:lnTo>
                      <a:pt x="4277" y="130"/>
                    </a:lnTo>
                    <a:lnTo>
                      <a:pt x="4262" y="136"/>
                    </a:lnTo>
                    <a:lnTo>
                      <a:pt x="4250" y="139"/>
                    </a:lnTo>
                    <a:lnTo>
                      <a:pt x="4234" y="134"/>
                    </a:lnTo>
                    <a:lnTo>
                      <a:pt x="4244" y="152"/>
                    </a:lnTo>
                    <a:lnTo>
                      <a:pt x="4255" y="163"/>
                    </a:lnTo>
                    <a:lnTo>
                      <a:pt x="4264" y="168"/>
                    </a:lnTo>
                    <a:lnTo>
                      <a:pt x="4275" y="175"/>
                    </a:lnTo>
                    <a:lnTo>
                      <a:pt x="4284" y="188"/>
                    </a:lnTo>
                    <a:lnTo>
                      <a:pt x="4280" y="174"/>
                    </a:lnTo>
                    <a:lnTo>
                      <a:pt x="4280" y="165"/>
                    </a:lnTo>
                    <a:lnTo>
                      <a:pt x="4286" y="157"/>
                    </a:lnTo>
                    <a:lnTo>
                      <a:pt x="4293" y="154"/>
                    </a:lnTo>
                    <a:lnTo>
                      <a:pt x="4302" y="152"/>
                    </a:lnTo>
                    <a:lnTo>
                      <a:pt x="4313" y="150"/>
                    </a:lnTo>
                    <a:lnTo>
                      <a:pt x="4309" y="119"/>
                    </a:lnTo>
                    <a:close/>
                    <a:moveTo>
                      <a:pt x="4086" y="94"/>
                    </a:moveTo>
                    <a:lnTo>
                      <a:pt x="4080" y="94"/>
                    </a:lnTo>
                    <a:lnTo>
                      <a:pt x="4075" y="96"/>
                    </a:lnTo>
                    <a:lnTo>
                      <a:pt x="4071" y="100"/>
                    </a:lnTo>
                    <a:lnTo>
                      <a:pt x="4068" y="103"/>
                    </a:lnTo>
                    <a:lnTo>
                      <a:pt x="4068" y="109"/>
                    </a:lnTo>
                    <a:lnTo>
                      <a:pt x="4068" y="112"/>
                    </a:lnTo>
                    <a:lnTo>
                      <a:pt x="4071" y="118"/>
                    </a:lnTo>
                    <a:lnTo>
                      <a:pt x="4077" y="123"/>
                    </a:lnTo>
                    <a:lnTo>
                      <a:pt x="4077" y="118"/>
                    </a:lnTo>
                    <a:lnTo>
                      <a:pt x="4078" y="116"/>
                    </a:lnTo>
                    <a:lnTo>
                      <a:pt x="4080" y="112"/>
                    </a:lnTo>
                    <a:lnTo>
                      <a:pt x="4084" y="110"/>
                    </a:lnTo>
                    <a:lnTo>
                      <a:pt x="4087" y="109"/>
                    </a:lnTo>
                    <a:lnTo>
                      <a:pt x="4091" y="109"/>
                    </a:lnTo>
                    <a:lnTo>
                      <a:pt x="4095" y="107"/>
                    </a:lnTo>
                    <a:lnTo>
                      <a:pt x="4096" y="103"/>
                    </a:lnTo>
                    <a:lnTo>
                      <a:pt x="4098" y="101"/>
                    </a:lnTo>
                    <a:lnTo>
                      <a:pt x="4098" y="98"/>
                    </a:lnTo>
                    <a:lnTo>
                      <a:pt x="4093" y="94"/>
                    </a:lnTo>
                    <a:lnTo>
                      <a:pt x="4086" y="94"/>
                    </a:lnTo>
                    <a:close/>
                    <a:moveTo>
                      <a:pt x="5184" y="76"/>
                    </a:moveTo>
                    <a:lnTo>
                      <a:pt x="5179" y="91"/>
                    </a:lnTo>
                    <a:lnTo>
                      <a:pt x="5180" y="105"/>
                    </a:lnTo>
                    <a:lnTo>
                      <a:pt x="5188" y="118"/>
                    </a:lnTo>
                    <a:lnTo>
                      <a:pt x="5199" y="127"/>
                    </a:lnTo>
                    <a:lnTo>
                      <a:pt x="5199" y="114"/>
                    </a:lnTo>
                    <a:lnTo>
                      <a:pt x="5200" y="103"/>
                    </a:lnTo>
                    <a:lnTo>
                      <a:pt x="5200" y="92"/>
                    </a:lnTo>
                    <a:lnTo>
                      <a:pt x="5200" y="85"/>
                    </a:lnTo>
                    <a:lnTo>
                      <a:pt x="5195" y="80"/>
                    </a:lnTo>
                    <a:lnTo>
                      <a:pt x="5184" y="76"/>
                    </a:lnTo>
                    <a:close/>
                    <a:moveTo>
                      <a:pt x="4757" y="64"/>
                    </a:moveTo>
                    <a:lnTo>
                      <a:pt x="4751" y="65"/>
                    </a:lnTo>
                    <a:lnTo>
                      <a:pt x="4749" y="73"/>
                    </a:lnTo>
                    <a:lnTo>
                      <a:pt x="4749" y="78"/>
                    </a:lnTo>
                    <a:lnTo>
                      <a:pt x="4751" y="82"/>
                    </a:lnTo>
                    <a:lnTo>
                      <a:pt x="4755" y="83"/>
                    </a:lnTo>
                    <a:lnTo>
                      <a:pt x="4758" y="85"/>
                    </a:lnTo>
                    <a:lnTo>
                      <a:pt x="4762" y="85"/>
                    </a:lnTo>
                    <a:lnTo>
                      <a:pt x="4767" y="85"/>
                    </a:lnTo>
                    <a:lnTo>
                      <a:pt x="4771" y="85"/>
                    </a:lnTo>
                    <a:lnTo>
                      <a:pt x="4775" y="82"/>
                    </a:lnTo>
                    <a:lnTo>
                      <a:pt x="4776" y="80"/>
                    </a:lnTo>
                    <a:lnTo>
                      <a:pt x="4778" y="76"/>
                    </a:lnTo>
                    <a:lnTo>
                      <a:pt x="4776" y="71"/>
                    </a:lnTo>
                    <a:lnTo>
                      <a:pt x="4773" y="71"/>
                    </a:lnTo>
                    <a:lnTo>
                      <a:pt x="4769" y="69"/>
                    </a:lnTo>
                    <a:lnTo>
                      <a:pt x="4766" y="67"/>
                    </a:lnTo>
                    <a:lnTo>
                      <a:pt x="4764" y="65"/>
                    </a:lnTo>
                    <a:lnTo>
                      <a:pt x="4760" y="65"/>
                    </a:lnTo>
                    <a:lnTo>
                      <a:pt x="4757" y="64"/>
                    </a:lnTo>
                    <a:close/>
                    <a:moveTo>
                      <a:pt x="5074" y="60"/>
                    </a:moveTo>
                    <a:lnTo>
                      <a:pt x="5072" y="60"/>
                    </a:lnTo>
                    <a:lnTo>
                      <a:pt x="5072" y="62"/>
                    </a:lnTo>
                    <a:lnTo>
                      <a:pt x="5072" y="64"/>
                    </a:lnTo>
                    <a:lnTo>
                      <a:pt x="5074" y="65"/>
                    </a:lnTo>
                    <a:lnTo>
                      <a:pt x="5076" y="65"/>
                    </a:lnTo>
                    <a:lnTo>
                      <a:pt x="5078" y="65"/>
                    </a:lnTo>
                    <a:lnTo>
                      <a:pt x="5078" y="69"/>
                    </a:lnTo>
                    <a:lnTo>
                      <a:pt x="5076" y="73"/>
                    </a:lnTo>
                    <a:lnTo>
                      <a:pt x="5074" y="74"/>
                    </a:lnTo>
                    <a:lnTo>
                      <a:pt x="5070" y="76"/>
                    </a:lnTo>
                    <a:lnTo>
                      <a:pt x="5069" y="78"/>
                    </a:lnTo>
                    <a:lnTo>
                      <a:pt x="5065" y="82"/>
                    </a:lnTo>
                    <a:lnTo>
                      <a:pt x="5065" y="85"/>
                    </a:lnTo>
                    <a:lnTo>
                      <a:pt x="5065" y="89"/>
                    </a:lnTo>
                    <a:lnTo>
                      <a:pt x="5069" y="91"/>
                    </a:lnTo>
                    <a:lnTo>
                      <a:pt x="5074" y="94"/>
                    </a:lnTo>
                    <a:lnTo>
                      <a:pt x="5079" y="94"/>
                    </a:lnTo>
                    <a:lnTo>
                      <a:pt x="5085" y="96"/>
                    </a:lnTo>
                    <a:lnTo>
                      <a:pt x="5090" y="94"/>
                    </a:lnTo>
                    <a:lnTo>
                      <a:pt x="5092" y="105"/>
                    </a:lnTo>
                    <a:lnTo>
                      <a:pt x="5107" y="100"/>
                    </a:lnTo>
                    <a:lnTo>
                      <a:pt x="5119" y="100"/>
                    </a:lnTo>
                    <a:lnTo>
                      <a:pt x="5130" y="101"/>
                    </a:lnTo>
                    <a:lnTo>
                      <a:pt x="5141" y="103"/>
                    </a:lnTo>
                    <a:lnTo>
                      <a:pt x="5150" y="101"/>
                    </a:lnTo>
                    <a:lnTo>
                      <a:pt x="5155" y="96"/>
                    </a:lnTo>
                    <a:lnTo>
                      <a:pt x="5159" y="82"/>
                    </a:lnTo>
                    <a:lnTo>
                      <a:pt x="5090" y="94"/>
                    </a:lnTo>
                    <a:lnTo>
                      <a:pt x="5090" y="83"/>
                    </a:lnTo>
                    <a:lnTo>
                      <a:pt x="5088" y="74"/>
                    </a:lnTo>
                    <a:lnTo>
                      <a:pt x="5085" y="67"/>
                    </a:lnTo>
                    <a:lnTo>
                      <a:pt x="5078" y="65"/>
                    </a:lnTo>
                    <a:lnTo>
                      <a:pt x="5076" y="62"/>
                    </a:lnTo>
                    <a:lnTo>
                      <a:pt x="5074" y="60"/>
                    </a:lnTo>
                    <a:close/>
                    <a:moveTo>
                      <a:pt x="4589" y="58"/>
                    </a:moveTo>
                    <a:lnTo>
                      <a:pt x="4573" y="62"/>
                    </a:lnTo>
                    <a:lnTo>
                      <a:pt x="4553" y="65"/>
                    </a:lnTo>
                    <a:lnTo>
                      <a:pt x="4526" y="67"/>
                    </a:lnTo>
                    <a:lnTo>
                      <a:pt x="4529" y="85"/>
                    </a:lnTo>
                    <a:lnTo>
                      <a:pt x="4533" y="96"/>
                    </a:lnTo>
                    <a:lnTo>
                      <a:pt x="4542" y="100"/>
                    </a:lnTo>
                    <a:lnTo>
                      <a:pt x="4549" y="100"/>
                    </a:lnTo>
                    <a:lnTo>
                      <a:pt x="4560" y="98"/>
                    </a:lnTo>
                    <a:lnTo>
                      <a:pt x="4569" y="94"/>
                    </a:lnTo>
                    <a:lnTo>
                      <a:pt x="4576" y="94"/>
                    </a:lnTo>
                    <a:lnTo>
                      <a:pt x="4582" y="98"/>
                    </a:lnTo>
                    <a:lnTo>
                      <a:pt x="4580" y="107"/>
                    </a:lnTo>
                    <a:lnTo>
                      <a:pt x="4573" y="110"/>
                    </a:lnTo>
                    <a:lnTo>
                      <a:pt x="4564" y="114"/>
                    </a:lnTo>
                    <a:lnTo>
                      <a:pt x="4555" y="116"/>
                    </a:lnTo>
                    <a:lnTo>
                      <a:pt x="4547" y="119"/>
                    </a:lnTo>
                    <a:lnTo>
                      <a:pt x="4544" y="127"/>
                    </a:lnTo>
                    <a:lnTo>
                      <a:pt x="4542" y="118"/>
                    </a:lnTo>
                    <a:lnTo>
                      <a:pt x="4517" y="119"/>
                    </a:lnTo>
                    <a:lnTo>
                      <a:pt x="4499" y="119"/>
                    </a:lnTo>
                    <a:lnTo>
                      <a:pt x="4484" y="116"/>
                    </a:lnTo>
                    <a:lnTo>
                      <a:pt x="4473" y="110"/>
                    </a:lnTo>
                    <a:lnTo>
                      <a:pt x="4463" y="101"/>
                    </a:lnTo>
                    <a:lnTo>
                      <a:pt x="4468" y="100"/>
                    </a:lnTo>
                    <a:lnTo>
                      <a:pt x="4475" y="100"/>
                    </a:lnTo>
                    <a:lnTo>
                      <a:pt x="4479" y="96"/>
                    </a:lnTo>
                    <a:lnTo>
                      <a:pt x="4482" y="92"/>
                    </a:lnTo>
                    <a:lnTo>
                      <a:pt x="4484" y="89"/>
                    </a:lnTo>
                    <a:lnTo>
                      <a:pt x="4486" y="82"/>
                    </a:lnTo>
                    <a:lnTo>
                      <a:pt x="4484" y="74"/>
                    </a:lnTo>
                    <a:lnTo>
                      <a:pt x="4477" y="80"/>
                    </a:lnTo>
                    <a:lnTo>
                      <a:pt x="4468" y="80"/>
                    </a:lnTo>
                    <a:lnTo>
                      <a:pt x="4461" y="76"/>
                    </a:lnTo>
                    <a:lnTo>
                      <a:pt x="4454" y="73"/>
                    </a:lnTo>
                    <a:lnTo>
                      <a:pt x="4448" y="71"/>
                    </a:lnTo>
                    <a:lnTo>
                      <a:pt x="4445" y="74"/>
                    </a:lnTo>
                    <a:lnTo>
                      <a:pt x="4443" y="83"/>
                    </a:lnTo>
                    <a:lnTo>
                      <a:pt x="4448" y="87"/>
                    </a:lnTo>
                    <a:lnTo>
                      <a:pt x="4452" y="94"/>
                    </a:lnTo>
                    <a:lnTo>
                      <a:pt x="4454" y="103"/>
                    </a:lnTo>
                    <a:lnTo>
                      <a:pt x="4455" y="112"/>
                    </a:lnTo>
                    <a:lnTo>
                      <a:pt x="4430" y="119"/>
                    </a:lnTo>
                    <a:lnTo>
                      <a:pt x="4414" y="123"/>
                    </a:lnTo>
                    <a:lnTo>
                      <a:pt x="4399" y="123"/>
                    </a:lnTo>
                    <a:lnTo>
                      <a:pt x="4385" y="119"/>
                    </a:lnTo>
                    <a:lnTo>
                      <a:pt x="4369" y="109"/>
                    </a:lnTo>
                    <a:lnTo>
                      <a:pt x="4376" y="100"/>
                    </a:lnTo>
                    <a:lnTo>
                      <a:pt x="4381" y="89"/>
                    </a:lnTo>
                    <a:lnTo>
                      <a:pt x="4381" y="74"/>
                    </a:lnTo>
                    <a:lnTo>
                      <a:pt x="4369" y="74"/>
                    </a:lnTo>
                    <a:lnTo>
                      <a:pt x="4362" y="73"/>
                    </a:lnTo>
                    <a:lnTo>
                      <a:pt x="4353" y="71"/>
                    </a:lnTo>
                    <a:lnTo>
                      <a:pt x="4347" y="73"/>
                    </a:lnTo>
                    <a:lnTo>
                      <a:pt x="4338" y="82"/>
                    </a:lnTo>
                    <a:lnTo>
                      <a:pt x="4338" y="94"/>
                    </a:lnTo>
                    <a:lnTo>
                      <a:pt x="4342" y="100"/>
                    </a:lnTo>
                    <a:lnTo>
                      <a:pt x="4347" y="101"/>
                    </a:lnTo>
                    <a:lnTo>
                      <a:pt x="4353" y="101"/>
                    </a:lnTo>
                    <a:lnTo>
                      <a:pt x="4358" y="103"/>
                    </a:lnTo>
                    <a:lnTo>
                      <a:pt x="4362" y="109"/>
                    </a:lnTo>
                    <a:lnTo>
                      <a:pt x="4362" y="119"/>
                    </a:lnTo>
                    <a:lnTo>
                      <a:pt x="4349" y="121"/>
                    </a:lnTo>
                    <a:lnTo>
                      <a:pt x="4338" y="125"/>
                    </a:lnTo>
                    <a:lnTo>
                      <a:pt x="4329" y="130"/>
                    </a:lnTo>
                    <a:lnTo>
                      <a:pt x="4324" y="138"/>
                    </a:lnTo>
                    <a:lnTo>
                      <a:pt x="4322" y="148"/>
                    </a:lnTo>
                    <a:lnTo>
                      <a:pt x="4333" y="154"/>
                    </a:lnTo>
                    <a:lnTo>
                      <a:pt x="4342" y="165"/>
                    </a:lnTo>
                    <a:lnTo>
                      <a:pt x="4349" y="179"/>
                    </a:lnTo>
                    <a:lnTo>
                      <a:pt x="4353" y="195"/>
                    </a:lnTo>
                    <a:lnTo>
                      <a:pt x="4363" y="188"/>
                    </a:lnTo>
                    <a:lnTo>
                      <a:pt x="4376" y="183"/>
                    </a:lnTo>
                    <a:lnTo>
                      <a:pt x="4390" y="179"/>
                    </a:lnTo>
                    <a:lnTo>
                      <a:pt x="4403" y="175"/>
                    </a:lnTo>
                    <a:lnTo>
                      <a:pt x="4410" y="170"/>
                    </a:lnTo>
                    <a:lnTo>
                      <a:pt x="4414" y="166"/>
                    </a:lnTo>
                    <a:lnTo>
                      <a:pt x="4407" y="163"/>
                    </a:lnTo>
                    <a:lnTo>
                      <a:pt x="4392" y="157"/>
                    </a:lnTo>
                    <a:lnTo>
                      <a:pt x="4425" y="148"/>
                    </a:lnTo>
                    <a:lnTo>
                      <a:pt x="4454" y="145"/>
                    </a:lnTo>
                    <a:lnTo>
                      <a:pt x="4477" y="145"/>
                    </a:lnTo>
                    <a:lnTo>
                      <a:pt x="4501" y="143"/>
                    </a:lnTo>
                    <a:lnTo>
                      <a:pt x="4522" y="139"/>
                    </a:lnTo>
                    <a:lnTo>
                      <a:pt x="4544" y="127"/>
                    </a:lnTo>
                    <a:lnTo>
                      <a:pt x="4558" y="139"/>
                    </a:lnTo>
                    <a:lnTo>
                      <a:pt x="4576" y="147"/>
                    </a:lnTo>
                    <a:lnTo>
                      <a:pt x="4598" y="148"/>
                    </a:lnTo>
                    <a:lnTo>
                      <a:pt x="4620" y="147"/>
                    </a:lnTo>
                    <a:lnTo>
                      <a:pt x="4645" y="145"/>
                    </a:lnTo>
                    <a:lnTo>
                      <a:pt x="4668" y="143"/>
                    </a:lnTo>
                    <a:lnTo>
                      <a:pt x="4690" y="143"/>
                    </a:lnTo>
                    <a:lnTo>
                      <a:pt x="4710" y="147"/>
                    </a:lnTo>
                    <a:lnTo>
                      <a:pt x="4699" y="150"/>
                    </a:lnTo>
                    <a:lnTo>
                      <a:pt x="4688" y="152"/>
                    </a:lnTo>
                    <a:lnTo>
                      <a:pt x="4675" y="154"/>
                    </a:lnTo>
                    <a:lnTo>
                      <a:pt x="4663" y="156"/>
                    </a:lnTo>
                    <a:lnTo>
                      <a:pt x="4656" y="159"/>
                    </a:lnTo>
                    <a:lnTo>
                      <a:pt x="4652" y="170"/>
                    </a:lnTo>
                    <a:lnTo>
                      <a:pt x="4663" y="170"/>
                    </a:lnTo>
                    <a:lnTo>
                      <a:pt x="4677" y="170"/>
                    </a:lnTo>
                    <a:lnTo>
                      <a:pt x="4693" y="172"/>
                    </a:lnTo>
                    <a:lnTo>
                      <a:pt x="4710" y="170"/>
                    </a:lnTo>
                    <a:lnTo>
                      <a:pt x="4726" y="170"/>
                    </a:lnTo>
                    <a:lnTo>
                      <a:pt x="4739" y="166"/>
                    </a:lnTo>
                    <a:lnTo>
                      <a:pt x="4746" y="163"/>
                    </a:lnTo>
                    <a:lnTo>
                      <a:pt x="4749" y="159"/>
                    </a:lnTo>
                    <a:lnTo>
                      <a:pt x="4746" y="152"/>
                    </a:lnTo>
                    <a:lnTo>
                      <a:pt x="4735" y="143"/>
                    </a:lnTo>
                    <a:lnTo>
                      <a:pt x="4749" y="139"/>
                    </a:lnTo>
                    <a:lnTo>
                      <a:pt x="4766" y="138"/>
                    </a:lnTo>
                    <a:lnTo>
                      <a:pt x="4780" y="134"/>
                    </a:lnTo>
                    <a:lnTo>
                      <a:pt x="4793" y="128"/>
                    </a:lnTo>
                    <a:lnTo>
                      <a:pt x="4802" y="119"/>
                    </a:lnTo>
                    <a:lnTo>
                      <a:pt x="4807" y="139"/>
                    </a:lnTo>
                    <a:lnTo>
                      <a:pt x="4814" y="148"/>
                    </a:lnTo>
                    <a:lnTo>
                      <a:pt x="4823" y="150"/>
                    </a:lnTo>
                    <a:lnTo>
                      <a:pt x="4832" y="145"/>
                    </a:lnTo>
                    <a:lnTo>
                      <a:pt x="4841" y="139"/>
                    </a:lnTo>
                    <a:lnTo>
                      <a:pt x="4852" y="132"/>
                    </a:lnTo>
                    <a:lnTo>
                      <a:pt x="4867" y="130"/>
                    </a:lnTo>
                    <a:lnTo>
                      <a:pt x="4881" y="136"/>
                    </a:lnTo>
                    <a:lnTo>
                      <a:pt x="4881" y="123"/>
                    </a:lnTo>
                    <a:lnTo>
                      <a:pt x="4883" y="114"/>
                    </a:lnTo>
                    <a:lnTo>
                      <a:pt x="4885" y="105"/>
                    </a:lnTo>
                    <a:lnTo>
                      <a:pt x="4883" y="92"/>
                    </a:lnTo>
                    <a:lnTo>
                      <a:pt x="4850" y="96"/>
                    </a:lnTo>
                    <a:lnTo>
                      <a:pt x="4816" y="101"/>
                    </a:lnTo>
                    <a:lnTo>
                      <a:pt x="4778" y="107"/>
                    </a:lnTo>
                    <a:lnTo>
                      <a:pt x="4740" y="112"/>
                    </a:lnTo>
                    <a:lnTo>
                      <a:pt x="4703" y="116"/>
                    </a:lnTo>
                    <a:lnTo>
                      <a:pt x="4663" y="116"/>
                    </a:lnTo>
                    <a:lnTo>
                      <a:pt x="4627" y="110"/>
                    </a:lnTo>
                    <a:lnTo>
                      <a:pt x="4591" y="96"/>
                    </a:lnTo>
                    <a:lnTo>
                      <a:pt x="4603" y="94"/>
                    </a:lnTo>
                    <a:lnTo>
                      <a:pt x="4614" y="91"/>
                    </a:lnTo>
                    <a:lnTo>
                      <a:pt x="4620" y="82"/>
                    </a:lnTo>
                    <a:lnTo>
                      <a:pt x="4621" y="69"/>
                    </a:lnTo>
                    <a:lnTo>
                      <a:pt x="4605" y="60"/>
                    </a:lnTo>
                    <a:lnTo>
                      <a:pt x="4589" y="58"/>
                    </a:lnTo>
                    <a:close/>
                    <a:moveTo>
                      <a:pt x="4697" y="55"/>
                    </a:moveTo>
                    <a:lnTo>
                      <a:pt x="4681" y="56"/>
                    </a:lnTo>
                    <a:lnTo>
                      <a:pt x="4663" y="60"/>
                    </a:lnTo>
                    <a:lnTo>
                      <a:pt x="4648" y="67"/>
                    </a:lnTo>
                    <a:lnTo>
                      <a:pt x="4639" y="76"/>
                    </a:lnTo>
                    <a:lnTo>
                      <a:pt x="4650" y="76"/>
                    </a:lnTo>
                    <a:lnTo>
                      <a:pt x="4663" y="78"/>
                    </a:lnTo>
                    <a:lnTo>
                      <a:pt x="4675" y="83"/>
                    </a:lnTo>
                    <a:lnTo>
                      <a:pt x="4690" y="85"/>
                    </a:lnTo>
                    <a:lnTo>
                      <a:pt x="4703" y="87"/>
                    </a:lnTo>
                    <a:lnTo>
                      <a:pt x="4713" y="83"/>
                    </a:lnTo>
                    <a:lnTo>
                      <a:pt x="4721" y="76"/>
                    </a:lnTo>
                    <a:lnTo>
                      <a:pt x="4724" y="60"/>
                    </a:lnTo>
                    <a:lnTo>
                      <a:pt x="4713" y="56"/>
                    </a:lnTo>
                    <a:lnTo>
                      <a:pt x="4697" y="55"/>
                    </a:lnTo>
                    <a:close/>
                    <a:moveTo>
                      <a:pt x="5011" y="42"/>
                    </a:moveTo>
                    <a:lnTo>
                      <a:pt x="4989" y="42"/>
                    </a:lnTo>
                    <a:lnTo>
                      <a:pt x="4969" y="47"/>
                    </a:lnTo>
                    <a:lnTo>
                      <a:pt x="4953" y="56"/>
                    </a:lnTo>
                    <a:lnTo>
                      <a:pt x="4941" y="71"/>
                    </a:lnTo>
                    <a:lnTo>
                      <a:pt x="4964" y="69"/>
                    </a:lnTo>
                    <a:lnTo>
                      <a:pt x="4987" y="69"/>
                    </a:lnTo>
                    <a:lnTo>
                      <a:pt x="5007" y="69"/>
                    </a:lnTo>
                    <a:lnTo>
                      <a:pt x="5027" y="65"/>
                    </a:lnTo>
                    <a:lnTo>
                      <a:pt x="5045" y="60"/>
                    </a:lnTo>
                    <a:lnTo>
                      <a:pt x="5060" y="47"/>
                    </a:lnTo>
                    <a:lnTo>
                      <a:pt x="5034" y="44"/>
                    </a:lnTo>
                    <a:lnTo>
                      <a:pt x="5011" y="42"/>
                    </a:lnTo>
                    <a:close/>
                    <a:moveTo>
                      <a:pt x="4897" y="0"/>
                    </a:moveTo>
                    <a:lnTo>
                      <a:pt x="5069" y="17"/>
                    </a:lnTo>
                    <a:lnTo>
                      <a:pt x="5240" y="40"/>
                    </a:lnTo>
                    <a:lnTo>
                      <a:pt x="5240" y="44"/>
                    </a:lnTo>
                    <a:lnTo>
                      <a:pt x="5236" y="47"/>
                    </a:lnTo>
                    <a:lnTo>
                      <a:pt x="5235" y="49"/>
                    </a:lnTo>
                    <a:lnTo>
                      <a:pt x="5235" y="51"/>
                    </a:lnTo>
                    <a:lnTo>
                      <a:pt x="5236" y="53"/>
                    </a:lnTo>
                    <a:lnTo>
                      <a:pt x="5238" y="53"/>
                    </a:lnTo>
                    <a:lnTo>
                      <a:pt x="5240" y="51"/>
                    </a:lnTo>
                    <a:lnTo>
                      <a:pt x="5240" y="49"/>
                    </a:lnTo>
                    <a:lnTo>
                      <a:pt x="5240" y="44"/>
                    </a:lnTo>
                    <a:lnTo>
                      <a:pt x="5247" y="53"/>
                    </a:lnTo>
                    <a:lnTo>
                      <a:pt x="5253" y="56"/>
                    </a:lnTo>
                    <a:lnTo>
                      <a:pt x="5256" y="56"/>
                    </a:lnTo>
                    <a:lnTo>
                      <a:pt x="5262" y="56"/>
                    </a:lnTo>
                    <a:lnTo>
                      <a:pt x="5267" y="56"/>
                    </a:lnTo>
                    <a:lnTo>
                      <a:pt x="5276" y="58"/>
                    </a:lnTo>
                    <a:lnTo>
                      <a:pt x="5269" y="67"/>
                    </a:lnTo>
                    <a:lnTo>
                      <a:pt x="5262" y="74"/>
                    </a:lnTo>
                    <a:lnTo>
                      <a:pt x="5254" y="82"/>
                    </a:lnTo>
                    <a:lnTo>
                      <a:pt x="5249" y="92"/>
                    </a:lnTo>
                    <a:lnTo>
                      <a:pt x="5247" y="107"/>
                    </a:lnTo>
                    <a:lnTo>
                      <a:pt x="5256" y="114"/>
                    </a:lnTo>
                    <a:lnTo>
                      <a:pt x="5269" y="114"/>
                    </a:lnTo>
                    <a:lnTo>
                      <a:pt x="5281" y="110"/>
                    </a:lnTo>
                    <a:lnTo>
                      <a:pt x="5294" y="105"/>
                    </a:lnTo>
                    <a:lnTo>
                      <a:pt x="5305" y="98"/>
                    </a:lnTo>
                    <a:lnTo>
                      <a:pt x="5316" y="92"/>
                    </a:lnTo>
                    <a:lnTo>
                      <a:pt x="5321" y="112"/>
                    </a:lnTo>
                    <a:lnTo>
                      <a:pt x="5330" y="123"/>
                    </a:lnTo>
                    <a:lnTo>
                      <a:pt x="5345" y="128"/>
                    </a:lnTo>
                    <a:lnTo>
                      <a:pt x="5363" y="127"/>
                    </a:lnTo>
                    <a:lnTo>
                      <a:pt x="5364" y="134"/>
                    </a:lnTo>
                    <a:lnTo>
                      <a:pt x="5366" y="138"/>
                    </a:lnTo>
                    <a:lnTo>
                      <a:pt x="5368" y="141"/>
                    </a:lnTo>
                    <a:lnTo>
                      <a:pt x="5370" y="143"/>
                    </a:lnTo>
                    <a:lnTo>
                      <a:pt x="5373" y="141"/>
                    </a:lnTo>
                    <a:lnTo>
                      <a:pt x="5377" y="138"/>
                    </a:lnTo>
                    <a:lnTo>
                      <a:pt x="5381" y="134"/>
                    </a:lnTo>
                    <a:lnTo>
                      <a:pt x="5384" y="141"/>
                    </a:lnTo>
                    <a:lnTo>
                      <a:pt x="5388" y="145"/>
                    </a:lnTo>
                    <a:lnTo>
                      <a:pt x="5390" y="148"/>
                    </a:lnTo>
                    <a:lnTo>
                      <a:pt x="5393" y="148"/>
                    </a:lnTo>
                    <a:lnTo>
                      <a:pt x="5395" y="147"/>
                    </a:lnTo>
                    <a:lnTo>
                      <a:pt x="5397" y="145"/>
                    </a:lnTo>
                    <a:lnTo>
                      <a:pt x="5399" y="141"/>
                    </a:lnTo>
                    <a:lnTo>
                      <a:pt x="5401" y="136"/>
                    </a:lnTo>
                    <a:lnTo>
                      <a:pt x="5402" y="130"/>
                    </a:lnTo>
                    <a:lnTo>
                      <a:pt x="5404" y="123"/>
                    </a:lnTo>
                    <a:lnTo>
                      <a:pt x="5404" y="118"/>
                    </a:lnTo>
                    <a:lnTo>
                      <a:pt x="5422" y="114"/>
                    </a:lnTo>
                    <a:lnTo>
                      <a:pt x="5435" y="116"/>
                    </a:lnTo>
                    <a:lnTo>
                      <a:pt x="5444" y="118"/>
                    </a:lnTo>
                    <a:lnTo>
                      <a:pt x="5451" y="123"/>
                    </a:lnTo>
                    <a:lnTo>
                      <a:pt x="5462" y="128"/>
                    </a:lnTo>
                    <a:lnTo>
                      <a:pt x="5476" y="136"/>
                    </a:lnTo>
                    <a:lnTo>
                      <a:pt x="5478" y="147"/>
                    </a:lnTo>
                    <a:lnTo>
                      <a:pt x="5480" y="143"/>
                    </a:lnTo>
                    <a:lnTo>
                      <a:pt x="5482" y="141"/>
                    </a:lnTo>
                    <a:lnTo>
                      <a:pt x="5482" y="139"/>
                    </a:lnTo>
                    <a:lnTo>
                      <a:pt x="5480" y="138"/>
                    </a:lnTo>
                    <a:lnTo>
                      <a:pt x="5478" y="136"/>
                    </a:lnTo>
                    <a:lnTo>
                      <a:pt x="5476" y="136"/>
                    </a:lnTo>
                    <a:lnTo>
                      <a:pt x="5494" y="127"/>
                    </a:lnTo>
                    <a:lnTo>
                      <a:pt x="5509" y="123"/>
                    </a:lnTo>
                    <a:lnTo>
                      <a:pt x="5520" y="121"/>
                    </a:lnTo>
                    <a:lnTo>
                      <a:pt x="5530" y="123"/>
                    </a:lnTo>
                    <a:lnTo>
                      <a:pt x="5541" y="127"/>
                    </a:lnTo>
                    <a:lnTo>
                      <a:pt x="5554" y="128"/>
                    </a:lnTo>
                    <a:lnTo>
                      <a:pt x="5570" y="128"/>
                    </a:lnTo>
                    <a:lnTo>
                      <a:pt x="5572" y="132"/>
                    </a:lnTo>
                    <a:lnTo>
                      <a:pt x="5574" y="134"/>
                    </a:lnTo>
                    <a:lnTo>
                      <a:pt x="5577" y="136"/>
                    </a:lnTo>
                    <a:lnTo>
                      <a:pt x="5583" y="136"/>
                    </a:lnTo>
                    <a:lnTo>
                      <a:pt x="5586" y="136"/>
                    </a:lnTo>
                    <a:lnTo>
                      <a:pt x="5592" y="134"/>
                    </a:lnTo>
                    <a:lnTo>
                      <a:pt x="5597" y="134"/>
                    </a:lnTo>
                    <a:lnTo>
                      <a:pt x="5592" y="143"/>
                    </a:lnTo>
                    <a:lnTo>
                      <a:pt x="5584" y="150"/>
                    </a:lnTo>
                    <a:lnTo>
                      <a:pt x="5579" y="152"/>
                    </a:lnTo>
                    <a:lnTo>
                      <a:pt x="5572" y="154"/>
                    </a:lnTo>
                    <a:lnTo>
                      <a:pt x="5566" y="156"/>
                    </a:lnTo>
                    <a:lnTo>
                      <a:pt x="5563" y="157"/>
                    </a:lnTo>
                    <a:lnTo>
                      <a:pt x="5563" y="165"/>
                    </a:lnTo>
                    <a:lnTo>
                      <a:pt x="5568" y="174"/>
                    </a:lnTo>
                    <a:lnTo>
                      <a:pt x="5577" y="190"/>
                    </a:lnTo>
                    <a:lnTo>
                      <a:pt x="5557" y="184"/>
                    </a:lnTo>
                    <a:lnTo>
                      <a:pt x="5543" y="174"/>
                    </a:lnTo>
                    <a:lnTo>
                      <a:pt x="5530" y="157"/>
                    </a:lnTo>
                    <a:lnTo>
                      <a:pt x="5521" y="150"/>
                    </a:lnTo>
                    <a:lnTo>
                      <a:pt x="5511" y="147"/>
                    </a:lnTo>
                    <a:lnTo>
                      <a:pt x="5500" y="147"/>
                    </a:lnTo>
                    <a:lnTo>
                      <a:pt x="5491" y="150"/>
                    </a:lnTo>
                    <a:lnTo>
                      <a:pt x="5483" y="156"/>
                    </a:lnTo>
                    <a:lnTo>
                      <a:pt x="5483" y="165"/>
                    </a:lnTo>
                    <a:lnTo>
                      <a:pt x="5489" y="175"/>
                    </a:lnTo>
                    <a:lnTo>
                      <a:pt x="5487" y="175"/>
                    </a:lnTo>
                    <a:lnTo>
                      <a:pt x="5483" y="177"/>
                    </a:lnTo>
                    <a:lnTo>
                      <a:pt x="5482" y="179"/>
                    </a:lnTo>
                    <a:lnTo>
                      <a:pt x="5482" y="183"/>
                    </a:lnTo>
                    <a:lnTo>
                      <a:pt x="5483" y="186"/>
                    </a:lnTo>
                    <a:lnTo>
                      <a:pt x="5471" y="183"/>
                    </a:lnTo>
                    <a:lnTo>
                      <a:pt x="5462" y="179"/>
                    </a:lnTo>
                    <a:lnTo>
                      <a:pt x="5449" y="175"/>
                    </a:lnTo>
                    <a:lnTo>
                      <a:pt x="5437" y="174"/>
                    </a:lnTo>
                    <a:lnTo>
                      <a:pt x="5420" y="177"/>
                    </a:lnTo>
                    <a:lnTo>
                      <a:pt x="5426" y="201"/>
                    </a:lnTo>
                    <a:lnTo>
                      <a:pt x="5435" y="217"/>
                    </a:lnTo>
                    <a:lnTo>
                      <a:pt x="5458" y="208"/>
                    </a:lnTo>
                    <a:lnTo>
                      <a:pt x="5480" y="206"/>
                    </a:lnTo>
                    <a:lnTo>
                      <a:pt x="5500" y="206"/>
                    </a:lnTo>
                    <a:lnTo>
                      <a:pt x="5520" y="208"/>
                    </a:lnTo>
                    <a:lnTo>
                      <a:pt x="5538" y="208"/>
                    </a:lnTo>
                    <a:lnTo>
                      <a:pt x="5539" y="226"/>
                    </a:lnTo>
                    <a:lnTo>
                      <a:pt x="5539" y="239"/>
                    </a:lnTo>
                    <a:lnTo>
                      <a:pt x="5536" y="248"/>
                    </a:lnTo>
                    <a:lnTo>
                      <a:pt x="5530" y="255"/>
                    </a:lnTo>
                    <a:lnTo>
                      <a:pt x="5525" y="258"/>
                    </a:lnTo>
                    <a:lnTo>
                      <a:pt x="5521" y="266"/>
                    </a:lnTo>
                    <a:lnTo>
                      <a:pt x="5520" y="273"/>
                    </a:lnTo>
                    <a:lnTo>
                      <a:pt x="5521" y="285"/>
                    </a:lnTo>
                    <a:lnTo>
                      <a:pt x="5511" y="289"/>
                    </a:lnTo>
                    <a:lnTo>
                      <a:pt x="5502" y="287"/>
                    </a:lnTo>
                    <a:lnTo>
                      <a:pt x="5494" y="284"/>
                    </a:lnTo>
                    <a:lnTo>
                      <a:pt x="5487" y="282"/>
                    </a:lnTo>
                    <a:lnTo>
                      <a:pt x="5478" y="284"/>
                    </a:lnTo>
                    <a:lnTo>
                      <a:pt x="5476" y="271"/>
                    </a:lnTo>
                    <a:lnTo>
                      <a:pt x="5480" y="262"/>
                    </a:lnTo>
                    <a:lnTo>
                      <a:pt x="5482" y="251"/>
                    </a:lnTo>
                    <a:lnTo>
                      <a:pt x="5482" y="240"/>
                    </a:lnTo>
                    <a:lnTo>
                      <a:pt x="5476" y="242"/>
                    </a:lnTo>
                    <a:lnTo>
                      <a:pt x="5474" y="244"/>
                    </a:lnTo>
                    <a:lnTo>
                      <a:pt x="5471" y="248"/>
                    </a:lnTo>
                    <a:lnTo>
                      <a:pt x="5469" y="251"/>
                    </a:lnTo>
                    <a:lnTo>
                      <a:pt x="5465" y="253"/>
                    </a:lnTo>
                    <a:lnTo>
                      <a:pt x="5464" y="244"/>
                    </a:lnTo>
                    <a:lnTo>
                      <a:pt x="5460" y="246"/>
                    </a:lnTo>
                    <a:lnTo>
                      <a:pt x="5460" y="248"/>
                    </a:lnTo>
                    <a:lnTo>
                      <a:pt x="5460" y="251"/>
                    </a:lnTo>
                    <a:lnTo>
                      <a:pt x="5460" y="253"/>
                    </a:lnTo>
                    <a:lnTo>
                      <a:pt x="5464" y="253"/>
                    </a:lnTo>
                    <a:lnTo>
                      <a:pt x="5465" y="253"/>
                    </a:lnTo>
                    <a:lnTo>
                      <a:pt x="5464" y="267"/>
                    </a:lnTo>
                    <a:lnTo>
                      <a:pt x="5458" y="273"/>
                    </a:lnTo>
                    <a:lnTo>
                      <a:pt x="5453" y="275"/>
                    </a:lnTo>
                    <a:lnTo>
                      <a:pt x="5446" y="275"/>
                    </a:lnTo>
                    <a:lnTo>
                      <a:pt x="5438" y="275"/>
                    </a:lnTo>
                    <a:lnTo>
                      <a:pt x="5431" y="276"/>
                    </a:lnTo>
                    <a:lnTo>
                      <a:pt x="5426" y="282"/>
                    </a:lnTo>
                    <a:lnTo>
                      <a:pt x="5428" y="294"/>
                    </a:lnTo>
                    <a:lnTo>
                      <a:pt x="5431" y="302"/>
                    </a:lnTo>
                    <a:lnTo>
                      <a:pt x="5438" y="307"/>
                    </a:lnTo>
                    <a:lnTo>
                      <a:pt x="5444" y="311"/>
                    </a:lnTo>
                    <a:lnTo>
                      <a:pt x="5449" y="318"/>
                    </a:lnTo>
                    <a:lnTo>
                      <a:pt x="5449" y="331"/>
                    </a:lnTo>
                    <a:lnTo>
                      <a:pt x="5417" y="338"/>
                    </a:lnTo>
                    <a:lnTo>
                      <a:pt x="5415" y="309"/>
                    </a:lnTo>
                    <a:lnTo>
                      <a:pt x="5411" y="289"/>
                    </a:lnTo>
                    <a:lnTo>
                      <a:pt x="5404" y="276"/>
                    </a:lnTo>
                    <a:lnTo>
                      <a:pt x="5391" y="269"/>
                    </a:lnTo>
                    <a:lnTo>
                      <a:pt x="5372" y="262"/>
                    </a:lnTo>
                    <a:lnTo>
                      <a:pt x="5375" y="258"/>
                    </a:lnTo>
                    <a:lnTo>
                      <a:pt x="5375" y="257"/>
                    </a:lnTo>
                    <a:lnTo>
                      <a:pt x="5375" y="255"/>
                    </a:lnTo>
                    <a:lnTo>
                      <a:pt x="5375" y="253"/>
                    </a:lnTo>
                    <a:lnTo>
                      <a:pt x="5373" y="253"/>
                    </a:lnTo>
                    <a:lnTo>
                      <a:pt x="5372" y="255"/>
                    </a:lnTo>
                    <a:lnTo>
                      <a:pt x="5372" y="257"/>
                    </a:lnTo>
                    <a:lnTo>
                      <a:pt x="5372" y="262"/>
                    </a:lnTo>
                    <a:lnTo>
                      <a:pt x="5363" y="264"/>
                    </a:lnTo>
                    <a:lnTo>
                      <a:pt x="5361" y="258"/>
                    </a:lnTo>
                    <a:lnTo>
                      <a:pt x="5359" y="258"/>
                    </a:lnTo>
                    <a:lnTo>
                      <a:pt x="5357" y="258"/>
                    </a:lnTo>
                    <a:lnTo>
                      <a:pt x="5357" y="258"/>
                    </a:lnTo>
                    <a:lnTo>
                      <a:pt x="5357" y="260"/>
                    </a:lnTo>
                    <a:lnTo>
                      <a:pt x="5357" y="262"/>
                    </a:lnTo>
                    <a:lnTo>
                      <a:pt x="5359" y="264"/>
                    </a:lnTo>
                    <a:lnTo>
                      <a:pt x="5363" y="264"/>
                    </a:lnTo>
                    <a:lnTo>
                      <a:pt x="5357" y="275"/>
                    </a:lnTo>
                    <a:lnTo>
                      <a:pt x="5357" y="287"/>
                    </a:lnTo>
                    <a:lnTo>
                      <a:pt x="5361" y="298"/>
                    </a:lnTo>
                    <a:lnTo>
                      <a:pt x="5368" y="303"/>
                    </a:lnTo>
                    <a:lnTo>
                      <a:pt x="5379" y="305"/>
                    </a:lnTo>
                    <a:lnTo>
                      <a:pt x="5393" y="300"/>
                    </a:lnTo>
                    <a:lnTo>
                      <a:pt x="5391" y="313"/>
                    </a:lnTo>
                    <a:lnTo>
                      <a:pt x="5384" y="320"/>
                    </a:lnTo>
                    <a:lnTo>
                      <a:pt x="5377" y="323"/>
                    </a:lnTo>
                    <a:lnTo>
                      <a:pt x="5366" y="322"/>
                    </a:lnTo>
                    <a:lnTo>
                      <a:pt x="5355" y="320"/>
                    </a:lnTo>
                    <a:lnTo>
                      <a:pt x="5345" y="320"/>
                    </a:lnTo>
                    <a:lnTo>
                      <a:pt x="5346" y="300"/>
                    </a:lnTo>
                    <a:lnTo>
                      <a:pt x="5345" y="285"/>
                    </a:lnTo>
                    <a:lnTo>
                      <a:pt x="5339" y="276"/>
                    </a:lnTo>
                    <a:lnTo>
                      <a:pt x="5330" y="271"/>
                    </a:lnTo>
                    <a:lnTo>
                      <a:pt x="5319" y="269"/>
                    </a:lnTo>
                    <a:lnTo>
                      <a:pt x="5307" y="269"/>
                    </a:lnTo>
                    <a:lnTo>
                      <a:pt x="5294" y="271"/>
                    </a:lnTo>
                    <a:lnTo>
                      <a:pt x="5281" y="271"/>
                    </a:lnTo>
                    <a:lnTo>
                      <a:pt x="5269" y="271"/>
                    </a:lnTo>
                    <a:lnTo>
                      <a:pt x="5272" y="291"/>
                    </a:lnTo>
                    <a:lnTo>
                      <a:pt x="5281" y="298"/>
                    </a:lnTo>
                    <a:lnTo>
                      <a:pt x="5294" y="298"/>
                    </a:lnTo>
                    <a:lnTo>
                      <a:pt x="5309" y="298"/>
                    </a:lnTo>
                    <a:lnTo>
                      <a:pt x="5321" y="298"/>
                    </a:lnTo>
                    <a:lnTo>
                      <a:pt x="5334" y="300"/>
                    </a:lnTo>
                    <a:lnTo>
                      <a:pt x="5336" y="313"/>
                    </a:lnTo>
                    <a:lnTo>
                      <a:pt x="5334" y="318"/>
                    </a:lnTo>
                    <a:lnTo>
                      <a:pt x="5330" y="320"/>
                    </a:lnTo>
                    <a:lnTo>
                      <a:pt x="5325" y="318"/>
                    </a:lnTo>
                    <a:lnTo>
                      <a:pt x="5319" y="316"/>
                    </a:lnTo>
                    <a:lnTo>
                      <a:pt x="5312" y="316"/>
                    </a:lnTo>
                    <a:lnTo>
                      <a:pt x="5307" y="320"/>
                    </a:lnTo>
                    <a:lnTo>
                      <a:pt x="5303" y="327"/>
                    </a:lnTo>
                    <a:lnTo>
                      <a:pt x="5312" y="341"/>
                    </a:lnTo>
                    <a:lnTo>
                      <a:pt x="5325" y="349"/>
                    </a:lnTo>
                    <a:lnTo>
                      <a:pt x="5341" y="352"/>
                    </a:lnTo>
                    <a:lnTo>
                      <a:pt x="5359" y="354"/>
                    </a:lnTo>
                    <a:lnTo>
                      <a:pt x="5377" y="354"/>
                    </a:lnTo>
                    <a:lnTo>
                      <a:pt x="5395" y="352"/>
                    </a:lnTo>
                    <a:lnTo>
                      <a:pt x="5411" y="354"/>
                    </a:lnTo>
                    <a:lnTo>
                      <a:pt x="5426" y="359"/>
                    </a:lnTo>
                    <a:lnTo>
                      <a:pt x="5438" y="368"/>
                    </a:lnTo>
                    <a:lnTo>
                      <a:pt x="5447" y="383"/>
                    </a:lnTo>
                    <a:lnTo>
                      <a:pt x="5460" y="379"/>
                    </a:lnTo>
                    <a:lnTo>
                      <a:pt x="5473" y="379"/>
                    </a:lnTo>
                    <a:lnTo>
                      <a:pt x="5487" y="377"/>
                    </a:lnTo>
                    <a:lnTo>
                      <a:pt x="5500" y="376"/>
                    </a:lnTo>
                    <a:lnTo>
                      <a:pt x="5509" y="370"/>
                    </a:lnTo>
                    <a:lnTo>
                      <a:pt x="5514" y="359"/>
                    </a:lnTo>
                    <a:lnTo>
                      <a:pt x="5518" y="361"/>
                    </a:lnTo>
                    <a:lnTo>
                      <a:pt x="5521" y="363"/>
                    </a:lnTo>
                    <a:lnTo>
                      <a:pt x="5523" y="367"/>
                    </a:lnTo>
                    <a:lnTo>
                      <a:pt x="5525" y="372"/>
                    </a:lnTo>
                    <a:lnTo>
                      <a:pt x="5525" y="379"/>
                    </a:lnTo>
                    <a:lnTo>
                      <a:pt x="5521" y="381"/>
                    </a:lnTo>
                    <a:lnTo>
                      <a:pt x="5520" y="383"/>
                    </a:lnTo>
                    <a:lnTo>
                      <a:pt x="5520" y="386"/>
                    </a:lnTo>
                    <a:lnTo>
                      <a:pt x="5521" y="388"/>
                    </a:lnTo>
                    <a:lnTo>
                      <a:pt x="5523" y="390"/>
                    </a:lnTo>
                    <a:lnTo>
                      <a:pt x="5527" y="390"/>
                    </a:lnTo>
                    <a:lnTo>
                      <a:pt x="5525" y="394"/>
                    </a:lnTo>
                    <a:lnTo>
                      <a:pt x="5523" y="395"/>
                    </a:lnTo>
                    <a:lnTo>
                      <a:pt x="5521" y="399"/>
                    </a:lnTo>
                    <a:lnTo>
                      <a:pt x="5518" y="401"/>
                    </a:lnTo>
                    <a:lnTo>
                      <a:pt x="5516" y="403"/>
                    </a:lnTo>
                    <a:lnTo>
                      <a:pt x="5514" y="405"/>
                    </a:lnTo>
                    <a:lnTo>
                      <a:pt x="5512" y="408"/>
                    </a:lnTo>
                    <a:lnTo>
                      <a:pt x="5512" y="414"/>
                    </a:lnTo>
                    <a:lnTo>
                      <a:pt x="5500" y="415"/>
                    </a:lnTo>
                    <a:lnTo>
                      <a:pt x="5483" y="414"/>
                    </a:lnTo>
                    <a:lnTo>
                      <a:pt x="5467" y="410"/>
                    </a:lnTo>
                    <a:lnTo>
                      <a:pt x="5447" y="408"/>
                    </a:lnTo>
                    <a:lnTo>
                      <a:pt x="5428" y="408"/>
                    </a:lnTo>
                    <a:lnTo>
                      <a:pt x="5410" y="414"/>
                    </a:lnTo>
                    <a:lnTo>
                      <a:pt x="5393" y="426"/>
                    </a:lnTo>
                    <a:lnTo>
                      <a:pt x="5411" y="435"/>
                    </a:lnTo>
                    <a:lnTo>
                      <a:pt x="5431" y="441"/>
                    </a:lnTo>
                    <a:lnTo>
                      <a:pt x="5455" y="444"/>
                    </a:lnTo>
                    <a:lnTo>
                      <a:pt x="5476" y="444"/>
                    </a:lnTo>
                    <a:lnTo>
                      <a:pt x="5496" y="441"/>
                    </a:lnTo>
                    <a:lnTo>
                      <a:pt x="5512" y="433"/>
                    </a:lnTo>
                    <a:lnTo>
                      <a:pt x="5521" y="423"/>
                    </a:lnTo>
                    <a:lnTo>
                      <a:pt x="5525" y="424"/>
                    </a:lnTo>
                    <a:lnTo>
                      <a:pt x="5529" y="428"/>
                    </a:lnTo>
                    <a:lnTo>
                      <a:pt x="5530" y="432"/>
                    </a:lnTo>
                    <a:lnTo>
                      <a:pt x="5534" y="433"/>
                    </a:lnTo>
                    <a:lnTo>
                      <a:pt x="5536" y="437"/>
                    </a:lnTo>
                    <a:lnTo>
                      <a:pt x="5539" y="439"/>
                    </a:lnTo>
                    <a:lnTo>
                      <a:pt x="5545" y="439"/>
                    </a:lnTo>
                    <a:lnTo>
                      <a:pt x="5550" y="437"/>
                    </a:lnTo>
                    <a:lnTo>
                      <a:pt x="5568" y="450"/>
                    </a:lnTo>
                    <a:lnTo>
                      <a:pt x="5588" y="455"/>
                    </a:lnTo>
                    <a:lnTo>
                      <a:pt x="5612" y="459"/>
                    </a:lnTo>
                    <a:lnTo>
                      <a:pt x="5635" y="460"/>
                    </a:lnTo>
                    <a:lnTo>
                      <a:pt x="5660" y="460"/>
                    </a:lnTo>
                    <a:lnTo>
                      <a:pt x="5682" y="464"/>
                    </a:lnTo>
                    <a:lnTo>
                      <a:pt x="5675" y="486"/>
                    </a:lnTo>
                    <a:lnTo>
                      <a:pt x="5666" y="504"/>
                    </a:lnTo>
                    <a:lnTo>
                      <a:pt x="5657" y="516"/>
                    </a:lnTo>
                    <a:lnTo>
                      <a:pt x="5646" y="525"/>
                    </a:lnTo>
                    <a:lnTo>
                      <a:pt x="5637" y="534"/>
                    </a:lnTo>
                    <a:lnTo>
                      <a:pt x="5630" y="545"/>
                    </a:lnTo>
                    <a:lnTo>
                      <a:pt x="5626" y="556"/>
                    </a:lnTo>
                    <a:lnTo>
                      <a:pt x="5626" y="570"/>
                    </a:lnTo>
                    <a:lnTo>
                      <a:pt x="5630" y="590"/>
                    </a:lnTo>
                    <a:lnTo>
                      <a:pt x="5633" y="596"/>
                    </a:lnTo>
                    <a:lnTo>
                      <a:pt x="5639" y="596"/>
                    </a:lnTo>
                    <a:lnTo>
                      <a:pt x="5644" y="592"/>
                    </a:lnTo>
                    <a:lnTo>
                      <a:pt x="5651" y="589"/>
                    </a:lnTo>
                    <a:lnTo>
                      <a:pt x="5658" y="587"/>
                    </a:lnTo>
                    <a:lnTo>
                      <a:pt x="5666" y="594"/>
                    </a:lnTo>
                    <a:lnTo>
                      <a:pt x="5666" y="608"/>
                    </a:lnTo>
                    <a:lnTo>
                      <a:pt x="5662" y="619"/>
                    </a:lnTo>
                    <a:lnTo>
                      <a:pt x="5657" y="628"/>
                    </a:lnTo>
                    <a:lnTo>
                      <a:pt x="5649" y="635"/>
                    </a:lnTo>
                    <a:lnTo>
                      <a:pt x="5646" y="646"/>
                    </a:lnTo>
                    <a:lnTo>
                      <a:pt x="5648" y="661"/>
                    </a:lnTo>
                    <a:lnTo>
                      <a:pt x="5644" y="664"/>
                    </a:lnTo>
                    <a:lnTo>
                      <a:pt x="5640" y="668"/>
                    </a:lnTo>
                    <a:lnTo>
                      <a:pt x="5635" y="672"/>
                    </a:lnTo>
                    <a:lnTo>
                      <a:pt x="5630" y="675"/>
                    </a:lnTo>
                    <a:lnTo>
                      <a:pt x="5624" y="677"/>
                    </a:lnTo>
                    <a:lnTo>
                      <a:pt x="5630" y="682"/>
                    </a:lnTo>
                    <a:lnTo>
                      <a:pt x="5639" y="682"/>
                    </a:lnTo>
                    <a:lnTo>
                      <a:pt x="5649" y="681"/>
                    </a:lnTo>
                    <a:lnTo>
                      <a:pt x="5658" y="681"/>
                    </a:lnTo>
                    <a:lnTo>
                      <a:pt x="5671" y="688"/>
                    </a:lnTo>
                    <a:lnTo>
                      <a:pt x="5685" y="691"/>
                    </a:lnTo>
                    <a:lnTo>
                      <a:pt x="5700" y="695"/>
                    </a:lnTo>
                    <a:lnTo>
                      <a:pt x="5713" y="700"/>
                    </a:lnTo>
                    <a:lnTo>
                      <a:pt x="5718" y="731"/>
                    </a:lnTo>
                    <a:lnTo>
                      <a:pt x="5613" y="738"/>
                    </a:lnTo>
                    <a:lnTo>
                      <a:pt x="5514" y="744"/>
                    </a:lnTo>
                    <a:lnTo>
                      <a:pt x="5419" y="747"/>
                    </a:lnTo>
                    <a:lnTo>
                      <a:pt x="5325" y="751"/>
                    </a:lnTo>
                    <a:lnTo>
                      <a:pt x="5233" y="754"/>
                    </a:lnTo>
                    <a:lnTo>
                      <a:pt x="5141" y="758"/>
                    </a:lnTo>
                    <a:lnTo>
                      <a:pt x="5045" y="764"/>
                    </a:lnTo>
                    <a:lnTo>
                      <a:pt x="4948" y="771"/>
                    </a:lnTo>
                    <a:lnTo>
                      <a:pt x="4843" y="782"/>
                    </a:lnTo>
                    <a:lnTo>
                      <a:pt x="4733" y="796"/>
                    </a:lnTo>
                    <a:lnTo>
                      <a:pt x="4737" y="789"/>
                    </a:lnTo>
                    <a:lnTo>
                      <a:pt x="4739" y="783"/>
                    </a:lnTo>
                    <a:lnTo>
                      <a:pt x="4739" y="780"/>
                    </a:lnTo>
                    <a:lnTo>
                      <a:pt x="4737" y="776"/>
                    </a:lnTo>
                    <a:lnTo>
                      <a:pt x="4733" y="776"/>
                    </a:lnTo>
                    <a:lnTo>
                      <a:pt x="4730" y="776"/>
                    </a:lnTo>
                    <a:lnTo>
                      <a:pt x="4722" y="776"/>
                    </a:lnTo>
                    <a:lnTo>
                      <a:pt x="4713" y="780"/>
                    </a:lnTo>
                    <a:lnTo>
                      <a:pt x="4712" y="774"/>
                    </a:lnTo>
                    <a:lnTo>
                      <a:pt x="4710" y="773"/>
                    </a:lnTo>
                    <a:lnTo>
                      <a:pt x="4706" y="773"/>
                    </a:lnTo>
                    <a:lnTo>
                      <a:pt x="4703" y="773"/>
                    </a:lnTo>
                    <a:lnTo>
                      <a:pt x="4699" y="774"/>
                    </a:lnTo>
                    <a:lnTo>
                      <a:pt x="4697" y="778"/>
                    </a:lnTo>
                    <a:lnTo>
                      <a:pt x="4697" y="782"/>
                    </a:lnTo>
                    <a:lnTo>
                      <a:pt x="4693" y="782"/>
                    </a:lnTo>
                    <a:lnTo>
                      <a:pt x="4690" y="782"/>
                    </a:lnTo>
                    <a:lnTo>
                      <a:pt x="4688" y="780"/>
                    </a:lnTo>
                    <a:lnTo>
                      <a:pt x="4684" y="778"/>
                    </a:lnTo>
                    <a:lnTo>
                      <a:pt x="4683" y="776"/>
                    </a:lnTo>
                    <a:lnTo>
                      <a:pt x="4679" y="774"/>
                    </a:lnTo>
                    <a:lnTo>
                      <a:pt x="4677" y="771"/>
                    </a:lnTo>
                    <a:lnTo>
                      <a:pt x="4675" y="769"/>
                    </a:lnTo>
                    <a:lnTo>
                      <a:pt x="4674" y="769"/>
                    </a:lnTo>
                    <a:lnTo>
                      <a:pt x="4672" y="771"/>
                    </a:lnTo>
                    <a:lnTo>
                      <a:pt x="4674" y="773"/>
                    </a:lnTo>
                    <a:lnTo>
                      <a:pt x="4674" y="774"/>
                    </a:lnTo>
                    <a:lnTo>
                      <a:pt x="4675" y="776"/>
                    </a:lnTo>
                    <a:lnTo>
                      <a:pt x="4679" y="774"/>
                    </a:lnTo>
                    <a:lnTo>
                      <a:pt x="4630" y="787"/>
                    </a:lnTo>
                    <a:lnTo>
                      <a:pt x="4582" y="792"/>
                    </a:lnTo>
                    <a:lnTo>
                      <a:pt x="4531" y="796"/>
                    </a:lnTo>
                    <a:lnTo>
                      <a:pt x="4481" y="796"/>
                    </a:lnTo>
                    <a:lnTo>
                      <a:pt x="4419" y="800"/>
                    </a:lnTo>
                    <a:lnTo>
                      <a:pt x="4358" y="801"/>
                    </a:lnTo>
                    <a:lnTo>
                      <a:pt x="4297" y="801"/>
                    </a:lnTo>
                    <a:lnTo>
                      <a:pt x="4235" y="798"/>
                    </a:lnTo>
                    <a:lnTo>
                      <a:pt x="4235" y="794"/>
                    </a:lnTo>
                    <a:lnTo>
                      <a:pt x="4237" y="792"/>
                    </a:lnTo>
                    <a:lnTo>
                      <a:pt x="4223" y="803"/>
                    </a:lnTo>
                    <a:lnTo>
                      <a:pt x="4205" y="809"/>
                    </a:lnTo>
                    <a:lnTo>
                      <a:pt x="4185" y="812"/>
                    </a:lnTo>
                    <a:lnTo>
                      <a:pt x="4163" y="812"/>
                    </a:lnTo>
                    <a:lnTo>
                      <a:pt x="4143" y="812"/>
                    </a:lnTo>
                    <a:lnTo>
                      <a:pt x="4125" y="812"/>
                    </a:lnTo>
                    <a:lnTo>
                      <a:pt x="4055" y="816"/>
                    </a:lnTo>
                    <a:lnTo>
                      <a:pt x="3985" y="821"/>
                    </a:lnTo>
                    <a:lnTo>
                      <a:pt x="3914" y="827"/>
                    </a:lnTo>
                    <a:lnTo>
                      <a:pt x="3860" y="827"/>
                    </a:lnTo>
                    <a:lnTo>
                      <a:pt x="3806" y="828"/>
                    </a:lnTo>
                    <a:lnTo>
                      <a:pt x="3752" y="832"/>
                    </a:lnTo>
                    <a:lnTo>
                      <a:pt x="3700" y="841"/>
                    </a:lnTo>
                    <a:lnTo>
                      <a:pt x="3701" y="856"/>
                    </a:lnTo>
                    <a:lnTo>
                      <a:pt x="3709" y="866"/>
                    </a:lnTo>
                    <a:lnTo>
                      <a:pt x="3720" y="872"/>
                    </a:lnTo>
                    <a:lnTo>
                      <a:pt x="3732" y="875"/>
                    </a:lnTo>
                    <a:lnTo>
                      <a:pt x="3748" y="875"/>
                    </a:lnTo>
                    <a:lnTo>
                      <a:pt x="3765" y="874"/>
                    </a:lnTo>
                    <a:lnTo>
                      <a:pt x="3779" y="870"/>
                    </a:lnTo>
                    <a:lnTo>
                      <a:pt x="3790" y="868"/>
                    </a:lnTo>
                    <a:lnTo>
                      <a:pt x="3830" y="859"/>
                    </a:lnTo>
                    <a:lnTo>
                      <a:pt x="3871" y="856"/>
                    </a:lnTo>
                    <a:lnTo>
                      <a:pt x="3911" y="861"/>
                    </a:lnTo>
                    <a:lnTo>
                      <a:pt x="3903" y="861"/>
                    </a:lnTo>
                    <a:lnTo>
                      <a:pt x="3898" y="863"/>
                    </a:lnTo>
                    <a:lnTo>
                      <a:pt x="3893" y="866"/>
                    </a:lnTo>
                    <a:lnTo>
                      <a:pt x="3887" y="872"/>
                    </a:lnTo>
                    <a:lnTo>
                      <a:pt x="3898" y="875"/>
                    </a:lnTo>
                    <a:lnTo>
                      <a:pt x="3907" y="872"/>
                    </a:lnTo>
                    <a:lnTo>
                      <a:pt x="3918" y="866"/>
                    </a:lnTo>
                    <a:lnTo>
                      <a:pt x="3927" y="861"/>
                    </a:lnTo>
                    <a:lnTo>
                      <a:pt x="3949" y="852"/>
                    </a:lnTo>
                    <a:lnTo>
                      <a:pt x="3970" y="848"/>
                    </a:lnTo>
                    <a:lnTo>
                      <a:pt x="3994" y="848"/>
                    </a:lnTo>
                    <a:lnTo>
                      <a:pt x="3985" y="859"/>
                    </a:lnTo>
                    <a:lnTo>
                      <a:pt x="3974" y="865"/>
                    </a:lnTo>
                    <a:lnTo>
                      <a:pt x="3961" y="868"/>
                    </a:lnTo>
                    <a:lnTo>
                      <a:pt x="3949" y="866"/>
                    </a:lnTo>
                    <a:lnTo>
                      <a:pt x="3954" y="875"/>
                    </a:lnTo>
                    <a:lnTo>
                      <a:pt x="3959" y="888"/>
                    </a:lnTo>
                    <a:lnTo>
                      <a:pt x="3965" y="901"/>
                    </a:lnTo>
                    <a:lnTo>
                      <a:pt x="3967" y="913"/>
                    </a:lnTo>
                    <a:lnTo>
                      <a:pt x="3965" y="924"/>
                    </a:lnTo>
                    <a:lnTo>
                      <a:pt x="3956" y="931"/>
                    </a:lnTo>
                    <a:lnTo>
                      <a:pt x="3947" y="933"/>
                    </a:lnTo>
                    <a:lnTo>
                      <a:pt x="3936" y="933"/>
                    </a:lnTo>
                    <a:lnTo>
                      <a:pt x="3925" y="935"/>
                    </a:lnTo>
                    <a:lnTo>
                      <a:pt x="3918" y="944"/>
                    </a:lnTo>
                    <a:lnTo>
                      <a:pt x="3949" y="955"/>
                    </a:lnTo>
                    <a:lnTo>
                      <a:pt x="3981" y="958"/>
                    </a:lnTo>
                    <a:lnTo>
                      <a:pt x="4017" y="960"/>
                    </a:lnTo>
                    <a:lnTo>
                      <a:pt x="4053" y="958"/>
                    </a:lnTo>
                    <a:lnTo>
                      <a:pt x="4091" y="953"/>
                    </a:lnTo>
                    <a:lnTo>
                      <a:pt x="4124" y="946"/>
                    </a:lnTo>
                    <a:lnTo>
                      <a:pt x="4154" y="939"/>
                    </a:lnTo>
                    <a:lnTo>
                      <a:pt x="4151" y="920"/>
                    </a:lnTo>
                    <a:lnTo>
                      <a:pt x="4152" y="906"/>
                    </a:lnTo>
                    <a:lnTo>
                      <a:pt x="4156" y="893"/>
                    </a:lnTo>
                    <a:lnTo>
                      <a:pt x="4160" y="879"/>
                    </a:lnTo>
                    <a:lnTo>
                      <a:pt x="4163" y="863"/>
                    </a:lnTo>
                    <a:lnTo>
                      <a:pt x="4165" y="859"/>
                    </a:lnTo>
                    <a:lnTo>
                      <a:pt x="4165" y="856"/>
                    </a:lnTo>
                    <a:lnTo>
                      <a:pt x="4165" y="852"/>
                    </a:lnTo>
                    <a:lnTo>
                      <a:pt x="4165" y="848"/>
                    </a:lnTo>
                    <a:lnTo>
                      <a:pt x="4165" y="845"/>
                    </a:lnTo>
                    <a:lnTo>
                      <a:pt x="4163" y="843"/>
                    </a:lnTo>
                    <a:lnTo>
                      <a:pt x="4161" y="841"/>
                    </a:lnTo>
                    <a:lnTo>
                      <a:pt x="4158" y="841"/>
                    </a:lnTo>
                    <a:lnTo>
                      <a:pt x="4154" y="843"/>
                    </a:lnTo>
                    <a:lnTo>
                      <a:pt x="4147" y="845"/>
                    </a:lnTo>
                    <a:lnTo>
                      <a:pt x="4174" y="834"/>
                    </a:lnTo>
                    <a:lnTo>
                      <a:pt x="4201" y="828"/>
                    </a:lnTo>
                    <a:lnTo>
                      <a:pt x="4232" y="827"/>
                    </a:lnTo>
                    <a:lnTo>
                      <a:pt x="4262" y="827"/>
                    </a:lnTo>
                    <a:lnTo>
                      <a:pt x="4291" y="828"/>
                    </a:lnTo>
                    <a:lnTo>
                      <a:pt x="4318" y="828"/>
                    </a:lnTo>
                    <a:lnTo>
                      <a:pt x="4322" y="839"/>
                    </a:lnTo>
                    <a:lnTo>
                      <a:pt x="4327" y="847"/>
                    </a:lnTo>
                    <a:lnTo>
                      <a:pt x="4338" y="850"/>
                    </a:lnTo>
                    <a:lnTo>
                      <a:pt x="4349" y="852"/>
                    </a:lnTo>
                    <a:lnTo>
                      <a:pt x="4362" y="850"/>
                    </a:lnTo>
                    <a:lnTo>
                      <a:pt x="4371" y="847"/>
                    </a:lnTo>
                    <a:lnTo>
                      <a:pt x="4389" y="839"/>
                    </a:lnTo>
                    <a:lnTo>
                      <a:pt x="4403" y="832"/>
                    </a:lnTo>
                    <a:lnTo>
                      <a:pt x="4416" y="827"/>
                    </a:lnTo>
                    <a:lnTo>
                      <a:pt x="4428" y="825"/>
                    </a:lnTo>
                    <a:lnTo>
                      <a:pt x="4443" y="832"/>
                    </a:lnTo>
                    <a:lnTo>
                      <a:pt x="4455" y="843"/>
                    </a:lnTo>
                    <a:lnTo>
                      <a:pt x="4466" y="848"/>
                    </a:lnTo>
                    <a:lnTo>
                      <a:pt x="4475" y="850"/>
                    </a:lnTo>
                    <a:lnTo>
                      <a:pt x="4486" y="848"/>
                    </a:lnTo>
                    <a:lnTo>
                      <a:pt x="4502" y="841"/>
                    </a:lnTo>
                    <a:lnTo>
                      <a:pt x="4515" y="836"/>
                    </a:lnTo>
                    <a:lnTo>
                      <a:pt x="4529" y="830"/>
                    </a:lnTo>
                    <a:lnTo>
                      <a:pt x="4540" y="823"/>
                    </a:lnTo>
                    <a:lnTo>
                      <a:pt x="4546" y="812"/>
                    </a:lnTo>
                    <a:lnTo>
                      <a:pt x="4565" y="823"/>
                    </a:lnTo>
                    <a:lnTo>
                      <a:pt x="4587" y="828"/>
                    </a:lnTo>
                    <a:lnTo>
                      <a:pt x="4611" y="827"/>
                    </a:lnTo>
                    <a:lnTo>
                      <a:pt x="4638" y="823"/>
                    </a:lnTo>
                    <a:lnTo>
                      <a:pt x="4663" y="818"/>
                    </a:lnTo>
                    <a:lnTo>
                      <a:pt x="4690" y="814"/>
                    </a:lnTo>
                    <a:lnTo>
                      <a:pt x="4713" y="814"/>
                    </a:lnTo>
                    <a:lnTo>
                      <a:pt x="4735" y="818"/>
                    </a:lnTo>
                    <a:lnTo>
                      <a:pt x="4735" y="821"/>
                    </a:lnTo>
                    <a:lnTo>
                      <a:pt x="4731" y="827"/>
                    </a:lnTo>
                    <a:lnTo>
                      <a:pt x="4728" y="828"/>
                    </a:lnTo>
                    <a:lnTo>
                      <a:pt x="4724" y="830"/>
                    </a:lnTo>
                    <a:lnTo>
                      <a:pt x="4719" y="832"/>
                    </a:lnTo>
                    <a:lnTo>
                      <a:pt x="4713" y="832"/>
                    </a:lnTo>
                    <a:lnTo>
                      <a:pt x="4722" y="841"/>
                    </a:lnTo>
                    <a:lnTo>
                      <a:pt x="4737" y="848"/>
                    </a:lnTo>
                    <a:lnTo>
                      <a:pt x="4753" y="852"/>
                    </a:lnTo>
                    <a:lnTo>
                      <a:pt x="4766" y="854"/>
                    </a:lnTo>
                    <a:lnTo>
                      <a:pt x="4769" y="874"/>
                    </a:lnTo>
                    <a:lnTo>
                      <a:pt x="4771" y="890"/>
                    </a:lnTo>
                    <a:lnTo>
                      <a:pt x="4773" y="904"/>
                    </a:lnTo>
                    <a:lnTo>
                      <a:pt x="4778" y="915"/>
                    </a:lnTo>
                    <a:lnTo>
                      <a:pt x="4791" y="922"/>
                    </a:lnTo>
                    <a:lnTo>
                      <a:pt x="4813" y="928"/>
                    </a:lnTo>
                    <a:lnTo>
                      <a:pt x="4845" y="928"/>
                    </a:lnTo>
                    <a:lnTo>
                      <a:pt x="4876" y="919"/>
                    </a:lnTo>
                    <a:lnTo>
                      <a:pt x="4903" y="901"/>
                    </a:lnTo>
                    <a:lnTo>
                      <a:pt x="4914" y="911"/>
                    </a:lnTo>
                    <a:lnTo>
                      <a:pt x="4926" y="915"/>
                    </a:lnTo>
                    <a:lnTo>
                      <a:pt x="4942" y="915"/>
                    </a:lnTo>
                    <a:lnTo>
                      <a:pt x="4960" y="913"/>
                    </a:lnTo>
                    <a:lnTo>
                      <a:pt x="4977" y="908"/>
                    </a:lnTo>
                    <a:lnTo>
                      <a:pt x="4993" y="904"/>
                    </a:lnTo>
                    <a:lnTo>
                      <a:pt x="5006" y="901"/>
                    </a:lnTo>
                    <a:lnTo>
                      <a:pt x="5006" y="883"/>
                    </a:lnTo>
                    <a:lnTo>
                      <a:pt x="4998" y="866"/>
                    </a:lnTo>
                    <a:lnTo>
                      <a:pt x="4989" y="854"/>
                    </a:lnTo>
                    <a:lnTo>
                      <a:pt x="4973" y="845"/>
                    </a:lnTo>
                    <a:lnTo>
                      <a:pt x="4978" y="837"/>
                    </a:lnTo>
                    <a:lnTo>
                      <a:pt x="4986" y="834"/>
                    </a:lnTo>
                    <a:lnTo>
                      <a:pt x="4995" y="834"/>
                    </a:lnTo>
                    <a:lnTo>
                      <a:pt x="5006" y="832"/>
                    </a:lnTo>
                    <a:lnTo>
                      <a:pt x="5013" y="827"/>
                    </a:lnTo>
                    <a:lnTo>
                      <a:pt x="5015" y="841"/>
                    </a:lnTo>
                    <a:lnTo>
                      <a:pt x="5015" y="856"/>
                    </a:lnTo>
                    <a:lnTo>
                      <a:pt x="5015" y="870"/>
                    </a:lnTo>
                    <a:lnTo>
                      <a:pt x="5016" y="883"/>
                    </a:lnTo>
                    <a:lnTo>
                      <a:pt x="5022" y="893"/>
                    </a:lnTo>
                    <a:lnTo>
                      <a:pt x="5034" y="901"/>
                    </a:lnTo>
                    <a:lnTo>
                      <a:pt x="5051" y="901"/>
                    </a:lnTo>
                    <a:lnTo>
                      <a:pt x="5069" y="895"/>
                    </a:lnTo>
                    <a:lnTo>
                      <a:pt x="5085" y="886"/>
                    </a:lnTo>
                    <a:lnTo>
                      <a:pt x="5098" y="874"/>
                    </a:lnTo>
                    <a:lnTo>
                      <a:pt x="5116" y="888"/>
                    </a:lnTo>
                    <a:lnTo>
                      <a:pt x="5135" y="895"/>
                    </a:lnTo>
                    <a:lnTo>
                      <a:pt x="5159" y="895"/>
                    </a:lnTo>
                    <a:lnTo>
                      <a:pt x="5182" y="890"/>
                    </a:lnTo>
                    <a:lnTo>
                      <a:pt x="5206" y="881"/>
                    </a:lnTo>
                    <a:lnTo>
                      <a:pt x="5227" y="872"/>
                    </a:lnTo>
                    <a:lnTo>
                      <a:pt x="5249" y="861"/>
                    </a:lnTo>
                    <a:lnTo>
                      <a:pt x="5267" y="852"/>
                    </a:lnTo>
                    <a:lnTo>
                      <a:pt x="5269" y="865"/>
                    </a:lnTo>
                    <a:lnTo>
                      <a:pt x="5272" y="877"/>
                    </a:lnTo>
                    <a:lnTo>
                      <a:pt x="5280" y="890"/>
                    </a:lnTo>
                    <a:lnTo>
                      <a:pt x="5283" y="875"/>
                    </a:lnTo>
                    <a:lnTo>
                      <a:pt x="5289" y="863"/>
                    </a:lnTo>
                    <a:lnTo>
                      <a:pt x="5296" y="850"/>
                    </a:lnTo>
                    <a:lnTo>
                      <a:pt x="5298" y="841"/>
                    </a:lnTo>
                    <a:lnTo>
                      <a:pt x="5301" y="828"/>
                    </a:lnTo>
                    <a:lnTo>
                      <a:pt x="5305" y="818"/>
                    </a:lnTo>
                    <a:lnTo>
                      <a:pt x="5309" y="810"/>
                    </a:lnTo>
                    <a:lnTo>
                      <a:pt x="5316" y="810"/>
                    </a:lnTo>
                    <a:lnTo>
                      <a:pt x="5321" y="814"/>
                    </a:lnTo>
                    <a:lnTo>
                      <a:pt x="5327" y="821"/>
                    </a:lnTo>
                    <a:lnTo>
                      <a:pt x="5332" y="827"/>
                    </a:lnTo>
                    <a:lnTo>
                      <a:pt x="5339" y="830"/>
                    </a:lnTo>
                    <a:lnTo>
                      <a:pt x="5348" y="825"/>
                    </a:lnTo>
                    <a:lnTo>
                      <a:pt x="5343" y="847"/>
                    </a:lnTo>
                    <a:lnTo>
                      <a:pt x="5341" y="861"/>
                    </a:lnTo>
                    <a:lnTo>
                      <a:pt x="5346" y="872"/>
                    </a:lnTo>
                    <a:lnTo>
                      <a:pt x="5355" y="875"/>
                    </a:lnTo>
                    <a:lnTo>
                      <a:pt x="5368" y="877"/>
                    </a:lnTo>
                    <a:lnTo>
                      <a:pt x="5382" y="874"/>
                    </a:lnTo>
                    <a:lnTo>
                      <a:pt x="5397" y="866"/>
                    </a:lnTo>
                    <a:lnTo>
                      <a:pt x="5410" y="856"/>
                    </a:lnTo>
                    <a:lnTo>
                      <a:pt x="5422" y="843"/>
                    </a:lnTo>
                    <a:lnTo>
                      <a:pt x="5429" y="848"/>
                    </a:lnTo>
                    <a:lnTo>
                      <a:pt x="5435" y="859"/>
                    </a:lnTo>
                    <a:lnTo>
                      <a:pt x="5435" y="870"/>
                    </a:lnTo>
                    <a:lnTo>
                      <a:pt x="5429" y="881"/>
                    </a:lnTo>
                    <a:lnTo>
                      <a:pt x="5422" y="888"/>
                    </a:lnTo>
                    <a:lnTo>
                      <a:pt x="5410" y="886"/>
                    </a:lnTo>
                    <a:lnTo>
                      <a:pt x="5420" y="893"/>
                    </a:lnTo>
                    <a:lnTo>
                      <a:pt x="5431" y="895"/>
                    </a:lnTo>
                    <a:lnTo>
                      <a:pt x="5440" y="888"/>
                    </a:lnTo>
                    <a:lnTo>
                      <a:pt x="5449" y="879"/>
                    </a:lnTo>
                    <a:lnTo>
                      <a:pt x="5455" y="866"/>
                    </a:lnTo>
                    <a:lnTo>
                      <a:pt x="5458" y="852"/>
                    </a:lnTo>
                    <a:lnTo>
                      <a:pt x="5456" y="836"/>
                    </a:lnTo>
                    <a:lnTo>
                      <a:pt x="5451" y="823"/>
                    </a:lnTo>
                    <a:lnTo>
                      <a:pt x="5438" y="810"/>
                    </a:lnTo>
                    <a:lnTo>
                      <a:pt x="5420" y="803"/>
                    </a:lnTo>
                    <a:lnTo>
                      <a:pt x="5417" y="809"/>
                    </a:lnTo>
                    <a:lnTo>
                      <a:pt x="5411" y="814"/>
                    </a:lnTo>
                    <a:lnTo>
                      <a:pt x="5406" y="819"/>
                    </a:lnTo>
                    <a:lnTo>
                      <a:pt x="5401" y="823"/>
                    </a:lnTo>
                    <a:lnTo>
                      <a:pt x="5393" y="827"/>
                    </a:lnTo>
                    <a:lnTo>
                      <a:pt x="5390" y="812"/>
                    </a:lnTo>
                    <a:lnTo>
                      <a:pt x="5379" y="803"/>
                    </a:lnTo>
                    <a:lnTo>
                      <a:pt x="5364" y="796"/>
                    </a:lnTo>
                    <a:lnTo>
                      <a:pt x="5348" y="792"/>
                    </a:lnTo>
                    <a:lnTo>
                      <a:pt x="5332" y="791"/>
                    </a:lnTo>
                    <a:lnTo>
                      <a:pt x="5316" y="791"/>
                    </a:lnTo>
                    <a:lnTo>
                      <a:pt x="5303" y="791"/>
                    </a:lnTo>
                    <a:lnTo>
                      <a:pt x="5272" y="796"/>
                    </a:lnTo>
                    <a:lnTo>
                      <a:pt x="5240" y="801"/>
                    </a:lnTo>
                    <a:lnTo>
                      <a:pt x="5229" y="803"/>
                    </a:lnTo>
                    <a:lnTo>
                      <a:pt x="5220" y="800"/>
                    </a:lnTo>
                    <a:lnTo>
                      <a:pt x="5213" y="796"/>
                    </a:lnTo>
                    <a:lnTo>
                      <a:pt x="5206" y="792"/>
                    </a:lnTo>
                    <a:lnTo>
                      <a:pt x="5197" y="791"/>
                    </a:lnTo>
                    <a:lnTo>
                      <a:pt x="5229" y="780"/>
                    </a:lnTo>
                    <a:lnTo>
                      <a:pt x="5265" y="773"/>
                    </a:lnTo>
                    <a:lnTo>
                      <a:pt x="5303" y="773"/>
                    </a:lnTo>
                    <a:lnTo>
                      <a:pt x="5341" y="773"/>
                    </a:lnTo>
                    <a:lnTo>
                      <a:pt x="5375" y="774"/>
                    </a:lnTo>
                    <a:lnTo>
                      <a:pt x="5438" y="778"/>
                    </a:lnTo>
                    <a:lnTo>
                      <a:pt x="5500" y="783"/>
                    </a:lnTo>
                    <a:lnTo>
                      <a:pt x="5561" y="794"/>
                    </a:lnTo>
                    <a:lnTo>
                      <a:pt x="5559" y="798"/>
                    </a:lnTo>
                    <a:lnTo>
                      <a:pt x="5559" y="801"/>
                    </a:lnTo>
                    <a:lnTo>
                      <a:pt x="5561" y="805"/>
                    </a:lnTo>
                    <a:lnTo>
                      <a:pt x="5565" y="807"/>
                    </a:lnTo>
                    <a:lnTo>
                      <a:pt x="5568" y="809"/>
                    </a:lnTo>
                    <a:lnTo>
                      <a:pt x="5565" y="800"/>
                    </a:lnTo>
                    <a:lnTo>
                      <a:pt x="5566" y="792"/>
                    </a:lnTo>
                    <a:lnTo>
                      <a:pt x="5572" y="783"/>
                    </a:lnTo>
                    <a:lnTo>
                      <a:pt x="5583" y="778"/>
                    </a:lnTo>
                    <a:lnTo>
                      <a:pt x="5594" y="778"/>
                    </a:lnTo>
                    <a:lnTo>
                      <a:pt x="5592" y="783"/>
                    </a:lnTo>
                    <a:lnTo>
                      <a:pt x="5588" y="789"/>
                    </a:lnTo>
                    <a:lnTo>
                      <a:pt x="5584" y="794"/>
                    </a:lnTo>
                    <a:lnTo>
                      <a:pt x="5579" y="800"/>
                    </a:lnTo>
                    <a:lnTo>
                      <a:pt x="5595" y="798"/>
                    </a:lnTo>
                    <a:lnTo>
                      <a:pt x="5610" y="792"/>
                    </a:lnTo>
                    <a:lnTo>
                      <a:pt x="5626" y="785"/>
                    </a:lnTo>
                    <a:lnTo>
                      <a:pt x="5640" y="778"/>
                    </a:lnTo>
                    <a:lnTo>
                      <a:pt x="5655" y="776"/>
                    </a:lnTo>
                    <a:lnTo>
                      <a:pt x="5673" y="782"/>
                    </a:lnTo>
                    <a:lnTo>
                      <a:pt x="5682" y="787"/>
                    </a:lnTo>
                    <a:lnTo>
                      <a:pt x="5695" y="796"/>
                    </a:lnTo>
                    <a:lnTo>
                      <a:pt x="5709" y="807"/>
                    </a:lnTo>
                    <a:lnTo>
                      <a:pt x="5720" y="818"/>
                    </a:lnTo>
                    <a:lnTo>
                      <a:pt x="5725" y="825"/>
                    </a:lnTo>
                    <a:lnTo>
                      <a:pt x="5723" y="836"/>
                    </a:lnTo>
                    <a:lnTo>
                      <a:pt x="5718" y="843"/>
                    </a:lnTo>
                    <a:lnTo>
                      <a:pt x="5707" y="847"/>
                    </a:lnTo>
                    <a:lnTo>
                      <a:pt x="5695" y="850"/>
                    </a:lnTo>
                    <a:lnTo>
                      <a:pt x="5684" y="852"/>
                    </a:lnTo>
                    <a:lnTo>
                      <a:pt x="5673" y="856"/>
                    </a:lnTo>
                    <a:lnTo>
                      <a:pt x="5673" y="850"/>
                    </a:lnTo>
                    <a:lnTo>
                      <a:pt x="5671" y="847"/>
                    </a:lnTo>
                    <a:lnTo>
                      <a:pt x="5671" y="841"/>
                    </a:lnTo>
                    <a:lnTo>
                      <a:pt x="5671" y="836"/>
                    </a:lnTo>
                    <a:lnTo>
                      <a:pt x="5676" y="836"/>
                    </a:lnTo>
                    <a:lnTo>
                      <a:pt x="5680" y="832"/>
                    </a:lnTo>
                    <a:lnTo>
                      <a:pt x="5684" y="828"/>
                    </a:lnTo>
                    <a:lnTo>
                      <a:pt x="5685" y="827"/>
                    </a:lnTo>
                    <a:lnTo>
                      <a:pt x="5685" y="823"/>
                    </a:lnTo>
                    <a:lnTo>
                      <a:pt x="5684" y="819"/>
                    </a:lnTo>
                    <a:lnTo>
                      <a:pt x="5682" y="818"/>
                    </a:lnTo>
                    <a:lnTo>
                      <a:pt x="5680" y="816"/>
                    </a:lnTo>
                    <a:lnTo>
                      <a:pt x="5675" y="816"/>
                    </a:lnTo>
                    <a:lnTo>
                      <a:pt x="5673" y="818"/>
                    </a:lnTo>
                    <a:lnTo>
                      <a:pt x="5671" y="821"/>
                    </a:lnTo>
                    <a:lnTo>
                      <a:pt x="5669" y="825"/>
                    </a:lnTo>
                    <a:lnTo>
                      <a:pt x="5667" y="830"/>
                    </a:lnTo>
                    <a:lnTo>
                      <a:pt x="5666" y="834"/>
                    </a:lnTo>
                    <a:lnTo>
                      <a:pt x="5664" y="837"/>
                    </a:lnTo>
                    <a:lnTo>
                      <a:pt x="5660" y="839"/>
                    </a:lnTo>
                    <a:lnTo>
                      <a:pt x="5657" y="841"/>
                    </a:lnTo>
                    <a:lnTo>
                      <a:pt x="5653" y="841"/>
                    </a:lnTo>
                    <a:lnTo>
                      <a:pt x="5649" y="841"/>
                    </a:lnTo>
                    <a:lnTo>
                      <a:pt x="5646" y="841"/>
                    </a:lnTo>
                    <a:lnTo>
                      <a:pt x="5642" y="843"/>
                    </a:lnTo>
                    <a:lnTo>
                      <a:pt x="5640" y="847"/>
                    </a:lnTo>
                    <a:lnTo>
                      <a:pt x="5639" y="852"/>
                    </a:lnTo>
                    <a:lnTo>
                      <a:pt x="5633" y="848"/>
                    </a:lnTo>
                    <a:lnTo>
                      <a:pt x="5630" y="845"/>
                    </a:lnTo>
                    <a:lnTo>
                      <a:pt x="5630" y="841"/>
                    </a:lnTo>
                    <a:lnTo>
                      <a:pt x="5631" y="836"/>
                    </a:lnTo>
                    <a:lnTo>
                      <a:pt x="5635" y="832"/>
                    </a:lnTo>
                    <a:lnTo>
                      <a:pt x="5622" y="823"/>
                    </a:lnTo>
                    <a:lnTo>
                      <a:pt x="5606" y="819"/>
                    </a:lnTo>
                    <a:lnTo>
                      <a:pt x="5590" y="819"/>
                    </a:lnTo>
                    <a:lnTo>
                      <a:pt x="5574" y="821"/>
                    </a:lnTo>
                    <a:lnTo>
                      <a:pt x="5557" y="827"/>
                    </a:lnTo>
                    <a:lnTo>
                      <a:pt x="5563" y="841"/>
                    </a:lnTo>
                    <a:lnTo>
                      <a:pt x="5568" y="854"/>
                    </a:lnTo>
                    <a:lnTo>
                      <a:pt x="5575" y="865"/>
                    </a:lnTo>
                    <a:lnTo>
                      <a:pt x="5583" y="870"/>
                    </a:lnTo>
                    <a:lnTo>
                      <a:pt x="5594" y="868"/>
                    </a:lnTo>
                    <a:lnTo>
                      <a:pt x="5606" y="859"/>
                    </a:lnTo>
                    <a:lnTo>
                      <a:pt x="5608" y="854"/>
                    </a:lnTo>
                    <a:lnTo>
                      <a:pt x="5610" y="852"/>
                    </a:lnTo>
                    <a:lnTo>
                      <a:pt x="5610" y="848"/>
                    </a:lnTo>
                    <a:lnTo>
                      <a:pt x="5612" y="847"/>
                    </a:lnTo>
                    <a:lnTo>
                      <a:pt x="5612" y="845"/>
                    </a:lnTo>
                    <a:lnTo>
                      <a:pt x="5612" y="843"/>
                    </a:lnTo>
                    <a:lnTo>
                      <a:pt x="5612" y="843"/>
                    </a:lnTo>
                    <a:lnTo>
                      <a:pt x="5613" y="843"/>
                    </a:lnTo>
                    <a:lnTo>
                      <a:pt x="5617" y="845"/>
                    </a:lnTo>
                    <a:lnTo>
                      <a:pt x="5621" y="848"/>
                    </a:lnTo>
                    <a:lnTo>
                      <a:pt x="5626" y="854"/>
                    </a:lnTo>
                    <a:lnTo>
                      <a:pt x="5630" y="861"/>
                    </a:lnTo>
                    <a:lnTo>
                      <a:pt x="5633" y="870"/>
                    </a:lnTo>
                    <a:lnTo>
                      <a:pt x="5637" y="875"/>
                    </a:lnTo>
                    <a:lnTo>
                      <a:pt x="5646" y="877"/>
                    </a:lnTo>
                    <a:lnTo>
                      <a:pt x="5660" y="875"/>
                    </a:lnTo>
                    <a:lnTo>
                      <a:pt x="5676" y="868"/>
                    </a:lnTo>
                    <a:lnTo>
                      <a:pt x="5695" y="865"/>
                    </a:lnTo>
                    <a:lnTo>
                      <a:pt x="5705" y="866"/>
                    </a:lnTo>
                    <a:lnTo>
                      <a:pt x="5720" y="872"/>
                    </a:lnTo>
                    <a:lnTo>
                      <a:pt x="5732" y="877"/>
                    </a:lnTo>
                    <a:lnTo>
                      <a:pt x="5745" y="886"/>
                    </a:lnTo>
                    <a:lnTo>
                      <a:pt x="5750" y="895"/>
                    </a:lnTo>
                    <a:lnTo>
                      <a:pt x="5750" y="908"/>
                    </a:lnTo>
                    <a:lnTo>
                      <a:pt x="5745" y="915"/>
                    </a:lnTo>
                    <a:lnTo>
                      <a:pt x="5734" y="919"/>
                    </a:lnTo>
                    <a:lnTo>
                      <a:pt x="5722" y="920"/>
                    </a:lnTo>
                    <a:lnTo>
                      <a:pt x="5709" y="920"/>
                    </a:lnTo>
                    <a:lnTo>
                      <a:pt x="5696" y="920"/>
                    </a:lnTo>
                    <a:lnTo>
                      <a:pt x="5685" y="920"/>
                    </a:lnTo>
                    <a:lnTo>
                      <a:pt x="5666" y="924"/>
                    </a:lnTo>
                    <a:lnTo>
                      <a:pt x="5651" y="929"/>
                    </a:lnTo>
                    <a:lnTo>
                      <a:pt x="5640" y="940"/>
                    </a:lnTo>
                    <a:lnTo>
                      <a:pt x="5630" y="955"/>
                    </a:lnTo>
                    <a:lnTo>
                      <a:pt x="5621" y="973"/>
                    </a:lnTo>
                    <a:lnTo>
                      <a:pt x="5621" y="976"/>
                    </a:lnTo>
                    <a:lnTo>
                      <a:pt x="5622" y="978"/>
                    </a:lnTo>
                    <a:lnTo>
                      <a:pt x="5626" y="975"/>
                    </a:lnTo>
                    <a:lnTo>
                      <a:pt x="5631" y="971"/>
                    </a:lnTo>
                    <a:lnTo>
                      <a:pt x="5637" y="967"/>
                    </a:lnTo>
                    <a:lnTo>
                      <a:pt x="5644" y="967"/>
                    </a:lnTo>
                    <a:lnTo>
                      <a:pt x="5642" y="978"/>
                    </a:lnTo>
                    <a:lnTo>
                      <a:pt x="5642" y="989"/>
                    </a:lnTo>
                    <a:lnTo>
                      <a:pt x="5644" y="996"/>
                    </a:lnTo>
                    <a:lnTo>
                      <a:pt x="5653" y="1003"/>
                    </a:lnTo>
                    <a:lnTo>
                      <a:pt x="5660" y="996"/>
                    </a:lnTo>
                    <a:lnTo>
                      <a:pt x="5669" y="993"/>
                    </a:lnTo>
                    <a:lnTo>
                      <a:pt x="5682" y="993"/>
                    </a:lnTo>
                    <a:lnTo>
                      <a:pt x="5693" y="991"/>
                    </a:lnTo>
                    <a:lnTo>
                      <a:pt x="5702" y="987"/>
                    </a:lnTo>
                    <a:lnTo>
                      <a:pt x="5707" y="978"/>
                    </a:lnTo>
                    <a:lnTo>
                      <a:pt x="5711" y="989"/>
                    </a:lnTo>
                    <a:lnTo>
                      <a:pt x="5720" y="994"/>
                    </a:lnTo>
                    <a:lnTo>
                      <a:pt x="5729" y="996"/>
                    </a:lnTo>
                    <a:lnTo>
                      <a:pt x="5740" y="993"/>
                    </a:lnTo>
                    <a:lnTo>
                      <a:pt x="5752" y="989"/>
                    </a:lnTo>
                    <a:lnTo>
                      <a:pt x="5763" y="987"/>
                    </a:lnTo>
                    <a:lnTo>
                      <a:pt x="5776" y="987"/>
                    </a:lnTo>
                    <a:lnTo>
                      <a:pt x="5785" y="993"/>
                    </a:lnTo>
                    <a:lnTo>
                      <a:pt x="5785" y="996"/>
                    </a:lnTo>
                    <a:lnTo>
                      <a:pt x="5785" y="998"/>
                    </a:lnTo>
                    <a:lnTo>
                      <a:pt x="5785" y="998"/>
                    </a:lnTo>
                    <a:lnTo>
                      <a:pt x="5785" y="998"/>
                    </a:lnTo>
                    <a:lnTo>
                      <a:pt x="5785" y="998"/>
                    </a:lnTo>
                    <a:lnTo>
                      <a:pt x="5785" y="1000"/>
                    </a:lnTo>
                    <a:lnTo>
                      <a:pt x="5786" y="1003"/>
                    </a:lnTo>
                    <a:lnTo>
                      <a:pt x="5777" y="1016"/>
                    </a:lnTo>
                    <a:lnTo>
                      <a:pt x="5765" y="1020"/>
                    </a:lnTo>
                    <a:lnTo>
                      <a:pt x="5752" y="1021"/>
                    </a:lnTo>
                    <a:lnTo>
                      <a:pt x="5738" y="1020"/>
                    </a:lnTo>
                    <a:lnTo>
                      <a:pt x="5723" y="1018"/>
                    </a:lnTo>
                    <a:lnTo>
                      <a:pt x="5711" y="1021"/>
                    </a:lnTo>
                    <a:lnTo>
                      <a:pt x="5707" y="1025"/>
                    </a:lnTo>
                    <a:lnTo>
                      <a:pt x="5702" y="1027"/>
                    </a:lnTo>
                    <a:lnTo>
                      <a:pt x="5698" y="1031"/>
                    </a:lnTo>
                    <a:lnTo>
                      <a:pt x="5696" y="1036"/>
                    </a:lnTo>
                    <a:lnTo>
                      <a:pt x="5695" y="1040"/>
                    </a:lnTo>
                    <a:lnTo>
                      <a:pt x="5696" y="1045"/>
                    </a:lnTo>
                    <a:lnTo>
                      <a:pt x="5700" y="1050"/>
                    </a:lnTo>
                    <a:lnTo>
                      <a:pt x="5709" y="1056"/>
                    </a:lnTo>
                    <a:lnTo>
                      <a:pt x="5722" y="1058"/>
                    </a:lnTo>
                    <a:lnTo>
                      <a:pt x="5736" y="1058"/>
                    </a:lnTo>
                    <a:lnTo>
                      <a:pt x="5747" y="1059"/>
                    </a:lnTo>
                    <a:lnTo>
                      <a:pt x="5750" y="1052"/>
                    </a:lnTo>
                    <a:lnTo>
                      <a:pt x="5761" y="1054"/>
                    </a:lnTo>
                    <a:lnTo>
                      <a:pt x="5776" y="1050"/>
                    </a:lnTo>
                    <a:lnTo>
                      <a:pt x="5786" y="1049"/>
                    </a:lnTo>
                    <a:lnTo>
                      <a:pt x="5796" y="1050"/>
                    </a:lnTo>
                    <a:lnTo>
                      <a:pt x="5801" y="1058"/>
                    </a:lnTo>
                    <a:lnTo>
                      <a:pt x="5797" y="1065"/>
                    </a:lnTo>
                    <a:lnTo>
                      <a:pt x="5788" y="1070"/>
                    </a:lnTo>
                    <a:lnTo>
                      <a:pt x="5777" y="1077"/>
                    </a:lnTo>
                    <a:lnTo>
                      <a:pt x="5767" y="1081"/>
                    </a:lnTo>
                    <a:lnTo>
                      <a:pt x="5761" y="1085"/>
                    </a:lnTo>
                    <a:lnTo>
                      <a:pt x="5718" y="1092"/>
                    </a:lnTo>
                    <a:lnTo>
                      <a:pt x="5673" y="1090"/>
                    </a:lnTo>
                    <a:lnTo>
                      <a:pt x="5630" y="1085"/>
                    </a:lnTo>
                    <a:lnTo>
                      <a:pt x="5588" y="1074"/>
                    </a:lnTo>
                    <a:lnTo>
                      <a:pt x="5588" y="1079"/>
                    </a:lnTo>
                    <a:lnTo>
                      <a:pt x="5586" y="1085"/>
                    </a:lnTo>
                    <a:lnTo>
                      <a:pt x="5584" y="1090"/>
                    </a:lnTo>
                    <a:lnTo>
                      <a:pt x="5583" y="1094"/>
                    </a:lnTo>
                    <a:lnTo>
                      <a:pt x="5579" y="1097"/>
                    </a:lnTo>
                    <a:lnTo>
                      <a:pt x="5575" y="1099"/>
                    </a:lnTo>
                    <a:lnTo>
                      <a:pt x="5570" y="1101"/>
                    </a:lnTo>
                    <a:lnTo>
                      <a:pt x="5565" y="1099"/>
                    </a:lnTo>
                    <a:lnTo>
                      <a:pt x="5556" y="1092"/>
                    </a:lnTo>
                    <a:lnTo>
                      <a:pt x="5550" y="1081"/>
                    </a:lnTo>
                    <a:lnTo>
                      <a:pt x="5545" y="1067"/>
                    </a:lnTo>
                    <a:lnTo>
                      <a:pt x="5539" y="1054"/>
                    </a:lnTo>
                    <a:lnTo>
                      <a:pt x="5530" y="1045"/>
                    </a:lnTo>
                    <a:lnTo>
                      <a:pt x="5516" y="1038"/>
                    </a:lnTo>
                    <a:lnTo>
                      <a:pt x="5502" y="1038"/>
                    </a:lnTo>
                    <a:lnTo>
                      <a:pt x="5491" y="1041"/>
                    </a:lnTo>
                    <a:lnTo>
                      <a:pt x="5478" y="1049"/>
                    </a:lnTo>
                    <a:lnTo>
                      <a:pt x="5467" y="1058"/>
                    </a:lnTo>
                    <a:lnTo>
                      <a:pt x="5456" y="1065"/>
                    </a:lnTo>
                    <a:lnTo>
                      <a:pt x="5442" y="1068"/>
                    </a:lnTo>
                    <a:lnTo>
                      <a:pt x="5440" y="1061"/>
                    </a:lnTo>
                    <a:lnTo>
                      <a:pt x="5438" y="1065"/>
                    </a:lnTo>
                    <a:lnTo>
                      <a:pt x="5438" y="1070"/>
                    </a:lnTo>
                    <a:lnTo>
                      <a:pt x="5440" y="1076"/>
                    </a:lnTo>
                    <a:lnTo>
                      <a:pt x="5442" y="1081"/>
                    </a:lnTo>
                    <a:lnTo>
                      <a:pt x="5433" y="1079"/>
                    </a:lnTo>
                    <a:lnTo>
                      <a:pt x="5426" y="1077"/>
                    </a:lnTo>
                    <a:lnTo>
                      <a:pt x="5417" y="1077"/>
                    </a:lnTo>
                    <a:lnTo>
                      <a:pt x="5411" y="1077"/>
                    </a:lnTo>
                    <a:lnTo>
                      <a:pt x="5408" y="1085"/>
                    </a:lnTo>
                    <a:lnTo>
                      <a:pt x="5410" y="1095"/>
                    </a:lnTo>
                    <a:lnTo>
                      <a:pt x="5391" y="1083"/>
                    </a:lnTo>
                    <a:lnTo>
                      <a:pt x="5373" y="1070"/>
                    </a:lnTo>
                    <a:lnTo>
                      <a:pt x="5355" y="1058"/>
                    </a:lnTo>
                    <a:lnTo>
                      <a:pt x="5350" y="1054"/>
                    </a:lnTo>
                    <a:lnTo>
                      <a:pt x="5345" y="1052"/>
                    </a:lnTo>
                    <a:lnTo>
                      <a:pt x="5341" y="1052"/>
                    </a:lnTo>
                    <a:lnTo>
                      <a:pt x="5339" y="1054"/>
                    </a:lnTo>
                    <a:lnTo>
                      <a:pt x="5337" y="1056"/>
                    </a:lnTo>
                    <a:lnTo>
                      <a:pt x="5337" y="1059"/>
                    </a:lnTo>
                    <a:lnTo>
                      <a:pt x="5337" y="1065"/>
                    </a:lnTo>
                    <a:lnTo>
                      <a:pt x="5337" y="1072"/>
                    </a:lnTo>
                    <a:lnTo>
                      <a:pt x="5339" y="1079"/>
                    </a:lnTo>
                    <a:lnTo>
                      <a:pt x="5319" y="1081"/>
                    </a:lnTo>
                    <a:lnTo>
                      <a:pt x="5301" y="1088"/>
                    </a:lnTo>
                    <a:lnTo>
                      <a:pt x="5285" y="1097"/>
                    </a:lnTo>
                    <a:lnTo>
                      <a:pt x="5267" y="1106"/>
                    </a:lnTo>
                    <a:lnTo>
                      <a:pt x="5249" y="1112"/>
                    </a:lnTo>
                    <a:lnTo>
                      <a:pt x="5206" y="1119"/>
                    </a:lnTo>
                    <a:lnTo>
                      <a:pt x="5162" y="1121"/>
                    </a:lnTo>
                    <a:lnTo>
                      <a:pt x="5119" y="1121"/>
                    </a:lnTo>
                    <a:lnTo>
                      <a:pt x="4995" y="1126"/>
                    </a:lnTo>
                    <a:lnTo>
                      <a:pt x="4868" y="1137"/>
                    </a:lnTo>
                    <a:lnTo>
                      <a:pt x="4742" y="1150"/>
                    </a:lnTo>
                    <a:lnTo>
                      <a:pt x="4616" y="1157"/>
                    </a:lnTo>
                    <a:lnTo>
                      <a:pt x="4488" y="1164"/>
                    </a:lnTo>
                    <a:lnTo>
                      <a:pt x="4358" y="1177"/>
                    </a:lnTo>
                    <a:lnTo>
                      <a:pt x="4232" y="1196"/>
                    </a:lnTo>
                    <a:lnTo>
                      <a:pt x="4217" y="1200"/>
                    </a:lnTo>
                    <a:lnTo>
                      <a:pt x="4201" y="1204"/>
                    </a:lnTo>
                    <a:lnTo>
                      <a:pt x="4181" y="1209"/>
                    </a:lnTo>
                    <a:lnTo>
                      <a:pt x="4163" y="1213"/>
                    </a:lnTo>
                    <a:lnTo>
                      <a:pt x="4145" y="1213"/>
                    </a:lnTo>
                    <a:lnTo>
                      <a:pt x="4129" y="1211"/>
                    </a:lnTo>
                    <a:lnTo>
                      <a:pt x="4120" y="1202"/>
                    </a:lnTo>
                    <a:lnTo>
                      <a:pt x="4064" y="1211"/>
                    </a:lnTo>
                    <a:lnTo>
                      <a:pt x="4008" y="1216"/>
                    </a:lnTo>
                    <a:lnTo>
                      <a:pt x="3950" y="1220"/>
                    </a:lnTo>
                    <a:lnTo>
                      <a:pt x="3862" y="1225"/>
                    </a:lnTo>
                    <a:lnTo>
                      <a:pt x="3772" y="1233"/>
                    </a:lnTo>
                    <a:lnTo>
                      <a:pt x="3727" y="1234"/>
                    </a:lnTo>
                    <a:lnTo>
                      <a:pt x="3682" y="1238"/>
                    </a:lnTo>
                    <a:lnTo>
                      <a:pt x="3658" y="1243"/>
                    </a:lnTo>
                    <a:lnTo>
                      <a:pt x="3631" y="1249"/>
                    </a:lnTo>
                    <a:lnTo>
                      <a:pt x="3606" y="1251"/>
                    </a:lnTo>
                    <a:lnTo>
                      <a:pt x="3590" y="1245"/>
                    </a:lnTo>
                    <a:lnTo>
                      <a:pt x="3575" y="1238"/>
                    </a:lnTo>
                    <a:lnTo>
                      <a:pt x="3563" y="1231"/>
                    </a:lnTo>
                    <a:lnTo>
                      <a:pt x="3552" y="1227"/>
                    </a:lnTo>
                    <a:lnTo>
                      <a:pt x="3537" y="1227"/>
                    </a:lnTo>
                    <a:lnTo>
                      <a:pt x="3521" y="1234"/>
                    </a:lnTo>
                    <a:lnTo>
                      <a:pt x="3503" y="1242"/>
                    </a:lnTo>
                    <a:lnTo>
                      <a:pt x="3490" y="1243"/>
                    </a:lnTo>
                    <a:lnTo>
                      <a:pt x="3481" y="1236"/>
                    </a:lnTo>
                    <a:lnTo>
                      <a:pt x="3476" y="1224"/>
                    </a:lnTo>
                    <a:lnTo>
                      <a:pt x="3472" y="1204"/>
                    </a:lnTo>
                    <a:lnTo>
                      <a:pt x="3463" y="1206"/>
                    </a:lnTo>
                    <a:lnTo>
                      <a:pt x="3449" y="1209"/>
                    </a:lnTo>
                    <a:lnTo>
                      <a:pt x="3431" y="1213"/>
                    </a:lnTo>
                    <a:lnTo>
                      <a:pt x="3413" y="1216"/>
                    </a:lnTo>
                    <a:lnTo>
                      <a:pt x="3395" y="1220"/>
                    </a:lnTo>
                    <a:lnTo>
                      <a:pt x="3380" y="1225"/>
                    </a:lnTo>
                    <a:lnTo>
                      <a:pt x="3370" y="1233"/>
                    </a:lnTo>
                    <a:lnTo>
                      <a:pt x="3364" y="1240"/>
                    </a:lnTo>
                    <a:lnTo>
                      <a:pt x="3366" y="1251"/>
                    </a:lnTo>
                    <a:lnTo>
                      <a:pt x="3357" y="1256"/>
                    </a:lnTo>
                    <a:lnTo>
                      <a:pt x="3346" y="1258"/>
                    </a:lnTo>
                    <a:lnTo>
                      <a:pt x="3337" y="1254"/>
                    </a:lnTo>
                    <a:lnTo>
                      <a:pt x="3337" y="1245"/>
                    </a:lnTo>
                    <a:lnTo>
                      <a:pt x="3337" y="1236"/>
                    </a:lnTo>
                    <a:lnTo>
                      <a:pt x="3337" y="1227"/>
                    </a:lnTo>
                    <a:lnTo>
                      <a:pt x="3314" y="1234"/>
                    </a:lnTo>
                    <a:lnTo>
                      <a:pt x="3290" y="1243"/>
                    </a:lnTo>
                    <a:lnTo>
                      <a:pt x="3267" y="1249"/>
                    </a:lnTo>
                    <a:lnTo>
                      <a:pt x="3269" y="1242"/>
                    </a:lnTo>
                    <a:lnTo>
                      <a:pt x="3269" y="1236"/>
                    </a:lnTo>
                    <a:lnTo>
                      <a:pt x="3267" y="1231"/>
                    </a:lnTo>
                    <a:lnTo>
                      <a:pt x="3265" y="1225"/>
                    </a:lnTo>
                    <a:lnTo>
                      <a:pt x="3261" y="1222"/>
                    </a:lnTo>
                    <a:lnTo>
                      <a:pt x="3258" y="1220"/>
                    </a:lnTo>
                    <a:lnTo>
                      <a:pt x="3254" y="1218"/>
                    </a:lnTo>
                    <a:lnTo>
                      <a:pt x="3251" y="1218"/>
                    </a:lnTo>
                    <a:lnTo>
                      <a:pt x="3247" y="1220"/>
                    </a:lnTo>
                    <a:lnTo>
                      <a:pt x="3243" y="1224"/>
                    </a:lnTo>
                    <a:lnTo>
                      <a:pt x="3240" y="1229"/>
                    </a:lnTo>
                    <a:lnTo>
                      <a:pt x="3240" y="1234"/>
                    </a:lnTo>
                    <a:lnTo>
                      <a:pt x="3238" y="1243"/>
                    </a:lnTo>
                    <a:lnTo>
                      <a:pt x="3229" y="1242"/>
                    </a:lnTo>
                    <a:lnTo>
                      <a:pt x="3218" y="1243"/>
                    </a:lnTo>
                    <a:lnTo>
                      <a:pt x="3207" y="1249"/>
                    </a:lnTo>
                    <a:lnTo>
                      <a:pt x="3196" y="1252"/>
                    </a:lnTo>
                    <a:lnTo>
                      <a:pt x="3187" y="1252"/>
                    </a:lnTo>
                    <a:lnTo>
                      <a:pt x="3180" y="1245"/>
                    </a:lnTo>
                    <a:lnTo>
                      <a:pt x="3182" y="1242"/>
                    </a:lnTo>
                    <a:lnTo>
                      <a:pt x="3182" y="1238"/>
                    </a:lnTo>
                    <a:lnTo>
                      <a:pt x="3182" y="1240"/>
                    </a:lnTo>
                    <a:lnTo>
                      <a:pt x="3180" y="1240"/>
                    </a:lnTo>
                    <a:lnTo>
                      <a:pt x="3178" y="1242"/>
                    </a:lnTo>
                    <a:lnTo>
                      <a:pt x="3178" y="1245"/>
                    </a:lnTo>
                    <a:lnTo>
                      <a:pt x="3137" y="1251"/>
                    </a:lnTo>
                    <a:lnTo>
                      <a:pt x="3094" y="1258"/>
                    </a:lnTo>
                    <a:lnTo>
                      <a:pt x="3050" y="1260"/>
                    </a:lnTo>
                    <a:lnTo>
                      <a:pt x="3009" y="1258"/>
                    </a:lnTo>
                    <a:lnTo>
                      <a:pt x="3016" y="1251"/>
                    </a:lnTo>
                    <a:lnTo>
                      <a:pt x="3023" y="1245"/>
                    </a:lnTo>
                    <a:lnTo>
                      <a:pt x="3031" y="1242"/>
                    </a:lnTo>
                    <a:lnTo>
                      <a:pt x="3029" y="1238"/>
                    </a:lnTo>
                    <a:lnTo>
                      <a:pt x="3025" y="1236"/>
                    </a:lnTo>
                    <a:lnTo>
                      <a:pt x="3022" y="1233"/>
                    </a:lnTo>
                    <a:lnTo>
                      <a:pt x="3018" y="1231"/>
                    </a:lnTo>
                    <a:lnTo>
                      <a:pt x="3014" y="1229"/>
                    </a:lnTo>
                    <a:lnTo>
                      <a:pt x="3013" y="1225"/>
                    </a:lnTo>
                    <a:lnTo>
                      <a:pt x="3011" y="1222"/>
                    </a:lnTo>
                    <a:lnTo>
                      <a:pt x="3011" y="1216"/>
                    </a:lnTo>
                    <a:lnTo>
                      <a:pt x="3027" y="1220"/>
                    </a:lnTo>
                    <a:lnTo>
                      <a:pt x="3045" y="1218"/>
                    </a:lnTo>
                    <a:lnTo>
                      <a:pt x="3041" y="1209"/>
                    </a:lnTo>
                    <a:lnTo>
                      <a:pt x="3036" y="1204"/>
                    </a:lnTo>
                    <a:lnTo>
                      <a:pt x="3029" y="1204"/>
                    </a:lnTo>
                    <a:lnTo>
                      <a:pt x="3020" y="1202"/>
                    </a:lnTo>
                    <a:lnTo>
                      <a:pt x="3011" y="1202"/>
                    </a:lnTo>
                    <a:lnTo>
                      <a:pt x="3005" y="1198"/>
                    </a:lnTo>
                    <a:lnTo>
                      <a:pt x="3003" y="1202"/>
                    </a:lnTo>
                    <a:lnTo>
                      <a:pt x="3000" y="1206"/>
                    </a:lnTo>
                    <a:lnTo>
                      <a:pt x="2994" y="1207"/>
                    </a:lnTo>
                    <a:lnTo>
                      <a:pt x="2991" y="1206"/>
                    </a:lnTo>
                    <a:lnTo>
                      <a:pt x="2987" y="1204"/>
                    </a:lnTo>
                    <a:lnTo>
                      <a:pt x="2985" y="1202"/>
                    </a:lnTo>
                    <a:lnTo>
                      <a:pt x="2985" y="1196"/>
                    </a:lnTo>
                    <a:lnTo>
                      <a:pt x="2987" y="1191"/>
                    </a:lnTo>
                    <a:lnTo>
                      <a:pt x="2980" y="1202"/>
                    </a:lnTo>
                    <a:lnTo>
                      <a:pt x="2978" y="1213"/>
                    </a:lnTo>
                    <a:lnTo>
                      <a:pt x="2982" y="1224"/>
                    </a:lnTo>
                    <a:lnTo>
                      <a:pt x="2985" y="1234"/>
                    </a:lnTo>
                    <a:lnTo>
                      <a:pt x="2989" y="1245"/>
                    </a:lnTo>
                    <a:lnTo>
                      <a:pt x="2989" y="1254"/>
                    </a:lnTo>
                    <a:lnTo>
                      <a:pt x="2984" y="1261"/>
                    </a:lnTo>
                    <a:lnTo>
                      <a:pt x="2982" y="1249"/>
                    </a:lnTo>
                    <a:lnTo>
                      <a:pt x="2978" y="1242"/>
                    </a:lnTo>
                    <a:lnTo>
                      <a:pt x="2971" y="1238"/>
                    </a:lnTo>
                    <a:lnTo>
                      <a:pt x="2962" y="1238"/>
                    </a:lnTo>
                    <a:lnTo>
                      <a:pt x="2955" y="1243"/>
                    </a:lnTo>
                    <a:lnTo>
                      <a:pt x="2948" y="1249"/>
                    </a:lnTo>
                    <a:lnTo>
                      <a:pt x="2948" y="1252"/>
                    </a:lnTo>
                    <a:lnTo>
                      <a:pt x="2949" y="1254"/>
                    </a:lnTo>
                    <a:lnTo>
                      <a:pt x="2949" y="1252"/>
                    </a:lnTo>
                    <a:lnTo>
                      <a:pt x="2951" y="1251"/>
                    </a:lnTo>
                    <a:lnTo>
                      <a:pt x="2953" y="1249"/>
                    </a:lnTo>
                    <a:lnTo>
                      <a:pt x="2955" y="1247"/>
                    </a:lnTo>
                    <a:lnTo>
                      <a:pt x="2960" y="1249"/>
                    </a:lnTo>
                    <a:lnTo>
                      <a:pt x="2967" y="1252"/>
                    </a:lnTo>
                    <a:lnTo>
                      <a:pt x="2971" y="1258"/>
                    </a:lnTo>
                    <a:lnTo>
                      <a:pt x="2973" y="1263"/>
                    </a:lnTo>
                    <a:lnTo>
                      <a:pt x="2964" y="1267"/>
                    </a:lnTo>
                    <a:lnTo>
                      <a:pt x="2957" y="1272"/>
                    </a:lnTo>
                    <a:lnTo>
                      <a:pt x="2949" y="1278"/>
                    </a:lnTo>
                    <a:lnTo>
                      <a:pt x="2946" y="1272"/>
                    </a:lnTo>
                    <a:lnTo>
                      <a:pt x="2942" y="1267"/>
                    </a:lnTo>
                    <a:lnTo>
                      <a:pt x="2939" y="1260"/>
                    </a:lnTo>
                    <a:lnTo>
                      <a:pt x="2937" y="1252"/>
                    </a:lnTo>
                    <a:lnTo>
                      <a:pt x="2926" y="1261"/>
                    </a:lnTo>
                    <a:lnTo>
                      <a:pt x="2911" y="1265"/>
                    </a:lnTo>
                    <a:lnTo>
                      <a:pt x="2895" y="1263"/>
                    </a:lnTo>
                    <a:lnTo>
                      <a:pt x="2879" y="1261"/>
                    </a:lnTo>
                    <a:lnTo>
                      <a:pt x="2884" y="1252"/>
                    </a:lnTo>
                    <a:lnTo>
                      <a:pt x="2892" y="1249"/>
                    </a:lnTo>
                    <a:lnTo>
                      <a:pt x="2901" y="1247"/>
                    </a:lnTo>
                    <a:lnTo>
                      <a:pt x="2910" y="1245"/>
                    </a:lnTo>
                    <a:lnTo>
                      <a:pt x="2901" y="1234"/>
                    </a:lnTo>
                    <a:lnTo>
                      <a:pt x="2892" y="1231"/>
                    </a:lnTo>
                    <a:lnTo>
                      <a:pt x="2879" y="1231"/>
                    </a:lnTo>
                    <a:lnTo>
                      <a:pt x="2866" y="1234"/>
                    </a:lnTo>
                    <a:lnTo>
                      <a:pt x="2856" y="1240"/>
                    </a:lnTo>
                    <a:lnTo>
                      <a:pt x="2843" y="1243"/>
                    </a:lnTo>
                    <a:lnTo>
                      <a:pt x="2827" y="1245"/>
                    </a:lnTo>
                    <a:lnTo>
                      <a:pt x="2818" y="1242"/>
                    </a:lnTo>
                    <a:lnTo>
                      <a:pt x="2814" y="1236"/>
                    </a:lnTo>
                    <a:lnTo>
                      <a:pt x="2814" y="1229"/>
                    </a:lnTo>
                    <a:lnTo>
                      <a:pt x="2816" y="1218"/>
                    </a:lnTo>
                    <a:lnTo>
                      <a:pt x="2816" y="1206"/>
                    </a:lnTo>
                    <a:lnTo>
                      <a:pt x="2816" y="1196"/>
                    </a:lnTo>
                    <a:lnTo>
                      <a:pt x="2814" y="1186"/>
                    </a:lnTo>
                    <a:lnTo>
                      <a:pt x="2812" y="1173"/>
                    </a:lnTo>
                    <a:lnTo>
                      <a:pt x="2809" y="1162"/>
                    </a:lnTo>
                    <a:lnTo>
                      <a:pt x="2805" y="1157"/>
                    </a:lnTo>
                    <a:lnTo>
                      <a:pt x="2800" y="1157"/>
                    </a:lnTo>
                    <a:lnTo>
                      <a:pt x="2796" y="1157"/>
                    </a:lnTo>
                    <a:lnTo>
                      <a:pt x="2794" y="1159"/>
                    </a:lnTo>
                    <a:lnTo>
                      <a:pt x="2792" y="1162"/>
                    </a:lnTo>
                    <a:lnTo>
                      <a:pt x="2792" y="1166"/>
                    </a:lnTo>
                    <a:lnTo>
                      <a:pt x="2794" y="1169"/>
                    </a:lnTo>
                    <a:lnTo>
                      <a:pt x="2796" y="1173"/>
                    </a:lnTo>
                    <a:lnTo>
                      <a:pt x="2800" y="1175"/>
                    </a:lnTo>
                    <a:lnTo>
                      <a:pt x="2803" y="1178"/>
                    </a:lnTo>
                    <a:lnTo>
                      <a:pt x="2807" y="1180"/>
                    </a:lnTo>
                    <a:lnTo>
                      <a:pt x="2796" y="1182"/>
                    </a:lnTo>
                    <a:lnTo>
                      <a:pt x="2787" y="1186"/>
                    </a:lnTo>
                    <a:lnTo>
                      <a:pt x="2778" y="1193"/>
                    </a:lnTo>
                    <a:lnTo>
                      <a:pt x="2773" y="1200"/>
                    </a:lnTo>
                    <a:lnTo>
                      <a:pt x="2771" y="1207"/>
                    </a:lnTo>
                    <a:lnTo>
                      <a:pt x="2774" y="1213"/>
                    </a:lnTo>
                    <a:lnTo>
                      <a:pt x="2785" y="1216"/>
                    </a:lnTo>
                    <a:lnTo>
                      <a:pt x="2782" y="1231"/>
                    </a:lnTo>
                    <a:lnTo>
                      <a:pt x="2771" y="1242"/>
                    </a:lnTo>
                    <a:lnTo>
                      <a:pt x="2758" y="1249"/>
                    </a:lnTo>
                    <a:lnTo>
                      <a:pt x="2742" y="1256"/>
                    </a:lnTo>
                    <a:lnTo>
                      <a:pt x="2728" y="1263"/>
                    </a:lnTo>
                    <a:lnTo>
                      <a:pt x="2717" y="1270"/>
                    </a:lnTo>
                    <a:lnTo>
                      <a:pt x="2695" y="1256"/>
                    </a:lnTo>
                    <a:lnTo>
                      <a:pt x="2672" y="1251"/>
                    </a:lnTo>
                    <a:lnTo>
                      <a:pt x="2646" y="1254"/>
                    </a:lnTo>
                    <a:lnTo>
                      <a:pt x="2632" y="1258"/>
                    </a:lnTo>
                    <a:lnTo>
                      <a:pt x="2618" y="1263"/>
                    </a:lnTo>
                    <a:lnTo>
                      <a:pt x="2603" y="1265"/>
                    </a:lnTo>
                    <a:lnTo>
                      <a:pt x="2589" y="1263"/>
                    </a:lnTo>
                    <a:lnTo>
                      <a:pt x="2576" y="1254"/>
                    </a:lnTo>
                    <a:lnTo>
                      <a:pt x="2580" y="1251"/>
                    </a:lnTo>
                    <a:lnTo>
                      <a:pt x="2583" y="1249"/>
                    </a:lnTo>
                    <a:lnTo>
                      <a:pt x="2587" y="1245"/>
                    </a:lnTo>
                    <a:lnTo>
                      <a:pt x="2592" y="1243"/>
                    </a:lnTo>
                    <a:lnTo>
                      <a:pt x="2594" y="1240"/>
                    </a:lnTo>
                    <a:lnTo>
                      <a:pt x="2598" y="1236"/>
                    </a:lnTo>
                    <a:lnTo>
                      <a:pt x="2598" y="1233"/>
                    </a:lnTo>
                    <a:lnTo>
                      <a:pt x="2531" y="1249"/>
                    </a:lnTo>
                    <a:lnTo>
                      <a:pt x="2464" y="1254"/>
                    </a:lnTo>
                    <a:lnTo>
                      <a:pt x="2397" y="1258"/>
                    </a:lnTo>
                    <a:lnTo>
                      <a:pt x="2329" y="1263"/>
                    </a:lnTo>
                    <a:lnTo>
                      <a:pt x="2381" y="1278"/>
                    </a:lnTo>
                    <a:lnTo>
                      <a:pt x="2435" y="1287"/>
                    </a:lnTo>
                    <a:lnTo>
                      <a:pt x="2489" y="1290"/>
                    </a:lnTo>
                    <a:lnTo>
                      <a:pt x="2544" y="1290"/>
                    </a:lnTo>
                    <a:lnTo>
                      <a:pt x="2556" y="1290"/>
                    </a:lnTo>
                    <a:lnTo>
                      <a:pt x="2574" y="1290"/>
                    </a:lnTo>
                    <a:lnTo>
                      <a:pt x="2599" y="1288"/>
                    </a:lnTo>
                    <a:lnTo>
                      <a:pt x="2627" y="1287"/>
                    </a:lnTo>
                    <a:lnTo>
                      <a:pt x="2655" y="1287"/>
                    </a:lnTo>
                    <a:lnTo>
                      <a:pt x="2682" y="1287"/>
                    </a:lnTo>
                    <a:lnTo>
                      <a:pt x="2708" y="1287"/>
                    </a:lnTo>
                    <a:lnTo>
                      <a:pt x="2728" y="1290"/>
                    </a:lnTo>
                    <a:lnTo>
                      <a:pt x="2740" y="1294"/>
                    </a:lnTo>
                    <a:lnTo>
                      <a:pt x="2746" y="1299"/>
                    </a:lnTo>
                    <a:lnTo>
                      <a:pt x="2648" y="1303"/>
                    </a:lnTo>
                    <a:lnTo>
                      <a:pt x="2553" y="1305"/>
                    </a:lnTo>
                    <a:lnTo>
                      <a:pt x="2455" y="1307"/>
                    </a:lnTo>
                    <a:lnTo>
                      <a:pt x="1957" y="1319"/>
                    </a:lnTo>
                    <a:lnTo>
                      <a:pt x="1699" y="1328"/>
                    </a:lnTo>
                    <a:lnTo>
                      <a:pt x="1638" y="1332"/>
                    </a:lnTo>
                    <a:lnTo>
                      <a:pt x="1579" y="1335"/>
                    </a:lnTo>
                    <a:lnTo>
                      <a:pt x="1517" y="1337"/>
                    </a:lnTo>
                    <a:lnTo>
                      <a:pt x="1458" y="1335"/>
                    </a:lnTo>
                    <a:lnTo>
                      <a:pt x="1458" y="1330"/>
                    </a:lnTo>
                    <a:lnTo>
                      <a:pt x="1456" y="1326"/>
                    </a:lnTo>
                    <a:lnTo>
                      <a:pt x="1454" y="1323"/>
                    </a:lnTo>
                    <a:lnTo>
                      <a:pt x="1452" y="1323"/>
                    </a:lnTo>
                    <a:lnTo>
                      <a:pt x="1451" y="1323"/>
                    </a:lnTo>
                    <a:lnTo>
                      <a:pt x="1447" y="1323"/>
                    </a:lnTo>
                    <a:lnTo>
                      <a:pt x="1445" y="1325"/>
                    </a:lnTo>
                    <a:lnTo>
                      <a:pt x="1442" y="1326"/>
                    </a:lnTo>
                    <a:lnTo>
                      <a:pt x="1438" y="1326"/>
                    </a:lnTo>
                    <a:lnTo>
                      <a:pt x="1434" y="1328"/>
                    </a:lnTo>
                    <a:lnTo>
                      <a:pt x="1429" y="1332"/>
                    </a:lnTo>
                    <a:lnTo>
                      <a:pt x="1423" y="1335"/>
                    </a:lnTo>
                    <a:lnTo>
                      <a:pt x="1418" y="1337"/>
                    </a:lnTo>
                    <a:lnTo>
                      <a:pt x="1402" y="1339"/>
                    </a:lnTo>
                    <a:lnTo>
                      <a:pt x="1384" y="1337"/>
                    </a:lnTo>
                    <a:lnTo>
                      <a:pt x="1245" y="1337"/>
                    </a:lnTo>
                    <a:lnTo>
                      <a:pt x="753" y="1325"/>
                    </a:lnTo>
                    <a:lnTo>
                      <a:pt x="680" y="1323"/>
                    </a:lnTo>
                    <a:lnTo>
                      <a:pt x="608" y="1319"/>
                    </a:lnTo>
                    <a:lnTo>
                      <a:pt x="534" y="1314"/>
                    </a:lnTo>
                    <a:lnTo>
                      <a:pt x="460" y="1305"/>
                    </a:lnTo>
                    <a:lnTo>
                      <a:pt x="388" y="1290"/>
                    </a:lnTo>
                    <a:lnTo>
                      <a:pt x="320" y="1270"/>
                    </a:lnTo>
                    <a:lnTo>
                      <a:pt x="320" y="1256"/>
                    </a:lnTo>
                    <a:lnTo>
                      <a:pt x="321" y="1243"/>
                    </a:lnTo>
                    <a:lnTo>
                      <a:pt x="329" y="1229"/>
                    </a:lnTo>
                    <a:lnTo>
                      <a:pt x="316" y="1224"/>
                    </a:lnTo>
                    <a:lnTo>
                      <a:pt x="303" y="1225"/>
                    </a:lnTo>
                    <a:lnTo>
                      <a:pt x="291" y="1229"/>
                    </a:lnTo>
                    <a:lnTo>
                      <a:pt x="278" y="1234"/>
                    </a:lnTo>
                    <a:lnTo>
                      <a:pt x="266" y="1238"/>
                    </a:lnTo>
                    <a:lnTo>
                      <a:pt x="253" y="1234"/>
                    </a:lnTo>
                    <a:lnTo>
                      <a:pt x="253" y="1240"/>
                    </a:lnTo>
                    <a:lnTo>
                      <a:pt x="255" y="1245"/>
                    </a:lnTo>
                    <a:lnTo>
                      <a:pt x="255" y="1251"/>
                    </a:lnTo>
                    <a:lnTo>
                      <a:pt x="255" y="1254"/>
                    </a:lnTo>
                    <a:lnTo>
                      <a:pt x="235" y="1252"/>
                    </a:lnTo>
                    <a:lnTo>
                      <a:pt x="211" y="1247"/>
                    </a:lnTo>
                    <a:lnTo>
                      <a:pt x="186" y="1242"/>
                    </a:lnTo>
                    <a:lnTo>
                      <a:pt x="165" y="1233"/>
                    </a:lnTo>
                    <a:lnTo>
                      <a:pt x="148" y="1224"/>
                    </a:lnTo>
                    <a:lnTo>
                      <a:pt x="157" y="1222"/>
                    </a:lnTo>
                    <a:lnTo>
                      <a:pt x="168" y="1215"/>
                    </a:lnTo>
                    <a:lnTo>
                      <a:pt x="177" y="1209"/>
                    </a:lnTo>
                    <a:lnTo>
                      <a:pt x="184" y="1206"/>
                    </a:lnTo>
                    <a:lnTo>
                      <a:pt x="193" y="1209"/>
                    </a:lnTo>
                    <a:lnTo>
                      <a:pt x="193" y="1207"/>
                    </a:lnTo>
                    <a:lnTo>
                      <a:pt x="192" y="1207"/>
                    </a:lnTo>
                    <a:lnTo>
                      <a:pt x="192" y="1206"/>
                    </a:lnTo>
                    <a:lnTo>
                      <a:pt x="188" y="1204"/>
                    </a:lnTo>
                    <a:lnTo>
                      <a:pt x="193" y="1195"/>
                    </a:lnTo>
                    <a:lnTo>
                      <a:pt x="201" y="1191"/>
                    </a:lnTo>
                    <a:lnTo>
                      <a:pt x="210" y="1189"/>
                    </a:lnTo>
                    <a:lnTo>
                      <a:pt x="219" y="1187"/>
                    </a:lnTo>
                    <a:lnTo>
                      <a:pt x="208" y="1180"/>
                    </a:lnTo>
                    <a:lnTo>
                      <a:pt x="195" y="1175"/>
                    </a:lnTo>
                    <a:lnTo>
                      <a:pt x="181" y="1171"/>
                    </a:lnTo>
                    <a:lnTo>
                      <a:pt x="168" y="1166"/>
                    </a:lnTo>
                    <a:lnTo>
                      <a:pt x="161" y="1159"/>
                    </a:lnTo>
                    <a:lnTo>
                      <a:pt x="161" y="1150"/>
                    </a:lnTo>
                    <a:lnTo>
                      <a:pt x="165" y="1137"/>
                    </a:lnTo>
                    <a:lnTo>
                      <a:pt x="170" y="1124"/>
                    </a:lnTo>
                    <a:lnTo>
                      <a:pt x="175" y="1115"/>
                    </a:lnTo>
                    <a:lnTo>
                      <a:pt x="183" y="1108"/>
                    </a:lnTo>
                    <a:lnTo>
                      <a:pt x="190" y="1106"/>
                    </a:lnTo>
                    <a:lnTo>
                      <a:pt x="197" y="1112"/>
                    </a:lnTo>
                    <a:lnTo>
                      <a:pt x="204" y="1117"/>
                    </a:lnTo>
                    <a:lnTo>
                      <a:pt x="213" y="1124"/>
                    </a:lnTo>
                    <a:lnTo>
                      <a:pt x="226" y="1130"/>
                    </a:lnTo>
                    <a:lnTo>
                      <a:pt x="228" y="1126"/>
                    </a:lnTo>
                    <a:lnTo>
                      <a:pt x="229" y="1123"/>
                    </a:lnTo>
                    <a:lnTo>
                      <a:pt x="244" y="1128"/>
                    </a:lnTo>
                    <a:lnTo>
                      <a:pt x="255" y="1137"/>
                    </a:lnTo>
                    <a:lnTo>
                      <a:pt x="267" y="1146"/>
                    </a:lnTo>
                    <a:lnTo>
                      <a:pt x="282" y="1151"/>
                    </a:lnTo>
                    <a:lnTo>
                      <a:pt x="305" y="1155"/>
                    </a:lnTo>
                    <a:lnTo>
                      <a:pt x="329" y="1153"/>
                    </a:lnTo>
                    <a:lnTo>
                      <a:pt x="352" y="1151"/>
                    </a:lnTo>
                    <a:lnTo>
                      <a:pt x="334" y="1137"/>
                    </a:lnTo>
                    <a:lnTo>
                      <a:pt x="312" y="1128"/>
                    </a:lnTo>
                    <a:lnTo>
                      <a:pt x="293" y="1121"/>
                    </a:lnTo>
                    <a:lnTo>
                      <a:pt x="269" y="1121"/>
                    </a:lnTo>
                    <a:lnTo>
                      <a:pt x="248" y="1128"/>
                    </a:lnTo>
                    <a:lnTo>
                      <a:pt x="248" y="1117"/>
                    </a:lnTo>
                    <a:lnTo>
                      <a:pt x="244" y="1110"/>
                    </a:lnTo>
                    <a:lnTo>
                      <a:pt x="235" y="1104"/>
                    </a:lnTo>
                    <a:lnTo>
                      <a:pt x="226" y="1101"/>
                    </a:lnTo>
                    <a:lnTo>
                      <a:pt x="219" y="1099"/>
                    </a:lnTo>
                    <a:lnTo>
                      <a:pt x="211" y="1097"/>
                    </a:lnTo>
                    <a:lnTo>
                      <a:pt x="211" y="1092"/>
                    </a:lnTo>
                    <a:lnTo>
                      <a:pt x="215" y="1083"/>
                    </a:lnTo>
                    <a:lnTo>
                      <a:pt x="222" y="1086"/>
                    </a:lnTo>
                    <a:lnTo>
                      <a:pt x="231" y="1088"/>
                    </a:lnTo>
                    <a:lnTo>
                      <a:pt x="240" y="1088"/>
                    </a:lnTo>
                    <a:lnTo>
                      <a:pt x="248" y="1088"/>
                    </a:lnTo>
                    <a:lnTo>
                      <a:pt x="251" y="1083"/>
                    </a:lnTo>
                    <a:lnTo>
                      <a:pt x="249" y="1074"/>
                    </a:lnTo>
                    <a:lnTo>
                      <a:pt x="242" y="1067"/>
                    </a:lnTo>
                    <a:lnTo>
                      <a:pt x="235" y="1067"/>
                    </a:lnTo>
                    <a:lnTo>
                      <a:pt x="226" y="1068"/>
                    </a:lnTo>
                    <a:lnTo>
                      <a:pt x="219" y="1074"/>
                    </a:lnTo>
                    <a:lnTo>
                      <a:pt x="215" y="1083"/>
                    </a:lnTo>
                    <a:lnTo>
                      <a:pt x="193" y="1077"/>
                    </a:lnTo>
                    <a:lnTo>
                      <a:pt x="174" y="1079"/>
                    </a:lnTo>
                    <a:lnTo>
                      <a:pt x="175" y="1065"/>
                    </a:lnTo>
                    <a:lnTo>
                      <a:pt x="172" y="1052"/>
                    </a:lnTo>
                    <a:lnTo>
                      <a:pt x="163" y="1043"/>
                    </a:lnTo>
                    <a:lnTo>
                      <a:pt x="152" y="1040"/>
                    </a:lnTo>
                    <a:lnTo>
                      <a:pt x="139" y="1036"/>
                    </a:lnTo>
                    <a:lnTo>
                      <a:pt x="123" y="1038"/>
                    </a:lnTo>
                    <a:lnTo>
                      <a:pt x="128" y="1029"/>
                    </a:lnTo>
                    <a:lnTo>
                      <a:pt x="134" y="1020"/>
                    </a:lnTo>
                    <a:lnTo>
                      <a:pt x="138" y="1009"/>
                    </a:lnTo>
                    <a:lnTo>
                      <a:pt x="136" y="1000"/>
                    </a:lnTo>
                    <a:lnTo>
                      <a:pt x="127" y="994"/>
                    </a:lnTo>
                    <a:lnTo>
                      <a:pt x="128" y="987"/>
                    </a:lnTo>
                    <a:lnTo>
                      <a:pt x="130" y="982"/>
                    </a:lnTo>
                    <a:lnTo>
                      <a:pt x="134" y="976"/>
                    </a:lnTo>
                    <a:lnTo>
                      <a:pt x="139" y="973"/>
                    </a:lnTo>
                    <a:lnTo>
                      <a:pt x="143" y="976"/>
                    </a:lnTo>
                    <a:lnTo>
                      <a:pt x="147" y="980"/>
                    </a:lnTo>
                    <a:lnTo>
                      <a:pt x="152" y="982"/>
                    </a:lnTo>
                    <a:lnTo>
                      <a:pt x="156" y="985"/>
                    </a:lnTo>
                    <a:lnTo>
                      <a:pt x="150" y="975"/>
                    </a:lnTo>
                    <a:lnTo>
                      <a:pt x="147" y="964"/>
                    </a:lnTo>
                    <a:lnTo>
                      <a:pt x="143" y="955"/>
                    </a:lnTo>
                    <a:lnTo>
                      <a:pt x="136" y="946"/>
                    </a:lnTo>
                    <a:lnTo>
                      <a:pt x="123" y="939"/>
                    </a:lnTo>
                    <a:lnTo>
                      <a:pt x="112" y="937"/>
                    </a:lnTo>
                    <a:lnTo>
                      <a:pt x="98" y="933"/>
                    </a:lnTo>
                    <a:lnTo>
                      <a:pt x="82" y="931"/>
                    </a:lnTo>
                    <a:lnTo>
                      <a:pt x="67" y="929"/>
                    </a:lnTo>
                    <a:lnTo>
                      <a:pt x="55" y="924"/>
                    </a:lnTo>
                    <a:lnTo>
                      <a:pt x="49" y="917"/>
                    </a:lnTo>
                    <a:lnTo>
                      <a:pt x="51" y="908"/>
                    </a:lnTo>
                    <a:lnTo>
                      <a:pt x="49" y="910"/>
                    </a:lnTo>
                    <a:lnTo>
                      <a:pt x="49" y="911"/>
                    </a:lnTo>
                    <a:lnTo>
                      <a:pt x="47" y="915"/>
                    </a:lnTo>
                    <a:lnTo>
                      <a:pt x="40" y="904"/>
                    </a:lnTo>
                    <a:lnTo>
                      <a:pt x="40" y="899"/>
                    </a:lnTo>
                    <a:lnTo>
                      <a:pt x="46" y="897"/>
                    </a:lnTo>
                    <a:lnTo>
                      <a:pt x="55" y="897"/>
                    </a:lnTo>
                    <a:lnTo>
                      <a:pt x="64" y="899"/>
                    </a:lnTo>
                    <a:lnTo>
                      <a:pt x="74" y="902"/>
                    </a:lnTo>
                    <a:lnTo>
                      <a:pt x="82" y="904"/>
                    </a:lnTo>
                    <a:lnTo>
                      <a:pt x="87" y="904"/>
                    </a:lnTo>
                    <a:lnTo>
                      <a:pt x="98" y="901"/>
                    </a:lnTo>
                    <a:lnTo>
                      <a:pt x="100" y="892"/>
                    </a:lnTo>
                    <a:lnTo>
                      <a:pt x="98" y="881"/>
                    </a:lnTo>
                    <a:lnTo>
                      <a:pt x="92" y="870"/>
                    </a:lnTo>
                    <a:lnTo>
                      <a:pt x="85" y="857"/>
                    </a:lnTo>
                    <a:lnTo>
                      <a:pt x="78" y="847"/>
                    </a:lnTo>
                    <a:lnTo>
                      <a:pt x="73" y="837"/>
                    </a:lnTo>
                    <a:lnTo>
                      <a:pt x="83" y="825"/>
                    </a:lnTo>
                    <a:lnTo>
                      <a:pt x="98" y="818"/>
                    </a:lnTo>
                    <a:lnTo>
                      <a:pt x="114" y="819"/>
                    </a:lnTo>
                    <a:lnTo>
                      <a:pt x="130" y="827"/>
                    </a:lnTo>
                    <a:lnTo>
                      <a:pt x="145" y="841"/>
                    </a:lnTo>
                    <a:lnTo>
                      <a:pt x="152" y="832"/>
                    </a:lnTo>
                    <a:lnTo>
                      <a:pt x="161" y="830"/>
                    </a:lnTo>
                    <a:lnTo>
                      <a:pt x="174" y="832"/>
                    </a:lnTo>
                    <a:lnTo>
                      <a:pt x="184" y="834"/>
                    </a:lnTo>
                    <a:lnTo>
                      <a:pt x="197" y="834"/>
                    </a:lnTo>
                    <a:lnTo>
                      <a:pt x="208" y="832"/>
                    </a:lnTo>
                    <a:lnTo>
                      <a:pt x="204" y="839"/>
                    </a:lnTo>
                    <a:lnTo>
                      <a:pt x="204" y="847"/>
                    </a:lnTo>
                    <a:lnTo>
                      <a:pt x="206" y="852"/>
                    </a:lnTo>
                    <a:lnTo>
                      <a:pt x="210" y="856"/>
                    </a:lnTo>
                    <a:lnTo>
                      <a:pt x="215" y="859"/>
                    </a:lnTo>
                    <a:lnTo>
                      <a:pt x="220" y="861"/>
                    </a:lnTo>
                    <a:lnTo>
                      <a:pt x="229" y="861"/>
                    </a:lnTo>
                    <a:lnTo>
                      <a:pt x="231" y="865"/>
                    </a:lnTo>
                    <a:lnTo>
                      <a:pt x="229" y="868"/>
                    </a:lnTo>
                    <a:lnTo>
                      <a:pt x="220" y="874"/>
                    </a:lnTo>
                    <a:lnTo>
                      <a:pt x="217" y="883"/>
                    </a:lnTo>
                    <a:lnTo>
                      <a:pt x="217" y="892"/>
                    </a:lnTo>
                    <a:lnTo>
                      <a:pt x="219" y="902"/>
                    </a:lnTo>
                    <a:lnTo>
                      <a:pt x="228" y="901"/>
                    </a:lnTo>
                    <a:lnTo>
                      <a:pt x="231" y="895"/>
                    </a:lnTo>
                    <a:lnTo>
                      <a:pt x="233" y="886"/>
                    </a:lnTo>
                    <a:lnTo>
                      <a:pt x="233" y="877"/>
                    </a:lnTo>
                    <a:lnTo>
                      <a:pt x="231" y="870"/>
                    </a:lnTo>
                    <a:lnTo>
                      <a:pt x="239" y="868"/>
                    </a:lnTo>
                    <a:lnTo>
                      <a:pt x="244" y="866"/>
                    </a:lnTo>
                    <a:lnTo>
                      <a:pt x="249" y="868"/>
                    </a:lnTo>
                    <a:lnTo>
                      <a:pt x="253" y="872"/>
                    </a:lnTo>
                    <a:lnTo>
                      <a:pt x="251" y="866"/>
                    </a:lnTo>
                    <a:lnTo>
                      <a:pt x="248" y="863"/>
                    </a:lnTo>
                    <a:lnTo>
                      <a:pt x="242" y="861"/>
                    </a:lnTo>
                    <a:lnTo>
                      <a:pt x="237" y="859"/>
                    </a:lnTo>
                    <a:lnTo>
                      <a:pt x="229" y="857"/>
                    </a:lnTo>
                    <a:lnTo>
                      <a:pt x="228" y="854"/>
                    </a:lnTo>
                    <a:lnTo>
                      <a:pt x="229" y="850"/>
                    </a:lnTo>
                    <a:lnTo>
                      <a:pt x="307" y="859"/>
                    </a:lnTo>
                    <a:lnTo>
                      <a:pt x="531" y="883"/>
                    </a:lnTo>
                    <a:lnTo>
                      <a:pt x="756" y="901"/>
                    </a:lnTo>
                    <a:lnTo>
                      <a:pt x="982" y="911"/>
                    </a:lnTo>
                    <a:lnTo>
                      <a:pt x="1216" y="915"/>
                    </a:lnTo>
                    <a:lnTo>
                      <a:pt x="1451" y="913"/>
                    </a:lnTo>
                    <a:lnTo>
                      <a:pt x="1685" y="910"/>
                    </a:lnTo>
                    <a:lnTo>
                      <a:pt x="2046" y="904"/>
                    </a:lnTo>
                    <a:lnTo>
                      <a:pt x="2406" y="902"/>
                    </a:lnTo>
                    <a:lnTo>
                      <a:pt x="2758" y="902"/>
                    </a:lnTo>
                    <a:lnTo>
                      <a:pt x="3110" y="899"/>
                    </a:lnTo>
                    <a:lnTo>
                      <a:pt x="3463" y="886"/>
                    </a:lnTo>
                    <a:lnTo>
                      <a:pt x="3485" y="886"/>
                    </a:lnTo>
                    <a:lnTo>
                      <a:pt x="3510" y="886"/>
                    </a:lnTo>
                    <a:lnTo>
                      <a:pt x="3537" y="886"/>
                    </a:lnTo>
                    <a:lnTo>
                      <a:pt x="3564" y="884"/>
                    </a:lnTo>
                    <a:lnTo>
                      <a:pt x="3590" y="881"/>
                    </a:lnTo>
                    <a:lnTo>
                      <a:pt x="3611" y="874"/>
                    </a:lnTo>
                    <a:lnTo>
                      <a:pt x="3615" y="870"/>
                    </a:lnTo>
                    <a:lnTo>
                      <a:pt x="3619" y="866"/>
                    </a:lnTo>
                    <a:lnTo>
                      <a:pt x="3619" y="865"/>
                    </a:lnTo>
                    <a:lnTo>
                      <a:pt x="3619" y="863"/>
                    </a:lnTo>
                    <a:lnTo>
                      <a:pt x="3617" y="861"/>
                    </a:lnTo>
                    <a:lnTo>
                      <a:pt x="3613" y="861"/>
                    </a:lnTo>
                    <a:lnTo>
                      <a:pt x="3608" y="859"/>
                    </a:lnTo>
                    <a:lnTo>
                      <a:pt x="3604" y="859"/>
                    </a:lnTo>
                    <a:lnTo>
                      <a:pt x="3599" y="859"/>
                    </a:lnTo>
                    <a:lnTo>
                      <a:pt x="3593" y="859"/>
                    </a:lnTo>
                    <a:lnTo>
                      <a:pt x="3588" y="857"/>
                    </a:lnTo>
                    <a:lnTo>
                      <a:pt x="3584" y="857"/>
                    </a:lnTo>
                    <a:lnTo>
                      <a:pt x="3487" y="850"/>
                    </a:lnTo>
                    <a:lnTo>
                      <a:pt x="3389" y="850"/>
                    </a:lnTo>
                    <a:lnTo>
                      <a:pt x="3292" y="852"/>
                    </a:lnTo>
                    <a:lnTo>
                      <a:pt x="3195" y="857"/>
                    </a:lnTo>
                    <a:lnTo>
                      <a:pt x="3097" y="861"/>
                    </a:lnTo>
                    <a:lnTo>
                      <a:pt x="3110" y="856"/>
                    </a:lnTo>
                    <a:lnTo>
                      <a:pt x="3119" y="845"/>
                    </a:lnTo>
                    <a:lnTo>
                      <a:pt x="3123" y="830"/>
                    </a:lnTo>
                    <a:lnTo>
                      <a:pt x="3123" y="816"/>
                    </a:lnTo>
                    <a:lnTo>
                      <a:pt x="3110" y="837"/>
                    </a:lnTo>
                    <a:lnTo>
                      <a:pt x="3095" y="852"/>
                    </a:lnTo>
                    <a:lnTo>
                      <a:pt x="3077" y="859"/>
                    </a:lnTo>
                    <a:lnTo>
                      <a:pt x="3052" y="863"/>
                    </a:lnTo>
                    <a:lnTo>
                      <a:pt x="2958" y="870"/>
                    </a:lnTo>
                    <a:lnTo>
                      <a:pt x="2865" y="879"/>
                    </a:lnTo>
                    <a:lnTo>
                      <a:pt x="2771" y="881"/>
                    </a:lnTo>
                    <a:lnTo>
                      <a:pt x="2740" y="877"/>
                    </a:lnTo>
                    <a:lnTo>
                      <a:pt x="2711" y="870"/>
                    </a:lnTo>
                    <a:lnTo>
                      <a:pt x="2681" y="866"/>
                    </a:lnTo>
                    <a:lnTo>
                      <a:pt x="2650" y="866"/>
                    </a:lnTo>
                    <a:lnTo>
                      <a:pt x="2627" y="872"/>
                    </a:lnTo>
                    <a:lnTo>
                      <a:pt x="2605" y="877"/>
                    </a:lnTo>
                    <a:lnTo>
                      <a:pt x="2583" y="881"/>
                    </a:lnTo>
                    <a:lnTo>
                      <a:pt x="2562" y="881"/>
                    </a:lnTo>
                    <a:lnTo>
                      <a:pt x="2536" y="875"/>
                    </a:lnTo>
                    <a:lnTo>
                      <a:pt x="2538" y="872"/>
                    </a:lnTo>
                    <a:lnTo>
                      <a:pt x="2538" y="868"/>
                    </a:lnTo>
                    <a:lnTo>
                      <a:pt x="2515" y="881"/>
                    </a:lnTo>
                    <a:lnTo>
                      <a:pt x="2488" y="886"/>
                    </a:lnTo>
                    <a:lnTo>
                      <a:pt x="2457" y="888"/>
                    </a:lnTo>
                    <a:lnTo>
                      <a:pt x="2425" y="888"/>
                    </a:lnTo>
                    <a:lnTo>
                      <a:pt x="2392" y="886"/>
                    </a:lnTo>
                    <a:lnTo>
                      <a:pt x="2363" y="883"/>
                    </a:lnTo>
                    <a:lnTo>
                      <a:pt x="2336" y="881"/>
                    </a:lnTo>
                    <a:lnTo>
                      <a:pt x="2264" y="877"/>
                    </a:lnTo>
                    <a:lnTo>
                      <a:pt x="2190" y="877"/>
                    </a:lnTo>
                    <a:lnTo>
                      <a:pt x="2149" y="881"/>
                    </a:lnTo>
                    <a:lnTo>
                      <a:pt x="2111" y="883"/>
                    </a:lnTo>
                    <a:lnTo>
                      <a:pt x="2069" y="879"/>
                    </a:lnTo>
                    <a:lnTo>
                      <a:pt x="2062" y="879"/>
                    </a:lnTo>
                    <a:lnTo>
                      <a:pt x="2051" y="881"/>
                    </a:lnTo>
                    <a:lnTo>
                      <a:pt x="2037" y="883"/>
                    </a:lnTo>
                    <a:lnTo>
                      <a:pt x="2021" y="884"/>
                    </a:lnTo>
                    <a:lnTo>
                      <a:pt x="2008" y="884"/>
                    </a:lnTo>
                    <a:lnTo>
                      <a:pt x="1995" y="883"/>
                    </a:lnTo>
                    <a:lnTo>
                      <a:pt x="1988" y="879"/>
                    </a:lnTo>
                    <a:lnTo>
                      <a:pt x="1986" y="870"/>
                    </a:lnTo>
                    <a:lnTo>
                      <a:pt x="1975" y="879"/>
                    </a:lnTo>
                    <a:lnTo>
                      <a:pt x="1961" y="884"/>
                    </a:lnTo>
                    <a:lnTo>
                      <a:pt x="1948" y="884"/>
                    </a:lnTo>
                    <a:lnTo>
                      <a:pt x="1947" y="884"/>
                    </a:lnTo>
                    <a:lnTo>
                      <a:pt x="1943" y="883"/>
                    </a:lnTo>
                    <a:lnTo>
                      <a:pt x="1939" y="883"/>
                    </a:lnTo>
                    <a:lnTo>
                      <a:pt x="1936" y="879"/>
                    </a:lnTo>
                    <a:lnTo>
                      <a:pt x="1932" y="877"/>
                    </a:lnTo>
                    <a:lnTo>
                      <a:pt x="1929" y="875"/>
                    </a:lnTo>
                    <a:lnTo>
                      <a:pt x="1927" y="874"/>
                    </a:lnTo>
                    <a:lnTo>
                      <a:pt x="1925" y="870"/>
                    </a:lnTo>
                    <a:lnTo>
                      <a:pt x="1927" y="868"/>
                    </a:lnTo>
                    <a:lnTo>
                      <a:pt x="1930" y="866"/>
                    </a:lnTo>
                    <a:lnTo>
                      <a:pt x="1925" y="868"/>
                    </a:lnTo>
                    <a:lnTo>
                      <a:pt x="1918" y="872"/>
                    </a:lnTo>
                    <a:lnTo>
                      <a:pt x="1909" y="877"/>
                    </a:lnTo>
                    <a:lnTo>
                      <a:pt x="1898" y="881"/>
                    </a:lnTo>
                    <a:lnTo>
                      <a:pt x="1889" y="884"/>
                    </a:lnTo>
                    <a:lnTo>
                      <a:pt x="1880" y="884"/>
                    </a:lnTo>
                    <a:lnTo>
                      <a:pt x="1874" y="884"/>
                    </a:lnTo>
                    <a:lnTo>
                      <a:pt x="1873" y="879"/>
                    </a:lnTo>
                    <a:lnTo>
                      <a:pt x="1876" y="870"/>
                    </a:lnTo>
                    <a:lnTo>
                      <a:pt x="1867" y="875"/>
                    </a:lnTo>
                    <a:lnTo>
                      <a:pt x="1851" y="881"/>
                    </a:lnTo>
                    <a:lnTo>
                      <a:pt x="1835" y="883"/>
                    </a:lnTo>
                    <a:lnTo>
                      <a:pt x="1817" y="884"/>
                    </a:lnTo>
                    <a:lnTo>
                      <a:pt x="1800" y="884"/>
                    </a:lnTo>
                    <a:lnTo>
                      <a:pt x="1791" y="881"/>
                    </a:lnTo>
                    <a:lnTo>
                      <a:pt x="1790" y="875"/>
                    </a:lnTo>
                    <a:lnTo>
                      <a:pt x="1781" y="884"/>
                    </a:lnTo>
                    <a:lnTo>
                      <a:pt x="1764" y="890"/>
                    </a:lnTo>
                    <a:lnTo>
                      <a:pt x="1746" y="890"/>
                    </a:lnTo>
                    <a:lnTo>
                      <a:pt x="1727" y="890"/>
                    </a:lnTo>
                    <a:lnTo>
                      <a:pt x="1710" y="888"/>
                    </a:lnTo>
                    <a:lnTo>
                      <a:pt x="1698" y="888"/>
                    </a:lnTo>
                    <a:lnTo>
                      <a:pt x="1636" y="890"/>
                    </a:lnTo>
                    <a:lnTo>
                      <a:pt x="1577" y="892"/>
                    </a:lnTo>
                    <a:lnTo>
                      <a:pt x="1451" y="893"/>
                    </a:lnTo>
                    <a:lnTo>
                      <a:pt x="1375" y="890"/>
                    </a:lnTo>
                    <a:lnTo>
                      <a:pt x="1364" y="888"/>
                    </a:lnTo>
                    <a:lnTo>
                      <a:pt x="1350" y="886"/>
                    </a:lnTo>
                    <a:lnTo>
                      <a:pt x="1333" y="884"/>
                    </a:lnTo>
                    <a:lnTo>
                      <a:pt x="1315" y="883"/>
                    </a:lnTo>
                    <a:lnTo>
                      <a:pt x="1303" y="883"/>
                    </a:lnTo>
                    <a:lnTo>
                      <a:pt x="1294" y="884"/>
                    </a:lnTo>
                    <a:lnTo>
                      <a:pt x="1297" y="881"/>
                    </a:lnTo>
                    <a:lnTo>
                      <a:pt x="1299" y="879"/>
                    </a:lnTo>
                    <a:lnTo>
                      <a:pt x="1299" y="877"/>
                    </a:lnTo>
                    <a:lnTo>
                      <a:pt x="1297" y="877"/>
                    </a:lnTo>
                    <a:lnTo>
                      <a:pt x="1295" y="877"/>
                    </a:lnTo>
                    <a:lnTo>
                      <a:pt x="1294" y="877"/>
                    </a:lnTo>
                    <a:lnTo>
                      <a:pt x="1294" y="881"/>
                    </a:lnTo>
                    <a:lnTo>
                      <a:pt x="1294" y="884"/>
                    </a:lnTo>
                    <a:lnTo>
                      <a:pt x="1249" y="879"/>
                    </a:lnTo>
                    <a:lnTo>
                      <a:pt x="1205" y="879"/>
                    </a:lnTo>
                    <a:lnTo>
                      <a:pt x="1166" y="881"/>
                    </a:lnTo>
                    <a:lnTo>
                      <a:pt x="1128" y="881"/>
                    </a:lnTo>
                    <a:lnTo>
                      <a:pt x="1090" y="881"/>
                    </a:lnTo>
                    <a:lnTo>
                      <a:pt x="1054" y="875"/>
                    </a:lnTo>
                    <a:lnTo>
                      <a:pt x="1016" y="865"/>
                    </a:lnTo>
                    <a:lnTo>
                      <a:pt x="973" y="879"/>
                    </a:lnTo>
                    <a:lnTo>
                      <a:pt x="927" y="886"/>
                    </a:lnTo>
                    <a:lnTo>
                      <a:pt x="881" y="888"/>
                    </a:lnTo>
                    <a:lnTo>
                      <a:pt x="834" y="886"/>
                    </a:lnTo>
                    <a:lnTo>
                      <a:pt x="789" y="881"/>
                    </a:lnTo>
                    <a:lnTo>
                      <a:pt x="749" y="874"/>
                    </a:lnTo>
                    <a:lnTo>
                      <a:pt x="747" y="870"/>
                    </a:lnTo>
                    <a:lnTo>
                      <a:pt x="745" y="868"/>
                    </a:lnTo>
                    <a:lnTo>
                      <a:pt x="744" y="868"/>
                    </a:lnTo>
                    <a:lnTo>
                      <a:pt x="744" y="870"/>
                    </a:lnTo>
                    <a:lnTo>
                      <a:pt x="744" y="872"/>
                    </a:lnTo>
                    <a:lnTo>
                      <a:pt x="744" y="874"/>
                    </a:lnTo>
                    <a:lnTo>
                      <a:pt x="745" y="874"/>
                    </a:lnTo>
                    <a:lnTo>
                      <a:pt x="747" y="874"/>
                    </a:lnTo>
                    <a:lnTo>
                      <a:pt x="718" y="879"/>
                    </a:lnTo>
                    <a:lnTo>
                      <a:pt x="688" y="883"/>
                    </a:lnTo>
                    <a:lnTo>
                      <a:pt x="657" y="884"/>
                    </a:lnTo>
                    <a:lnTo>
                      <a:pt x="626" y="884"/>
                    </a:lnTo>
                    <a:lnTo>
                      <a:pt x="597" y="879"/>
                    </a:lnTo>
                    <a:lnTo>
                      <a:pt x="570" y="866"/>
                    </a:lnTo>
                    <a:lnTo>
                      <a:pt x="547" y="850"/>
                    </a:lnTo>
                    <a:lnTo>
                      <a:pt x="514" y="856"/>
                    </a:lnTo>
                    <a:lnTo>
                      <a:pt x="478" y="856"/>
                    </a:lnTo>
                    <a:lnTo>
                      <a:pt x="441" y="852"/>
                    </a:lnTo>
                    <a:lnTo>
                      <a:pt x="404" y="845"/>
                    </a:lnTo>
                    <a:lnTo>
                      <a:pt x="370" y="839"/>
                    </a:lnTo>
                    <a:lnTo>
                      <a:pt x="340" y="837"/>
                    </a:lnTo>
                    <a:lnTo>
                      <a:pt x="338" y="827"/>
                    </a:lnTo>
                    <a:lnTo>
                      <a:pt x="341" y="825"/>
                    </a:lnTo>
                    <a:lnTo>
                      <a:pt x="343" y="823"/>
                    </a:lnTo>
                    <a:lnTo>
                      <a:pt x="341" y="821"/>
                    </a:lnTo>
                    <a:lnTo>
                      <a:pt x="341" y="819"/>
                    </a:lnTo>
                    <a:lnTo>
                      <a:pt x="338" y="818"/>
                    </a:lnTo>
                    <a:lnTo>
                      <a:pt x="336" y="818"/>
                    </a:lnTo>
                    <a:lnTo>
                      <a:pt x="334" y="814"/>
                    </a:lnTo>
                    <a:lnTo>
                      <a:pt x="332" y="812"/>
                    </a:lnTo>
                    <a:lnTo>
                      <a:pt x="330" y="812"/>
                    </a:lnTo>
                    <a:lnTo>
                      <a:pt x="330" y="814"/>
                    </a:lnTo>
                    <a:lnTo>
                      <a:pt x="330" y="814"/>
                    </a:lnTo>
                    <a:lnTo>
                      <a:pt x="330" y="816"/>
                    </a:lnTo>
                    <a:lnTo>
                      <a:pt x="332" y="818"/>
                    </a:lnTo>
                    <a:lnTo>
                      <a:pt x="336" y="818"/>
                    </a:lnTo>
                    <a:lnTo>
                      <a:pt x="338" y="827"/>
                    </a:lnTo>
                    <a:lnTo>
                      <a:pt x="327" y="828"/>
                    </a:lnTo>
                    <a:lnTo>
                      <a:pt x="316" y="830"/>
                    </a:lnTo>
                    <a:lnTo>
                      <a:pt x="309" y="830"/>
                    </a:lnTo>
                    <a:lnTo>
                      <a:pt x="302" y="823"/>
                    </a:lnTo>
                    <a:lnTo>
                      <a:pt x="309" y="823"/>
                    </a:lnTo>
                    <a:lnTo>
                      <a:pt x="314" y="823"/>
                    </a:lnTo>
                    <a:lnTo>
                      <a:pt x="316" y="821"/>
                    </a:lnTo>
                    <a:lnTo>
                      <a:pt x="318" y="819"/>
                    </a:lnTo>
                    <a:lnTo>
                      <a:pt x="318" y="818"/>
                    </a:lnTo>
                    <a:lnTo>
                      <a:pt x="318" y="816"/>
                    </a:lnTo>
                    <a:lnTo>
                      <a:pt x="316" y="814"/>
                    </a:lnTo>
                    <a:lnTo>
                      <a:pt x="312" y="812"/>
                    </a:lnTo>
                    <a:lnTo>
                      <a:pt x="311" y="810"/>
                    </a:lnTo>
                    <a:lnTo>
                      <a:pt x="307" y="810"/>
                    </a:lnTo>
                    <a:lnTo>
                      <a:pt x="305" y="812"/>
                    </a:lnTo>
                    <a:lnTo>
                      <a:pt x="303" y="814"/>
                    </a:lnTo>
                    <a:lnTo>
                      <a:pt x="303" y="818"/>
                    </a:lnTo>
                    <a:lnTo>
                      <a:pt x="302" y="823"/>
                    </a:lnTo>
                    <a:lnTo>
                      <a:pt x="294" y="825"/>
                    </a:lnTo>
                    <a:lnTo>
                      <a:pt x="285" y="827"/>
                    </a:lnTo>
                    <a:lnTo>
                      <a:pt x="276" y="830"/>
                    </a:lnTo>
                    <a:lnTo>
                      <a:pt x="267" y="832"/>
                    </a:lnTo>
                    <a:lnTo>
                      <a:pt x="262" y="830"/>
                    </a:lnTo>
                    <a:lnTo>
                      <a:pt x="258" y="821"/>
                    </a:lnTo>
                    <a:lnTo>
                      <a:pt x="262" y="819"/>
                    </a:lnTo>
                    <a:lnTo>
                      <a:pt x="264" y="816"/>
                    </a:lnTo>
                    <a:lnTo>
                      <a:pt x="264" y="814"/>
                    </a:lnTo>
                    <a:lnTo>
                      <a:pt x="262" y="814"/>
                    </a:lnTo>
                    <a:lnTo>
                      <a:pt x="260" y="814"/>
                    </a:lnTo>
                    <a:lnTo>
                      <a:pt x="260" y="816"/>
                    </a:lnTo>
                    <a:lnTo>
                      <a:pt x="258" y="818"/>
                    </a:lnTo>
                    <a:lnTo>
                      <a:pt x="258" y="821"/>
                    </a:lnTo>
                    <a:lnTo>
                      <a:pt x="246" y="812"/>
                    </a:lnTo>
                    <a:lnTo>
                      <a:pt x="231" y="809"/>
                    </a:lnTo>
                    <a:lnTo>
                      <a:pt x="211" y="809"/>
                    </a:lnTo>
                    <a:lnTo>
                      <a:pt x="193" y="810"/>
                    </a:lnTo>
                    <a:lnTo>
                      <a:pt x="175" y="812"/>
                    </a:lnTo>
                    <a:lnTo>
                      <a:pt x="157" y="809"/>
                    </a:lnTo>
                    <a:lnTo>
                      <a:pt x="145" y="801"/>
                    </a:lnTo>
                    <a:lnTo>
                      <a:pt x="148" y="800"/>
                    </a:lnTo>
                    <a:lnTo>
                      <a:pt x="148" y="796"/>
                    </a:lnTo>
                    <a:lnTo>
                      <a:pt x="148" y="794"/>
                    </a:lnTo>
                    <a:lnTo>
                      <a:pt x="148" y="794"/>
                    </a:lnTo>
                    <a:lnTo>
                      <a:pt x="147" y="794"/>
                    </a:lnTo>
                    <a:lnTo>
                      <a:pt x="145" y="796"/>
                    </a:lnTo>
                    <a:lnTo>
                      <a:pt x="145" y="798"/>
                    </a:lnTo>
                    <a:lnTo>
                      <a:pt x="145" y="801"/>
                    </a:lnTo>
                    <a:lnTo>
                      <a:pt x="130" y="801"/>
                    </a:lnTo>
                    <a:lnTo>
                      <a:pt x="118" y="798"/>
                    </a:lnTo>
                    <a:lnTo>
                      <a:pt x="109" y="787"/>
                    </a:lnTo>
                    <a:lnTo>
                      <a:pt x="125" y="773"/>
                    </a:lnTo>
                    <a:lnTo>
                      <a:pt x="141" y="765"/>
                    </a:lnTo>
                    <a:lnTo>
                      <a:pt x="157" y="765"/>
                    </a:lnTo>
                    <a:lnTo>
                      <a:pt x="175" y="767"/>
                    </a:lnTo>
                    <a:lnTo>
                      <a:pt x="193" y="773"/>
                    </a:lnTo>
                    <a:lnTo>
                      <a:pt x="213" y="774"/>
                    </a:lnTo>
                    <a:lnTo>
                      <a:pt x="235" y="774"/>
                    </a:lnTo>
                    <a:lnTo>
                      <a:pt x="222" y="756"/>
                    </a:lnTo>
                    <a:lnTo>
                      <a:pt x="206" y="747"/>
                    </a:lnTo>
                    <a:lnTo>
                      <a:pt x="186" y="745"/>
                    </a:lnTo>
                    <a:lnTo>
                      <a:pt x="166" y="745"/>
                    </a:lnTo>
                    <a:lnTo>
                      <a:pt x="145" y="745"/>
                    </a:lnTo>
                    <a:lnTo>
                      <a:pt x="123" y="747"/>
                    </a:lnTo>
                    <a:lnTo>
                      <a:pt x="101" y="744"/>
                    </a:lnTo>
                    <a:lnTo>
                      <a:pt x="83" y="736"/>
                    </a:lnTo>
                    <a:lnTo>
                      <a:pt x="65" y="722"/>
                    </a:lnTo>
                    <a:lnTo>
                      <a:pt x="145" y="729"/>
                    </a:lnTo>
                    <a:lnTo>
                      <a:pt x="219" y="731"/>
                    </a:lnTo>
                    <a:lnTo>
                      <a:pt x="285" y="733"/>
                    </a:lnTo>
                    <a:lnTo>
                      <a:pt x="343" y="731"/>
                    </a:lnTo>
                    <a:lnTo>
                      <a:pt x="343" y="735"/>
                    </a:lnTo>
                    <a:lnTo>
                      <a:pt x="345" y="736"/>
                    </a:lnTo>
                    <a:lnTo>
                      <a:pt x="349" y="738"/>
                    </a:lnTo>
                    <a:lnTo>
                      <a:pt x="350" y="738"/>
                    </a:lnTo>
                    <a:lnTo>
                      <a:pt x="354" y="738"/>
                    </a:lnTo>
                    <a:lnTo>
                      <a:pt x="358" y="738"/>
                    </a:lnTo>
                    <a:lnTo>
                      <a:pt x="361" y="738"/>
                    </a:lnTo>
                    <a:lnTo>
                      <a:pt x="359" y="735"/>
                    </a:lnTo>
                    <a:lnTo>
                      <a:pt x="358" y="733"/>
                    </a:lnTo>
                    <a:lnTo>
                      <a:pt x="354" y="733"/>
                    </a:lnTo>
                    <a:lnTo>
                      <a:pt x="352" y="731"/>
                    </a:lnTo>
                    <a:lnTo>
                      <a:pt x="349" y="731"/>
                    </a:lnTo>
                    <a:lnTo>
                      <a:pt x="345" y="731"/>
                    </a:lnTo>
                    <a:lnTo>
                      <a:pt x="343" y="731"/>
                    </a:lnTo>
                    <a:lnTo>
                      <a:pt x="341" y="726"/>
                    </a:lnTo>
                    <a:lnTo>
                      <a:pt x="343" y="722"/>
                    </a:lnTo>
                    <a:lnTo>
                      <a:pt x="343" y="717"/>
                    </a:lnTo>
                    <a:lnTo>
                      <a:pt x="345" y="713"/>
                    </a:lnTo>
                    <a:lnTo>
                      <a:pt x="347" y="709"/>
                    </a:lnTo>
                    <a:lnTo>
                      <a:pt x="350" y="708"/>
                    </a:lnTo>
                    <a:lnTo>
                      <a:pt x="356" y="708"/>
                    </a:lnTo>
                    <a:lnTo>
                      <a:pt x="359" y="711"/>
                    </a:lnTo>
                    <a:lnTo>
                      <a:pt x="361" y="713"/>
                    </a:lnTo>
                    <a:lnTo>
                      <a:pt x="363" y="713"/>
                    </a:lnTo>
                    <a:lnTo>
                      <a:pt x="363" y="711"/>
                    </a:lnTo>
                    <a:lnTo>
                      <a:pt x="363" y="709"/>
                    </a:lnTo>
                    <a:lnTo>
                      <a:pt x="361" y="709"/>
                    </a:lnTo>
                    <a:lnTo>
                      <a:pt x="359" y="708"/>
                    </a:lnTo>
                    <a:lnTo>
                      <a:pt x="356" y="708"/>
                    </a:lnTo>
                    <a:lnTo>
                      <a:pt x="359" y="691"/>
                    </a:lnTo>
                    <a:lnTo>
                      <a:pt x="356" y="681"/>
                    </a:lnTo>
                    <a:lnTo>
                      <a:pt x="349" y="673"/>
                    </a:lnTo>
                    <a:lnTo>
                      <a:pt x="340" y="672"/>
                    </a:lnTo>
                    <a:lnTo>
                      <a:pt x="327" y="672"/>
                    </a:lnTo>
                    <a:lnTo>
                      <a:pt x="312" y="673"/>
                    </a:lnTo>
                    <a:lnTo>
                      <a:pt x="298" y="675"/>
                    </a:lnTo>
                    <a:lnTo>
                      <a:pt x="284" y="677"/>
                    </a:lnTo>
                    <a:lnTo>
                      <a:pt x="271" y="679"/>
                    </a:lnTo>
                    <a:lnTo>
                      <a:pt x="260" y="677"/>
                    </a:lnTo>
                    <a:lnTo>
                      <a:pt x="251" y="673"/>
                    </a:lnTo>
                    <a:lnTo>
                      <a:pt x="248" y="664"/>
                    </a:lnTo>
                    <a:lnTo>
                      <a:pt x="251" y="662"/>
                    </a:lnTo>
                    <a:lnTo>
                      <a:pt x="255" y="659"/>
                    </a:lnTo>
                    <a:lnTo>
                      <a:pt x="258" y="653"/>
                    </a:lnTo>
                    <a:lnTo>
                      <a:pt x="260" y="648"/>
                    </a:lnTo>
                    <a:lnTo>
                      <a:pt x="262" y="643"/>
                    </a:lnTo>
                    <a:lnTo>
                      <a:pt x="257" y="643"/>
                    </a:lnTo>
                    <a:lnTo>
                      <a:pt x="253" y="644"/>
                    </a:lnTo>
                    <a:lnTo>
                      <a:pt x="249" y="646"/>
                    </a:lnTo>
                    <a:lnTo>
                      <a:pt x="248" y="652"/>
                    </a:lnTo>
                    <a:lnTo>
                      <a:pt x="248" y="655"/>
                    </a:lnTo>
                    <a:lnTo>
                      <a:pt x="248" y="661"/>
                    </a:lnTo>
                    <a:lnTo>
                      <a:pt x="248" y="664"/>
                    </a:lnTo>
                    <a:lnTo>
                      <a:pt x="242" y="666"/>
                    </a:lnTo>
                    <a:lnTo>
                      <a:pt x="239" y="668"/>
                    </a:lnTo>
                    <a:lnTo>
                      <a:pt x="235" y="670"/>
                    </a:lnTo>
                    <a:lnTo>
                      <a:pt x="231" y="672"/>
                    </a:lnTo>
                    <a:lnTo>
                      <a:pt x="228" y="673"/>
                    </a:lnTo>
                    <a:lnTo>
                      <a:pt x="224" y="677"/>
                    </a:lnTo>
                    <a:lnTo>
                      <a:pt x="224" y="681"/>
                    </a:lnTo>
                    <a:lnTo>
                      <a:pt x="224" y="684"/>
                    </a:lnTo>
                    <a:lnTo>
                      <a:pt x="224" y="691"/>
                    </a:lnTo>
                    <a:lnTo>
                      <a:pt x="199" y="690"/>
                    </a:lnTo>
                    <a:lnTo>
                      <a:pt x="177" y="691"/>
                    </a:lnTo>
                    <a:lnTo>
                      <a:pt x="159" y="700"/>
                    </a:lnTo>
                    <a:lnTo>
                      <a:pt x="143" y="718"/>
                    </a:lnTo>
                    <a:lnTo>
                      <a:pt x="147" y="702"/>
                    </a:lnTo>
                    <a:lnTo>
                      <a:pt x="141" y="688"/>
                    </a:lnTo>
                    <a:lnTo>
                      <a:pt x="128" y="679"/>
                    </a:lnTo>
                    <a:lnTo>
                      <a:pt x="134" y="664"/>
                    </a:lnTo>
                    <a:lnTo>
                      <a:pt x="145" y="657"/>
                    </a:lnTo>
                    <a:lnTo>
                      <a:pt x="159" y="652"/>
                    </a:lnTo>
                    <a:lnTo>
                      <a:pt x="175" y="648"/>
                    </a:lnTo>
                    <a:lnTo>
                      <a:pt x="166" y="639"/>
                    </a:lnTo>
                    <a:lnTo>
                      <a:pt x="156" y="634"/>
                    </a:lnTo>
                    <a:lnTo>
                      <a:pt x="139" y="634"/>
                    </a:lnTo>
                    <a:lnTo>
                      <a:pt x="123" y="637"/>
                    </a:lnTo>
                    <a:lnTo>
                      <a:pt x="107" y="641"/>
                    </a:lnTo>
                    <a:lnTo>
                      <a:pt x="107" y="634"/>
                    </a:lnTo>
                    <a:lnTo>
                      <a:pt x="107" y="628"/>
                    </a:lnTo>
                    <a:lnTo>
                      <a:pt x="107" y="623"/>
                    </a:lnTo>
                    <a:lnTo>
                      <a:pt x="109" y="617"/>
                    </a:lnTo>
                    <a:lnTo>
                      <a:pt x="109" y="614"/>
                    </a:lnTo>
                    <a:lnTo>
                      <a:pt x="107" y="612"/>
                    </a:lnTo>
                    <a:lnTo>
                      <a:pt x="107" y="610"/>
                    </a:lnTo>
                    <a:lnTo>
                      <a:pt x="103" y="610"/>
                    </a:lnTo>
                    <a:lnTo>
                      <a:pt x="100" y="610"/>
                    </a:lnTo>
                    <a:lnTo>
                      <a:pt x="94" y="610"/>
                    </a:lnTo>
                    <a:lnTo>
                      <a:pt x="85" y="614"/>
                    </a:lnTo>
                    <a:lnTo>
                      <a:pt x="83" y="608"/>
                    </a:lnTo>
                    <a:lnTo>
                      <a:pt x="82" y="607"/>
                    </a:lnTo>
                    <a:lnTo>
                      <a:pt x="80" y="607"/>
                    </a:lnTo>
                    <a:lnTo>
                      <a:pt x="78" y="608"/>
                    </a:lnTo>
                    <a:lnTo>
                      <a:pt x="76" y="612"/>
                    </a:lnTo>
                    <a:lnTo>
                      <a:pt x="76" y="614"/>
                    </a:lnTo>
                    <a:lnTo>
                      <a:pt x="69" y="612"/>
                    </a:lnTo>
                    <a:lnTo>
                      <a:pt x="62" y="608"/>
                    </a:lnTo>
                    <a:lnTo>
                      <a:pt x="55" y="605"/>
                    </a:lnTo>
                    <a:lnTo>
                      <a:pt x="49" y="599"/>
                    </a:lnTo>
                    <a:lnTo>
                      <a:pt x="53" y="596"/>
                    </a:lnTo>
                    <a:lnTo>
                      <a:pt x="53" y="594"/>
                    </a:lnTo>
                    <a:lnTo>
                      <a:pt x="53" y="592"/>
                    </a:lnTo>
                    <a:lnTo>
                      <a:pt x="53" y="590"/>
                    </a:lnTo>
                    <a:lnTo>
                      <a:pt x="51" y="592"/>
                    </a:lnTo>
                    <a:lnTo>
                      <a:pt x="49" y="592"/>
                    </a:lnTo>
                    <a:lnTo>
                      <a:pt x="49" y="596"/>
                    </a:lnTo>
                    <a:lnTo>
                      <a:pt x="49" y="599"/>
                    </a:lnTo>
                    <a:lnTo>
                      <a:pt x="37" y="610"/>
                    </a:lnTo>
                    <a:lnTo>
                      <a:pt x="20" y="616"/>
                    </a:lnTo>
                    <a:lnTo>
                      <a:pt x="0" y="619"/>
                    </a:lnTo>
                    <a:lnTo>
                      <a:pt x="6" y="608"/>
                    </a:lnTo>
                    <a:lnTo>
                      <a:pt x="13" y="598"/>
                    </a:lnTo>
                    <a:lnTo>
                      <a:pt x="18" y="587"/>
                    </a:lnTo>
                    <a:lnTo>
                      <a:pt x="27" y="576"/>
                    </a:lnTo>
                    <a:lnTo>
                      <a:pt x="38" y="570"/>
                    </a:lnTo>
                    <a:lnTo>
                      <a:pt x="53" y="567"/>
                    </a:lnTo>
                    <a:lnTo>
                      <a:pt x="51" y="561"/>
                    </a:lnTo>
                    <a:lnTo>
                      <a:pt x="49" y="558"/>
                    </a:lnTo>
                    <a:lnTo>
                      <a:pt x="46" y="554"/>
                    </a:lnTo>
                    <a:lnTo>
                      <a:pt x="42" y="551"/>
                    </a:lnTo>
                    <a:lnTo>
                      <a:pt x="38" y="547"/>
                    </a:lnTo>
                    <a:lnTo>
                      <a:pt x="35" y="543"/>
                    </a:lnTo>
                    <a:lnTo>
                      <a:pt x="33" y="540"/>
                    </a:lnTo>
                    <a:lnTo>
                      <a:pt x="40" y="538"/>
                    </a:lnTo>
                    <a:lnTo>
                      <a:pt x="38" y="533"/>
                    </a:lnTo>
                    <a:lnTo>
                      <a:pt x="37" y="531"/>
                    </a:lnTo>
                    <a:lnTo>
                      <a:pt x="35" y="533"/>
                    </a:lnTo>
                    <a:lnTo>
                      <a:pt x="33" y="533"/>
                    </a:lnTo>
                    <a:lnTo>
                      <a:pt x="33" y="536"/>
                    </a:lnTo>
                    <a:lnTo>
                      <a:pt x="33" y="540"/>
                    </a:lnTo>
                    <a:lnTo>
                      <a:pt x="27" y="538"/>
                    </a:lnTo>
                    <a:lnTo>
                      <a:pt x="22" y="534"/>
                    </a:lnTo>
                    <a:lnTo>
                      <a:pt x="18" y="531"/>
                    </a:lnTo>
                    <a:lnTo>
                      <a:pt x="15" y="525"/>
                    </a:lnTo>
                    <a:lnTo>
                      <a:pt x="13" y="520"/>
                    </a:lnTo>
                    <a:lnTo>
                      <a:pt x="11" y="511"/>
                    </a:lnTo>
                    <a:lnTo>
                      <a:pt x="18" y="515"/>
                    </a:lnTo>
                    <a:lnTo>
                      <a:pt x="27" y="515"/>
                    </a:lnTo>
                    <a:lnTo>
                      <a:pt x="37" y="513"/>
                    </a:lnTo>
                    <a:lnTo>
                      <a:pt x="44" y="513"/>
                    </a:lnTo>
                    <a:lnTo>
                      <a:pt x="51" y="516"/>
                    </a:lnTo>
                    <a:lnTo>
                      <a:pt x="53" y="522"/>
                    </a:lnTo>
                    <a:lnTo>
                      <a:pt x="49" y="536"/>
                    </a:lnTo>
                    <a:lnTo>
                      <a:pt x="60" y="531"/>
                    </a:lnTo>
                    <a:lnTo>
                      <a:pt x="71" y="527"/>
                    </a:lnTo>
                    <a:lnTo>
                      <a:pt x="82" y="524"/>
                    </a:lnTo>
                    <a:lnTo>
                      <a:pt x="91" y="518"/>
                    </a:lnTo>
                    <a:lnTo>
                      <a:pt x="96" y="507"/>
                    </a:lnTo>
                    <a:lnTo>
                      <a:pt x="96" y="495"/>
                    </a:lnTo>
                    <a:lnTo>
                      <a:pt x="83" y="491"/>
                    </a:lnTo>
                    <a:lnTo>
                      <a:pt x="71" y="493"/>
                    </a:lnTo>
                    <a:lnTo>
                      <a:pt x="55" y="497"/>
                    </a:lnTo>
                    <a:lnTo>
                      <a:pt x="40" y="500"/>
                    </a:lnTo>
                    <a:lnTo>
                      <a:pt x="24" y="498"/>
                    </a:lnTo>
                    <a:lnTo>
                      <a:pt x="9" y="491"/>
                    </a:lnTo>
                    <a:lnTo>
                      <a:pt x="15" y="486"/>
                    </a:lnTo>
                    <a:lnTo>
                      <a:pt x="17" y="478"/>
                    </a:lnTo>
                    <a:lnTo>
                      <a:pt x="15" y="469"/>
                    </a:lnTo>
                    <a:lnTo>
                      <a:pt x="13" y="459"/>
                    </a:lnTo>
                    <a:lnTo>
                      <a:pt x="40" y="450"/>
                    </a:lnTo>
                    <a:lnTo>
                      <a:pt x="65" y="448"/>
                    </a:lnTo>
                    <a:lnTo>
                      <a:pt x="87" y="450"/>
                    </a:lnTo>
                    <a:lnTo>
                      <a:pt x="107" y="451"/>
                    </a:lnTo>
                    <a:lnTo>
                      <a:pt x="125" y="451"/>
                    </a:lnTo>
                    <a:lnTo>
                      <a:pt x="141" y="446"/>
                    </a:lnTo>
                    <a:lnTo>
                      <a:pt x="157" y="430"/>
                    </a:lnTo>
                    <a:lnTo>
                      <a:pt x="145" y="426"/>
                    </a:lnTo>
                    <a:lnTo>
                      <a:pt x="130" y="424"/>
                    </a:lnTo>
                    <a:lnTo>
                      <a:pt x="116" y="423"/>
                    </a:lnTo>
                    <a:lnTo>
                      <a:pt x="103" y="421"/>
                    </a:lnTo>
                    <a:lnTo>
                      <a:pt x="92" y="414"/>
                    </a:lnTo>
                    <a:lnTo>
                      <a:pt x="83" y="403"/>
                    </a:lnTo>
                    <a:lnTo>
                      <a:pt x="85" y="419"/>
                    </a:lnTo>
                    <a:lnTo>
                      <a:pt x="82" y="428"/>
                    </a:lnTo>
                    <a:lnTo>
                      <a:pt x="71" y="433"/>
                    </a:lnTo>
                    <a:lnTo>
                      <a:pt x="58" y="433"/>
                    </a:lnTo>
                    <a:lnTo>
                      <a:pt x="44" y="430"/>
                    </a:lnTo>
                    <a:lnTo>
                      <a:pt x="26" y="424"/>
                    </a:lnTo>
                    <a:lnTo>
                      <a:pt x="69" y="415"/>
                    </a:lnTo>
                    <a:lnTo>
                      <a:pt x="62" y="403"/>
                    </a:lnTo>
                    <a:lnTo>
                      <a:pt x="55" y="399"/>
                    </a:lnTo>
                    <a:lnTo>
                      <a:pt x="46" y="403"/>
                    </a:lnTo>
                    <a:lnTo>
                      <a:pt x="37" y="408"/>
                    </a:lnTo>
                    <a:lnTo>
                      <a:pt x="26" y="414"/>
                    </a:lnTo>
                    <a:lnTo>
                      <a:pt x="55" y="392"/>
                    </a:lnTo>
                    <a:lnTo>
                      <a:pt x="82" y="377"/>
                    </a:lnTo>
                    <a:lnTo>
                      <a:pt x="109" y="370"/>
                    </a:lnTo>
                    <a:lnTo>
                      <a:pt x="134" y="367"/>
                    </a:lnTo>
                    <a:lnTo>
                      <a:pt x="161" y="365"/>
                    </a:lnTo>
                    <a:lnTo>
                      <a:pt x="186" y="363"/>
                    </a:lnTo>
                    <a:lnTo>
                      <a:pt x="213" y="359"/>
                    </a:lnTo>
                    <a:lnTo>
                      <a:pt x="240" y="350"/>
                    </a:lnTo>
                    <a:lnTo>
                      <a:pt x="244" y="359"/>
                    </a:lnTo>
                    <a:lnTo>
                      <a:pt x="249" y="363"/>
                    </a:lnTo>
                    <a:lnTo>
                      <a:pt x="255" y="367"/>
                    </a:lnTo>
                    <a:lnTo>
                      <a:pt x="258" y="370"/>
                    </a:lnTo>
                    <a:lnTo>
                      <a:pt x="262" y="377"/>
                    </a:lnTo>
                    <a:lnTo>
                      <a:pt x="264" y="388"/>
                    </a:lnTo>
                    <a:lnTo>
                      <a:pt x="246" y="392"/>
                    </a:lnTo>
                    <a:lnTo>
                      <a:pt x="244" y="388"/>
                    </a:lnTo>
                    <a:lnTo>
                      <a:pt x="242" y="386"/>
                    </a:lnTo>
                    <a:lnTo>
                      <a:pt x="240" y="386"/>
                    </a:lnTo>
                    <a:lnTo>
                      <a:pt x="240" y="388"/>
                    </a:lnTo>
                    <a:lnTo>
                      <a:pt x="240" y="390"/>
                    </a:lnTo>
                    <a:lnTo>
                      <a:pt x="240" y="392"/>
                    </a:lnTo>
                    <a:lnTo>
                      <a:pt x="244" y="392"/>
                    </a:lnTo>
                    <a:lnTo>
                      <a:pt x="246" y="392"/>
                    </a:lnTo>
                    <a:lnTo>
                      <a:pt x="244" y="403"/>
                    </a:lnTo>
                    <a:lnTo>
                      <a:pt x="239" y="408"/>
                    </a:lnTo>
                    <a:lnTo>
                      <a:pt x="228" y="412"/>
                    </a:lnTo>
                    <a:lnTo>
                      <a:pt x="215" y="414"/>
                    </a:lnTo>
                    <a:lnTo>
                      <a:pt x="202" y="414"/>
                    </a:lnTo>
                    <a:lnTo>
                      <a:pt x="190" y="414"/>
                    </a:lnTo>
                    <a:lnTo>
                      <a:pt x="181" y="415"/>
                    </a:lnTo>
                    <a:lnTo>
                      <a:pt x="186" y="428"/>
                    </a:lnTo>
                    <a:lnTo>
                      <a:pt x="197" y="435"/>
                    </a:lnTo>
                    <a:lnTo>
                      <a:pt x="210" y="437"/>
                    </a:lnTo>
                    <a:lnTo>
                      <a:pt x="224" y="435"/>
                    </a:lnTo>
                    <a:lnTo>
                      <a:pt x="239" y="433"/>
                    </a:lnTo>
                    <a:lnTo>
                      <a:pt x="253" y="430"/>
                    </a:lnTo>
                    <a:lnTo>
                      <a:pt x="262" y="428"/>
                    </a:lnTo>
                    <a:lnTo>
                      <a:pt x="269" y="430"/>
                    </a:lnTo>
                    <a:lnTo>
                      <a:pt x="271" y="442"/>
                    </a:lnTo>
                    <a:lnTo>
                      <a:pt x="269" y="448"/>
                    </a:lnTo>
                    <a:lnTo>
                      <a:pt x="266" y="450"/>
                    </a:lnTo>
                    <a:lnTo>
                      <a:pt x="260" y="448"/>
                    </a:lnTo>
                    <a:lnTo>
                      <a:pt x="253" y="444"/>
                    </a:lnTo>
                    <a:lnTo>
                      <a:pt x="246" y="442"/>
                    </a:lnTo>
                    <a:lnTo>
                      <a:pt x="237" y="444"/>
                    </a:lnTo>
                    <a:lnTo>
                      <a:pt x="228" y="448"/>
                    </a:lnTo>
                    <a:lnTo>
                      <a:pt x="249" y="462"/>
                    </a:lnTo>
                    <a:lnTo>
                      <a:pt x="271" y="468"/>
                    </a:lnTo>
                    <a:lnTo>
                      <a:pt x="294" y="468"/>
                    </a:lnTo>
                    <a:lnTo>
                      <a:pt x="318" y="466"/>
                    </a:lnTo>
                    <a:lnTo>
                      <a:pt x="341" y="462"/>
                    </a:lnTo>
                    <a:lnTo>
                      <a:pt x="368" y="464"/>
                    </a:lnTo>
                    <a:lnTo>
                      <a:pt x="358" y="453"/>
                    </a:lnTo>
                    <a:lnTo>
                      <a:pt x="345" y="446"/>
                    </a:lnTo>
                    <a:lnTo>
                      <a:pt x="332" y="441"/>
                    </a:lnTo>
                    <a:lnTo>
                      <a:pt x="316" y="441"/>
                    </a:lnTo>
                    <a:lnTo>
                      <a:pt x="296" y="446"/>
                    </a:lnTo>
                    <a:lnTo>
                      <a:pt x="300" y="428"/>
                    </a:lnTo>
                    <a:lnTo>
                      <a:pt x="307" y="419"/>
                    </a:lnTo>
                    <a:lnTo>
                      <a:pt x="314" y="417"/>
                    </a:lnTo>
                    <a:lnTo>
                      <a:pt x="325" y="419"/>
                    </a:lnTo>
                    <a:lnTo>
                      <a:pt x="336" y="424"/>
                    </a:lnTo>
                    <a:lnTo>
                      <a:pt x="350" y="430"/>
                    </a:lnTo>
                    <a:lnTo>
                      <a:pt x="365" y="433"/>
                    </a:lnTo>
                    <a:lnTo>
                      <a:pt x="381" y="433"/>
                    </a:lnTo>
                    <a:lnTo>
                      <a:pt x="397" y="426"/>
                    </a:lnTo>
                    <a:lnTo>
                      <a:pt x="383" y="424"/>
                    </a:lnTo>
                    <a:lnTo>
                      <a:pt x="370" y="417"/>
                    </a:lnTo>
                    <a:lnTo>
                      <a:pt x="359" y="408"/>
                    </a:lnTo>
                    <a:lnTo>
                      <a:pt x="349" y="403"/>
                    </a:lnTo>
                    <a:lnTo>
                      <a:pt x="338" y="401"/>
                    </a:lnTo>
                    <a:lnTo>
                      <a:pt x="327" y="408"/>
                    </a:lnTo>
                    <a:lnTo>
                      <a:pt x="325" y="399"/>
                    </a:lnTo>
                    <a:lnTo>
                      <a:pt x="329" y="394"/>
                    </a:lnTo>
                    <a:lnTo>
                      <a:pt x="336" y="388"/>
                    </a:lnTo>
                    <a:lnTo>
                      <a:pt x="341" y="385"/>
                    </a:lnTo>
                    <a:lnTo>
                      <a:pt x="347" y="381"/>
                    </a:lnTo>
                    <a:lnTo>
                      <a:pt x="349" y="374"/>
                    </a:lnTo>
                    <a:lnTo>
                      <a:pt x="347" y="363"/>
                    </a:lnTo>
                    <a:lnTo>
                      <a:pt x="383" y="363"/>
                    </a:lnTo>
                    <a:lnTo>
                      <a:pt x="419" y="367"/>
                    </a:lnTo>
                    <a:lnTo>
                      <a:pt x="455" y="368"/>
                    </a:lnTo>
                    <a:lnTo>
                      <a:pt x="493" y="365"/>
                    </a:lnTo>
                    <a:lnTo>
                      <a:pt x="469" y="349"/>
                    </a:lnTo>
                    <a:lnTo>
                      <a:pt x="444" y="341"/>
                    </a:lnTo>
                    <a:lnTo>
                      <a:pt x="421" y="340"/>
                    </a:lnTo>
                    <a:lnTo>
                      <a:pt x="395" y="340"/>
                    </a:lnTo>
                    <a:lnTo>
                      <a:pt x="370" y="338"/>
                    </a:lnTo>
                    <a:lnTo>
                      <a:pt x="347" y="331"/>
                    </a:lnTo>
                    <a:lnTo>
                      <a:pt x="323" y="314"/>
                    </a:lnTo>
                    <a:lnTo>
                      <a:pt x="329" y="311"/>
                    </a:lnTo>
                    <a:lnTo>
                      <a:pt x="332" y="307"/>
                    </a:lnTo>
                    <a:lnTo>
                      <a:pt x="334" y="302"/>
                    </a:lnTo>
                    <a:lnTo>
                      <a:pt x="336" y="296"/>
                    </a:lnTo>
                    <a:lnTo>
                      <a:pt x="334" y="293"/>
                    </a:lnTo>
                    <a:lnTo>
                      <a:pt x="330" y="289"/>
                    </a:lnTo>
                    <a:lnTo>
                      <a:pt x="327" y="285"/>
                    </a:lnTo>
                    <a:lnTo>
                      <a:pt x="321" y="284"/>
                    </a:lnTo>
                    <a:lnTo>
                      <a:pt x="316" y="282"/>
                    </a:lnTo>
                    <a:lnTo>
                      <a:pt x="309" y="284"/>
                    </a:lnTo>
                    <a:lnTo>
                      <a:pt x="302" y="287"/>
                    </a:lnTo>
                    <a:lnTo>
                      <a:pt x="300" y="280"/>
                    </a:lnTo>
                    <a:lnTo>
                      <a:pt x="298" y="275"/>
                    </a:lnTo>
                    <a:lnTo>
                      <a:pt x="294" y="271"/>
                    </a:lnTo>
                    <a:lnTo>
                      <a:pt x="291" y="267"/>
                    </a:lnTo>
                    <a:lnTo>
                      <a:pt x="285" y="267"/>
                    </a:lnTo>
                    <a:lnTo>
                      <a:pt x="280" y="269"/>
                    </a:lnTo>
                    <a:lnTo>
                      <a:pt x="275" y="271"/>
                    </a:lnTo>
                    <a:lnTo>
                      <a:pt x="278" y="262"/>
                    </a:lnTo>
                    <a:lnTo>
                      <a:pt x="287" y="258"/>
                    </a:lnTo>
                    <a:lnTo>
                      <a:pt x="300" y="257"/>
                    </a:lnTo>
                    <a:lnTo>
                      <a:pt x="314" y="257"/>
                    </a:lnTo>
                    <a:lnTo>
                      <a:pt x="329" y="257"/>
                    </a:lnTo>
                    <a:lnTo>
                      <a:pt x="341" y="257"/>
                    </a:lnTo>
                    <a:lnTo>
                      <a:pt x="352" y="257"/>
                    </a:lnTo>
                    <a:lnTo>
                      <a:pt x="359" y="253"/>
                    </a:lnTo>
                    <a:lnTo>
                      <a:pt x="361" y="246"/>
                    </a:lnTo>
                    <a:lnTo>
                      <a:pt x="356" y="233"/>
                    </a:lnTo>
                    <a:lnTo>
                      <a:pt x="356" y="230"/>
                    </a:lnTo>
                    <a:lnTo>
                      <a:pt x="358" y="226"/>
                    </a:lnTo>
                    <a:lnTo>
                      <a:pt x="361" y="222"/>
                    </a:lnTo>
                    <a:lnTo>
                      <a:pt x="365" y="221"/>
                    </a:lnTo>
                    <a:lnTo>
                      <a:pt x="370" y="221"/>
                    </a:lnTo>
                    <a:lnTo>
                      <a:pt x="374" y="226"/>
                    </a:lnTo>
                    <a:lnTo>
                      <a:pt x="377" y="230"/>
                    </a:lnTo>
                    <a:lnTo>
                      <a:pt x="381" y="233"/>
                    </a:lnTo>
                    <a:lnTo>
                      <a:pt x="385" y="237"/>
                    </a:lnTo>
                    <a:lnTo>
                      <a:pt x="390" y="239"/>
                    </a:lnTo>
                    <a:lnTo>
                      <a:pt x="390" y="231"/>
                    </a:lnTo>
                    <a:lnTo>
                      <a:pt x="388" y="226"/>
                    </a:lnTo>
                    <a:lnTo>
                      <a:pt x="386" y="222"/>
                    </a:lnTo>
                    <a:lnTo>
                      <a:pt x="383" y="221"/>
                    </a:lnTo>
                    <a:lnTo>
                      <a:pt x="379" y="221"/>
                    </a:lnTo>
                    <a:lnTo>
                      <a:pt x="376" y="221"/>
                    </a:lnTo>
                    <a:lnTo>
                      <a:pt x="370" y="221"/>
                    </a:lnTo>
                    <a:lnTo>
                      <a:pt x="381" y="210"/>
                    </a:lnTo>
                    <a:lnTo>
                      <a:pt x="394" y="204"/>
                    </a:lnTo>
                    <a:lnTo>
                      <a:pt x="406" y="202"/>
                    </a:lnTo>
                    <a:lnTo>
                      <a:pt x="421" y="202"/>
                    </a:lnTo>
                    <a:lnTo>
                      <a:pt x="435" y="202"/>
                    </a:lnTo>
                    <a:lnTo>
                      <a:pt x="448" y="201"/>
                    </a:lnTo>
                    <a:lnTo>
                      <a:pt x="460" y="193"/>
                    </a:lnTo>
                    <a:lnTo>
                      <a:pt x="462" y="192"/>
                    </a:lnTo>
                    <a:lnTo>
                      <a:pt x="462" y="188"/>
                    </a:lnTo>
                    <a:lnTo>
                      <a:pt x="464" y="186"/>
                    </a:lnTo>
                    <a:lnTo>
                      <a:pt x="464" y="183"/>
                    </a:lnTo>
                    <a:lnTo>
                      <a:pt x="468" y="179"/>
                    </a:lnTo>
                    <a:lnTo>
                      <a:pt x="480" y="174"/>
                    </a:lnTo>
                    <a:lnTo>
                      <a:pt x="496" y="172"/>
                    </a:lnTo>
                    <a:lnTo>
                      <a:pt x="513" y="174"/>
                    </a:lnTo>
                    <a:lnTo>
                      <a:pt x="529" y="174"/>
                    </a:lnTo>
                    <a:lnTo>
                      <a:pt x="542" y="175"/>
                    </a:lnTo>
                    <a:lnTo>
                      <a:pt x="671" y="179"/>
                    </a:lnTo>
                    <a:lnTo>
                      <a:pt x="801" y="179"/>
                    </a:lnTo>
                    <a:lnTo>
                      <a:pt x="931" y="175"/>
                    </a:lnTo>
                    <a:lnTo>
                      <a:pt x="1007" y="172"/>
                    </a:lnTo>
                    <a:lnTo>
                      <a:pt x="1083" y="163"/>
                    </a:lnTo>
                    <a:lnTo>
                      <a:pt x="1133" y="161"/>
                    </a:lnTo>
                    <a:lnTo>
                      <a:pt x="1184" y="163"/>
                    </a:lnTo>
                    <a:lnTo>
                      <a:pt x="1234" y="165"/>
                    </a:lnTo>
                    <a:lnTo>
                      <a:pt x="1319" y="165"/>
                    </a:lnTo>
                    <a:lnTo>
                      <a:pt x="1404" y="163"/>
                    </a:lnTo>
                    <a:lnTo>
                      <a:pt x="1487" y="161"/>
                    </a:lnTo>
                    <a:lnTo>
                      <a:pt x="1546" y="163"/>
                    </a:lnTo>
                    <a:lnTo>
                      <a:pt x="1606" y="168"/>
                    </a:lnTo>
                    <a:lnTo>
                      <a:pt x="1658" y="175"/>
                    </a:lnTo>
                    <a:lnTo>
                      <a:pt x="1667" y="175"/>
                    </a:lnTo>
                    <a:lnTo>
                      <a:pt x="1681" y="174"/>
                    </a:lnTo>
                    <a:lnTo>
                      <a:pt x="1699" y="172"/>
                    </a:lnTo>
                    <a:lnTo>
                      <a:pt x="1712" y="172"/>
                    </a:lnTo>
                    <a:lnTo>
                      <a:pt x="1717" y="170"/>
                    </a:lnTo>
                    <a:lnTo>
                      <a:pt x="1728" y="181"/>
                    </a:lnTo>
                    <a:lnTo>
                      <a:pt x="1739" y="184"/>
                    </a:lnTo>
                    <a:lnTo>
                      <a:pt x="1752" y="183"/>
                    </a:lnTo>
                    <a:lnTo>
                      <a:pt x="1763" y="179"/>
                    </a:lnTo>
                    <a:lnTo>
                      <a:pt x="1777" y="177"/>
                    </a:lnTo>
                    <a:lnTo>
                      <a:pt x="1782" y="175"/>
                    </a:lnTo>
                    <a:lnTo>
                      <a:pt x="1788" y="177"/>
                    </a:lnTo>
                    <a:lnTo>
                      <a:pt x="1793" y="177"/>
                    </a:lnTo>
                    <a:lnTo>
                      <a:pt x="1797" y="179"/>
                    </a:lnTo>
                    <a:lnTo>
                      <a:pt x="1800" y="183"/>
                    </a:lnTo>
                    <a:lnTo>
                      <a:pt x="1804" y="184"/>
                    </a:lnTo>
                    <a:lnTo>
                      <a:pt x="1804" y="188"/>
                    </a:lnTo>
                    <a:lnTo>
                      <a:pt x="1802" y="190"/>
                    </a:lnTo>
                    <a:lnTo>
                      <a:pt x="1800" y="193"/>
                    </a:lnTo>
                    <a:lnTo>
                      <a:pt x="1793" y="197"/>
                    </a:lnTo>
                    <a:lnTo>
                      <a:pt x="1802" y="202"/>
                    </a:lnTo>
                    <a:lnTo>
                      <a:pt x="1811" y="199"/>
                    </a:lnTo>
                    <a:lnTo>
                      <a:pt x="1818" y="193"/>
                    </a:lnTo>
                    <a:lnTo>
                      <a:pt x="1828" y="188"/>
                    </a:lnTo>
                    <a:lnTo>
                      <a:pt x="1829" y="186"/>
                    </a:lnTo>
                    <a:lnTo>
                      <a:pt x="1833" y="184"/>
                    </a:lnTo>
                    <a:lnTo>
                      <a:pt x="1837" y="181"/>
                    </a:lnTo>
                    <a:lnTo>
                      <a:pt x="1840" y="179"/>
                    </a:lnTo>
                    <a:lnTo>
                      <a:pt x="1842" y="179"/>
                    </a:lnTo>
                    <a:lnTo>
                      <a:pt x="1844" y="179"/>
                    </a:lnTo>
                    <a:lnTo>
                      <a:pt x="1846" y="181"/>
                    </a:lnTo>
                    <a:lnTo>
                      <a:pt x="1847" y="183"/>
                    </a:lnTo>
                    <a:lnTo>
                      <a:pt x="1849" y="184"/>
                    </a:lnTo>
                    <a:lnTo>
                      <a:pt x="1849" y="186"/>
                    </a:lnTo>
                    <a:lnTo>
                      <a:pt x="1844" y="188"/>
                    </a:lnTo>
                    <a:lnTo>
                      <a:pt x="1842" y="190"/>
                    </a:lnTo>
                    <a:lnTo>
                      <a:pt x="1840" y="192"/>
                    </a:lnTo>
                    <a:lnTo>
                      <a:pt x="1838" y="195"/>
                    </a:lnTo>
                    <a:lnTo>
                      <a:pt x="1837" y="199"/>
                    </a:lnTo>
                    <a:lnTo>
                      <a:pt x="1847" y="193"/>
                    </a:lnTo>
                    <a:lnTo>
                      <a:pt x="1855" y="188"/>
                    </a:lnTo>
                    <a:lnTo>
                      <a:pt x="1862" y="179"/>
                    </a:lnTo>
                    <a:lnTo>
                      <a:pt x="1869" y="174"/>
                    </a:lnTo>
                    <a:lnTo>
                      <a:pt x="1887" y="166"/>
                    </a:lnTo>
                    <a:lnTo>
                      <a:pt x="1909" y="165"/>
                    </a:lnTo>
                    <a:lnTo>
                      <a:pt x="1929" y="165"/>
                    </a:lnTo>
                    <a:lnTo>
                      <a:pt x="1947" y="166"/>
                    </a:lnTo>
                    <a:lnTo>
                      <a:pt x="1968" y="170"/>
                    </a:lnTo>
                    <a:lnTo>
                      <a:pt x="1986" y="172"/>
                    </a:lnTo>
                    <a:lnTo>
                      <a:pt x="2004" y="174"/>
                    </a:lnTo>
                    <a:lnTo>
                      <a:pt x="2024" y="172"/>
                    </a:lnTo>
                    <a:lnTo>
                      <a:pt x="2051" y="168"/>
                    </a:lnTo>
                    <a:lnTo>
                      <a:pt x="2076" y="168"/>
                    </a:lnTo>
                    <a:lnTo>
                      <a:pt x="2103" y="172"/>
                    </a:lnTo>
                    <a:lnTo>
                      <a:pt x="2100" y="177"/>
                    </a:lnTo>
                    <a:lnTo>
                      <a:pt x="2096" y="181"/>
                    </a:lnTo>
                    <a:lnTo>
                      <a:pt x="2091" y="183"/>
                    </a:lnTo>
                    <a:lnTo>
                      <a:pt x="2084" y="184"/>
                    </a:lnTo>
                    <a:lnTo>
                      <a:pt x="2094" y="192"/>
                    </a:lnTo>
                    <a:lnTo>
                      <a:pt x="2105" y="193"/>
                    </a:lnTo>
                    <a:lnTo>
                      <a:pt x="2118" y="188"/>
                    </a:lnTo>
                    <a:lnTo>
                      <a:pt x="2131" y="181"/>
                    </a:lnTo>
                    <a:lnTo>
                      <a:pt x="2141" y="174"/>
                    </a:lnTo>
                    <a:lnTo>
                      <a:pt x="2152" y="168"/>
                    </a:lnTo>
                    <a:lnTo>
                      <a:pt x="2174" y="166"/>
                    </a:lnTo>
                    <a:lnTo>
                      <a:pt x="2197" y="168"/>
                    </a:lnTo>
                    <a:lnTo>
                      <a:pt x="2221" y="170"/>
                    </a:lnTo>
                    <a:lnTo>
                      <a:pt x="2376" y="168"/>
                    </a:lnTo>
                    <a:lnTo>
                      <a:pt x="2529" y="161"/>
                    </a:lnTo>
                    <a:lnTo>
                      <a:pt x="2684" y="150"/>
                    </a:lnTo>
                    <a:lnTo>
                      <a:pt x="2720" y="145"/>
                    </a:lnTo>
                    <a:lnTo>
                      <a:pt x="2758" y="138"/>
                    </a:lnTo>
                    <a:lnTo>
                      <a:pt x="2796" y="132"/>
                    </a:lnTo>
                    <a:lnTo>
                      <a:pt x="2832" y="132"/>
                    </a:lnTo>
                    <a:lnTo>
                      <a:pt x="2935" y="134"/>
                    </a:lnTo>
                    <a:lnTo>
                      <a:pt x="3040" y="130"/>
                    </a:lnTo>
                    <a:lnTo>
                      <a:pt x="3142" y="123"/>
                    </a:lnTo>
                    <a:lnTo>
                      <a:pt x="3245" y="116"/>
                    </a:lnTo>
                    <a:lnTo>
                      <a:pt x="3458" y="100"/>
                    </a:lnTo>
                    <a:lnTo>
                      <a:pt x="3671" y="80"/>
                    </a:lnTo>
                    <a:lnTo>
                      <a:pt x="3885" y="60"/>
                    </a:lnTo>
                    <a:lnTo>
                      <a:pt x="4044" y="51"/>
                    </a:lnTo>
                    <a:lnTo>
                      <a:pt x="4203" y="36"/>
                    </a:lnTo>
                    <a:lnTo>
                      <a:pt x="4261" y="35"/>
                    </a:lnTo>
                    <a:lnTo>
                      <a:pt x="4315" y="35"/>
                    </a:lnTo>
                    <a:lnTo>
                      <a:pt x="4317" y="38"/>
                    </a:lnTo>
                    <a:lnTo>
                      <a:pt x="4318" y="40"/>
                    </a:lnTo>
                    <a:lnTo>
                      <a:pt x="4320" y="40"/>
                    </a:lnTo>
                    <a:lnTo>
                      <a:pt x="4322" y="38"/>
                    </a:lnTo>
                    <a:lnTo>
                      <a:pt x="4324" y="35"/>
                    </a:lnTo>
                    <a:lnTo>
                      <a:pt x="4324" y="33"/>
                    </a:lnTo>
                    <a:lnTo>
                      <a:pt x="4347" y="31"/>
                    </a:lnTo>
                    <a:lnTo>
                      <a:pt x="4372" y="29"/>
                    </a:lnTo>
                    <a:lnTo>
                      <a:pt x="4399" y="26"/>
                    </a:lnTo>
                    <a:lnTo>
                      <a:pt x="4427" y="24"/>
                    </a:lnTo>
                    <a:lnTo>
                      <a:pt x="4452" y="22"/>
                    </a:lnTo>
                    <a:lnTo>
                      <a:pt x="4473" y="22"/>
                    </a:lnTo>
                    <a:lnTo>
                      <a:pt x="4491" y="26"/>
                    </a:lnTo>
                    <a:lnTo>
                      <a:pt x="4502" y="31"/>
                    </a:lnTo>
                    <a:lnTo>
                      <a:pt x="4506" y="40"/>
                    </a:lnTo>
                    <a:lnTo>
                      <a:pt x="4600" y="26"/>
                    </a:lnTo>
                    <a:lnTo>
                      <a:pt x="4697" y="13"/>
                    </a:lnTo>
                    <a:lnTo>
                      <a:pt x="4796" y="6"/>
                    </a:lnTo>
                    <a:lnTo>
                      <a:pt x="489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08" name="Freeform 387"/>
              <p:cNvSpPr>
                <a:spLocks/>
              </p:cNvSpPr>
              <p:nvPr/>
            </p:nvSpPr>
            <p:spPr bwMode="auto">
              <a:xfrm>
                <a:off x="4899" y="2217"/>
                <a:ext cx="58" cy="35"/>
              </a:xfrm>
              <a:custGeom>
                <a:avLst/>
                <a:gdLst>
                  <a:gd name="T0" fmla="*/ 58 w 118"/>
                  <a:gd name="T1" fmla="*/ 0 h 68"/>
                  <a:gd name="T2" fmla="*/ 44 w 118"/>
                  <a:gd name="T3" fmla="*/ 10 h 68"/>
                  <a:gd name="T4" fmla="*/ 40 w 118"/>
                  <a:gd name="T5" fmla="*/ 21 h 68"/>
                  <a:gd name="T6" fmla="*/ 44 w 118"/>
                  <a:gd name="T7" fmla="*/ 30 h 68"/>
                  <a:gd name="T8" fmla="*/ 55 w 118"/>
                  <a:gd name="T9" fmla="*/ 36 h 68"/>
                  <a:gd name="T10" fmla="*/ 71 w 118"/>
                  <a:gd name="T11" fmla="*/ 37 h 68"/>
                  <a:gd name="T12" fmla="*/ 89 w 118"/>
                  <a:gd name="T13" fmla="*/ 36 h 68"/>
                  <a:gd name="T14" fmla="*/ 92 w 118"/>
                  <a:gd name="T15" fmla="*/ 28 h 68"/>
                  <a:gd name="T16" fmla="*/ 96 w 118"/>
                  <a:gd name="T17" fmla="*/ 23 h 68"/>
                  <a:gd name="T18" fmla="*/ 96 w 118"/>
                  <a:gd name="T19" fmla="*/ 36 h 68"/>
                  <a:gd name="T20" fmla="*/ 100 w 118"/>
                  <a:gd name="T21" fmla="*/ 39 h 68"/>
                  <a:gd name="T22" fmla="*/ 103 w 118"/>
                  <a:gd name="T23" fmla="*/ 41 h 68"/>
                  <a:gd name="T24" fmla="*/ 110 w 118"/>
                  <a:gd name="T25" fmla="*/ 43 h 68"/>
                  <a:gd name="T26" fmla="*/ 116 w 118"/>
                  <a:gd name="T27" fmla="*/ 45 h 68"/>
                  <a:gd name="T28" fmla="*/ 118 w 118"/>
                  <a:gd name="T29" fmla="*/ 50 h 68"/>
                  <a:gd name="T30" fmla="*/ 118 w 118"/>
                  <a:gd name="T31" fmla="*/ 61 h 68"/>
                  <a:gd name="T32" fmla="*/ 91 w 118"/>
                  <a:gd name="T33" fmla="*/ 59 h 68"/>
                  <a:gd name="T34" fmla="*/ 69 w 118"/>
                  <a:gd name="T35" fmla="*/ 57 h 68"/>
                  <a:gd name="T36" fmla="*/ 49 w 118"/>
                  <a:gd name="T37" fmla="*/ 59 h 68"/>
                  <a:gd name="T38" fmla="*/ 33 w 118"/>
                  <a:gd name="T39" fmla="*/ 68 h 68"/>
                  <a:gd name="T40" fmla="*/ 24 w 118"/>
                  <a:gd name="T41" fmla="*/ 65 h 68"/>
                  <a:gd name="T42" fmla="*/ 19 w 118"/>
                  <a:gd name="T43" fmla="*/ 55 h 68"/>
                  <a:gd name="T44" fmla="*/ 15 w 118"/>
                  <a:gd name="T45" fmla="*/ 45 h 68"/>
                  <a:gd name="T46" fmla="*/ 13 w 118"/>
                  <a:gd name="T47" fmla="*/ 34 h 68"/>
                  <a:gd name="T48" fmla="*/ 8 w 118"/>
                  <a:gd name="T49" fmla="*/ 25 h 68"/>
                  <a:gd name="T50" fmla="*/ 0 w 118"/>
                  <a:gd name="T51" fmla="*/ 21 h 68"/>
                  <a:gd name="T52" fmla="*/ 4 w 118"/>
                  <a:gd name="T53" fmla="*/ 12 h 68"/>
                  <a:gd name="T54" fmla="*/ 11 w 118"/>
                  <a:gd name="T55" fmla="*/ 7 h 68"/>
                  <a:gd name="T56" fmla="*/ 24 w 118"/>
                  <a:gd name="T57" fmla="*/ 5 h 68"/>
                  <a:gd name="T58" fmla="*/ 37 w 118"/>
                  <a:gd name="T59" fmla="*/ 3 h 68"/>
                  <a:gd name="T60" fmla="*/ 47 w 118"/>
                  <a:gd name="T61" fmla="*/ 3 h 68"/>
                  <a:gd name="T62" fmla="*/ 58 w 118"/>
                  <a:gd name="T6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 h="68">
                    <a:moveTo>
                      <a:pt x="58" y="0"/>
                    </a:moveTo>
                    <a:lnTo>
                      <a:pt x="44" y="10"/>
                    </a:lnTo>
                    <a:lnTo>
                      <a:pt x="40" y="21"/>
                    </a:lnTo>
                    <a:lnTo>
                      <a:pt x="44" y="30"/>
                    </a:lnTo>
                    <a:lnTo>
                      <a:pt x="55" y="36"/>
                    </a:lnTo>
                    <a:lnTo>
                      <a:pt x="71" y="37"/>
                    </a:lnTo>
                    <a:lnTo>
                      <a:pt x="89" y="36"/>
                    </a:lnTo>
                    <a:lnTo>
                      <a:pt x="92" y="28"/>
                    </a:lnTo>
                    <a:lnTo>
                      <a:pt x="96" y="23"/>
                    </a:lnTo>
                    <a:lnTo>
                      <a:pt x="96" y="36"/>
                    </a:lnTo>
                    <a:lnTo>
                      <a:pt x="100" y="39"/>
                    </a:lnTo>
                    <a:lnTo>
                      <a:pt x="103" y="41"/>
                    </a:lnTo>
                    <a:lnTo>
                      <a:pt x="110" y="43"/>
                    </a:lnTo>
                    <a:lnTo>
                      <a:pt x="116" y="45"/>
                    </a:lnTo>
                    <a:lnTo>
                      <a:pt x="118" y="50"/>
                    </a:lnTo>
                    <a:lnTo>
                      <a:pt x="118" y="61"/>
                    </a:lnTo>
                    <a:lnTo>
                      <a:pt x="91" y="59"/>
                    </a:lnTo>
                    <a:lnTo>
                      <a:pt x="69" y="57"/>
                    </a:lnTo>
                    <a:lnTo>
                      <a:pt x="49" y="59"/>
                    </a:lnTo>
                    <a:lnTo>
                      <a:pt x="33" y="68"/>
                    </a:lnTo>
                    <a:lnTo>
                      <a:pt x="24" y="65"/>
                    </a:lnTo>
                    <a:lnTo>
                      <a:pt x="19" y="55"/>
                    </a:lnTo>
                    <a:lnTo>
                      <a:pt x="15" y="45"/>
                    </a:lnTo>
                    <a:lnTo>
                      <a:pt x="13" y="34"/>
                    </a:lnTo>
                    <a:lnTo>
                      <a:pt x="8" y="25"/>
                    </a:lnTo>
                    <a:lnTo>
                      <a:pt x="0" y="21"/>
                    </a:lnTo>
                    <a:lnTo>
                      <a:pt x="4" y="12"/>
                    </a:lnTo>
                    <a:lnTo>
                      <a:pt x="11" y="7"/>
                    </a:lnTo>
                    <a:lnTo>
                      <a:pt x="24" y="5"/>
                    </a:lnTo>
                    <a:lnTo>
                      <a:pt x="37" y="3"/>
                    </a:lnTo>
                    <a:lnTo>
                      <a:pt x="47" y="3"/>
                    </a:lnTo>
                    <a:lnTo>
                      <a:pt x="5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09" name="Freeform 388"/>
              <p:cNvSpPr>
                <a:spLocks/>
              </p:cNvSpPr>
              <p:nvPr/>
            </p:nvSpPr>
            <p:spPr bwMode="auto">
              <a:xfrm>
                <a:off x="5192" y="1917"/>
                <a:ext cx="8" cy="6"/>
              </a:xfrm>
              <a:custGeom>
                <a:avLst/>
                <a:gdLst>
                  <a:gd name="T0" fmla="*/ 9 w 16"/>
                  <a:gd name="T1" fmla="*/ 0 h 12"/>
                  <a:gd name="T2" fmla="*/ 10 w 16"/>
                  <a:gd name="T3" fmla="*/ 0 h 12"/>
                  <a:gd name="T4" fmla="*/ 12 w 16"/>
                  <a:gd name="T5" fmla="*/ 2 h 12"/>
                  <a:gd name="T6" fmla="*/ 14 w 16"/>
                  <a:gd name="T7" fmla="*/ 5 h 12"/>
                  <a:gd name="T8" fmla="*/ 16 w 16"/>
                  <a:gd name="T9" fmla="*/ 9 h 12"/>
                  <a:gd name="T10" fmla="*/ 10 w 16"/>
                  <a:gd name="T11" fmla="*/ 12 h 12"/>
                  <a:gd name="T12" fmla="*/ 5 w 16"/>
                  <a:gd name="T13" fmla="*/ 12 h 12"/>
                  <a:gd name="T14" fmla="*/ 1 w 16"/>
                  <a:gd name="T15" fmla="*/ 12 h 12"/>
                  <a:gd name="T16" fmla="*/ 0 w 16"/>
                  <a:gd name="T17" fmla="*/ 12 h 12"/>
                  <a:gd name="T18" fmla="*/ 0 w 16"/>
                  <a:gd name="T19" fmla="*/ 11 h 12"/>
                  <a:gd name="T20" fmla="*/ 0 w 16"/>
                  <a:gd name="T21" fmla="*/ 9 h 12"/>
                  <a:gd name="T22" fmla="*/ 0 w 16"/>
                  <a:gd name="T23" fmla="*/ 5 h 12"/>
                  <a:gd name="T24" fmla="*/ 1 w 16"/>
                  <a:gd name="T25" fmla="*/ 3 h 12"/>
                  <a:gd name="T26" fmla="*/ 3 w 16"/>
                  <a:gd name="T27" fmla="*/ 2 h 12"/>
                  <a:gd name="T28" fmla="*/ 5 w 16"/>
                  <a:gd name="T29" fmla="*/ 0 h 12"/>
                  <a:gd name="T30" fmla="*/ 9 w 16"/>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9" y="0"/>
                    </a:moveTo>
                    <a:lnTo>
                      <a:pt x="10" y="0"/>
                    </a:lnTo>
                    <a:lnTo>
                      <a:pt x="12" y="2"/>
                    </a:lnTo>
                    <a:lnTo>
                      <a:pt x="14" y="5"/>
                    </a:lnTo>
                    <a:lnTo>
                      <a:pt x="16" y="9"/>
                    </a:lnTo>
                    <a:lnTo>
                      <a:pt x="10" y="12"/>
                    </a:lnTo>
                    <a:lnTo>
                      <a:pt x="5" y="12"/>
                    </a:lnTo>
                    <a:lnTo>
                      <a:pt x="1" y="12"/>
                    </a:lnTo>
                    <a:lnTo>
                      <a:pt x="0" y="12"/>
                    </a:lnTo>
                    <a:lnTo>
                      <a:pt x="0" y="11"/>
                    </a:lnTo>
                    <a:lnTo>
                      <a:pt x="0" y="9"/>
                    </a:lnTo>
                    <a:lnTo>
                      <a:pt x="0" y="5"/>
                    </a:lnTo>
                    <a:lnTo>
                      <a:pt x="1" y="3"/>
                    </a:lnTo>
                    <a:lnTo>
                      <a:pt x="3" y="2"/>
                    </a:lnTo>
                    <a:lnTo>
                      <a:pt x="5"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10" name="Freeform 389"/>
              <p:cNvSpPr>
                <a:spLocks/>
              </p:cNvSpPr>
              <p:nvPr/>
            </p:nvSpPr>
            <p:spPr bwMode="auto">
              <a:xfrm>
                <a:off x="5230" y="2169"/>
                <a:ext cx="2" cy="3"/>
              </a:xfrm>
              <a:custGeom>
                <a:avLst/>
                <a:gdLst>
                  <a:gd name="T0" fmla="*/ 4 w 6"/>
                  <a:gd name="T1" fmla="*/ 0 h 7"/>
                  <a:gd name="T2" fmla="*/ 6 w 6"/>
                  <a:gd name="T3" fmla="*/ 4 h 7"/>
                  <a:gd name="T4" fmla="*/ 4 w 6"/>
                  <a:gd name="T5" fmla="*/ 6 h 7"/>
                  <a:gd name="T6" fmla="*/ 2 w 6"/>
                  <a:gd name="T7" fmla="*/ 7 h 7"/>
                  <a:gd name="T8" fmla="*/ 2 w 6"/>
                  <a:gd name="T9" fmla="*/ 7 h 7"/>
                  <a:gd name="T10" fmla="*/ 0 w 6"/>
                  <a:gd name="T11" fmla="*/ 7 h 7"/>
                  <a:gd name="T12" fmla="*/ 0 w 6"/>
                  <a:gd name="T13" fmla="*/ 6 h 7"/>
                  <a:gd name="T14" fmla="*/ 2 w 6"/>
                  <a:gd name="T15" fmla="*/ 4 h 7"/>
                  <a:gd name="T16" fmla="*/ 4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4" y="0"/>
                    </a:moveTo>
                    <a:lnTo>
                      <a:pt x="6" y="4"/>
                    </a:lnTo>
                    <a:lnTo>
                      <a:pt x="4" y="6"/>
                    </a:lnTo>
                    <a:lnTo>
                      <a:pt x="2" y="7"/>
                    </a:lnTo>
                    <a:lnTo>
                      <a:pt x="2" y="7"/>
                    </a:lnTo>
                    <a:lnTo>
                      <a:pt x="0" y="7"/>
                    </a:lnTo>
                    <a:lnTo>
                      <a:pt x="0" y="6"/>
                    </a:lnTo>
                    <a:lnTo>
                      <a:pt x="2" y="4"/>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11" name="Freeform 390"/>
              <p:cNvSpPr>
                <a:spLocks/>
              </p:cNvSpPr>
              <p:nvPr/>
            </p:nvSpPr>
            <p:spPr bwMode="auto">
              <a:xfrm>
                <a:off x="5229" y="2236"/>
                <a:ext cx="12" cy="9"/>
              </a:xfrm>
              <a:custGeom>
                <a:avLst/>
                <a:gdLst>
                  <a:gd name="T0" fmla="*/ 14 w 25"/>
                  <a:gd name="T1" fmla="*/ 0 h 18"/>
                  <a:gd name="T2" fmla="*/ 19 w 25"/>
                  <a:gd name="T3" fmla="*/ 2 h 18"/>
                  <a:gd name="T4" fmla="*/ 23 w 25"/>
                  <a:gd name="T5" fmla="*/ 4 h 18"/>
                  <a:gd name="T6" fmla="*/ 25 w 25"/>
                  <a:gd name="T7" fmla="*/ 9 h 18"/>
                  <a:gd name="T8" fmla="*/ 21 w 25"/>
                  <a:gd name="T9" fmla="*/ 11 h 18"/>
                  <a:gd name="T10" fmla="*/ 18 w 25"/>
                  <a:gd name="T11" fmla="*/ 13 h 18"/>
                  <a:gd name="T12" fmla="*/ 14 w 25"/>
                  <a:gd name="T13" fmla="*/ 17 h 18"/>
                  <a:gd name="T14" fmla="*/ 12 w 25"/>
                  <a:gd name="T15" fmla="*/ 17 h 18"/>
                  <a:gd name="T16" fmla="*/ 10 w 25"/>
                  <a:gd name="T17" fmla="*/ 18 h 18"/>
                  <a:gd name="T18" fmla="*/ 7 w 25"/>
                  <a:gd name="T19" fmla="*/ 18 h 18"/>
                  <a:gd name="T20" fmla="*/ 3 w 25"/>
                  <a:gd name="T21" fmla="*/ 17 h 18"/>
                  <a:gd name="T22" fmla="*/ 0 w 25"/>
                  <a:gd name="T23" fmla="*/ 13 h 18"/>
                  <a:gd name="T24" fmla="*/ 0 w 25"/>
                  <a:gd name="T25" fmla="*/ 9 h 18"/>
                  <a:gd name="T26" fmla="*/ 1 w 25"/>
                  <a:gd name="T27" fmla="*/ 6 h 18"/>
                  <a:gd name="T28" fmla="*/ 5 w 25"/>
                  <a:gd name="T29" fmla="*/ 2 h 18"/>
                  <a:gd name="T30" fmla="*/ 10 w 25"/>
                  <a:gd name="T31" fmla="*/ 2 h 18"/>
                  <a:gd name="T32" fmla="*/ 14 w 25"/>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8">
                    <a:moveTo>
                      <a:pt x="14" y="0"/>
                    </a:moveTo>
                    <a:lnTo>
                      <a:pt x="19" y="2"/>
                    </a:lnTo>
                    <a:lnTo>
                      <a:pt x="23" y="4"/>
                    </a:lnTo>
                    <a:lnTo>
                      <a:pt x="25" y="9"/>
                    </a:lnTo>
                    <a:lnTo>
                      <a:pt x="21" y="11"/>
                    </a:lnTo>
                    <a:lnTo>
                      <a:pt x="18" y="13"/>
                    </a:lnTo>
                    <a:lnTo>
                      <a:pt x="14" y="17"/>
                    </a:lnTo>
                    <a:lnTo>
                      <a:pt x="12" y="17"/>
                    </a:lnTo>
                    <a:lnTo>
                      <a:pt x="10" y="18"/>
                    </a:lnTo>
                    <a:lnTo>
                      <a:pt x="7" y="18"/>
                    </a:lnTo>
                    <a:lnTo>
                      <a:pt x="3" y="17"/>
                    </a:lnTo>
                    <a:lnTo>
                      <a:pt x="0" y="13"/>
                    </a:lnTo>
                    <a:lnTo>
                      <a:pt x="0" y="9"/>
                    </a:lnTo>
                    <a:lnTo>
                      <a:pt x="1" y="6"/>
                    </a:lnTo>
                    <a:lnTo>
                      <a:pt x="5" y="2"/>
                    </a:lnTo>
                    <a:lnTo>
                      <a:pt x="10" y="2"/>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12" name="Freeform 391"/>
              <p:cNvSpPr>
                <a:spLocks/>
              </p:cNvSpPr>
              <p:nvPr/>
            </p:nvSpPr>
            <p:spPr bwMode="auto">
              <a:xfrm>
                <a:off x="5188" y="1898"/>
                <a:ext cx="3" cy="3"/>
              </a:xfrm>
              <a:custGeom>
                <a:avLst/>
                <a:gdLst>
                  <a:gd name="T0" fmla="*/ 4 w 6"/>
                  <a:gd name="T1" fmla="*/ 0 h 5"/>
                  <a:gd name="T2" fmla="*/ 6 w 6"/>
                  <a:gd name="T3" fmla="*/ 0 h 5"/>
                  <a:gd name="T4" fmla="*/ 6 w 6"/>
                  <a:gd name="T5" fmla="*/ 2 h 5"/>
                  <a:gd name="T6" fmla="*/ 6 w 6"/>
                  <a:gd name="T7" fmla="*/ 4 h 5"/>
                  <a:gd name="T8" fmla="*/ 6 w 6"/>
                  <a:gd name="T9" fmla="*/ 5 h 5"/>
                  <a:gd name="T10" fmla="*/ 4 w 6"/>
                  <a:gd name="T11" fmla="*/ 5 h 5"/>
                  <a:gd name="T12" fmla="*/ 2 w 6"/>
                  <a:gd name="T13" fmla="*/ 4 h 5"/>
                  <a:gd name="T14" fmla="*/ 0 w 6"/>
                  <a:gd name="T15" fmla="*/ 0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6" y="0"/>
                    </a:lnTo>
                    <a:lnTo>
                      <a:pt x="6" y="2"/>
                    </a:lnTo>
                    <a:lnTo>
                      <a:pt x="6" y="4"/>
                    </a:lnTo>
                    <a:lnTo>
                      <a:pt x="6" y="5"/>
                    </a:lnTo>
                    <a:lnTo>
                      <a:pt x="4" y="5"/>
                    </a:lnTo>
                    <a:lnTo>
                      <a:pt x="2"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13" name="Freeform 392"/>
              <p:cNvSpPr>
                <a:spLocks/>
              </p:cNvSpPr>
              <p:nvPr/>
            </p:nvSpPr>
            <p:spPr bwMode="auto">
              <a:xfrm>
                <a:off x="5194" y="1939"/>
                <a:ext cx="5" cy="9"/>
              </a:xfrm>
              <a:custGeom>
                <a:avLst/>
                <a:gdLst>
                  <a:gd name="T0" fmla="*/ 0 w 11"/>
                  <a:gd name="T1" fmla="*/ 0 h 20"/>
                  <a:gd name="T2" fmla="*/ 4 w 11"/>
                  <a:gd name="T3" fmla="*/ 0 h 20"/>
                  <a:gd name="T4" fmla="*/ 7 w 11"/>
                  <a:gd name="T5" fmla="*/ 2 h 20"/>
                  <a:gd name="T6" fmla="*/ 9 w 11"/>
                  <a:gd name="T7" fmla="*/ 4 h 20"/>
                  <a:gd name="T8" fmla="*/ 11 w 11"/>
                  <a:gd name="T9" fmla="*/ 7 h 20"/>
                  <a:gd name="T10" fmla="*/ 11 w 11"/>
                  <a:gd name="T11" fmla="*/ 9 h 20"/>
                  <a:gd name="T12" fmla="*/ 9 w 11"/>
                  <a:gd name="T13" fmla="*/ 13 h 20"/>
                  <a:gd name="T14" fmla="*/ 9 w 11"/>
                  <a:gd name="T15" fmla="*/ 15 h 20"/>
                  <a:gd name="T16" fmla="*/ 7 w 11"/>
                  <a:gd name="T17" fmla="*/ 18 h 20"/>
                  <a:gd name="T18" fmla="*/ 6 w 11"/>
                  <a:gd name="T19" fmla="*/ 18 h 20"/>
                  <a:gd name="T20" fmla="*/ 4 w 11"/>
                  <a:gd name="T21" fmla="*/ 20 h 20"/>
                  <a:gd name="T22" fmla="*/ 2 w 11"/>
                  <a:gd name="T23" fmla="*/ 20 h 20"/>
                  <a:gd name="T24" fmla="*/ 2 w 11"/>
                  <a:gd name="T25" fmla="*/ 18 h 20"/>
                  <a:gd name="T26" fmla="*/ 0 w 11"/>
                  <a:gd name="T27" fmla="*/ 15 h 20"/>
                  <a:gd name="T28" fmla="*/ 0 w 11"/>
                  <a:gd name="T29" fmla="*/ 9 h 20"/>
                  <a:gd name="T30" fmla="*/ 0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0" y="0"/>
                    </a:moveTo>
                    <a:lnTo>
                      <a:pt x="4" y="0"/>
                    </a:lnTo>
                    <a:lnTo>
                      <a:pt x="7" y="2"/>
                    </a:lnTo>
                    <a:lnTo>
                      <a:pt x="9" y="4"/>
                    </a:lnTo>
                    <a:lnTo>
                      <a:pt x="11" y="7"/>
                    </a:lnTo>
                    <a:lnTo>
                      <a:pt x="11" y="9"/>
                    </a:lnTo>
                    <a:lnTo>
                      <a:pt x="9" y="13"/>
                    </a:lnTo>
                    <a:lnTo>
                      <a:pt x="9" y="15"/>
                    </a:lnTo>
                    <a:lnTo>
                      <a:pt x="7" y="18"/>
                    </a:lnTo>
                    <a:lnTo>
                      <a:pt x="6" y="18"/>
                    </a:lnTo>
                    <a:lnTo>
                      <a:pt x="4" y="20"/>
                    </a:lnTo>
                    <a:lnTo>
                      <a:pt x="2" y="20"/>
                    </a:lnTo>
                    <a:lnTo>
                      <a:pt x="2" y="18"/>
                    </a:lnTo>
                    <a:lnTo>
                      <a:pt x="0" y="15"/>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14" name="Freeform 393"/>
              <p:cNvSpPr>
                <a:spLocks/>
              </p:cNvSpPr>
              <p:nvPr/>
            </p:nvSpPr>
            <p:spPr bwMode="auto">
              <a:xfrm>
                <a:off x="5195" y="1956"/>
                <a:ext cx="6" cy="14"/>
              </a:xfrm>
              <a:custGeom>
                <a:avLst/>
                <a:gdLst>
                  <a:gd name="T0" fmla="*/ 3 w 11"/>
                  <a:gd name="T1" fmla="*/ 0 h 29"/>
                  <a:gd name="T2" fmla="*/ 5 w 11"/>
                  <a:gd name="T3" fmla="*/ 0 h 29"/>
                  <a:gd name="T4" fmla="*/ 7 w 11"/>
                  <a:gd name="T5" fmla="*/ 2 h 29"/>
                  <a:gd name="T6" fmla="*/ 9 w 11"/>
                  <a:gd name="T7" fmla="*/ 4 h 29"/>
                  <a:gd name="T8" fmla="*/ 11 w 11"/>
                  <a:gd name="T9" fmla="*/ 8 h 29"/>
                  <a:gd name="T10" fmla="*/ 11 w 11"/>
                  <a:gd name="T11" fmla="*/ 9 h 29"/>
                  <a:gd name="T12" fmla="*/ 11 w 11"/>
                  <a:gd name="T13" fmla="*/ 13 h 29"/>
                  <a:gd name="T14" fmla="*/ 11 w 11"/>
                  <a:gd name="T15" fmla="*/ 17 h 29"/>
                  <a:gd name="T16" fmla="*/ 11 w 11"/>
                  <a:gd name="T17" fmla="*/ 22 h 29"/>
                  <a:gd name="T18" fmla="*/ 7 w 11"/>
                  <a:gd name="T19" fmla="*/ 26 h 29"/>
                  <a:gd name="T20" fmla="*/ 3 w 11"/>
                  <a:gd name="T21" fmla="*/ 29 h 29"/>
                  <a:gd name="T22" fmla="*/ 2 w 11"/>
                  <a:gd name="T23" fmla="*/ 20 h 29"/>
                  <a:gd name="T24" fmla="*/ 0 w 11"/>
                  <a:gd name="T25" fmla="*/ 13 h 29"/>
                  <a:gd name="T26" fmla="*/ 0 w 11"/>
                  <a:gd name="T27" fmla="*/ 8 h 29"/>
                  <a:gd name="T28" fmla="*/ 0 w 11"/>
                  <a:gd name="T29" fmla="*/ 4 h 29"/>
                  <a:gd name="T30" fmla="*/ 2 w 11"/>
                  <a:gd name="T31" fmla="*/ 2 h 29"/>
                  <a:gd name="T32" fmla="*/ 3 w 11"/>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9">
                    <a:moveTo>
                      <a:pt x="3" y="0"/>
                    </a:moveTo>
                    <a:lnTo>
                      <a:pt x="5" y="0"/>
                    </a:lnTo>
                    <a:lnTo>
                      <a:pt x="7" y="2"/>
                    </a:lnTo>
                    <a:lnTo>
                      <a:pt x="9" y="4"/>
                    </a:lnTo>
                    <a:lnTo>
                      <a:pt x="11" y="8"/>
                    </a:lnTo>
                    <a:lnTo>
                      <a:pt x="11" y="9"/>
                    </a:lnTo>
                    <a:lnTo>
                      <a:pt x="11" y="13"/>
                    </a:lnTo>
                    <a:lnTo>
                      <a:pt x="11" y="17"/>
                    </a:lnTo>
                    <a:lnTo>
                      <a:pt x="11" y="22"/>
                    </a:lnTo>
                    <a:lnTo>
                      <a:pt x="7" y="26"/>
                    </a:lnTo>
                    <a:lnTo>
                      <a:pt x="3" y="29"/>
                    </a:lnTo>
                    <a:lnTo>
                      <a:pt x="2" y="20"/>
                    </a:lnTo>
                    <a:lnTo>
                      <a:pt x="0" y="13"/>
                    </a:lnTo>
                    <a:lnTo>
                      <a:pt x="0" y="8"/>
                    </a:lnTo>
                    <a:lnTo>
                      <a:pt x="0" y="4"/>
                    </a:lnTo>
                    <a:lnTo>
                      <a:pt x="2"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15" name="Freeform 394"/>
              <p:cNvSpPr>
                <a:spLocks/>
              </p:cNvSpPr>
              <p:nvPr/>
            </p:nvSpPr>
            <p:spPr bwMode="auto">
              <a:xfrm>
                <a:off x="5200" y="2011"/>
                <a:ext cx="8" cy="11"/>
              </a:xfrm>
              <a:custGeom>
                <a:avLst/>
                <a:gdLst>
                  <a:gd name="T0" fmla="*/ 11 w 16"/>
                  <a:gd name="T1" fmla="*/ 0 h 22"/>
                  <a:gd name="T2" fmla="*/ 13 w 16"/>
                  <a:gd name="T3" fmla="*/ 2 h 22"/>
                  <a:gd name="T4" fmla="*/ 14 w 16"/>
                  <a:gd name="T5" fmla="*/ 2 h 22"/>
                  <a:gd name="T6" fmla="*/ 16 w 16"/>
                  <a:gd name="T7" fmla="*/ 6 h 22"/>
                  <a:gd name="T8" fmla="*/ 16 w 16"/>
                  <a:gd name="T9" fmla="*/ 11 h 22"/>
                  <a:gd name="T10" fmla="*/ 16 w 16"/>
                  <a:gd name="T11" fmla="*/ 20 h 22"/>
                  <a:gd name="T12" fmla="*/ 0 w 16"/>
                  <a:gd name="T13" fmla="*/ 22 h 22"/>
                  <a:gd name="T14" fmla="*/ 0 w 16"/>
                  <a:gd name="T15" fmla="*/ 18 h 22"/>
                  <a:gd name="T16" fmla="*/ 0 w 16"/>
                  <a:gd name="T17" fmla="*/ 15 h 22"/>
                  <a:gd name="T18" fmla="*/ 2 w 16"/>
                  <a:gd name="T19" fmla="*/ 11 h 22"/>
                  <a:gd name="T20" fmla="*/ 3 w 16"/>
                  <a:gd name="T21" fmla="*/ 8 h 22"/>
                  <a:gd name="T22" fmla="*/ 5 w 16"/>
                  <a:gd name="T23" fmla="*/ 4 h 22"/>
                  <a:gd name="T24" fmla="*/ 9 w 16"/>
                  <a:gd name="T25" fmla="*/ 2 h 22"/>
                  <a:gd name="T26" fmla="*/ 11 w 1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2">
                    <a:moveTo>
                      <a:pt x="11" y="0"/>
                    </a:moveTo>
                    <a:lnTo>
                      <a:pt x="13" y="2"/>
                    </a:lnTo>
                    <a:lnTo>
                      <a:pt x="14" y="2"/>
                    </a:lnTo>
                    <a:lnTo>
                      <a:pt x="16" y="6"/>
                    </a:lnTo>
                    <a:lnTo>
                      <a:pt x="16" y="11"/>
                    </a:lnTo>
                    <a:lnTo>
                      <a:pt x="16" y="20"/>
                    </a:lnTo>
                    <a:lnTo>
                      <a:pt x="0" y="22"/>
                    </a:lnTo>
                    <a:lnTo>
                      <a:pt x="0" y="18"/>
                    </a:lnTo>
                    <a:lnTo>
                      <a:pt x="0" y="15"/>
                    </a:lnTo>
                    <a:lnTo>
                      <a:pt x="2" y="11"/>
                    </a:lnTo>
                    <a:lnTo>
                      <a:pt x="3" y="8"/>
                    </a:lnTo>
                    <a:lnTo>
                      <a:pt x="5" y="4"/>
                    </a:lnTo>
                    <a:lnTo>
                      <a:pt x="9" y="2"/>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16" name="Freeform 395"/>
              <p:cNvSpPr>
                <a:spLocks/>
              </p:cNvSpPr>
              <p:nvPr/>
            </p:nvSpPr>
            <p:spPr bwMode="auto">
              <a:xfrm>
                <a:off x="5176" y="1893"/>
                <a:ext cx="12" cy="12"/>
              </a:xfrm>
              <a:custGeom>
                <a:avLst/>
                <a:gdLst>
                  <a:gd name="T0" fmla="*/ 22 w 23"/>
                  <a:gd name="T1" fmla="*/ 0 h 25"/>
                  <a:gd name="T2" fmla="*/ 23 w 23"/>
                  <a:gd name="T3" fmla="*/ 11 h 25"/>
                  <a:gd name="T4" fmla="*/ 20 w 23"/>
                  <a:gd name="T5" fmla="*/ 13 h 25"/>
                  <a:gd name="T6" fmla="*/ 16 w 23"/>
                  <a:gd name="T7" fmla="*/ 15 h 25"/>
                  <a:gd name="T8" fmla="*/ 13 w 23"/>
                  <a:gd name="T9" fmla="*/ 18 h 25"/>
                  <a:gd name="T10" fmla="*/ 11 w 23"/>
                  <a:gd name="T11" fmla="*/ 20 h 25"/>
                  <a:gd name="T12" fmla="*/ 7 w 23"/>
                  <a:gd name="T13" fmla="*/ 24 h 25"/>
                  <a:gd name="T14" fmla="*/ 4 w 23"/>
                  <a:gd name="T15" fmla="*/ 25 h 25"/>
                  <a:gd name="T16" fmla="*/ 0 w 23"/>
                  <a:gd name="T17" fmla="*/ 25 h 25"/>
                  <a:gd name="T18" fmla="*/ 0 w 23"/>
                  <a:gd name="T19" fmla="*/ 20 h 25"/>
                  <a:gd name="T20" fmla="*/ 2 w 23"/>
                  <a:gd name="T21" fmla="*/ 13 h 25"/>
                  <a:gd name="T22" fmla="*/ 5 w 23"/>
                  <a:gd name="T23" fmla="*/ 9 h 25"/>
                  <a:gd name="T24" fmla="*/ 9 w 23"/>
                  <a:gd name="T25" fmla="*/ 6 h 25"/>
                  <a:gd name="T26" fmla="*/ 14 w 23"/>
                  <a:gd name="T27" fmla="*/ 2 h 25"/>
                  <a:gd name="T28" fmla="*/ 22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22" y="0"/>
                    </a:moveTo>
                    <a:lnTo>
                      <a:pt x="23" y="11"/>
                    </a:lnTo>
                    <a:lnTo>
                      <a:pt x="20" y="13"/>
                    </a:lnTo>
                    <a:lnTo>
                      <a:pt x="16" y="15"/>
                    </a:lnTo>
                    <a:lnTo>
                      <a:pt x="13" y="18"/>
                    </a:lnTo>
                    <a:lnTo>
                      <a:pt x="11" y="20"/>
                    </a:lnTo>
                    <a:lnTo>
                      <a:pt x="7" y="24"/>
                    </a:lnTo>
                    <a:lnTo>
                      <a:pt x="4" y="25"/>
                    </a:lnTo>
                    <a:lnTo>
                      <a:pt x="0" y="25"/>
                    </a:lnTo>
                    <a:lnTo>
                      <a:pt x="0" y="20"/>
                    </a:lnTo>
                    <a:lnTo>
                      <a:pt x="2" y="13"/>
                    </a:lnTo>
                    <a:lnTo>
                      <a:pt x="5" y="9"/>
                    </a:lnTo>
                    <a:lnTo>
                      <a:pt x="9" y="6"/>
                    </a:lnTo>
                    <a:lnTo>
                      <a:pt x="14" y="2"/>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17" name="Freeform 396"/>
              <p:cNvSpPr>
                <a:spLocks/>
              </p:cNvSpPr>
              <p:nvPr/>
            </p:nvSpPr>
            <p:spPr bwMode="auto">
              <a:xfrm>
                <a:off x="5193" y="1970"/>
                <a:ext cx="4" cy="4"/>
              </a:xfrm>
              <a:custGeom>
                <a:avLst/>
                <a:gdLst>
                  <a:gd name="T0" fmla="*/ 9 w 9"/>
                  <a:gd name="T1" fmla="*/ 0 h 7"/>
                  <a:gd name="T2" fmla="*/ 9 w 9"/>
                  <a:gd name="T3" fmla="*/ 2 h 7"/>
                  <a:gd name="T4" fmla="*/ 9 w 9"/>
                  <a:gd name="T5" fmla="*/ 4 h 7"/>
                  <a:gd name="T6" fmla="*/ 8 w 9"/>
                  <a:gd name="T7" fmla="*/ 6 h 7"/>
                  <a:gd name="T8" fmla="*/ 6 w 9"/>
                  <a:gd name="T9" fmla="*/ 7 h 7"/>
                  <a:gd name="T10" fmla="*/ 4 w 9"/>
                  <a:gd name="T11" fmla="*/ 7 h 7"/>
                  <a:gd name="T12" fmla="*/ 2 w 9"/>
                  <a:gd name="T13" fmla="*/ 6 h 7"/>
                  <a:gd name="T14" fmla="*/ 0 w 9"/>
                  <a:gd name="T15" fmla="*/ 0 h 7"/>
                  <a:gd name="T16" fmla="*/ 9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9" y="0"/>
                    </a:moveTo>
                    <a:lnTo>
                      <a:pt x="9" y="2"/>
                    </a:lnTo>
                    <a:lnTo>
                      <a:pt x="9" y="4"/>
                    </a:lnTo>
                    <a:lnTo>
                      <a:pt x="8" y="6"/>
                    </a:lnTo>
                    <a:lnTo>
                      <a:pt x="6" y="7"/>
                    </a:lnTo>
                    <a:lnTo>
                      <a:pt x="4" y="7"/>
                    </a:lnTo>
                    <a:lnTo>
                      <a:pt x="2" y="6"/>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18" name="Freeform 397"/>
              <p:cNvSpPr>
                <a:spLocks/>
              </p:cNvSpPr>
              <p:nvPr/>
            </p:nvSpPr>
            <p:spPr bwMode="auto">
              <a:xfrm>
                <a:off x="5208" y="2114"/>
                <a:ext cx="8" cy="9"/>
              </a:xfrm>
              <a:custGeom>
                <a:avLst/>
                <a:gdLst>
                  <a:gd name="T0" fmla="*/ 7 w 16"/>
                  <a:gd name="T1" fmla="*/ 0 h 16"/>
                  <a:gd name="T2" fmla="*/ 13 w 16"/>
                  <a:gd name="T3" fmla="*/ 2 h 16"/>
                  <a:gd name="T4" fmla="*/ 15 w 16"/>
                  <a:gd name="T5" fmla="*/ 4 h 16"/>
                  <a:gd name="T6" fmla="*/ 16 w 16"/>
                  <a:gd name="T7" fmla="*/ 5 h 16"/>
                  <a:gd name="T8" fmla="*/ 16 w 16"/>
                  <a:gd name="T9" fmla="*/ 9 h 16"/>
                  <a:gd name="T10" fmla="*/ 15 w 16"/>
                  <a:gd name="T11" fmla="*/ 11 h 16"/>
                  <a:gd name="T12" fmla="*/ 13 w 16"/>
                  <a:gd name="T13" fmla="*/ 13 h 16"/>
                  <a:gd name="T14" fmla="*/ 11 w 16"/>
                  <a:gd name="T15" fmla="*/ 14 h 16"/>
                  <a:gd name="T16" fmla="*/ 7 w 16"/>
                  <a:gd name="T17" fmla="*/ 16 h 16"/>
                  <a:gd name="T18" fmla="*/ 6 w 16"/>
                  <a:gd name="T19" fmla="*/ 16 h 16"/>
                  <a:gd name="T20" fmla="*/ 2 w 16"/>
                  <a:gd name="T21" fmla="*/ 16 h 16"/>
                  <a:gd name="T22" fmla="*/ 0 w 16"/>
                  <a:gd name="T23" fmla="*/ 16 h 16"/>
                  <a:gd name="T24" fmla="*/ 0 w 16"/>
                  <a:gd name="T25" fmla="*/ 14 h 16"/>
                  <a:gd name="T26" fmla="*/ 0 w 16"/>
                  <a:gd name="T27" fmla="*/ 13 h 16"/>
                  <a:gd name="T28" fmla="*/ 0 w 16"/>
                  <a:gd name="T29" fmla="*/ 9 h 16"/>
                  <a:gd name="T30" fmla="*/ 4 w 16"/>
                  <a:gd name="T31" fmla="*/ 5 h 16"/>
                  <a:gd name="T32" fmla="*/ 7 w 1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6">
                    <a:moveTo>
                      <a:pt x="7" y="0"/>
                    </a:moveTo>
                    <a:lnTo>
                      <a:pt x="13" y="2"/>
                    </a:lnTo>
                    <a:lnTo>
                      <a:pt x="15" y="4"/>
                    </a:lnTo>
                    <a:lnTo>
                      <a:pt x="16" y="5"/>
                    </a:lnTo>
                    <a:lnTo>
                      <a:pt x="16" y="9"/>
                    </a:lnTo>
                    <a:lnTo>
                      <a:pt x="15" y="11"/>
                    </a:lnTo>
                    <a:lnTo>
                      <a:pt x="13" y="13"/>
                    </a:lnTo>
                    <a:lnTo>
                      <a:pt x="11" y="14"/>
                    </a:lnTo>
                    <a:lnTo>
                      <a:pt x="7" y="16"/>
                    </a:lnTo>
                    <a:lnTo>
                      <a:pt x="6" y="16"/>
                    </a:lnTo>
                    <a:lnTo>
                      <a:pt x="2" y="16"/>
                    </a:lnTo>
                    <a:lnTo>
                      <a:pt x="0" y="16"/>
                    </a:lnTo>
                    <a:lnTo>
                      <a:pt x="0" y="14"/>
                    </a:lnTo>
                    <a:lnTo>
                      <a:pt x="0" y="13"/>
                    </a:lnTo>
                    <a:lnTo>
                      <a:pt x="0" y="9"/>
                    </a:lnTo>
                    <a:lnTo>
                      <a:pt x="4" y="5"/>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19" name="Freeform 398"/>
              <p:cNvSpPr>
                <a:spLocks/>
              </p:cNvSpPr>
              <p:nvPr/>
            </p:nvSpPr>
            <p:spPr bwMode="auto">
              <a:xfrm>
                <a:off x="5162" y="1936"/>
                <a:ext cx="24" cy="37"/>
              </a:xfrm>
              <a:custGeom>
                <a:avLst/>
                <a:gdLst>
                  <a:gd name="T0" fmla="*/ 18 w 49"/>
                  <a:gd name="T1" fmla="*/ 0 h 74"/>
                  <a:gd name="T2" fmla="*/ 31 w 49"/>
                  <a:gd name="T3" fmla="*/ 2 h 74"/>
                  <a:gd name="T4" fmla="*/ 40 w 49"/>
                  <a:gd name="T5" fmla="*/ 7 h 74"/>
                  <a:gd name="T6" fmla="*/ 45 w 49"/>
                  <a:gd name="T7" fmla="*/ 18 h 74"/>
                  <a:gd name="T8" fmla="*/ 47 w 49"/>
                  <a:gd name="T9" fmla="*/ 30 h 74"/>
                  <a:gd name="T10" fmla="*/ 49 w 49"/>
                  <a:gd name="T11" fmla="*/ 45 h 74"/>
                  <a:gd name="T12" fmla="*/ 47 w 49"/>
                  <a:gd name="T13" fmla="*/ 59 h 74"/>
                  <a:gd name="T14" fmla="*/ 45 w 49"/>
                  <a:gd name="T15" fmla="*/ 72 h 74"/>
                  <a:gd name="T16" fmla="*/ 33 w 49"/>
                  <a:gd name="T17" fmla="*/ 74 h 74"/>
                  <a:gd name="T18" fmla="*/ 22 w 49"/>
                  <a:gd name="T19" fmla="*/ 68 h 74"/>
                  <a:gd name="T20" fmla="*/ 11 w 49"/>
                  <a:gd name="T21" fmla="*/ 63 h 74"/>
                  <a:gd name="T22" fmla="*/ 0 w 49"/>
                  <a:gd name="T23" fmla="*/ 59 h 74"/>
                  <a:gd name="T24" fmla="*/ 2 w 49"/>
                  <a:gd name="T25" fmla="*/ 50 h 74"/>
                  <a:gd name="T26" fmla="*/ 6 w 49"/>
                  <a:gd name="T27" fmla="*/ 41 h 74"/>
                  <a:gd name="T28" fmla="*/ 6 w 49"/>
                  <a:gd name="T29" fmla="*/ 30 h 74"/>
                  <a:gd name="T30" fmla="*/ 4 w 49"/>
                  <a:gd name="T31" fmla="*/ 18 h 74"/>
                  <a:gd name="T32" fmla="*/ 7 w 49"/>
                  <a:gd name="T33" fmla="*/ 14 h 74"/>
                  <a:gd name="T34" fmla="*/ 9 w 49"/>
                  <a:gd name="T35" fmla="*/ 12 h 74"/>
                  <a:gd name="T36" fmla="*/ 9 w 49"/>
                  <a:gd name="T37" fmla="*/ 11 h 74"/>
                  <a:gd name="T38" fmla="*/ 7 w 49"/>
                  <a:gd name="T39" fmla="*/ 9 h 74"/>
                  <a:gd name="T40" fmla="*/ 6 w 49"/>
                  <a:gd name="T41" fmla="*/ 7 h 74"/>
                  <a:gd name="T42" fmla="*/ 2 w 49"/>
                  <a:gd name="T43" fmla="*/ 7 h 74"/>
                  <a:gd name="T44" fmla="*/ 18 w 49"/>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74">
                    <a:moveTo>
                      <a:pt x="18" y="0"/>
                    </a:moveTo>
                    <a:lnTo>
                      <a:pt x="31" y="2"/>
                    </a:lnTo>
                    <a:lnTo>
                      <a:pt x="40" y="7"/>
                    </a:lnTo>
                    <a:lnTo>
                      <a:pt x="45" y="18"/>
                    </a:lnTo>
                    <a:lnTo>
                      <a:pt x="47" y="30"/>
                    </a:lnTo>
                    <a:lnTo>
                      <a:pt x="49" y="45"/>
                    </a:lnTo>
                    <a:lnTo>
                      <a:pt x="47" y="59"/>
                    </a:lnTo>
                    <a:lnTo>
                      <a:pt x="45" y="72"/>
                    </a:lnTo>
                    <a:lnTo>
                      <a:pt x="33" y="74"/>
                    </a:lnTo>
                    <a:lnTo>
                      <a:pt x="22" y="68"/>
                    </a:lnTo>
                    <a:lnTo>
                      <a:pt x="11" y="63"/>
                    </a:lnTo>
                    <a:lnTo>
                      <a:pt x="0" y="59"/>
                    </a:lnTo>
                    <a:lnTo>
                      <a:pt x="2" y="50"/>
                    </a:lnTo>
                    <a:lnTo>
                      <a:pt x="6" y="41"/>
                    </a:lnTo>
                    <a:lnTo>
                      <a:pt x="6" y="30"/>
                    </a:lnTo>
                    <a:lnTo>
                      <a:pt x="4" y="18"/>
                    </a:lnTo>
                    <a:lnTo>
                      <a:pt x="7" y="14"/>
                    </a:lnTo>
                    <a:lnTo>
                      <a:pt x="9" y="12"/>
                    </a:lnTo>
                    <a:lnTo>
                      <a:pt x="9" y="11"/>
                    </a:lnTo>
                    <a:lnTo>
                      <a:pt x="7" y="9"/>
                    </a:lnTo>
                    <a:lnTo>
                      <a:pt x="6" y="7"/>
                    </a:lnTo>
                    <a:lnTo>
                      <a:pt x="2" y="7"/>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20" name="Freeform 399"/>
              <p:cNvSpPr>
                <a:spLocks/>
              </p:cNvSpPr>
              <p:nvPr/>
            </p:nvSpPr>
            <p:spPr bwMode="auto">
              <a:xfrm>
                <a:off x="5190" y="1967"/>
                <a:ext cx="3" cy="4"/>
              </a:xfrm>
              <a:custGeom>
                <a:avLst/>
                <a:gdLst>
                  <a:gd name="T0" fmla="*/ 2 w 5"/>
                  <a:gd name="T1" fmla="*/ 0 h 7"/>
                  <a:gd name="T2" fmla="*/ 4 w 5"/>
                  <a:gd name="T3" fmla="*/ 2 h 7"/>
                  <a:gd name="T4" fmla="*/ 5 w 5"/>
                  <a:gd name="T5" fmla="*/ 5 h 7"/>
                  <a:gd name="T6" fmla="*/ 4 w 5"/>
                  <a:gd name="T7" fmla="*/ 7 h 7"/>
                  <a:gd name="T8" fmla="*/ 2 w 5"/>
                  <a:gd name="T9" fmla="*/ 5 h 7"/>
                  <a:gd name="T10" fmla="*/ 0 w 5"/>
                  <a:gd name="T11" fmla="*/ 3 h 7"/>
                  <a:gd name="T12" fmla="*/ 0 w 5"/>
                  <a:gd name="T13" fmla="*/ 2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4" y="2"/>
                    </a:lnTo>
                    <a:lnTo>
                      <a:pt x="5" y="5"/>
                    </a:lnTo>
                    <a:lnTo>
                      <a:pt x="4" y="7"/>
                    </a:lnTo>
                    <a:lnTo>
                      <a:pt x="2" y="5"/>
                    </a:lnTo>
                    <a:lnTo>
                      <a:pt x="0" y="3"/>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21" name="Freeform 400"/>
              <p:cNvSpPr>
                <a:spLocks/>
              </p:cNvSpPr>
              <p:nvPr/>
            </p:nvSpPr>
            <p:spPr bwMode="auto">
              <a:xfrm>
                <a:off x="5197" y="2022"/>
                <a:ext cx="3" cy="4"/>
              </a:xfrm>
              <a:custGeom>
                <a:avLst/>
                <a:gdLst>
                  <a:gd name="T0" fmla="*/ 6 w 6"/>
                  <a:gd name="T1" fmla="*/ 0 h 9"/>
                  <a:gd name="T2" fmla="*/ 6 w 6"/>
                  <a:gd name="T3" fmla="*/ 5 h 9"/>
                  <a:gd name="T4" fmla="*/ 6 w 6"/>
                  <a:gd name="T5" fmla="*/ 7 h 9"/>
                  <a:gd name="T6" fmla="*/ 4 w 6"/>
                  <a:gd name="T7" fmla="*/ 9 h 9"/>
                  <a:gd name="T8" fmla="*/ 2 w 6"/>
                  <a:gd name="T9" fmla="*/ 9 h 9"/>
                  <a:gd name="T10" fmla="*/ 0 w 6"/>
                  <a:gd name="T11" fmla="*/ 7 h 9"/>
                  <a:gd name="T12" fmla="*/ 0 w 6"/>
                  <a:gd name="T13" fmla="*/ 5 h 9"/>
                  <a:gd name="T14" fmla="*/ 2 w 6"/>
                  <a:gd name="T15" fmla="*/ 4 h 9"/>
                  <a:gd name="T16" fmla="*/ 6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6" y="0"/>
                    </a:moveTo>
                    <a:lnTo>
                      <a:pt x="6" y="5"/>
                    </a:lnTo>
                    <a:lnTo>
                      <a:pt x="6" y="7"/>
                    </a:lnTo>
                    <a:lnTo>
                      <a:pt x="4" y="9"/>
                    </a:lnTo>
                    <a:lnTo>
                      <a:pt x="2" y="9"/>
                    </a:lnTo>
                    <a:lnTo>
                      <a:pt x="0" y="7"/>
                    </a:lnTo>
                    <a:lnTo>
                      <a:pt x="0" y="5"/>
                    </a:lnTo>
                    <a:lnTo>
                      <a:pt x="2" y="4"/>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22" name="Freeform 401"/>
              <p:cNvSpPr>
                <a:spLocks/>
              </p:cNvSpPr>
              <p:nvPr/>
            </p:nvSpPr>
            <p:spPr bwMode="auto">
              <a:xfrm>
                <a:off x="5215" y="2173"/>
                <a:ext cx="3" cy="4"/>
              </a:xfrm>
              <a:custGeom>
                <a:avLst/>
                <a:gdLst>
                  <a:gd name="T0" fmla="*/ 3 w 5"/>
                  <a:gd name="T1" fmla="*/ 0 h 7"/>
                  <a:gd name="T2" fmla="*/ 5 w 5"/>
                  <a:gd name="T3" fmla="*/ 0 h 7"/>
                  <a:gd name="T4" fmla="*/ 5 w 5"/>
                  <a:gd name="T5" fmla="*/ 2 h 7"/>
                  <a:gd name="T6" fmla="*/ 3 w 5"/>
                  <a:gd name="T7" fmla="*/ 6 h 7"/>
                  <a:gd name="T8" fmla="*/ 0 w 5"/>
                  <a:gd name="T9" fmla="*/ 7 h 7"/>
                  <a:gd name="T10" fmla="*/ 0 w 5"/>
                  <a:gd name="T11" fmla="*/ 4 h 7"/>
                  <a:gd name="T12" fmla="*/ 1 w 5"/>
                  <a:gd name="T13" fmla="*/ 2 h 7"/>
                  <a:gd name="T14" fmla="*/ 3 w 5"/>
                  <a:gd name="T15" fmla="*/ 0 h 7"/>
                  <a:gd name="T16" fmla="*/ 3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3" y="0"/>
                    </a:moveTo>
                    <a:lnTo>
                      <a:pt x="5" y="0"/>
                    </a:lnTo>
                    <a:lnTo>
                      <a:pt x="5" y="2"/>
                    </a:lnTo>
                    <a:lnTo>
                      <a:pt x="3" y="6"/>
                    </a:lnTo>
                    <a:lnTo>
                      <a:pt x="0" y="7"/>
                    </a:lnTo>
                    <a:lnTo>
                      <a:pt x="0" y="4"/>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23" name="Freeform 402"/>
              <p:cNvSpPr>
                <a:spLocks/>
              </p:cNvSpPr>
              <p:nvPr/>
            </p:nvSpPr>
            <p:spPr bwMode="auto">
              <a:xfrm>
                <a:off x="5221" y="2218"/>
                <a:ext cx="3" cy="3"/>
              </a:xfrm>
              <a:custGeom>
                <a:avLst/>
                <a:gdLst>
                  <a:gd name="T0" fmla="*/ 4 w 8"/>
                  <a:gd name="T1" fmla="*/ 0 h 6"/>
                  <a:gd name="T2" fmla="*/ 6 w 8"/>
                  <a:gd name="T3" fmla="*/ 0 h 6"/>
                  <a:gd name="T4" fmla="*/ 8 w 8"/>
                  <a:gd name="T5" fmla="*/ 2 h 6"/>
                  <a:gd name="T6" fmla="*/ 8 w 8"/>
                  <a:gd name="T7" fmla="*/ 4 h 6"/>
                  <a:gd name="T8" fmla="*/ 8 w 8"/>
                  <a:gd name="T9" fmla="*/ 6 h 6"/>
                  <a:gd name="T10" fmla="*/ 6 w 8"/>
                  <a:gd name="T11" fmla="*/ 6 h 6"/>
                  <a:gd name="T12" fmla="*/ 4 w 8"/>
                  <a:gd name="T13" fmla="*/ 4 h 6"/>
                  <a:gd name="T14" fmla="*/ 0 w 8"/>
                  <a:gd name="T15" fmla="*/ 0 h 6"/>
                  <a:gd name="T16" fmla="*/ 4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4" y="0"/>
                    </a:moveTo>
                    <a:lnTo>
                      <a:pt x="6" y="0"/>
                    </a:lnTo>
                    <a:lnTo>
                      <a:pt x="8" y="2"/>
                    </a:lnTo>
                    <a:lnTo>
                      <a:pt x="8" y="4"/>
                    </a:lnTo>
                    <a:lnTo>
                      <a:pt x="8"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24" name="Freeform 403"/>
              <p:cNvSpPr>
                <a:spLocks/>
              </p:cNvSpPr>
              <p:nvPr/>
            </p:nvSpPr>
            <p:spPr bwMode="auto">
              <a:xfrm>
                <a:off x="5224" y="2243"/>
                <a:ext cx="5" cy="4"/>
              </a:xfrm>
              <a:custGeom>
                <a:avLst/>
                <a:gdLst>
                  <a:gd name="T0" fmla="*/ 9 w 9"/>
                  <a:gd name="T1" fmla="*/ 0 h 9"/>
                  <a:gd name="T2" fmla="*/ 9 w 9"/>
                  <a:gd name="T3" fmla="*/ 4 h 9"/>
                  <a:gd name="T4" fmla="*/ 7 w 9"/>
                  <a:gd name="T5" fmla="*/ 5 h 9"/>
                  <a:gd name="T6" fmla="*/ 5 w 9"/>
                  <a:gd name="T7" fmla="*/ 7 h 9"/>
                  <a:gd name="T8" fmla="*/ 3 w 9"/>
                  <a:gd name="T9" fmla="*/ 9 h 9"/>
                  <a:gd name="T10" fmla="*/ 1 w 9"/>
                  <a:gd name="T11" fmla="*/ 7 h 9"/>
                  <a:gd name="T12" fmla="*/ 0 w 9"/>
                  <a:gd name="T13" fmla="*/ 2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4"/>
                    </a:lnTo>
                    <a:lnTo>
                      <a:pt x="7" y="5"/>
                    </a:lnTo>
                    <a:lnTo>
                      <a:pt x="5" y="7"/>
                    </a:lnTo>
                    <a:lnTo>
                      <a:pt x="3" y="9"/>
                    </a:lnTo>
                    <a:lnTo>
                      <a:pt x="1" y="7"/>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25" name="Freeform 404"/>
              <p:cNvSpPr>
                <a:spLocks/>
              </p:cNvSpPr>
              <p:nvPr/>
            </p:nvSpPr>
            <p:spPr bwMode="auto">
              <a:xfrm>
                <a:off x="5207" y="2147"/>
                <a:ext cx="6" cy="4"/>
              </a:xfrm>
              <a:custGeom>
                <a:avLst/>
                <a:gdLst>
                  <a:gd name="T0" fmla="*/ 4 w 11"/>
                  <a:gd name="T1" fmla="*/ 0 h 9"/>
                  <a:gd name="T2" fmla="*/ 8 w 11"/>
                  <a:gd name="T3" fmla="*/ 0 h 9"/>
                  <a:gd name="T4" fmla="*/ 9 w 11"/>
                  <a:gd name="T5" fmla="*/ 2 h 9"/>
                  <a:gd name="T6" fmla="*/ 11 w 11"/>
                  <a:gd name="T7" fmla="*/ 3 h 9"/>
                  <a:gd name="T8" fmla="*/ 11 w 11"/>
                  <a:gd name="T9" fmla="*/ 9 h 9"/>
                  <a:gd name="T10" fmla="*/ 8 w 11"/>
                  <a:gd name="T11" fmla="*/ 9 h 9"/>
                  <a:gd name="T12" fmla="*/ 6 w 11"/>
                  <a:gd name="T13" fmla="*/ 9 h 9"/>
                  <a:gd name="T14" fmla="*/ 2 w 11"/>
                  <a:gd name="T15" fmla="*/ 7 h 9"/>
                  <a:gd name="T16" fmla="*/ 2 w 11"/>
                  <a:gd name="T17" fmla="*/ 3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8" y="0"/>
                    </a:lnTo>
                    <a:lnTo>
                      <a:pt x="9" y="2"/>
                    </a:lnTo>
                    <a:lnTo>
                      <a:pt x="11" y="3"/>
                    </a:lnTo>
                    <a:lnTo>
                      <a:pt x="11" y="9"/>
                    </a:lnTo>
                    <a:lnTo>
                      <a:pt x="8" y="9"/>
                    </a:lnTo>
                    <a:lnTo>
                      <a:pt x="6" y="9"/>
                    </a:lnTo>
                    <a:lnTo>
                      <a:pt x="2" y="7"/>
                    </a:lnTo>
                    <a:lnTo>
                      <a:pt x="2"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26" name="Freeform 405"/>
              <p:cNvSpPr>
                <a:spLocks/>
              </p:cNvSpPr>
              <p:nvPr/>
            </p:nvSpPr>
            <p:spPr bwMode="auto">
              <a:xfrm>
                <a:off x="5213" y="2208"/>
                <a:ext cx="8" cy="10"/>
              </a:xfrm>
              <a:custGeom>
                <a:avLst/>
                <a:gdLst>
                  <a:gd name="T0" fmla="*/ 5 w 14"/>
                  <a:gd name="T1" fmla="*/ 0 h 19"/>
                  <a:gd name="T2" fmla="*/ 7 w 14"/>
                  <a:gd name="T3" fmla="*/ 0 h 19"/>
                  <a:gd name="T4" fmla="*/ 11 w 14"/>
                  <a:gd name="T5" fmla="*/ 1 h 19"/>
                  <a:gd name="T6" fmla="*/ 13 w 14"/>
                  <a:gd name="T7" fmla="*/ 5 h 19"/>
                  <a:gd name="T8" fmla="*/ 14 w 14"/>
                  <a:gd name="T9" fmla="*/ 10 h 19"/>
                  <a:gd name="T10" fmla="*/ 14 w 14"/>
                  <a:gd name="T11" fmla="*/ 19 h 19"/>
                  <a:gd name="T12" fmla="*/ 9 w 14"/>
                  <a:gd name="T13" fmla="*/ 19 h 19"/>
                  <a:gd name="T14" fmla="*/ 5 w 14"/>
                  <a:gd name="T15" fmla="*/ 18 h 19"/>
                  <a:gd name="T16" fmla="*/ 2 w 14"/>
                  <a:gd name="T17" fmla="*/ 16 h 19"/>
                  <a:gd name="T18" fmla="*/ 0 w 14"/>
                  <a:gd name="T19" fmla="*/ 14 h 19"/>
                  <a:gd name="T20" fmla="*/ 0 w 14"/>
                  <a:gd name="T21" fmla="*/ 10 h 19"/>
                  <a:gd name="T22" fmla="*/ 0 w 14"/>
                  <a:gd name="T23" fmla="*/ 7 h 19"/>
                  <a:gd name="T24" fmla="*/ 0 w 14"/>
                  <a:gd name="T25" fmla="*/ 5 h 19"/>
                  <a:gd name="T26" fmla="*/ 2 w 14"/>
                  <a:gd name="T27" fmla="*/ 1 h 19"/>
                  <a:gd name="T28" fmla="*/ 4 w 14"/>
                  <a:gd name="T29" fmla="*/ 0 h 19"/>
                  <a:gd name="T30" fmla="*/ 5 w 14"/>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9">
                    <a:moveTo>
                      <a:pt x="5" y="0"/>
                    </a:moveTo>
                    <a:lnTo>
                      <a:pt x="7" y="0"/>
                    </a:lnTo>
                    <a:lnTo>
                      <a:pt x="11" y="1"/>
                    </a:lnTo>
                    <a:lnTo>
                      <a:pt x="13" y="5"/>
                    </a:lnTo>
                    <a:lnTo>
                      <a:pt x="14" y="10"/>
                    </a:lnTo>
                    <a:lnTo>
                      <a:pt x="14" y="19"/>
                    </a:lnTo>
                    <a:lnTo>
                      <a:pt x="9" y="19"/>
                    </a:lnTo>
                    <a:lnTo>
                      <a:pt x="5" y="18"/>
                    </a:lnTo>
                    <a:lnTo>
                      <a:pt x="2" y="16"/>
                    </a:lnTo>
                    <a:lnTo>
                      <a:pt x="0" y="14"/>
                    </a:lnTo>
                    <a:lnTo>
                      <a:pt x="0" y="10"/>
                    </a:lnTo>
                    <a:lnTo>
                      <a:pt x="0" y="7"/>
                    </a:lnTo>
                    <a:lnTo>
                      <a:pt x="0" y="5"/>
                    </a:lnTo>
                    <a:lnTo>
                      <a:pt x="2" y="1"/>
                    </a:lnTo>
                    <a:lnTo>
                      <a:pt x="4"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27" name="Freeform 406"/>
              <p:cNvSpPr>
                <a:spLocks/>
              </p:cNvSpPr>
              <p:nvPr/>
            </p:nvSpPr>
            <p:spPr bwMode="auto">
              <a:xfrm>
                <a:off x="5170" y="1892"/>
                <a:ext cx="3" cy="4"/>
              </a:xfrm>
              <a:custGeom>
                <a:avLst/>
                <a:gdLst>
                  <a:gd name="T0" fmla="*/ 4 w 6"/>
                  <a:gd name="T1" fmla="*/ 0 h 9"/>
                  <a:gd name="T2" fmla="*/ 6 w 6"/>
                  <a:gd name="T3" fmla="*/ 2 h 9"/>
                  <a:gd name="T4" fmla="*/ 6 w 6"/>
                  <a:gd name="T5" fmla="*/ 4 h 9"/>
                  <a:gd name="T6" fmla="*/ 4 w 6"/>
                  <a:gd name="T7" fmla="*/ 6 h 9"/>
                  <a:gd name="T8" fmla="*/ 0 w 6"/>
                  <a:gd name="T9" fmla="*/ 9 h 9"/>
                  <a:gd name="T10" fmla="*/ 0 w 6"/>
                  <a:gd name="T11" fmla="*/ 6 h 9"/>
                  <a:gd name="T12" fmla="*/ 2 w 6"/>
                  <a:gd name="T13" fmla="*/ 2 h 9"/>
                  <a:gd name="T14" fmla="*/ 2 w 6"/>
                  <a:gd name="T15" fmla="*/ 0 h 9"/>
                  <a:gd name="T16" fmla="*/ 4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4" y="0"/>
                    </a:moveTo>
                    <a:lnTo>
                      <a:pt x="6" y="2"/>
                    </a:lnTo>
                    <a:lnTo>
                      <a:pt x="6" y="4"/>
                    </a:lnTo>
                    <a:lnTo>
                      <a:pt x="4" y="6"/>
                    </a:lnTo>
                    <a:lnTo>
                      <a:pt x="0" y="9"/>
                    </a:lnTo>
                    <a:lnTo>
                      <a:pt x="0" y="6"/>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28" name="Freeform 407"/>
              <p:cNvSpPr>
                <a:spLocks/>
              </p:cNvSpPr>
              <p:nvPr/>
            </p:nvSpPr>
            <p:spPr bwMode="auto">
              <a:xfrm>
                <a:off x="5157" y="1896"/>
                <a:ext cx="21" cy="30"/>
              </a:xfrm>
              <a:custGeom>
                <a:avLst/>
                <a:gdLst>
                  <a:gd name="T0" fmla="*/ 27 w 44"/>
                  <a:gd name="T1" fmla="*/ 0 h 60"/>
                  <a:gd name="T2" fmla="*/ 29 w 44"/>
                  <a:gd name="T3" fmla="*/ 4 h 60"/>
                  <a:gd name="T4" fmla="*/ 29 w 44"/>
                  <a:gd name="T5" fmla="*/ 8 h 60"/>
                  <a:gd name="T6" fmla="*/ 31 w 44"/>
                  <a:gd name="T7" fmla="*/ 11 h 60"/>
                  <a:gd name="T8" fmla="*/ 33 w 44"/>
                  <a:gd name="T9" fmla="*/ 15 h 60"/>
                  <a:gd name="T10" fmla="*/ 35 w 44"/>
                  <a:gd name="T11" fmla="*/ 17 h 60"/>
                  <a:gd name="T12" fmla="*/ 36 w 44"/>
                  <a:gd name="T13" fmla="*/ 18 h 60"/>
                  <a:gd name="T14" fmla="*/ 40 w 44"/>
                  <a:gd name="T15" fmla="*/ 18 h 60"/>
                  <a:gd name="T16" fmla="*/ 44 w 44"/>
                  <a:gd name="T17" fmla="*/ 60 h 60"/>
                  <a:gd name="T18" fmla="*/ 33 w 44"/>
                  <a:gd name="T19" fmla="*/ 54 h 60"/>
                  <a:gd name="T20" fmla="*/ 18 w 44"/>
                  <a:gd name="T21" fmla="*/ 54 h 60"/>
                  <a:gd name="T22" fmla="*/ 0 w 44"/>
                  <a:gd name="T23" fmla="*/ 58 h 60"/>
                  <a:gd name="T24" fmla="*/ 6 w 44"/>
                  <a:gd name="T25" fmla="*/ 47 h 60"/>
                  <a:gd name="T26" fmla="*/ 8 w 44"/>
                  <a:gd name="T27" fmla="*/ 36 h 60"/>
                  <a:gd name="T28" fmla="*/ 9 w 44"/>
                  <a:gd name="T29" fmla="*/ 24 h 60"/>
                  <a:gd name="T30" fmla="*/ 11 w 44"/>
                  <a:gd name="T31" fmla="*/ 13 h 60"/>
                  <a:gd name="T32" fmla="*/ 17 w 44"/>
                  <a:gd name="T33" fmla="*/ 4 h 60"/>
                  <a:gd name="T34" fmla="*/ 27 w 44"/>
                  <a:gd name="T3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60">
                    <a:moveTo>
                      <a:pt x="27" y="0"/>
                    </a:moveTo>
                    <a:lnTo>
                      <a:pt x="29" y="4"/>
                    </a:lnTo>
                    <a:lnTo>
                      <a:pt x="29" y="8"/>
                    </a:lnTo>
                    <a:lnTo>
                      <a:pt x="31" y="11"/>
                    </a:lnTo>
                    <a:lnTo>
                      <a:pt x="33" y="15"/>
                    </a:lnTo>
                    <a:lnTo>
                      <a:pt x="35" y="17"/>
                    </a:lnTo>
                    <a:lnTo>
                      <a:pt x="36" y="18"/>
                    </a:lnTo>
                    <a:lnTo>
                      <a:pt x="40" y="18"/>
                    </a:lnTo>
                    <a:lnTo>
                      <a:pt x="44" y="60"/>
                    </a:lnTo>
                    <a:lnTo>
                      <a:pt x="33" y="54"/>
                    </a:lnTo>
                    <a:lnTo>
                      <a:pt x="18" y="54"/>
                    </a:lnTo>
                    <a:lnTo>
                      <a:pt x="0" y="58"/>
                    </a:lnTo>
                    <a:lnTo>
                      <a:pt x="6" y="47"/>
                    </a:lnTo>
                    <a:lnTo>
                      <a:pt x="8" y="36"/>
                    </a:lnTo>
                    <a:lnTo>
                      <a:pt x="9" y="24"/>
                    </a:lnTo>
                    <a:lnTo>
                      <a:pt x="11" y="13"/>
                    </a:lnTo>
                    <a:lnTo>
                      <a:pt x="17" y="4"/>
                    </a:lnTo>
                    <a:lnTo>
                      <a:pt x="2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29" name="Freeform 408"/>
              <p:cNvSpPr>
                <a:spLocks/>
              </p:cNvSpPr>
              <p:nvPr/>
            </p:nvSpPr>
            <p:spPr bwMode="auto">
              <a:xfrm>
                <a:off x="5182" y="2015"/>
                <a:ext cx="10" cy="14"/>
              </a:xfrm>
              <a:custGeom>
                <a:avLst/>
                <a:gdLst>
                  <a:gd name="T0" fmla="*/ 0 w 20"/>
                  <a:gd name="T1" fmla="*/ 0 h 28"/>
                  <a:gd name="T2" fmla="*/ 5 w 20"/>
                  <a:gd name="T3" fmla="*/ 2 h 28"/>
                  <a:gd name="T4" fmla="*/ 9 w 20"/>
                  <a:gd name="T5" fmla="*/ 4 h 28"/>
                  <a:gd name="T6" fmla="*/ 12 w 20"/>
                  <a:gd name="T7" fmla="*/ 8 h 28"/>
                  <a:gd name="T8" fmla="*/ 16 w 20"/>
                  <a:gd name="T9" fmla="*/ 13 h 28"/>
                  <a:gd name="T10" fmla="*/ 20 w 20"/>
                  <a:gd name="T11" fmla="*/ 18 h 28"/>
                  <a:gd name="T12" fmla="*/ 20 w 20"/>
                  <a:gd name="T13" fmla="*/ 28 h 28"/>
                  <a:gd name="T14" fmla="*/ 14 w 20"/>
                  <a:gd name="T15" fmla="*/ 26 h 28"/>
                  <a:gd name="T16" fmla="*/ 11 w 20"/>
                  <a:gd name="T17" fmla="*/ 24 h 28"/>
                  <a:gd name="T18" fmla="*/ 7 w 20"/>
                  <a:gd name="T19" fmla="*/ 18 h 28"/>
                  <a:gd name="T20" fmla="*/ 3 w 20"/>
                  <a:gd name="T21" fmla="*/ 15 h 28"/>
                  <a:gd name="T22" fmla="*/ 2 w 20"/>
                  <a:gd name="T23" fmla="*/ 8 h 28"/>
                  <a:gd name="T24" fmla="*/ 0 w 20"/>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8">
                    <a:moveTo>
                      <a:pt x="0" y="0"/>
                    </a:moveTo>
                    <a:lnTo>
                      <a:pt x="5" y="2"/>
                    </a:lnTo>
                    <a:lnTo>
                      <a:pt x="9" y="4"/>
                    </a:lnTo>
                    <a:lnTo>
                      <a:pt x="12" y="8"/>
                    </a:lnTo>
                    <a:lnTo>
                      <a:pt x="16" y="13"/>
                    </a:lnTo>
                    <a:lnTo>
                      <a:pt x="20" y="18"/>
                    </a:lnTo>
                    <a:lnTo>
                      <a:pt x="20" y="28"/>
                    </a:lnTo>
                    <a:lnTo>
                      <a:pt x="14" y="26"/>
                    </a:lnTo>
                    <a:lnTo>
                      <a:pt x="11" y="24"/>
                    </a:lnTo>
                    <a:lnTo>
                      <a:pt x="7" y="18"/>
                    </a:lnTo>
                    <a:lnTo>
                      <a:pt x="3" y="15"/>
                    </a:lnTo>
                    <a:lnTo>
                      <a:pt x="2" y="8"/>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30" name="Freeform 409"/>
              <p:cNvSpPr>
                <a:spLocks/>
              </p:cNvSpPr>
              <p:nvPr/>
            </p:nvSpPr>
            <p:spPr bwMode="auto">
              <a:xfrm>
                <a:off x="5196" y="2142"/>
                <a:ext cx="11" cy="11"/>
              </a:xfrm>
              <a:custGeom>
                <a:avLst/>
                <a:gdLst>
                  <a:gd name="T0" fmla="*/ 21 w 21"/>
                  <a:gd name="T1" fmla="*/ 0 h 23"/>
                  <a:gd name="T2" fmla="*/ 21 w 21"/>
                  <a:gd name="T3" fmla="*/ 11 h 23"/>
                  <a:gd name="T4" fmla="*/ 18 w 21"/>
                  <a:gd name="T5" fmla="*/ 16 h 23"/>
                  <a:gd name="T6" fmla="*/ 14 w 21"/>
                  <a:gd name="T7" fmla="*/ 22 h 23"/>
                  <a:gd name="T8" fmla="*/ 10 w 21"/>
                  <a:gd name="T9" fmla="*/ 23 h 23"/>
                  <a:gd name="T10" fmla="*/ 7 w 21"/>
                  <a:gd name="T11" fmla="*/ 23 h 23"/>
                  <a:gd name="T12" fmla="*/ 3 w 21"/>
                  <a:gd name="T13" fmla="*/ 23 h 23"/>
                  <a:gd name="T14" fmla="*/ 1 w 21"/>
                  <a:gd name="T15" fmla="*/ 20 h 23"/>
                  <a:gd name="T16" fmla="*/ 0 w 21"/>
                  <a:gd name="T17" fmla="*/ 18 h 23"/>
                  <a:gd name="T18" fmla="*/ 0 w 21"/>
                  <a:gd name="T19" fmla="*/ 14 h 23"/>
                  <a:gd name="T20" fmla="*/ 1 w 21"/>
                  <a:gd name="T21" fmla="*/ 11 h 23"/>
                  <a:gd name="T22" fmla="*/ 3 w 21"/>
                  <a:gd name="T23" fmla="*/ 7 h 23"/>
                  <a:gd name="T24" fmla="*/ 9 w 21"/>
                  <a:gd name="T25" fmla="*/ 5 h 23"/>
                  <a:gd name="T26" fmla="*/ 14 w 21"/>
                  <a:gd name="T27" fmla="*/ 2 h 23"/>
                  <a:gd name="T28" fmla="*/ 21 w 21"/>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21" y="0"/>
                    </a:moveTo>
                    <a:lnTo>
                      <a:pt x="21" y="11"/>
                    </a:lnTo>
                    <a:lnTo>
                      <a:pt x="18" y="16"/>
                    </a:lnTo>
                    <a:lnTo>
                      <a:pt x="14" y="22"/>
                    </a:lnTo>
                    <a:lnTo>
                      <a:pt x="10" y="23"/>
                    </a:lnTo>
                    <a:lnTo>
                      <a:pt x="7" y="23"/>
                    </a:lnTo>
                    <a:lnTo>
                      <a:pt x="3" y="23"/>
                    </a:lnTo>
                    <a:lnTo>
                      <a:pt x="1" y="20"/>
                    </a:lnTo>
                    <a:lnTo>
                      <a:pt x="0" y="18"/>
                    </a:lnTo>
                    <a:lnTo>
                      <a:pt x="0" y="14"/>
                    </a:lnTo>
                    <a:lnTo>
                      <a:pt x="1" y="11"/>
                    </a:lnTo>
                    <a:lnTo>
                      <a:pt x="3" y="7"/>
                    </a:lnTo>
                    <a:lnTo>
                      <a:pt x="9" y="5"/>
                    </a:lnTo>
                    <a:lnTo>
                      <a:pt x="14" y="2"/>
                    </a:lnTo>
                    <a:lnTo>
                      <a:pt x="2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31" name="Freeform 410"/>
              <p:cNvSpPr>
                <a:spLocks/>
              </p:cNvSpPr>
              <p:nvPr/>
            </p:nvSpPr>
            <p:spPr bwMode="auto">
              <a:xfrm>
                <a:off x="5230" y="2350"/>
                <a:ext cx="4" cy="3"/>
              </a:xfrm>
              <a:custGeom>
                <a:avLst/>
                <a:gdLst>
                  <a:gd name="T0" fmla="*/ 6 w 9"/>
                  <a:gd name="T1" fmla="*/ 0 h 7"/>
                  <a:gd name="T2" fmla="*/ 8 w 9"/>
                  <a:gd name="T3" fmla="*/ 2 h 7"/>
                  <a:gd name="T4" fmla="*/ 9 w 9"/>
                  <a:gd name="T5" fmla="*/ 5 h 7"/>
                  <a:gd name="T6" fmla="*/ 0 w 9"/>
                  <a:gd name="T7" fmla="*/ 7 h 7"/>
                  <a:gd name="T8" fmla="*/ 0 w 9"/>
                  <a:gd name="T9" fmla="*/ 3 h 7"/>
                  <a:gd name="T10" fmla="*/ 2 w 9"/>
                  <a:gd name="T11" fmla="*/ 2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2"/>
                    </a:lnTo>
                    <a:lnTo>
                      <a:pt x="9" y="5"/>
                    </a:lnTo>
                    <a:lnTo>
                      <a:pt x="0" y="7"/>
                    </a:lnTo>
                    <a:lnTo>
                      <a:pt x="0" y="3"/>
                    </a:lnTo>
                    <a:lnTo>
                      <a:pt x="2" y="2"/>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32" name="Freeform 411"/>
              <p:cNvSpPr>
                <a:spLocks/>
              </p:cNvSpPr>
              <p:nvPr/>
            </p:nvSpPr>
            <p:spPr bwMode="auto">
              <a:xfrm>
                <a:off x="5199" y="2212"/>
                <a:ext cx="8" cy="10"/>
              </a:xfrm>
              <a:custGeom>
                <a:avLst/>
                <a:gdLst>
                  <a:gd name="T0" fmla="*/ 2 w 16"/>
                  <a:gd name="T1" fmla="*/ 0 h 20"/>
                  <a:gd name="T2" fmla="*/ 5 w 16"/>
                  <a:gd name="T3" fmla="*/ 0 h 20"/>
                  <a:gd name="T4" fmla="*/ 7 w 16"/>
                  <a:gd name="T5" fmla="*/ 2 h 20"/>
                  <a:gd name="T6" fmla="*/ 11 w 16"/>
                  <a:gd name="T7" fmla="*/ 3 h 20"/>
                  <a:gd name="T8" fmla="*/ 13 w 16"/>
                  <a:gd name="T9" fmla="*/ 5 h 20"/>
                  <a:gd name="T10" fmla="*/ 15 w 16"/>
                  <a:gd name="T11" fmla="*/ 9 h 20"/>
                  <a:gd name="T12" fmla="*/ 16 w 16"/>
                  <a:gd name="T13" fmla="*/ 11 h 20"/>
                  <a:gd name="T14" fmla="*/ 16 w 16"/>
                  <a:gd name="T15" fmla="*/ 14 h 20"/>
                  <a:gd name="T16" fmla="*/ 16 w 16"/>
                  <a:gd name="T17" fmla="*/ 16 h 20"/>
                  <a:gd name="T18" fmla="*/ 16 w 16"/>
                  <a:gd name="T19" fmla="*/ 18 h 20"/>
                  <a:gd name="T20" fmla="*/ 13 w 16"/>
                  <a:gd name="T21" fmla="*/ 20 h 20"/>
                  <a:gd name="T22" fmla="*/ 9 w 16"/>
                  <a:gd name="T23" fmla="*/ 20 h 20"/>
                  <a:gd name="T24" fmla="*/ 2 w 16"/>
                  <a:gd name="T25" fmla="*/ 20 h 20"/>
                  <a:gd name="T26" fmla="*/ 0 w 16"/>
                  <a:gd name="T27" fmla="*/ 12 h 20"/>
                  <a:gd name="T28" fmla="*/ 0 w 16"/>
                  <a:gd name="T29" fmla="*/ 7 h 20"/>
                  <a:gd name="T30" fmla="*/ 0 w 16"/>
                  <a:gd name="T31" fmla="*/ 3 h 20"/>
                  <a:gd name="T32" fmla="*/ 0 w 16"/>
                  <a:gd name="T33" fmla="*/ 2 h 20"/>
                  <a:gd name="T34" fmla="*/ 2 w 16"/>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0">
                    <a:moveTo>
                      <a:pt x="2" y="0"/>
                    </a:moveTo>
                    <a:lnTo>
                      <a:pt x="5" y="0"/>
                    </a:lnTo>
                    <a:lnTo>
                      <a:pt x="7" y="2"/>
                    </a:lnTo>
                    <a:lnTo>
                      <a:pt x="11" y="3"/>
                    </a:lnTo>
                    <a:lnTo>
                      <a:pt x="13" y="5"/>
                    </a:lnTo>
                    <a:lnTo>
                      <a:pt x="15" y="9"/>
                    </a:lnTo>
                    <a:lnTo>
                      <a:pt x="16" y="11"/>
                    </a:lnTo>
                    <a:lnTo>
                      <a:pt x="16" y="14"/>
                    </a:lnTo>
                    <a:lnTo>
                      <a:pt x="16" y="16"/>
                    </a:lnTo>
                    <a:lnTo>
                      <a:pt x="16" y="18"/>
                    </a:lnTo>
                    <a:lnTo>
                      <a:pt x="13" y="20"/>
                    </a:lnTo>
                    <a:lnTo>
                      <a:pt x="9" y="20"/>
                    </a:lnTo>
                    <a:lnTo>
                      <a:pt x="2" y="20"/>
                    </a:lnTo>
                    <a:lnTo>
                      <a:pt x="0" y="12"/>
                    </a:lnTo>
                    <a:lnTo>
                      <a:pt x="0" y="7"/>
                    </a:lnTo>
                    <a:lnTo>
                      <a:pt x="0" y="3"/>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33" name="Freeform 412"/>
              <p:cNvSpPr>
                <a:spLocks/>
              </p:cNvSpPr>
              <p:nvPr/>
            </p:nvSpPr>
            <p:spPr bwMode="auto">
              <a:xfrm>
                <a:off x="5150" y="1939"/>
                <a:ext cx="14" cy="10"/>
              </a:xfrm>
              <a:custGeom>
                <a:avLst/>
                <a:gdLst>
                  <a:gd name="T0" fmla="*/ 25 w 27"/>
                  <a:gd name="T1" fmla="*/ 0 h 20"/>
                  <a:gd name="T2" fmla="*/ 27 w 27"/>
                  <a:gd name="T3" fmla="*/ 11 h 20"/>
                  <a:gd name="T4" fmla="*/ 23 w 27"/>
                  <a:gd name="T5" fmla="*/ 16 h 20"/>
                  <a:gd name="T6" fmla="*/ 18 w 27"/>
                  <a:gd name="T7" fmla="*/ 18 h 20"/>
                  <a:gd name="T8" fmla="*/ 14 w 27"/>
                  <a:gd name="T9" fmla="*/ 20 h 20"/>
                  <a:gd name="T10" fmla="*/ 11 w 27"/>
                  <a:gd name="T11" fmla="*/ 20 h 20"/>
                  <a:gd name="T12" fmla="*/ 7 w 27"/>
                  <a:gd name="T13" fmla="*/ 18 h 20"/>
                  <a:gd name="T14" fmla="*/ 3 w 27"/>
                  <a:gd name="T15" fmla="*/ 13 h 20"/>
                  <a:gd name="T16" fmla="*/ 0 w 27"/>
                  <a:gd name="T17" fmla="*/ 5 h 20"/>
                  <a:gd name="T18" fmla="*/ 25 w 27"/>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0">
                    <a:moveTo>
                      <a:pt x="25" y="0"/>
                    </a:moveTo>
                    <a:lnTo>
                      <a:pt x="27" y="11"/>
                    </a:lnTo>
                    <a:lnTo>
                      <a:pt x="23" y="16"/>
                    </a:lnTo>
                    <a:lnTo>
                      <a:pt x="18" y="18"/>
                    </a:lnTo>
                    <a:lnTo>
                      <a:pt x="14" y="20"/>
                    </a:lnTo>
                    <a:lnTo>
                      <a:pt x="11" y="20"/>
                    </a:lnTo>
                    <a:lnTo>
                      <a:pt x="7" y="18"/>
                    </a:lnTo>
                    <a:lnTo>
                      <a:pt x="3" y="13"/>
                    </a:lnTo>
                    <a:lnTo>
                      <a:pt x="0" y="5"/>
                    </a:lnTo>
                    <a:lnTo>
                      <a:pt x="2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34" name="Freeform 413"/>
              <p:cNvSpPr>
                <a:spLocks/>
              </p:cNvSpPr>
              <p:nvPr/>
            </p:nvSpPr>
            <p:spPr bwMode="auto">
              <a:xfrm>
                <a:off x="5169" y="2017"/>
                <a:ext cx="3" cy="3"/>
              </a:xfrm>
              <a:custGeom>
                <a:avLst/>
                <a:gdLst>
                  <a:gd name="T0" fmla="*/ 3 w 5"/>
                  <a:gd name="T1" fmla="*/ 0 h 5"/>
                  <a:gd name="T2" fmla="*/ 5 w 5"/>
                  <a:gd name="T3" fmla="*/ 2 h 5"/>
                  <a:gd name="T4" fmla="*/ 5 w 5"/>
                  <a:gd name="T5" fmla="*/ 4 h 5"/>
                  <a:gd name="T6" fmla="*/ 5 w 5"/>
                  <a:gd name="T7" fmla="*/ 5 h 5"/>
                  <a:gd name="T8" fmla="*/ 5 w 5"/>
                  <a:gd name="T9" fmla="*/ 5 h 5"/>
                  <a:gd name="T10" fmla="*/ 3 w 5"/>
                  <a:gd name="T11" fmla="*/ 5 h 5"/>
                  <a:gd name="T12" fmla="*/ 1 w 5"/>
                  <a:gd name="T13" fmla="*/ 4 h 5"/>
                  <a:gd name="T14" fmla="*/ 0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5" y="2"/>
                    </a:lnTo>
                    <a:lnTo>
                      <a:pt x="5" y="4"/>
                    </a:lnTo>
                    <a:lnTo>
                      <a:pt x="5" y="5"/>
                    </a:lnTo>
                    <a:lnTo>
                      <a:pt x="5" y="5"/>
                    </a:lnTo>
                    <a:lnTo>
                      <a:pt x="3" y="5"/>
                    </a:lnTo>
                    <a:lnTo>
                      <a:pt x="1"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35" name="Freeform 414"/>
              <p:cNvSpPr>
                <a:spLocks/>
              </p:cNvSpPr>
              <p:nvPr/>
            </p:nvSpPr>
            <p:spPr bwMode="auto">
              <a:xfrm>
                <a:off x="5187" y="2152"/>
                <a:ext cx="2" cy="4"/>
              </a:xfrm>
              <a:custGeom>
                <a:avLst/>
                <a:gdLst>
                  <a:gd name="T0" fmla="*/ 3 w 3"/>
                  <a:gd name="T1" fmla="*/ 0 h 7"/>
                  <a:gd name="T2" fmla="*/ 3 w 3"/>
                  <a:gd name="T3" fmla="*/ 0 h 7"/>
                  <a:gd name="T4" fmla="*/ 3 w 3"/>
                  <a:gd name="T5" fmla="*/ 1 h 7"/>
                  <a:gd name="T6" fmla="*/ 3 w 3"/>
                  <a:gd name="T7" fmla="*/ 5 h 7"/>
                  <a:gd name="T8" fmla="*/ 0 w 3"/>
                  <a:gd name="T9" fmla="*/ 7 h 7"/>
                  <a:gd name="T10" fmla="*/ 0 w 3"/>
                  <a:gd name="T11" fmla="*/ 3 h 7"/>
                  <a:gd name="T12" fmla="*/ 0 w 3"/>
                  <a:gd name="T13" fmla="*/ 1 h 7"/>
                  <a:gd name="T14" fmla="*/ 1 w 3"/>
                  <a:gd name="T15" fmla="*/ 0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0"/>
                    </a:lnTo>
                    <a:lnTo>
                      <a:pt x="3" y="1"/>
                    </a:lnTo>
                    <a:lnTo>
                      <a:pt x="3" y="5"/>
                    </a:lnTo>
                    <a:lnTo>
                      <a:pt x="0" y="7"/>
                    </a:lnTo>
                    <a:lnTo>
                      <a:pt x="0" y="3"/>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36" name="Freeform 415"/>
              <p:cNvSpPr>
                <a:spLocks/>
              </p:cNvSpPr>
              <p:nvPr/>
            </p:nvSpPr>
            <p:spPr bwMode="auto">
              <a:xfrm>
                <a:off x="5188" y="2161"/>
                <a:ext cx="3" cy="6"/>
              </a:xfrm>
              <a:custGeom>
                <a:avLst/>
                <a:gdLst>
                  <a:gd name="T0" fmla="*/ 0 w 6"/>
                  <a:gd name="T1" fmla="*/ 0 h 11"/>
                  <a:gd name="T2" fmla="*/ 2 w 6"/>
                  <a:gd name="T3" fmla="*/ 0 h 11"/>
                  <a:gd name="T4" fmla="*/ 4 w 6"/>
                  <a:gd name="T5" fmla="*/ 2 h 11"/>
                  <a:gd name="T6" fmla="*/ 6 w 6"/>
                  <a:gd name="T7" fmla="*/ 3 h 11"/>
                  <a:gd name="T8" fmla="*/ 6 w 6"/>
                  <a:gd name="T9" fmla="*/ 5 h 11"/>
                  <a:gd name="T10" fmla="*/ 4 w 6"/>
                  <a:gd name="T11" fmla="*/ 7 h 11"/>
                  <a:gd name="T12" fmla="*/ 0 w 6"/>
                  <a:gd name="T13" fmla="*/ 11 h 11"/>
                  <a:gd name="T14" fmla="*/ 0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0" y="0"/>
                    </a:moveTo>
                    <a:lnTo>
                      <a:pt x="2" y="0"/>
                    </a:lnTo>
                    <a:lnTo>
                      <a:pt x="4" y="2"/>
                    </a:lnTo>
                    <a:lnTo>
                      <a:pt x="6" y="3"/>
                    </a:lnTo>
                    <a:lnTo>
                      <a:pt x="6" y="5"/>
                    </a:lnTo>
                    <a:lnTo>
                      <a:pt x="4" y="7"/>
                    </a:lnTo>
                    <a:lnTo>
                      <a:pt x="0"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37" name="Freeform 416"/>
              <p:cNvSpPr>
                <a:spLocks/>
              </p:cNvSpPr>
              <p:nvPr/>
            </p:nvSpPr>
            <p:spPr bwMode="auto">
              <a:xfrm>
                <a:off x="5166" y="2014"/>
                <a:ext cx="3" cy="4"/>
              </a:xfrm>
              <a:custGeom>
                <a:avLst/>
                <a:gdLst>
                  <a:gd name="T0" fmla="*/ 2 w 8"/>
                  <a:gd name="T1" fmla="*/ 0 h 7"/>
                  <a:gd name="T2" fmla="*/ 4 w 8"/>
                  <a:gd name="T3" fmla="*/ 1 h 7"/>
                  <a:gd name="T4" fmla="*/ 8 w 8"/>
                  <a:gd name="T5" fmla="*/ 5 h 7"/>
                  <a:gd name="T6" fmla="*/ 4 w 8"/>
                  <a:gd name="T7" fmla="*/ 7 h 7"/>
                  <a:gd name="T8" fmla="*/ 2 w 8"/>
                  <a:gd name="T9" fmla="*/ 5 h 7"/>
                  <a:gd name="T10" fmla="*/ 0 w 8"/>
                  <a:gd name="T11" fmla="*/ 3 h 7"/>
                  <a:gd name="T12" fmla="*/ 0 w 8"/>
                  <a:gd name="T13" fmla="*/ 1 h 7"/>
                  <a:gd name="T14" fmla="*/ 2 w 8"/>
                  <a:gd name="T15" fmla="*/ 0 h 7"/>
                  <a:gd name="T16" fmla="*/ 2 w 8"/>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2" y="0"/>
                    </a:moveTo>
                    <a:lnTo>
                      <a:pt x="4" y="1"/>
                    </a:lnTo>
                    <a:lnTo>
                      <a:pt x="8" y="5"/>
                    </a:lnTo>
                    <a:lnTo>
                      <a:pt x="4" y="7"/>
                    </a:lnTo>
                    <a:lnTo>
                      <a:pt x="2" y="5"/>
                    </a:lnTo>
                    <a:lnTo>
                      <a:pt x="0" y="3"/>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38" name="Freeform 417"/>
              <p:cNvSpPr>
                <a:spLocks/>
              </p:cNvSpPr>
              <p:nvPr/>
            </p:nvSpPr>
            <p:spPr bwMode="auto">
              <a:xfrm>
                <a:off x="5183" y="2156"/>
                <a:ext cx="5" cy="5"/>
              </a:xfrm>
              <a:custGeom>
                <a:avLst/>
                <a:gdLst>
                  <a:gd name="T0" fmla="*/ 9 w 10"/>
                  <a:gd name="T1" fmla="*/ 0 h 11"/>
                  <a:gd name="T2" fmla="*/ 10 w 10"/>
                  <a:gd name="T3" fmla="*/ 11 h 11"/>
                  <a:gd name="T4" fmla="*/ 7 w 10"/>
                  <a:gd name="T5" fmla="*/ 11 h 11"/>
                  <a:gd name="T6" fmla="*/ 3 w 10"/>
                  <a:gd name="T7" fmla="*/ 11 h 11"/>
                  <a:gd name="T8" fmla="*/ 1 w 10"/>
                  <a:gd name="T9" fmla="*/ 9 h 11"/>
                  <a:gd name="T10" fmla="*/ 1 w 10"/>
                  <a:gd name="T11" fmla="*/ 5 h 11"/>
                  <a:gd name="T12" fmla="*/ 0 w 10"/>
                  <a:gd name="T13" fmla="*/ 2 h 11"/>
                  <a:gd name="T14" fmla="*/ 9 w 10"/>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1">
                    <a:moveTo>
                      <a:pt x="9" y="0"/>
                    </a:moveTo>
                    <a:lnTo>
                      <a:pt x="10" y="11"/>
                    </a:lnTo>
                    <a:lnTo>
                      <a:pt x="7" y="11"/>
                    </a:lnTo>
                    <a:lnTo>
                      <a:pt x="3" y="11"/>
                    </a:lnTo>
                    <a:lnTo>
                      <a:pt x="1" y="9"/>
                    </a:lnTo>
                    <a:lnTo>
                      <a:pt x="1" y="5"/>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39" name="Freeform 418"/>
              <p:cNvSpPr>
                <a:spLocks/>
              </p:cNvSpPr>
              <p:nvPr/>
            </p:nvSpPr>
            <p:spPr bwMode="auto">
              <a:xfrm>
                <a:off x="5144" y="1886"/>
                <a:ext cx="2" cy="5"/>
              </a:xfrm>
              <a:custGeom>
                <a:avLst/>
                <a:gdLst>
                  <a:gd name="T0" fmla="*/ 4 w 4"/>
                  <a:gd name="T1" fmla="*/ 0 h 9"/>
                  <a:gd name="T2" fmla="*/ 4 w 4"/>
                  <a:gd name="T3" fmla="*/ 2 h 9"/>
                  <a:gd name="T4" fmla="*/ 4 w 4"/>
                  <a:gd name="T5" fmla="*/ 4 h 9"/>
                  <a:gd name="T6" fmla="*/ 4 w 4"/>
                  <a:gd name="T7" fmla="*/ 6 h 9"/>
                  <a:gd name="T8" fmla="*/ 0 w 4"/>
                  <a:gd name="T9" fmla="*/ 9 h 9"/>
                  <a:gd name="T10" fmla="*/ 0 w 4"/>
                  <a:gd name="T11" fmla="*/ 6 h 9"/>
                  <a:gd name="T12" fmla="*/ 0 w 4"/>
                  <a:gd name="T13" fmla="*/ 2 h 9"/>
                  <a:gd name="T14" fmla="*/ 2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2"/>
                    </a:lnTo>
                    <a:lnTo>
                      <a:pt x="4" y="4"/>
                    </a:lnTo>
                    <a:lnTo>
                      <a:pt x="4" y="6"/>
                    </a:lnTo>
                    <a:lnTo>
                      <a:pt x="0" y="9"/>
                    </a:lnTo>
                    <a:lnTo>
                      <a:pt x="0" y="6"/>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40" name="Freeform 419"/>
              <p:cNvSpPr>
                <a:spLocks/>
              </p:cNvSpPr>
              <p:nvPr/>
            </p:nvSpPr>
            <p:spPr bwMode="auto">
              <a:xfrm>
                <a:off x="5148" y="1921"/>
                <a:ext cx="3" cy="3"/>
              </a:xfrm>
              <a:custGeom>
                <a:avLst/>
                <a:gdLst>
                  <a:gd name="T0" fmla="*/ 4 w 7"/>
                  <a:gd name="T1" fmla="*/ 0 h 5"/>
                  <a:gd name="T2" fmla="*/ 6 w 7"/>
                  <a:gd name="T3" fmla="*/ 0 h 5"/>
                  <a:gd name="T4" fmla="*/ 7 w 7"/>
                  <a:gd name="T5" fmla="*/ 2 h 5"/>
                  <a:gd name="T6" fmla="*/ 7 w 7"/>
                  <a:gd name="T7" fmla="*/ 3 h 5"/>
                  <a:gd name="T8" fmla="*/ 7 w 7"/>
                  <a:gd name="T9" fmla="*/ 5 h 5"/>
                  <a:gd name="T10" fmla="*/ 6 w 7"/>
                  <a:gd name="T11" fmla="*/ 5 h 5"/>
                  <a:gd name="T12" fmla="*/ 4 w 7"/>
                  <a:gd name="T13" fmla="*/ 3 h 5"/>
                  <a:gd name="T14" fmla="*/ 0 w 7"/>
                  <a:gd name="T15" fmla="*/ 0 h 5"/>
                  <a:gd name="T16" fmla="*/ 4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4" y="0"/>
                    </a:moveTo>
                    <a:lnTo>
                      <a:pt x="6" y="0"/>
                    </a:lnTo>
                    <a:lnTo>
                      <a:pt x="7" y="2"/>
                    </a:lnTo>
                    <a:lnTo>
                      <a:pt x="7" y="3"/>
                    </a:lnTo>
                    <a:lnTo>
                      <a:pt x="7" y="5"/>
                    </a:lnTo>
                    <a:lnTo>
                      <a:pt x="6" y="5"/>
                    </a:lnTo>
                    <a:lnTo>
                      <a:pt x="4"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41" name="Freeform 420"/>
              <p:cNvSpPr>
                <a:spLocks/>
              </p:cNvSpPr>
              <p:nvPr/>
            </p:nvSpPr>
            <p:spPr bwMode="auto">
              <a:xfrm>
                <a:off x="5138" y="1934"/>
                <a:ext cx="12" cy="8"/>
              </a:xfrm>
              <a:custGeom>
                <a:avLst/>
                <a:gdLst>
                  <a:gd name="T0" fmla="*/ 8 w 26"/>
                  <a:gd name="T1" fmla="*/ 0 h 16"/>
                  <a:gd name="T2" fmla="*/ 11 w 26"/>
                  <a:gd name="T3" fmla="*/ 0 h 16"/>
                  <a:gd name="T4" fmla="*/ 15 w 26"/>
                  <a:gd name="T5" fmla="*/ 0 h 16"/>
                  <a:gd name="T6" fmla="*/ 18 w 26"/>
                  <a:gd name="T7" fmla="*/ 2 h 16"/>
                  <a:gd name="T8" fmla="*/ 22 w 26"/>
                  <a:gd name="T9" fmla="*/ 4 h 16"/>
                  <a:gd name="T10" fmla="*/ 26 w 26"/>
                  <a:gd name="T11" fmla="*/ 6 h 16"/>
                  <a:gd name="T12" fmla="*/ 26 w 26"/>
                  <a:gd name="T13" fmla="*/ 16 h 16"/>
                  <a:gd name="T14" fmla="*/ 20 w 26"/>
                  <a:gd name="T15" fmla="*/ 16 h 16"/>
                  <a:gd name="T16" fmla="*/ 15 w 26"/>
                  <a:gd name="T17" fmla="*/ 16 h 16"/>
                  <a:gd name="T18" fmla="*/ 9 w 26"/>
                  <a:gd name="T19" fmla="*/ 15 h 16"/>
                  <a:gd name="T20" fmla="*/ 4 w 26"/>
                  <a:gd name="T21" fmla="*/ 13 h 16"/>
                  <a:gd name="T22" fmla="*/ 0 w 26"/>
                  <a:gd name="T23" fmla="*/ 11 h 16"/>
                  <a:gd name="T24" fmla="*/ 0 w 26"/>
                  <a:gd name="T25" fmla="*/ 6 h 16"/>
                  <a:gd name="T26" fmla="*/ 2 w 26"/>
                  <a:gd name="T27" fmla="*/ 2 h 16"/>
                  <a:gd name="T28" fmla="*/ 4 w 26"/>
                  <a:gd name="T29" fmla="*/ 0 h 16"/>
                  <a:gd name="T30" fmla="*/ 8 w 26"/>
                  <a:gd name="T3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16">
                    <a:moveTo>
                      <a:pt x="8" y="0"/>
                    </a:moveTo>
                    <a:lnTo>
                      <a:pt x="11" y="0"/>
                    </a:lnTo>
                    <a:lnTo>
                      <a:pt x="15" y="0"/>
                    </a:lnTo>
                    <a:lnTo>
                      <a:pt x="18" y="2"/>
                    </a:lnTo>
                    <a:lnTo>
                      <a:pt x="22" y="4"/>
                    </a:lnTo>
                    <a:lnTo>
                      <a:pt x="26" y="6"/>
                    </a:lnTo>
                    <a:lnTo>
                      <a:pt x="26" y="16"/>
                    </a:lnTo>
                    <a:lnTo>
                      <a:pt x="20" y="16"/>
                    </a:lnTo>
                    <a:lnTo>
                      <a:pt x="15" y="16"/>
                    </a:lnTo>
                    <a:lnTo>
                      <a:pt x="9" y="15"/>
                    </a:lnTo>
                    <a:lnTo>
                      <a:pt x="4" y="13"/>
                    </a:lnTo>
                    <a:lnTo>
                      <a:pt x="0" y="11"/>
                    </a:lnTo>
                    <a:lnTo>
                      <a:pt x="0" y="6"/>
                    </a:lnTo>
                    <a:lnTo>
                      <a:pt x="2" y="2"/>
                    </a:lnTo>
                    <a:lnTo>
                      <a:pt x="4" y="0"/>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42" name="Freeform 421"/>
              <p:cNvSpPr>
                <a:spLocks/>
              </p:cNvSpPr>
              <p:nvPr/>
            </p:nvSpPr>
            <p:spPr bwMode="auto">
              <a:xfrm>
                <a:off x="5121" y="2013"/>
                <a:ext cx="39" cy="29"/>
              </a:xfrm>
              <a:custGeom>
                <a:avLst/>
                <a:gdLst>
                  <a:gd name="T0" fmla="*/ 61 w 78"/>
                  <a:gd name="T1" fmla="*/ 0 h 58"/>
                  <a:gd name="T2" fmla="*/ 78 w 78"/>
                  <a:gd name="T3" fmla="*/ 0 h 58"/>
                  <a:gd name="T4" fmla="*/ 78 w 78"/>
                  <a:gd name="T5" fmla="*/ 12 h 58"/>
                  <a:gd name="T6" fmla="*/ 76 w 78"/>
                  <a:gd name="T7" fmla="*/ 21 h 58"/>
                  <a:gd name="T8" fmla="*/ 74 w 78"/>
                  <a:gd name="T9" fmla="*/ 31 h 58"/>
                  <a:gd name="T10" fmla="*/ 72 w 78"/>
                  <a:gd name="T11" fmla="*/ 40 h 58"/>
                  <a:gd name="T12" fmla="*/ 76 w 78"/>
                  <a:gd name="T13" fmla="*/ 54 h 58"/>
                  <a:gd name="T14" fmla="*/ 67 w 78"/>
                  <a:gd name="T15" fmla="*/ 49 h 58"/>
                  <a:gd name="T16" fmla="*/ 61 w 78"/>
                  <a:gd name="T17" fmla="*/ 50 h 58"/>
                  <a:gd name="T18" fmla="*/ 54 w 78"/>
                  <a:gd name="T19" fmla="*/ 54 h 58"/>
                  <a:gd name="T20" fmla="*/ 49 w 78"/>
                  <a:gd name="T21" fmla="*/ 58 h 58"/>
                  <a:gd name="T22" fmla="*/ 41 w 78"/>
                  <a:gd name="T23" fmla="*/ 58 h 58"/>
                  <a:gd name="T24" fmla="*/ 32 w 78"/>
                  <a:gd name="T25" fmla="*/ 52 h 58"/>
                  <a:gd name="T26" fmla="*/ 29 w 78"/>
                  <a:gd name="T27" fmla="*/ 36 h 58"/>
                  <a:gd name="T28" fmla="*/ 22 w 78"/>
                  <a:gd name="T29" fmla="*/ 27 h 58"/>
                  <a:gd name="T30" fmla="*/ 11 w 78"/>
                  <a:gd name="T31" fmla="*/ 20 h 58"/>
                  <a:gd name="T32" fmla="*/ 2 w 78"/>
                  <a:gd name="T33" fmla="*/ 16 h 58"/>
                  <a:gd name="T34" fmla="*/ 0 w 78"/>
                  <a:gd name="T35" fmla="*/ 5 h 58"/>
                  <a:gd name="T36" fmla="*/ 25 w 78"/>
                  <a:gd name="T37" fmla="*/ 3 h 58"/>
                  <a:gd name="T38" fmla="*/ 45 w 78"/>
                  <a:gd name="T39" fmla="*/ 2 h 58"/>
                  <a:gd name="T40" fmla="*/ 61 w 78"/>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58">
                    <a:moveTo>
                      <a:pt x="61" y="0"/>
                    </a:moveTo>
                    <a:lnTo>
                      <a:pt x="78" y="0"/>
                    </a:lnTo>
                    <a:lnTo>
                      <a:pt x="78" y="12"/>
                    </a:lnTo>
                    <a:lnTo>
                      <a:pt x="76" y="21"/>
                    </a:lnTo>
                    <a:lnTo>
                      <a:pt x="74" y="31"/>
                    </a:lnTo>
                    <a:lnTo>
                      <a:pt x="72" y="40"/>
                    </a:lnTo>
                    <a:lnTo>
                      <a:pt x="76" y="54"/>
                    </a:lnTo>
                    <a:lnTo>
                      <a:pt x="67" y="49"/>
                    </a:lnTo>
                    <a:lnTo>
                      <a:pt x="61" y="50"/>
                    </a:lnTo>
                    <a:lnTo>
                      <a:pt x="54" y="54"/>
                    </a:lnTo>
                    <a:lnTo>
                      <a:pt x="49" y="58"/>
                    </a:lnTo>
                    <a:lnTo>
                      <a:pt x="41" y="58"/>
                    </a:lnTo>
                    <a:lnTo>
                      <a:pt x="32" y="52"/>
                    </a:lnTo>
                    <a:lnTo>
                      <a:pt x="29" y="36"/>
                    </a:lnTo>
                    <a:lnTo>
                      <a:pt x="22" y="27"/>
                    </a:lnTo>
                    <a:lnTo>
                      <a:pt x="11" y="20"/>
                    </a:lnTo>
                    <a:lnTo>
                      <a:pt x="2" y="16"/>
                    </a:lnTo>
                    <a:lnTo>
                      <a:pt x="0" y="5"/>
                    </a:lnTo>
                    <a:lnTo>
                      <a:pt x="25" y="3"/>
                    </a:lnTo>
                    <a:lnTo>
                      <a:pt x="45" y="2"/>
                    </a:lnTo>
                    <a:lnTo>
                      <a:pt x="6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43" name="Freeform 422"/>
              <p:cNvSpPr>
                <a:spLocks/>
              </p:cNvSpPr>
              <p:nvPr/>
            </p:nvSpPr>
            <p:spPr bwMode="auto">
              <a:xfrm>
                <a:off x="5137" y="1958"/>
                <a:ext cx="12" cy="11"/>
              </a:xfrm>
              <a:custGeom>
                <a:avLst/>
                <a:gdLst>
                  <a:gd name="T0" fmla="*/ 23 w 25"/>
                  <a:gd name="T1" fmla="*/ 0 h 21"/>
                  <a:gd name="T2" fmla="*/ 25 w 25"/>
                  <a:gd name="T3" fmla="*/ 7 h 21"/>
                  <a:gd name="T4" fmla="*/ 25 w 25"/>
                  <a:gd name="T5" fmla="*/ 12 h 21"/>
                  <a:gd name="T6" fmla="*/ 25 w 25"/>
                  <a:gd name="T7" fmla="*/ 16 h 21"/>
                  <a:gd name="T8" fmla="*/ 23 w 25"/>
                  <a:gd name="T9" fmla="*/ 20 h 21"/>
                  <a:gd name="T10" fmla="*/ 21 w 25"/>
                  <a:gd name="T11" fmla="*/ 20 h 21"/>
                  <a:gd name="T12" fmla="*/ 18 w 25"/>
                  <a:gd name="T13" fmla="*/ 21 h 21"/>
                  <a:gd name="T14" fmla="*/ 14 w 25"/>
                  <a:gd name="T15" fmla="*/ 21 h 21"/>
                  <a:gd name="T16" fmla="*/ 10 w 25"/>
                  <a:gd name="T17" fmla="*/ 20 h 21"/>
                  <a:gd name="T18" fmla="*/ 9 w 25"/>
                  <a:gd name="T19" fmla="*/ 18 h 21"/>
                  <a:gd name="T20" fmla="*/ 5 w 25"/>
                  <a:gd name="T21" fmla="*/ 18 h 21"/>
                  <a:gd name="T22" fmla="*/ 1 w 25"/>
                  <a:gd name="T23" fmla="*/ 16 h 21"/>
                  <a:gd name="T24" fmla="*/ 0 w 25"/>
                  <a:gd name="T25" fmla="*/ 14 h 21"/>
                  <a:gd name="T26" fmla="*/ 0 w 25"/>
                  <a:gd name="T27" fmla="*/ 11 h 21"/>
                  <a:gd name="T28" fmla="*/ 1 w 25"/>
                  <a:gd name="T29" fmla="*/ 7 h 21"/>
                  <a:gd name="T30" fmla="*/ 5 w 25"/>
                  <a:gd name="T31" fmla="*/ 5 h 21"/>
                  <a:gd name="T32" fmla="*/ 9 w 25"/>
                  <a:gd name="T33" fmla="*/ 3 h 21"/>
                  <a:gd name="T34" fmla="*/ 14 w 25"/>
                  <a:gd name="T35" fmla="*/ 2 h 21"/>
                  <a:gd name="T36" fmla="*/ 18 w 25"/>
                  <a:gd name="T37" fmla="*/ 0 h 21"/>
                  <a:gd name="T38" fmla="*/ 23 w 25"/>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1">
                    <a:moveTo>
                      <a:pt x="23" y="0"/>
                    </a:moveTo>
                    <a:lnTo>
                      <a:pt x="25" y="7"/>
                    </a:lnTo>
                    <a:lnTo>
                      <a:pt x="25" y="12"/>
                    </a:lnTo>
                    <a:lnTo>
                      <a:pt x="25" y="16"/>
                    </a:lnTo>
                    <a:lnTo>
                      <a:pt x="23" y="20"/>
                    </a:lnTo>
                    <a:lnTo>
                      <a:pt x="21" y="20"/>
                    </a:lnTo>
                    <a:lnTo>
                      <a:pt x="18" y="21"/>
                    </a:lnTo>
                    <a:lnTo>
                      <a:pt x="14" y="21"/>
                    </a:lnTo>
                    <a:lnTo>
                      <a:pt x="10" y="20"/>
                    </a:lnTo>
                    <a:lnTo>
                      <a:pt x="9" y="18"/>
                    </a:lnTo>
                    <a:lnTo>
                      <a:pt x="5" y="18"/>
                    </a:lnTo>
                    <a:lnTo>
                      <a:pt x="1" y="16"/>
                    </a:lnTo>
                    <a:lnTo>
                      <a:pt x="0" y="14"/>
                    </a:lnTo>
                    <a:lnTo>
                      <a:pt x="0" y="11"/>
                    </a:lnTo>
                    <a:lnTo>
                      <a:pt x="1" y="7"/>
                    </a:lnTo>
                    <a:lnTo>
                      <a:pt x="5" y="5"/>
                    </a:lnTo>
                    <a:lnTo>
                      <a:pt x="9" y="3"/>
                    </a:lnTo>
                    <a:lnTo>
                      <a:pt x="14" y="2"/>
                    </a:lnTo>
                    <a:lnTo>
                      <a:pt x="18"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44" name="Freeform 423"/>
              <p:cNvSpPr>
                <a:spLocks/>
              </p:cNvSpPr>
              <p:nvPr/>
            </p:nvSpPr>
            <p:spPr bwMode="auto">
              <a:xfrm>
                <a:off x="5149" y="1990"/>
                <a:ext cx="5" cy="9"/>
              </a:xfrm>
              <a:custGeom>
                <a:avLst/>
                <a:gdLst>
                  <a:gd name="T0" fmla="*/ 0 w 11"/>
                  <a:gd name="T1" fmla="*/ 0 h 18"/>
                  <a:gd name="T2" fmla="*/ 4 w 11"/>
                  <a:gd name="T3" fmla="*/ 0 h 18"/>
                  <a:gd name="T4" fmla="*/ 7 w 11"/>
                  <a:gd name="T5" fmla="*/ 0 h 18"/>
                  <a:gd name="T6" fmla="*/ 9 w 11"/>
                  <a:gd name="T7" fmla="*/ 4 h 18"/>
                  <a:gd name="T8" fmla="*/ 11 w 11"/>
                  <a:gd name="T9" fmla="*/ 5 h 18"/>
                  <a:gd name="T10" fmla="*/ 11 w 11"/>
                  <a:gd name="T11" fmla="*/ 9 h 18"/>
                  <a:gd name="T12" fmla="*/ 9 w 11"/>
                  <a:gd name="T13" fmla="*/ 11 h 18"/>
                  <a:gd name="T14" fmla="*/ 9 w 11"/>
                  <a:gd name="T15" fmla="*/ 14 h 18"/>
                  <a:gd name="T16" fmla="*/ 7 w 11"/>
                  <a:gd name="T17" fmla="*/ 16 h 18"/>
                  <a:gd name="T18" fmla="*/ 5 w 11"/>
                  <a:gd name="T19" fmla="*/ 18 h 18"/>
                  <a:gd name="T20" fmla="*/ 4 w 11"/>
                  <a:gd name="T21" fmla="*/ 18 h 18"/>
                  <a:gd name="T22" fmla="*/ 2 w 11"/>
                  <a:gd name="T23" fmla="*/ 18 h 18"/>
                  <a:gd name="T24" fmla="*/ 0 w 11"/>
                  <a:gd name="T25" fmla="*/ 16 h 18"/>
                  <a:gd name="T26" fmla="*/ 0 w 11"/>
                  <a:gd name="T27" fmla="*/ 13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4" y="0"/>
                    </a:lnTo>
                    <a:lnTo>
                      <a:pt x="7" y="0"/>
                    </a:lnTo>
                    <a:lnTo>
                      <a:pt x="9" y="4"/>
                    </a:lnTo>
                    <a:lnTo>
                      <a:pt x="11" y="5"/>
                    </a:lnTo>
                    <a:lnTo>
                      <a:pt x="11" y="9"/>
                    </a:lnTo>
                    <a:lnTo>
                      <a:pt x="9" y="11"/>
                    </a:lnTo>
                    <a:lnTo>
                      <a:pt x="9" y="14"/>
                    </a:lnTo>
                    <a:lnTo>
                      <a:pt x="7" y="16"/>
                    </a:lnTo>
                    <a:lnTo>
                      <a:pt x="5" y="18"/>
                    </a:lnTo>
                    <a:lnTo>
                      <a:pt x="4" y="18"/>
                    </a:lnTo>
                    <a:lnTo>
                      <a:pt x="2" y="18"/>
                    </a:lnTo>
                    <a:lnTo>
                      <a:pt x="0" y="16"/>
                    </a:lnTo>
                    <a:lnTo>
                      <a:pt x="0"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45" name="Freeform 424"/>
              <p:cNvSpPr>
                <a:spLocks/>
              </p:cNvSpPr>
              <p:nvPr/>
            </p:nvSpPr>
            <p:spPr bwMode="auto">
              <a:xfrm>
                <a:off x="5181" y="2303"/>
                <a:ext cx="11" cy="7"/>
              </a:xfrm>
              <a:custGeom>
                <a:avLst/>
                <a:gdLst>
                  <a:gd name="T0" fmla="*/ 13 w 22"/>
                  <a:gd name="T1" fmla="*/ 0 h 14"/>
                  <a:gd name="T2" fmla="*/ 16 w 22"/>
                  <a:gd name="T3" fmla="*/ 0 h 14"/>
                  <a:gd name="T4" fmla="*/ 18 w 22"/>
                  <a:gd name="T5" fmla="*/ 2 h 14"/>
                  <a:gd name="T6" fmla="*/ 22 w 22"/>
                  <a:gd name="T7" fmla="*/ 4 h 14"/>
                  <a:gd name="T8" fmla="*/ 22 w 22"/>
                  <a:gd name="T9" fmla="*/ 5 h 14"/>
                  <a:gd name="T10" fmla="*/ 22 w 22"/>
                  <a:gd name="T11" fmla="*/ 7 h 14"/>
                  <a:gd name="T12" fmla="*/ 22 w 22"/>
                  <a:gd name="T13" fmla="*/ 11 h 14"/>
                  <a:gd name="T14" fmla="*/ 18 w 22"/>
                  <a:gd name="T15" fmla="*/ 13 h 14"/>
                  <a:gd name="T16" fmla="*/ 14 w 22"/>
                  <a:gd name="T17" fmla="*/ 13 h 14"/>
                  <a:gd name="T18" fmla="*/ 9 w 22"/>
                  <a:gd name="T19" fmla="*/ 14 h 14"/>
                  <a:gd name="T20" fmla="*/ 0 w 22"/>
                  <a:gd name="T21" fmla="*/ 14 h 14"/>
                  <a:gd name="T22" fmla="*/ 2 w 22"/>
                  <a:gd name="T23" fmla="*/ 9 h 14"/>
                  <a:gd name="T24" fmla="*/ 4 w 22"/>
                  <a:gd name="T25" fmla="*/ 4 h 14"/>
                  <a:gd name="T26" fmla="*/ 7 w 22"/>
                  <a:gd name="T27" fmla="*/ 2 h 14"/>
                  <a:gd name="T28" fmla="*/ 11 w 22"/>
                  <a:gd name="T29" fmla="*/ 0 h 14"/>
                  <a:gd name="T30" fmla="*/ 13 w 22"/>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4">
                    <a:moveTo>
                      <a:pt x="13" y="0"/>
                    </a:moveTo>
                    <a:lnTo>
                      <a:pt x="16" y="0"/>
                    </a:lnTo>
                    <a:lnTo>
                      <a:pt x="18" y="2"/>
                    </a:lnTo>
                    <a:lnTo>
                      <a:pt x="22" y="4"/>
                    </a:lnTo>
                    <a:lnTo>
                      <a:pt x="22" y="5"/>
                    </a:lnTo>
                    <a:lnTo>
                      <a:pt x="22" y="7"/>
                    </a:lnTo>
                    <a:lnTo>
                      <a:pt x="22" y="11"/>
                    </a:lnTo>
                    <a:lnTo>
                      <a:pt x="18" y="13"/>
                    </a:lnTo>
                    <a:lnTo>
                      <a:pt x="14" y="13"/>
                    </a:lnTo>
                    <a:lnTo>
                      <a:pt x="9" y="14"/>
                    </a:lnTo>
                    <a:lnTo>
                      <a:pt x="0" y="14"/>
                    </a:lnTo>
                    <a:lnTo>
                      <a:pt x="2" y="9"/>
                    </a:lnTo>
                    <a:lnTo>
                      <a:pt x="4" y="4"/>
                    </a:lnTo>
                    <a:lnTo>
                      <a:pt x="7" y="2"/>
                    </a:lnTo>
                    <a:lnTo>
                      <a:pt x="11" y="0"/>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46" name="Freeform 425"/>
              <p:cNvSpPr>
                <a:spLocks/>
              </p:cNvSpPr>
              <p:nvPr/>
            </p:nvSpPr>
            <p:spPr bwMode="auto">
              <a:xfrm>
                <a:off x="5195" y="2377"/>
                <a:ext cx="2" cy="4"/>
              </a:xfrm>
              <a:custGeom>
                <a:avLst/>
                <a:gdLst>
                  <a:gd name="T0" fmla="*/ 4 w 5"/>
                  <a:gd name="T1" fmla="*/ 0 h 9"/>
                  <a:gd name="T2" fmla="*/ 5 w 5"/>
                  <a:gd name="T3" fmla="*/ 2 h 9"/>
                  <a:gd name="T4" fmla="*/ 5 w 5"/>
                  <a:gd name="T5" fmla="*/ 3 h 9"/>
                  <a:gd name="T6" fmla="*/ 4 w 5"/>
                  <a:gd name="T7" fmla="*/ 5 h 9"/>
                  <a:gd name="T8" fmla="*/ 0 w 5"/>
                  <a:gd name="T9" fmla="*/ 9 h 9"/>
                  <a:gd name="T10" fmla="*/ 0 w 5"/>
                  <a:gd name="T11" fmla="*/ 5 h 9"/>
                  <a:gd name="T12" fmla="*/ 2 w 5"/>
                  <a:gd name="T13" fmla="*/ 2 h 9"/>
                  <a:gd name="T14" fmla="*/ 2 w 5"/>
                  <a:gd name="T15" fmla="*/ 0 h 9"/>
                  <a:gd name="T16" fmla="*/ 4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4" y="0"/>
                    </a:moveTo>
                    <a:lnTo>
                      <a:pt x="5" y="2"/>
                    </a:lnTo>
                    <a:lnTo>
                      <a:pt x="5" y="3"/>
                    </a:lnTo>
                    <a:lnTo>
                      <a:pt x="4" y="5"/>
                    </a:lnTo>
                    <a:lnTo>
                      <a:pt x="0" y="9"/>
                    </a:lnTo>
                    <a:lnTo>
                      <a:pt x="0" y="5"/>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47" name="Freeform 426"/>
              <p:cNvSpPr>
                <a:spLocks/>
              </p:cNvSpPr>
              <p:nvPr/>
            </p:nvSpPr>
            <p:spPr bwMode="auto">
              <a:xfrm>
                <a:off x="5184" y="2322"/>
                <a:ext cx="3" cy="4"/>
              </a:xfrm>
              <a:custGeom>
                <a:avLst/>
                <a:gdLst>
                  <a:gd name="T0" fmla="*/ 4 w 8"/>
                  <a:gd name="T1" fmla="*/ 0 h 7"/>
                  <a:gd name="T2" fmla="*/ 6 w 8"/>
                  <a:gd name="T3" fmla="*/ 2 h 7"/>
                  <a:gd name="T4" fmla="*/ 8 w 8"/>
                  <a:gd name="T5" fmla="*/ 5 h 7"/>
                  <a:gd name="T6" fmla="*/ 0 w 8"/>
                  <a:gd name="T7" fmla="*/ 7 h 7"/>
                  <a:gd name="T8" fmla="*/ 0 w 8"/>
                  <a:gd name="T9" fmla="*/ 3 h 7"/>
                  <a:gd name="T10" fmla="*/ 0 w 8"/>
                  <a:gd name="T11" fmla="*/ 2 h 7"/>
                  <a:gd name="T12" fmla="*/ 2 w 8"/>
                  <a:gd name="T13" fmla="*/ 0 h 7"/>
                  <a:gd name="T14" fmla="*/ 4 w 8"/>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4" y="0"/>
                    </a:moveTo>
                    <a:lnTo>
                      <a:pt x="6" y="2"/>
                    </a:lnTo>
                    <a:lnTo>
                      <a:pt x="8"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48" name="Freeform 427"/>
              <p:cNvSpPr>
                <a:spLocks/>
              </p:cNvSpPr>
              <p:nvPr/>
            </p:nvSpPr>
            <p:spPr bwMode="auto">
              <a:xfrm>
                <a:off x="5136" y="1992"/>
                <a:ext cx="3" cy="3"/>
              </a:xfrm>
              <a:custGeom>
                <a:avLst/>
                <a:gdLst>
                  <a:gd name="T0" fmla="*/ 2 w 5"/>
                  <a:gd name="T1" fmla="*/ 0 h 7"/>
                  <a:gd name="T2" fmla="*/ 5 w 5"/>
                  <a:gd name="T3" fmla="*/ 1 h 7"/>
                  <a:gd name="T4" fmla="*/ 5 w 5"/>
                  <a:gd name="T5" fmla="*/ 3 h 7"/>
                  <a:gd name="T6" fmla="*/ 5 w 5"/>
                  <a:gd name="T7" fmla="*/ 5 h 7"/>
                  <a:gd name="T8" fmla="*/ 5 w 5"/>
                  <a:gd name="T9" fmla="*/ 5 h 7"/>
                  <a:gd name="T10" fmla="*/ 3 w 5"/>
                  <a:gd name="T11" fmla="*/ 7 h 7"/>
                  <a:gd name="T12" fmla="*/ 2 w 5"/>
                  <a:gd name="T13" fmla="*/ 5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5" y="1"/>
                    </a:lnTo>
                    <a:lnTo>
                      <a:pt x="5" y="3"/>
                    </a:lnTo>
                    <a:lnTo>
                      <a:pt x="5" y="5"/>
                    </a:lnTo>
                    <a:lnTo>
                      <a:pt x="5" y="5"/>
                    </a:lnTo>
                    <a:lnTo>
                      <a:pt x="3" y="7"/>
                    </a:lnTo>
                    <a:lnTo>
                      <a:pt x="2" y="5"/>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49" name="Freeform 428"/>
              <p:cNvSpPr>
                <a:spLocks/>
              </p:cNvSpPr>
              <p:nvPr/>
            </p:nvSpPr>
            <p:spPr bwMode="auto">
              <a:xfrm>
                <a:off x="5120" y="1905"/>
                <a:ext cx="6" cy="10"/>
              </a:xfrm>
              <a:custGeom>
                <a:avLst/>
                <a:gdLst>
                  <a:gd name="T0" fmla="*/ 9 w 13"/>
                  <a:gd name="T1" fmla="*/ 0 h 20"/>
                  <a:gd name="T2" fmla="*/ 11 w 13"/>
                  <a:gd name="T3" fmla="*/ 8 h 20"/>
                  <a:gd name="T4" fmla="*/ 13 w 13"/>
                  <a:gd name="T5" fmla="*/ 13 h 20"/>
                  <a:gd name="T6" fmla="*/ 13 w 13"/>
                  <a:gd name="T7" fmla="*/ 17 h 20"/>
                  <a:gd name="T8" fmla="*/ 11 w 13"/>
                  <a:gd name="T9" fmla="*/ 18 h 20"/>
                  <a:gd name="T10" fmla="*/ 9 w 13"/>
                  <a:gd name="T11" fmla="*/ 20 h 20"/>
                  <a:gd name="T12" fmla="*/ 8 w 13"/>
                  <a:gd name="T13" fmla="*/ 20 h 20"/>
                  <a:gd name="T14" fmla="*/ 6 w 13"/>
                  <a:gd name="T15" fmla="*/ 18 h 20"/>
                  <a:gd name="T16" fmla="*/ 4 w 13"/>
                  <a:gd name="T17" fmla="*/ 17 h 20"/>
                  <a:gd name="T18" fmla="*/ 2 w 13"/>
                  <a:gd name="T19" fmla="*/ 15 h 20"/>
                  <a:gd name="T20" fmla="*/ 2 w 13"/>
                  <a:gd name="T21" fmla="*/ 11 h 20"/>
                  <a:gd name="T22" fmla="*/ 0 w 13"/>
                  <a:gd name="T23" fmla="*/ 9 h 20"/>
                  <a:gd name="T24" fmla="*/ 0 w 13"/>
                  <a:gd name="T25" fmla="*/ 6 h 20"/>
                  <a:gd name="T26" fmla="*/ 2 w 13"/>
                  <a:gd name="T27" fmla="*/ 4 h 20"/>
                  <a:gd name="T28" fmla="*/ 6 w 13"/>
                  <a:gd name="T29" fmla="*/ 2 h 20"/>
                  <a:gd name="T30" fmla="*/ 9 w 13"/>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20">
                    <a:moveTo>
                      <a:pt x="9" y="0"/>
                    </a:moveTo>
                    <a:lnTo>
                      <a:pt x="11" y="8"/>
                    </a:lnTo>
                    <a:lnTo>
                      <a:pt x="13" y="13"/>
                    </a:lnTo>
                    <a:lnTo>
                      <a:pt x="13" y="17"/>
                    </a:lnTo>
                    <a:lnTo>
                      <a:pt x="11" y="18"/>
                    </a:lnTo>
                    <a:lnTo>
                      <a:pt x="9" y="20"/>
                    </a:lnTo>
                    <a:lnTo>
                      <a:pt x="8" y="20"/>
                    </a:lnTo>
                    <a:lnTo>
                      <a:pt x="6" y="18"/>
                    </a:lnTo>
                    <a:lnTo>
                      <a:pt x="4" y="17"/>
                    </a:lnTo>
                    <a:lnTo>
                      <a:pt x="2" y="15"/>
                    </a:lnTo>
                    <a:lnTo>
                      <a:pt x="2" y="11"/>
                    </a:lnTo>
                    <a:lnTo>
                      <a:pt x="0" y="9"/>
                    </a:lnTo>
                    <a:lnTo>
                      <a:pt x="0" y="6"/>
                    </a:lnTo>
                    <a:lnTo>
                      <a:pt x="2" y="4"/>
                    </a:lnTo>
                    <a:lnTo>
                      <a:pt x="6"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50" name="Freeform 429"/>
              <p:cNvSpPr>
                <a:spLocks/>
              </p:cNvSpPr>
              <p:nvPr/>
            </p:nvSpPr>
            <p:spPr bwMode="auto">
              <a:xfrm>
                <a:off x="5131" y="1988"/>
                <a:ext cx="5" cy="5"/>
              </a:xfrm>
              <a:custGeom>
                <a:avLst/>
                <a:gdLst>
                  <a:gd name="T0" fmla="*/ 4 w 11"/>
                  <a:gd name="T1" fmla="*/ 0 h 9"/>
                  <a:gd name="T2" fmla="*/ 5 w 11"/>
                  <a:gd name="T3" fmla="*/ 0 h 9"/>
                  <a:gd name="T4" fmla="*/ 9 w 11"/>
                  <a:gd name="T5" fmla="*/ 2 h 9"/>
                  <a:gd name="T6" fmla="*/ 9 w 11"/>
                  <a:gd name="T7" fmla="*/ 4 h 9"/>
                  <a:gd name="T8" fmla="*/ 11 w 11"/>
                  <a:gd name="T9" fmla="*/ 8 h 9"/>
                  <a:gd name="T10" fmla="*/ 7 w 11"/>
                  <a:gd name="T11" fmla="*/ 9 h 9"/>
                  <a:gd name="T12" fmla="*/ 4 w 11"/>
                  <a:gd name="T13" fmla="*/ 8 h 9"/>
                  <a:gd name="T14" fmla="*/ 2 w 11"/>
                  <a:gd name="T15" fmla="*/ 8 h 9"/>
                  <a:gd name="T16" fmla="*/ 0 w 11"/>
                  <a:gd name="T17" fmla="*/ 4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5" y="0"/>
                    </a:lnTo>
                    <a:lnTo>
                      <a:pt x="9" y="2"/>
                    </a:lnTo>
                    <a:lnTo>
                      <a:pt x="9" y="4"/>
                    </a:lnTo>
                    <a:lnTo>
                      <a:pt x="11" y="8"/>
                    </a:lnTo>
                    <a:lnTo>
                      <a:pt x="7" y="9"/>
                    </a:lnTo>
                    <a:lnTo>
                      <a:pt x="4" y="8"/>
                    </a:lnTo>
                    <a:lnTo>
                      <a:pt x="2" y="8"/>
                    </a:lnTo>
                    <a:lnTo>
                      <a:pt x="0"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51" name="Freeform 430"/>
              <p:cNvSpPr>
                <a:spLocks/>
              </p:cNvSpPr>
              <p:nvPr/>
            </p:nvSpPr>
            <p:spPr bwMode="auto">
              <a:xfrm>
                <a:off x="5127" y="1985"/>
                <a:ext cx="4" cy="4"/>
              </a:xfrm>
              <a:custGeom>
                <a:avLst/>
                <a:gdLst>
                  <a:gd name="T0" fmla="*/ 3 w 7"/>
                  <a:gd name="T1" fmla="*/ 0 h 9"/>
                  <a:gd name="T2" fmla="*/ 5 w 7"/>
                  <a:gd name="T3" fmla="*/ 2 h 9"/>
                  <a:gd name="T4" fmla="*/ 7 w 7"/>
                  <a:gd name="T5" fmla="*/ 7 h 9"/>
                  <a:gd name="T6" fmla="*/ 0 w 7"/>
                  <a:gd name="T7" fmla="*/ 9 h 9"/>
                  <a:gd name="T8" fmla="*/ 0 w 7"/>
                  <a:gd name="T9" fmla="*/ 6 h 9"/>
                  <a:gd name="T10" fmla="*/ 0 w 7"/>
                  <a:gd name="T11" fmla="*/ 4 h 9"/>
                  <a:gd name="T12" fmla="*/ 2 w 7"/>
                  <a:gd name="T13" fmla="*/ 2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lnTo>
                      <a:pt x="5" y="2"/>
                    </a:lnTo>
                    <a:lnTo>
                      <a:pt x="7" y="7"/>
                    </a:lnTo>
                    <a:lnTo>
                      <a:pt x="0" y="9"/>
                    </a:lnTo>
                    <a:lnTo>
                      <a:pt x="0" y="6"/>
                    </a:lnTo>
                    <a:lnTo>
                      <a:pt x="0" y="4"/>
                    </a:lnTo>
                    <a:lnTo>
                      <a:pt x="2"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52" name="Freeform 431"/>
              <p:cNvSpPr>
                <a:spLocks/>
              </p:cNvSpPr>
              <p:nvPr/>
            </p:nvSpPr>
            <p:spPr bwMode="auto">
              <a:xfrm>
                <a:off x="5134" y="2040"/>
                <a:ext cx="4" cy="5"/>
              </a:xfrm>
              <a:custGeom>
                <a:avLst/>
                <a:gdLst>
                  <a:gd name="T0" fmla="*/ 7 w 7"/>
                  <a:gd name="T1" fmla="*/ 0 h 11"/>
                  <a:gd name="T2" fmla="*/ 7 w 7"/>
                  <a:gd name="T3" fmla="*/ 4 h 11"/>
                  <a:gd name="T4" fmla="*/ 7 w 7"/>
                  <a:gd name="T5" fmla="*/ 7 h 11"/>
                  <a:gd name="T6" fmla="*/ 6 w 7"/>
                  <a:gd name="T7" fmla="*/ 9 h 11"/>
                  <a:gd name="T8" fmla="*/ 4 w 7"/>
                  <a:gd name="T9" fmla="*/ 11 h 11"/>
                  <a:gd name="T10" fmla="*/ 0 w 7"/>
                  <a:gd name="T11" fmla="*/ 11 h 11"/>
                  <a:gd name="T12" fmla="*/ 0 w 7"/>
                  <a:gd name="T13" fmla="*/ 7 h 11"/>
                  <a:gd name="T14" fmla="*/ 0 w 7"/>
                  <a:gd name="T15" fmla="*/ 4 h 11"/>
                  <a:gd name="T16" fmla="*/ 0 w 7"/>
                  <a:gd name="T17" fmla="*/ 2 h 11"/>
                  <a:gd name="T18" fmla="*/ 4 w 7"/>
                  <a:gd name="T19" fmla="*/ 0 h 11"/>
                  <a:gd name="T20" fmla="*/ 7 w 7"/>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1">
                    <a:moveTo>
                      <a:pt x="7" y="0"/>
                    </a:moveTo>
                    <a:lnTo>
                      <a:pt x="7" y="4"/>
                    </a:lnTo>
                    <a:lnTo>
                      <a:pt x="7" y="7"/>
                    </a:lnTo>
                    <a:lnTo>
                      <a:pt x="6" y="9"/>
                    </a:lnTo>
                    <a:lnTo>
                      <a:pt x="4" y="11"/>
                    </a:lnTo>
                    <a:lnTo>
                      <a:pt x="0" y="11"/>
                    </a:lnTo>
                    <a:lnTo>
                      <a:pt x="0" y="7"/>
                    </a:lnTo>
                    <a:lnTo>
                      <a:pt x="0" y="4"/>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53" name="Freeform 432"/>
              <p:cNvSpPr>
                <a:spLocks/>
              </p:cNvSpPr>
              <p:nvPr/>
            </p:nvSpPr>
            <p:spPr bwMode="auto">
              <a:xfrm>
                <a:off x="5105" y="1976"/>
                <a:ext cx="22" cy="18"/>
              </a:xfrm>
              <a:custGeom>
                <a:avLst/>
                <a:gdLst>
                  <a:gd name="T0" fmla="*/ 5 w 43"/>
                  <a:gd name="T1" fmla="*/ 0 h 36"/>
                  <a:gd name="T2" fmla="*/ 14 w 43"/>
                  <a:gd name="T3" fmla="*/ 2 h 36"/>
                  <a:gd name="T4" fmla="*/ 19 w 43"/>
                  <a:gd name="T5" fmla="*/ 9 h 36"/>
                  <a:gd name="T6" fmla="*/ 27 w 43"/>
                  <a:gd name="T7" fmla="*/ 16 h 36"/>
                  <a:gd name="T8" fmla="*/ 34 w 43"/>
                  <a:gd name="T9" fmla="*/ 22 h 36"/>
                  <a:gd name="T10" fmla="*/ 43 w 43"/>
                  <a:gd name="T11" fmla="*/ 25 h 36"/>
                  <a:gd name="T12" fmla="*/ 39 w 43"/>
                  <a:gd name="T13" fmla="*/ 32 h 36"/>
                  <a:gd name="T14" fmla="*/ 32 w 43"/>
                  <a:gd name="T15" fmla="*/ 36 h 36"/>
                  <a:gd name="T16" fmla="*/ 23 w 43"/>
                  <a:gd name="T17" fmla="*/ 34 h 36"/>
                  <a:gd name="T18" fmla="*/ 12 w 43"/>
                  <a:gd name="T19" fmla="*/ 31 h 36"/>
                  <a:gd name="T20" fmla="*/ 5 w 43"/>
                  <a:gd name="T21" fmla="*/ 27 h 36"/>
                  <a:gd name="T22" fmla="*/ 0 w 43"/>
                  <a:gd name="T23" fmla="*/ 22 h 36"/>
                  <a:gd name="T24" fmla="*/ 1 w 43"/>
                  <a:gd name="T25" fmla="*/ 20 h 36"/>
                  <a:gd name="T26" fmla="*/ 5 w 43"/>
                  <a:gd name="T27" fmla="*/ 16 h 36"/>
                  <a:gd name="T28" fmla="*/ 5 w 43"/>
                  <a:gd name="T29" fmla="*/ 13 h 36"/>
                  <a:gd name="T30" fmla="*/ 5 w 43"/>
                  <a:gd name="T31" fmla="*/ 7 h 36"/>
                  <a:gd name="T32" fmla="*/ 5 w 43"/>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36">
                    <a:moveTo>
                      <a:pt x="5" y="0"/>
                    </a:moveTo>
                    <a:lnTo>
                      <a:pt x="14" y="2"/>
                    </a:lnTo>
                    <a:lnTo>
                      <a:pt x="19" y="9"/>
                    </a:lnTo>
                    <a:lnTo>
                      <a:pt x="27" y="16"/>
                    </a:lnTo>
                    <a:lnTo>
                      <a:pt x="34" y="22"/>
                    </a:lnTo>
                    <a:lnTo>
                      <a:pt x="43" y="25"/>
                    </a:lnTo>
                    <a:lnTo>
                      <a:pt x="39" y="32"/>
                    </a:lnTo>
                    <a:lnTo>
                      <a:pt x="32" y="36"/>
                    </a:lnTo>
                    <a:lnTo>
                      <a:pt x="23" y="34"/>
                    </a:lnTo>
                    <a:lnTo>
                      <a:pt x="12" y="31"/>
                    </a:lnTo>
                    <a:lnTo>
                      <a:pt x="5" y="27"/>
                    </a:lnTo>
                    <a:lnTo>
                      <a:pt x="0" y="22"/>
                    </a:lnTo>
                    <a:lnTo>
                      <a:pt x="1" y="20"/>
                    </a:lnTo>
                    <a:lnTo>
                      <a:pt x="5" y="16"/>
                    </a:lnTo>
                    <a:lnTo>
                      <a:pt x="5" y="13"/>
                    </a:lnTo>
                    <a:lnTo>
                      <a:pt x="5" y="7"/>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54" name="Freeform 433"/>
              <p:cNvSpPr>
                <a:spLocks/>
              </p:cNvSpPr>
              <p:nvPr/>
            </p:nvSpPr>
            <p:spPr bwMode="auto">
              <a:xfrm>
                <a:off x="5143" y="2242"/>
                <a:ext cx="17" cy="12"/>
              </a:xfrm>
              <a:custGeom>
                <a:avLst/>
                <a:gdLst>
                  <a:gd name="T0" fmla="*/ 31 w 35"/>
                  <a:gd name="T1" fmla="*/ 0 h 26"/>
                  <a:gd name="T2" fmla="*/ 33 w 35"/>
                  <a:gd name="T3" fmla="*/ 6 h 26"/>
                  <a:gd name="T4" fmla="*/ 35 w 35"/>
                  <a:gd name="T5" fmla="*/ 18 h 26"/>
                  <a:gd name="T6" fmla="*/ 2 w 35"/>
                  <a:gd name="T7" fmla="*/ 26 h 26"/>
                  <a:gd name="T8" fmla="*/ 0 w 35"/>
                  <a:gd name="T9" fmla="*/ 15 h 26"/>
                  <a:gd name="T10" fmla="*/ 9 w 35"/>
                  <a:gd name="T11" fmla="*/ 15 h 26"/>
                  <a:gd name="T12" fmla="*/ 16 w 35"/>
                  <a:gd name="T13" fmla="*/ 11 h 26"/>
                  <a:gd name="T14" fmla="*/ 24 w 35"/>
                  <a:gd name="T15" fmla="*/ 6 h 26"/>
                  <a:gd name="T16" fmla="*/ 27 w 35"/>
                  <a:gd name="T17" fmla="*/ 2 h 26"/>
                  <a:gd name="T18" fmla="*/ 31 w 3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6">
                    <a:moveTo>
                      <a:pt x="31" y="0"/>
                    </a:moveTo>
                    <a:lnTo>
                      <a:pt x="33" y="6"/>
                    </a:lnTo>
                    <a:lnTo>
                      <a:pt x="35" y="18"/>
                    </a:lnTo>
                    <a:lnTo>
                      <a:pt x="2" y="26"/>
                    </a:lnTo>
                    <a:lnTo>
                      <a:pt x="0" y="15"/>
                    </a:lnTo>
                    <a:lnTo>
                      <a:pt x="9" y="15"/>
                    </a:lnTo>
                    <a:lnTo>
                      <a:pt x="16" y="11"/>
                    </a:lnTo>
                    <a:lnTo>
                      <a:pt x="24" y="6"/>
                    </a:lnTo>
                    <a:lnTo>
                      <a:pt x="27" y="2"/>
                    </a:lnTo>
                    <a:lnTo>
                      <a:pt x="3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55" name="Freeform 434"/>
              <p:cNvSpPr>
                <a:spLocks/>
              </p:cNvSpPr>
              <p:nvPr/>
            </p:nvSpPr>
            <p:spPr bwMode="auto">
              <a:xfrm>
                <a:off x="5103" y="1914"/>
                <a:ext cx="4" cy="3"/>
              </a:xfrm>
              <a:custGeom>
                <a:avLst/>
                <a:gdLst>
                  <a:gd name="T0" fmla="*/ 4 w 7"/>
                  <a:gd name="T1" fmla="*/ 0 h 6"/>
                  <a:gd name="T2" fmla="*/ 5 w 7"/>
                  <a:gd name="T3" fmla="*/ 0 h 6"/>
                  <a:gd name="T4" fmla="*/ 7 w 7"/>
                  <a:gd name="T5" fmla="*/ 2 h 6"/>
                  <a:gd name="T6" fmla="*/ 7 w 7"/>
                  <a:gd name="T7" fmla="*/ 4 h 6"/>
                  <a:gd name="T8" fmla="*/ 7 w 7"/>
                  <a:gd name="T9" fmla="*/ 6 h 6"/>
                  <a:gd name="T10" fmla="*/ 5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5" y="0"/>
                    </a:lnTo>
                    <a:lnTo>
                      <a:pt x="7" y="2"/>
                    </a:lnTo>
                    <a:lnTo>
                      <a:pt x="7" y="4"/>
                    </a:lnTo>
                    <a:lnTo>
                      <a:pt x="7" y="6"/>
                    </a:lnTo>
                    <a:lnTo>
                      <a:pt x="5"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56" name="Freeform 435"/>
              <p:cNvSpPr>
                <a:spLocks/>
              </p:cNvSpPr>
              <p:nvPr/>
            </p:nvSpPr>
            <p:spPr bwMode="auto">
              <a:xfrm>
                <a:off x="5115" y="2033"/>
                <a:ext cx="5" cy="5"/>
              </a:xfrm>
              <a:custGeom>
                <a:avLst/>
                <a:gdLst>
                  <a:gd name="T0" fmla="*/ 4 w 9"/>
                  <a:gd name="T1" fmla="*/ 0 h 9"/>
                  <a:gd name="T2" fmla="*/ 6 w 9"/>
                  <a:gd name="T3" fmla="*/ 0 h 9"/>
                  <a:gd name="T4" fmla="*/ 8 w 9"/>
                  <a:gd name="T5" fmla="*/ 1 h 9"/>
                  <a:gd name="T6" fmla="*/ 9 w 9"/>
                  <a:gd name="T7" fmla="*/ 3 h 9"/>
                  <a:gd name="T8" fmla="*/ 9 w 9"/>
                  <a:gd name="T9" fmla="*/ 9 h 9"/>
                  <a:gd name="T10" fmla="*/ 6 w 9"/>
                  <a:gd name="T11" fmla="*/ 9 h 9"/>
                  <a:gd name="T12" fmla="*/ 4 w 9"/>
                  <a:gd name="T13" fmla="*/ 9 h 9"/>
                  <a:gd name="T14" fmla="*/ 2 w 9"/>
                  <a:gd name="T15" fmla="*/ 7 h 9"/>
                  <a:gd name="T16" fmla="*/ 0 w 9"/>
                  <a:gd name="T17" fmla="*/ 3 h 9"/>
                  <a:gd name="T18" fmla="*/ 0 w 9"/>
                  <a:gd name="T19" fmla="*/ 0 h 9"/>
                  <a:gd name="T20" fmla="*/ 4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4" y="0"/>
                    </a:moveTo>
                    <a:lnTo>
                      <a:pt x="6" y="0"/>
                    </a:lnTo>
                    <a:lnTo>
                      <a:pt x="8" y="1"/>
                    </a:lnTo>
                    <a:lnTo>
                      <a:pt x="9" y="3"/>
                    </a:lnTo>
                    <a:lnTo>
                      <a:pt x="9" y="9"/>
                    </a:lnTo>
                    <a:lnTo>
                      <a:pt x="6" y="9"/>
                    </a:lnTo>
                    <a:lnTo>
                      <a:pt x="4" y="9"/>
                    </a:lnTo>
                    <a:lnTo>
                      <a:pt x="2" y="7"/>
                    </a:lnTo>
                    <a:lnTo>
                      <a:pt x="0"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57" name="Freeform 436"/>
              <p:cNvSpPr>
                <a:spLocks/>
              </p:cNvSpPr>
              <p:nvPr/>
            </p:nvSpPr>
            <p:spPr bwMode="auto">
              <a:xfrm>
                <a:off x="5100" y="1984"/>
                <a:ext cx="5" cy="4"/>
              </a:xfrm>
              <a:custGeom>
                <a:avLst/>
                <a:gdLst>
                  <a:gd name="T0" fmla="*/ 3 w 11"/>
                  <a:gd name="T1" fmla="*/ 0 h 9"/>
                  <a:gd name="T2" fmla="*/ 5 w 11"/>
                  <a:gd name="T3" fmla="*/ 0 h 9"/>
                  <a:gd name="T4" fmla="*/ 9 w 11"/>
                  <a:gd name="T5" fmla="*/ 2 h 9"/>
                  <a:gd name="T6" fmla="*/ 9 w 11"/>
                  <a:gd name="T7" fmla="*/ 4 h 9"/>
                  <a:gd name="T8" fmla="*/ 11 w 11"/>
                  <a:gd name="T9" fmla="*/ 8 h 9"/>
                  <a:gd name="T10" fmla="*/ 7 w 11"/>
                  <a:gd name="T11" fmla="*/ 9 h 9"/>
                  <a:gd name="T12" fmla="*/ 3 w 11"/>
                  <a:gd name="T13" fmla="*/ 8 h 9"/>
                  <a:gd name="T14" fmla="*/ 1 w 11"/>
                  <a:gd name="T15" fmla="*/ 8 h 9"/>
                  <a:gd name="T16" fmla="*/ 0 w 11"/>
                  <a:gd name="T17" fmla="*/ 4 h 9"/>
                  <a:gd name="T18" fmla="*/ 0 w 11"/>
                  <a:gd name="T19" fmla="*/ 0 h 9"/>
                  <a:gd name="T20" fmla="*/ 3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3" y="0"/>
                    </a:moveTo>
                    <a:lnTo>
                      <a:pt x="5" y="0"/>
                    </a:lnTo>
                    <a:lnTo>
                      <a:pt x="9" y="2"/>
                    </a:lnTo>
                    <a:lnTo>
                      <a:pt x="9" y="4"/>
                    </a:lnTo>
                    <a:lnTo>
                      <a:pt x="11" y="8"/>
                    </a:lnTo>
                    <a:lnTo>
                      <a:pt x="7" y="9"/>
                    </a:lnTo>
                    <a:lnTo>
                      <a:pt x="3" y="8"/>
                    </a:lnTo>
                    <a:lnTo>
                      <a:pt x="1" y="8"/>
                    </a:lnTo>
                    <a:lnTo>
                      <a:pt x="0"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58" name="Freeform 437"/>
              <p:cNvSpPr>
                <a:spLocks/>
              </p:cNvSpPr>
              <p:nvPr/>
            </p:nvSpPr>
            <p:spPr bwMode="auto">
              <a:xfrm>
                <a:off x="5095" y="1968"/>
                <a:ext cx="3" cy="4"/>
              </a:xfrm>
              <a:custGeom>
                <a:avLst/>
                <a:gdLst>
                  <a:gd name="T0" fmla="*/ 5 w 5"/>
                  <a:gd name="T1" fmla="*/ 0 h 7"/>
                  <a:gd name="T2" fmla="*/ 5 w 5"/>
                  <a:gd name="T3" fmla="*/ 3 h 7"/>
                  <a:gd name="T4" fmla="*/ 5 w 5"/>
                  <a:gd name="T5" fmla="*/ 5 h 7"/>
                  <a:gd name="T6" fmla="*/ 3 w 5"/>
                  <a:gd name="T7" fmla="*/ 7 h 7"/>
                  <a:gd name="T8" fmla="*/ 1 w 5"/>
                  <a:gd name="T9" fmla="*/ 7 h 7"/>
                  <a:gd name="T10" fmla="*/ 0 w 5"/>
                  <a:gd name="T11" fmla="*/ 5 h 7"/>
                  <a:gd name="T12" fmla="*/ 0 w 5"/>
                  <a:gd name="T13" fmla="*/ 5 h 7"/>
                  <a:gd name="T14" fmla="*/ 1 w 5"/>
                  <a:gd name="T15" fmla="*/ 1 h 7"/>
                  <a:gd name="T16" fmla="*/ 5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0"/>
                    </a:moveTo>
                    <a:lnTo>
                      <a:pt x="5" y="3"/>
                    </a:lnTo>
                    <a:lnTo>
                      <a:pt x="5" y="5"/>
                    </a:lnTo>
                    <a:lnTo>
                      <a:pt x="3" y="7"/>
                    </a:lnTo>
                    <a:lnTo>
                      <a:pt x="1" y="7"/>
                    </a:lnTo>
                    <a:lnTo>
                      <a:pt x="0" y="5"/>
                    </a:lnTo>
                    <a:lnTo>
                      <a:pt x="0" y="5"/>
                    </a:lnTo>
                    <a:lnTo>
                      <a:pt x="1" y="1"/>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59" name="Freeform 438"/>
              <p:cNvSpPr>
                <a:spLocks/>
              </p:cNvSpPr>
              <p:nvPr/>
            </p:nvSpPr>
            <p:spPr bwMode="auto">
              <a:xfrm>
                <a:off x="5095" y="1980"/>
                <a:ext cx="5" cy="5"/>
              </a:xfrm>
              <a:custGeom>
                <a:avLst/>
                <a:gdLst>
                  <a:gd name="T0" fmla="*/ 5 w 9"/>
                  <a:gd name="T1" fmla="*/ 0 h 9"/>
                  <a:gd name="T2" fmla="*/ 7 w 9"/>
                  <a:gd name="T3" fmla="*/ 2 h 9"/>
                  <a:gd name="T4" fmla="*/ 9 w 9"/>
                  <a:gd name="T5" fmla="*/ 7 h 9"/>
                  <a:gd name="T6" fmla="*/ 0 w 9"/>
                  <a:gd name="T7" fmla="*/ 9 h 9"/>
                  <a:gd name="T8" fmla="*/ 1 w 9"/>
                  <a:gd name="T9" fmla="*/ 6 h 9"/>
                  <a:gd name="T10" fmla="*/ 1 w 9"/>
                  <a:gd name="T11" fmla="*/ 4 h 9"/>
                  <a:gd name="T12" fmla="*/ 3 w 9"/>
                  <a:gd name="T13" fmla="*/ 2 h 9"/>
                  <a:gd name="T14" fmla="*/ 5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0"/>
                    </a:moveTo>
                    <a:lnTo>
                      <a:pt x="7" y="2"/>
                    </a:lnTo>
                    <a:lnTo>
                      <a:pt x="9" y="7"/>
                    </a:lnTo>
                    <a:lnTo>
                      <a:pt x="0" y="9"/>
                    </a:lnTo>
                    <a:lnTo>
                      <a:pt x="1" y="6"/>
                    </a:lnTo>
                    <a:lnTo>
                      <a:pt x="1" y="4"/>
                    </a:lnTo>
                    <a:lnTo>
                      <a:pt x="3" y="2"/>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60" name="Freeform 439"/>
              <p:cNvSpPr>
                <a:spLocks/>
              </p:cNvSpPr>
              <p:nvPr/>
            </p:nvSpPr>
            <p:spPr bwMode="auto">
              <a:xfrm>
                <a:off x="5088" y="1984"/>
                <a:ext cx="7" cy="7"/>
              </a:xfrm>
              <a:custGeom>
                <a:avLst/>
                <a:gdLst>
                  <a:gd name="T0" fmla="*/ 9 w 15"/>
                  <a:gd name="T1" fmla="*/ 0 h 15"/>
                  <a:gd name="T2" fmla="*/ 15 w 15"/>
                  <a:gd name="T3" fmla="*/ 2 h 15"/>
                  <a:gd name="T4" fmla="*/ 15 w 15"/>
                  <a:gd name="T5" fmla="*/ 8 h 15"/>
                  <a:gd name="T6" fmla="*/ 15 w 15"/>
                  <a:gd name="T7" fmla="*/ 11 h 15"/>
                  <a:gd name="T8" fmla="*/ 13 w 15"/>
                  <a:gd name="T9" fmla="*/ 13 h 15"/>
                  <a:gd name="T10" fmla="*/ 9 w 15"/>
                  <a:gd name="T11" fmla="*/ 15 h 15"/>
                  <a:gd name="T12" fmla="*/ 7 w 15"/>
                  <a:gd name="T13" fmla="*/ 15 h 15"/>
                  <a:gd name="T14" fmla="*/ 6 w 15"/>
                  <a:gd name="T15" fmla="*/ 13 h 15"/>
                  <a:gd name="T16" fmla="*/ 2 w 15"/>
                  <a:gd name="T17" fmla="*/ 11 h 15"/>
                  <a:gd name="T18" fmla="*/ 0 w 15"/>
                  <a:gd name="T19" fmla="*/ 9 h 15"/>
                  <a:gd name="T20" fmla="*/ 0 w 15"/>
                  <a:gd name="T21" fmla="*/ 8 h 15"/>
                  <a:gd name="T22" fmla="*/ 0 w 15"/>
                  <a:gd name="T23" fmla="*/ 6 h 15"/>
                  <a:gd name="T24" fmla="*/ 2 w 15"/>
                  <a:gd name="T25" fmla="*/ 4 h 15"/>
                  <a:gd name="T26" fmla="*/ 4 w 15"/>
                  <a:gd name="T27" fmla="*/ 2 h 15"/>
                  <a:gd name="T28" fmla="*/ 9 w 15"/>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5">
                    <a:moveTo>
                      <a:pt x="9" y="0"/>
                    </a:moveTo>
                    <a:lnTo>
                      <a:pt x="15" y="2"/>
                    </a:lnTo>
                    <a:lnTo>
                      <a:pt x="15" y="8"/>
                    </a:lnTo>
                    <a:lnTo>
                      <a:pt x="15" y="11"/>
                    </a:lnTo>
                    <a:lnTo>
                      <a:pt x="13" y="13"/>
                    </a:lnTo>
                    <a:lnTo>
                      <a:pt x="9" y="15"/>
                    </a:lnTo>
                    <a:lnTo>
                      <a:pt x="7" y="15"/>
                    </a:lnTo>
                    <a:lnTo>
                      <a:pt x="6" y="13"/>
                    </a:lnTo>
                    <a:lnTo>
                      <a:pt x="2" y="11"/>
                    </a:lnTo>
                    <a:lnTo>
                      <a:pt x="0" y="9"/>
                    </a:lnTo>
                    <a:lnTo>
                      <a:pt x="0" y="8"/>
                    </a:lnTo>
                    <a:lnTo>
                      <a:pt x="0" y="6"/>
                    </a:lnTo>
                    <a:lnTo>
                      <a:pt x="2" y="4"/>
                    </a:lnTo>
                    <a:lnTo>
                      <a:pt x="4"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61" name="Freeform 440"/>
              <p:cNvSpPr>
                <a:spLocks/>
              </p:cNvSpPr>
              <p:nvPr/>
            </p:nvSpPr>
            <p:spPr bwMode="auto">
              <a:xfrm>
                <a:off x="5091" y="2142"/>
                <a:ext cx="8" cy="7"/>
              </a:xfrm>
              <a:custGeom>
                <a:avLst/>
                <a:gdLst>
                  <a:gd name="T0" fmla="*/ 16 w 16"/>
                  <a:gd name="T1" fmla="*/ 0 h 14"/>
                  <a:gd name="T2" fmla="*/ 14 w 16"/>
                  <a:gd name="T3" fmla="*/ 5 h 14"/>
                  <a:gd name="T4" fmla="*/ 12 w 16"/>
                  <a:gd name="T5" fmla="*/ 9 h 14"/>
                  <a:gd name="T6" fmla="*/ 10 w 16"/>
                  <a:gd name="T7" fmla="*/ 11 h 14"/>
                  <a:gd name="T8" fmla="*/ 5 w 16"/>
                  <a:gd name="T9" fmla="*/ 13 h 14"/>
                  <a:gd name="T10" fmla="*/ 0 w 16"/>
                  <a:gd name="T11" fmla="*/ 14 h 14"/>
                  <a:gd name="T12" fmla="*/ 1 w 16"/>
                  <a:gd name="T13" fmla="*/ 9 h 14"/>
                  <a:gd name="T14" fmla="*/ 3 w 16"/>
                  <a:gd name="T15" fmla="*/ 5 h 14"/>
                  <a:gd name="T16" fmla="*/ 7 w 16"/>
                  <a:gd name="T17" fmla="*/ 2 h 14"/>
                  <a:gd name="T18" fmla="*/ 10 w 16"/>
                  <a:gd name="T19" fmla="*/ 0 h 14"/>
                  <a:gd name="T20" fmla="*/ 16 w 16"/>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4">
                    <a:moveTo>
                      <a:pt x="16" y="0"/>
                    </a:moveTo>
                    <a:lnTo>
                      <a:pt x="14" y="5"/>
                    </a:lnTo>
                    <a:lnTo>
                      <a:pt x="12" y="9"/>
                    </a:lnTo>
                    <a:lnTo>
                      <a:pt x="10" y="11"/>
                    </a:lnTo>
                    <a:lnTo>
                      <a:pt x="5" y="13"/>
                    </a:lnTo>
                    <a:lnTo>
                      <a:pt x="0" y="14"/>
                    </a:lnTo>
                    <a:lnTo>
                      <a:pt x="1" y="9"/>
                    </a:lnTo>
                    <a:lnTo>
                      <a:pt x="3" y="5"/>
                    </a:lnTo>
                    <a:lnTo>
                      <a:pt x="7" y="2"/>
                    </a:lnTo>
                    <a:lnTo>
                      <a:pt x="10"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62" name="Freeform 441"/>
              <p:cNvSpPr>
                <a:spLocks/>
              </p:cNvSpPr>
              <p:nvPr/>
            </p:nvSpPr>
            <p:spPr bwMode="auto">
              <a:xfrm>
                <a:off x="5053" y="1882"/>
                <a:ext cx="8" cy="5"/>
              </a:xfrm>
              <a:custGeom>
                <a:avLst/>
                <a:gdLst>
                  <a:gd name="T0" fmla="*/ 9 w 16"/>
                  <a:gd name="T1" fmla="*/ 0 h 11"/>
                  <a:gd name="T2" fmla="*/ 11 w 16"/>
                  <a:gd name="T3" fmla="*/ 0 h 11"/>
                  <a:gd name="T4" fmla="*/ 14 w 16"/>
                  <a:gd name="T5" fmla="*/ 4 h 11"/>
                  <a:gd name="T6" fmla="*/ 16 w 16"/>
                  <a:gd name="T7" fmla="*/ 8 h 11"/>
                  <a:gd name="T8" fmla="*/ 0 w 16"/>
                  <a:gd name="T9" fmla="*/ 11 h 11"/>
                  <a:gd name="T10" fmla="*/ 0 w 16"/>
                  <a:gd name="T11" fmla="*/ 8 h 11"/>
                  <a:gd name="T12" fmla="*/ 2 w 16"/>
                  <a:gd name="T13" fmla="*/ 4 h 11"/>
                  <a:gd name="T14" fmla="*/ 5 w 16"/>
                  <a:gd name="T15" fmla="*/ 2 h 11"/>
                  <a:gd name="T16" fmla="*/ 9 w 1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9" y="0"/>
                    </a:moveTo>
                    <a:lnTo>
                      <a:pt x="11" y="0"/>
                    </a:lnTo>
                    <a:lnTo>
                      <a:pt x="14" y="4"/>
                    </a:lnTo>
                    <a:lnTo>
                      <a:pt x="16" y="8"/>
                    </a:lnTo>
                    <a:lnTo>
                      <a:pt x="0" y="11"/>
                    </a:lnTo>
                    <a:lnTo>
                      <a:pt x="0" y="8"/>
                    </a:lnTo>
                    <a:lnTo>
                      <a:pt x="2" y="4"/>
                    </a:lnTo>
                    <a:lnTo>
                      <a:pt x="5"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63" name="Freeform 442"/>
              <p:cNvSpPr>
                <a:spLocks/>
              </p:cNvSpPr>
              <p:nvPr/>
            </p:nvSpPr>
            <p:spPr bwMode="auto">
              <a:xfrm>
                <a:off x="5092" y="2153"/>
                <a:ext cx="3" cy="6"/>
              </a:xfrm>
              <a:custGeom>
                <a:avLst/>
                <a:gdLst>
                  <a:gd name="T0" fmla="*/ 0 w 8"/>
                  <a:gd name="T1" fmla="*/ 0 h 11"/>
                  <a:gd name="T2" fmla="*/ 2 w 8"/>
                  <a:gd name="T3" fmla="*/ 0 h 11"/>
                  <a:gd name="T4" fmla="*/ 6 w 8"/>
                  <a:gd name="T5" fmla="*/ 2 h 11"/>
                  <a:gd name="T6" fmla="*/ 6 w 8"/>
                  <a:gd name="T7" fmla="*/ 4 h 11"/>
                  <a:gd name="T8" fmla="*/ 8 w 8"/>
                  <a:gd name="T9" fmla="*/ 6 h 11"/>
                  <a:gd name="T10" fmla="*/ 6 w 8"/>
                  <a:gd name="T11" fmla="*/ 9 h 11"/>
                  <a:gd name="T12" fmla="*/ 2 w 8"/>
                  <a:gd name="T13" fmla="*/ 11 h 11"/>
                  <a:gd name="T14" fmla="*/ 0 w 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1">
                    <a:moveTo>
                      <a:pt x="0" y="0"/>
                    </a:moveTo>
                    <a:lnTo>
                      <a:pt x="2" y="0"/>
                    </a:lnTo>
                    <a:lnTo>
                      <a:pt x="6" y="2"/>
                    </a:lnTo>
                    <a:lnTo>
                      <a:pt x="6" y="4"/>
                    </a:lnTo>
                    <a:lnTo>
                      <a:pt x="8" y="6"/>
                    </a:lnTo>
                    <a:lnTo>
                      <a:pt x="6" y="9"/>
                    </a:lnTo>
                    <a:lnTo>
                      <a:pt x="2"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64" name="Freeform 443"/>
              <p:cNvSpPr>
                <a:spLocks/>
              </p:cNvSpPr>
              <p:nvPr/>
            </p:nvSpPr>
            <p:spPr bwMode="auto">
              <a:xfrm>
                <a:off x="5087" y="2149"/>
                <a:ext cx="5" cy="5"/>
              </a:xfrm>
              <a:custGeom>
                <a:avLst/>
                <a:gdLst>
                  <a:gd name="T0" fmla="*/ 8 w 9"/>
                  <a:gd name="T1" fmla="*/ 0 h 11"/>
                  <a:gd name="T2" fmla="*/ 9 w 9"/>
                  <a:gd name="T3" fmla="*/ 9 h 11"/>
                  <a:gd name="T4" fmla="*/ 0 w 9"/>
                  <a:gd name="T5" fmla="*/ 11 h 11"/>
                  <a:gd name="T6" fmla="*/ 0 w 9"/>
                  <a:gd name="T7" fmla="*/ 2 h 11"/>
                  <a:gd name="T8" fmla="*/ 8 w 9"/>
                  <a:gd name="T9" fmla="*/ 0 h 11"/>
                </a:gdLst>
                <a:ahLst/>
                <a:cxnLst>
                  <a:cxn ang="0">
                    <a:pos x="T0" y="T1"/>
                  </a:cxn>
                  <a:cxn ang="0">
                    <a:pos x="T2" y="T3"/>
                  </a:cxn>
                  <a:cxn ang="0">
                    <a:pos x="T4" y="T5"/>
                  </a:cxn>
                  <a:cxn ang="0">
                    <a:pos x="T6" y="T7"/>
                  </a:cxn>
                  <a:cxn ang="0">
                    <a:pos x="T8" y="T9"/>
                  </a:cxn>
                </a:cxnLst>
                <a:rect l="0" t="0" r="r" b="b"/>
                <a:pathLst>
                  <a:path w="9" h="11">
                    <a:moveTo>
                      <a:pt x="8" y="0"/>
                    </a:moveTo>
                    <a:lnTo>
                      <a:pt x="9" y="9"/>
                    </a:lnTo>
                    <a:lnTo>
                      <a:pt x="0" y="11"/>
                    </a:lnTo>
                    <a:lnTo>
                      <a:pt x="0" y="2"/>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65" name="Freeform 444"/>
              <p:cNvSpPr>
                <a:spLocks/>
              </p:cNvSpPr>
              <p:nvPr/>
            </p:nvSpPr>
            <p:spPr bwMode="auto">
              <a:xfrm>
                <a:off x="5049" y="1887"/>
                <a:ext cx="4" cy="6"/>
              </a:xfrm>
              <a:custGeom>
                <a:avLst/>
                <a:gdLst>
                  <a:gd name="T0" fmla="*/ 7 w 7"/>
                  <a:gd name="T1" fmla="*/ 0 h 13"/>
                  <a:gd name="T2" fmla="*/ 7 w 7"/>
                  <a:gd name="T3" fmla="*/ 4 h 13"/>
                  <a:gd name="T4" fmla="*/ 7 w 7"/>
                  <a:gd name="T5" fmla="*/ 7 h 13"/>
                  <a:gd name="T6" fmla="*/ 5 w 7"/>
                  <a:gd name="T7" fmla="*/ 9 h 13"/>
                  <a:gd name="T8" fmla="*/ 3 w 7"/>
                  <a:gd name="T9" fmla="*/ 11 h 13"/>
                  <a:gd name="T10" fmla="*/ 0 w 7"/>
                  <a:gd name="T11" fmla="*/ 13 h 13"/>
                  <a:gd name="T12" fmla="*/ 0 w 7"/>
                  <a:gd name="T13" fmla="*/ 7 h 13"/>
                  <a:gd name="T14" fmla="*/ 0 w 7"/>
                  <a:gd name="T15" fmla="*/ 6 h 13"/>
                  <a:gd name="T16" fmla="*/ 1 w 7"/>
                  <a:gd name="T17" fmla="*/ 2 h 13"/>
                  <a:gd name="T18" fmla="*/ 3 w 7"/>
                  <a:gd name="T19" fmla="*/ 0 h 13"/>
                  <a:gd name="T20" fmla="*/ 7 w 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3">
                    <a:moveTo>
                      <a:pt x="7" y="0"/>
                    </a:moveTo>
                    <a:lnTo>
                      <a:pt x="7" y="4"/>
                    </a:lnTo>
                    <a:lnTo>
                      <a:pt x="7" y="7"/>
                    </a:lnTo>
                    <a:lnTo>
                      <a:pt x="5" y="9"/>
                    </a:lnTo>
                    <a:lnTo>
                      <a:pt x="3" y="11"/>
                    </a:lnTo>
                    <a:lnTo>
                      <a:pt x="0" y="13"/>
                    </a:lnTo>
                    <a:lnTo>
                      <a:pt x="0" y="7"/>
                    </a:lnTo>
                    <a:lnTo>
                      <a:pt x="0" y="6"/>
                    </a:lnTo>
                    <a:lnTo>
                      <a:pt x="1" y="2"/>
                    </a:lnTo>
                    <a:lnTo>
                      <a:pt x="3"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66" name="Freeform 445"/>
              <p:cNvSpPr>
                <a:spLocks/>
              </p:cNvSpPr>
              <p:nvPr/>
            </p:nvSpPr>
            <p:spPr bwMode="auto">
              <a:xfrm>
                <a:off x="5084" y="2154"/>
                <a:ext cx="3" cy="4"/>
              </a:xfrm>
              <a:custGeom>
                <a:avLst/>
                <a:gdLst>
                  <a:gd name="T0" fmla="*/ 7 w 7"/>
                  <a:gd name="T1" fmla="*/ 0 h 7"/>
                  <a:gd name="T2" fmla="*/ 7 w 7"/>
                  <a:gd name="T3" fmla="*/ 4 h 7"/>
                  <a:gd name="T4" fmla="*/ 7 w 7"/>
                  <a:gd name="T5" fmla="*/ 6 h 7"/>
                  <a:gd name="T6" fmla="*/ 6 w 7"/>
                  <a:gd name="T7" fmla="*/ 7 h 7"/>
                  <a:gd name="T8" fmla="*/ 4 w 7"/>
                  <a:gd name="T9" fmla="*/ 7 h 7"/>
                  <a:gd name="T10" fmla="*/ 2 w 7"/>
                  <a:gd name="T11" fmla="*/ 6 h 7"/>
                  <a:gd name="T12" fmla="*/ 0 w 7"/>
                  <a:gd name="T13" fmla="*/ 2 h 7"/>
                  <a:gd name="T14" fmla="*/ 7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0"/>
                    </a:moveTo>
                    <a:lnTo>
                      <a:pt x="7" y="4"/>
                    </a:lnTo>
                    <a:lnTo>
                      <a:pt x="7" y="6"/>
                    </a:lnTo>
                    <a:lnTo>
                      <a:pt x="6" y="7"/>
                    </a:lnTo>
                    <a:lnTo>
                      <a:pt x="4" y="7"/>
                    </a:lnTo>
                    <a:lnTo>
                      <a:pt x="2" y="6"/>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67" name="Freeform 446"/>
              <p:cNvSpPr>
                <a:spLocks/>
              </p:cNvSpPr>
              <p:nvPr/>
            </p:nvSpPr>
            <p:spPr bwMode="auto">
              <a:xfrm>
                <a:off x="5038" y="1869"/>
                <a:ext cx="3" cy="3"/>
              </a:xfrm>
              <a:custGeom>
                <a:avLst/>
                <a:gdLst>
                  <a:gd name="T0" fmla="*/ 4 w 7"/>
                  <a:gd name="T1" fmla="*/ 0 h 6"/>
                  <a:gd name="T2" fmla="*/ 6 w 7"/>
                  <a:gd name="T3" fmla="*/ 0 h 6"/>
                  <a:gd name="T4" fmla="*/ 6 w 7"/>
                  <a:gd name="T5" fmla="*/ 2 h 6"/>
                  <a:gd name="T6" fmla="*/ 7 w 7"/>
                  <a:gd name="T7" fmla="*/ 4 h 6"/>
                  <a:gd name="T8" fmla="*/ 6 w 7"/>
                  <a:gd name="T9" fmla="*/ 6 h 6"/>
                  <a:gd name="T10" fmla="*/ 4 w 7"/>
                  <a:gd name="T11" fmla="*/ 6 h 6"/>
                  <a:gd name="T12" fmla="*/ 2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0"/>
                    </a:lnTo>
                    <a:lnTo>
                      <a:pt x="6" y="2"/>
                    </a:lnTo>
                    <a:lnTo>
                      <a:pt x="7" y="4"/>
                    </a:lnTo>
                    <a:lnTo>
                      <a:pt x="6" y="6"/>
                    </a:lnTo>
                    <a:lnTo>
                      <a:pt x="4" y="6"/>
                    </a:lnTo>
                    <a:lnTo>
                      <a:pt x="2"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68" name="Freeform 447"/>
              <p:cNvSpPr>
                <a:spLocks/>
              </p:cNvSpPr>
              <p:nvPr/>
            </p:nvSpPr>
            <p:spPr bwMode="auto">
              <a:xfrm>
                <a:off x="5040" y="1885"/>
                <a:ext cx="2" cy="5"/>
              </a:xfrm>
              <a:custGeom>
                <a:avLst/>
                <a:gdLst>
                  <a:gd name="T0" fmla="*/ 3 w 3"/>
                  <a:gd name="T1" fmla="*/ 0 h 9"/>
                  <a:gd name="T2" fmla="*/ 3 w 3"/>
                  <a:gd name="T3" fmla="*/ 1 h 9"/>
                  <a:gd name="T4" fmla="*/ 3 w 3"/>
                  <a:gd name="T5" fmla="*/ 3 h 9"/>
                  <a:gd name="T6" fmla="*/ 3 w 3"/>
                  <a:gd name="T7" fmla="*/ 5 h 9"/>
                  <a:gd name="T8" fmla="*/ 0 w 3"/>
                  <a:gd name="T9" fmla="*/ 9 h 9"/>
                  <a:gd name="T10" fmla="*/ 0 w 3"/>
                  <a:gd name="T11" fmla="*/ 5 h 9"/>
                  <a:gd name="T12" fmla="*/ 0 w 3"/>
                  <a:gd name="T13" fmla="*/ 1 h 9"/>
                  <a:gd name="T14" fmla="*/ 1 w 3"/>
                  <a:gd name="T15" fmla="*/ 0 h 9"/>
                  <a:gd name="T16" fmla="*/ 3 w 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3" y="0"/>
                    </a:moveTo>
                    <a:lnTo>
                      <a:pt x="3" y="1"/>
                    </a:lnTo>
                    <a:lnTo>
                      <a:pt x="3" y="3"/>
                    </a:lnTo>
                    <a:lnTo>
                      <a:pt x="3" y="5"/>
                    </a:lnTo>
                    <a:lnTo>
                      <a:pt x="0" y="9"/>
                    </a:lnTo>
                    <a:lnTo>
                      <a:pt x="0" y="5"/>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69" name="Freeform 448"/>
              <p:cNvSpPr>
                <a:spLocks/>
              </p:cNvSpPr>
              <p:nvPr/>
            </p:nvSpPr>
            <p:spPr bwMode="auto">
              <a:xfrm>
                <a:off x="5002" y="1856"/>
                <a:ext cx="36" cy="13"/>
              </a:xfrm>
              <a:custGeom>
                <a:avLst/>
                <a:gdLst>
                  <a:gd name="T0" fmla="*/ 38 w 70"/>
                  <a:gd name="T1" fmla="*/ 0 h 25"/>
                  <a:gd name="T2" fmla="*/ 54 w 70"/>
                  <a:gd name="T3" fmla="*/ 4 h 25"/>
                  <a:gd name="T4" fmla="*/ 65 w 70"/>
                  <a:gd name="T5" fmla="*/ 13 h 25"/>
                  <a:gd name="T6" fmla="*/ 70 w 70"/>
                  <a:gd name="T7" fmla="*/ 25 h 25"/>
                  <a:gd name="T8" fmla="*/ 49 w 70"/>
                  <a:gd name="T9" fmla="*/ 22 h 25"/>
                  <a:gd name="T10" fmla="*/ 31 w 70"/>
                  <a:gd name="T11" fmla="*/ 20 h 25"/>
                  <a:gd name="T12" fmla="*/ 14 w 70"/>
                  <a:gd name="T13" fmla="*/ 20 h 25"/>
                  <a:gd name="T14" fmla="*/ 0 w 70"/>
                  <a:gd name="T15" fmla="*/ 18 h 25"/>
                  <a:gd name="T16" fmla="*/ 9 w 70"/>
                  <a:gd name="T17" fmla="*/ 5 h 25"/>
                  <a:gd name="T18" fmla="*/ 23 w 70"/>
                  <a:gd name="T19" fmla="*/ 0 h 25"/>
                  <a:gd name="T20" fmla="*/ 38 w 70"/>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25">
                    <a:moveTo>
                      <a:pt x="38" y="0"/>
                    </a:moveTo>
                    <a:lnTo>
                      <a:pt x="54" y="4"/>
                    </a:lnTo>
                    <a:lnTo>
                      <a:pt x="65" y="13"/>
                    </a:lnTo>
                    <a:lnTo>
                      <a:pt x="70" y="25"/>
                    </a:lnTo>
                    <a:lnTo>
                      <a:pt x="49" y="22"/>
                    </a:lnTo>
                    <a:lnTo>
                      <a:pt x="31" y="20"/>
                    </a:lnTo>
                    <a:lnTo>
                      <a:pt x="14" y="20"/>
                    </a:lnTo>
                    <a:lnTo>
                      <a:pt x="0" y="18"/>
                    </a:lnTo>
                    <a:lnTo>
                      <a:pt x="9" y="5"/>
                    </a:lnTo>
                    <a:lnTo>
                      <a:pt x="23" y="0"/>
                    </a:lnTo>
                    <a:lnTo>
                      <a:pt x="3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70" name="Freeform 449"/>
              <p:cNvSpPr>
                <a:spLocks/>
              </p:cNvSpPr>
              <p:nvPr/>
            </p:nvSpPr>
            <p:spPr bwMode="auto">
              <a:xfrm>
                <a:off x="5085" y="2360"/>
                <a:ext cx="17" cy="9"/>
              </a:xfrm>
              <a:custGeom>
                <a:avLst/>
                <a:gdLst>
                  <a:gd name="T0" fmla="*/ 20 w 34"/>
                  <a:gd name="T1" fmla="*/ 0 h 18"/>
                  <a:gd name="T2" fmla="*/ 34 w 34"/>
                  <a:gd name="T3" fmla="*/ 5 h 18"/>
                  <a:gd name="T4" fmla="*/ 32 w 34"/>
                  <a:gd name="T5" fmla="*/ 16 h 18"/>
                  <a:gd name="T6" fmla="*/ 29 w 34"/>
                  <a:gd name="T7" fmla="*/ 18 h 18"/>
                  <a:gd name="T8" fmla="*/ 22 w 34"/>
                  <a:gd name="T9" fmla="*/ 16 h 18"/>
                  <a:gd name="T10" fmla="*/ 16 w 34"/>
                  <a:gd name="T11" fmla="*/ 10 h 18"/>
                  <a:gd name="T12" fmla="*/ 9 w 34"/>
                  <a:gd name="T13" fmla="*/ 9 h 18"/>
                  <a:gd name="T14" fmla="*/ 0 w 34"/>
                  <a:gd name="T15" fmla="*/ 10 h 18"/>
                  <a:gd name="T16" fmla="*/ 0 w 34"/>
                  <a:gd name="T17" fmla="*/ 1 h 18"/>
                  <a:gd name="T18" fmla="*/ 20 w 34"/>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8">
                    <a:moveTo>
                      <a:pt x="20" y="0"/>
                    </a:moveTo>
                    <a:lnTo>
                      <a:pt x="34" y="5"/>
                    </a:lnTo>
                    <a:lnTo>
                      <a:pt x="32" y="16"/>
                    </a:lnTo>
                    <a:lnTo>
                      <a:pt x="29" y="18"/>
                    </a:lnTo>
                    <a:lnTo>
                      <a:pt x="22" y="16"/>
                    </a:lnTo>
                    <a:lnTo>
                      <a:pt x="16" y="10"/>
                    </a:lnTo>
                    <a:lnTo>
                      <a:pt x="9" y="9"/>
                    </a:lnTo>
                    <a:lnTo>
                      <a:pt x="0" y="10"/>
                    </a:lnTo>
                    <a:lnTo>
                      <a:pt x="0" y="1"/>
                    </a:lnTo>
                    <a:lnTo>
                      <a:pt x="2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71" name="Freeform 450"/>
              <p:cNvSpPr>
                <a:spLocks/>
              </p:cNvSpPr>
              <p:nvPr/>
            </p:nvSpPr>
            <p:spPr bwMode="auto">
              <a:xfrm>
                <a:off x="5067" y="2231"/>
                <a:ext cx="5" cy="4"/>
              </a:xfrm>
              <a:custGeom>
                <a:avLst/>
                <a:gdLst>
                  <a:gd name="T0" fmla="*/ 9 w 9"/>
                  <a:gd name="T1" fmla="*/ 0 h 9"/>
                  <a:gd name="T2" fmla="*/ 9 w 9"/>
                  <a:gd name="T3" fmla="*/ 3 h 9"/>
                  <a:gd name="T4" fmla="*/ 7 w 9"/>
                  <a:gd name="T5" fmla="*/ 5 h 9"/>
                  <a:gd name="T6" fmla="*/ 5 w 9"/>
                  <a:gd name="T7" fmla="*/ 7 h 9"/>
                  <a:gd name="T8" fmla="*/ 3 w 9"/>
                  <a:gd name="T9" fmla="*/ 9 h 9"/>
                  <a:gd name="T10" fmla="*/ 2 w 9"/>
                  <a:gd name="T11" fmla="*/ 7 h 9"/>
                  <a:gd name="T12" fmla="*/ 0 w 9"/>
                  <a:gd name="T13" fmla="*/ 1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3"/>
                    </a:lnTo>
                    <a:lnTo>
                      <a:pt x="7" y="5"/>
                    </a:lnTo>
                    <a:lnTo>
                      <a:pt x="5" y="7"/>
                    </a:lnTo>
                    <a:lnTo>
                      <a:pt x="3" y="9"/>
                    </a:lnTo>
                    <a:lnTo>
                      <a:pt x="2" y="7"/>
                    </a:lnTo>
                    <a:lnTo>
                      <a:pt x="0" y="1"/>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72" name="Freeform 451"/>
              <p:cNvSpPr>
                <a:spLocks/>
              </p:cNvSpPr>
              <p:nvPr/>
            </p:nvSpPr>
            <p:spPr bwMode="auto">
              <a:xfrm>
                <a:off x="5081" y="2365"/>
                <a:ext cx="4" cy="5"/>
              </a:xfrm>
              <a:custGeom>
                <a:avLst/>
                <a:gdLst>
                  <a:gd name="T0" fmla="*/ 7 w 7"/>
                  <a:gd name="T1" fmla="*/ 0 h 9"/>
                  <a:gd name="T2" fmla="*/ 7 w 7"/>
                  <a:gd name="T3" fmla="*/ 4 h 9"/>
                  <a:gd name="T4" fmla="*/ 7 w 7"/>
                  <a:gd name="T5" fmla="*/ 8 h 9"/>
                  <a:gd name="T6" fmla="*/ 5 w 7"/>
                  <a:gd name="T7" fmla="*/ 8 h 9"/>
                  <a:gd name="T8" fmla="*/ 3 w 7"/>
                  <a:gd name="T9" fmla="*/ 9 h 9"/>
                  <a:gd name="T10" fmla="*/ 2 w 7"/>
                  <a:gd name="T11" fmla="*/ 8 h 9"/>
                  <a:gd name="T12" fmla="*/ 0 w 7"/>
                  <a:gd name="T13" fmla="*/ 2 h 9"/>
                  <a:gd name="T14" fmla="*/ 7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7" y="0"/>
                    </a:moveTo>
                    <a:lnTo>
                      <a:pt x="7" y="4"/>
                    </a:lnTo>
                    <a:lnTo>
                      <a:pt x="7" y="8"/>
                    </a:lnTo>
                    <a:lnTo>
                      <a:pt x="5" y="8"/>
                    </a:lnTo>
                    <a:lnTo>
                      <a:pt x="3" y="9"/>
                    </a:lnTo>
                    <a:lnTo>
                      <a:pt x="2" y="8"/>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73" name="Freeform 452"/>
              <p:cNvSpPr>
                <a:spLocks/>
              </p:cNvSpPr>
              <p:nvPr/>
            </p:nvSpPr>
            <p:spPr bwMode="auto">
              <a:xfrm>
                <a:off x="5045" y="2125"/>
                <a:ext cx="4" cy="4"/>
              </a:xfrm>
              <a:custGeom>
                <a:avLst/>
                <a:gdLst>
                  <a:gd name="T0" fmla="*/ 9 w 9"/>
                  <a:gd name="T1" fmla="*/ 0 h 7"/>
                  <a:gd name="T2" fmla="*/ 9 w 9"/>
                  <a:gd name="T3" fmla="*/ 1 h 7"/>
                  <a:gd name="T4" fmla="*/ 7 w 9"/>
                  <a:gd name="T5" fmla="*/ 5 h 7"/>
                  <a:gd name="T6" fmla="*/ 5 w 9"/>
                  <a:gd name="T7" fmla="*/ 7 h 7"/>
                  <a:gd name="T8" fmla="*/ 3 w 9"/>
                  <a:gd name="T9" fmla="*/ 7 h 7"/>
                  <a:gd name="T10" fmla="*/ 1 w 9"/>
                  <a:gd name="T11" fmla="*/ 5 h 7"/>
                  <a:gd name="T12" fmla="*/ 0 w 9"/>
                  <a:gd name="T13" fmla="*/ 0 h 7"/>
                  <a:gd name="T14" fmla="*/ 9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9" y="0"/>
                    </a:moveTo>
                    <a:lnTo>
                      <a:pt x="9" y="1"/>
                    </a:lnTo>
                    <a:lnTo>
                      <a:pt x="7" y="5"/>
                    </a:lnTo>
                    <a:lnTo>
                      <a:pt x="5" y="7"/>
                    </a:lnTo>
                    <a:lnTo>
                      <a:pt x="3" y="7"/>
                    </a:lnTo>
                    <a:lnTo>
                      <a:pt x="1" y="5"/>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74" name="Freeform 453"/>
              <p:cNvSpPr>
                <a:spLocks/>
              </p:cNvSpPr>
              <p:nvPr/>
            </p:nvSpPr>
            <p:spPr bwMode="auto">
              <a:xfrm>
                <a:off x="5048" y="2137"/>
                <a:ext cx="3" cy="5"/>
              </a:xfrm>
              <a:custGeom>
                <a:avLst/>
                <a:gdLst>
                  <a:gd name="T0" fmla="*/ 4 w 7"/>
                  <a:gd name="T1" fmla="*/ 0 h 9"/>
                  <a:gd name="T2" fmla="*/ 5 w 7"/>
                  <a:gd name="T3" fmla="*/ 2 h 9"/>
                  <a:gd name="T4" fmla="*/ 7 w 7"/>
                  <a:gd name="T5" fmla="*/ 7 h 9"/>
                  <a:gd name="T6" fmla="*/ 0 w 7"/>
                  <a:gd name="T7" fmla="*/ 9 h 9"/>
                  <a:gd name="T8" fmla="*/ 0 w 7"/>
                  <a:gd name="T9" fmla="*/ 5 h 9"/>
                  <a:gd name="T10" fmla="*/ 0 w 7"/>
                  <a:gd name="T11" fmla="*/ 4 h 9"/>
                  <a:gd name="T12" fmla="*/ 2 w 7"/>
                  <a:gd name="T13" fmla="*/ 2 h 9"/>
                  <a:gd name="T14" fmla="*/ 4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4" y="0"/>
                    </a:moveTo>
                    <a:lnTo>
                      <a:pt x="5" y="2"/>
                    </a:lnTo>
                    <a:lnTo>
                      <a:pt x="7" y="7"/>
                    </a:lnTo>
                    <a:lnTo>
                      <a:pt x="0" y="9"/>
                    </a:lnTo>
                    <a:lnTo>
                      <a:pt x="0" y="5"/>
                    </a:lnTo>
                    <a:lnTo>
                      <a:pt x="0" y="4"/>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75" name="Freeform 454"/>
              <p:cNvSpPr>
                <a:spLocks/>
              </p:cNvSpPr>
              <p:nvPr/>
            </p:nvSpPr>
            <p:spPr bwMode="auto">
              <a:xfrm>
                <a:off x="5043" y="2239"/>
                <a:ext cx="13" cy="13"/>
              </a:xfrm>
              <a:custGeom>
                <a:avLst/>
                <a:gdLst>
                  <a:gd name="T0" fmla="*/ 20 w 25"/>
                  <a:gd name="T1" fmla="*/ 0 h 25"/>
                  <a:gd name="T2" fmla="*/ 25 w 25"/>
                  <a:gd name="T3" fmla="*/ 2 h 25"/>
                  <a:gd name="T4" fmla="*/ 25 w 25"/>
                  <a:gd name="T5" fmla="*/ 5 h 25"/>
                  <a:gd name="T6" fmla="*/ 23 w 25"/>
                  <a:gd name="T7" fmla="*/ 9 h 25"/>
                  <a:gd name="T8" fmla="*/ 22 w 25"/>
                  <a:gd name="T9" fmla="*/ 12 h 25"/>
                  <a:gd name="T10" fmla="*/ 20 w 25"/>
                  <a:gd name="T11" fmla="*/ 14 h 25"/>
                  <a:gd name="T12" fmla="*/ 16 w 25"/>
                  <a:gd name="T13" fmla="*/ 16 h 25"/>
                  <a:gd name="T14" fmla="*/ 14 w 25"/>
                  <a:gd name="T15" fmla="*/ 18 h 25"/>
                  <a:gd name="T16" fmla="*/ 13 w 25"/>
                  <a:gd name="T17" fmla="*/ 22 h 25"/>
                  <a:gd name="T18" fmla="*/ 11 w 25"/>
                  <a:gd name="T19" fmla="*/ 25 h 25"/>
                  <a:gd name="T20" fmla="*/ 5 w 25"/>
                  <a:gd name="T21" fmla="*/ 25 h 25"/>
                  <a:gd name="T22" fmla="*/ 2 w 25"/>
                  <a:gd name="T23" fmla="*/ 23 h 25"/>
                  <a:gd name="T24" fmla="*/ 0 w 25"/>
                  <a:gd name="T25" fmla="*/ 20 h 25"/>
                  <a:gd name="T26" fmla="*/ 0 w 25"/>
                  <a:gd name="T27" fmla="*/ 18 h 25"/>
                  <a:gd name="T28" fmla="*/ 0 w 25"/>
                  <a:gd name="T29" fmla="*/ 14 h 25"/>
                  <a:gd name="T30" fmla="*/ 2 w 25"/>
                  <a:gd name="T31" fmla="*/ 11 h 25"/>
                  <a:gd name="T32" fmla="*/ 5 w 25"/>
                  <a:gd name="T33" fmla="*/ 7 h 25"/>
                  <a:gd name="T34" fmla="*/ 7 w 25"/>
                  <a:gd name="T35" fmla="*/ 3 h 25"/>
                  <a:gd name="T36" fmla="*/ 11 w 25"/>
                  <a:gd name="T37" fmla="*/ 2 h 25"/>
                  <a:gd name="T38" fmla="*/ 16 w 25"/>
                  <a:gd name="T39" fmla="*/ 0 h 25"/>
                  <a:gd name="T40" fmla="*/ 2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0" y="0"/>
                    </a:moveTo>
                    <a:lnTo>
                      <a:pt x="25" y="2"/>
                    </a:lnTo>
                    <a:lnTo>
                      <a:pt x="25" y="5"/>
                    </a:lnTo>
                    <a:lnTo>
                      <a:pt x="23" y="9"/>
                    </a:lnTo>
                    <a:lnTo>
                      <a:pt x="22" y="12"/>
                    </a:lnTo>
                    <a:lnTo>
                      <a:pt x="20" y="14"/>
                    </a:lnTo>
                    <a:lnTo>
                      <a:pt x="16" y="16"/>
                    </a:lnTo>
                    <a:lnTo>
                      <a:pt x="14" y="18"/>
                    </a:lnTo>
                    <a:lnTo>
                      <a:pt x="13" y="22"/>
                    </a:lnTo>
                    <a:lnTo>
                      <a:pt x="11" y="25"/>
                    </a:lnTo>
                    <a:lnTo>
                      <a:pt x="5" y="25"/>
                    </a:lnTo>
                    <a:lnTo>
                      <a:pt x="2" y="23"/>
                    </a:lnTo>
                    <a:lnTo>
                      <a:pt x="0" y="20"/>
                    </a:lnTo>
                    <a:lnTo>
                      <a:pt x="0" y="18"/>
                    </a:lnTo>
                    <a:lnTo>
                      <a:pt x="0" y="14"/>
                    </a:lnTo>
                    <a:lnTo>
                      <a:pt x="2" y="11"/>
                    </a:lnTo>
                    <a:lnTo>
                      <a:pt x="5" y="7"/>
                    </a:lnTo>
                    <a:lnTo>
                      <a:pt x="7" y="3"/>
                    </a:lnTo>
                    <a:lnTo>
                      <a:pt x="11" y="2"/>
                    </a:lnTo>
                    <a:lnTo>
                      <a:pt x="16" y="0"/>
                    </a:lnTo>
                    <a:lnTo>
                      <a:pt x="2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76" name="Freeform 455"/>
              <p:cNvSpPr>
                <a:spLocks/>
              </p:cNvSpPr>
              <p:nvPr/>
            </p:nvSpPr>
            <p:spPr bwMode="auto">
              <a:xfrm>
                <a:off x="5035" y="2135"/>
                <a:ext cx="3" cy="3"/>
              </a:xfrm>
              <a:custGeom>
                <a:avLst/>
                <a:gdLst>
                  <a:gd name="T0" fmla="*/ 2 w 5"/>
                  <a:gd name="T1" fmla="*/ 0 h 6"/>
                  <a:gd name="T2" fmla="*/ 3 w 5"/>
                  <a:gd name="T3" fmla="*/ 2 h 6"/>
                  <a:gd name="T4" fmla="*/ 5 w 5"/>
                  <a:gd name="T5" fmla="*/ 6 h 6"/>
                  <a:gd name="T6" fmla="*/ 3 w 5"/>
                  <a:gd name="T7" fmla="*/ 6 h 6"/>
                  <a:gd name="T8" fmla="*/ 2 w 5"/>
                  <a:gd name="T9" fmla="*/ 4 h 6"/>
                  <a:gd name="T10" fmla="*/ 0 w 5"/>
                  <a:gd name="T11" fmla="*/ 2 h 6"/>
                  <a:gd name="T12" fmla="*/ 0 w 5"/>
                  <a:gd name="T13" fmla="*/ 0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3" y="2"/>
                    </a:lnTo>
                    <a:lnTo>
                      <a:pt x="5" y="6"/>
                    </a:lnTo>
                    <a:lnTo>
                      <a:pt x="3" y="6"/>
                    </a:lnTo>
                    <a:lnTo>
                      <a:pt x="2" y="4"/>
                    </a:lnTo>
                    <a:lnTo>
                      <a:pt x="0" y="2"/>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77" name="Freeform 456"/>
              <p:cNvSpPr>
                <a:spLocks/>
              </p:cNvSpPr>
              <p:nvPr/>
            </p:nvSpPr>
            <p:spPr bwMode="auto">
              <a:xfrm>
                <a:off x="5048" y="2230"/>
                <a:ext cx="2" cy="4"/>
              </a:xfrm>
              <a:custGeom>
                <a:avLst/>
                <a:gdLst>
                  <a:gd name="T0" fmla="*/ 5 w 5"/>
                  <a:gd name="T1" fmla="*/ 0 h 9"/>
                  <a:gd name="T2" fmla="*/ 5 w 5"/>
                  <a:gd name="T3" fmla="*/ 3 h 9"/>
                  <a:gd name="T4" fmla="*/ 4 w 5"/>
                  <a:gd name="T5" fmla="*/ 7 h 9"/>
                  <a:gd name="T6" fmla="*/ 4 w 5"/>
                  <a:gd name="T7" fmla="*/ 9 h 9"/>
                  <a:gd name="T8" fmla="*/ 2 w 5"/>
                  <a:gd name="T9" fmla="*/ 9 h 9"/>
                  <a:gd name="T10" fmla="*/ 0 w 5"/>
                  <a:gd name="T11" fmla="*/ 7 h 9"/>
                  <a:gd name="T12" fmla="*/ 0 w 5"/>
                  <a:gd name="T13" fmla="*/ 5 h 9"/>
                  <a:gd name="T14" fmla="*/ 2 w 5"/>
                  <a:gd name="T15" fmla="*/ 3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3"/>
                    </a:lnTo>
                    <a:lnTo>
                      <a:pt x="4" y="7"/>
                    </a:lnTo>
                    <a:lnTo>
                      <a:pt x="4" y="9"/>
                    </a:lnTo>
                    <a:lnTo>
                      <a:pt x="2" y="9"/>
                    </a:lnTo>
                    <a:lnTo>
                      <a:pt x="0"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78" name="Freeform 457"/>
              <p:cNvSpPr>
                <a:spLocks/>
              </p:cNvSpPr>
              <p:nvPr/>
            </p:nvSpPr>
            <p:spPr bwMode="auto">
              <a:xfrm>
                <a:off x="5034" y="2234"/>
                <a:ext cx="2" cy="5"/>
              </a:xfrm>
              <a:custGeom>
                <a:avLst/>
                <a:gdLst>
                  <a:gd name="T0" fmla="*/ 4 w 4"/>
                  <a:gd name="T1" fmla="*/ 0 h 9"/>
                  <a:gd name="T2" fmla="*/ 4 w 4"/>
                  <a:gd name="T3" fmla="*/ 2 h 9"/>
                  <a:gd name="T4" fmla="*/ 4 w 4"/>
                  <a:gd name="T5" fmla="*/ 3 h 9"/>
                  <a:gd name="T6" fmla="*/ 4 w 4"/>
                  <a:gd name="T7" fmla="*/ 5 h 9"/>
                  <a:gd name="T8" fmla="*/ 0 w 4"/>
                  <a:gd name="T9" fmla="*/ 9 h 9"/>
                  <a:gd name="T10" fmla="*/ 0 w 4"/>
                  <a:gd name="T11" fmla="*/ 3 h 9"/>
                  <a:gd name="T12" fmla="*/ 0 w 4"/>
                  <a:gd name="T13" fmla="*/ 2 h 9"/>
                  <a:gd name="T14" fmla="*/ 2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2"/>
                    </a:lnTo>
                    <a:lnTo>
                      <a:pt x="4" y="3"/>
                    </a:lnTo>
                    <a:lnTo>
                      <a:pt x="4" y="5"/>
                    </a:lnTo>
                    <a:lnTo>
                      <a:pt x="0" y="9"/>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79" name="Freeform 458"/>
              <p:cNvSpPr>
                <a:spLocks/>
              </p:cNvSpPr>
              <p:nvPr/>
            </p:nvSpPr>
            <p:spPr bwMode="auto">
              <a:xfrm>
                <a:off x="5029" y="2364"/>
                <a:ext cx="8" cy="8"/>
              </a:xfrm>
              <a:custGeom>
                <a:avLst/>
                <a:gdLst>
                  <a:gd name="T0" fmla="*/ 11 w 16"/>
                  <a:gd name="T1" fmla="*/ 0 h 14"/>
                  <a:gd name="T2" fmla="*/ 15 w 16"/>
                  <a:gd name="T3" fmla="*/ 0 h 14"/>
                  <a:gd name="T4" fmla="*/ 16 w 16"/>
                  <a:gd name="T5" fmla="*/ 1 h 14"/>
                  <a:gd name="T6" fmla="*/ 16 w 16"/>
                  <a:gd name="T7" fmla="*/ 3 h 14"/>
                  <a:gd name="T8" fmla="*/ 16 w 16"/>
                  <a:gd name="T9" fmla="*/ 5 h 14"/>
                  <a:gd name="T10" fmla="*/ 16 w 16"/>
                  <a:gd name="T11" fmla="*/ 7 h 14"/>
                  <a:gd name="T12" fmla="*/ 15 w 16"/>
                  <a:gd name="T13" fmla="*/ 9 h 14"/>
                  <a:gd name="T14" fmla="*/ 13 w 16"/>
                  <a:gd name="T15" fmla="*/ 10 h 14"/>
                  <a:gd name="T16" fmla="*/ 11 w 16"/>
                  <a:gd name="T17" fmla="*/ 12 h 14"/>
                  <a:gd name="T18" fmla="*/ 9 w 16"/>
                  <a:gd name="T19" fmla="*/ 14 h 14"/>
                  <a:gd name="T20" fmla="*/ 6 w 16"/>
                  <a:gd name="T21" fmla="*/ 12 h 14"/>
                  <a:gd name="T22" fmla="*/ 4 w 16"/>
                  <a:gd name="T23" fmla="*/ 10 h 14"/>
                  <a:gd name="T24" fmla="*/ 2 w 16"/>
                  <a:gd name="T25" fmla="*/ 9 h 14"/>
                  <a:gd name="T26" fmla="*/ 0 w 16"/>
                  <a:gd name="T27" fmla="*/ 3 h 14"/>
                  <a:gd name="T28" fmla="*/ 7 w 16"/>
                  <a:gd name="T29" fmla="*/ 0 h 14"/>
                  <a:gd name="T30" fmla="*/ 11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11" y="0"/>
                    </a:moveTo>
                    <a:lnTo>
                      <a:pt x="15" y="0"/>
                    </a:lnTo>
                    <a:lnTo>
                      <a:pt x="16" y="1"/>
                    </a:lnTo>
                    <a:lnTo>
                      <a:pt x="16" y="3"/>
                    </a:lnTo>
                    <a:lnTo>
                      <a:pt x="16" y="5"/>
                    </a:lnTo>
                    <a:lnTo>
                      <a:pt x="16" y="7"/>
                    </a:lnTo>
                    <a:lnTo>
                      <a:pt x="15" y="9"/>
                    </a:lnTo>
                    <a:lnTo>
                      <a:pt x="13" y="10"/>
                    </a:lnTo>
                    <a:lnTo>
                      <a:pt x="11" y="12"/>
                    </a:lnTo>
                    <a:lnTo>
                      <a:pt x="9" y="14"/>
                    </a:lnTo>
                    <a:lnTo>
                      <a:pt x="6" y="12"/>
                    </a:lnTo>
                    <a:lnTo>
                      <a:pt x="4" y="10"/>
                    </a:lnTo>
                    <a:lnTo>
                      <a:pt x="2" y="9"/>
                    </a:lnTo>
                    <a:lnTo>
                      <a:pt x="0" y="3"/>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80" name="Freeform 459"/>
              <p:cNvSpPr>
                <a:spLocks/>
              </p:cNvSpPr>
              <p:nvPr/>
            </p:nvSpPr>
            <p:spPr bwMode="auto">
              <a:xfrm>
                <a:off x="4990" y="2236"/>
                <a:ext cx="1" cy="2"/>
              </a:xfrm>
              <a:custGeom>
                <a:avLst/>
                <a:gdLst>
                  <a:gd name="T0" fmla="*/ 1 w 1"/>
                  <a:gd name="T1" fmla="*/ 0 h 4"/>
                  <a:gd name="T2" fmla="*/ 1 w 1"/>
                  <a:gd name="T3" fmla="*/ 0 h 4"/>
                  <a:gd name="T4" fmla="*/ 0 w 1"/>
                  <a:gd name="T5" fmla="*/ 2 h 4"/>
                  <a:gd name="T6" fmla="*/ 0 w 1"/>
                  <a:gd name="T7" fmla="*/ 4 h 4"/>
                  <a:gd name="T8" fmla="*/ 0 w 1"/>
                  <a:gd name="T9" fmla="*/ 2 h 4"/>
                  <a:gd name="T10" fmla="*/ 0 w 1"/>
                  <a:gd name="T11" fmla="*/ 2 h 4"/>
                  <a:gd name="T12" fmla="*/ 1 w 1"/>
                  <a:gd name="T13" fmla="*/ 0 h 4"/>
                  <a:gd name="T14" fmla="*/ 1 w 1"/>
                  <a:gd name="T15" fmla="*/ 0 h 4"/>
                  <a:gd name="T16" fmla="*/ 1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1" y="0"/>
                    </a:moveTo>
                    <a:lnTo>
                      <a:pt x="1" y="0"/>
                    </a:lnTo>
                    <a:lnTo>
                      <a:pt x="0" y="2"/>
                    </a:lnTo>
                    <a:lnTo>
                      <a:pt x="0" y="4"/>
                    </a:lnTo>
                    <a:lnTo>
                      <a:pt x="0" y="2"/>
                    </a:lnTo>
                    <a:lnTo>
                      <a:pt x="0" y="2"/>
                    </a:lnTo>
                    <a:lnTo>
                      <a:pt x="1" y="0"/>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81" name="Freeform 460"/>
              <p:cNvSpPr>
                <a:spLocks/>
              </p:cNvSpPr>
              <p:nvPr/>
            </p:nvSpPr>
            <p:spPr bwMode="auto">
              <a:xfrm>
                <a:off x="4974" y="2232"/>
                <a:ext cx="13" cy="11"/>
              </a:xfrm>
              <a:custGeom>
                <a:avLst/>
                <a:gdLst>
                  <a:gd name="T0" fmla="*/ 24 w 27"/>
                  <a:gd name="T1" fmla="*/ 0 h 24"/>
                  <a:gd name="T2" fmla="*/ 25 w 27"/>
                  <a:gd name="T3" fmla="*/ 9 h 24"/>
                  <a:gd name="T4" fmla="*/ 27 w 27"/>
                  <a:gd name="T5" fmla="*/ 15 h 24"/>
                  <a:gd name="T6" fmla="*/ 25 w 27"/>
                  <a:gd name="T7" fmla="*/ 18 h 24"/>
                  <a:gd name="T8" fmla="*/ 24 w 27"/>
                  <a:gd name="T9" fmla="*/ 20 h 24"/>
                  <a:gd name="T10" fmla="*/ 22 w 27"/>
                  <a:gd name="T11" fmla="*/ 22 h 24"/>
                  <a:gd name="T12" fmla="*/ 20 w 27"/>
                  <a:gd name="T13" fmla="*/ 24 h 24"/>
                  <a:gd name="T14" fmla="*/ 16 w 27"/>
                  <a:gd name="T15" fmla="*/ 22 h 24"/>
                  <a:gd name="T16" fmla="*/ 13 w 27"/>
                  <a:gd name="T17" fmla="*/ 22 h 24"/>
                  <a:gd name="T18" fmla="*/ 9 w 27"/>
                  <a:gd name="T19" fmla="*/ 20 h 24"/>
                  <a:gd name="T20" fmla="*/ 6 w 27"/>
                  <a:gd name="T21" fmla="*/ 18 h 24"/>
                  <a:gd name="T22" fmla="*/ 2 w 27"/>
                  <a:gd name="T23" fmla="*/ 18 h 24"/>
                  <a:gd name="T24" fmla="*/ 0 w 27"/>
                  <a:gd name="T25" fmla="*/ 17 h 24"/>
                  <a:gd name="T26" fmla="*/ 2 w 27"/>
                  <a:gd name="T27" fmla="*/ 11 h 24"/>
                  <a:gd name="T28" fmla="*/ 4 w 27"/>
                  <a:gd name="T29" fmla="*/ 9 h 24"/>
                  <a:gd name="T30" fmla="*/ 7 w 27"/>
                  <a:gd name="T31" fmla="*/ 6 h 24"/>
                  <a:gd name="T32" fmla="*/ 11 w 27"/>
                  <a:gd name="T33" fmla="*/ 4 h 24"/>
                  <a:gd name="T34" fmla="*/ 15 w 27"/>
                  <a:gd name="T35" fmla="*/ 4 h 24"/>
                  <a:gd name="T36" fmla="*/ 20 w 27"/>
                  <a:gd name="T37" fmla="*/ 2 h 24"/>
                  <a:gd name="T38" fmla="*/ 24 w 27"/>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24">
                    <a:moveTo>
                      <a:pt x="24" y="0"/>
                    </a:moveTo>
                    <a:lnTo>
                      <a:pt x="25" y="9"/>
                    </a:lnTo>
                    <a:lnTo>
                      <a:pt x="27" y="15"/>
                    </a:lnTo>
                    <a:lnTo>
                      <a:pt x="25" y="18"/>
                    </a:lnTo>
                    <a:lnTo>
                      <a:pt x="24" y="20"/>
                    </a:lnTo>
                    <a:lnTo>
                      <a:pt x="22" y="22"/>
                    </a:lnTo>
                    <a:lnTo>
                      <a:pt x="20" y="24"/>
                    </a:lnTo>
                    <a:lnTo>
                      <a:pt x="16" y="22"/>
                    </a:lnTo>
                    <a:lnTo>
                      <a:pt x="13" y="22"/>
                    </a:lnTo>
                    <a:lnTo>
                      <a:pt x="9" y="20"/>
                    </a:lnTo>
                    <a:lnTo>
                      <a:pt x="6" y="18"/>
                    </a:lnTo>
                    <a:lnTo>
                      <a:pt x="2" y="18"/>
                    </a:lnTo>
                    <a:lnTo>
                      <a:pt x="0" y="17"/>
                    </a:lnTo>
                    <a:lnTo>
                      <a:pt x="2" y="11"/>
                    </a:lnTo>
                    <a:lnTo>
                      <a:pt x="4" y="9"/>
                    </a:lnTo>
                    <a:lnTo>
                      <a:pt x="7" y="6"/>
                    </a:lnTo>
                    <a:lnTo>
                      <a:pt x="11" y="4"/>
                    </a:lnTo>
                    <a:lnTo>
                      <a:pt x="15" y="4"/>
                    </a:lnTo>
                    <a:lnTo>
                      <a:pt x="20" y="2"/>
                    </a:lnTo>
                    <a:lnTo>
                      <a:pt x="2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82" name="Freeform 461"/>
              <p:cNvSpPr>
                <a:spLocks/>
              </p:cNvSpPr>
              <p:nvPr/>
            </p:nvSpPr>
            <p:spPr bwMode="auto">
              <a:xfrm>
                <a:off x="4965" y="2230"/>
                <a:ext cx="3" cy="4"/>
              </a:xfrm>
              <a:custGeom>
                <a:avLst/>
                <a:gdLst>
                  <a:gd name="T0" fmla="*/ 5 w 5"/>
                  <a:gd name="T1" fmla="*/ 0 h 9"/>
                  <a:gd name="T2" fmla="*/ 5 w 5"/>
                  <a:gd name="T3" fmla="*/ 5 h 9"/>
                  <a:gd name="T4" fmla="*/ 5 w 5"/>
                  <a:gd name="T5" fmla="*/ 7 h 9"/>
                  <a:gd name="T6" fmla="*/ 4 w 5"/>
                  <a:gd name="T7" fmla="*/ 9 h 9"/>
                  <a:gd name="T8" fmla="*/ 2 w 5"/>
                  <a:gd name="T9" fmla="*/ 9 h 9"/>
                  <a:gd name="T10" fmla="*/ 2 w 5"/>
                  <a:gd name="T11" fmla="*/ 7 h 9"/>
                  <a:gd name="T12" fmla="*/ 0 w 5"/>
                  <a:gd name="T13" fmla="*/ 5 h 9"/>
                  <a:gd name="T14" fmla="*/ 2 w 5"/>
                  <a:gd name="T15" fmla="*/ 3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5"/>
                    </a:lnTo>
                    <a:lnTo>
                      <a:pt x="5" y="7"/>
                    </a:lnTo>
                    <a:lnTo>
                      <a:pt x="4" y="9"/>
                    </a:lnTo>
                    <a:lnTo>
                      <a:pt x="2" y="9"/>
                    </a:lnTo>
                    <a:lnTo>
                      <a:pt x="2"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83" name="Freeform 462"/>
              <p:cNvSpPr>
                <a:spLocks/>
              </p:cNvSpPr>
              <p:nvPr/>
            </p:nvSpPr>
            <p:spPr bwMode="auto">
              <a:xfrm>
                <a:off x="4908" y="2259"/>
                <a:ext cx="2" cy="4"/>
              </a:xfrm>
              <a:custGeom>
                <a:avLst/>
                <a:gdLst>
                  <a:gd name="T0" fmla="*/ 3 w 3"/>
                  <a:gd name="T1" fmla="*/ 0 h 9"/>
                  <a:gd name="T2" fmla="*/ 3 w 3"/>
                  <a:gd name="T3" fmla="*/ 1 h 9"/>
                  <a:gd name="T4" fmla="*/ 3 w 3"/>
                  <a:gd name="T5" fmla="*/ 3 h 9"/>
                  <a:gd name="T6" fmla="*/ 3 w 3"/>
                  <a:gd name="T7" fmla="*/ 5 h 9"/>
                  <a:gd name="T8" fmla="*/ 0 w 3"/>
                  <a:gd name="T9" fmla="*/ 9 h 9"/>
                  <a:gd name="T10" fmla="*/ 0 w 3"/>
                  <a:gd name="T11" fmla="*/ 5 h 9"/>
                  <a:gd name="T12" fmla="*/ 0 w 3"/>
                  <a:gd name="T13" fmla="*/ 1 h 9"/>
                  <a:gd name="T14" fmla="*/ 1 w 3"/>
                  <a:gd name="T15" fmla="*/ 0 h 9"/>
                  <a:gd name="T16" fmla="*/ 3 w 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3" y="0"/>
                    </a:moveTo>
                    <a:lnTo>
                      <a:pt x="3" y="1"/>
                    </a:lnTo>
                    <a:lnTo>
                      <a:pt x="3" y="3"/>
                    </a:lnTo>
                    <a:lnTo>
                      <a:pt x="3" y="5"/>
                    </a:lnTo>
                    <a:lnTo>
                      <a:pt x="0" y="9"/>
                    </a:lnTo>
                    <a:lnTo>
                      <a:pt x="0" y="5"/>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84" name="Freeform 463"/>
              <p:cNvSpPr>
                <a:spLocks/>
              </p:cNvSpPr>
              <p:nvPr/>
            </p:nvSpPr>
            <p:spPr bwMode="auto">
              <a:xfrm>
                <a:off x="4890" y="2238"/>
                <a:ext cx="11" cy="11"/>
              </a:xfrm>
              <a:custGeom>
                <a:avLst/>
                <a:gdLst>
                  <a:gd name="T0" fmla="*/ 22 w 22"/>
                  <a:gd name="T1" fmla="*/ 0 h 22"/>
                  <a:gd name="T2" fmla="*/ 20 w 22"/>
                  <a:gd name="T3" fmla="*/ 9 h 22"/>
                  <a:gd name="T4" fmla="*/ 18 w 22"/>
                  <a:gd name="T5" fmla="*/ 14 h 22"/>
                  <a:gd name="T6" fmla="*/ 17 w 22"/>
                  <a:gd name="T7" fmla="*/ 18 h 22"/>
                  <a:gd name="T8" fmla="*/ 13 w 22"/>
                  <a:gd name="T9" fmla="*/ 22 h 22"/>
                  <a:gd name="T10" fmla="*/ 9 w 22"/>
                  <a:gd name="T11" fmla="*/ 22 h 22"/>
                  <a:gd name="T12" fmla="*/ 8 w 22"/>
                  <a:gd name="T13" fmla="*/ 22 h 22"/>
                  <a:gd name="T14" fmla="*/ 4 w 22"/>
                  <a:gd name="T15" fmla="*/ 22 h 22"/>
                  <a:gd name="T16" fmla="*/ 2 w 22"/>
                  <a:gd name="T17" fmla="*/ 20 h 22"/>
                  <a:gd name="T18" fmla="*/ 0 w 22"/>
                  <a:gd name="T19" fmla="*/ 16 h 22"/>
                  <a:gd name="T20" fmla="*/ 0 w 22"/>
                  <a:gd name="T21" fmla="*/ 14 h 22"/>
                  <a:gd name="T22" fmla="*/ 2 w 22"/>
                  <a:gd name="T23" fmla="*/ 11 h 22"/>
                  <a:gd name="T24" fmla="*/ 4 w 22"/>
                  <a:gd name="T25" fmla="*/ 7 h 22"/>
                  <a:gd name="T26" fmla="*/ 8 w 22"/>
                  <a:gd name="T27" fmla="*/ 5 h 22"/>
                  <a:gd name="T28" fmla="*/ 13 w 22"/>
                  <a:gd name="T29" fmla="*/ 2 h 22"/>
                  <a:gd name="T30" fmla="*/ 22 w 22"/>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2">
                    <a:moveTo>
                      <a:pt x="22" y="0"/>
                    </a:moveTo>
                    <a:lnTo>
                      <a:pt x="20" y="9"/>
                    </a:lnTo>
                    <a:lnTo>
                      <a:pt x="18" y="14"/>
                    </a:lnTo>
                    <a:lnTo>
                      <a:pt x="17" y="18"/>
                    </a:lnTo>
                    <a:lnTo>
                      <a:pt x="13" y="22"/>
                    </a:lnTo>
                    <a:lnTo>
                      <a:pt x="9" y="22"/>
                    </a:lnTo>
                    <a:lnTo>
                      <a:pt x="8" y="22"/>
                    </a:lnTo>
                    <a:lnTo>
                      <a:pt x="4" y="22"/>
                    </a:lnTo>
                    <a:lnTo>
                      <a:pt x="2" y="20"/>
                    </a:lnTo>
                    <a:lnTo>
                      <a:pt x="0" y="16"/>
                    </a:lnTo>
                    <a:lnTo>
                      <a:pt x="0" y="14"/>
                    </a:lnTo>
                    <a:lnTo>
                      <a:pt x="2" y="11"/>
                    </a:lnTo>
                    <a:lnTo>
                      <a:pt x="4" y="7"/>
                    </a:lnTo>
                    <a:lnTo>
                      <a:pt x="8" y="5"/>
                    </a:lnTo>
                    <a:lnTo>
                      <a:pt x="13" y="2"/>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85" name="Freeform 464"/>
              <p:cNvSpPr>
                <a:spLocks/>
              </p:cNvSpPr>
              <p:nvPr/>
            </p:nvSpPr>
            <p:spPr bwMode="auto">
              <a:xfrm>
                <a:off x="4874" y="2238"/>
                <a:ext cx="6" cy="9"/>
              </a:xfrm>
              <a:custGeom>
                <a:avLst/>
                <a:gdLst>
                  <a:gd name="T0" fmla="*/ 0 w 11"/>
                  <a:gd name="T1" fmla="*/ 0 h 18"/>
                  <a:gd name="T2" fmla="*/ 3 w 11"/>
                  <a:gd name="T3" fmla="*/ 0 h 18"/>
                  <a:gd name="T4" fmla="*/ 7 w 11"/>
                  <a:gd name="T5" fmla="*/ 2 h 18"/>
                  <a:gd name="T6" fmla="*/ 9 w 11"/>
                  <a:gd name="T7" fmla="*/ 4 h 18"/>
                  <a:gd name="T8" fmla="*/ 11 w 11"/>
                  <a:gd name="T9" fmla="*/ 5 h 18"/>
                  <a:gd name="T10" fmla="*/ 11 w 11"/>
                  <a:gd name="T11" fmla="*/ 9 h 18"/>
                  <a:gd name="T12" fmla="*/ 11 w 11"/>
                  <a:gd name="T13" fmla="*/ 11 h 18"/>
                  <a:gd name="T14" fmla="*/ 9 w 11"/>
                  <a:gd name="T15" fmla="*/ 14 h 18"/>
                  <a:gd name="T16" fmla="*/ 7 w 11"/>
                  <a:gd name="T17" fmla="*/ 16 h 18"/>
                  <a:gd name="T18" fmla="*/ 5 w 11"/>
                  <a:gd name="T19" fmla="*/ 18 h 18"/>
                  <a:gd name="T20" fmla="*/ 3 w 11"/>
                  <a:gd name="T21" fmla="*/ 18 h 18"/>
                  <a:gd name="T22" fmla="*/ 2 w 11"/>
                  <a:gd name="T23" fmla="*/ 18 h 18"/>
                  <a:gd name="T24" fmla="*/ 2 w 11"/>
                  <a:gd name="T25" fmla="*/ 16 h 18"/>
                  <a:gd name="T26" fmla="*/ 0 w 11"/>
                  <a:gd name="T27" fmla="*/ 13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3" y="0"/>
                    </a:lnTo>
                    <a:lnTo>
                      <a:pt x="7" y="2"/>
                    </a:lnTo>
                    <a:lnTo>
                      <a:pt x="9" y="4"/>
                    </a:lnTo>
                    <a:lnTo>
                      <a:pt x="11" y="5"/>
                    </a:lnTo>
                    <a:lnTo>
                      <a:pt x="11" y="9"/>
                    </a:lnTo>
                    <a:lnTo>
                      <a:pt x="11" y="11"/>
                    </a:lnTo>
                    <a:lnTo>
                      <a:pt x="9" y="14"/>
                    </a:lnTo>
                    <a:lnTo>
                      <a:pt x="7" y="16"/>
                    </a:lnTo>
                    <a:lnTo>
                      <a:pt x="5" y="18"/>
                    </a:lnTo>
                    <a:lnTo>
                      <a:pt x="3" y="18"/>
                    </a:lnTo>
                    <a:lnTo>
                      <a:pt x="2" y="18"/>
                    </a:lnTo>
                    <a:lnTo>
                      <a:pt x="2" y="16"/>
                    </a:lnTo>
                    <a:lnTo>
                      <a:pt x="0"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86" name="Freeform 465"/>
              <p:cNvSpPr>
                <a:spLocks/>
              </p:cNvSpPr>
              <p:nvPr/>
            </p:nvSpPr>
            <p:spPr bwMode="auto">
              <a:xfrm>
                <a:off x="4837" y="2224"/>
                <a:ext cx="31" cy="9"/>
              </a:xfrm>
              <a:custGeom>
                <a:avLst/>
                <a:gdLst>
                  <a:gd name="T0" fmla="*/ 61 w 61"/>
                  <a:gd name="T1" fmla="*/ 0 h 18"/>
                  <a:gd name="T2" fmla="*/ 58 w 61"/>
                  <a:gd name="T3" fmla="*/ 4 h 18"/>
                  <a:gd name="T4" fmla="*/ 54 w 61"/>
                  <a:gd name="T5" fmla="*/ 7 h 18"/>
                  <a:gd name="T6" fmla="*/ 49 w 61"/>
                  <a:gd name="T7" fmla="*/ 11 h 18"/>
                  <a:gd name="T8" fmla="*/ 43 w 61"/>
                  <a:gd name="T9" fmla="*/ 15 h 18"/>
                  <a:gd name="T10" fmla="*/ 38 w 61"/>
                  <a:gd name="T11" fmla="*/ 16 h 18"/>
                  <a:gd name="T12" fmla="*/ 32 w 61"/>
                  <a:gd name="T13" fmla="*/ 16 h 18"/>
                  <a:gd name="T14" fmla="*/ 25 w 61"/>
                  <a:gd name="T15" fmla="*/ 18 h 18"/>
                  <a:gd name="T16" fmla="*/ 20 w 61"/>
                  <a:gd name="T17" fmla="*/ 18 h 18"/>
                  <a:gd name="T18" fmla="*/ 14 w 61"/>
                  <a:gd name="T19" fmla="*/ 18 h 18"/>
                  <a:gd name="T20" fmla="*/ 9 w 61"/>
                  <a:gd name="T21" fmla="*/ 18 h 18"/>
                  <a:gd name="T22" fmla="*/ 5 w 61"/>
                  <a:gd name="T23" fmla="*/ 18 h 18"/>
                  <a:gd name="T24" fmla="*/ 2 w 61"/>
                  <a:gd name="T25" fmla="*/ 16 h 18"/>
                  <a:gd name="T26" fmla="*/ 0 w 61"/>
                  <a:gd name="T27" fmla="*/ 15 h 18"/>
                  <a:gd name="T28" fmla="*/ 0 w 61"/>
                  <a:gd name="T29" fmla="*/ 13 h 18"/>
                  <a:gd name="T30" fmla="*/ 2 w 61"/>
                  <a:gd name="T31" fmla="*/ 13 h 18"/>
                  <a:gd name="T32" fmla="*/ 5 w 61"/>
                  <a:gd name="T33" fmla="*/ 9 h 18"/>
                  <a:gd name="T34" fmla="*/ 12 w 61"/>
                  <a:gd name="T35" fmla="*/ 7 h 18"/>
                  <a:gd name="T36" fmla="*/ 20 w 61"/>
                  <a:gd name="T37" fmla="*/ 6 h 18"/>
                  <a:gd name="T38" fmla="*/ 30 w 61"/>
                  <a:gd name="T39" fmla="*/ 4 h 18"/>
                  <a:gd name="T40" fmla="*/ 45 w 61"/>
                  <a:gd name="T41" fmla="*/ 2 h 18"/>
                  <a:gd name="T42" fmla="*/ 61 w 61"/>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18">
                    <a:moveTo>
                      <a:pt x="61" y="0"/>
                    </a:moveTo>
                    <a:lnTo>
                      <a:pt x="58" y="4"/>
                    </a:lnTo>
                    <a:lnTo>
                      <a:pt x="54" y="7"/>
                    </a:lnTo>
                    <a:lnTo>
                      <a:pt x="49" y="11"/>
                    </a:lnTo>
                    <a:lnTo>
                      <a:pt x="43" y="15"/>
                    </a:lnTo>
                    <a:lnTo>
                      <a:pt x="38" y="16"/>
                    </a:lnTo>
                    <a:lnTo>
                      <a:pt x="32" y="16"/>
                    </a:lnTo>
                    <a:lnTo>
                      <a:pt x="25" y="18"/>
                    </a:lnTo>
                    <a:lnTo>
                      <a:pt x="20" y="18"/>
                    </a:lnTo>
                    <a:lnTo>
                      <a:pt x="14" y="18"/>
                    </a:lnTo>
                    <a:lnTo>
                      <a:pt x="9" y="18"/>
                    </a:lnTo>
                    <a:lnTo>
                      <a:pt x="5" y="18"/>
                    </a:lnTo>
                    <a:lnTo>
                      <a:pt x="2" y="16"/>
                    </a:lnTo>
                    <a:lnTo>
                      <a:pt x="0" y="15"/>
                    </a:lnTo>
                    <a:lnTo>
                      <a:pt x="0" y="13"/>
                    </a:lnTo>
                    <a:lnTo>
                      <a:pt x="2" y="13"/>
                    </a:lnTo>
                    <a:lnTo>
                      <a:pt x="5" y="9"/>
                    </a:lnTo>
                    <a:lnTo>
                      <a:pt x="12" y="7"/>
                    </a:lnTo>
                    <a:lnTo>
                      <a:pt x="20" y="6"/>
                    </a:lnTo>
                    <a:lnTo>
                      <a:pt x="30" y="4"/>
                    </a:lnTo>
                    <a:lnTo>
                      <a:pt x="45" y="2"/>
                    </a:lnTo>
                    <a:lnTo>
                      <a:pt x="6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87" name="Freeform 466"/>
              <p:cNvSpPr>
                <a:spLocks/>
              </p:cNvSpPr>
              <p:nvPr/>
            </p:nvSpPr>
            <p:spPr bwMode="auto">
              <a:xfrm>
                <a:off x="4815" y="2247"/>
                <a:ext cx="15" cy="12"/>
              </a:xfrm>
              <a:custGeom>
                <a:avLst/>
                <a:gdLst>
                  <a:gd name="T0" fmla="*/ 23 w 30"/>
                  <a:gd name="T1" fmla="*/ 0 h 24"/>
                  <a:gd name="T2" fmla="*/ 27 w 30"/>
                  <a:gd name="T3" fmla="*/ 0 h 24"/>
                  <a:gd name="T4" fmla="*/ 29 w 30"/>
                  <a:gd name="T5" fmla="*/ 2 h 24"/>
                  <a:gd name="T6" fmla="*/ 30 w 30"/>
                  <a:gd name="T7" fmla="*/ 4 h 24"/>
                  <a:gd name="T8" fmla="*/ 29 w 30"/>
                  <a:gd name="T9" fmla="*/ 6 h 24"/>
                  <a:gd name="T10" fmla="*/ 27 w 30"/>
                  <a:gd name="T11" fmla="*/ 7 h 24"/>
                  <a:gd name="T12" fmla="*/ 23 w 30"/>
                  <a:gd name="T13" fmla="*/ 11 h 24"/>
                  <a:gd name="T14" fmla="*/ 20 w 30"/>
                  <a:gd name="T15" fmla="*/ 15 h 24"/>
                  <a:gd name="T16" fmla="*/ 16 w 30"/>
                  <a:gd name="T17" fmla="*/ 18 h 24"/>
                  <a:gd name="T18" fmla="*/ 12 w 30"/>
                  <a:gd name="T19" fmla="*/ 24 h 24"/>
                  <a:gd name="T20" fmla="*/ 9 w 30"/>
                  <a:gd name="T21" fmla="*/ 22 h 24"/>
                  <a:gd name="T22" fmla="*/ 5 w 30"/>
                  <a:gd name="T23" fmla="*/ 20 h 24"/>
                  <a:gd name="T24" fmla="*/ 3 w 30"/>
                  <a:gd name="T25" fmla="*/ 16 h 24"/>
                  <a:gd name="T26" fmla="*/ 2 w 30"/>
                  <a:gd name="T27" fmla="*/ 11 h 24"/>
                  <a:gd name="T28" fmla="*/ 0 w 30"/>
                  <a:gd name="T29" fmla="*/ 6 h 24"/>
                  <a:gd name="T30" fmla="*/ 11 w 30"/>
                  <a:gd name="T31" fmla="*/ 2 h 24"/>
                  <a:gd name="T32" fmla="*/ 18 w 30"/>
                  <a:gd name="T33" fmla="*/ 2 h 24"/>
                  <a:gd name="T34" fmla="*/ 23 w 30"/>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4">
                    <a:moveTo>
                      <a:pt x="23" y="0"/>
                    </a:moveTo>
                    <a:lnTo>
                      <a:pt x="27" y="0"/>
                    </a:lnTo>
                    <a:lnTo>
                      <a:pt x="29" y="2"/>
                    </a:lnTo>
                    <a:lnTo>
                      <a:pt x="30" y="4"/>
                    </a:lnTo>
                    <a:lnTo>
                      <a:pt x="29" y="6"/>
                    </a:lnTo>
                    <a:lnTo>
                      <a:pt x="27" y="7"/>
                    </a:lnTo>
                    <a:lnTo>
                      <a:pt x="23" y="11"/>
                    </a:lnTo>
                    <a:lnTo>
                      <a:pt x="20" y="15"/>
                    </a:lnTo>
                    <a:lnTo>
                      <a:pt x="16" y="18"/>
                    </a:lnTo>
                    <a:lnTo>
                      <a:pt x="12" y="24"/>
                    </a:lnTo>
                    <a:lnTo>
                      <a:pt x="9" y="22"/>
                    </a:lnTo>
                    <a:lnTo>
                      <a:pt x="5" y="20"/>
                    </a:lnTo>
                    <a:lnTo>
                      <a:pt x="3" y="16"/>
                    </a:lnTo>
                    <a:lnTo>
                      <a:pt x="2" y="11"/>
                    </a:lnTo>
                    <a:lnTo>
                      <a:pt x="0" y="6"/>
                    </a:lnTo>
                    <a:lnTo>
                      <a:pt x="11" y="2"/>
                    </a:lnTo>
                    <a:lnTo>
                      <a:pt x="18" y="2"/>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88" name="Freeform 467"/>
              <p:cNvSpPr>
                <a:spLocks/>
              </p:cNvSpPr>
              <p:nvPr/>
            </p:nvSpPr>
            <p:spPr bwMode="auto">
              <a:xfrm>
                <a:off x="4821" y="2259"/>
                <a:ext cx="6" cy="10"/>
              </a:xfrm>
              <a:custGeom>
                <a:avLst/>
                <a:gdLst>
                  <a:gd name="T0" fmla="*/ 0 w 11"/>
                  <a:gd name="T1" fmla="*/ 0 h 19"/>
                  <a:gd name="T2" fmla="*/ 4 w 11"/>
                  <a:gd name="T3" fmla="*/ 0 h 19"/>
                  <a:gd name="T4" fmla="*/ 8 w 11"/>
                  <a:gd name="T5" fmla="*/ 1 h 19"/>
                  <a:gd name="T6" fmla="*/ 9 w 11"/>
                  <a:gd name="T7" fmla="*/ 3 h 19"/>
                  <a:gd name="T8" fmla="*/ 9 w 11"/>
                  <a:gd name="T9" fmla="*/ 5 h 19"/>
                  <a:gd name="T10" fmla="*/ 11 w 11"/>
                  <a:gd name="T11" fmla="*/ 9 h 19"/>
                  <a:gd name="T12" fmla="*/ 9 w 11"/>
                  <a:gd name="T13" fmla="*/ 10 h 19"/>
                  <a:gd name="T14" fmla="*/ 9 w 11"/>
                  <a:gd name="T15" fmla="*/ 14 h 19"/>
                  <a:gd name="T16" fmla="*/ 8 w 11"/>
                  <a:gd name="T17" fmla="*/ 16 h 19"/>
                  <a:gd name="T18" fmla="*/ 6 w 11"/>
                  <a:gd name="T19" fmla="*/ 18 h 19"/>
                  <a:gd name="T20" fmla="*/ 4 w 11"/>
                  <a:gd name="T21" fmla="*/ 19 h 19"/>
                  <a:gd name="T22" fmla="*/ 2 w 11"/>
                  <a:gd name="T23" fmla="*/ 18 h 19"/>
                  <a:gd name="T24" fmla="*/ 0 w 11"/>
                  <a:gd name="T25" fmla="*/ 16 h 19"/>
                  <a:gd name="T26" fmla="*/ 0 w 11"/>
                  <a:gd name="T27" fmla="*/ 12 h 19"/>
                  <a:gd name="T28" fmla="*/ 0 w 11"/>
                  <a:gd name="T29" fmla="*/ 7 h 19"/>
                  <a:gd name="T30" fmla="*/ 0 w 11"/>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9">
                    <a:moveTo>
                      <a:pt x="0" y="0"/>
                    </a:moveTo>
                    <a:lnTo>
                      <a:pt x="4" y="0"/>
                    </a:lnTo>
                    <a:lnTo>
                      <a:pt x="8" y="1"/>
                    </a:lnTo>
                    <a:lnTo>
                      <a:pt x="9" y="3"/>
                    </a:lnTo>
                    <a:lnTo>
                      <a:pt x="9" y="5"/>
                    </a:lnTo>
                    <a:lnTo>
                      <a:pt x="11" y="9"/>
                    </a:lnTo>
                    <a:lnTo>
                      <a:pt x="9" y="10"/>
                    </a:lnTo>
                    <a:lnTo>
                      <a:pt x="9" y="14"/>
                    </a:lnTo>
                    <a:lnTo>
                      <a:pt x="8" y="16"/>
                    </a:lnTo>
                    <a:lnTo>
                      <a:pt x="6" y="18"/>
                    </a:lnTo>
                    <a:lnTo>
                      <a:pt x="4" y="19"/>
                    </a:lnTo>
                    <a:lnTo>
                      <a:pt x="2" y="18"/>
                    </a:lnTo>
                    <a:lnTo>
                      <a:pt x="0" y="16"/>
                    </a:lnTo>
                    <a:lnTo>
                      <a:pt x="0"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89" name="Freeform 468"/>
              <p:cNvSpPr>
                <a:spLocks/>
              </p:cNvSpPr>
              <p:nvPr/>
            </p:nvSpPr>
            <p:spPr bwMode="auto">
              <a:xfrm>
                <a:off x="4784" y="2231"/>
                <a:ext cx="31" cy="30"/>
              </a:xfrm>
              <a:custGeom>
                <a:avLst/>
                <a:gdLst>
                  <a:gd name="T0" fmla="*/ 40 w 62"/>
                  <a:gd name="T1" fmla="*/ 0 h 59"/>
                  <a:gd name="T2" fmla="*/ 45 w 62"/>
                  <a:gd name="T3" fmla="*/ 1 h 59"/>
                  <a:gd name="T4" fmla="*/ 49 w 62"/>
                  <a:gd name="T5" fmla="*/ 3 h 59"/>
                  <a:gd name="T6" fmla="*/ 51 w 62"/>
                  <a:gd name="T7" fmla="*/ 3 h 59"/>
                  <a:gd name="T8" fmla="*/ 49 w 62"/>
                  <a:gd name="T9" fmla="*/ 5 h 59"/>
                  <a:gd name="T10" fmla="*/ 47 w 62"/>
                  <a:gd name="T11" fmla="*/ 7 h 59"/>
                  <a:gd name="T12" fmla="*/ 44 w 62"/>
                  <a:gd name="T13" fmla="*/ 7 h 59"/>
                  <a:gd name="T14" fmla="*/ 40 w 62"/>
                  <a:gd name="T15" fmla="*/ 9 h 59"/>
                  <a:gd name="T16" fmla="*/ 36 w 62"/>
                  <a:gd name="T17" fmla="*/ 9 h 59"/>
                  <a:gd name="T18" fmla="*/ 31 w 62"/>
                  <a:gd name="T19" fmla="*/ 10 h 59"/>
                  <a:gd name="T20" fmla="*/ 27 w 62"/>
                  <a:gd name="T21" fmla="*/ 12 h 59"/>
                  <a:gd name="T22" fmla="*/ 22 w 62"/>
                  <a:gd name="T23" fmla="*/ 12 h 59"/>
                  <a:gd name="T24" fmla="*/ 20 w 62"/>
                  <a:gd name="T25" fmla="*/ 16 h 59"/>
                  <a:gd name="T26" fmla="*/ 17 w 62"/>
                  <a:gd name="T27" fmla="*/ 18 h 59"/>
                  <a:gd name="T28" fmla="*/ 17 w 62"/>
                  <a:gd name="T29" fmla="*/ 21 h 59"/>
                  <a:gd name="T30" fmla="*/ 18 w 62"/>
                  <a:gd name="T31" fmla="*/ 25 h 59"/>
                  <a:gd name="T32" fmla="*/ 20 w 62"/>
                  <a:gd name="T33" fmla="*/ 32 h 59"/>
                  <a:gd name="T34" fmla="*/ 26 w 62"/>
                  <a:gd name="T35" fmla="*/ 32 h 59"/>
                  <a:gd name="T36" fmla="*/ 31 w 62"/>
                  <a:gd name="T37" fmla="*/ 30 h 59"/>
                  <a:gd name="T38" fmla="*/ 38 w 62"/>
                  <a:gd name="T39" fmla="*/ 25 h 59"/>
                  <a:gd name="T40" fmla="*/ 45 w 62"/>
                  <a:gd name="T41" fmla="*/ 19 h 59"/>
                  <a:gd name="T42" fmla="*/ 51 w 62"/>
                  <a:gd name="T43" fmla="*/ 16 h 59"/>
                  <a:gd name="T44" fmla="*/ 56 w 62"/>
                  <a:gd name="T45" fmla="*/ 18 h 59"/>
                  <a:gd name="T46" fmla="*/ 62 w 62"/>
                  <a:gd name="T47" fmla="*/ 23 h 59"/>
                  <a:gd name="T48" fmla="*/ 62 w 62"/>
                  <a:gd name="T49" fmla="*/ 38 h 59"/>
                  <a:gd name="T50" fmla="*/ 51 w 62"/>
                  <a:gd name="T51" fmla="*/ 47 h 59"/>
                  <a:gd name="T52" fmla="*/ 42 w 62"/>
                  <a:gd name="T53" fmla="*/ 48 h 59"/>
                  <a:gd name="T54" fmla="*/ 29 w 62"/>
                  <a:gd name="T55" fmla="*/ 47 h 59"/>
                  <a:gd name="T56" fmla="*/ 18 w 62"/>
                  <a:gd name="T57" fmla="*/ 50 h 59"/>
                  <a:gd name="T58" fmla="*/ 6 w 62"/>
                  <a:gd name="T59" fmla="*/ 59 h 59"/>
                  <a:gd name="T60" fmla="*/ 2 w 62"/>
                  <a:gd name="T61" fmla="*/ 50 h 59"/>
                  <a:gd name="T62" fmla="*/ 4 w 62"/>
                  <a:gd name="T63" fmla="*/ 41 h 59"/>
                  <a:gd name="T64" fmla="*/ 8 w 62"/>
                  <a:gd name="T65" fmla="*/ 32 h 59"/>
                  <a:gd name="T66" fmla="*/ 11 w 62"/>
                  <a:gd name="T67" fmla="*/ 25 h 59"/>
                  <a:gd name="T68" fmla="*/ 8 w 62"/>
                  <a:gd name="T69" fmla="*/ 19 h 59"/>
                  <a:gd name="T70" fmla="*/ 0 w 62"/>
                  <a:gd name="T71" fmla="*/ 18 h 59"/>
                  <a:gd name="T72" fmla="*/ 0 w 62"/>
                  <a:gd name="T73" fmla="*/ 9 h 59"/>
                  <a:gd name="T74" fmla="*/ 6 w 62"/>
                  <a:gd name="T75" fmla="*/ 5 h 59"/>
                  <a:gd name="T76" fmla="*/ 15 w 62"/>
                  <a:gd name="T77" fmla="*/ 3 h 59"/>
                  <a:gd name="T78" fmla="*/ 24 w 62"/>
                  <a:gd name="T79" fmla="*/ 3 h 59"/>
                  <a:gd name="T80" fmla="*/ 33 w 62"/>
                  <a:gd name="T81" fmla="*/ 1 h 59"/>
                  <a:gd name="T82" fmla="*/ 40 w 62"/>
                  <a:gd name="T8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 h="59">
                    <a:moveTo>
                      <a:pt x="40" y="0"/>
                    </a:moveTo>
                    <a:lnTo>
                      <a:pt x="45" y="1"/>
                    </a:lnTo>
                    <a:lnTo>
                      <a:pt x="49" y="3"/>
                    </a:lnTo>
                    <a:lnTo>
                      <a:pt x="51" y="3"/>
                    </a:lnTo>
                    <a:lnTo>
                      <a:pt x="49" y="5"/>
                    </a:lnTo>
                    <a:lnTo>
                      <a:pt x="47" y="7"/>
                    </a:lnTo>
                    <a:lnTo>
                      <a:pt x="44" y="7"/>
                    </a:lnTo>
                    <a:lnTo>
                      <a:pt x="40" y="9"/>
                    </a:lnTo>
                    <a:lnTo>
                      <a:pt x="36" y="9"/>
                    </a:lnTo>
                    <a:lnTo>
                      <a:pt x="31" y="10"/>
                    </a:lnTo>
                    <a:lnTo>
                      <a:pt x="27" y="12"/>
                    </a:lnTo>
                    <a:lnTo>
                      <a:pt x="22" y="12"/>
                    </a:lnTo>
                    <a:lnTo>
                      <a:pt x="20" y="16"/>
                    </a:lnTo>
                    <a:lnTo>
                      <a:pt x="17" y="18"/>
                    </a:lnTo>
                    <a:lnTo>
                      <a:pt x="17" y="21"/>
                    </a:lnTo>
                    <a:lnTo>
                      <a:pt x="18" y="25"/>
                    </a:lnTo>
                    <a:lnTo>
                      <a:pt x="20" y="32"/>
                    </a:lnTo>
                    <a:lnTo>
                      <a:pt x="26" y="32"/>
                    </a:lnTo>
                    <a:lnTo>
                      <a:pt x="31" y="30"/>
                    </a:lnTo>
                    <a:lnTo>
                      <a:pt x="38" y="25"/>
                    </a:lnTo>
                    <a:lnTo>
                      <a:pt x="45" y="19"/>
                    </a:lnTo>
                    <a:lnTo>
                      <a:pt x="51" y="16"/>
                    </a:lnTo>
                    <a:lnTo>
                      <a:pt x="56" y="18"/>
                    </a:lnTo>
                    <a:lnTo>
                      <a:pt x="62" y="23"/>
                    </a:lnTo>
                    <a:lnTo>
                      <a:pt x="62" y="38"/>
                    </a:lnTo>
                    <a:lnTo>
                      <a:pt x="51" y="47"/>
                    </a:lnTo>
                    <a:lnTo>
                      <a:pt x="42" y="48"/>
                    </a:lnTo>
                    <a:lnTo>
                      <a:pt x="29" y="47"/>
                    </a:lnTo>
                    <a:lnTo>
                      <a:pt x="18" y="50"/>
                    </a:lnTo>
                    <a:lnTo>
                      <a:pt x="6" y="59"/>
                    </a:lnTo>
                    <a:lnTo>
                      <a:pt x="2" y="50"/>
                    </a:lnTo>
                    <a:lnTo>
                      <a:pt x="4" y="41"/>
                    </a:lnTo>
                    <a:lnTo>
                      <a:pt x="8" y="32"/>
                    </a:lnTo>
                    <a:lnTo>
                      <a:pt x="11" y="25"/>
                    </a:lnTo>
                    <a:lnTo>
                      <a:pt x="8" y="19"/>
                    </a:lnTo>
                    <a:lnTo>
                      <a:pt x="0" y="18"/>
                    </a:lnTo>
                    <a:lnTo>
                      <a:pt x="0" y="9"/>
                    </a:lnTo>
                    <a:lnTo>
                      <a:pt x="6" y="5"/>
                    </a:lnTo>
                    <a:lnTo>
                      <a:pt x="15" y="3"/>
                    </a:lnTo>
                    <a:lnTo>
                      <a:pt x="24" y="3"/>
                    </a:lnTo>
                    <a:lnTo>
                      <a:pt x="33" y="1"/>
                    </a:lnTo>
                    <a:lnTo>
                      <a:pt x="4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90" name="Freeform 469"/>
              <p:cNvSpPr>
                <a:spLocks/>
              </p:cNvSpPr>
              <p:nvPr/>
            </p:nvSpPr>
            <p:spPr bwMode="auto">
              <a:xfrm>
                <a:off x="4787" y="2270"/>
                <a:ext cx="1" cy="1"/>
              </a:xfrm>
              <a:custGeom>
                <a:avLst/>
                <a:gdLst>
                  <a:gd name="T0" fmla="*/ 2 w 2"/>
                  <a:gd name="T1" fmla="*/ 0 h 4"/>
                  <a:gd name="T2" fmla="*/ 2 w 2"/>
                  <a:gd name="T3" fmla="*/ 2 h 4"/>
                  <a:gd name="T4" fmla="*/ 0 w 2"/>
                  <a:gd name="T5" fmla="*/ 4 h 4"/>
                  <a:gd name="T6" fmla="*/ 0 w 2"/>
                  <a:gd name="T7" fmla="*/ 4 h 4"/>
                  <a:gd name="T8" fmla="*/ 0 w 2"/>
                  <a:gd name="T9" fmla="*/ 4 h 4"/>
                  <a:gd name="T10" fmla="*/ 2 w 2"/>
                  <a:gd name="T11" fmla="*/ 4 h 4"/>
                  <a:gd name="T12" fmla="*/ 2 w 2"/>
                  <a:gd name="T13" fmla="*/ 2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2"/>
                    </a:lnTo>
                    <a:lnTo>
                      <a:pt x="0" y="4"/>
                    </a:lnTo>
                    <a:lnTo>
                      <a:pt x="0" y="4"/>
                    </a:lnTo>
                    <a:lnTo>
                      <a:pt x="0" y="4"/>
                    </a:lnTo>
                    <a:lnTo>
                      <a:pt x="2" y="4"/>
                    </a:lnTo>
                    <a:lnTo>
                      <a:pt x="2"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91" name="Freeform 470"/>
              <p:cNvSpPr>
                <a:spLocks/>
              </p:cNvSpPr>
              <p:nvPr/>
            </p:nvSpPr>
            <p:spPr bwMode="auto">
              <a:xfrm>
                <a:off x="4754" y="2231"/>
                <a:ext cx="20" cy="11"/>
              </a:xfrm>
              <a:custGeom>
                <a:avLst/>
                <a:gdLst>
                  <a:gd name="T0" fmla="*/ 42 w 42"/>
                  <a:gd name="T1" fmla="*/ 0 h 21"/>
                  <a:gd name="T2" fmla="*/ 38 w 42"/>
                  <a:gd name="T3" fmla="*/ 7 h 21"/>
                  <a:gd name="T4" fmla="*/ 34 w 42"/>
                  <a:gd name="T5" fmla="*/ 12 h 21"/>
                  <a:gd name="T6" fmla="*/ 31 w 42"/>
                  <a:gd name="T7" fmla="*/ 16 h 21"/>
                  <a:gd name="T8" fmla="*/ 25 w 42"/>
                  <a:gd name="T9" fmla="*/ 18 h 21"/>
                  <a:gd name="T10" fmla="*/ 22 w 42"/>
                  <a:gd name="T11" fmla="*/ 19 h 21"/>
                  <a:gd name="T12" fmla="*/ 16 w 42"/>
                  <a:gd name="T13" fmla="*/ 21 h 21"/>
                  <a:gd name="T14" fmla="*/ 13 w 42"/>
                  <a:gd name="T15" fmla="*/ 21 h 21"/>
                  <a:gd name="T16" fmla="*/ 9 w 42"/>
                  <a:gd name="T17" fmla="*/ 19 h 21"/>
                  <a:gd name="T18" fmla="*/ 5 w 42"/>
                  <a:gd name="T19" fmla="*/ 18 h 21"/>
                  <a:gd name="T20" fmla="*/ 2 w 42"/>
                  <a:gd name="T21" fmla="*/ 16 h 21"/>
                  <a:gd name="T22" fmla="*/ 0 w 42"/>
                  <a:gd name="T23" fmla="*/ 14 h 21"/>
                  <a:gd name="T24" fmla="*/ 0 w 42"/>
                  <a:gd name="T25" fmla="*/ 12 h 21"/>
                  <a:gd name="T26" fmla="*/ 0 w 42"/>
                  <a:gd name="T27" fmla="*/ 10 h 21"/>
                  <a:gd name="T28" fmla="*/ 4 w 42"/>
                  <a:gd name="T29" fmla="*/ 7 h 21"/>
                  <a:gd name="T30" fmla="*/ 7 w 42"/>
                  <a:gd name="T31" fmla="*/ 5 h 21"/>
                  <a:gd name="T32" fmla="*/ 13 w 42"/>
                  <a:gd name="T33" fmla="*/ 3 h 21"/>
                  <a:gd name="T34" fmla="*/ 20 w 42"/>
                  <a:gd name="T35" fmla="*/ 1 h 21"/>
                  <a:gd name="T36" fmla="*/ 29 w 42"/>
                  <a:gd name="T37" fmla="*/ 0 h 21"/>
                  <a:gd name="T38" fmla="*/ 42 w 42"/>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21">
                    <a:moveTo>
                      <a:pt x="42" y="0"/>
                    </a:moveTo>
                    <a:lnTo>
                      <a:pt x="38" y="7"/>
                    </a:lnTo>
                    <a:lnTo>
                      <a:pt x="34" y="12"/>
                    </a:lnTo>
                    <a:lnTo>
                      <a:pt x="31" y="16"/>
                    </a:lnTo>
                    <a:lnTo>
                      <a:pt x="25" y="18"/>
                    </a:lnTo>
                    <a:lnTo>
                      <a:pt x="22" y="19"/>
                    </a:lnTo>
                    <a:lnTo>
                      <a:pt x="16" y="21"/>
                    </a:lnTo>
                    <a:lnTo>
                      <a:pt x="13" y="21"/>
                    </a:lnTo>
                    <a:lnTo>
                      <a:pt x="9" y="19"/>
                    </a:lnTo>
                    <a:lnTo>
                      <a:pt x="5" y="18"/>
                    </a:lnTo>
                    <a:lnTo>
                      <a:pt x="2" y="16"/>
                    </a:lnTo>
                    <a:lnTo>
                      <a:pt x="0" y="14"/>
                    </a:lnTo>
                    <a:lnTo>
                      <a:pt x="0" y="12"/>
                    </a:lnTo>
                    <a:lnTo>
                      <a:pt x="0" y="10"/>
                    </a:lnTo>
                    <a:lnTo>
                      <a:pt x="4" y="7"/>
                    </a:lnTo>
                    <a:lnTo>
                      <a:pt x="7" y="5"/>
                    </a:lnTo>
                    <a:lnTo>
                      <a:pt x="13" y="3"/>
                    </a:lnTo>
                    <a:lnTo>
                      <a:pt x="20" y="1"/>
                    </a:lnTo>
                    <a:lnTo>
                      <a:pt x="29" y="0"/>
                    </a:lnTo>
                    <a:lnTo>
                      <a:pt x="4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92" name="Freeform 471"/>
              <p:cNvSpPr>
                <a:spLocks/>
              </p:cNvSpPr>
              <p:nvPr/>
            </p:nvSpPr>
            <p:spPr bwMode="auto">
              <a:xfrm>
                <a:off x="4760" y="2247"/>
                <a:ext cx="14" cy="15"/>
              </a:xfrm>
              <a:custGeom>
                <a:avLst/>
                <a:gdLst>
                  <a:gd name="T0" fmla="*/ 23 w 29"/>
                  <a:gd name="T1" fmla="*/ 0 h 31"/>
                  <a:gd name="T2" fmla="*/ 29 w 29"/>
                  <a:gd name="T3" fmla="*/ 31 h 31"/>
                  <a:gd name="T4" fmla="*/ 23 w 29"/>
                  <a:gd name="T5" fmla="*/ 31 h 31"/>
                  <a:gd name="T6" fmla="*/ 20 w 29"/>
                  <a:gd name="T7" fmla="*/ 29 h 31"/>
                  <a:gd name="T8" fmla="*/ 16 w 29"/>
                  <a:gd name="T9" fmla="*/ 25 h 31"/>
                  <a:gd name="T10" fmla="*/ 12 w 29"/>
                  <a:gd name="T11" fmla="*/ 22 h 31"/>
                  <a:gd name="T12" fmla="*/ 9 w 29"/>
                  <a:gd name="T13" fmla="*/ 20 h 31"/>
                  <a:gd name="T14" fmla="*/ 5 w 29"/>
                  <a:gd name="T15" fmla="*/ 16 h 31"/>
                  <a:gd name="T16" fmla="*/ 0 w 29"/>
                  <a:gd name="T17" fmla="*/ 16 h 31"/>
                  <a:gd name="T18" fmla="*/ 0 w 29"/>
                  <a:gd name="T19" fmla="*/ 11 h 31"/>
                  <a:gd name="T20" fmla="*/ 3 w 29"/>
                  <a:gd name="T21" fmla="*/ 7 h 31"/>
                  <a:gd name="T22" fmla="*/ 5 w 29"/>
                  <a:gd name="T23" fmla="*/ 6 h 31"/>
                  <a:gd name="T24" fmla="*/ 9 w 29"/>
                  <a:gd name="T25" fmla="*/ 4 h 31"/>
                  <a:gd name="T26" fmla="*/ 14 w 29"/>
                  <a:gd name="T27" fmla="*/ 2 h 31"/>
                  <a:gd name="T28" fmla="*/ 20 w 29"/>
                  <a:gd name="T29" fmla="*/ 2 h 31"/>
                  <a:gd name="T30" fmla="*/ 23 w 29"/>
                  <a:gd name="T3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1">
                    <a:moveTo>
                      <a:pt x="23" y="0"/>
                    </a:moveTo>
                    <a:lnTo>
                      <a:pt x="29" y="31"/>
                    </a:lnTo>
                    <a:lnTo>
                      <a:pt x="23" y="31"/>
                    </a:lnTo>
                    <a:lnTo>
                      <a:pt x="20" y="29"/>
                    </a:lnTo>
                    <a:lnTo>
                      <a:pt x="16" y="25"/>
                    </a:lnTo>
                    <a:lnTo>
                      <a:pt x="12" y="22"/>
                    </a:lnTo>
                    <a:lnTo>
                      <a:pt x="9" y="20"/>
                    </a:lnTo>
                    <a:lnTo>
                      <a:pt x="5" y="16"/>
                    </a:lnTo>
                    <a:lnTo>
                      <a:pt x="0" y="16"/>
                    </a:lnTo>
                    <a:lnTo>
                      <a:pt x="0" y="11"/>
                    </a:lnTo>
                    <a:lnTo>
                      <a:pt x="3" y="7"/>
                    </a:lnTo>
                    <a:lnTo>
                      <a:pt x="5" y="6"/>
                    </a:lnTo>
                    <a:lnTo>
                      <a:pt x="9" y="4"/>
                    </a:lnTo>
                    <a:lnTo>
                      <a:pt x="14" y="2"/>
                    </a:lnTo>
                    <a:lnTo>
                      <a:pt x="20" y="2"/>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93" name="Freeform 472"/>
              <p:cNvSpPr>
                <a:spLocks/>
              </p:cNvSpPr>
              <p:nvPr/>
            </p:nvSpPr>
            <p:spPr bwMode="auto">
              <a:xfrm>
                <a:off x="4733" y="2040"/>
                <a:ext cx="2" cy="4"/>
              </a:xfrm>
              <a:custGeom>
                <a:avLst/>
                <a:gdLst>
                  <a:gd name="T0" fmla="*/ 3 w 3"/>
                  <a:gd name="T1" fmla="*/ 0 h 7"/>
                  <a:gd name="T2" fmla="*/ 3 w 3"/>
                  <a:gd name="T3" fmla="*/ 0 h 7"/>
                  <a:gd name="T4" fmla="*/ 3 w 3"/>
                  <a:gd name="T5" fmla="*/ 2 h 7"/>
                  <a:gd name="T6" fmla="*/ 1 w 3"/>
                  <a:gd name="T7" fmla="*/ 4 h 7"/>
                  <a:gd name="T8" fmla="*/ 0 w 3"/>
                  <a:gd name="T9" fmla="*/ 7 h 7"/>
                  <a:gd name="T10" fmla="*/ 0 w 3"/>
                  <a:gd name="T11" fmla="*/ 4 h 7"/>
                  <a:gd name="T12" fmla="*/ 0 w 3"/>
                  <a:gd name="T13" fmla="*/ 0 h 7"/>
                  <a:gd name="T14" fmla="*/ 1 w 3"/>
                  <a:gd name="T15" fmla="*/ 0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0"/>
                    </a:lnTo>
                    <a:lnTo>
                      <a:pt x="3" y="2"/>
                    </a:lnTo>
                    <a:lnTo>
                      <a:pt x="1" y="4"/>
                    </a:lnTo>
                    <a:lnTo>
                      <a:pt x="0" y="7"/>
                    </a:lnTo>
                    <a:lnTo>
                      <a:pt x="0" y="4"/>
                    </a:lnTo>
                    <a:lnTo>
                      <a:pt x="0" y="0"/>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94" name="Freeform 473"/>
              <p:cNvSpPr>
                <a:spLocks/>
              </p:cNvSpPr>
              <p:nvPr/>
            </p:nvSpPr>
            <p:spPr bwMode="auto">
              <a:xfrm>
                <a:off x="4752" y="2252"/>
                <a:ext cx="8" cy="9"/>
              </a:xfrm>
              <a:custGeom>
                <a:avLst/>
                <a:gdLst>
                  <a:gd name="T0" fmla="*/ 4 w 17"/>
                  <a:gd name="T1" fmla="*/ 0 h 20"/>
                  <a:gd name="T2" fmla="*/ 8 w 17"/>
                  <a:gd name="T3" fmla="*/ 0 h 20"/>
                  <a:gd name="T4" fmla="*/ 11 w 17"/>
                  <a:gd name="T5" fmla="*/ 2 h 20"/>
                  <a:gd name="T6" fmla="*/ 17 w 17"/>
                  <a:gd name="T7" fmla="*/ 7 h 20"/>
                  <a:gd name="T8" fmla="*/ 15 w 17"/>
                  <a:gd name="T9" fmla="*/ 13 h 20"/>
                  <a:gd name="T10" fmla="*/ 13 w 17"/>
                  <a:gd name="T11" fmla="*/ 16 h 20"/>
                  <a:gd name="T12" fmla="*/ 11 w 17"/>
                  <a:gd name="T13" fmla="*/ 18 h 20"/>
                  <a:gd name="T14" fmla="*/ 8 w 17"/>
                  <a:gd name="T15" fmla="*/ 20 h 20"/>
                  <a:gd name="T16" fmla="*/ 6 w 17"/>
                  <a:gd name="T17" fmla="*/ 18 h 20"/>
                  <a:gd name="T18" fmla="*/ 4 w 17"/>
                  <a:gd name="T19" fmla="*/ 16 h 20"/>
                  <a:gd name="T20" fmla="*/ 2 w 17"/>
                  <a:gd name="T21" fmla="*/ 15 h 20"/>
                  <a:gd name="T22" fmla="*/ 2 w 17"/>
                  <a:gd name="T23" fmla="*/ 11 h 20"/>
                  <a:gd name="T24" fmla="*/ 0 w 17"/>
                  <a:gd name="T25" fmla="*/ 7 h 20"/>
                  <a:gd name="T26" fmla="*/ 0 w 17"/>
                  <a:gd name="T27" fmla="*/ 4 h 20"/>
                  <a:gd name="T28" fmla="*/ 2 w 17"/>
                  <a:gd name="T29" fmla="*/ 2 h 20"/>
                  <a:gd name="T30" fmla="*/ 2 w 17"/>
                  <a:gd name="T31" fmla="*/ 0 h 20"/>
                  <a:gd name="T32" fmla="*/ 4 w 17"/>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0">
                    <a:moveTo>
                      <a:pt x="4" y="0"/>
                    </a:moveTo>
                    <a:lnTo>
                      <a:pt x="8" y="0"/>
                    </a:lnTo>
                    <a:lnTo>
                      <a:pt x="11" y="2"/>
                    </a:lnTo>
                    <a:lnTo>
                      <a:pt x="17" y="7"/>
                    </a:lnTo>
                    <a:lnTo>
                      <a:pt x="15" y="13"/>
                    </a:lnTo>
                    <a:lnTo>
                      <a:pt x="13" y="16"/>
                    </a:lnTo>
                    <a:lnTo>
                      <a:pt x="11" y="18"/>
                    </a:lnTo>
                    <a:lnTo>
                      <a:pt x="8" y="20"/>
                    </a:lnTo>
                    <a:lnTo>
                      <a:pt x="6" y="18"/>
                    </a:lnTo>
                    <a:lnTo>
                      <a:pt x="4" y="16"/>
                    </a:lnTo>
                    <a:lnTo>
                      <a:pt x="2" y="15"/>
                    </a:lnTo>
                    <a:lnTo>
                      <a:pt x="2" y="11"/>
                    </a:lnTo>
                    <a:lnTo>
                      <a:pt x="0" y="7"/>
                    </a:lnTo>
                    <a:lnTo>
                      <a:pt x="0" y="4"/>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95" name="Freeform 474"/>
              <p:cNvSpPr>
                <a:spLocks/>
              </p:cNvSpPr>
              <p:nvPr/>
            </p:nvSpPr>
            <p:spPr bwMode="auto">
              <a:xfrm>
                <a:off x="4731" y="2234"/>
                <a:ext cx="1" cy="1"/>
              </a:xfrm>
              <a:custGeom>
                <a:avLst/>
                <a:gdLst>
                  <a:gd name="T0" fmla="*/ 2 w 2"/>
                  <a:gd name="T1" fmla="*/ 0 h 4"/>
                  <a:gd name="T2" fmla="*/ 2 w 2"/>
                  <a:gd name="T3" fmla="*/ 0 h 4"/>
                  <a:gd name="T4" fmla="*/ 0 w 2"/>
                  <a:gd name="T5" fmla="*/ 2 h 4"/>
                  <a:gd name="T6" fmla="*/ 0 w 2"/>
                  <a:gd name="T7" fmla="*/ 2 h 4"/>
                  <a:gd name="T8" fmla="*/ 0 w 2"/>
                  <a:gd name="T9" fmla="*/ 4 h 4"/>
                  <a:gd name="T10" fmla="*/ 0 w 2"/>
                  <a:gd name="T11" fmla="*/ 4 h 4"/>
                  <a:gd name="T12" fmla="*/ 0 w 2"/>
                  <a:gd name="T13" fmla="*/ 4 h 4"/>
                  <a:gd name="T14" fmla="*/ 0 w 2"/>
                  <a:gd name="T15" fmla="*/ 2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2"/>
                    </a:lnTo>
                    <a:lnTo>
                      <a:pt x="0" y="2"/>
                    </a:lnTo>
                    <a:lnTo>
                      <a:pt x="0" y="4"/>
                    </a:lnTo>
                    <a:lnTo>
                      <a:pt x="0" y="4"/>
                    </a:lnTo>
                    <a:lnTo>
                      <a:pt x="0" y="4"/>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96" name="Freeform 475"/>
              <p:cNvSpPr>
                <a:spLocks/>
              </p:cNvSpPr>
              <p:nvPr/>
            </p:nvSpPr>
            <p:spPr bwMode="auto">
              <a:xfrm>
                <a:off x="4733" y="2245"/>
                <a:ext cx="3" cy="5"/>
              </a:xfrm>
              <a:custGeom>
                <a:avLst/>
                <a:gdLst>
                  <a:gd name="T0" fmla="*/ 3 w 5"/>
                  <a:gd name="T1" fmla="*/ 0 h 10"/>
                  <a:gd name="T2" fmla="*/ 5 w 5"/>
                  <a:gd name="T3" fmla="*/ 2 h 10"/>
                  <a:gd name="T4" fmla="*/ 5 w 5"/>
                  <a:gd name="T5" fmla="*/ 4 h 10"/>
                  <a:gd name="T6" fmla="*/ 3 w 5"/>
                  <a:gd name="T7" fmla="*/ 6 h 10"/>
                  <a:gd name="T8" fmla="*/ 1 w 5"/>
                  <a:gd name="T9" fmla="*/ 10 h 10"/>
                  <a:gd name="T10" fmla="*/ 0 w 5"/>
                  <a:gd name="T11" fmla="*/ 6 h 10"/>
                  <a:gd name="T12" fmla="*/ 1 w 5"/>
                  <a:gd name="T13" fmla="*/ 2 h 10"/>
                  <a:gd name="T14" fmla="*/ 3 w 5"/>
                  <a:gd name="T15" fmla="*/ 0 h 10"/>
                  <a:gd name="T16" fmla="*/ 3 w 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3" y="0"/>
                    </a:moveTo>
                    <a:lnTo>
                      <a:pt x="5" y="2"/>
                    </a:lnTo>
                    <a:lnTo>
                      <a:pt x="5" y="4"/>
                    </a:lnTo>
                    <a:lnTo>
                      <a:pt x="3" y="6"/>
                    </a:lnTo>
                    <a:lnTo>
                      <a:pt x="1" y="10"/>
                    </a:lnTo>
                    <a:lnTo>
                      <a:pt x="0" y="6"/>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97" name="Freeform 476"/>
              <p:cNvSpPr>
                <a:spLocks/>
              </p:cNvSpPr>
              <p:nvPr/>
            </p:nvSpPr>
            <p:spPr bwMode="auto">
              <a:xfrm>
                <a:off x="4708" y="2216"/>
                <a:ext cx="8" cy="5"/>
              </a:xfrm>
              <a:custGeom>
                <a:avLst/>
                <a:gdLst>
                  <a:gd name="T0" fmla="*/ 16 w 16"/>
                  <a:gd name="T1" fmla="*/ 0 h 9"/>
                  <a:gd name="T2" fmla="*/ 16 w 16"/>
                  <a:gd name="T3" fmla="*/ 3 h 9"/>
                  <a:gd name="T4" fmla="*/ 15 w 16"/>
                  <a:gd name="T5" fmla="*/ 7 h 9"/>
                  <a:gd name="T6" fmla="*/ 13 w 16"/>
                  <a:gd name="T7" fmla="*/ 9 h 9"/>
                  <a:gd name="T8" fmla="*/ 9 w 16"/>
                  <a:gd name="T9" fmla="*/ 9 h 9"/>
                  <a:gd name="T10" fmla="*/ 6 w 16"/>
                  <a:gd name="T11" fmla="*/ 9 h 9"/>
                  <a:gd name="T12" fmla="*/ 2 w 16"/>
                  <a:gd name="T13" fmla="*/ 7 h 9"/>
                  <a:gd name="T14" fmla="*/ 0 w 16"/>
                  <a:gd name="T15" fmla="*/ 2 h 9"/>
                  <a:gd name="T16" fmla="*/ 16 w 1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16" y="0"/>
                    </a:moveTo>
                    <a:lnTo>
                      <a:pt x="16" y="3"/>
                    </a:lnTo>
                    <a:lnTo>
                      <a:pt x="15" y="7"/>
                    </a:lnTo>
                    <a:lnTo>
                      <a:pt x="13" y="9"/>
                    </a:lnTo>
                    <a:lnTo>
                      <a:pt x="9" y="9"/>
                    </a:lnTo>
                    <a:lnTo>
                      <a:pt x="6" y="9"/>
                    </a:lnTo>
                    <a:lnTo>
                      <a:pt x="2" y="7"/>
                    </a:lnTo>
                    <a:lnTo>
                      <a:pt x="0" y="2"/>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98" name="Freeform 477"/>
              <p:cNvSpPr>
                <a:spLocks/>
              </p:cNvSpPr>
              <p:nvPr/>
            </p:nvSpPr>
            <p:spPr bwMode="auto">
              <a:xfrm>
                <a:off x="4659" y="2343"/>
                <a:ext cx="5" cy="5"/>
              </a:xfrm>
              <a:custGeom>
                <a:avLst/>
                <a:gdLst>
                  <a:gd name="T0" fmla="*/ 3 w 11"/>
                  <a:gd name="T1" fmla="*/ 0 h 11"/>
                  <a:gd name="T2" fmla="*/ 7 w 11"/>
                  <a:gd name="T3" fmla="*/ 0 h 11"/>
                  <a:gd name="T4" fmla="*/ 9 w 11"/>
                  <a:gd name="T5" fmla="*/ 2 h 11"/>
                  <a:gd name="T6" fmla="*/ 11 w 11"/>
                  <a:gd name="T7" fmla="*/ 6 h 11"/>
                  <a:gd name="T8" fmla="*/ 11 w 11"/>
                  <a:gd name="T9" fmla="*/ 9 h 11"/>
                  <a:gd name="T10" fmla="*/ 2 w 11"/>
                  <a:gd name="T11" fmla="*/ 11 h 11"/>
                  <a:gd name="T12" fmla="*/ 0 w 11"/>
                  <a:gd name="T13" fmla="*/ 0 h 11"/>
                  <a:gd name="T14" fmla="*/ 3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3" y="0"/>
                    </a:moveTo>
                    <a:lnTo>
                      <a:pt x="7" y="0"/>
                    </a:lnTo>
                    <a:lnTo>
                      <a:pt x="9" y="2"/>
                    </a:lnTo>
                    <a:lnTo>
                      <a:pt x="11" y="6"/>
                    </a:lnTo>
                    <a:lnTo>
                      <a:pt x="11" y="9"/>
                    </a:lnTo>
                    <a:lnTo>
                      <a:pt x="2" y="11"/>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99" name="Freeform 478"/>
              <p:cNvSpPr>
                <a:spLocks/>
              </p:cNvSpPr>
              <p:nvPr/>
            </p:nvSpPr>
            <p:spPr bwMode="auto">
              <a:xfrm>
                <a:off x="4609" y="1994"/>
                <a:ext cx="4" cy="5"/>
              </a:xfrm>
              <a:custGeom>
                <a:avLst/>
                <a:gdLst>
                  <a:gd name="T0" fmla="*/ 0 w 7"/>
                  <a:gd name="T1" fmla="*/ 0 h 9"/>
                  <a:gd name="T2" fmla="*/ 3 w 7"/>
                  <a:gd name="T3" fmla="*/ 0 h 9"/>
                  <a:gd name="T4" fmla="*/ 5 w 7"/>
                  <a:gd name="T5" fmla="*/ 0 h 9"/>
                  <a:gd name="T6" fmla="*/ 7 w 7"/>
                  <a:gd name="T7" fmla="*/ 4 h 9"/>
                  <a:gd name="T8" fmla="*/ 7 w 7"/>
                  <a:gd name="T9" fmla="*/ 5 h 9"/>
                  <a:gd name="T10" fmla="*/ 5 w 7"/>
                  <a:gd name="T11" fmla="*/ 7 h 9"/>
                  <a:gd name="T12" fmla="*/ 1 w 7"/>
                  <a:gd name="T13" fmla="*/ 9 h 9"/>
                  <a:gd name="T14" fmla="*/ 0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0" y="0"/>
                    </a:moveTo>
                    <a:lnTo>
                      <a:pt x="3" y="0"/>
                    </a:lnTo>
                    <a:lnTo>
                      <a:pt x="5" y="0"/>
                    </a:lnTo>
                    <a:lnTo>
                      <a:pt x="7" y="4"/>
                    </a:lnTo>
                    <a:lnTo>
                      <a:pt x="7" y="5"/>
                    </a:lnTo>
                    <a:lnTo>
                      <a:pt x="5" y="7"/>
                    </a:lnTo>
                    <a:lnTo>
                      <a:pt x="1"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00" name="Freeform 479"/>
              <p:cNvSpPr>
                <a:spLocks/>
              </p:cNvSpPr>
              <p:nvPr/>
            </p:nvSpPr>
            <p:spPr bwMode="auto">
              <a:xfrm>
                <a:off x="4533" y="1902"/>
                <a:ext cx="10" cy="6"/>
              </a:xfrm>
              <a:custGeom>
                <a:avLst/>
                <a:gdLst>
                  <a:gd name="T0" fmla="*/ 9 w 20"/>
                  <a:gd name="T1" fmla="*/ 0 h 11"/>
                  <a:gd name="T2" fmla="*/ 15 w 20"/>
                  <a:gd name="T3" fmla="*/ 2 h 11"/>
                  <a:gd name="T4" fmla="*/ 18 w 20"/>
                  <a:gd name="T5" fmla="*/ 4 h 11"/>
                  <a:gd name="T6" fmla="*/ 20 w 20"/>
                  <a:gd name="T7" fmla="*/ 5 h 11"/>
                  <a:gd name="T8" fmla="*/ 20 w 20"/>
                  <a:gd name="T9" fmla="*/ 5 h 11"/>
                  <a:gd name="T10" fmla="*/ 18 w 20"/>
                  <a:gd name="T11" fmla="*/ 7 h 11"/>
                  <a:gd name="T12" fmla="*/ 15 w 20"/>
                  <a:gd name="T13" fmla="*/ 9 h 11"/>
                  <a:gd name="T14" fmla="*/ 13 w 20"/>
                  <a:gd name="T15" fmla="*/ 9 h 11"/>
                  <a:gd name="T16" fmla="*/ 9 w 20"/>
                  <a:gd name="T17" fmla="*/ 11 h 11"/>
                  <a:gd name="T18" fmla="*/ 6 w 20"/>
                  <a:gd name="T19" fmla="*/ 11 h 11"/>
                  <a:gd name="T20" fmla="*/ 4 w 20"/>
                  <a:gd name="T21" fmla="*/ 11 h 11"/>
                  <a:gd name="T22" fmla="*/ 2 w 20"/>
                  <a:gd name="T23" fmla="*/ 9 h 11"/>
                  <a:gd name="T24" fmla="*/ 0 w 20"/>
                  <a:gd name="T25" fmla="*/ 9 h 11"/>
                  <a:gd name="T26" fmla="*/ 2 w 20"/>
                  <a:gd name="T27" fmla="*/ 7 h 11"/>
                  <a:gd name="T28" fmla="*/ 4 w 20"/>
                  <a:gd name="T29" fmla="*/ 4 h 11"/>
                  <a:gd name="T30" fmla="*/ 9 w 20"/>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1">
                    <a:moveTo>
                      <a:pt x="9" y="0"/>
                    </a:moveTo>
                    <a:lnTo>
                      <a:pt x="15" y="2"/>
                    </a:lnTo>
                    <a:lnTo>
                      <a:pt x="18" y="4"/>
                    </a:lnTo>
                    <a:lnTo>
                      <a:pt x="20" y="5"/>
                    </a:lnTo>
                    <a:lnTo>
                      <a:pt x="20" y="5"/>
                    </a:lnTo>
                    <a:lnTo>
                      <a:pt x="18" y="7"/>
                    </a:lnTo>
                    <a:lnTo>
                      <a:pt x="15" y="9"/>
                    </a:lnTo>
                    <a:lnTo>
                      <a:pt x="13" y="9"/>
                    </a:lnTo>
                    <a:lnTo>
                      <a:pt x="9" y="11"/>
                    </a:lnTo>
                    <a:lnTo>
                      <a:pt x="6" y="11"/>
                    </a:lnTo>
                    <a:lnTo>
                      <a:pt x="4" y="11"/>
                    </a:lnTo>
                    <a:lnTo>
                      <a:pt x="2" y="9"/>
                    </a:lnTo>
                    <a:lnTo>
                      <a:pt x="0" y="9"/>
                    </a:lnTo>
                    <a:lnTo>
                      <a:pt x="2" y="7"/>
                    </a:lnTo>
                    <a:lnTo>
                      <a:pt x="4"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01" name="Freeform 480"/>
              <p:cNvSpPr>
                <a:spLocks/>
              </p:cNvSpPr>
              <p:nvPr/>
            </p:nvSpPr>
            <p:spPr bwMode="auto">
              <a:xfrm>
                <a:off x="4516" y="1840"/>
                <a:ext cx="5" cy="4"/>
              </a:xfrm>
              <a:custGeom>
                <a:avLst/>
                <a:gdLst>
                  <a:gd name="T0" fmla="*/ 5 w 9"/>
                  <a:gd name="T1" fmla="*/ 0 h 8"/>
                  <a:gd name="T2" fmla="*/ 7 w 9"/>
                  <a:gd name="T3" fmla="*/ 2 h 8"/>
                  <a:gd name="T4" fmla="*/ 9 w 9"/>
                  <a:gd name="T5" fmla="*/ 6 h 8"/>
                  <a:gd name="T6" fmla="*/ 0 w 9"/>
                  <a:gd name="T7" fmla="*/ 8 h 8"/>
                  <a:gd name="T8" fmla="*/ 0 w 9"/>
                  <a:gd name="T9" fmla="*/ 4 h 8"/>
                  <a:gd name="T10" fmla="*/ 2 w 9"/>
                  <a:gd name="T11" fmla="*/ 2 h 8"/>
                  <a:gd name="T12" fmla="*/ 3 w 9"/>
                  <a:gd name="T13" fmla="*/ 0 h 8"/>
                  <a:gd name="T14" fmla="*/ 5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5" y="0"/>
                    </a:moveTo>
                    <a:lnTo>
                      <a:pt x="7" y="2"/>
                    </a:lnTo>
                    <a:lnTo>
                      <a:pt x="9" y="6"/>
                    </a:lnTo>
                    <a:lnTo>
                      <a:pt x="0" y="8"/>
                    </a:lnTo>
                    <a:lnTo>
                      <a:pt x="0" y="4"/>
                    </a:lnTo>
                    <a:lnTo>
                      <a:pt x="2"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02" name="Freeform 481"/>
              <p:cNvSpPr>
                <a:spLocks/>
              </p:cNvSpPr>
              <p:nvPr/>
            </p:nvSpPr>
            <p:spPr bwMode="auto">
              <a:xfrm>
                <a:off x="4530" y="2237"/>
                <a:ext cx="25" cy="9"/>
              </a:xfrm>
              <a:custGeom>
                <a:avLst/>
                <a:gdLst>
                  <a:gd name="T0" fmla="*/ 39 w 50"/>
                  <a:gd name="T1" fmla="*/ 0 h 18"/>
                  <a:gd name="T2" fmla="*/ 47 w 50"/>
                  <a:gd name="T3" fmla="*/ 2 h 18"/>
                  <a:gd name="T4" fmla="*/ 50 w 50"/>
                  <a:gd name="T5" fmla="*/ 9 h 18"/>
                  <a:gd name="T6" fmla="*/ 41 w 50"/>
                  <a:gd name="T7" fmla="*/ 9 h 18"/>
                  <a:gd name="T8" fmla="*/ 32 w 50"/>
                  <a:gd name="T9" fmla="*/ 13 h 18"/>
                  <a:gd name="T10" fmla="*/ 21 w 50"/>
                  <a:gd name="T11" fmla="*/ 16 h 18"/>
                  <a:gd name="T12" fmla="*/ 11 w 50"/>
                  <a:gd name="T13" fmla="*/ 18 h 18"/>
                  <a:gd name="T14" fmla="*/ 3 w 50"/>
                  <a:gd name="T15" fmla="*/ 16 h 18"/>
                  <a:gd name="T16" fmla="*/ 0 w 50"/>
                  <a:gd name="T17" fmla="*/ 9 h 18"/>
                  <a:gd name="T18" fmla="*/ 9 w 50"/>
                  <a:gd name="T19" fmla="*/ 9 h 18"/>
                  <a:gd name="T20" fmla="*/ 18 w 50"/>
                  <a:gd name="T21" fmla="*/ 6 h 18"/>
                  <a:gd name="T22" fmla="*/ 29 w 50"/>
                  <a:gd name="T23" fmla="*/ 2 h 18"/>
                  <a:gd name="T24" fmla="*/ 39 w 50"/>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18">
                    <a:moveTo>
                      <a:pt x="39" y="0"/>
                    </a:moveTo>
                    <a:lnTo>
                      <a:pt x="47" y="2"/>
                    </a:lnTo>
                    <a:lnTo>
                      <a:pt x="50" y="9"/>
                    </a:lnTo>
                    <a:lnTo>
                      <a:pt x="41" y="9"/>
                    </a:lnTo>
                    <a:lnTo>
                      <a:pt x="32" y="13"/>
                    </a:lnTo>
                    <a:lnTo>
                      <a:pt x="21" y="16"/>
                    </a:lnTo>
                    <a:lnTo>
                      <a:pt x="11" y="18"/>
                    </a:lnTo>
                    <a:lnTo>
                      <a:pt x="3" y="16"/>
                    </a:lnTo>
                    <a:lnTo>
                      <a:pt x="0" y="9"/>
                    </a:lnTo>
                    <a:lnTo>
                      <a:pt x="9" y="9"/>
                    </a:lnTo>
                    <a:lnTo>
                      <a:pt x="18" y="6"/>
                    </a:lnTo>
                    <a:lnTo>
                      <a:pt x="29" y="2"/>
                    </a:lnTo>
                    <a:lnTo>
                      <a:pt x="3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03" name="Freeform 482"/>
              <p:cNvSpPr>
                <a:spLocks/>
              </p:cNvSpPr>
              <p:nvPr/>
            </p:nvSpPr>
            <p:spPr bwMode="auto">
              <a:xfrm>
                <a:off x="4528" y="2178"/>
                <a:ext cx="2" cy="4"/>
              </a:xfrm>
              <a:custGeom>
                <a:avLst/>
                <a:gdLst>
                  <a:gd name="T0" fmla="*/ 4 w 4"/>
                  <a:gd name="T1" fmla="*/ 0 h 7"/>
                  <a:gd name="T2" fmla="*/ 4 w 4"/>
                  <a:gd name="T3" fmla="*/ 4 h 7"/>
                  <a:gd name="T4" fmla="*/ 4 w 4"/>
                  <a:gd name="T5" fmla="*/ 5 h 7"/>
                  <a:gd name="T6" fmla="*/ 2 w 4"/>
                  <a:gd name="T7" fmla="*/ 7 h 7"/>
                  <a:gd name="T8" fmla="*/ 0 w 4"/>
                  <a:gd name="T9" fmla="*/ 7 h 7"/>
                  <a:gd name="T10" fmla="*/ 0 w 4"/>
                  <a:gd name="T11" fmla="*/ 7 h 7"/>
                  <a:gd name="T12" fmla="*/ 0 w 4"/>
                  <a:gd name="T13" fmla="*/ 5 h 7"/>
                  <a:gd name="T14" fmla="*/ 0 w 4"/>
                  <a:gd name="T15" fmla="*/ 2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4"/>
                    </a:lnTo>
                    <a:lnTo>
                      <a:pt x="4" y="5"/>
                    </a:lnTo>
                    <a:lnTo>
                      <a:pt x="2" y="7"/>
                    </a:lnTo>
                    <a:lnTo>
                      <a:pt x="0" y="7"/>
                    </a:lnTo>
                    <a:lnTo>
                      <a:pt x="0" y="7"/>
                    </a:lnTo>
                    <a:lnTo>
                      <a:pt x="0" y="5"/>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04" name="Freeform 483"/>
              <p:cNvSpPr>
                <a:spLocks/>
              </p:cNvSpPr>
              <p:nvPr/>
            </p:nvSpPr>
            <p:spPr bwMode="auto">
              <a:xfrm>
                <a:off x="4526" y="2239"/>
                <a:ext cx="4" cy="3"/>
              </a:xfrm>
              <a:custGeom>
                <a:avLst/>
                <a:gdLst>
                  <a:gd name="T0" fmla="*/ 1 w 7"/>
                  <a:gd name="T1" fmla="*/ 0 h 5"/>
                  <a:gd name="T2" fmla="*/ 3 w 7"/>
                  <a:gd name="T3" fmla="*/ 2 h 5"/>
                  <a:gd name="T4" fmla="*/ 7 w 7"/>
                  <a:gd name="T5" fmla="*/ 5 h 5"/>
                  <a:gd name="T6" fmla="*/ 3 w 7"/>
                  <a:gd name="T7" fmla="*/ 5 h 5"/>
                  <a:gd name="T8" fmla="*/ 1 w 7"/>
                  <a:gd name="T9" fmla="*/ 5 h 5"/>
                  <a:gd name="T10" fmla="*/ 0 w 7"/>
                  <a:gd name="T11" fmla="*/ 3 h 5"/>
                  <a:gd name="T12" fmla="*/ 0 w 7"/>
                  <a:gd name="T13" fmla="*/ 2 h 5"/>
                  <a:gd name="T14" fmla="*/ 0 w 7"/>
                  <a:gd name="T15" fmla="*/ 0 h 5"/>
                  <a:gd name="T16" fmla="*/ 1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1" y="0"/>
                    </a:moveTo>
                    <a:lnTo>
                      <a:pt x="3" y="2"/>
                    </a:lnTo>
                    <a:lnTo>
                      <a:pt x="7" y="5"/>
                    </a:lnTo>
                    <a:lnTo>
                      <a:pt x="3" y="5"/>
                    </a:lnTo>
                    <a:lnTo>
                      <a:pt x="1" y="5"/>
                    </a:lnTo>
                    <a:lnTo>
                      <a:pt x="0" y="3"/>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05" name="Freeform 484"/>
              <p:cNvSpPr>
                <a:spLocks/>
              </p:cNvSpPr>
              <p:nvPr/>
            </p:nvSpPr>
            <p:spPr bwMode="auto">
              <a:xfrm>
                <a:off x="4531" y="2347"/>
                <a:ext cx="9" cy="5"/>
              </a:xfrm>
              <a:custGeom>
                <a:avLst/>
                <a:gdLst>
                  <a:gd name="T0" fmla="*/ 9 w 18"/>
                  <a:gd name="T1" fmla="*/ 0 h 9"/>
                  <a:gd name="T2" fmla="*/ 12 w 18"/>
                  <a:gd name="T3" fmla="*/ 0 h 9"/>
                  <a:gd name="T4" fmla="*/ 14 w 18"/>
                  <a:gd name="T5" fmla="*/ 2 h 9"/>
                  <a:gd name="T6" fmla="*/ 18 w 18"/>
                  <a:gd name="T7" fmla="*/ 8 h 9"/>
                  <a:gd name="T8" fmla="*/ 0 w 18"/>
                  <a:gd name="T9" fmla="*/ 9 h 9"/>
                  <a:gd name="T10" fmla="*/ 0 w 18"/>
                  <a:gd name="T11" fmla="*/ 6 h 9"/>
                  <a:gd name="T12" fmla="*/ 1 w 18"/>
                  <a:gd name="T13" fmla="*/ 2 h 9"/>
                  <a:gd name="T14" fmla="*/ 5 w 18"/>
                  <a:gd name="T15" fmla="*/ 0 h 9"/>
                  <a:gd name="T16" fmla="*/ 9 w 18"/>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9" y="0"/>
                    </a:moveTo>
                    <a:lnTo>
                      <a:pt x="12" y="0"/>
                    </a:lnTo>
                    <a:lnTo>
                      <a:pt x="14" y="2"/>
                    </a:lnTo>
                    <a:lnTo>
                      <a:pt x="18" y="8"/>
                    </a:lnTo>
                    <a:lnTo>
                      <a:pt x="0" y="9"/>
                    </a:lnTo>
                    <a:lnTo>
                      <a:pt x="0" y="6"/>
                    </a:lnTo>
                    <a:lnTo>
                      <a:pt x="1" y="2"/>
                    </a:lnTo>
                    <a:lnTo>
                      <a:pt x="5"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06" name="Freeform 485"/>
              <p:cNvSpPr>
                <a:spLocks/>
              </p:cNvSpPr>
              <p:nvPr/>
            </p:nvSpPr>
            <p:spPr bwMode="auto">
              <a:xfrm>
                <a:off x="4436" y="2050"/>
                <a:ext cx="5" cy="4"/>
              </a:xfrm>
              <a:custGeom>
                <a:avLst/>
                <a:gdLst>
                  <a:gd name="T0" fmla="*/ 4 w 9"/>
                  <a:gd name="T1" fmla="*/ 0 h 7"/>
                  <a:gd name="T2" fmla="*/ 6 w 9"/>
                  <a:gd name="T3" fmla="*/ 0 h 7"/>
                  <a:gd name="T4" fmla="*/ 7 w 9"/>
                  <a:gd name="T5" fmla="*/ 2 h 7"/>
                  <a:gd name="T6" fmla="*/ 9 w 9"/>
                  <a:gd name="T7" fmla="*/ 5 h 7"/>
                  <a:gd name="T8" fmla="*/ 0 w 9"/>
                  <a:gd name="T9" fmla="*/ 7 h 7"/>
                  <a:gd name="T10" fmla="*/ 0 w 9"/>
                  <a:gd name="T11" fmla="*/ 5 h 7"/>
                  <a:gd name="T12" fmla="*/ 2 w 9"/>
                  <a:gd name="T13" fmla="*/ 3 h 7"/>
                  <a:gd name="T14" fmla="*/ 2 w 9"/>
                  <a:gd name="T15" fmla="*/ 2 h 7"/>
                  <a:gd name="T16" fmla="*/ 4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4" y="0"/>
                    </a:moveTo>
                    <a:lnTo>
                      <a:pt x="6" y="0"/>
                    </a:lnTo>
                    <a:lnTo>
                      <a:pt x="7" y="2"/>
                    </a:lnTo>
                    <a:lnTo>
                      <a:pt x="9" y="5"/>
                    </a:lnTo>
                    <a:lnTo>
                      <a:pt x="0" y="7"/>
                    </a:lnTo>
                    <a:lnTo>
                      <a:pt x="0" y="5"/>
                    </a:lnTo>
                    <a:lnTo>
                      <a:pt x="2" y="3"/>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07" name="Freeform 486"/>
              <p:cNvSpPr>
                <a:spLocks/>
              </p:cNvSpPr>
              <p:nvPr/>
            </p:nvSpPr>
            <p:spPr bwMode="auto">
              <a:xfrm>
                <a:off x="4423" y="2257"/>
                <a:ext cx="4" cy="5"/>
              </a:xfrm>
              <a:custGeom>
                <a:avLst/>
                <a:gdLst>
                  <a:gd name="T0" fmla="*/ 0 w 7"/>
                  <a:gd name="T1" fmla="*/ 0 h 11"/>
                  <a:gd name="T2" fmla="*/ 4 w 7"/>
                  <a:gd name="T3" fmla="*/ 0 h 11"/>
                  <a:gd name="T4" fmla="*/ 5 w 7"/>
                  <a:gd name="T5" fmla="*/ 2 h 11"/>
                  <a:gd name="T6" fmla="*/ 7 w 7"/>
                  <a:gd name="T7" fmla="*/ 4 h 11"/>
                  <a:gd name="T8" fmla="*/ 7 w 7"/>
                  <a:gd name="T9" fmla="*/ 5 h 11"/>
                  <a:gd name="T10" fmla="*/ 5 w 7"/>
                  <a:gd name="T11" fmla="*/ 7 h 11"/>
                  <a:gd name="T12" fmla="*/ 2 w 7"/>
                  <a:gd name="T13" fmla="*/ 11 h 11"/>
                  <a:gd name="T14" fmla="*/ 0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0" y="0"/>
                    </a:moveTo>
                    <a:lnTo>
                      <a:pt x="4" y="0"/>
                    </a:lnTo>
                    <a:lnTo>
                      <a:pt x="5" y="2"/>
                    </a:lnTo>
                    <a:lnTo>
                      <a:pt x="7" y="4"/>
                    </a:lnTo>
                    <a:lnTo>
                      <a:pt x="7" y="5"/>
                    </a:lnTo>
                    <a:lnTo>
                      <a:pt x="5" y="7"/>
                    </a:lnTo>
                    <a:lnTo>
                      <a:pt x="2"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08" name="Freeform 487"/>
              <p:cNvSpPr>
                <a:spLocks/>
              </p:cNvSpPr>
              <p:nvPr/>
            </p:nvSpPr>
            <p:spPr bwMode="auto">
              <a:xfrm>
                <a:off x="4344" y="2248"/>
                <a:ext cx="81" cy="42"/>
              </a:xfrm>
              <a:custGeom>
                <a:avLst/>
                <a:gdLst>
                  <a:gd name="T0" fmla="*/ 90 w 163"/>
                  <a:gd name="T1" fmla="*/ 0 h 85"/>
                  <a:gd name="T2" fmla="*/ 94 w 163"/>
                  <a:gd name="T3" fmla="*/ 0 h 85"/>
                  <a:gd name="T4" fmla="*/ 96 w 163"/>
                  <a:gd name="T5" fmla="*/ 2 h 85"/>
                  <a:gd name="T6" fmla="*/ 96 w 163"/>
                  <a:gd name="T7" fmla="*/ 7 h 85"/>
                  <a:gd name="T8" fmla="*/ 96 w 163"/>
                  <a:gd name="T9" fmla="*/ 11 h 85"/>
                  <a:gd name="T10" fmla="*/ 98 w 163"/>
                  <a:gd name="T11" fmla="*/ 16 h 85"/>
                  <a:gd name="T12" fmla="*/ 101 w 163"/>
                  <a:gd name="T13" fmla="*/ 20 h 85"/>
                  <a:gd name="T14" fmla="*/ 107 w 163"/>
                  <a:gd name="T15" fmla="*/ 23 h 85"/>
                  <a:gd name="T16" fmla="*/ 116 w 163"/>
                  <a:gd name="T17" fmla="*/ 25 h 85"/>
                  <a:gd name="T18" fmla="*/ 130 w 163"/>
                  <a:gd name="T19" fmla="*/ 23 h 85"/>
                  <a:gd name="T20" fmla="*/ 152 w 163"/>
                  <a:gd name="T21" fmla="*/ 20 h 85"/>
                  <a:gd name="T22" fmla="*/ 152 w 163"/>
                  <a:gd name="T23" fmla="*/ 23 h 85"/>
                  <a:gd name="T24" fmla="*/ 154 w 163"/>
                  <a:gd name="T25" fmla="*/ 25 h 85"/>
                  <a:gd name="T26" fmla="*/ 155 w 163"/>
                  <a:gd name="T27" fmla="*/ 29 h 85"/>
                  <a:gd name="T28" fmla="*/ 157 w 163"/>
                  <a:gd name="T29" fmla="*/ 29 h 85"/>
                  <a:gd name="T30" fmla="*/ 161 w 163"/>
                  <a:gd name="T31" fmla="*/ 29 h 85"/>
                  <a:gd name="T32" fmla="*/ 163 w 163"/>
                  <a:gd name="T33" fmla="*/ 40 h 85"/>
                  <a:gd name="T34" fmla="*/ 159 w 163"/>
                  <a:gd name="T35" fmla="*/ 50 h 85"/>
                  <a:gd name="T36" fmla="*/ 157 w 163"/>
                  <a:gd name="T37" fmla="*/ 59 h 85"/>
                  <a:gd name="T38" fmla="*/ 157 w 163"/>
                  <a:gd name="T39" fmla="*/ 70 h 85"/>
                  <a:gd name="T40" fmla="*/ 126 w 163"/>
                  <a:gd name="T41" fmla="*/ 72 h 85"/>
                  <a:gd name="T42" fmla="*/ 96 w 163"/>
                  <a:gd name="T43" fmla="*/ 74 h 85"/>
                  <a:gd name="T44" fmla="*/ 65 w 163"/>
                  <a:gd name="T45" fmla="*/ 77 h 85"/>
                  <a:gd name="T46" fmla="*/ 31 w 163"/>
                  <a:gd name="T47" fmla="*/ 85 h 85"/>
                  <a:gd name="T48" fmla="*/ 35 w 163"/>
                  <a:gd name="T49" fmla="*/ 72 h 85"/>
                  <a:gd name="T50" fmla="*/ 35 w 163"/>
                  <a:gd name="T51" fmla="*/ 58 h 85"/>
                  <a:gd name="T52" fmla="*/ 27 w 163"/>
                  <a:gd name="T53" fmla="*/ 49 h 85"/>
                  <a:gd name="T54" fmla="*/ 15 w 163"/>
                  <a:gd name="T55" fmla="*/ 45 h 85"/>
                  <a:gd name="T56" fmla="*/ 0 w 163"/>
                  <a:gd name="T57" fmla="*/ 49 h 85"/>
                  <a:gd name="T58" fmla="*/ 31 w 163"/>
                  <a:gd name="T59" fmla="*/ 31 h 85"/>
                  <a:gd name="T60" fmla="*/ 54 w 163"/>
                  <a:gd name="T61" fmla="*/ 16 h 85"/>
                  <a:gd name="T62" fmla="*/ 71 w 163"/>
                  <a:gd name="T63" fmla="*/ 7 h 85"/>
                  <a:gd name="T64" fmla="*/ 83 w 163"/>
                  <a:gd name="T65" fmla="*/ 2 h 85"/>
                  <a:gd name="T66" fmla="*/ 90 w 163"/>
                  <a:gd name="T6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3" h="85">
                    <a:moveTo>
                      <a:pt x="90" y="0"/>
                    </a:moveTo>
                    <a:lnTo>
                      <a:pt x="94" y="0"/>
                    </a:lnTo>
                    <a:lnTo>
                      <a:pt x="96" y="2"/>
                    </a:lnTo>
                    <a:lnTo>
                      <a:pt x="96" y="7"/>
                    </a:lnTo>
                    <a:lnTo>
                      <a:pt x="96" y="11"/>
                    </a:lnTo>
                    <a:lnTo>
                      <a:pt x="98" y="16"/>
                    </a:lnTo>
                    <a:lnTo>
                      <a:pt x="101" y="20"/>
                    </a:lnTo>
                    <a:lnTo>
                      <a:pt x="107" y="23"/>
                    </a:lnTo>
                    <a:lnTo>
                      <a:pt x="116" y="25"/>
                    </a:lnTo>
                    <a:lnTo>
                      <a:pt x="130" y="23"/>
                    </a:lnTo>
                    <a:lnTo>
                      <a:pt x="152" y="20"/>
                    </a:lnTo>
                    <a:lnTo>
                      <a:pt x="152" y="23"/>
                    </a:lnTo>
                    <a:lnTo>
                      <a:pt x="154" y="25"/>
                    </a:lnTo>
                    <a:lnTo>
                      <a:pt x="155" y="29"/>
                    </a:lnTo>
                    <a:lnTo>
                      <a:pt x="157" y="29"/>
                    </a:lnTo>
                    <a:lnTo>
                      <a:pt x="161" y="29"/>
                    </a:lnTo>
                    <a:lnTo>
                      <a:pt x="163" y="40"/>
                    </a:lnTo>
                    <a:lnTo>
                      <a:pt x="159" y="50"/>
                    </a:lnTo>
                    <a:lnTo>
                      <a:pt x="157" y="59"/>
                    </a:lnTo>
                    <a:lnTo>
                      <a:pt x="157" y="70"/>
                    </a:lnTo>
                    <a:lnTo>
                      <a:pt x="126" y="72"/>
                    </a:lnTo>
                    <a:lnTo>
                      <a:pt x="96" y="74"/>
                    </a:lnTo>
                    <a:lnTo>
                      <a:pt x="65" y="77"/>
                    </a:lnTo>
                    <a:lnTo>
                      <a:pt x="31" y="85"/>
                    </a:lnTo>
                    <a:lnTo>
                      <a:pt x="35" y="72"/>
                    </a:lnTo>
                    <a:lnTo>
                      <a:pt x="35" y="58"/>
                    </a:lnTo>
                    <a:lnTo>
                      <a:pt x="27" y="49"/>
                    </a:lnTo>
                    <a:lnTo>
                      <a:pt x="15" y="45"/>
                    </a:lnTo>
                    <a:lnTo>
                      <a:pt x="0" y="49"/>
                    </a:lnTo>
                    <a:lnTo>
                      <a:pt x="31" y="31"/>
                    </a:lnTo>
                    <a:lnTo>
                      <a:pt x="54" y="16"/>
                    </a:lnTo>
                    <a:lnTo>
                      <a:pt x="71" y="7"/>
                    </a:lnTo>
                    <a:lnTo>
                      <a:pt x="83" y="2"/>
                    </a:lnTo>
                    <a:lnTo>
                      <a:pt x="9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09" name="Freeform 488"/>
              <p:cNvSpPr>
                <a:spLocks/>
              </p:cNvSpPr>
              <p:nvPr/>
            </p:nvSpPr>
            <p:spPr bwMode="auto">
              <a:xfrm>
                <a:off x="4423" y="2283"/>
                <a:ext cx="3" cy="3"/>
              </a:xfrm>
              <a:custGeom>
                <a:avLst/>
                <a:gdLst>
                  <a:gd name="T0" fmla="*/ 4 w 7"/>
                  <a:gd name="T1" fmla="*/ 0 h 6"/>
                  <a:gd name="T2" fmla="*/ 6 w 7"/>
                  <a:gd name="T3" fmla="*/ 2 h 6"/>
                  <a:gd name="T4" fmla="*/ 7 w 7"/>
                  <a:gd name="T5" fmla="*/ 4 h 6"/>
                  <a:gd name="T6" fmla="*/ 7 w 7"/>
                  <a:gd name="T7" fmla="*/ 6 h 6"/>
                  <a:gd name="T8" fmla="*/ 7 w 7"/>
                  <a:gd name="T9" fmla="*/ 6 h 6"/>
                  <a:gd name="T10" fmla="*/ 6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2"/>
                    </a:lnTo>
                    <a:lnTo>
                      <a:pt x="7" y="4"/>
                    </a:lnTo>
                    <a:lnTo>
                      <a:pt x="7" y="6"/>
                    </a:lnTo>
                    <a:lnTo>
                      <a:pt x="7"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10" name="Freeform 489"/>
              <p:cNvSpPr>
                <a:spLocks/>
              </p:cNvSpPr>
              <p:nvPr/>
            </p:nvSpPr>
            <p:spPr bwMode="auto">
              <a:xfrm>
                <a:off x="4390" y="2332"/>
                <a:ext cx="4" cy="5"/>
              </a:xfrm>
              <a:custGeom>
                <a:avLst/>
                <a:gdLst>
                  <a:gd name="T0" fmla="*/ 0 w 7"/>
                  <a:gd name="T1" fmla="*/ 0 h 10"/>
                  <a:gd name="T2" fmla="*/ 4 w 7"/>
                  <a:gd name="T3" fmla="*/ 0 h 10"/>
                  <a:gd name="T4" fmla="*/ 6 w 7"/>
                  <a:gd name="T5" fmla="*/ 1 h 10"/>
                  <a:gd name="T6" fmla="*/ 7 w 7"/>
                  <a:gd name="T7" fmla="*/ 3 h 10"/>
                  <a:gd name="T8" fmla="*/ 7 w 7"/>
                  <a:gd name="T9" fmla="*/ 5 h 10"/>
                  <a:gd name="T10" fmla="*/ 6 w 7"/>
                  <a:gd name="T11" fmla="*/ 9 h 10"/>
                  <a:gd name="T12" fmla="*/ 2 w 7"/>
                  <a:gd name="T13" fmla="*/ 10 h 10"/>
                  <a:gd name="T14" fmla="*/ 0 w 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0" y="0"/>
                    </a:moveTo>
                    <a:lnTo>
                      <a:pt x="4" y="0"/>
                    </a:lnTo>
                    <a:lnTo>
                      <a:pt x="6" y="1"/>
                    </a:lnTo>
                    <a:lnTo>
                      <a:pt x="7" y="3"/>
                    </a:lnTo>
                    <a:lnTo>
                      <a:pt x="7" y="5"/>
                    </a:lnTo>
                    <a:lnTo>
                      <a:pt x="6" y="9"/>
                    </a:lnTo>
                    <a:lnTo>
                      <a:pt x="2" y="10"/>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11" name="Freeform 490"/>
              <p:cNvSpPr>
                <a:spLocks/>
              </p:cNvSpPr>
              <p:nvPr/>
            </p:nvSpPr>
            <p:spPr bwMode="auto">
              <a:xfrm>
                <a:off x="4349" y="2281"/>
                <a:ext cx="1" cy="2"/>
              </a:xfrm>
              <a:custGeom>
                <a:avLst/>
                <a:gdLst>
                  <a:gd name="T0" fmla="*/ 2 w 2"/>
                  <a:gd name="T1" fmla="*/ 0 h 3"/>
                  <a:gd name="T2" fmla="*/ 2 w 2"/>
                  <a:gd name="T3" fmla="*/ 0 h 3"/>
                  <a:gd name="T4" fmla="*/ 2 w 2"/>
                  <a:gd name="T5" fmla="*/ 1 h 3"/>
                  <a:gd name="T6" fmla="*/ 0 w 2"/>
                  <a:gd name="T7" fmla="*/ 1 h 3"/>
                  <a:gd name="T8" fmla="*/ 0 w 2"/>
                  <a:gd name="T9" fmla="*/ 3 h 3"/>
                  <a:gd name="T10" fmla="*/ 0 w 2"/>
                  <a:gd name="T11" fmla="*/ 3 h 3"/>
                  <a:gd name="T12" fmla="*/ 0 w 2"/>
                  <a:gd name="T13" fmla="*/ 3 h 3"/>
                  <a:gd name="T14" fmla="*/ 2 w 2"/>
                  <a:gd name="T15" fmla="*/ 1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2" y="0"/>
                    </a:lnTo>
                    <a:lnTo>
                      <a:pt x="2" y="1"/>
                    </a:lnTo>
                    <a:lnTo>
                      <a:pt x="0" y="1"/>
                    </a:lnTo>
                    <a:lnTo>
                      <a:pt x="0" y="3"/>
                    </a:lnTo>
                    <a:lnTo>
                      <a:pt x="0" y="3"/>
                    </a:lnTo>
                    <a:lnTo>
                      <a:pt x="0" y="3"/>
                    </a:lnTo>
                    <a:lnTo>
                      <a:pt x="2" y="1"/>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12" name="Freeform 491"/>
              <p:cNvSpPr>
                <a:spLocks/>
              </p:cNvSpPr>
              <p:nvPr/>
            </p:nvSpPr>
            <p:spPr bwMode="auto">
              <a:xfrm>
                <a:off x="4304" y="2005"/>
                <a:ext cx="1" cy="2"/>
              </a:xfrm>
              <a:custGeom>
                <a:avLst/>
                <a:gdLst>
                  <a:gd name="T0" fmla="*/ 2 w 2"/>
                  <a:gd name="T1" fmla="*/ 0 h 3"/>
                  <a:gd name="T2" fmla="*/ 0 w 2"/>
                  <a:gd name="T3" fmla="*/ 1 h 3"/>
                  <a:gd name="T4" fmla="*/ 0 w 2"/>
                  <a:gd name="T5" fmla="*/ 3 h 3"/>
                  <a:gd name="T6" fmla="*/ 0 w 2"/>
                  <a:gd name="T7" fmla="*/ 3 h 3"/>
                  <a:gd name="T8" fmla="*/ 0 w 2"/>
                  <a:gd name="T9" fmla="*/ 3 h 3"/>
                  <a:gd name="T10" fmla="*/ 0 w 2"/>
                  <a:gd name="T11" fmla="*/ 1 h 3"/>
                  <a:gd name="T12" fmla="*/ 0 w 2"/>
                  <a:gd name="T13" fmla="*/ 1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0" y="1"/>
                    </a:lnTo>
                    <a:lnTo>
                      <a:pt x="0" y="3"/>
                    </a:lnTo>
                    <a:lnTo>
                      <a:pt x="0" y="3"/>
                    </a:lnTo>
                    <a:lnTo>
                      <a:pt x="0" y="3"/>
                    </a:lnTo>
                    <a:lnTo>
                      <a:pt x="0" y="1"/>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13" name="Freeform 492"/>
              <p:cNvSpPr>
                <a:spLocks/>
              </p:cNvSpPr>
              <p:nvPr/>
            </p:nvSpPr>
            <p:spPr bwMode="auto">
              <a:xfrm>
                <a:off x="4244" y="2012"/>
                <a:ext cx="2" cy="1"/>
              </a:xfrm>
              <a:custGeom>
                <a:avLst/>
                <a:gdLst>
                  <a:gd name="T0" fmla="*/ 4 w 4"/>
                  <a:gd name="T1" fmla="*/ 0 h 4"/>
                  <a:gd name="T2" fmla="*/ 4 w 4"/>
                  <a:gd name="T3" fmla="*/ 0 h 4"/>
                  <a:gd name="T4" fmla="*/ 2 w 4"/>
                  <a:gd name="T5" fmla="*/ 2 h 4"/>
                  <a:gd name="T6" fmla="*/ 2 w 4"/>
                  <a:gd name="T7" fmla="*/ 2 h 4"/>
                  <a:gd name="T8" fmla="*/ 2 w 4"/>
                  <a:gd name="T9" fmla="*/ 4 h 4"/>
                  <a:gd name="T10" fmla="*/ 0 w 4"/>
                  <a:gd name="T11" fmla="*/ 4 h 4"/>
                  <a:gd name="T12" fmla="*/ 2 w 4"/>
                  <a:gd name="T13" fmla="*/ 4 h 4"/>
                  <a:gd name="T14" fmla="*/ 2 w 4"/>
                  <a:gd name="T15" fmla="*/ 2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2" y="2"/>
                    </a:lnTo>
                    <a:lnTo>
                      <a:pt x="2" y="2"/>
                    </a:lnTo>
                    <a:lnTo>
                      <a:pt x="2" y="4"/>
                    </a:lnTo>
                    <a:lnTo>
                      <a:pt x="0" y="4"/>
                    </a:lnTo>
                    <a:lnTo>
                      <a:pt x="2" y="4"/>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14" name="Freeform 493"/>
              <p:cNvSpPr>
                <a:spLocks/>
              </p:cNvSpPr>
              <p:nvPr/>
            </p:nvSpPr>
            <p:spPr bwMode="auto">
              <a:xfrm>
                <a:off x="4167" y="2259"/>
                <a:ext cx="2" cy="3"/>
              </a:xfrm>
              <a:custGeom>
                <a:avLst/>
                <a:gdLst>
                  <a:gd name="T0" fmla="*/ 3 w 3"/>
                  <a:gd name="T1" fmla="*/ 0 h 7"/>
                  <a:gd name="T2" fmla="*/ 3 w 3"/>
                  <a:gd name="T3" fmla="*/ 3 h 7"/>
                  <a:gd name="T4" fmla="*/ 3 w 3"/>
                  <a:gd name="T5" fmla="*/ 7 h 7"/>
                  <a:gd name="T6" fmla="*/ 2 w 3"/>
                  <a:gd name="T7" fmla="*/ 7 h 7"/>
                  <a:gd name="T8" fmla="*/ 0 w 3"/>
                  <a:gd name="T9" fmla="*/ 7 h 7"/>
                  <a:gd name="T10" fmla="*/ 0 w 3"/>
                  <a:gd name="T11" fmla="*/ 7 h 7"/>
                  <a:gd name="T12" fmla="*/ 0 w 3"/>
                  <a:gd name="T13" fmla="*/ 5 h 7"/>
                  <a:gd name="T14" fmla="*/ 2 w 3"/>
                  <a:gd name="T15" fmla="*/ 3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3"/>
                    </a:lnTo>
                    <a:lnTo>
                      <a:pt x="3" y="7"/>
                    </a:lnTo>
                    <a:lnTo>
                      <a:pt x="2" y="7"/>
                    </a:lnTo>
                    <a:lnTo>
                      <a:pt x="0" y="7"/>
                    </a:lnTo>
                    <a:lnTo>
                      <a:pt x="0" y="7"/>
                    </a:lnTo>
                    <a:lnTo>
                      <a:pt x="0" y="5"/>
                    </a:lnTo>
                    <a:lnTo>
                      <a:pt x="2" y="3"/>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15" name="Freeform 494"/>
              <p:cNvSpPr>
                <a:spLocks/>
              </p:cNvSpPr>
              <p:nvPr/>
            </p:nvSpPr>
            <p:spPr bwMode="auto">
              <a:xfrm>
                <a:off x="4145" y="2205"/>
                <a:ext cx="1" cy="1"/>
              </a:xfrm>
              <a:custGeom>
                <a:avLst/>
                <a:gdLst>
                  <a:gd name="T0" fmla="*/ 1 w 1"/>
                  <a:gd name="T1" fmla="*/ 0 h 4"/>
                  <a:gd name="T2" fmla="*/ 1 w 1"/>
                  <a:gd name="T3" fmla="*/ 2 h 4"/>
                  <a:gd name="T4" fmla="*/ 0 w 1"/>
                  <a:gd name="T5" fmla="*/ 4 h 4"/>
                  <a:gd name="T6" fmla="*/ 0 w 1"/>
                  <a:gd name="T7" fmla="*/ 2 h 4"/>
                  <a:gd name="T8" fmla="*/ 1 w 1"/>
                  <a:gd name="T9" fmla="*/ 2 h 4"/>
                  <a:gd name="T10" fmla="*/ 1 w 1"/>
                  <a:gd name="T11" fmla="*/ 0 h 4"/>
                  <a:gd name="T12" fmla="*/ 1 w 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0"/>
                    </a:moveTo>
                    <a:lnTo>
                      <a:pt x="1" y="2"/>
                    </a:lnTo>
                    <a:lnTo>
                      <a:pt x="0" y="4"/>
                    </a:lnTo>
                    <a:lnTo>
                      <a:pt x="0" y="2"/>
                    </a:lnTo>
                    <a:lnTo>
                      <a:pt x="1"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16" name="Freeform 495"/>
              <p:cNvSpPr>
                <a:spLocks/>
              </p:cNvSpPr>
              <p:nvPr/>
            </p:nvSpPr>
            <p:spPr bwMode="auto">
              <a:xfrm>
                <a:off x="4126" y="2261"/>
                <a:ext cx="1" cy="2"/>
              </a:xfrm>
              <a:custGeom>
                <a:avLst/>
                <a:gdLst>
                  <a:gd name="T0" fmla="*/ 2 w 2"/>
                  <a:gd name="T1" fmla="*/ 0 h 4"/>
                  <a:gd name="T2" fmla="*/ 2 w 2"/>
                  <a:gd name="T3" fmla="*/ 0 h 4"/>
                  <a:gd name="T4" fmla="*/ 0 w 2"/>
                  <a:gd name="T5" fmla="*/ 4 h 4"/>
                  <a:gd name="T6" fmla="*/ 0 w 2"/>
                  <a:gd name="T7" fmla="*/ 4 h 4"/>
                  <a:gd name="T8" fmla="*/ 0 w 2"/>
                  <a:gd name="T9" fmla="*/ 4 h 4"/>
                  <a:gd name="T10" fmla="*/ 2 w 2"/>
                  <a:gd name="T11" fmla="*/ 2 h 4"/>
                  <a:gd name="T12" fmla="*/ 2 w 2"/>
                  <a:gd name="T13" fmla="*/ 0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2" y="2"/>
                    </a:lnTo>
                    <a:lnTo>
                      <a:pt x="2"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17" name="Freeform 496"/>
              <p:cNvSpPr>
                <a:spLocks/>
              </p:cNvSpPr>
              <p:nvPr/>
            </p:nvSpPr>
            <p:spPr bwMode="auto">
              <a:xfrm>
                <a:off x="4127" y="2360"/>
                <a:ext cx="12" cy="1"/>
              </a:xfrm>
              <a:custGeom>
                <a:avLst/>
                <a:gdLst>
                  <a:gd name="T0" fmla="*/ 25 w 25"/>
                  <a:gd name="T1" fmla="*/ 0 h 1"/>
                  <a:gd name="T2" fmla="*/ 23 w 25"/>
                  <a:gd name="T3" fmla="*/ 0 h 1"/>
                  <a:gd name="T4" fmla="*/ 21 w 25"/>
                  <a:gd name="T5" fmla="*/ 1 h 1"/>
                  <a:gd name="T6" fmla="*/ 18 w 25"/>
                  <a:gd name="T7" fmla="*/ 1 h 1"/>
                  <a:gd name="T8" fmla="*/ 14 w 25"/>
                  <a:gd name="T9" fmla="*/ 1 h 1"/>
                  <a:gd name="T10" fmla="*/ 10 w 25"/>
                  <a:gd name="T11" fmla="*/ 1 h 1"/>
                  <a:gd name="T12" fmla="*/ 7 w 25"/>
                  <a:gd name="T13" fmla="*/ 1 h 1"/>
                  <a:gd name="T14" fmla="*/ 3 w 25"/>
                  <a:gd name="T15" fmla="*/ 1 h 1"/>
                  <a:gd name="T16" fmla="*/ 1 w 25"/>
                  <a:gd name="T17" fmla="*/ 1 h 1"/>
                  <a:gd name="T18" fmla="*/ 0 w 25"/>
                  <a:gd name="T19" fmla="*/ 1 h 1"/>
                  <a:gd name="T20" fmla="*/ 1 w 25"/>
                  <a:gd name="T21" fmla="*/ 1 h 1"/>
                  <a:gd name="T22" fmla="*/ 3 w 25"/>
                  <a:gd name="T23" fmla="*/ 1 h 1"/>
                  <a:gd name="T24" fmla="*/ 9 w 25"/>
                  <a:gd name="T25" fmla="*/ 1 h 1"/>
                  <a:gd name="T26" fmla="*/ 16 w 25"/>
                  <a:gd name="T27" fmla="*/ 1 h 1"/>
                  <a:gd name="T28" fmla="*/ 21 w 25"/>
                  <a:gd name="T29" fmla="*/ 1 h 1"/>
                  <a:gd name="T30" fmla="*/ 25 w 25"/>
                  <a:gd name="T31" fmla="*/ 0 h 1"/>
                  <a:gd name="T32" fmla="*/ 25 w 25"/>
                  <a:gd name="T3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
                    <a:moveTo>
                      <a:pt x="25" y="0"/>
                    </a:moveTo>
                    <a:lnTo>
                      <a:pt x="23" y="0"/>
                    </a:lnTo>
                    <a:lnTo>
                      <a:pt x="21" y="1"/>
                    </a:lnTo>
                    <a:lnTo>
                      <a:pt x="18" y="1"/>
                    </a:lnTo>
                    <a:lnTo>
                      <a:pt x="14" y="1"/>
                    </a:lnTo>
                    <a:lnTo>
                      <a:pt x="10" y="1"/>
                    </a:lnTo>
                    <a:lnTo>
                      <a:pt x="7" y="1"/>
                    </a:lnTo>
                    <a:lnTo>
                      <a:pt x="3" y="1"/>
                    </a:lnTo>
                    <a:lnTo>
                      <a:pt x="1" y="1"/>
                    </a:lnTo>
                    <a:lnTo>
                      <a:pt x="0" y="1"/>
                    </a:lnTo>
                    <a:lnTo>
                      <a:pt x="1" y="1"/>
                    </a:lnTo>
                    <a:lnTo>
                      <a:pt x="3" y="1"/>
                    </a:lnTo>
                    <a:lnTo>
                      <a:pt x="9" y="1"/>
                    </a:lnTo>
                    <a:lnTo>
                      <a:pt x="16" y="1"/>
                    </a:lnTo>
                    <a:lnTo>
                      <a:pt x="21" y="1"/>
                    </a:lnTo>
                    <a:lnTo>
                      <a:pt x="25" y="0"/>
                    </a:lnTo>
                    <a:lnTo>
                      <a:pt x="2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18" name="Freeform 497"/>
              <p:cNvSpPr>
                <a:spLocks/>
              </p:cNvSpPr>
              <p:nvPr/>
            </p:nvSpPr>
            <p:spPr bwMode="auto">
              <a:xfrm>
                <a:off x="4078" y="2023"/>
                <a:ext cx="1" cy="2"/>
              </a:xfrm>
              <a:custGeom>
                <a:avLst/>
                <a:gdLst>
                  <a:gd name="T0" fmla="*/ 2 w 2"/>
                  <a:gd name="T1" fmla="*/ 0 h 3"/>
                  <a:gd name="T2" fmla="*/ 0 w 2"/>
                  <a:gd name="T3" fmla="*/ 0 h 3"/>
                  <a:gd name="T4" fmla="*/ 0 w 2"/>
                  <a:gd name="T5" fmla="*/ 1 h 3"/>
                  <a:gd name="T6" fmla="*/ 0 w 2"/>
                  <a:gd name="T7" fmla="*/ 3 h 3"/>
                  <a:gd name="T8" fmla="*/ 0 w 2"/>
                  <a:gd name="T9" fmla="*/ 1 h 3"/>
                  <a:gd name="T10" fmla="*/ 0 w 2"/>
                  <a:gd name="T11" fmla="*/ 1 h 3"/>
                  <a:gd name="T12" fmla="*/ 0 w 2"/>
                  <a:gd name="T13" fmla="*/ 0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0" y="0"/>
                    </a:lnTo>
                    <a:lnTo>
                      <a:pt x="0" y="1"/>
                    </a:lnTo>
                    <a:lnTo>
                      <a:pt x="0" y="3"/>
                    </a:lnTo>
                    <a:lnTo>
                      <a:pt x="0" y="1"/>
                    </a:lnTo>
                    <a:lnTo>
                      <a:pt x="0" y="1"/>
                    </a:lnTo>
                    <a:lnTo>
                      <a:pt x="0"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19" name="Freeform 498"/>
              <p:cNvSpPr>
                <a:spLocks/>
              </p:cNvSpPr>
              <p:nvPr/>
            </p:nvSpPr>
            <p:spPr bwMode="auto">
              <a:xfrm>
                <a:off x="4064" y="2442"/>
                <a:ext cx="11" cy="21"/>
              </a:xfrm>
              <a:custGeom>
                <a:avLst/>
                <a:gdLst>
                  <a:gd name="T0" fmla="*/ 9 w 24"/>
                  <a:gd name="T1" fmla="*/ 0 h 41"/>
                  <a:gd name="T2" fmla="*/ 13 w 24"/>
                  <a:gd name="T3" fmla="*/ 9 h 41"/>
                  <a:gd name="T4" fmla="*/ 18 w 24"/>
                  <a:gd name="T5" fmla="*/ 16 h 41"/>
                  <a:gd name="T6" fmla="*/ 22 w 24"/>
                  <a:gd name="T7" fmla="*/ 25 h 41"/>
                  <a:gd name="T8" fmla="*/ 24 w 24"/>
                  <a:gd name="T9" fmla="*/ 39 h 41"/>
                  <a:gd name="T10" fmla="*/ 15 w 24"/>
                  <a:gd name="T11" fmla="*/ 41 h 41"/>
                  <a:gd name="T12" fmla="*/ 15 w 24"/>
                  <a:gd name="T13" fmla="*/ 32 h 41"/>
                  <a:gd name="T14" fmla="*/ 11 w 24"/>
                  <a:gd name="T15" fmla="*/ 23 h 41"/>
                  <a:gd name="T16" fmla="*/ 6 w 24"/>
                  <a:gd name="T17" fmla="*/ 16 h 41"/>
                  <a:gd name="T18" fmla="*/ 0 w 24"/>
                  <a:gd name="T19" fmla="*/ 11 h 41"/>
                  <a:gd name="T20" fmla="*/ 2 w 24"/>
                  <a:gd name="T21" fmla="*/ 5 h 41"/>
                  <a:gd name="T22" fmla="*/ 9 w 24"/>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41">
                    <a:moveTo>
                      <a:pt x="9" y="0"/>
                    </a:moveTo>
                    <a:lnTo>
                      <a:pt x="13" y="9"/>
                    </a:lnTo>
                    <a:lnTo>
                      <a:pt x="18" y="16"/>
                    </a:lnTo>
                    <a:lnTo>
                      <a:pt x="22" y="25"/>
                    </a:lnTo>
                    <a:lnTo>
                      <a:pt x="24" y="39"/>
                    </a:lnTo>
                    <a:lnTo>
                      <a:pt x="15" y="41"/>
                    </a:lnTo>
                    <a:lnTo>
                      <a:pt x="15" y="32"/>
                    </a:lnTo>
                    <a:lnTo>
                      <a:pt x="11" y="23"/>
                    </a:lnTo>
                    <a:lnTo>
                      <a:pt x="6" y="16"/>
                    </a:lnTo>
                    <a:lnTo>
                      <a:pt x="0" y="11"/>
                    </a:lnTo>
                    <a:lnTo>
                      <a:pt x="2" y="5"/>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20" name="Freeform 499"/>
              <p:cNvSpPr>
                <a:spLocks/>
              </p:cNvSpPr>
              <p:nvPr/>
            </p:nvSpPr>
            <p:spPr bwMode="auto">
              <a:xfrm>
                <a:off x="4044" y="2452"/>
                <a:ext cx="9" cy="3"/>
              </a:xfrm>
              <a:custGeom>
                <a:avLst/>
                <a:gdLst>
                  <a:gd name="T0" fmla="*/ 0 w 18"/>
                  <a:gd name="T1" fmla="*/ 0 h 7"/>
                  <a:gd name="T2" fmla="*/ 1 w 18"/>
                  <a:gd name="T3" fmla="*/ 0 h 7"/>
                  <a:gd name="T4" fmla="*/ 5 w 18"/>
                  <a:gd name="T5" fmla="*/ 0 h 7"/>
                  <a:gd name="T6" fmla="*/ 9 w 18"/>
                  <a:gd name="T7" fmla="*/ 0 h 7"/>
                  <a:gd name="T8" fmla="*/ 12 w 18"/>
                  <a:gd name="T9" fmla="*/ 0 h 7"/>
                  <a:gd name="T10" fmla="*/ 14 w 18"/>
                  <a:gd name="T11" fmla="*/ 1 h 7"/>
                  <a:gd name="T12" fmla="*/ 16 w 18"/>
                  <a:gd name="T13" fmla="*/ 3 h 7"/>
                  <a:gd name="T14" fmla="*/ 18 w 18"/>
                  <a:gd name="T15" fmla="*/ 7 h 7"/>
                  <a:gd name="T16" fmla="*/ 14 w 18"/>
                  <a:gd name="T17" fmla="*/ 7 h 7"/>
                  <a:gd name="T18" fmla="*/ 10 w 18"/>
                  <a:gd name="T19" fmla="*/ 7 h 7"/>
                  <a:gd name="T20" fmla="*/ 9 w 18"/>
                  <a:gd name="T21" fmla="*/ 7 h 7"/>
                  <a:gd name="T22" fmla="*/ 5 w 18"/>
                  <a:gd name="T23" fmla="*/ 7 h 7"/>
                  <a:gd name="T24" fmla="*/ 1 w 18"/>
                  <a:gd name="T25" fmla="*/ 5 h 7"/>
                  <a:gd name="T26" fmla="*/ 0 w 18"/>
                  <a:gd name="T27" fmla="*/ 3 h 7"/>
                  <a:gd name="T28" fmla="*/ 0 w 18"/>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7">
                    <a:moveTo>
                      <a:pt x="0" y="0"/>
                    </a:moveTo>
                    <a:lnTo>
                      <a:pt x="1" y="0"/>
                    </a:lnTo>
                    <a:lnTo>
                      <a:pt x="5" y="0"/>
                    </a:lnTo>
                    <a:lnTo>
                      <a:pt x="9" y="0"/>
                    </a:lnTo>
                    <a:lnTo>
                      <a:pt x="12" y="0"/>
                    </a:lnTo>
                    <a:lnTo>
                      <a:pt x="14" y="1"/>
                    </a:lnTo>
                    <a:lnTo>
                      <a:pt x="16" y="3"/>
                    </a:lnTo>
                    <a:lnTo>
                      <a:pt x="18" y="7"/>
                    </a:lnTo>
                    <a:lnTo>
                      <a:pt x="14" y="7"/>
                    </a:lnTo>
                    <a:lnTo>
                      <a:pt x="10" y="7"/>
                    </a:lnTo>
                    <a:lnTo>
                      <a:pt x="9" y="7"/>
                    </a:lnTo>
                    <a:lnTo>
                      <a:pt x="5" y="7"/>
                    </a:lnTo>
                    <a:lnTo>
                      <a:pt x="1" y="5"/>
                    </a:lnTo>
                    <a:lnTo>
                      <a:pt x="0" y="3"/>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21" name="Freeform 500"/>
              <p:cNvSpPr>
                <a:spLocks/>
              </p:cNvSpPr>
              <p:nvPr/>
            </p:nvSpPr>
            <p:spPr bwMode="auto">
              <a:xfrm>
                <a:off x="3979" y="2216"/>
                <a:ext cx="3" cy="4"/>
              </a:xfrm>
              <a:custGeom>
                <a:avLst/>
                <a:gdLst>
                  <a:gd name="T0" fmla="*/ 2 w 5"/>
                  <a:gd name="T1" fmla="*/ 0 h 7"/>
                  <a:gd name="T2" fmla="*/ 3 w 5"/>
                  <a:gd name="T3" fmla="*/ 2 h 7"/>
                  <a:gd name="T4" fmla="*/ 5 w 5"/>
                  <a:gd name="T5" fmla="*/ 3 h 7"/>
                  <a:gd name="T6" fmla="*/ 5 w 5"/>
                  <a:gd name="T7" fmla="*/ 5 h 7"/>
                  <a:gd name="T8" fmla="*/ 5 w 5"/>
                  <a:gd name="T9" fmla="*/ 5 h 7"/>
                  <a:gd name="T10" fmla="*/ 3 w 5"/>
                  <a:gd name="T11" fmla="*/ 7 h 7"/>
                  <a:gd name="T12" fmla="*/ 2 w 5"/>
                  <a:gd name="T13" fmla="*/ 5 h 7"/>
                  <a:gd name="T14" fmla="*/ 0 w 5"/>
                  <a:gd name="T15" fmla="*/ 2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3" y="2"/>
                    </a:lnTo>
                    <a:lnTo>
                      <a:pt x="5" y="3"/>
                    </a:lnTo>
                    <a:lnTo>
                      <a:pt x="5" y="5"/>
                    </a:lnTo>
                    <a:lnTo>
                      <a:pt x="5" y="5"/>
                    </a:lnTo>
                    <a:lnTo>
                      <a:pt x="3" y="7"/>
                    </a:lnTo>
                    <a:lnTo>
                      <a:pt x="2" y="5"/>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22" name="Freeform 501"/>
              <p:cNvSpPr>
                <a:spLocks/>
              </p:cNvSpPr>
              <p:nvPr/>
            </p:nvSpPr>
            <p:spPr bwMode="auto">
              <a:xfrm>
                <a:off x="3971" y="2212"/>
                <a:ext cx="8" cy="7"/>
              </a:xfrm>
              <a:custGeom>
                <a:avLst/>
                <a:gdLst>
                  <a:gd name="T0" fmla="*/ 7 w 16"/>
                  <a:gd name="T1" fmla="*/ 0 h 14"/>
                  <a:gd name="T2" fmla="*/ 10 w 16"/>
                  <a:gd name="T3" fmla="*/ 0 h 14"/>
                  <a:gd name="T4" fmla="*/ 12 w 16"/>
                  <a:gd name="T5" fmla="*/ 2 h 14"/>
                  <a:gd name="T6" fmla="*/ 14 w 16"/>
                  <a:gd name="T7" fmla="*/ 5 h 14"/>
                  <a:gd name="T8" fmla="*/ 16 w 16"/>
                  <a:gd name="T9" fmla="*/ 11 h 14"/>
                  <a:gd name="T10" fmla="*/ 9 w 16"/>
                  <a:gd name="T11" fmla="*/ 12 h 14"/>
                  <a:gd name="T12" fmla="*/ 5 w 16"/>
                  <a:gd name="T13" fmla="*/ 14 h 14"/>
                  <a:gd name="T14" fmla="*/ 1 w 16"/>
                  <a:gd name="T15" fmla="*/ 12 h 14"/>
                  <a:gd name="T16" fmla="*/ 0 w 16"/>
                  <a:gd name="T17" fmla="*/ 12 h 14"/>
                  <a:gd name="T18" fmla="*/ 0 w 16"/>
                  <a:gd name="T19" fmla="*/ 11 h 14"/>
                  <a:gd name="T20" fmla="*/ 0 w 16"/>
                  <a:gd name="T21" fmla="*/ 9 h 14"/>
                  <a:gd name="T22" fmla="*/ 0 w 16"/>
                  <a:gd name="T23" fmla="*/ 5 h 14"/>
                  <a:gd name="T24" fmla="*/ 1 w 16"/>
                  <a:gd name="T25" fmla="*/ 3 h 14"/>
                  <a:gd name="T26" fmla="*/ 3 w 16"/>
                  <a:gd name="T27" fmla="*/ 2 h 14"/>
                  <a:gd name="T28" fmla="*/ 5 w 16"/>
                  <a:gd name="T29" fmla="*/ 0 h 14"/>
                  <a:gd name="T30" fmla="*/ 7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7" y="0"/>
                    </a:moveTo>
                    <a:lnTo>
                      <a:pt x="10" y="0"/>
                    </a:lnTo>
                    <a:lnTo>
                      <a:pt x="12" y="2"/>
                    </a:lnTo>
                    <a:lnTo>
                      <a:pt x="14" y="5"/>
                    </a:lnTo>
                    <a:lnTo>
                      <a:pt x="16" y="11"/>
                    </a:lnTo>
                    <a:lnTo>
                      <a:pt x="9" y="12"/>
                    </a:lnTo>
                    <a:lnTo>
                      <a:pt x="5" y="14"/>
                    </a:lnTo>
                    <a:lnTo>
                      <a:pt x="1" y="12"/>
                    </a:lnTo>
                    <a:lnTo>
                      <a:pt x="0" y="12"/>
                    </a:lnTo>
                    <a:lnTo>
                      <a:pt x="0" y="11"/>
                    </a:lnTo>
                    <a:lnTo>
                      <a:pt x="0" y="9"/>
                    </a:lnTo>
                    <a:lnTo>
                      <a:pt x="0" y="5"/>
                    </a:lnTo>
                    <a:lnTo>
                      <a:pt x="1" y="3"/>
                    </a:lnTo>
                    <a:lnTo>
                      <a:pt x="3" y="2"/>
                    </a:lnTo>
                    <a:lnTo>
                      <a:pt x="5"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23" name="Freeform 502"/>
              <p:cNvSpPr>
                <a:spLocks/>
              </p:cNvSpPr>
              <p:nvPr/>
            </p:nvSpPr>
            <p:spPr bwMode="auto">
              <a:xfrm>
                <a:off x="3961" y="2215"/>
                <a:ext cx="3" cy="5"/>
              </a:xfrm>
              <a:custGeom>
                <a:avLst/>
                <a:gdLst>
                  <a:gd name="T0" fmla="*/ 0 w 7"/>
                  <a:gd name="T1" fmla="*/ 0 h 11"/>
                  <a:gd name="T2" fmla="*/ 1 w 7"/>
                  <a:gd name="T3" fmla="*/ 2 h 11"/>
                  <a:gd name="T4" fmla="*/ 5 w 7"/>
                  <a:gd name="T5" fmla="*/ 2 h 11"/>
                  <a:gd name="T6" fmla="*/ 5 w 7"/>
                  <a:gd name="T7" fmla="*/ 4 h 11"/>
                  <a:gd name="T8" fmla="*/ 7 w 7"/>
                  <a:gd name="T9" fmla="*/ 7 h 11"/>
                  <a:gd name="T10" fmla="*/ 5 w 7"/>
                  <a:gd name="T11" fmla="*/ 9 h 11"/>
                  <a:gd name="T12" fmla="*/ 1 w 7"/>
                  <a:gd name="T13" fmla="*/ 11 h 11"/>
                  <a:gd name="T14" fmla="*/ 0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0" y="0"/>
                    </a:moveTo>
                    <a:lnTo>
                      <a:pt x="1" y="2"/>
                    </a:lnTo>
                    <a:lnTo>
                      <a:pt x="5" y="2"/>
                    </a:lnTo>
                    <a:lnTo>
                      <a:pt x="5" y="4"/>
                    </a:lnTo>
                    <a:lnTo>
                      <a:pt x="7" y="7"/>
                    </a:lnTo>
                    <a:lnTo>
                      <a:pt x="5" y="9"/>
                    </a:lnTo>
                    <a:lnTo>
                      <a:pt x="1"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24" name="Freeform 503"/>
              <p:cNvSpPr>
                <a:spLocks/>
              </p:cNvSpPr>
              <p:nvPr/>
            </p:nvSpPr>
            <p:spPr bwMode="auto">
              <a:xfrm>
                <a:off x="3979" y="2448"/>
                <a:ext cx="3" cy="4"/>
              </a:xfrm>
              <a:custGeom>
                <a:avLst/>
                <a:gdLst>
                  <a:gd name="T0" fmla="*/ 2 w 5"/>
                  <a:gd name="T1" fmla="*/ 0 h 8"/>
                  <a:gd name="T2" fmla="*/ 3 w 5"/>
                  <a:gd name="T3" fmla="*/ 2 h 8"/>
                  <a:gd name="T4" fmla="*/ 5 w 5"/>
                  <a:gd name="T5" fmla="*/ 4 h 8"/>
                  <a:gd name="T6" fmla="*/ 5 w 5"/>
                  <a:gd name="T7" fmla="*/ 6 h 8"/>
                  <a:gd name="T8" fmla="*/ 5 w 5"/>
                  <a:gd name="T9" fmla="*/ 8 h 8"/>
                  <a:gd name="T10" fmla="*/ 3 w 5"/>
                  <a:gd name="T11" fmla="*/ 8 h 8"/>
                  <a:gd name="T12" fmla="*/ 2 w 5"/>
                  <a:gd name="T13" fmla="*/ 6 h 8"/>
                  <a:gd name="T14" fmla="*/ 0 w 5"/>
                  <a:gd name="T15" fmla="*/ 2 h 8"/>
                  <a:gd name="T16" fmla="*/ 2 w 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2" y="0"/>
                    </a:moveTo>
                    <a:lnTo>
                      <a:pt x="3" y="2"/>
                    </a:lnTo>
                    <a:lnTo>
                      <a:pt x="5" y="4"/>
                    </a:lnTo>
                    <a:lnTo>
                      <a:pt x="5" y="6"/>
                    </a:lnTo>
                    <a:lnTo>
                      <a:pt x="5" y="8"/>
                    </a:lnTo>
                    <a:lnTo>
                      <a:pt x="3" y="8"/>
                    </a:lnTo>
                    <a:lnTo>
                      <a:pt x="2" y="6"/>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25" name="Freeform 504"/>
              <p:cNvSpPr>
                <a:spLocks/>
              </p:cNvSpPr>
              <p:nvPr/>
            </p:nvSpPr>
            <p:spPr bwMode="auto">
              <a:xfrm>
                <a:off x="3755" y="2466"/>
                <a:ext cx="181" cy="9"/>
              </a:xfrm>
              <a:custGeom>
                <a:avLst/>
                <a:gdLst>
                  <a:gd name="T0" fmla="*/ 157 w 361"/>
                  <a:gd name="T1" fmla="*/ 0 h 19"/>
                  <a:gd name="T2" fmla="*/ 181 w 361"/>
                  <a:gd name="T3" fmla="*/ 8 h 19"/>
                  <a:gd name="T4" fmla="*/ 208 w 361"/>
                  <a:gd name="T5" fmla="*/ 9 h 19"/>
                  <a:gd name="T6" fmla="*/ 237 w 361"/>
                  <a:gd name="T7" fmla="*/ 9 h 19"/>
                  <a:gd name="T8" fmla="*/ 267 w 361"/>
                  <a:gd name="T9" fmla="*/ 8 h 19"/>
                  <a:gd name="T10" fmla="*/ 298 w 361"/>
                  <a:gd name="T11" fmla="*/ 4 h 19"/>
                  <a:gd name="T12" fmla="*/ 331 w 361"/>
                  <a:gd name="T13" fmla="*/ 4 h 19"/>
                  <a:gd name="T14" fmla="*/ 361 w 361"/>
                  <a:gd name="T15" fmla="*/ 8 h 19"/>
                  <a:gd name="T16" fmla="*/ 134 w 361"/>
                  <a:gd name="T17" fmla="*/ 15 h 19"/>
                  <a:gd name="T18" fmla="*/ 0 w 361"/>
                  <a:gd name="T19" fmla="*/ 19 h 19"/>
                  <a:gd name="T20" fmla="*/ 2 w 361"/>
                  <a:gd name="T21" fmla="*/ 13 h 19"/>
                  <a:gd name="T22" fmla="*/ 4 w 361"/>
                  <a:gd name="T23" fmla="*/ 9 h 19"/>
                  <a:gd name="T24" fmla="*/ 29 w 361"/>
                  <a:gd name="T25" fmla="*/ 13 h 19"/>
                  <a:gd name="T26" fmla="*/ 62 w 361"/>
                  <a:gd name="T27" fmla="*/ 13 h 19"/>
                  <a:gd name="T28" fmla="*/ 96 w 361"/>
                  <a:gd name="T29" fmla="*/ 11 h 19"/>
                  <a:gd name="T30" fmla="*/ 130 w 361"/>
                  <a:gd name="T31" fmla="*/ 8 h 19"/>
                  <a:gd name="T32" fmla="*/ 157 w 361"/>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1" h="19">
                    <a:moveTo>
                      <a:pt x="157" y="0"/>
                    </a:moveTo>
                    <a:lnTo>
                      <a:pt x="181" y="8"/>
                    </a:lnTo>
                    <a:lnTo>
                      <a:pt x="208" y="9"/>
                    </a:lnTo>
                    <a:lnTo>
                      <a:pt x="237" y="9"/>
                    </a:lnTo>
                    <a:lnTo>
                      <a:pt x="267" y="8"/>
                    </a:lnTo>
                    <a:lnTo>
                      <a:pt x="298" y="4"/>
                    </a:lnTo>
                    <a:lnTo>
                      <a:pt x="331" y="4"/>
                    </a:lnTo>
                    <a:lnTo>
                      <a:pt x="361" y="8"/>
                    </a:lnTo>
                    <a:lnTo>
                      <a:pt x="134" y="15"/>
                    </a:lnTo>
                    <a:lnTo>
                      <a:pt x="0" y="19"/>
                    </a:lnTo>
                    <a:lnTo>
                      <a:pt x="2" y="13"/>
                    </a:lnTo>
                    <a:lnTo>
                      <a:pt x="4" y="9"/>
                    </a:lnTo>
                    <a:lnTo>
                      <a:pt x="29" y="13"/>
                    </a:lnTo>
                    <a:lnTo>
                      <a:pt x="62" y="13"/>
                    </a:lnTo>
                    <a:lnTo>
                      <a:pt x="96" y="11"/>
                    </a:lnTo>
                    <a:lnTo>
                      <a:pt x="130" y="8"/>
                    </a:lnTo>
                    <a:lnTo>
                      <a:pt x="15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26" name="Freeform 505"/>
              <p:cNvSpPr>
                <a:spLocks/>
              </p:cNvSpPr>
              <p:nvPr/>
            </p:nvSpPr>
            <p:spPr bwMode="auto">
              <a:xfrm>
                <a:off x="3880" y="2048"/>
                <a:ext cx="1" cy="3"/>
              </a:xfrm>
              <a:custGeom>
                <a:avLst/>
                <a:gdLst>
                  <a:gd name="T0" fmla="*/ 2 w 4"/>
                  <a:gd name="T1" fmla="*/ 0 h 8"/>
                  <a:gd name="T2" fmla="*/ 4 w 4"/>
                  <a:gd name="T3" fmla="*/ 0 h 8"/>
                  <a:gd name="T4" fmla="*/ 4 w 4"/>
                  <a:gd name="T5" fmla="*/ 2 h 8"/>
                  <a:gd name="T6" fmla="*/ 2 w 4"/>
                  <a:gd name="T7" fmla="*/ 6 h 8"/>
                  <a:gd name="T8" fmla="*/ 0 w 4"/>
                  <a:gd name="T9" fmla="*/ 8 h 8"/>
                  <a:gd name="T10" fmla="*/ 0 w 4"/>
                  <a:gd name="T11" fmla="*/ 4 h 8"/>
                  <a:gd name="T12" fmla="*/ 0 w 4"/>
                  <a:gd name="T13" fmla="*/ 2 h 8"/>
                  <a:gd name="T14" fmla="*/ 2 w 4"/>
                  <a:gd name="T15" fmla="*/ 0 h 8"/>
                  <a:gd name="T16" fmla="*/ 2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0"/>
                    </a:moveTo>
                    <a:lnTo>
                      <a:pt x="4" y="0"/>
                    </a:lnTo>
                    <a:lnTo>
                      <a:pt x="4" y="2"/>
                    </a:lnTo>
                    <a:lnTo>
                      <a:pt x="2" y="6"/>
                    </a:lnTo>
                    <a:lnTo>
                      <a:pt x="0" y="8"/>
                    </a:lnTo>
                    <a:lnTo>
                      <a:pt x="0" y="4"/>
                    </a:lnTo>
                    <a:lnTo>
                      <a:pt x="0"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27" name="Freeform 506"/>
              <p:cNvSpPr>
                <a:spLocks/>
              </p:cNvSpPr>
              <p:nvPr/>
            </p:nvSpPr>
            <p:spPr bwMode="auto">
              <a:xfrm>
                <a:off x="3898" y="2380"/>
                <a:ext cx="2" cy="10"/>
              </a:xfrm>
              <a:custGeom>
                <a:avLst/>
                <a:gdLst>
                  <a:gd name="T0" fmla="*/ 6 w 6"/>
                  <a:gd name="T1" fmla="*/ 0 h 22"/>
                  <a:gd name="T2" fmla="*/ 6 w 6"/>
                  <a:gd name="T3" fmla="*/ 4 h 22"/>
                  <a:gd name="T4" fmla="*/ 6 w 6"/>
                  <a:gd name="T5" fmla="*/ 9 h 22"/>
                  <a:gd name="T6" fmla="*/ 6 w 6"/>
                  <a:gd name="T7" fmla="*/ 13 h 22"/>
                  <a:gd name="T8" fmla="*/ 6 w 6"/>
                  <a:gd name="T9" fmla="*/ 18 h 22"/>
                  <a:gd name="T10" fmla="*/ 4 w 6"/>
                  <a:gd name="T11" fmla="*/ 20 h 22"/>
                  <a:gd name="T12" fmla="*/ 0 w 6"/>
                  <a:gd name="T13" fmla="*/ 22 h 22"/>
                  <a:gd name="T14" fmla="*/ 0 w 6"/>
                  <a:gd name="T15" fmla="*/ 18 h 22"/>
                  <a:gd name="T16" fmla="*/ 0 w 6"/>
                  <a:gd name="T17" fmla="*/ 13 h 22"/>
                  <a:gd name="T18" fmla="*/ 0 w 6"/>
                  <a:gd name="T19" fmla="*/ 9 h 22"/>
                  <a:gd name="T20" fmla="*/ 0 w 6"/>
                  <a:gd name="T21" fmla="*/ 6 h 22"/>
                  <a:gd name="T22" fmla="*/ 2 w 6"/>
                  <a:gd name="T23" fmla="*/ 2 h 22"/>
                  <a:gd name="T24" fmla="*/ 6 w 6"/>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2">
                    <a:moveTo>
                      <a:pt x="6" y="0"/>
                    </a:moveTo>
                    <a:lnTo>
                      <a:pt x="6" y="4"/>
                    </a:lnTo>
                    <a:lnTo>
                      <a:pt x="6" y="9"/>
                    </a:lnTo>
                    <a:lnTo>
                      <a:pt x="6" y="13"/>
                    </a:lnTo>
                    <a:lnTo>
                      <a:pt x="6" y="18"/>
                    </a:lnTo>
                    <a:lnTo>
                      <a:pt x="4" y="20"/>
                    </a:lnTo>
                    <a:lnTo>
                      <a:pt x="0" y="22"/>
                    </a:lnTo>
                    <a:lnTo>
                      <a:pt x="0" y="18"/>
                    </a:lnTo>
                    <a:lnTo>
                      <a:pt x="0" y="13"/>
                    </a:lnTo>
                    <a:lnTo>
                      <a:pt x="0" y="9"/>
                    </a:lnTo>
                    <a:lnTo>
                      <a:pt x="0" y="6"/>
                    </a:lnTo>
                    <a:lnTo>
                      <a:pt x="2" y="2"/>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28" name="Freeform 507"/>
              <p:cNvSpPr>
                <a:spLocks/>
              </p:cNvSpPr>
              <p:nvPr/>
            </p:nvSpPr>
            <p:spPr bwMode="auto">
              <a:xfrm>
                <a:off x="3860" y="2429"/>
                <a:ext cx="4" cy="6"/>
              </a:xfrm>
              <a:custGeom>
                <a:avLst/>
                <a:gdLst>
                  <a:gd name="T0" fmla="*/ 7 w 9"/>
                  <a:gd name="T1" fmla="*/ 0 h 10"/>
                  <a:gd name="T2" fmla="*/ 9 w 9"/>
                  <a:gd name="T3" fmla="*/ 9 h 10"/>
                  <a:gd name="T4" fmla="*/ 0 w 9"/>
                  <a:gd name="T5" fmla="*/ 10 h 10"/>
                  <a:gd name="T6" fmla="*/ 0 w 9"/>
                  <a:gd name="T7" fmla="*/ 0 h 10"/>
                  <a:gd name="T8" fmla="*/ 7 w 9"/>
                  <a:gd name="T9" fmla="*/ 0 h 10"/>
                </a:gdLst>
                <a:ahLst/>
                <a:cxnLst>
                  <a:cxn ang="0">
                    <a:pos x="T0" y="T1"/>
                  </a:cxn>
                  <a:cxn ang="0">
                    <a:pos x="T2" y="T3"/>
                  </a:cxn>
                  <a:cxn ang="0">
                    <a:pos x="T4" y="T5"/>
                  </a:cxn>
                  <a:cxn ang="0">
                    <a:pos x="T6" y="T7"/>
                  </a:cxn>
                  <a:cxn ang="0">
                    <a:pos x="T8" y="T9"/>
                  </a:cxn>
                </a:cxnLst>
                <a:rect l="0" t="0" r="r" b="b"/>
                <a:pathLst>
                  <a:path w="9" h="10">
                    <a:moveTo>
                      <a:pt x="7" y="0"/>
                    </a:moveTo>
                    <a:lnTo>
                      <a:pt x="9" y="9"/>
                    </a:lnTo>
                    <a:lnTo>
                      <a:pt x="0" y="10"/>
                    </a:lnTo>
                    <a:lnTo>
                      <a:pt x="0"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29" name="Freeform 508"/>
              <p:cNvSpPr>
                <a:spLocks/>
              </p:cNvSpPr>
              <p:nvPr/>
            </p:nvSpPr>
            <p:spPr bwMode="auto">
              <a:xfrm>
                <a:off x="3856" y="2435"/>
                <a:ext cx="6" cy="10"/>
              </a:xfrm>
              <a:custGeom>
                <a:avLst/>
                <a:gdLst>
                  <a:gd name="T0" fmla="*/ 8 w 11"/>
                  <a:gd name="T1" fmla="*/ 0 h 20"/>
                  <a:gd name="T2" fmla="*/ 11 w 11"/>
                  <a:gd name="T3" fmla="*/ 8 h 20"/>
                  <a:gd name="T4" fmla="*/ 11 w 11"/>
                  <a:gd name="T5" fmla="*/ 13 h 20"/>
                  <a:gd name="T6" fmla="*/ 11 w 11"/>
                  <a:gd name="T7" fmla="*/ 17 h 20"/>
                  <a:gd name="T8" fmla="*/ 9 w 11"/>
                  <a:gd name="T9" fmla="*/ 20 h 20"/>
                  <a:gd name="T10" fmla="*/ 9 w 11"/>
                  <a:gd name="T11" fmla="*/ 20 h 20"/>
                  <a:gd name="T12" fmla="*/ 8 w 11"/>
                  <a:gd name="T13" fmla="*/ 20 h 20"/>
                  <a:gd name="T14" fmla="*/ 6 w 11"/>
                  <a:gd name="T15" fmla="*/ 20 h 20"/>
                  <a:gd name="T16" fmla="*/ 4 w 11"/>
                  <a:gd name="T17" fmla="*/ 18 h 20"/>
                  <a:gd name="T18" fmla="*/ 2 w 11"/>
                  <a:gd name="T19" fmla="*/ 15 h 20"/>
                  <a:gd name="T20" fmla="*/ 0 w 11"/>
                  <a:gd name="T21" fmla="*/ 13 h 20"/>
                  <a:gd name="T22" fmla="*/ 0 w 11"/>
                  <a:gd name="T23" fmla="*/ 9 h 20"/>
                  <a:gd name="T24" fmla="*/ 0 w 11"/>
                  <a:gd name="T25" fmla="*/ 8 h 20"/>
                  <a:gd name="T26" fmla="*/ 2 w 11"/>
                  <a:gd name="T27" fmla="*/ 4 h 20"/>
                  <a:gd name="T28" fmla="*/ 4 w 11"/>
                  <a:gd name="T29" fmla="*/ 2 h 20"/>
                  <a:gd name="T30" fmla="*/ 8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8" y="0"/>
                    </a:moveTo>
                    <a:lnTo>
                      <a:pt x="11" y="8"/>
                    </a:lnTo>
                    <a:lnTo>
                      <a:pt x="11" y="13"/>
                    </a:lnTo>
                    <a:lnTo>
                      <a:pt x="11" y="17"/>
                    </a:lnTo>
                    <a:lnTo>
                      <a:pt x="9" y="20"/>
                    </a:lnTo>
                    <a:lnTo>
                      <a:pt x="9" y="20"/>
                    </a:lnTo>
                    <a:lnTo>
                      <a:pt x="8" y="20"/>
                    </a:lnTo>
                    <a:lnTo>
                      <a:pt x="6" y="20"/>
                    </a:lnTo>
                    <a:lnTo>
                      <a:pt x="4" y="18"/>
                    </a:lnTo>
                    <a:lnTo>
                      <a:pt x="2" y="15"/>
                    </a:lnTo>
                    <a:lnTo>
                      <a:pt x="0" y="13"/>
                    </a:lnTo>
                    <a:lnTo>
                      <a:pt x="0" y="9"/>
                    </a:lnTo>
                    <a:lnTo>
                      <a:pt x="0" y="8"/>
                    </a:lnTo>
                    <a:lnTo>
                      <a:pt x="2" y="4"/>
                    </a:lnTo>
                    <a:lnTo>
                      <a:pt x="4" y="2"/>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30" name="Freeform 509"/>
              <p:cNvSpPr>
                <a:spLocks/>
              </p:cNvSpPr>
              <p:nvPr/>
            </p:nvSpPr>
            <p:spPr bwMode="auto">
              <a:xfrm>
                <a:off x="3860" y="2453"/>
                <a:ext cx="3" cy="2"/>
              </a:xfrm>
              <a:custGeom>
                <a:avLst/>
                <a:gdLst>
                  <a:gd name="T0" fmla="*/ 1 w 5"/>
                  <a:gd name="T1" fmla="*/ 0 h 6"/>
                  <a:gd name="T2" fmla="*/ 3 w 5"/>
                  <a:gd name="T3" fmla="*/ 2 h 6"/>
                  <a:gd name="T4" fmla="*/ 5 w 5"/>
                  <a:gd name="T5" fmla="*/ 6 h 6"/>
                  <a:gd name="T6" fmla="*/ 3 w 5"/>
                  <a:gd name="T7" fmla="*/ 6 h 6"/>
                  <a:gd name="T8" fmla="*/ 0 w 5"/>
                  <a:gd name="T9" fmla="*/ 6 h 6"/>
                  <a:gd name="T10" fmla="*/ 0 w 5"/>
                  <a:gd name="T11" fmla="*/ 4 h 6"/>
                  <a:gd name="T12" fmla="*/ 0 w 5"/>
                  <a:gd name="T13" fmla="*/ 2 h 6"/>
                  <a:gd name="T14" fmla="*/ 0 w 5"/>
                  <a:gd name="T15" fmla="*/ 0 h 6"/>
                  <a:gd name="T16" fmla="*/ 1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1" y="0"/>
                    </a:moveTo>
                    <a:lnTo>
                      <a:pt x="3" y="2"/>
                    </a:lnTo>
                    <a:lnTo>
                      <a:pt x="5" y="6"/>
                    </a:lnTo>
                    <a:lnTo>
                      <a:pt x="3" y="6"/>
                    </a:lnTo>
                    <a:lnTo>
                      <a:pt x="0" y="6"/>
                    </a:lnTo>
                    <a:lnTo>
                      <a:pt x="0" y="4"/>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31" name="Freeform 510"/>
              <p:cNvSpPr>
                <a:spLocks/>
              </p:cNvSpPr>
              <p:nvPr/>
            </p:nvSpPr>
            <p:spPr bwMode="auto">
              <a:xfrm>
                <a:off x="3846" y="2458"/>
                <a:ext cx="4" cy="4"/>
              </a:xfrm>
              <a:custGeom>
                <a:avLst/>
                <a:gdLst>
                  <a:gd name="T0" fmla="*/ 7 w 7"/>
                  <a:gd name="T1" fmla="*/ 0 h 7"/>
                  <a:gd name="T2" fmla="*/ 7 w 7"/>
                  <a:gd name="T3" fmla="*/ 2 h 7"/>
                  <a:gd name="T4" fmla="*/ 7 w 7"/>
                  <a:gd name="T5" fmla="*/ 6 h 7"/>
                  <a:gd name="T6" fmla="*/ 5 w 7"/>
                  <a:gd name="T7" fmla="*/ 7 h 7"/>
                  <a:gd name="T8" fmla="*/ 3 w 7"/>
                  <a:gd name="T9" fmla="*/ 7 h 7"/>
                  <a:gd name="T10" fmla="*/ 1 w 7"/>
                  <a:gd name="T11" fmla="*/ 6 h 7"/>
                  <a:gd name="T12" fmla="*/ 0 w 7"/>
                  <a:gd name="T13" fmla="*/ 2 h 7"/>
                  <a:gd name="T14" fmla="*/ 7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0"/>
                    </a:moveTo>
                    <a:lnTo>
                      <a:pt x="7" y="2"/>
                    </a:lnTo>
                    <a:lnTo>
                      <a:pt x="7" y="6"/>
                    </a:lnTo>
                    <a:lnTo>
                      <a:pt x="5" y="7"/>
                    </a:lnTo>
                    <a:lnTo>
                      <a:pt x="3" y="7"/>
                    </a:lnTo>
                    <a:lnTo>
                      <a:pt x="1" y="6"/>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32" name="Freeform 511"/>
              <p:cNvSpPr>
                <a:spLocks/>
              </p:cNvSpPr>
              <p:nvPr/>
            </p:nvSpPr>
            <p:spPr bwMode="auto">
              <a:xfrm>
                <a:off x="3806" y="2187"/>
                <a:ext cx="1" cy="1"/>
              </a:xfrm>
              <a:custGeom>
                <a:avLst/>
                <a:gdLst>
                  <a:gd name="T0" fmla="*/ 2 w 2"/>
                  <a:gd name="T1" fmla="*/ 0 h 4"/>
                  <a:gd name="T2" fmla="*/ 2 w 2"/>
                  <a:gd name="T3" fmla="*/ 0 h 4"/>
                  <a:gd name="T4" fmla="*/ 0 w 2"/>
                  <a:gd name="T5" fmla="*/ 4 h 4"/>
                  <a:gd name="T6" fmla="*/ 0 w 2"/>
                  <a:gd name="T7" fmla="*/ 4 h 4"/>
                  <a:gd name="T8" fmla="*/ 0 w 2"/>
                  <a:gd name="T9" fmla="*/ 4 h 4"/>
                  <a:gd name="T10" fmla="*/ 0 w 2"/>
                  <a:gd name="T11" fmla="*/ 2 h 4"/>
                  <a:gd name="T12" fmla="*/ 2 w 2"/>
                  <a:gd name="T13" fmla="*/ 0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0" y="2"/>
                    </a:lnTo>
                    <a:lnTo>
                      <a:pt x="2"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33" name="Freeform 512"/>
              <p:cNvSpPr>
                <a:spLocks/>
              </p:cNvSpPr>
              <p:nvPr/>
            </p:nvSpPr>
            <p:spPr bwMode="auto">
              <a:xfrm>
                <a:off x="3753" y="2076"/>
                <a:ext cx="5" cy="8"/>
              </a:xfrm>
              <a:custGeom>
                <a:avLst/>
                <a:gdLst>
                  <a:gd name="T0" fmla="*/ 7 w 9"/>
                  <a:gd name="T1" fmla="*/ 0 h 17"/>
                  <a:gd name="T2" fmla="*/ 9 w 9"/>
                  <a:gd name="T3" fmla="*/ 6 h 17"/>
                  <a:gd name="T4" fmla="*/ 9 w 9"/>
                  <a:gd name="T5" fmla="*/ 9 h 17"/>
                  <a:gd name="T6" fmla="*/ 7 w 9"/>
                  <a:gd name="T7" fmla="*/ 13 h 17"/>
                  <a:gd name="T8" fmla="*/ 7 w 9"/>
                  <a:gd name="T9" fmla="*/ 17 h 17"/>
                  <a:gd name="T10" fmla="*/ 5 w 9"/>
                  <a:gd name="T11" fmla="*/ 17 h 17"/>
                  <a:gd name="T12" fmla="*/ 3 w 9"/>
                  <a:gd name="T13" fmla="*/ 17 h 17"/>
                  <a:gd name="T14" fmla="*/ 2 w 9"/>
                  <a:gd name="T15" fmla="*/ 13 h 17"/>
                  <a:gd name="T16" fmla="*/ 0 w 9"/>
                  <a:gd name="T17" fmla="*/ 9 h 17"/>
                  <a:gd name="T18" fmla="*/ 0 w 9"/>
                  <a:gd name="T19" fmla="*/ 2 h 17"/>
                  <a:gd name="T20" fmla="*/ 7 w 9"/>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7">
                    <a:moveTo>
                      <a:pt x="7" y="0"/>
                    </a:moveTo>
                    <a:lnTo>
                      <a:pt x="9" y="6"/>
                    </a:lnTo>
                    <a:lnTo>
                      <a:pt x="9" y="9"/>
                    </a:lnTo>
                    <a:lnTo>
                      <a:pt x="7" y="13"/>
                    </a:lnTo>
                    <a:lnTo>
                      <a:pt x="7" y="17"/>
                    </a:lnTo>
                    <a:lnTo>
                      <a:pt x="5" y="17"/>
                    </a:lnTo>
                    <a:lnTo>
                      <a:pt x="3" y="17"/>
                    </a:lnTo>
                    <a:lnTo>
                      <a:pt x="2" y="13"/>
                    </a:lnTo>
                    <a:lnTo>
                      <a:pt x="0" y="9"/>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34" name="Freeform 513"/>
              <p:cNvSpPr>
                <a:spLocks/>
              </p:cNvSpPr>
              <p:nvPr/>
            </p:nvSpPr>
            <p:spPr bwMode="auto">
              <a:xfrm>
                <a:off x="3765" y="2447"/>
                <a:ext cx="2" cy="5"/>
              </a:xfrm>
              <a:custGeom>
                <a:avLst/>
                <a:gdLst>
                  <a:gd name="T0" fmla="*/ 4 w 4"/>
                  <a:gd name="T1" fmla="*/ 0 h 9"/>
                  <a:gd name="T2" fmla="*/ 4 w 4"/>
                  <a:gd name="T3" fmla="*/ 3 h 9"/>
                  <a:gd name="T4" fmla="*/ 4 w 4"/>
                  <a:gd name="T5" fmla="*/ 7 h 9"/>
                  <a:gd name="T6" fmla="*/ 2 w 4"/>
                  <a:gd name="T7" fmla="*/ 9 h 9"/>
                  <a:gd name="T8" fmla="*/ 0 w 4"/>
                  <a:gd name="T9" fmla="*/ 9 h 9"/>
                  <a:gd name="T10" fmla="*/ 0 w 4"/>
                  <a:gd name="T11" fmla="*/ 7 h 9"/>
                  <a:gd name="T12" fmla="*/ 0 w 4"/>
                  <a:gd name="T13" fmla="*/ 5 h 9"/>
                  <a:gd name="T14" fmla="*/ 0 w 4"/>
                  <a:gd name="T15" fmla="*/ 3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3"/>
                    </a:lnTo>
                    <a:lnTo>
                      <a:pt x="4" y="7"/>
                    </a:lnTo>
                    <a:lnTo>
                      <a:pt x="2" y="9"/>
                    </a:lnTo>
                    <a:lnTo>
                      <a:pt x="0" y="9"/>
                    </a:lnTo>
                    <a:lnTo>
                      <a:pt x="0" y="7"/>
                    </a:lnTo>
                    <a:lnTo>
                      <a:pt x="0" y="5"/>
                    </a:lnTo>
                    <a:lnTo>
                      <a:pt x="0" y="3"/>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35" name="Freeform 514"/>
              <p:cNvSpPr>
                <a:spLocks/>
              </p:cNvSpPr>
              <p:nvPr/>
            </p:nvSpPr>
            <p:spPr bwMode="auto">
              <a:xfrm>
                <a:off x="3756" y="2434"/>
                <a:ext cx="6" cy="4"/>
              </a:xfrm>
              <a:custGeom>
                <a:avLst/>
                <a:gdLst>
                  <a:gd name="T0" fmla="*/ 4 w 11"/>
                  <a:gd name="T1" fmla="*/ 0 h 9"/>
                  <a:gd name="T2" fmla="*/ 7 w 11"/>
                  <a:gd name="T3" fmla="*/ 0 h 9"/>
                  <a:gd name="T4" fmla="*/ 9 w 11"/>
                  <a:gd name="T5" fmla="*/ 1 h 9"/>
                  <a:gd name="T6" fmla="*/ 11 w 11"/>
                  <a:gd name="T7" fmla="*/ 3 h 9"/>
                  <a:gd name="T8" fmla="*/ 11 w 11"/>
                  <a:gd name="T9" fmla="*/ 9 h 9"/>
                  <a:gd name="T10" fmla="*/ 7 w 11"/>
                  <a:gd name="T11" fmla="*/ 9 h 9"/>
                  <a:gd name="T12" fmla="*/ 6 w 11"/>
                  <a:gd name="T13" fmla="*/ 9 h 9"/>
                  <a:gd name="T14" fmla="*/ 2 w 11"/>
                  <a:gd name="T15" fmla="*/ 7 h 9"/>
                  <a:gd name="T16" fmla="*/ 2 w 11"/>
                  <a:gd name="T17" fmla="*/ 5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7" y="0"/>
                    </a:lnTo>
                    <a:lnTo>
                      <a:pt x="9" y="1"/>
                    </a:lnTo>
                    <a:lnTo>
                      <a:pt x="11" y="3"/>
                    </a:lnTo>
                    <a:lnTo>
                      <a:pt x="11" y="9"/>
                    </a:lnTo>
                    <a:lnTo>
                      <a:pt x="7" y="9"/>
                    </a:lnTo>
                    <a:lnTo>
                      <a:pt x="6" y="9"/>
                    </a:lnTo>
                    <a:lnTo>
                      <a:pt x="2" y="7"/>
                    </a:lnTo>
                    <a:lnTo>
                      <a:pt x="2" y="5"/>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36" name="Freeform 515"/>
              <p:cNvSpPr>
                <a:spLocks/>
              </p:cNvSpPr>
              <p:nvPr/>
            </p:nvSpPr>
            <p:spPr bwMode="auto">
              <a:xfrm>
                <a:off x="3714" y="2205"/>
                <a:ext cx="4" cy="4"/>
              </a:xfrm>
              <a:custGeom>
                <a:avLst/>
                <a:gdLst>
                  <a:gd name="T0" fmla="*/ 4 w 10"/>
                  <a:gd name="T1" fmla="*/ 0 h 9"/>
                  <a:gd name="T2" fmla="*/ 6 w 10"/>
                  <a:gd name="T3" fmla="*/ 2 h 9"/>
                  <a:gd name="T4" fmla="*/ 10 w 10"/>
                  <a:gd name="T5" fmla="*/ 2 h 9"/>
                  <a:gd name="T6" fmla="*/ 10 w 10"/>
                  <a:gd name="T7" fmla="*/ 6 h 9"/>
                  <a:gd name="T8" fmla="*/ 10 w 10"/>
                  <a:gd name="T9" fmla="*/ 9 h 9"/>
                  <a:gd name="T10" fmla="*/ 8 w 10"/>
                  <a:gd name="T11" fmla="*/ 9 h 9"/>
                  <a:gd name="T12" fmla="*/ 4 w 10"/>
                  <a:gd name="T13" fmla="*/ 9 h 9"/>
                  <a:gd name="T14" fmla="*/ 2 w 10"/>
                  <a:gd name="T15" fmla="*/ 8 h 9"/>
                  <a:gd name="T16" fmla="*/ 0 w 10"/>
                  <a:gd name="T17" fmla="*/ 6 h 9"/>
                  <a:gd name="T18" fmla="*/ 0 w 10"/>
                  <a:gd name="T19" fmla="*/ 0 h 9"/>
                  <a:gd name="T20" fmla="*/ 4 w 10"/>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4" y="0"/>
                    </a:moveTo>
                    <a:lnTo>
                      <a:pt x="6" y="2"/>
                    </a:lnTo>
                    <a:lnTo>
                      <a:pt x="10" y="2"/>
                    </a:lnTo>
                    <a:lnTo>
                      <a:pt x="10" y="6"/>
                    </a:lnTo>
                    <a:lnTo>
                      <a:pt x="10" y="9"/>
                    </a:lnTo>
                    <a:lnTo>
                      <a:pt x="8" y="9"/>
                    </a:lnTo>
                    <a:lnTo>
                      <a:pt x="4" y="9"/>
                    </a:lnTo>
                    <a:lnTo>
                      <a:pt x="2" y="8"/>
                    </a:lnTo>
                    <a:lnTo>
                      <a:pt x="0" y="6"/>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37" name="Freeform 516"/>
              <p:cNvSpPr>
                <a:spLocks/>
              </p:cNvSpPr>
              <p:nvPr/>
            </p:nvSpPr>
            <p:spPr bwMode="auto">
              <a:xfrm>
                <a:off x="3711" y="2202"/>
                <a:ext cx="3" cy="4"/>
              </a:xfrm>
              <a:custGeom>
                <a:avLst/>
                <a:gdLst>
                  <a:gd name="T0" fmla="*/ 2 w 5"/>
                  <a:gd name="T1" fmla="*/ 0 h 7"/>
                  <a:gd name="T2" fmla="*/ 4 w 5"/>
                  <a:gd name="T3" fmla="*/ 2 h 7"/>
                  <a:gd name="T4" fmla="*/ 5 w 5"/>
                  <a:gd name="T5" fmla="*/ 5 h 7"/>
                  <a:gd name="T6" fmla="*/ 2 w 5"/>
                  <a:gd name="T7" fmla="*/ 7 h 7"/>
                  <a:gd name="T8" fmla="*/ 0 w 5"/>
                  <a:gd name="T9" fmla="*/ 5 h 7"/>
                  <a:gd name="T10" fmla="*/ 0 w 5"/>
                  <a:gd name="T11" fmla="*/ 3 h 7"/>
                  <a:gd name="T12" fmla="*/ 0 w 5"/>
                  <a:gd name="T13" fmla="*/ 2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4" y="2"/>
                    </a:lnTo>
                    <a:lnTo>
                      <a:pt x="5" y="5"/>
                    </a:lnTo>
                    <a:lnTo>
                      <a:pt x="2" y="7"/>
                    </a:lnTo>
                    <a:lnTo>
                      <a:pt x="0" y="5"/>
                    </a:lnTo>
                    <a:lnTo>
                      <a:pt x="0" y="3"/>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38" name="Freeform 517"/>
              <p:cNvSpPr>
                <a:spLocks/>
              </p:cNvSpPr>
              <p:nvPr/>
            </p:nvSpPr>
            <p:spPr bwMode="auto">
              <a:xfrm>
                <a:off x="3690" y="2087"/>
                <a:ext cx="4" cy="7"/>
              </a:xfrm>
              <a:custGeom>
                <a:avLst/>
                <a:gdLst>
                  <a:gd name="T0" fmla="*/ 7 w 7"/>
                  <a:gd name="T1" fmla="*/ 0 h 12"/>
                  <a:gd name="T2" fmla="*/ 7 w 7"/>
                  <a:gd name="T3" fmla="*/ 3 h 12"/>
                  <a:gd name="T4" fmla="*/ 7 w 7"/>
                  <a:gd name="T5" fmla="*/ 7 h 12"/>
                  <a:gd name="T6" fmla="*/ 7 w 7"/>
                  <a:gd name="T7" fmla="*/ 11 h 12"/>
                  <a:gd name="T8" fmla="*/ 3 w 7"/>
                  <a:gd name="T9" fmla="*/ 12 h 12"/>
                  <a:gd name="T10" fmla="*/ 0 w 7"/>
                  <a:gd name="T11" fmla="*/ 12 h 12"/>
                  <a:gd name="T12" fmla="*/ 0 w 7"/>
                  <a:gd name="T13" fmla="*/ 9 h 12"/>
                  <a:gd name="T14" fmla="*/ 1 w 7"/>
                  <a:gd name="T15" fmla="*/ 5 h 12"/>
                  <a:gd name="T16" fmla="*/ 1 w 7"/>
                  <a:gd name="T17" fmla="*/ 2 h 12"/>
                  <a:gd name="T18" fmla="*/ 3 w 7"/>
                  <a:gd name="T19" fmla="*/ 0 h 12"/>
                  <a:gd name="T20" fmla="*/ 7 w 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7" y="0"/>
                    </a:moveTo>
                    <a:lnTo>
                      <a:pt x="7" y="3"/>
                    </a:lnTo>
                    <a:lnTo>
                      <a:pt x="7" y="7"/>
                    </a:lnTo>
                    <a:lnTo>
                      <a:pt x="7" y="11"/>
                    </a:lnTo>
                    <a:lnTo>
                      <a:pt x="3" y="12"/>
                    </a:lnTo>
                    <a:lnTo>
                      <a:pt x="0" y="12"/>
                    </a:lnTo>
                    <a:lnTo>
                      <a:pt x="0" y="9"/>
                    </a:lnTo>
                    <a:lnTo>
                      <a:pt x="1" y="5"/>
                    </a:lnTo>
                    <a:lnTo>
                      <a:pt x="1" y="2"/>
                    </a:lnTo>
                    <a:lnTo>
                      <a:pt x="3"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39" name="Freeform 518"/>
              <p:cNvSpPr>
                <a:spLocks/>
              </p:cNvSpPr>
              <p:nvPr/>
            </p:nvSpPr>
            <p:spPr bwMode="auto">
              <a:xfrm>
                <a:off x="3683" y="2197"/>
                <a:ext cx="5" cy="3"/>
              </a:xfrm>
              <a:custGeom>
                <a:avLst/>
                <a:gdLst>
                  <a:gd name="T0" fmla="*/ 6 w 9"/>
                  <a:gd name="T1" fmla="*/ 0 h 7"/>
                  <a:gd name="T2" fmla="*/ 7 w 9"/>
                  <a:gd name="T3" fmla="*/ 2 h 7"/>
                  <a:gd name="T4" fmla="*/ 9 w 9"/>
                  <a:gd name="T5" fmla="*/ 5 h 7"/>
                  <a:gd name="T6" fmla="*/ 0 w 9"/>
                  <a:gd name="T7" fmla="*/ 7 h 7"/>
                  <a:gd name="T8" fmla="*/ 0 w 9"/>
                  <a:gd name="T9" fmla="*/ 5 h 7"/>
                  <a:gd name="T10" fmla="*/ 2 w 9"/>
                  <a:gd name="T11" fmla="*/ 2 h 7"/>
                  <a:gd name="T12" fmla="*/ 2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7" y="2"/>
                    </a:lnTo>
                    <a:lnTo>
                      <a:pt x="9" y="5"/>
                    </a:lnTo>
                    <a:lnTo>
                      <a:pt x="0" y="7"/>
                    </a:lnTo>
                    <a:lnTo>
                      <a:pt x="0" y="5"/>
                    </a:lnTo>
                    <a:lnTo>
                      <a:pt x="2" y="2"/>
                    </a:lnTo>
                    <a:lnTo>
                      <a:pt x="2"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40" name="Freeform 519"/>
              <p:cNvSpPr>
                <a:spLocks/>
              </p:cNvSpPr>
              <p:nvPr/>
            </p:nvSpPr>
            <p:spPr bwMode="auto">
              <a:xfrm>
                <a:off x="3505" y="2387"/>
                <a:ext cx="5" cy="5"/>
              </a:xfrm>
              <a:custGeom>
                <a:avLst/>
                <a:gdLst>
                  <a:gd name="T0" fmla="*/ 9 w 11"/>
                  <a:gd name="T1" fmla="*/ 0 h 11"/>
                  <a:gd name="T2" fmla="*/ 11 w 11"/>
                  <a:gd name="T3" fmla="*/ 11 h 11"/>
                  <a:gd name="T4" fmla="*/ 7 w 11"/>
                  <a:gd name="T5" fmla="*/ 11 h 11"/>
                  <a:gd name="T6" fmla="*/ 4 w 11"/>
                  <a:gd name="T7" fmla="*/ 11 h 11"/>
                  <a:gd name="T8" fmla="*/ 2 w 11"/>
                  <a:gd name="T9" fmla="*/ 9 h 11"/>
                  <a:gd name="T10" fmla="*/ 2 w 11"/>
                  <a:gd name="T11" fmla="*/ 5 h 11"/>
                  <a:gd name="T12" fmla="*/ 0 w 11"/>
                  <a:gd name="T13" fmla="*/ 2 h 11"/>
                  <a:gd name="T14" fmla="*/ 9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9" y="0"/>
                    </a:moveTo>
                    <a:lnTo>
                      <a:pt x="11" y="11"/>
                    </a:lnTo>
                    <a:lnTo>
                      <a:pt x="7" y="11"/>
                    </a:lnTo>
                    <a:lnTo>
                      <a:pt x="4" y="11"/>
                    </a:lnTo>
                    <a:lnTo>
                      <a:pt x="2" y="9"/>
                    </a:lnTo>
                    <a:lnTo>
                      <a:pt x="2" y="5"/>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41" name="Freeform 520"/>
              <p:cNvSpPr>
                <a:spLocks/>
              </p:cNvSpPr>
              <p:nvPr/>
            </p:nvSpPr>
            <p:spPr bwMode="auto">
              <a:xfrm>
                <a:off x="3456" y="2086"/>
                <a:ext cx="1" cy="1"/>
              </a:xfrm>
              <a:custGeom>
                <a:avLst/>
                <a:gdLst>
                  <a:gd name="T0" fmla="*/ 1 w 1"/>
                  <a:gd name="T1" fmla="*/ 0 h 4"/>
                  <a:gd name="T2" fmla="*/ 1 w 1"/>
                  <a:gd name="T3" fmla="*/ 2 h 4"/>
                  <a:gd name="T4" fmla="*/ 0 w 1"/>
                  <a:gd name="T5" fmla="*/ 4 h 4"/>
                  <a:gd name="T6" fmla="*/ 0 w 1"/>
                  <a:gd name="T7" fmla="*/ 4 h 4"/>
                  <a:gd name="T8" fmla="*/ 0 w 1"/>
                  <a:gd name="T9" fmla="*/ 4 h 4"/>
                  <a:gd name="T10" fmla="*/ 1 w 1"/>
                  <a:gd name="T11" fmla="*/ 2 h 4"/>
                  <a:gd name="T12" fmla="*/ 1 w 1"/>
                  <a:gd name="T13" fmla="*/ 2 h 4"/>
                  <a:gd name="T14" fmla="*/ 1 w 1"/>
                  <a:gd name="T15" fmla="*/ 0 h 4"/>
                  <a:gd name="T16" fmla="*/ 1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1" y="0"/>
                    </a:moveTo>
                    <a:lnTo>
                      <a:pt x="1" y="2"/>
                    </a:lnTo>
                    <a:lnTo>
                      <a:pt x="0" y="4"/>
                    </a:lnTo>
                    <a:lnTo>
                      <a:pt x="0" y="4"/>
                    </a:lnTo>
                    <a:lnTo>
                      <a:pt x="0" y="4"/>
                    </a:lnTo>
                    <a:lnTo>
                      <a:pt x="1" y="2"/>
                    </a:lnTo>
                    <a:lnTo>
                      <a:pt x="1"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42" name="Freeform 521"/>
              <p:cNvSpPr>
                <a:spLocks/>
              </p:cNvSpPr>
              <p:nvPr/>
            </p:nvSpPr>
            <p:spPr bwMode="auto">
              <a:xfrm>
                <a:off x="3284" y="2087"/>
                <a:ext cx="0" cy="2"/>
              </a:xfrm>
              <a:custGeom>
                <a:avLst/>
                <a:gdLst>
                  <a:gd name="T0" fmla="*/ 2 w 2"/>
                  <a:gd name="T1" fmla="*/ 0 h 3"/>
                  <a:gd name="T2" fmla="*/ 2 w 2"/>
                  <a:gd name="T3" fmla="*/ 2 h 3"/>
                  <a:gd name="T4" fmla="*/ 0 w 2"/>
                  <a:gd name="T5" fmla="*/ 3 h 3"/>
                  <a:gd name="T6" fmla="*/ 0 w 2"/>
                  <a:gd name="T7" fmla="*/ 3 h 3"/>
                  <a:gd name="T8" fmla="*/ 0 w 2"/>
                  <a:gd name="T9" fmla="*/ 3 h 3"/>
                  <a:gd name="T10" fmla="*/ 2 w 2"/>
                  <a:gd name="T11" fmla="*/ 2 h 3"/>
                  <a:gd name="T12" fmla="*/ 2 w 2"/>
                  <a:gd name="T13" fmla="*/ 2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2" y="2"/>
                    </a:lnTo>
                    <a:lnTo>
                      <a:pt x="0" y="3"/>
                    </a:lnTo>
                    <a:lnTo>
                      <a:pt x="0" y="3"/>
                    </a:lnTo>
                    <a:lnTo>
                      <a:pt x="0" y="3"/>
                    </a:lnTo>
                    <a:lnTo>
                      <a:pt x="2" y="2"/>
                    </a:lnTo>
                    <a:lnTo>
                      <a:pt x="2"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43" name="Freeform 522"/>
              <p:cNvSpPr>
                <a:spLocks/>
              </p:cNvSpPr>
              <p:nvPr/>
            </p:nvSpPr>
            <p:spPr bwMode="auto">
              <a:xfrm>
                <a:off x="3252" y="2268"/>
                <a:ext cx="4" cy="3"/>
              </a:xfrm>
              <a:custGeom>
                <a:avLst/>
                <a:gdLst>
                  <a:gd name="T0" fmla="*/ 7 w 7"/>
                  <a:gd name="T1" fmla="*/ 0 h 7"/>
                  <a:gd name="T2" fmla="*/ 7 w 7"/>
                  <a:gd name="T3" fmla="*/ 1 h 7"/>
                  <a:gd name="T4" fmla="*/ 7 w 7"/>
                  <a:gd name="T5" fmla="*/ 3 h 7"/>
                  <a:gd name="T6" fmla="*/ 5 w 7"/>
                  <a:gd name="T7" fmla="*/ 5 h 7"/>
                  <a:gd name="T8" fmla="*/ 4 w 7"/>
                  <a:gd name="T9" fmla="*/ 7 h 7"/>
                  <a:gd name="T10" fmla="*/ 4 w 7"/>
                  <a:gd name="T11" fmla="*/ 7 h 7"/>
                  <a:gd name="T12" fmla="*/ 2 w 7"/>
                  <a:gd name="T13" fmla="*/ 5 h 7"/>
                  <a:gd name="T14" fmla="*/ 0 w 7"/>
                  <a:gd name="T15" fmla="*/ 1 h 7"/>
                  <a:gd name="T16" fmla="*/ 7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7" y="0"/>
                    </a:moveTo>
                    <a:lnTo>
                      <a:pt x="7" y="1"/>
                    </a:lnTo>
                    <a:lnTo>
                      <a:pt x="7" y="3"/>
                    </a:lnTo>
                    <a:lnTo>
                      <a:pt x="5" y="5"/>
                    </a:lnTo>
                    <a:lnTo>
                      <a:pt x="4" y="7"/>
                    </a:lnTo>
                    <a:lnTo>
                      <a:pt x="4" y="7"/>
                    </a:lnTo>
                    <a:lnTo>
                      <a:pt x="2" y="5"/>
                    </a:lnTo>
                    <a:lnTo>
                      <a:pt x="0" y="1"/>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44" name="Freeform 523"/>
              <p:cNvSpPr>
                <a:spLocks/>
              </p:cNvSpPr>
              <p:nvPr/>
            </p:nvSpPr>
            <p:spPr bwMode="auto">
              <a:xfrm>
                <a:off x="3191" y="2063"/>
                <a:ext cx="4" cy="6"/>
              </a:xfrm>
              <a:custGeom>
                <a:avLst/>
                <a:gdLst>
                  <a:gd name="T0" fmla="*/ 9 w 9"/>
                  <a:gd name="T1" fmla="*/ 0 h 13"/>
                  <a:gd name="T2" fmla="*/ 9 w 9"/>
                  <a:gd name="T3" fmla="*/ 4 h 13"/>
                  <a:gd name="T4" fmla="*/ 9 w 9"/>
                  <a:gd name="T5" fmla="*/ 7 h 13"/>
                  <a:gd name="T6" fmla="*/ 8 w 9"/>
                  <a:gd name="T7" fmla="*/ 11 h 13"/>
                  <a:gd name="T8" fmla="*/ 6 w 9"/>
                  <a:gd name="T9" fmla="*/ 13 h 13"/>
                  <a:gd name="T10" fmla="*/ 2 w 9"/>
                  <a:gd name="T11" fmla="*/ 13 h 13"/>
                  <a:gd name="T12" fmla="*/ 0 w 9"/>
                  <a:gd name="T13" fmla="*/ 2 h 13"/>
                  <a:gd name="T14" fmla="*/ 9 w 9"/>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3">
                    <a:moveTo>
                      <a:pt x="9" y="0"/>
                    </a:moveTo>
                    <a:lnTo>
                      <a:pt x="9" y="4"/>
                    </a:lnTo>
                    <a:lnTo>
                      <a:pt x="9" y="7"/>
                    </a:lnTo>
                    <a:lnTo>
                      <a:pt x="8" y="11"/>
                    </a:lnTo>
                    <a:lnTo>
                      <a:pt x="6" y="13"/>
                    </a:lnTo>
                    <a:lnTo>
                      <a:pt x="2" y="13"/>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45" name="Freeform 524"/>
              <p:cNvSpPr>
                <a:spLocks/>
              </p:cNvSpPr>
              <p:nvPr/>
            </p:nvSpPr>
            <p:spPr bwMode="auto">
              <a:xfrm>
                <a:off x="3130" y="1997"/>
                <a:ext cx="5" cy="5"/>
              </a:xfrm>
              <a:custGeom>
                <a:avLst/>
                <a:gdLst>
                  <a:gd name="T0" fmla="*/ 3 w 9"/>
                  <a:gd name="T1" fmla="*/ 0 h 9"/>
                  <a:gd name="T2" fmla="*/ 5 w 9"/>
                  <a:gd name="T3" fmla="*/ 0 h 9"/>
                  <a:gd name="T4" fmla="*/ 7 w 9"/>
                  <a:gd name="T5" fmla="*/ 0 h 9"/>
                  <a:gd name="T6" fmla="*/ 9 w 9"/>
                  <a:gd name="T7" fmla="*/ 4 h 9"/>
                  <a:gd name="T8" fmla="*/ 9 w 9"/>
                  <a:gd name="T9" fmla="*/ 8 h 9"/>
                  <a:gd name="T10" fmla="*/ 1 w 9"/>
                  <a:gd name="T11" fmla="*/ 9 h 9"/>
                  <a:gd name="T12" fmla="*/ 0 w 9"/>
                  <a:gd name="T13" fmla="*/ 0 h 9"/>
                  <a:gd name="T14" fmla="*/ 3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3" y="0"/>
                    </a:moveTo>
                    <a:lnTo>
                      <a:pt x="5" y="0"/>
                    </a:lnTo>
                    <a:lnTo>
                      <a:pt x="7" y="0"/>
                    </a:lnTo>
                    <a:lnTo>
                      <a:pt x="9" y="4"/>
                    </a:lnTo>
                    <a:lnTo>
                      <a:pt x="9" y="8"/>
                    </a:lnTo>
                    <a:lnTo>
                      <a:pt x="1" y="9"/>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46" name="Freeform 525"/>
              <p:cNvSpPr>
                <a:spLocks/>
              </p:cNvSpPr>
              <p:nvPr/>
            </p:nvSpPr>
            <p:spPr bwMode="auto">
              <a:xfrm>
                <a:off x="3126" y="1993"/>
                <a:ext cx="4" cy="4"/>
              </a:xfrm>
              <a:custGeom>
                <a:avLst/>
                <a:gdLst>
                  <a:gd name="T0" fmla="*/ 1 w 9"/>
                  <a:gd name="T1" fmla="*/ 0 h 9"/>
                  <a:gd name="T2" fmla="*/ 5 w 9"/>
                  <a:gd name="T3" fmla="*/ 0 h 9"/>
                  <a:gd name="T4" fmla="*/ 7 w 9"/>
                  <a:gd name="T5" fmla="*/ 2 h 9"/>
                  <a:gd name="T6" fmla="*/ 9 w 9"/>
                  <a:gd name="T7" fmla="*/ 4 h 9"/>
                  <a:gd name="T8" fmla="*/ 9 w 9"/>
                  <a:gd name="T9" fmla="*/ 9 h 9"/>
                  <a:gd name="T10" fmla="*/ 5 w 9"/>
                  <a:gd name="T11" fmla="*/ 9 h 9"/>
                  <a:gd name="T12" fmla="*/ 3 w 9"/>
                  <a:gd name="T13" fmla="*/ 9 h 9"/>
                  <a:gd name="T14" fmla="*/ 1 w 9"/>
                  <a:gd name="T15" fmla="*/ 8 h 9"/>
                  <a:gd name="T16" fmla="*/ 0 w 9"/>
                  <a:gd name="T17" fmla="*/ 4 h 9"/>
                  <a:gd name="T18" fmla="*/ 0 w 9"/>
                  <a:gd name="T19" fmla="*/ 0 h 9"/>
                  <a:gd name="T20" fmla="*/ 1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1" y="0"/>
                    </a:moveTo>
                    <a:lnTo>
                      <a:pt x="5" y="0"/>
                    </a:lnTo>
                    <a:lnTo>
                      <a:pt x="7" y="2"/>
                    </a:lnTo>
                    <a:lnTo>
                      <a:pt x="9" y="4"/>
                    </a:lnTo>
                    <a:lnTo>
                      <a:pt x="9" y="9"/>
                    </a:lnTo>
                    <a:lnTo>
                      <a:pt x="5" y="9"/>
                    </a:lnTo>
                    <a:lnTo>
                      <a:pt x="3" y="9"/>
                    </a:lnTo>
                    <a:lnTo>
                      <a:pt x="1" y="8"/>
                    </a:lnTo>
                    <a:lnTo>
                      <a:pt x="0" y="4"/>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47" name="Freeform 526"/>
              <p:cNvSpPr>
                <a:spLocks/>
              </p:cNvSpPr>
              <p:nvPr/>
            </p:nvSpPr>
            <p:spPr bwMode="auto">
              <a:xfrm>
                <a:off x="3066" y="2383"/>
                <a:ext cx="3" cy="5"/>
              </a:xfrm>
              <a:custGeom>
                <a:avLst/>
                <a:gdLst>
                  <a:gd name="T0" fmla="*/ 4 w 6"/>
                  <a:gd name="T1" fmla="*/ 0 h 10"/>
                  <a:gd name="T2" fmla="*/ 6 w 6"/>
                  <a:gd name="T3" fmla="*/ 10 h 10"/>
                  <a:gd name="T4" fmla="*/ 4 w 6"/>
                  <a:gd name="T5" fmla="*/ 10 h 10"/>
                  <a:gd name="T6" fmla="*/ 2 w 6"/>
                  <a:gd name="T7" fmla="*/ 10 h 10"/>
                  <a:gd name="T8" fmla="*/ 0 w 6"/>
                  <a:gd name="T9" fmla="*/ 8 h 10"/>
                  <a:gd name="T10" fmla="*/ 0 w 6"/>
                  <a:gd name="T11" fmla="*/ 4 h 10"/>
                  <a:gd name="T12" fmla="*/ 0 w 6"/>
                  <a:gd name="T13" fmla="*/ 2 h 10"/>
                  <a:gd name="T14" fmla="*/ 4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4" y="0"/>
                    </a:moveTo>
                    <a:lnTo>
                      <a:pt x="6" y="10"/>
                    </a:lnTo>
                    <a:lnTo>
                      <a:pt x="4" y="10"/>
                    </a:lnTo>
                    <a:lnTo>
                      <a:pt x="2" y="10"/>
                    </a:lnTo>
                    <a:lnTo>
                      <a:pt x="0" y="8"/>
                    </a:lnTo>
                    <a:lnTo>
                      <a:pt x="0" y="4"/>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48" name="Freeform 527"/>
              <p:cNvSpPr>
                <a:spLocks/>
              </p:cNvSpPr>
              <p:nvPr/>
            </p:nvSpPr>
            <p:spPr bwMode="auto">
              <a:xfrm>
                <a:off x="2729" y="2195"/>
                <a:ext cx="4" cy="4"/>
              </a:xfrm>
              <a:custGeom>
                <a:avLst/>
                <a:gdLst>
                  <a:gd name="T0" fmla="*/ 9 w 9"/>
                  <a:gd name="T1" fmla="*/ 0 h 9"/>
                  <a:gd name="T2" fmla="*/ 9 w 9"/>
                  <a:gd name="T3" fmla="*/ 4 h 9"/>
                  <a:gd name="T4" fmla="*/ 7 w 9"/>
                  <a:gd name="T5" fmla="*/ 6 h 9"/>
                  <a:gd name="T6" fmla="*/ 5 w 9"/>
                  <a:gd name="T7" fmla="*/ 8 h 9"/>
                  <a:gd name="T8" fmla="*/ 4 w 9"/>
                  <a:gd name="T9" fmla="*/ 9 h 9"/>
                  <a:gd name="T10" fmla="*/ 2 w 9"/>
                  <a:gd name="T11" fmla="*/ 8 h 9"/>
                  <a:gd name="T12" fmla="*/ 0 w 9"/>
                  <a:gd name="T13" fmla="*/ 2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4"/>
                    </a:lnTo>
                    <a:lnTo>
                      <a:pt x="7" y="6"/>
                    </a:lnTo>
                    <a:lnTo>
                      <a:pt x="5" y="8"/>
                    </a:lnTo>
                    <a:lnTo>
                      <a:pt x="4" y="9"/>
                    </a:lnTo>
                    <a:lnTo>
                      <a:pt x="2" y="8"/>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49" name="Freeform 528"/>
              <p:cNvSpPr>
                <a:spLocks/>
              </p:cNvSpPr>
              <p:nvPr/>
            </p:nvSpPr>
            <p:spPr bwMode="auto">
              <a:xfrm>
                <a:off x="2648" y="1957"/>
                <a:ext cx="7" cy="12"/>
              </a:xfrm>
              <a:custGeom>
                <a:avLst/>
                <a:gdLst>
                  <a:gd name="T0" fmla="*/ 14 w 14"/>
                  <a:gd name="T1" fmla="*/ 0 h 23"/>
                  <a:gd name="T2" fmla="*/ 14 w 14"/>
                  <a:gd name="T3" fmla="*/ 5 h 23"/>
                  <a:gd name="T4" fmla="*/ 14 w 14"/>
                  <a:gd name="T5" fmla="*/ 11 h 23"/>
                  <a:gd name="T6" fmla="*/ 14 w 14"/>
                  <a:gd name="T7" fmla="*/ 14 h 23"/>
                  <a:gd name="T8" fmla="*/ 12 w 14"/>
                  <a:gd name="T9" fmla="*/ 18 h 23"/>
                  <a:gd name="T10" fmla="*/ 9 w 14"/>
                  <a:gd name="T11" fmla="*/ 22 h 23"/>
                  <a:gd name="T12" fmla="*/ 5 w 14"/>
                  <a:gd name="T13" fmla="*/ 23 h 23"/>
                  <a:gd name="T14" fmla="*/ 0 w 14"/>
                  <a:gd name="T15" fmla="*/ 23 h 23"/>
                  <a:gd name="T16" fmla="*/ 1 w 14"/>
                  <a:gd name="T17" fmla="*/ 16 h 23"/>
                  <a:gd name="T18" fmla="*/ 3 w 14"/>
                  <a:gd name="T19" fmla="*/ 13 h 23"/>
                  <a:gd name="T20" fmla="*/ 5 w 14"/>
                  <a:gd name="T21" fmla="*/ 7 h 23"/>
                  <a:gd name="T22" fmla="*/ 10 w 14"/>
                  <a:gd name="T23" fmla="*/ 4 h 23"/>
                  <a:gd name="T24" fmla="*/ 14 w 14"/>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3">
                    <a:moveTo>
                      <a:pt x="14" y="0"/>
                    </a:moveTo>
                    <a:lnTo>
                      <a:pt x="14" y="5"/>
                    </a:lnTo>
                    <a:lnTo>
                      <a:pt x="14" y="11"/>
                    </a:lnTo>
                    <a:lnTo>
                      <a:pt x="14" y="14"/>
                    </a:lnTo>
                    <a:lnTo>
                      <a:pt x="12" y="18"/>
                    </a:lnTo>
                    <a:lnTo>
                      <a:pt x="9" y="22"/>
                    </a:lnTo>
                    <a:lnTo>
                      <a:pt x="5" y="23"/>
                    </a:lnTo>
                    <a:lnTo>
                      <a:pt x="0" y="23"/>
                    </a:lnTo>
                    <a:lnTo>
                      <a:pt x="1" y="16"/>
                    </a:lnTo>
                    <a:lnTo>
                      <a:pt x="3" y="13"/>
                    </a:lnTo>
                    <a:lnTo>
                      <a:pt x="5" y="7"/>
                    </a:lnTo>
                    <a:lnTo>
                      <a:pt x="10" y="4"/>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50" name="Freeform 529"/>
              <p:cNvSpPr>
                <a:spLocks/>
              </p:cNvSpPr>
              <p:nvPr/>
            </p:nvSpPr>
            <p:spPr bwMode="auto">
              <a:xfrm>
                <a:off x="2682" y="2199"/>
                <a:ext cx="5" cy="4"/>
              </a:xfrm>
              <a:custGeom>
                <a:avLst/>
                <a:gdLst>
                  <a:gd name="T0" fmla="*/ 9 w 9"/>
                  <a:gd name="T1" fmla="*/ 0 h 8"/>
                  <a:gd name="T2" fmla="*/ 9 w 9"/>
                  <a:gd name="T3" fmla="*/ 2 h 8"/>
                  <a:gd name="T4" fmla="*/ 7 w 9"/>
                  <a:gd name="T5" fmla="*/ 6 h 8"/>
                  <a:gd name="T6" fmla="*/ 6 w 9"/>
                  <a:gd name="T7" fmla="*/ 8 h 8"/>
                  <a:gd name="T8" fmla="*/ 4 w 9"/>
                  <a:gd name="T9" fmla="*/ 8 h 8"/>
                  <a:gd name="T10" fmla="*/ 2 w 9"/>
                  <a:gd name="T11" fmla="*/ 6 h 8"/>
                  <a:gd name="T12" fmla="*/ 0 w 9"/>
                  <a:gd name="T13" fmla="*/ 2 h 8"/>
                  <a:gd name="T14" fmla="*/ 9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9" y="0"/>
                    </a:moveTo>
                    <a:lnTo>
                      <a:pt x="9" y="2"/>
                    </a:lnTo>
                    <a:lnTo>
                      <a:pt x="7" y="6"/>
                    </a:lnTo>
                    <a:lnTo>
                      <a:pt x="6" y="8"/>
                    </a:lnTo>
                    <a:lnTo>
                      <a:pt x="4" y="8"/>
                    </a:lnTo>
                    <a:lnTo>
                      <a:pt x="2" y="6"/>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51" name="Freeform 530"/>
              <p:cNvSpPr>
                <a:spLocks/>
              </p:cNvSpPr>
              <p:nvPr/>
            </p:nvSpPr>
            <p:spPr bwMode="auto">
              <a:xfrm>
                <a:off x="2550" y="1913"/>
                <a:ext cx="14" cy="11"/>
              </a:xfrm>
              <a:custGeom>
                <a:avLst/>
                <a:gdLst>
                  <a:gd name="T0" fmla="*/ 12 w 27"/>
                  <a:gd name="T1" fmla="*/ 0 h 21"/>
                  <a:gd name="T2" fmla="*/ 16 w 27"/>
                  <a:gd name="T3" fmla="*/ 0 h 21"/>
                  <a:gd name="T4" fmla="*/ 20 w 27"/>
                  <a:gd name="T5" fmla="*/ 1 h 21"/>
                  <a:gd name="T6" fmla="*/ 23 w 27"/>
                  <a:gd name="T7" fmla="*/ 3 h 21"/>
                  <a:gd name="T8" fmla="*/ 25 w 27"/>
                  <a:gd name="T9" fmla="*/ 7 h 21"/>
                  <a:gd name="T10" fmla="*/ 27 w 27"/>
                  <a:gd name="T11" fmla="*/ 10 h 21"/>
                  <a:gd name="T12" fmla="*/ 27 w 27"/>
                  <a:gd name="T13" fmla="*/ 18 h 21"/>
                  <a:gd name="T14" fmla="*/ 11 w 27"/>
                  <a:gd name="T15" fmla="*/ 21 h 21"/>
                  <a:gd name="T16" fmla="*/ 9 w 27"/>
                  <a:gd name="T17" fmla="*/ 18 h 21"/>
                  <a:gd name="T18" fmla="*/ 9 w 27"/>
                  <a:gd name="T19" fmla="*/ 14 h 21"/>
                  <a:gd name="T20" fmla="*/ 7 w 27"/>
                  <a:gd name="T21" fmla="*/ 12 h 21"/>
                  <a:gd name="T22" fmla="*/ 3 w 27"/>
                  <a:gd name="T23" fmla="*/ 10 h 21"/>
                  <a:gd name="T24" fmla="*/ 0 w 27"/>
                  <a:gd name="T25" fmla="*/ 12 h 21"/>
                  <a:gd name="T26" fmla="*/ 0 w 27"/>
                  <a:gd name="T27" fmla="*/ 1 h 21"/>
                  <a:gd name="T28" fmla="*/ 3 w 27"/>
                  <a:gd name="T29" fmla="*/ 1 h 21"/>
                  <a:gd name="T30" fmla="*/ 9 w 27"/>
                  <a:gd name="T31" fmla="*/ 1 h 21"/>
                  <a:gd name="T32" fmla="*/ 12 w 27"/>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1">
                    <a:moveTo>
                      <a:pt x="12" y="0"/>
                    </a:moveTo>
                    <a:lnTo>
                      <a:pt x="16" y="0"/>
                    </a:lnTo>
                    <a:lnTo>
                      <a:pt x="20" y="1"/>
                    </a:lnTo>
                    <a:lnTo>
                      <a:pt x="23" y="3"/>
                    </a:lnTo>
                    <a:lnTo>
                      <a:pt x="25" y="7"/>
                    </a:lnTo>
                    <a:lnTo>
                      <a:pt x="27" y="10"/>
                    </a:lnTo>
                    <a:lnTo>
                      <a:pt x="27" y="18"/>
                    </a:lnTo>
                    <a:lnTo>
                      <a:pt x="11" y="21"/>
                    </a:lnTo>
                    <a:lnTo>
                      <a:pt x="9" y="18"/>
                    </a:lnTo>
                    <a:lnTo>
                      <a:pt x="9" y="14"/>
                    </a:lnTo>
                    <a:lnTo>
                      <a:pt x="7" y="12"/>
                    </a:lnTo>
                    <a:lnTo>
                      <a:pt x="3" y="10"/>
                    </a:lnTo>
                    <a:lnTo>
                      <a:pt x="0" y="12"/>
                    </a:lnTo>
                    <a:lnTo>
                      <a:pt x="0" y="1"/>
                    </a:lnTo>
                    <a:lnTo>
                      <a:pt x="3" y="1"/>
                    </a:lnTo>
                    <a:lnTo>
                      <a:pt x="9" y="1"/>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52" name="Freeform 531"/>
              <p:cNvSpPr>
                <a:spLocks/>
              </p:cNvSpPr>
              <p:nvPr/>
            </p:nvSpPr>
            <p:spPr bwMode="auto">
              <a:xfrm>
                <a:off x="2565" y="2096"/>
                <a:ext cx="5" cy="4"/>
              </a:xfrm>
              <a:custGeom>
                <a:avLst/>
                <a:gdLst>
                  <a:gd name="T0" fmla="*/ 3 w 10"/>
                  <a:gd name="T1" fmla="*/ 0 h 9"/>
                  <a:gd name="T2" fmla="*/ 5 w 10"/>
                  <a:gd name="T3" fmla="*/ 2 h 9"/>
                  <a:gd name="T4" fmla="*/ 9 w 10"/>
                  <a:gd name="T5" fmla="*/ 2 h 9"/>
                  <a:gd name="T6" fmla="*/ 9 w 10"/>
                  <a:gd name="T7" fmla="*/ 5 h 9"/>
                  <a:gd name="T8" fmla="*/ 10 w 10"/>
                  <a:gd name="T9" fmla="*/ 9 h 9"/>
                  <a:gd name="T10" fmla="*/ 7 w 10"/>
                  <a:gd name="T11" fmla="*/ 9 h 9"/>
                  <a:gd name="T12" fmla="*/ 3 w 10"/>
                  <a:gd name="T13" fmla="*/ 9 h 9"/>
                  <a:gd name="T14" fmla="*/ 1 w 10"/>
                  <a:gd name="T15" fmla="*/ 7 h 9"/>
                  <a:gd name="T16" fmla="*/ 0 w 10"/>
                  <a:gd name="T17" fmla="*/ 5 h 9"/>
                  <a:gd name="T18" fmla="*/ 0 w 10"/>
                  <a:gd name="T19" fmla="*/ 2 h 9"/>
                  <a:gd name="T20" fmla="*/ 3 w 10"/>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3" y="0"/>
                    </a:moveTo>
                    <a:lnTo>
                      <a:pt x="5" y="2"/>
                    </a:lnTo>
                    <a:lnTo>
                      <a:pt x="9" y="2"/>
                    </a:lnTo>
                    <a:lnTo>
                      <a:pt x="9" y="5"/>
                    </a:lnTo>
                    <a:lnTo>
                      <a:pt x="10" y="9"/>
                    </a:lnTo>
                    <a:lnTo>
                      <a:pt x="7" y="9"/>
                    </a:lnTo>
                    <a:lnTo>
                      <a:pt x="3" y="9"/>
                    </a:lnTo>
                    <a:lnTo>
                      <a:pt x="1" y="7"/>
                    </a:lnTo>
                    <a:lnTo>
                      <a:pt x="0" y="5"/>
                    </a:lnTo>
                    <a:lnTo>
                      <a:pt x="0"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53" name="Freeform 532"/>
              <p:cNvSpPr>
                <a:spLocks/>
              </p:cNvSpPr>
              <p:nvPr/>
            </p:nvSpPr>
            <p:spPr bwMode="auto">
              <a:xfrm>
                <a:off x="2559" y="2114"/>
                <a:ext cx="5" cy="4"/>
              </a:xfrm>
              <a:custGeom>
                <a:avLst/>
                <a:gdLst>
                  <a:gd name="T0" fmla="*/ 3 w 9"/>
                  <a:gd name="T1" fmla="*/ 0 h 7"/>
                  <a:gd name="T2" fmla="*/ 7 w 9"/>
                  <a:gd name="T3" fmla="*/ 2 h 7"/>
                  <a:gd name="T4" fmla="*/ 9 w 9"/>
                  <a:gd name="T5" fmla="*/ 5 h 7"/>
                  <a:gd name="T6" fmla="*/ 0 w 9"/>
                  <a:gd name="T7" fmla="*/ 7 h 7"/>
                  <a:gd name="T8" fmla="*/ 0 w 9"/>
                  <a:gd name="T9" fmla="*/ 5 h 7"/>
                  <a:gd name="T10" fmla="*/ 2 w 9"/>
                  <a:gd name="T11" fmla="*/ 2 h 7"/>
                  <a:gd name="T12" fmla="*/ 2 w 9"/>
                  <a:gd name="T13" fmla="*/ 0 h 7"/>
                  <a:gd name="T14" fmla="*/ 3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3" y="0"/>
                    </a:moveTo>
                    <a:lnTo>
                      <a:pt x="7" y="2"/>
                    </a:lnTo>
                    <a:lnTo>
                      <a:pt x="9" y="5"/>
                    </a:lnTo>
                    <a:lnTo>
                      <a:pt x="0" y="7"/>
                    </a:lnTo>
                    <a:lnTo>
                      <a:pt x="0" y="5"/>
                    </a:lnTo>
                    <a:lnTo>
                      <a:pt x="2" y="2"/>
                    </a:lnTo>
                    <a:lnTo>
                      <a:pt x="2"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54" name="Freeform 533"/>
              <p:cNvSpPr>
                <a:spLocks/>
              </p:cNvSpPr>
              <p:nvPr/>
            </p:nvSpPr>
            <p:spPr bwMode="auto">
              <a:xfrm>
                <a:off x="2526" y="1943"/>
                <a:ext cx="11" cy="7"/>
              </a:xfrm>
              <a:custGeom>
                <a:avLst/>
                <a:gdLst>
                  <a:gd name="T0" fmla="*/ 13 w 22"/>
                  <a:gd name="T1" fmla="*/ 0 h 15"/>
                  <a:gd name="T2" fmla="*/ 22 w 22"/>
                  <a:gd name="T3" fmla="*/ 0 h 15"/>
                  <a:gd name="T4" fmla="*/ 20 w 22"/>
                  <a:gd name="T5" fmla="*/ 7 h 15"/>
                  <a:gd name="T6" fmla="*/ 18 w 22"/>
                  <a:gd name="T7" fmla="*/ 11 h 15"/>
                  <a:gd name="T8" fmla="*/ 15 w 22"/>
                  <a:gd name="T9" fmla="*/ 13 h 15"/>
                  <a:gd name="T10" fmla="*/ 11 w 22"/>
                  <a:gd name="T11" fmla="*/ 15 h 15"/>
                  <a:gd name="T12" fmla="*/ 9 w 22"/>
                  <a:gd name="T13" fmla="*/ 15 h 15"/>
                  <a:gd name="T14" fmla="*/ 6 w 22"/>
                  <a:gd name="T15" fmla="*/ 15 h 15"/>
                  <a:gd name="T16" fmla="*/ 2 w 22"/>
                  <a:gd name="T17" fmla="*/ 13 h 15"/>
                  <a:gd name="T18" fmla="*/ 0 w 22"/>
                  <a:gd name="T19" fmla="*/ 11 h 15"/>
                  <a:gd name="T20" fmla="*/ 0 w 22"/>
                  <a:gd name="T21" fmla="*/ 9 h 15"/>
                  <a:gd name="T22" fmla="*/ 0 w 22"/>
                  <a:gd name="T23" fmla="*/ 7 h 15"/>
                  <a:gd name="T24" fmla="*/ 0 w 22"/>
                  <a:gd name="T25" fmla="*/ 6 h 15"/>
                  <a:gd name="T26" fmla="*/ 4 w 22"/>
                  <a:gd name="T27" fmla="*/ 4 h 15"/>
                  <a:gd name="T28" fmla="*/ 7 w 22"/>
                  <a:gd name="T29" fmla="*/ 2 h 15"/>
                  <a:gd name="T30" fmla="*/ 13 w 22"/>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3" y="0"/>
                    </a:moveTo>
                    <a:lnTo>
                      <a:pt x="22" y="0"/>
                    </a:lnTo>
                    <a:lnTo>
                      <a:pt x="20" y="7"/>
                    </a:lnTo>
                    <a:lnTo>
                      <a:pt x="18" y="11"/>
                    </a:lnTo>
                    <a:lnTo>
                      <a:pt x="15" y="13"/>
                    </a:lnTo>
                    <a:lnTo>
                      <a:pt x="11" y="15"/>
                    </a:lnTo>
                    <a:lnTo>
                      <a:pt x="9" y="15"/>
                    </a:lnTo>
                    <a:lnTo>
                      <a:pt x="6" y="15"/>
                    </a:lnTo>
                    <a:lnTo>
                      <a:pt x="2" y="13"/>
                    </a:lnTo>
                    <a:lnTo>
                      <a:pt x="0" y="11"/>
                    </a:lnTo>
                    <a:lnTo>
                      <a:pt x="0" y="9"/>
                    </a:lnTo>
                    <a:lnTo>
                      <a:pt x="0" y="7"/>
                    </a:lnTo>
                    <a:lnTo>
                      <a:pt x="0" y="6"/>
                    </a:lnTo>
                    <a:lnTo>
                      <a:pt x="4" y="4"/>
                    </a:lnTo>
                    <a:lnTo>
                      <a:pt x="7" y="2"/>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55" name="Freeform 534"/>
              <p:cNvSpPr>
                <a:spLocks/>
              </p:cNvSpPr>
              <p:nvPr/>
            </p:nvSpPr>
            <p:spPr bwMode="auto">
              <a:xfrm>
                <a:off x="2535" y="2097"/>
                <a:ext cx="18" cy="18"/>
              </a:xfrm>
              <a:custGeom>
                <a:avLst/>
                <a:gdLst>
                  <a:gd name="T0" fmla="*/ 11 w 36"/>
                  <a:gd name="T1" fmla="*/ 0 h 36"/>
                  <a:gd name="T2" fmla="*/ 15 w 36"/>
                  <a:gd name="T3" fmla="*/ 0 h 36"/>
                  <a:gd name="T4" fmla="*/ 18 w 36"/>
                  <a:gd name="T5" fmla="*/ 1 h 36"/>
                  <a:gd name="T6" fmla="*/ 22 w 36"/>
                  <a:gd name="T7" fmla="*/ 3 h 36"/>
                  <a:gd name="T8" fmla="*/ 25 w 36"/>
                  <a:gd name="T9" fmla="*/ 5 h 36"/>
                  <a:gd name="T10" fmla="*/ 29 w 36"/>
                  <a:gd name="T11" fmla="*/ 7 h 36"/>
                  <a:gd name="T12" fmla="*/ 33 w 36"/>
                  <a:gd name="T13" fmla="*/ 10 h 36"/>
                  <a:gd name="T14" fmla="*/ 34 w 36"/>
                  <a:gd name="T15" fmla="*/ 14 h 36"/>
                  <a:gd name="T16" fmla="*/ 36 w 36"/>
                  <a:gd name="T17" fmla="*/ 18 h 36"/>
                  <a:gd name="T18" fmla="*/ 36 w 36"/>
                  <a:gd name="T19" fmla="*/ 21 h 36"/>
                  <a:gd name="T20" fmla="*/ 36 w 36"/>
                  <a:gd name="T21" fmla="*/ 25 h 36"/>
                  <a:gd name="T22" fmla="*/ 33 w 36"/>
                  <a:gd name="T23" fmla="*/ 28 h 36"/>
                  <a:gd name="T24" fmla="*/ 29 w 36"/>
                  <a:gd name="T25" fmla="*/ 32 h 36"/>
                  <a:gd name="T26" fmla="*/ 22 w 36"/>
                  <a:gd name="T27" fmla="*/ 36 h 36"/>
                  <a:gd name="T28" fmla="*/ 22 w 36"/>
                  <a:gd name="T29" fmla="*/ 28 h 36"/>
                  <a:gd name="T30" fmla="*/ 20 w 36"/>
                  <a:gd name="T31" fmla="*/ 25 h 36"/>
                  <a:gd name="T32" fmla="*/ 18 w 36"/>
                  <a:gd name="T33" fmla="*/ 21 h 36"/>
                  <a:gd name="T34" fmla="*/ 16 w 36"/>
                  <a:gd name="T35" fmla="*/ 21 h 36"/>
                  <a:gd name="T36" fmla="*/ 15 w 36"/>
                  <a:gd name="T37" fmla="*/ 21 h 36"/>
                  <a:gd name="T38" fmla="*/ 13 w 36"/>
                  <a:gd name="T39" fmla="*/ 23 h 36"/>
                  <a:gd name="T40" fmla="*/ 9 w 36"/>
                  <a:gd name="T41" fmla="*/ 25 h 36"/>
                  <a:gd name="T42" fmla="*/ 7 w 36"/>
                  <a:gd name="T43" fmla="*/ 27 h 36"/>
                  <a:gd name="T44" fmla="*/ 4 w 36"/>
                  <a:gd name="T45" fmla="*/ 28 h 36"/>
                  <a:gd name="T46" fmla="*/ 2 w 36"/>
                  <a:gd name="T47" fmla="*/ 21 h 36"/>
                  <a:gd name="T48" fmla="*/ 0 w 36"/>
                  <a:gd name="T49" fmla="*/ 14 h 36"/>
                  <a:gd name="T50" fmla="*/ 0 w 36"/>
                  <a:gd name="T51" fmla="*/ 9 h 36"/>
                  <a:gd name="T52" fmla="*/ 2 w 36"/>
                  <a:gd name="T53" fmla="*/ 5 h 36"/>
                  <a:gd name="T54" fmla="*/ 4 w 36"/>
                  <a:gd name="T55" fmla="*/ 1 h 36"/>
                  <a:gd name="T56" fmla="*/ 7 w 36"/>
                  <a:gd name="T57" fmla="*/ 0 h 36"/>
                  <a:gd name="T58" fmla="*/ 11 w 36"/>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6">
                    <a:moveTo>
                      <a:pt x="11" y="0"/>
                    </a:moveTo>
                    <a:lnTo>
                      <a:pt x="15" y="0"/>
                    </a:lnTo>
                    <a:lnTo>
                      <a:pt x="18" y="1"/>
                    </a:lnTo>
                    <a:lnTo>
                      <a:pt x="22" y="3"/>
                    </a:lnTo>
                    <a:lnTo>
                      <a:pt x="25" y="5"/>
                    </a:lnTo>
                    <a:lnTo>
                      <a:pt x="29" y="7"/>
                    </a:lnTo>
                    <a:lnTo>
                      <a:pt x="33" y="10"/>
                    </a:lnTo>
                    <a:lnTo>
                      <a:pt x="34" y="14"/>
                    </a:lnTo>
                    <a:lnTo>
                      <a:pt x="36" y="18"/>
                    </a:lnTo>
                    <a:lnTo>
                      <a:pt x="36" y="21"/>
                    </a:lnTo>
                    <a:lnTo>
                      <a:pt x="36" y="25"/>
                    </a:lnTo>
                    <a:lnTo>
                      <a:pt x="33" y="28"/>
                    </a:lnTo>
                    <a:lnTo>
                      <a:pt x="29" y="32"/>
                    </a:lnTo>
                    <a:lnTo>
                      <a:pt x="22" y="36"/>
                    </a:lnTo>
                    <a:lnTo>
                      <a:pt x="22" y="28"/>
                    </a:lnTo>
                    <a:lnTo>
                      <a:pt x="20" y="25"/>
                    </a:lnTo>
                    <a:lnTo>
                      <a:pt x="18" y="21"/>
                    </a:lnTo>
                    <a:lnTo>
                      <a:pt x="16" y="21"/>
                    </a:lnTo>
                    <a:lnTo>
                      <a:pt x="15" y="21"/>
                    </a:lnTo>
                    <a:lnTo>
                      <a:pt x="13" y="23"/>
                    </a:lnTo>
                    <a:lnTo>
                      <a:pt x="9" y="25"/>
                    </a:lnTo>
                    <a:lnTo>
                      <a:pt x="7" y="27"/>
                    </a:lnTo>
                    <a:lnTo>
                      <a:pt x="4" y="28"/>
                    </a:lnTo>
                    <a:lnTo>
                      <a:pt x="2" y="21"/>
                    </a:lnTo>
                    <a:lnTo>
                      <a:pt x="0" y="14"/>
                    </a:lnTo>
                    <a:lnTo>
                      <a:pt x="0" y="9"/>
                    </a:lnTo>
                    <a:lnTo>
                      <a:pt x="2" y="5"/>
                    </a:lnTo>
                    <a:lnTo>
                      <a:pt x="4" y="1"/>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56" name="Freeform 535"/>
              <p:cNvSpPr>
                <a:spLocks/>
              </p:cNvSpPr>
              <p:nvPr/>
            </p:nvSpPr>
            <p:spPr bwMode="auto">
              <a:xfrm>
                <a:off x="2517" y="1981"/>
                <a:ext cx="4" cy="3"/>
              </a:xfrm>
              <a:custGeom>
                <a:avLst/>
                <a:gdLst>
                  <a:gd name="T0" fmla="*/ 2 w 7"/>
                  <a:gd name="T1" fmla="*/ 0 h 5"/>
                  <a:gd name="T2" fmla="*/ 4 w 7"/>
                  <a:gd name="T3" fmla="*/ 2 h 5"/>
                  <a:gd name="T4" fmla="*/ 7 w 7"/>
                  <a:gd name="T5" fmla="*/ 5 h 5"/>
                  <a:gd name="T6" fmla="*/ 4 w 7"/>
                  <a:gd name="T7" fmla="*/ 5 h 5"/>
                  <a:gd name="T8" fmla="*/ 2 w 7"/>
                  <a:gd name="T9" fmla="*/ 4 h 5"/>
                  <a:gd name="T10" fmla="*/ 0 w 7"/>
                  <a:gd name="T11" fmla="*/ 4 h 5"/>
                  <a:gd name="T12" fmla="*/ 0 w 7"/>
                  <a:gd name="T13" fmla="*/ 2 h 5"/>
                  <a:gd name="T14" fmla="*/ 0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4" y="2"/>
                    </a:lnTo>
                    <a:lnTo>
                      <a:pt x="7" y="5"/>
                    </a:lnTo>
                    <a:lnTo>
                      <a:pt x="4" y="5"/>
                    </a:lnTo>
                    <a:lnTo>
                      <a:pt x="2" y="4"/>
                    </a:lnTo>
                    <a:lnTo>
                      <a:pt x="0" y="4"/>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57" name="Freeform 536"/>
              <p:cNvSpPr>
                <a:spLocks/>
              </p:cNvSpPr>
              <p:nvPr/>
            </p:nvSpPr>
            <p:spPr bwMode="auto">
              <a:xfrm>
                <a:off x="2508" y="1970"/>
                <a:ext cx="2" cy="4"/>
              </a:xfrm>
              <a:custGeom>
                <a:avLst/>
                <a:gdLst>
                  <a:gd name="T0" fmla="*/ 4 w 4"/>
                  <a:gd name="T1" fmla="*/ 0 h 7"/>
                  <a:gd name="T2" fmla="*/ 4 w 4"/>
                  <a:gd name="T3" fmla="*/ 4 h 7"/>
                  <a:gd name="T4" fmla="*/ 4 w 4"/>
                  <a:gd name="T5" fmla="*/ 6 h 7"/>
                  <a:gd name="T6" fmla="*/ 2 w 4"/>
                  <a:gd name="T7" fmla="*/ 7 h 7"/>
                  <a:gd name="T8" fmla="*/ 0 w 4"/>
                  <a:gd name="T9" fmla="*/ 7 h 7"/>
                  <a:gd name="T10" fmla="*/ 0 w 4"/>
                  <a:gd name="T11" fmla="*/ 6 h 7"/>
                  <a:gd name="T12" fmla="*/ 0 w 4"/>
                  <a:gd name="T13" fmla="*/ 6 h 7"/>
                  <a:gd name="T14" fmla="*/ 0 w 4"/>
                  <a:gd name="T15" fmla="*/ 2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4"/>
                    </a:lnTo>
                    <a:lnTo>
                      <a:pt x="4" y="6"/>
                    </a:lnTo>
                    <a:lnTo>
                      <a:pt x="2" y="7"/>
                    </a:lnTo>
                    <a:lnTo>
                      <a:pt x="0" y="7"/>
                    </a:lnTo>
                    <a:lnTo>
                      <a:pt x="0" y="6"/>
                    </a:lnTo>
                    <a:lnTo>
                      <a:pt x="0" y="6"/>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58" name="Freeform 537"/>
              <p:cNvSpPr>
                <a:spLocks/>
              </p:cNvSpPr>
              <p:nvPr/>
            </p:nvSpPr>
            <p:spPr bwMode="auto">
              <a:xfrm>
                <a:off x="2513" y="2022"/>
                <a:ext cx="2" cy="2"/>
              </a:xfrm>
              <a:custGeom>
                <a:avLst/>
                <a:gdLst>
                  <a:gd name="T0" fmla="*/ 4 w 5"/>
                  <a:gd name="T1" fmla="*/ 0 h 5"/>
                  <a:gd name="T2" fmla="*/ 5 w 5"/>
                  <a:gd name="T3" fmla="*/ 2 h 5"/>
                  <a:gd name="T4" fmla="*/ 5 w 5"/>
                  <a:gd name="T5" fmla="*/ 4 h 5"/>
                  <a:gd name="T6" fmla="*/ 5 w 5"/>
                  <a:gd name="T7" fmla="*/ 5 h 5"/>
                  <a:gd name="T8" fmla="*/ 5 w 5"/>
                  <a:gd name="T9" fmla="*/ 5 h 5"/>
                  <a:gd name="T10" fmla="*/ 4 w 5"/>
                  <a:gd name="T11" fmla="*/ 5 h 5"/>
                  <a:gd name="T12" fmla="*/ 2 w 5"/>
                  <a:gd name="T13" fmla="*/ 5 h 5"/>
                  <a:gd name="T14" fmla="*/ 0 w 5"/>
                  <a:gd name="T15" fmla="*/ 0 h 5"/>
                  <a:gd name="T16" fmla="*/ 4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4" y="0"/>
                    </a:moveTo>
                    <a:lnTo>
                      <a:pt x="5" y="2"/>
                    </a:lnTo>
                    <a:lnTo>
                      <a:pt x="5" y="4"/>
                    </a:lnTo>
                    <a:lnTo>
                      <a:pt x="5" y="5"/>
                    </a:lnTo>
                    <a:lnTo>
                      <a:pt x="5" y="5"/>
                    </a:lnTo>
                    <a:lnTo>
                      <a:pt x="4" y="5"/>
                    </a:lnTo>
                    <a:lnTo>
                      <a:pt x="2" y="5"/>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59" name="Freeform 538"/>
              <p:cNvSpPr>
                <a:spLocks/>
              </p:cNvSpPr>
              <p:nvPr/>
            </p:nvSpPr>
            <p:spPr bwMode="auto">
              <a:xfrm>
                <a:off x="2491" y="2017"/>
                <a:ext cx="22" cy="12"/>
              </a:xfrm>
              <a:custGeom>
                <a:avLst/>
                <a:gdLst>
                  <a:gd name="T0" fmla="*/ 12 w 43"/>
                  <a:gd name="T1" fmla="*/ 0 h 24"/>
                  <a:gd name="T2" fmla="*/ 14 w 43"/>
                  <a:gd name="T3" fmla="*/ 0 h 24"/>
                  <a:gd name="T4" fmla="*/ 14 w 43"/>
                  <a:gd name="T5" fmla="*/ 4 h 24"/>
                  <a:gd name="T6" fmla="*/ 16 w 43"/>
                  <a:gd name="T7" fmla="*/ 7 h 24"/>
                  <a:gd name="T8" fmla="*/ 18 w 43"/>
                  <a:gd name="T9" fmla="*/ 14 h 24"/>
                  <a:gd name="T10" fmla="*/ 21 w 43"/>
                  <a:gd name="T11" fmla="*/ 13 h 24"/>
                  <a:gd name="T12" fmla="*/ 25 w 43"/>
                  <a:gd name="T13" fmla="*/ 11 h 24"/>
                  <a:gd name="T14" fmla="*/ 27 w 43"/>
                  <a:gd name="T15" fmla="*/ 7 h 24"/>
                  <a:gd name="T16" fmla="*/ 29 w 43"/>
                  <a:gd name="T17" fmla="*/ 5 h 24"/>
                  <a:gd name="T18" fmla="*/ 32 w 43"/>
                  <a:gd name="T19" fmla="*/ 2 h 24"/>
                  <a:gd name="T20" fmla="*/ 36 w 43"/>
                  <a:gd name="T21" fmla="*/ 0 h 24"/>
                  <a:gd name="T22" fmla="*/ 41 w 43"/>
                  <a:gd name="T23" fmla="*/ 0 h 24"/>
                  <a:gd name="T24" fmla="*/ 43 w 43"/>
                  <a:gd name="T25" fmla="*/ 9 h 24"/>
                  <a:gd name="T26" fmla="*/ 36 w 43"/>
                  <a:gd name="T27" fmla="*/ 18 h 24"/>
                  <a:gd name="T28" fmla="*/ 25 w 43"/>
                  <a:gd name="T29" fmla="*/ 24 h 24"/>
                  <a:gd name="T30" fmla="*/ 14 w 43"/>
                  <a:gd name="T31" fmla="*/ 24 h 24"/>
                  <a:gd name="T32" fmla="*/ 5 w 43"/>
                  <a:gd name="T33" fmla="*/ 20 h 24"/>
                  <a:gd name="T34" fmla="*/ 0 w 43"/>
                  <a:gd name="T35" fmla="*/ 7 h 24"/>
                  <a:gd name="T36" fmla="*/ 2 w 43"/>
                  <a:gd name="T37" fmla="*/ 5 h 24"/>
                  <a:gd name="T38" fmla="*/ 5 w 43"/>
                  <a:gd name="T39" fmla="*/ 4 h 24"/>
                  <a:gd name="T40" fmla="*/ 7 w 43"/>
                  <a:gd name="T41" fmla="*/ 2 h 24"/>
                  <a:gd name="T42" fmla="*/ 11 w 43"/>
                  <a:gd name="T43" fmla="*/ 0 h 24"/>
                  <a:gd name="T44" fmla="*/ 12 w 4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24">
                    <a:moveTo>
                      <a:pt x="12" y="0"/>
                    </a:moveTo>
                    <a:lnTo>
                      <a:pt x="14" y="0"/>
                    </a:lnTo>
                    <a:lnTo>
                      <a:pt x="14" y="4"/>
                    </a:lnTo>
                    <a:lnTo>
                      <a:pt x="16" y="7"/>
                    </a:lnTo>
                    <a:lnTo>
                      <a:pt x="18" y="14"/>
                    </a:lnTo>
                    <a:lnTo>
                      <a:pt x="21" y="13"/>
                    </a:lnTo>
                    <a:lnTo>
                      <a:pt x="25" y="11"/>
                    </a:lnTo>
                    <a:lnTo>
                      <a:pt x="27" y="7"/>
                    </a:lnTo>
                    <a:lnTo>
                      <a:pt x="29" y="5"/>
                    </a:lnTo>
                    <a:lnTo>
                      <a:pt x="32" y="2"/>
                    </a:lnTo>
                    <a:lnTo>
                      <a:pt x="36" y="0"/>
                    </a:lnTo>
                    <a:lnTo>
                      <a:pt x="41" y="0"/>
                    </a:lnTo>
                    <a:lnTo>
                      <a:pt x="43" y="9"/>
                    </a:lnTo>
                    <a:lnTo>
                      <a:pt x="36" y="18"/>
                    </a:lnTo>
                    <a:lnTo>
                      <a:pt x="25" y="24"/>
                    </a:lnTo>
                    <a:lnTo>
                      <a:pt x="14" y="24"/>
                    </a:lnTo>
                    <a:lnTo>
                      <a:pt x="5" y="20"/>
                    </a:lnTo>
                    <a:lnTo>
                      <a:pt x="0" y="7"/>
                    </a:lnTo>
                    <a:lnTo>
                      <a:pt x="2" y="5"/>
                    </a:lnTo>
                    <a:lnTo>
                      <a:pt x="5" y="4"/>
                    </a:lnTo>
                    <a:lnTo>
                      <a:pt x="7" y="2"/>
                    </a:lnTo>
                    <a:lnTo>
                      <a:pt x="11" y="0"/>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60" name="Freeform 539"/>
              <p:cNvSpPr>
                <a:spLocks/>
              </p:cNvSpPr>
              <p:nvPr/>
            </p:nvSpPr>
            <p:spPr bwMode="auto">
              <a:xfrm>
                <a:off x="2495" y="1994"/>
                <a:ext cx="6" cy="10"/>
              </a:xfrm>
              <a:custGeom>
                <a:avLst/>
                <a:gdLst>
                  <a:gd name="T0" fmla="*/ 0 w 11"/>
                  <a:gd name="T1" fmla="*/ 0 h 20"/>
                  <a:gd name="T2" fmla="*/ 5 w 11"/>
                  <a:gd name="T3" fmla="*/ 0 h 20"/>
                  <a:gd name="T4" fmla="*/ 7 w 11"/>
                  <a:gd name="T5" fmla="*/ 2 h 20"/>
                  <a:gd name="T6" fmla="*/ 11 w 11"/>
                  <a:gd name="T7" fmla="*/ 4 h 20"/>
                  <a:gd name="T8" fmla="*/ 11 w 11"/>
                  <a:gd name="T9" fmla="*/ 6 h 20"/>
                  <a:gd name="T10" fmla="*/ 11 w 11"/>
                  <a:gd name="T11" fmla="*/ 9 h 20"/>
                  <a:gd name="T12" fmla="*/ 11 w 11"/>
                  <a:gd name="T13" fmla="*/ 11 h 20"/>
                  <a:gd name="T14" fmla="*/ 9 w 11"/>
                  <a:gd name="T15" fmla="*/ 15 h 20"/>
                  <a:gd name="T16" fmla="*/ 9 w 11"/>
                  <a:gd name="T17" fmla="*/ 16 h 20"/>
                  <a:gd name="T18" fmla="*/ 7 w 11"/>
                  <a:gd name="T19" fmla="*/ 18 h 20"/>
                  <a:gd name="T20" fmla="*/ 5 w 11"/>
                  <a:gd name="T21" fmla="*/ 20 h 20"/>
                  <a:gd name="T22" fmla="*/ 3 w 11"/>
                  <a:gd name="T23" fmla="*/ 18 h 20"/>
                  <a:gd name="T24" fmla="*/ 2 w 11"/>
                  <a:gd name="T25" fmla="*/ 16 h 20"/>
                  <a:gd name="T26" fmla="*/ 2 w 11"/>
                  <a:gd name="T27" fmla="*/ 13 h 20"/>
                  <a:gd name="T28" fmla="*/ 0 w 11"/>
                  <a:gd name="T29" fmla="*/ 7 h 20"/>
                  <a:gd name="T30" fmla="*/ 0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0" y="0"/>
                    </a:moveTo>
                    <a:lnTo>
                      <a:pt x="5" y="0"/>
                    </a:lnTo>
                    <a:lnTo>
                      <a:pt x="7" y="2"/>
                    </a:lnTo>
                    <a:lnTo>
                      <a:pt x="11" y="4"/>
                    </a:lnTo>
                    <a:lnTo>
                      <a:pt x="11" y="6"/>
                    </a:lnTo>
                    <a:lnTo>
                      <a:pt x="11" y="9"/>
                    </a:lnTo>
                    <a:lnTo>
                      <a:pt x="11" y="11"/>
                    </a:lnTo>
                    <a:lnTo>
                      <a:pt x="9" y="15"/>
                    </a:lnTo>
                    <a:lnTo>
                      <a:pt x="9" y="16"/>
                    </a:lnTo>
                    <a:lnTo>
                      <a:pt x="7" y="18"/>
                    </a:lnTo>
                    <a:lnTo>
                      <a:pt x="5" y="20"/>
                    </a:lnTo>
                    <a:lnTo>
                      <a:pt x="3" y="18"/>
                    </a:lnTo>
                    <a:lnTo>
                      <a:pt x="2" y="16"/>
                    </a:lnTo>
                    <a:lnTo>
                      <a:pt x="2"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61" name="Freeform 540"/>
              <p:cNvSpPr>
                <a:spLocks/>
              </p:cNvSpPr>
              <p:nvPr/>
            </p:nvSpPr>
            <p:spPr bwMode="auto">
              <a:xfrm>
                <a:off x="2525" y="2216"/>
                <a:ext cx="5" cy="4"/>
              </a:xfrm>
              <a:custGeom>
                <a:avLst/>
                <a:gdLst>
                  <a:gd name="T0" fmla="*/ 6 w 9"/>
                  <a:gd name="T1" fmla="*/ 0 h 7"/>
                  <a:gd name="T2" fmla="*/ 8 w 9"/>
                  <a:gd name="T3" fmla="*/ 0 h 7"/>
                  <a:gd name="T4" fmla="*/ 9 w 9"/>
                  <a:gd name="T5" fmla="*/ 5 h 7"/>
                  <a:gd name="T6" fmla="*/ 0 w 9"/>
                  <a:gd name="T7" fmla="*/ 7 h 7"/>
                  <a:gd name="T8" fmla="*/ 0 w 9"/>
                  <a:gd name="T9" fmla="*/ 3 h 7"/>
                  <a:gd name="T10" fmla="*/ 2 w 9"/>
                  <a:gd name="T11" fmla="*/ 2 h 7"/>
                  <a:gd name="T12" fmla="*/ 2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0"/>
                    </a:lnTo>
                    <a:lnTo>
                      <a:pt x="9" y="5"/>
                    </a:lnTo>
                    <a:lnTo>
                      <a:pt x="0" y="7"/>
                    </a:lnTo>
                    <a:lnTo>
                      <a:pt x="0" y="3"/>
                    </a:lnTo>
                    <a:lnTo>
                      <a:pt x="2" y="2"/>
                    </a:lnTo>
                    <a:lnTo>
                      <a:pt x="2"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62" name="Freeform 541"/>
              <p:cNvSpPr>
                <a:spLocks/>
              </p:cNvSpPr>
              <p:nvPr/>
            </p:nvSpPr>
            <p:spPr bwMode="auto">
              <a:xfrm>
                <a:off x="2475" y="1927"/>
                <a:ext cx="14" cy="16"/>
              </a:xfrm>
              <a:custGeom>
                <a:avLst/>
                <a:gdLst>
                  <a:gd name="T0" fmla="*/ 26 w 29"/>
                  <a:gd name="T1" fmla="*/ 0 h 32"/>
                  <a:gd name="T2" fmla="*/ 29 w 29"/>
                  <a:gd name="T3" fmla="*/ 30 h 32"/>
                  <a:gd name="T4" fmla="*/ 20 w 29"/>
                  <a:gd name="T5" fmla="*/ 32 h 32"/>
                  <a:gd name="T6" fmla="*/ 20 w 29"/>
                  <a:gd name="T7" fmla="*/ 25 h 32"/>
                  <a:gd name="T8" fmla="*/ 18 w 29"/>
                  <a:gd name="T9" fmla="*/ 21 h 32"/>
                  <a:gd name="T10" fmla="*/ 17 w 29"/>
                  <a:gd name="T11" fmla="*/ 18 h 32"/>
                  <a:gd name="T12" fmla="*/ 13 w 29"/>
                  <a:gd name="T13" fmla="*/ 16 h 32"/>
                  <a:gd name="T14" fmla="*/ 9 w 29"/>
                  <a:gd name="T15" fmla="*/ 14 h 32"/>
                  <a:gd name="T16" fmla="*/ 6 w 29"/>
                  <a:gd name="T17" fmla="*/ 14 h 32"/>
                  <a:gd name="T18" fmla="*/ 0 w 29"/>
                  <a:gd name="T19" fmla="*/ 14 h 32"/>
                  <a:gd name="T20" fmla="*/ 2 w 29"/>
                  <a:gd name="T21" fmla="*/ 10 h 32"/>
                  <a:gd name="T22" fmla="*/ 4 w 29"/>
                  <a:gd name="T23" fmla="*/ 7 h 32"/>
                  <a:gd name="T24" fmla="*/ 6 w 29"/>
                  <a:gd name="T25" fmla="*/ 3 h 32"/>
                  <a:gd name="T26" fmla="*/ 11 w 29"/>
                  <a:gd name="T27" fmla="*/ 1 h 32"/>
                  <a:gd name="T28" fmla="*/ 15 w 29"/>
                  <a:gd name="T29" fmla="*/ 1 h 32"/>
                  <a:gd name="T30" fmla="*/ 20 w 29"/>
                  <a:gd name="T31" fmla="*/ 0 h 32"/>
                  <a:gd name="T32" fmla="*/ 26 w 29"/>
                  <a:gd name="T3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2">
                    <a:moveTo>
                      <a:pt x="26" y="0"/>
                    </a:moveTo>
                    <a:lnTo>
                      <a:pt x="29" y="30"/>
                    </a:lnTo>
                    <a:lnTo>
                      <a:pt x="20" y="32"/>
                    </a:lnTo>
                    <a:lnTo>
                      <a:pt x="20" y="25"/>
                    </a:lnTo>
                    <a:lnTo>
                      <a:pt x="18" y="21"/>
                    </a:lnTo>
                    <a:lnTo>
                      <a:pt x="17" y="18"/>
                    </a:lnTo>
                    <a:lnTo>
                      <a:pt x="13" y="16"/>
                    </a:lnTo>
                    <a:lnTo>
                      <a:pt x="9" y="14"/>
                    </a:lnTo>
                    <a:lnTo>
                      <a:pt x="6" y="14"/>
                    </a:lnTo>
                    <a:lnTo>
                      <a:pt x="0" y="14"/>
                    </a:lnTo>
                    <a:lnTo>
                      <a:pt x="2" y="10"/>
                    </a:lnTo>
                    <a:lnTo>
                      <a:pt x="4" y="7"/>
                    </a:lnTo>
                    <a:lnTo>
                      <a:pt x="6" y="3"/>
                    </a:lnTo>
                    <a:lnTo>
                      <a:pt x="11" y="1"/>
                    </a:lnTo>
                    <a:lnTo>
                      <a:pt x="15" y="1"/>
                    </a:lnTo>
                    <a:lnTo>
                      <a:pt x="20" y="0"/>
                    </a:lnTo>
                    <a:lnTo>
                      <a:pt x="2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63" name="Freeform 542"/>
              <p:cNvSpPr>
                <a:spLocks/>
              </p:cNvSpPr>
              <p:nvPr/>
            </p:nvSpPr>
            <p:spPr bwMode="auto">
              <a:xfrm>
                <a:off x="2409" y="1934"/>
                <a:ext cx="79" cy="26"/>
              </a:xfrm>
              <a:custGeom>
                <a:avLst/>
                <a:gdLst>
                  <a:gd name="T0" fmla="*/ 131 w 158"/>
                  <a:gd name="T1" fmla="*/ 0 h 52"/>
                  <a:gd name="T2" fmla="*/ 135 w 158"/>
                  <a:gd name="T3" fmla="*/ 6 h 52"/>
                  <a:gd name="T4" fmla="*/ 139 w 158"/>
                  <a:gd name="T5" fmla="*/ 11 h 52"/>
                  <a:gd name="T6" fmla="*/ 142 w 158"/>
                  <a:gd name="T7" fmla="*/ 15 h 52"/>
                  <a:gd name="T8" fmla="*/ 146 w 158"/>
                  <a:gd name="T9" fmla="*/ 16 h 52"/>
                  <a:gd name="T10" fmla="*/ 151 w 158"/>
                  <a:gd name="T11" fmla="*/ 18 h 52"/>
                  <a:gd name="T12" fmla="*/ 158 w 158"/>
                  <a:gd name="T13" fmla="*/ 29 h 52"/>
                  <a:gd name="T14" fmla="*/ 157 w 158"/>
                  <a:gd name="T15" fmla="*/ 36 h 52"/>
                  <a:gd name="T16" fmla="*/ 149 w 158"/>
                  <a:gd name="T17" fmla="*/ 40 h 52"/>
                  <a:gd name="T18" fmla="*/ 135 w 158"/>
                  <a:gd name="T19" fmla="*/ 43 h 52"/>
                  <a:gd name="T20" fmla="*/ 120 w 158"/>
                  <a:gd name="T21" fmla="*/ 45 h 52"/>
                  <a:gd name="T22" fmla="*/ 104 w 158"/>
                  <a:gd name="T23" fmla="*/ 47 h 52"/>
                  <a:gd name="T24" fmla="*/ 90 w 158"/>
                  <a:gd name="T25" fmla="*/ 51 h 52"/>
                  <a:gd name="T26" fmla="*/ 79 w 158"/>
                  <a:gd name="T27" fmla="*/ 52 h 52"/>
                  <a:gd name="T28" fmla="*/ 79 w 158"/>
                  <a:gd name="T29" fmla="*/ 49 h 52"/>
                  <a:gd name="T30" fmla="*/ 81 w 158"/>
                  <a:gd name="T31" fmla="*/ 45 h 52"/>
                  <a:gd name="T32" fmla="*/ 83 w 158"/>
                  <a:gd name="T33" fmla="*/ 43 h 52"/>
                  <a:gd name="T34" fmla="*/ 84 w 158"/>
                  <a:gd name="T35" fmla="*/ 40 h 52"/>
                  <a:gd name="T36" fmla="*/ 88 w 158"/>
                  <a:gd name="T37" fmla="*/ 38 h 52"/>
                  <a:gd name="T38" fmla="*/ 90 w 158"/>
                  <a:gd name="T39" fmla="*/ 36 h 52"/>
                  <a:gd name="T40" fmla="*/ 92 w 158"/>
                  <a:gd name="T41" fmla="*/ 33 h 52"/>
                  <a:gd name="T42" fmla="*/ 93 w 158"/>
                  <a:gd name="T43" fmla="*/ 29 h 52"/>
                  <a:gd name="T44" fmla="*/ 77 w 158"/>
                  <a:gd name="T45" fmla="*/ 24 h 52"/>
                  <a:gd name="T46" fmla="*/ 63 w 158"/>
                  <a:gd name="T47" fmla="*/ 25 h 52"/>
                  <a:gd name="T48" fmla="*/ 47 w 158"/>
                  <a:gd name="T49" fmla="*/ 31 h 52"/>
                  <a:gd name="T50" fmla="*/ 32 w 158"/>
                  <a:gd name="T51" fmla="*/ 36 h 52"/>
                  <a:gd name="T52" fmla="*/ 16 w 158"/>
                  <a:gd name="T53" fmla="*/ 42 h 52"/>
                  <a:gd name="T54" fmla="*/ 0 w 158"/>
                  <a:gd name="T55" fmla="*/ 42 h 52"/>
                  <a:gd name="T56" fmla="*/ 54 w 158"/>
                  <a:gd name="T57" fmla="*/ 15 h 52"/>
                  <a:gd name="T58" fmla="*/ 95 w 158"/>
                  <a:gd name="T59" fmla="*/ 11 h 52"/>
                  <a:gd name="T60" fmla="*/ 131 w 158"/>
                  <a:gd name="T6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8" h="52">
                    <a:moveTo>
                      <a:pt x="131" y="0"/>
                    </a:moveTo>
                    <a:lnTo>
                      <a:pt x="135" y="6"/>
                    </a:lnTo>
                    <a:lnTo>
                      <a:pt x="139" y="11"/>
                    </a:lnTo>
                    <a:lnTo>
                      <a:pt x="142" y="15"/>
                    </a:lnTo>
                    <a:lnTo>
                      <a:pt x="146" y="16"/>
                    </a:lnTo>
                    <a:lnTo>
                      <a:pt x="151" y="18"/>
                    </a:lnTo>
                    <a:lnTo>
                      <a:pt x="158" y="29"/>
                    </a:lnTo>
                    <a:lnTo>
                      <a:pt x="157" y="36"/>
                    </a:lnTo>
                    <a:lnTo>
                      <a:pt x="149" y="40"/>
                    </a:lnTo>
                    <a:lnTo>
                      <a:pt x="135" y="43"/>
                    </a:lnTo>
                    <a:lnTo>
                      <a:pt x="120" y="45"/>
                    </a:lnTo>
                    <a:lnTo>
                      <a:pt x="104" y="47"/>
                    </a:lnTo>
                    <a:lnTo>
                      <a:pt x="90" y="51"/>
                    </a:lnTo>
                    <a:lnTo>
                      <a:pt x="79" y="52"/>
                    </a:lnTo>
                    <a:lnTo>
                      <a:pt x="79" y="49"/>
                    </a:lnTo>
                    <a:lnTo>
                      <a:pt x="81" y="45"/>
                    </a:lnTo>
                    <a:lnTo>
                      <a:pt x="83" y="43"/>
                    </a:lnTo>
                    <a:lnTo>
                      <a:pt x="84" y="40"/>
                    </a:lnTo>
                    <a:lnTo>
                      <a:pt x="88" y="38"/>
                    </a:lnTo>
                    <a:lnTo>
                      <a:pt x="90" y="36"/>
                    </a:lnTo>
                    <a:lnTo>
                      <a:pt x="92" y="33"/>
                    </a:lnTo>
                    <a:lnTo>
                      <a:pt x="93" y="29"/>
                    </a:lnTo>
                    <a:lnTo>
                      <a:pt x="77" y="24"/>
                    </a:lnTo>
                    <a:lnTo>
                      <a:pt x="63" y="25"/>
                    </a:lnTo>
                    <a:lnTo>
                      <a:pt x="47" y="31"/>
                    </a:lnTo>
                    <a:lnTo>
                      <a:pt x="32" y="36"/>
                    </a:lnTo>
                    <a:lnTo>
                      <a:pt x="16" y="42"/>
                    </a:lnTo>
                    <a:lnTo>
                      <a:pt x="0" y="42"/>
                    </a:lnTo>
                    <a:lnTo>
                      <a:pt x="54" y="15"/>
                    </a:lnTo>
                    <a:lnTo>
                      <a:pt x="95" y="11"/>
                    </a:lnTo>
                    <a:lnTo>
                      <a:pt x="13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64" name="Freeform 543"/>
              <p:cNvSpPr>
                <a:spLocks/>
              </p:cNvSpPr>
              <p:nvPr/>
            </p:nvSpPr>
            <p:spPr bwMode="auto">
              <a:xfrm>
                <a:off x="2526" y="2245"/>
                <a:ext cx="3" cy="5"/>
              </a:xfrm>
              <a:custGeom>
                <a:avLst/>
                <a:gdLst>
                  <a:gd name="T0" fmla="*/ 6 w 6"/>
                  <a:gd name="T1" fmla="*/ 0 h 10"/>
                  <a:gd name="T2" fmla="*/ 6 w 6"/>
                  <a:gd name="T3" fmla="*/ 4 h 10"/>
                  <a:gd name="T4" fmla="*/ 4 w 6"/>
                  <a:gd name="T5" fmla="*/ 8 h 10"/>
                  <a:gd name="T6" fmla="*/ 4 w 6"/>
                  <a:gd name="T7" fmla="*/ 8 h 10"/>
                  <a:gd name="T8" fmla="*/ 2 w 6"/>
                  <a:gd name="T9" fmla="*/ 10 h 10"/>
                  <a:gd name="T10" fmla="*/ 0 w 6"/>
                  <a:gd name="T11" fmla="*/ 8 h 10"/>
                  <a:gd name="T12" fmla="*/ 0 w 6"/>
                  <a:gd name="T13" fmla="*/ 6 h 10"/>
                  <a:gd name="T14" fmla="*/ 2 w 6"/>
                  <a:gd name="T15" fmla="*/ 4 h 10"/>
                  <a:gd name="T16" fmla="*/ 6 w 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6" y="0"/>
                    </a:moveTo>
                    <a:lnTo>
                      <a:pt x="6" y="4"/>
                    </a:lnTo>
                    <a:lnTo>
                      <a:pt x="4" y="8"/>
                    </a:lnTo>
                    <a:lnTo>
                      <a:pt x="4" y="8"/>
                    </a:lnTo>
                    <a:lnTo>
                      <a:pt x="2" y="10"/>
                    </a:lnTo>
                    <a:lnTo>
                      <a:pt x="0" y="8"/>
                    </a:lnTo>
                    <a:lnTo>
                      <a:pt x="0" y="6"/>
                    </a:lnTo>
                    <a:lnTo>
                      <a:pt x="2" y="4"/>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sp>
          <p:nvSpPr>
            <p:cNvPr id="515" name="Freeform 545"/>
            <p:cNvSpPr>
              <a:spLocks/>
            </p:cNvSpPr>
            <p:nvPr/>
          </p:nvSpPr>
          <p:spPr bwMode="auto">
            <a:xfrm>
              <a:off x="2479" y="1996"/>
              <a:ext cx="6" cy="6"/>
            </a:xfrm>
            <a:custGeom>
              <a:avLst/>
              <a:gdLst>
                <a:gd name="T0" fmla="*/ 4 w 13"/>
                <a:gd name="T1" fmla="*/ 0 h 10"/>
                <a:gd name="T2" fmla="*/ 8 w 13"/>
                <a:gd name="T3" fmla="*/ 0 h 10"/>
                <a:gd name="T4" fmla="*/ 11 w 13"/>
                <a:gd name="T5" fmla="*/ 0 h 10"/>
                <a:gd name="T6" fmla="*/ 13 w 13"/>
                <a:gd name="T7" fmla="*/ 1 h 10"/>
                <a:gd name="T8" fmla="*/ 13 w 13"/>
                <a:gd name="T9" fmla="*/ 3 h 10"/>
                <a:gd name="T10" fmla="*/ 13 w 13"/>
                <a:gd name="T11" fmla="*/ 7 h 10"/>
                <a:gd name="T12" fmla="*/ 11 w 13"/>
                <a:gd name="T13" fmla="*/ 9 h 10"/>
                <a:gd name="T14" fmla="*/ 8 w 13"/>
                <a:gd name="T15" fmla="*/ 10 h 10"/>
                <a:gd name="T16" fmla="*/ 0 w 13"/>
                <a:gd name="T17" fmla="*/ 10 h 10"/>
                <a:gd name="T18" fmla="*/ 0 w 13"/>
                <a:gd name="T19" fmla="*/ 1 h 10"/>
                <a:gd name="T20" fmla="*/ 4 w 13"/>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0">
                  <a:moveTo>
                    <a:pt x="4" y="0"/>
                  </a:moveTo>
                  <a:lnTo>
                    <a:pt x="8" y="0"/>
                  </a:lnTo>
                  <a:lnTo>
                    <a:pt x="11" y="0"/>
                  </a:lnTo>
                  <a:lnTo>
                    <a:pt x="13" y="1"/>
                  </a:lnTo>
                  <a:lnTo>
                    <a:pt x="13" y="3"/>
                  </a:lnTo>
                  <a:lnTo>
                    <a:pt x="13" y="7"/>
                  </a:lnTo>
                  <a:lnTo>
                    <a:pt x="11" y="9"/>
                  </a:lnTo>
                  <a:lnTo>
                    <a:pt x="8" y="10"/>
                  </a:lnTo>
                  <a:lnTo>
                    <a:pt x="0" y="10"/>
                  </a:lnTo>
                  <a:lnTo>
                    <a:pt x="0" y="1"/>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6" name="Freeform 546"/>
            <p:cNvSpPr>
              <a:spLocks/>
            </p:cNvSpPr>
            <p:nvPr/>
          </p:nvSpPr>
          <p:spPr bwMode="auto">
            <a:xfrm>
              <a:off x="2454" y="1964"/>
              <a:ext cx="21" cy="12"/>
            </a:xfrm>
            <a:custGeom>
              <a:avLst/>
              <a:gdLst>
                <a:gd name="T0" fmla="*/ 14 w 41"/>
                <a:gd name="T1" fmla="*/ 0 h 23"/>
                <a:gd name="T2" fmla="*/ 21 w 41"/>
                <a:gd name="T3" fmla="*/ 1 h 23"/>
                <a:gd name="T4" fmla="*/ 30 w 41"/>
                <a:gd name="T5" fmla="*/ 3 h 23"/>
                <a:gd name="T6" fmla="*/ 41 w 41"/>
                <a:gd name="T7" fmla="*/ 3 h 23"/>
                <a:gd name="T8" fmla="*/ 41 w 41"/>
                <a:gd name="T9" fmla="*/ 12 h 23"/>
                <a:gd name="T10" fmla="*/ 36 w 41"/>
                <a:gd name="T11" fmla="*/ 18 h 23"/>
                <a:gd name="T12" fmla="*/ 27 w 41"/>
                <a:gd name="T13" fmla="*/ 18 h 23"/>
                <a:gd name="T14" fmla="*/ 18 w 41"/>
                <a:gd name="T15" fmla="*/ 19 h 23"/>
                <a:gd name="T16" fmla="*/ 9 w 41"/>
                <a:gd name="T17" fmla="*/ 19 h 23"/>
                <a:gd name="T18" fmla="*/ 2 w 41"/>
                <a:gd name="T19" fmla="*/ 23 h 23"/>
                <a:gd name="T20" fmla="*/ 0 w 41"/>
                <a:gd name="T21" fmla="*/ 12 h 23"/>
                <a:gd name="T22" fmla="*/ 7 w 41"/>
                <a:gd name="T23" fmla="*/ 3 h 23"/>
                <a:gd name="T24" fmla="*/ 14 w 4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3">
                  <a:moveTo>
                    <a:pt x="14" y="0"/>
                  </a:moveTo>
                  <a:lnTo>
                    <a:pt x="21" y="1"/>
                  </a:lnTo>
                  <a:lnTo>
                    <a:pt x="30" y="3"/>
                  </a:lnTo>
                  <a:lnTo>
                    <a:pt x="41" y="3"/>
                  </a:lnTo>
                  <a:lnTo>
                    <a:pt x="41" y="12"/>
                  </a:lnTo>
                  <a:lnTo>
                    <a:pt x="36" y="18"/>
                  </a:lnTo>
                  <a:lnTo>
                    <a:pt x="27" y="18"/>
                  </a:lnTo>
                  <a:lnTo>
                    <a:pt x="18" y="19"/>
                  </a:lnTo>
                  <a:lnTo>
                    <a:pt x="9" y="19"/>
                  </a:lnTo>
                  <a:lnTo>
                    <a:pt x="2" y="23"/>
                  </a:lnTo>
                  <a:lnTo>
                    <a:pt x="0" y="12"/>
                  </a:lnTo>
                  <a:lnTo>
                    <a:pt x="7" y="3"/>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7" name="Freeform 547"/>
            <p:cNvSpPr>
              <a:spLocks/>
            </p:cNvSpPr>
            <p:nvPr/>
          </p:nvSpPr>
          <p:spPr bwMode="auto">
            <a:xfrm>
              <a:off x="2412" y="1967"/>
              <a:ext cx="67" cy="33"/>
            </a:xfrm>
            <a:custGeom>
              <a:avLst/>
              <a:gdLst>
                <a:gd name="T0" fmla="*/ 65 w 135"/>
                <a:gd name="T1" fmla="*/ 0 h 65"/>
                <a:gd name="T2" fmla="*/ 85 w 135"/>
                <a:gd name="T3" fmla="*/ 5 h 65"/>
                <a:gd name="T4" fmla="*/ 72 w 135"/>
                <a:gd name="T5" fmla="*/ 14 h 65"/>
                <a:gd name="T6" fmla="*/ 65 w 135"/>
                <a:gd name="T7" fmla="*/ 25 h 65"/>
                <a:gd name="T8" fmla="*/ 63 w 135"/>
                <a:gd name="T9" fmla="*/ 36 h 65"/>
                <a:gd name="T10" fmla="*/ 72 w 135"/>
                <a:gd name="T11" fmla="*/ 50 h 65"/>
                <a:gd name="T12" fmla="*/ 85 w 135"/>
                <a:gd name="T13" fmla="*/ 50 h 65"/>
                <a:gd name="T14" fmla="*/ 96 w 135"/>
                <a:gd name="T15" fmla="*/ 47 h 65"/>
                <a:gd name="T16" fmla="*/ 106 w 135"/>
                <a:gd name="T17" fmla="*/ 40 h 65"/>
                <a:gd name="T18" fmla="*/ 115 w 135"/>
                <a:gd name="T19" fmla="*/ 34 h 65"/>
                <a:gd name="T20" fmla="*/ 123 w 135"/>
                <a:gd name="T21" fmla="*/ 31 h 65"/>
                <a:gd name="T22" fmla="*/ 128 w 135"/>
                <a:gd name="T23" fmla="*/ 32 h 65"/>
                <a:gd name="T24" fmla="*/ 134 w 135"/>
                <a:gd name="T25" fmla="*/ 41 h 65"/>
                <a:gd name="T26" fmla="*/ 135 w 135"/>
                <a:gd name="T27" fmla="*/ 59 h 65"/>
                <a:gd name="T28" fmla="*/ 119 w 135"/>
                <a:gd name="T29" fmla="*/ 58 h 65"/>
                <a:gd name="T30" fmla="*/ 106 w 135"/>
                <a:gd name="T31" fmla="*/ 58 h 65"/>
                <a:gd name="T32" fmla="*/ 94 w 135"/>
                <a:gd name="T33" fmla="*/ 59 h 65"/>
                <a:gd name="T34" fmla="*/ 76 w 135"/>
                <a:gd name="T35" fmla="*/ 61 h 65"/>
                <a:gd name="T36" fmla="*/ 49 w 135"/>
                <a:gd name="T37" fmla="*/ 65 h 65"/>
                <a:gd name="T38" fmla="*/ 54 w 135"/>
                <a:gd name="T39" fmla="*/ 52 h 65"/>
                <a:gd name="T40" fmla="*/ 52 w 135"/>
                <a:gd name="T41" fmla="*/ 41 h 65"/>
                <a:gd name="T42" fmla="*/ 47 w 135"/>
                <a:gd name="T43" fmla="*/ 36 h 65"/>
                <a:gd name="T44" fmla="*/ 38 w 135"/>
                <a:gd name="T45" fmla="*/ 32 h 65"/>
                <a:gd name="T46" fmla="*/ 25 w 135"/>
                <a:gd name="T47" fmla="*/ 31 h 65"/>
                <a:gd name="T48" fmla="*/ 13 w 135"/>
                <a:gd name="T49" fmla="*/ 31 h 65"/>
                <a:gd name="T50" fmla="*/ 2 w 135"/>
                <a:gd name="T51" fmla="*/ 32 h 65"/>
                <a:gd name="T52" fmla="*/ 0 w 135"/>
                <a:gd name="T53" fmla="*/ 21 h 65"/>
                <a:gd name="T54" fmla="*/ 14 w 135"/>
                <a:gd name="T55" fmla="*/ 16 h 65"/>
                <a:gd name="T56" fmla="*/ 31 w 135"/>
                <a:gd name="T57" fmla="*/ 9 h 65"/>
                <a:gd name="T58" fmla="*/ 47 w 135"/>
                <a:gd name="T59" fmla="*/ 2 h 65"/>
                <a:gd name="T60" fmla="*/ 65 w 135"/>
                <a:gd name="T6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65">
                  <a:moveTo>
                    <a:pt x="65" y="0"/>
                  </a:moveTo>
                  <a:lnTo>
                    <a:pt x="85" y="5"/>
                  </a:lnTo>
                  <a:lnTo>
                    <a:pt x="72" y="14"/>
                  </a:lnTo>
                  <a:lnTo>
                    <a:pt x="65" y="25"/>
                  </a:lnTo>
                  <a:lnTo>
                    <a:pt x="63" y="36"/>
                  </a:lnTo>
                  <a:lnTo>
                    <a:pt x="72" y="50"/>
                  </a:lnTo>
                  <a:lnTo>
                    <a:pt x="85" y="50"/>
                  </a:lnTo>
                  <a:lnTo>
                    <a:pt x="96" y="47"/>
                  </a:lnTo>
                  <a:lnTo>
                    <a:pt x="106" y="40"/>
                  </a:lnTo>
                  <a:lnTo>
                    <a:pt x="115" y="34"/>
                  </a:lnTo>
                  <a:lnTo>
                    <a:pt x="123" y="31"/>
                  </a:lnTo>
                  <a:lnTo>
                    <a:pt x="128" y="32"/>
                  </a:lnTo>
                  <a:lnTo>
                    <a:pt x="134" y="41"/>
                  </a:lnTo>
                  <a:lnTo>
                    <a:pt x="135" y="59"/>
                  </a:lnTo>
                  <a:lnTo>
                    <a:pt x="119" y="58"/>
                  </a:lnTo>
                  <a:lnTo>
                    <a:pt x="106" y="58"/>
                  </a:lnTo>
                  <a:lnTo>
                    <a:pt x="94" y="59"/>
                  </a:lnTo>
                  <a:lnTo>
                    <a:pt x="76" y="61"/>
                  </a:lnTo>
                  <a:lnTo>
                    <a:pt x="49" y="65"/>
                  </a:lnTo>
                  <a:lnTo>
                    <a:pt x="54" y="52"/>
                  </a:lnTo>
                  <a:lnTo>
                    <a:pt x="52" y="41"/>
                  </a:lnTo>
                  <a:lnTo>
                    <a:pt x="47" y="36"/>
                  </a:lnTo>
                  <a:lnTo>
                    <a:pt x="38" y="32"/>
                  </a:lnTo>
                  <a:lnTo>
                    <a:pt x="25" y="31"/>
                  </a:lnTo>
                  <a:lnTo>
                    <a:pt x="13" y="31"/>
                  </a:lnTo>
                  <a:lnTo>
                    <a:pt x="2" y="32"/>
                  </a:lnTo>
                  <a:lnTo>
                    <a:pt x="0" y="21"/>
                  </a:lnTo>
                  <a:lnTo>
                    <a:pt x="14" y="16"/>
                  </a:lnTo>
                  <a:lnTo>
                    <a:pt x="31" y="9"/>
                  </a:lnTo>
                  <a:lnTo>
                    <a:pt x="47" y="2"/>
                  </a:lnTo>
                  <a:lnTo>
                    <a:pt x="6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8" name="Freeform 548"/>
            <p:cNvSpPr>
              <a:spLocks/>
            </p:cNvSpPr>
            <p:nvPr/>
          </p:nvSpPr>
          <p:spPr bwMode="auto">
            <a:xfrm>
              <a:off x="2455" y="2179"/>
              <a:ext cx="10" cy="6"/>
            </a:xfrm>
            <a:custGeom>
              <a:avLst/>
              <a:gdLst>
                <a:gd name="T0" fmla="*/ 9 w 19"/>
                <a:gd name="T1" fmla="*/ 0 h 11"/>
                <a:gd name="T2" fmla="*/ 14 w 19"/>
                <a:gd name="T3" fmla="*/ 2 h 11"/>
                <a:gd name="T4" fmla="*/ 18 w 19"/>
                <a:gd name="T5" fmla="*/ 3 h 11"/>
                <a:gd name="T6" fmla="*/ 19 w 19"/>
                <a:gd name="T7" fmla="*/ 5 h 11"/>
                <a:gd name="T8" fmla="*/ 19 w 19"/>
                <a:gd name="T9" fmla="*/ 5 h 11"/>
                <a:gd name="T10" fmla="*/ 18 w 19"/>
                <a:gd name="T11" fmla="*/ 7 h 11"/>
                <a:gd name="T12" fmla="*/ 14 w 19"/>
                <a:gd name="T13" fmla="*/ 9 h 11"/>
                <a:gd name="T14" fmla="*/ 12 w 19"/>
                <a:gd name="T15" fmla="*/ 9 h 11"/>
                <a:gd name="T16" fmla="*/ 9 w 19"/>
                <a:gd name="T17" fmla="*/ 9 h 11"/>
                <a:gd name="T18" fmla="*/ 5 w 19"/>
                <a:gd name="T19" fmla="*/ 11 h 11"/>
                <a:gd name="T20" fmla="*/ 3 w 19"/>
                <a:gd name="T21" fmla="*/ 11 h 11"/>
                <a:gd name="T22" fmla="*/ 1 w 19"/>
                <a:gd name="T23" fmla="*/ 9 h 11"/>
                <a:gd name="T24" fmla="*/ 0 w 19"/>
                <a:gd name="T25" fmla="*/ 9 h 11"/>
                <a:gd name="T26" fmla="*/ 1 w 19"/>
                <a:gd name="T27" fmla="*/ 7 h 11"/>
                <a:gd name="T28" fmla="*/ 3 w 19"/>
                <a:gd name="T29" fmla="*/ 3 h 11"/>
                <a:gd name="T30" fmla="*/ 9 w 19"/>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1">
                  <a:moveTo>
                    <a:pt x="9" y="0"/>
                  </a:moveTo>
                  <a:lnTo>
                    <a:pt x="14" y="2"/>
                  </a:lnTo>
                  <a:lnTo>
                    <a:pt x="18" y="3"/>
                  </a:lnTo>
                  <a:lnTo>
                    <a:pt x="19" y="5"/>
                  </a:lnTo>
                  <a:lnTo>
                    <a:pt x="19" y="5"/>
                  </a:lnTo>
                  <a:lnTo>
                    <a:pt x="18" y="7"/>
                  </a:lnTo>
                  <a:lnTo>
                    <a:pt x="14" y="9"/>
                  </a:lnTo>
                  <a:lnTo>
                    <a:pt x="12" y="9"/>
                  </a:lnTo>
                  <a:lnTo>
                    <a:pt x="9" y="9"/>
                  </a:lnTo>
                  <a:lnTo>
                    <a:pt x="5" y="11"/>
                  </a:lnTo>
                  <a:lnTo>
                    <a:pt x="3" y="11"/>
                  </a:lnTo>
                  <a:lnTo>
                    <a:pt x="1" y="9"/>
                  </a:lnTo>
                  <a:lnTo>
                    <a:pt x="0" y="9"/>
                  </a:lnTo>
                  <a:lnTo>
                    <a:pt x="1" y="7"/>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9" name="Freeform 549"/>
            <p:cNvSpPr>
              <a:spLocks/>
            </p:cNvSpPr>
            <p:nvPr/>
          </p:nvSpPr>
          <p:spPr bwMode="auto">
            <a:xfrm>
              <a:off x="2470" y="2248"/>
              <a:ext cx="3" cy="3"/>
            </a:xfrm>
            <a:custGeom>
              <a:avLst/>
              <a:gdLst>
                <a:gd name="T0" fmla="*/ 2 w 6"/>
                <a:gd name="T1" fmla="*/ 0 h 5"/>
                <a:gd name="T2" fmla="*/ 4 w 6"/>
                <a:gd name="T3" fmla="*/ 2 h 5"/>
                <a:gd name="T4" fmla="*/ 6 w 6"/>
                <a:gd name="T5" fmla="*/ 5 h 5"/>
                <a:gd name="T6" fmla="*/ 2 w 6"/>
                <a:gd name="T7" fmla="*/ 5 h 5"/>
                <a:gd name="T8" fmla="*/ 0 w 6"/>
                <a:gd name="T9" fmla="*/ 5 h 5"/>
                <a:gd name="T10" fmla="*/ 0 w 6"/>
                <a:gd name="T11" fmla="*/ 4 h 5"/>
                <a:gd name="T12" fmla="*/ 0 w 6"/>
                <a:gd name="T13" fmla="*/ 2 h 5"/>
                <a:gd name="T14" fmla="*/ 0 w 6"/>
                <a:gd name="T15" fmla="*/ 0 h 5"/>
                <a:gd name="T16" fmla="*/ 2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0"/>
                  </a:moveTo>
                  <a:lnTo>
                    <a:pt x="4" y="2"/>
                  </a:lnTo>
                  <a:lnTo>
                    <a:pt x="6" y="5"/>
                  </a:lnTo>
                  <a:lnTo>
                    <a:pt x="2" y="5"/>
                  </a:lnTo>
                  <a:lnTo>
                    <a:pt x="0" y="5"/>
                  </a:lnTo>
                  <a:lnTo>
                    <a:pt x="0" y="4"/>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20" name="Freeform 550"/>
            <p:cNvSpPr>
              <a:spLocks/>
            </p:cNvSpPr>
            <p:nvPr/>
          </p:nvSpPr>
          <p:spPr bwMode="auto">
            <a:xfrm>
              <a:off x="2469" y="2385"/>
              <a:ext cx="5" cy="4"/>
            </a:xfrm>
            <a:custGeom>
              <a:avLst/>
              <a:gdLst>
                <a:gd name="T0" fmla="*/ 6 w 9"/>
                <a:gd name="T1" fmla="*/ 0 h 7"/>
                <a:gd name="T2" fmla="*/ 8 w 9"/>
                <a:gd name="T3" fmla="*/ 2 h 7"/>
                <a:gd name="T4" fmla="*/ 9 w 9"/>
                <a:gd name="T5" fmla="*/ 6 h 7"/>
                <a:gd name="T6" fmla="*/ 0 w 9"/>
                <a:gd name="T7" fmla="*/ 7 h 7"/>
                <a:gd name="T8" fmla="*/ 0 w 9"/>
                <a:gd name="T9" fmla="*/ 4 h 7"/>
                <a:gd name="T10" fmla="*/ 2 w 9"/>
                <a:gd name="T11" fmla="*/ 2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2"/>
                  </a:lnTo>
                  <a:lnTo>
                    <a:pt x="9" y="6"/>
                  </a:lnTo>
                  <a:lnTo>
                    <a:pt x="0" y="7"/>
                  </a:lnTo>
                  <a:lnTo>
                    <a:pt x="0" y="4"/>
                  </a:lnTo>
                  <a:lnTo>
                    <a:pt x="2" y="2"/>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21" name="Freeform 551"/>
            <p:cNvSpPr>
              <a:spLocks/>
            </p:cNvSpPr>
            <p:nvPr/>
          </p:nvSpPr>
          <p:spPr bwMode="auto">
            <a:xfrm>
              <a:off x="2409" y="1976"/>
              <a:ext cx="3" cy="2"/>
            </a:xfrm>
            <a:custGeom>
              <a:avLst/>
              <a:gdLst>
                <a:gd name="T0" fmla="*/ 1 w 5"/>
                <a:gd name="T1" fmla="*/ 0 h 5"/>
                <a:gd name="T2" fmla="*/ 3 w 5"/>
                <a:gd name="T3" fmla="*/ 2 h 5"/>
                <a:gd name="T4" fmla="*/ 5 w 5"/>
                <a:gd name="T5" fmla="*/ 5 h 5"/>
                <a:gd name="T6" fmla="*/ 1 w 5"/>
                <a:gd name="T7" fmla="*/ 5 h 5"/>
                <a:gd name="T8" fmla="*/ 0 w 5"/>
                <a:gd name="T9" fmla="*/ 5 h 5"/>
                <a:gd name="T10" fmla="*/ 0 w 5"/>
                <a:gd name="T11" fmla="*/ 4 h 5"/>
                <a:gd name="T12" fmla="*/ 0 w 5"/>
                <a:gd name="T13" fmla="*/ 2 h 5"/>
                <a:gd name="T14" fmla="*/ 0 w 5"/>
                <a:gd name="T15" fmla="*/ 0 h 5"/>
                <a:gd name="T16" fmla="*/ 1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1" y="0"/>
                  </a:moveTo>
                  <a:lnTo>
                    <a:pt x="3" y="2"/>
                  </a:lnTo>
                  <a:lnTo>
                    <a:pt x="5" y="5"/>
                  </a:lnTo>
                  <a:lnTo>
                    <a:pt x="1" y="5"/>
                  </a:lnTo>
                  <a:lnTo>
                    <a:pt x="0" y="5"/>
                  </a:lnTo>
                  <a:lnTo>
                    <a:pt x="0" y="4"/>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22" name="Freeform 552"/>
            <p:cNvSpPr>
              <a:spLocks/>
            </p:cNvSpPr>
            <p:nvPr/>
          </p:nvSpPr>
          <p:spPr bwMode="auto">
            <a:xfrm>
              <a:off x="2410" y="1984"/>
              <a:ext cx="2" cy="3"/>
            </a:xfrm>
            <a:custGeom>
              <a:avLst/>
              <a:gdLst>
                <a:gd name="T0" fmla="*/ 6 w 6"/>
                <a:gd name="T1" fmla="*/ 0 h 8"/>
                <a:gd name="T2" fmla="*/ 6 w 6"/>
                <a:gd name="T3" fmla="*/ 4 h 8"/>
                <a:gd name="T4" fmla="*/ 6 w 6"/>
                <a:gd name="T5" fmla="*/ 6 h 8"/>
                <a:gd name="T6" fmla="*/ 4 w 6"/>
                <a:gd name="T7" fmla="*/ 8 h 8"/>
                <a:gd name="T8" fmla="*/ 2 w 6"/>
                <a:gd name="T9" fmla="*/ 8 h 8"/>
                <a:gd name="T10" fmla="*/ 2 w 6"/>
                <a:gd name="T11" fmla="*/ 8 h 8"/>
                <a:gd name="T12" fmla="*/ 0 w 6"/>
                <a:gd name="T13" fmla="*/ 6 h 8"/>
                <a:gd name="T14" fmla="*/ 2 w 6"/>
                <a:gd name="T15" fmla="*/ 2 h 8"/>
                <a:gd name="T16" fmla="*/ 6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0"/>
                  </a:moveTo>
                  <a:lnTo>
                    <a:pt x="6" y="4"/>
                  </a:lnTo>
                  <a:lnTo>
                    <a:pt x="6" y="6"/>
                  </a:lnTo>
                  <a:lnTo>
                    <a:pt x="4" y="8"/>
                  </a:lnTo>
                  <a:lnTo>
                    <a:pt x="2" y="8"/>
                  </a:lnTo>
                  <a:lnTo>
                    <a:pt x="2" y="8"/>
                  </a:lnTo>
                  <a:lnTo>
                    <a:pt x="0" y="6"/>
                  </a:lnTo>
                  <a:lnTo>
                    <a:pt x="2" y="2"/>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23" name="Freeform 553"/>
            <p:cNvSpPr>
              <a:spLocks/>
            </p:cNvSpPr>
            <p:nvPr/>
          </p:nvSpPr>
          <p:spPr bwMode="auto">
            <a:xfrm>
              <a:off x="2401" y="1995"/>
              <a:ext cx="10" cy="5"/>
            </a:xfrm>
            <a:custGeom>
              <a:avLst/>
              <a:gdLst>
                <a:gd name="T0" fmla="*/ 9 w 20"/>
                <a:gd name="T1" fmla="*/ 0 h 9"/>
                <a:gd name="T2" fmla="*/ 15 w 20"/>
                <a:gd name="T3" fmla="*/ 2 h 9"/>
                <a:gd name="T4" fmla="*/ 18 w 20"/>
                <a:gd name="T5" fmla="*/ 2 h 9"/>
                <a:gd name="T6" fmla="*/ 20 w 20"/>
                <a:gd name="T7" fmla="*/ 3 h 9"/>
                <a:gd name="T8" fmla="*/ 20 w 20"/>
                <a:gd name="T9" fmla="*/ 5 h 9"/>
                <a:gd name="T10" fmla="*/ 18 w 20"/>
                <a:gd name="T11" fmla="*/ 7 h 9"/>
                <a:gd name="T12" fmla="*/ 15 w 20"/>
                <a:gd name="T13" fmla="*/ 7 h 9"/>
                <a:gd name="T14" fmla="*/ 13 w 20"/>
                <a:gd name="T15" fmla="*/ 9 h 9"/>
                <a:gd name="T16" fmla="*/ 9 w 20"/>
                <a:gd name="T17" fmla="*/ 9 h 9"/>
                <a:gd name="T18" fmla="*/ 6 w 20"/>
                <a:gd name="T19" fmla="*/ 9 h 9"/>
                <a:gd name="T20" fmla="*/ 4 w 20"/>
                <a:gd name="T21" fmla="*/ 9 h 9"/>
                <a:gd name="T22" fmla="*/ 2 w 20"/>
                <a:gd name="T23" fmla="*/ 9 h 9"/>
                <a:gd name="T24" fmla="*/ 0 w 20"/>
                <a:gd name="T25" fmla="*/ 7 h 9"/>
                <a:gd name="T26" fmla="*/ 2 w 20"/>
                <a:gd name="T27" fmla="*/ 5 h 9"/>
                <a:gd name="T28" fmla="*/ 4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5" y="2"/>
                  </a:lnTo>
                  <a:lnTo>
                    <a:pt x="18" y="2"/>
                  </a:lnTo>
                  <a:lnTo>
                    <a:pt x="20" y="3"/>
                  </a:lnTo>
                  <a:lnTo>
                    <a:pt x="20" y="5"/>
                  </a:lnTo>
                  <a:lnTo>
                    <a:pt x="18" y="7"/>
                  </a:lnTo>
                  <a:lnTo>
                    <a:pt x="15" y="7"/>
                  </a:lnTo>
                  <a:lnTo>
                    <a:pt x="13" y="9"/>
                  </a:lnTo>
                  <a:lnTo>
                    <a:pt x="9" y="9"/>
                  </a:lnTo>
                  <a:lnTo>
                    <a:pt x="6" y="9"/>
                  </a:lnTo>
                  <a:lnTo>
                    <a:pt x="4" y="9"/>
                  </a:lnTo>
                  <a:lnTo>
                    <a:pt x="2" y="9"/>
                  </a:lnTo>
                  <a:lnTo>
                    <a:pt x="0" y="7"/>
                  </a:lnTo>
                  <a:lnTo>
                    <a:pt x="2" y="5"/>
                  </a:lnTo>
                  <a:lnTo>
                    <a:pt x="4"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24" name="Freeform 554"/>
            <p:cNvSpPr>
              <a:spLocks/>
            </p:cNvSpPr>
            <p:nvPr/>
          </p:nvSpPr>
          <p:spPr bwMode="auto">
            <a:xfrm>
              <a:off x="2381" y="1965"/>
              <a:ext cx="21" cy="13"/>
            </a:xfrm>
            <a:custGeom>
              <a:avLst/>
              <a:gdLst>
                <a:gd name="T0" fmla="*/ 41 w 41"/>
                <a:gd name="T1" fmla="*/ 0 h 27"/>
                <a:gd name="T2" fmla="*/ 41 w 41"/>
                <a:gd name="T3" fmla="*/ 8 h 27"/>
                <a:gd name="T4" fmla="*/ 38 w 41"/>
                <a:gd name="T5" fmla="*/ 13 h 27"/>
                <a:gd name="T6" fmla="*/ 29 w 41"/>
                <a:gd name="T7" fmla="*/ 13 h 27"/>
                <a:gd name="T8" fmla="*/ 21 w 41"/>
                <a:gd name="T9" fmla="*/ 13 h 27"/>
                <a:gd name="T10" fmla="*/ 12 w 41"/>
                <a:gd name="T11" fmla="*/ 15 h 27"/>
                <a:gd name="T12" fmla="*/ 9 w 41"/>
                <a:gd name="T13" fmla="*/ 18 h 27"/>
                <a:gd name="T14" fmla="*/ 9 w 41"/>
                <a:gd name="T15" fmla="*/ 27 h 27"/>
                <a:gd name="T16" fmla="*/ 0 w 41"/>
                <a:gd name="T17" fmla="*/ 20 h 27"/>
                <a:gd name="T18" fmla="*/ 0 w 41"/>
                <a:gd name="T19" fmla="*/ 15 h 27"/>
                <a:gd name="T20" fmla="*/ 7 w 41"/>
                <a:gd name="T21" fmla="*/ 8 h 27"/>
                <a:gd name="T22" fmla="*/ 18 w 41"/>
                <a:gd name="T23" fmla="*/ 4 h 27"/>
                <a:gd name="T24" fmla="*/ 30 w 41"/>
                <a:gd name="T25" fmla="*/ 0 h 27"/>
                <a:gd name="T26" fmla="*/ 41 w 41"/>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7">
                  <a:moveTo>
                    <a:pt x="41" y="0"/>
                  </a:moveTo>
                  <a:lnTo>
                    <a:pt x="41" y="8"/>
                  </a:lnTo>
                  <a:lnTo>
                    <a:pt x="38" y="13"/>
                  </a:lnTo>
                  <a:lnTo>
                    <a:pt x="29" y="13"/>
                  </a:lnTo>
                  <a:lnTo>
                    <a:pt x="21" y="13"/>
                  </a:lnTo>
                  <a:lnTo>
                    <a:pt x="12" y="15"/>
                  </a:lnTo>
                  <a:lnTo>
                    <a:pt x="9" y="18"/>
                  </a:lnTo>
                  <a:lnTo>
                    <a:pt x="9" y="27"/>
                  </a:lnTo>
                  <a:lnTo>
                    <a:pt x="0" y="20"/>
                  </a:lnTo>
                  <a:lnTo>
                    <a:pt x="0" y="15"/>
                  </a:lnTo>
                  <a:lnTo>
                    <a:pt x="7" y="8"/>
                  </a:lnTo>
                  <a:lnTo>
                    <a:pt x="18" y="4"/>
                  </a:lnTo>
                  <a:lnTo>
                    <a:pt x="30" y="0"/>
                  </a:lnTo>
                  <a:lnTo>
                    <a:pt x="4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25" name="Freeform 555"/>
            <p:cNvSpPr>
              <a:spLocks/>
            </p:cNvSpPr>
            <p:nvPr/>
          </p:nvSpPr>
          <p:spPr bwMode="auto">
            <a:xfrm>
              <a:off x="2390" y="1976"/>
              <a:ext cx="10" cy="5"/>
            </a:xfrm>
            <a:custGeom>
              <a:avLst/>
              <a:gdLst>
                <a:gd name="T0" fmla="*/ 9 w 20"/>
                <a:gd name="T1" fmla="*/ 0 h 9"/>
                <a:gd name="T2" fmla="*/ 14 w 20"/>
                <a:gd name="T3" fmla="*/ 2 h 9"/>
                <a:gd name="T4" fmla="*/ 18 w 20"/>
                <a:gd name="T5" fmla="*/ 2 h 9"/>
                <a:gd name="T6" fmla="*/ 20 w 20"/>
                <a:gd name="T7" fmla="*/ 3 h 9"/>
                <a:gd name="T8" fmla="*/ 18 w 20"/>
                <a:gd name="T9" fmla="*/ 5 h 9"/>
                <a:gd name="T10" fmla="*/ 16 w 20"/>
                <a:gd name="T11" fmla="*/ 7 h 9"/>
                <a:gd name="T12" fmla="*/ 14 w 20"/>
                <a:gd name="T13" fmla="*/ 7 h 9"/>
                <a:gd name="T14" fmla="*/ 11 w 20"/>
                <a:gd name="T15" fmla="*/ 9 h 9"/>
                <a:gd name="T16" fmla="*/ 9 w 20"/>
                <a:gd name="T17" fmla="*/ 9 h 9"/>
                <a:gd name="T18" fmla="*/ 5 w 20"/>
                <a:gd name="T19" fmla="*/ 9 h 9"/>
                <a:gd name="T20" fmla="*/ 2 w 20"/>
                <a:gd name="T21" fmla="*/ 9 h 9"/>
                <a:gd name="T22" fmla="*/ 0 w 20"/>
                <a:gd name="T23" fmla="*/ 9 h 9"/>
                <a:gd name="T24" fmla="*/ 0 w 20"/>
                <a:gd name="T25" fmla="*/ 7 h 9"/>
                <a:gd name="T26" fmla="*/ 0 w 20"/>
                <a:gd name="T27" fmla="*/ 5 h 9"/>
                <a:gd name="T28" fmla="*/ 3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2"/>
                  </a:lnTo>
                  <a:lnTo>
                    <a:pt x="18" y="2"/>
                  </a:lnTo>
                  <a:lnTo>
                    <a:pt x="20" y="3"/>
                  </a:lnTo>
                  <a:lnTo>
                    <a:pt x="18" y="5"/>
                  </a:lnTo>
                  <a:lnTo>
                    <a:pt x="16" y="7"/>
                  </a:lnTo>
                  <a:lnTo>
                    <a:pt x="14" y="7"/>
                  </a:lnTo>
                  <a:lnTo>
                    <a:pt x="11" y="9"/>
                  </a:lnTo>
                  <a:lnTo>
                    <a:pt x="9" y="9"/>
                  </a:lnTo>
                  <a:lnTo>
                    <a:pt x="5" y="9"/>
                  </a:lnTo>
                  <a:lnTo>
                    <a:pt x="2" y="9"/>
                  </a:lnTo>
                  <a:lnTo>
                    <a:pt x="0" y="9"/>
                  </a:lnTo>
                  <a:lnTo>
                    <a:pt x="0" y="7"/>
                  </a:lnTo>
                  <a:lnTo>
                    <a:pt x="0" y="5"/>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26" name="Freeform 556"/>
            <p:cNvSpPr>
              <a:spLocks/>
            </p:cNvSpPr>
            <p:nvPr/>
          </p:nvSpPr>
          <p:spPr bwMode="auto">
            <a:xfrm>
              <a:off x="2415" y="2170"/>
              <a:ext cx="8" cy="8"/>
            </a:xfrm>
            <a:custGeom>
              <a:avLst/>
              <a:gdLst>
                <a:gd name="T0" fmla="*/ 11 w 16"/>
                <a:gd name="T1" fmla="*/ 0 h 14"/>
                <a:gd name="T2" fmla="*/ 15 w 16"/>
                <a:gd name="T3" fmla="*/ 0 h 14"/>
                <a:gd name="T4" fmla="*/ 16 w 16"/>
                <a:gd name="T5" fmla="*/ 2 h 14"/>
                <a:gd name="T6" fmla="*/ 16 w 16"/>
                <a:gd name="T7" fmla="*/ 3 h 14"/>
                <a:gd name="T8" fmla="*/ 16 w 16"/>
                <a:gd name="T9" fmla="*/ 5 h 14"/>
                <a:gd name="T10" fmla="*/ 16 w 16"/>
                <a:gd name="T11" fmla="*/ 9 h 14"/>
                <a:gd name="T12" fmla="*/ 15 w 16"/>
                <a:gd name="T13" fmla="*/ 11 h 14"/>
                <a:gd name="T14" fmla="*/ 13 w 16"/>
                <a:gd name="T15" fmla="*/ 12 h 14"/>
                <a:gd name="T16" fmla="*/ 11 w 16"/>
                <a:gd name="T17" fmla="*/ 14 h 14"/>
                <a:gd name="T18" fmla="*/ 9 w 16"/>
                <a:gd name="T19" fmla="*/ 14 h 14"/>
                <a:gd name="T20" fmla="*/ 6 w 16"/>
                <a:gd name="T21" fmla="*/ 14 h 14"/>
                <a:gd name="T22" fmla="*/ 4 w 16"/>
                <a:gd name="T23" fmla="*/ 12 h 14"/>
                <a:gd name="T24" fmla="*/ 2 w 16"/>
                <a:gd name="T25" fmla="*/ 9 h 14"/>
                <a:gd name="T26" fmla="*/ 0 w 16"/>
                <a:gd name="T27" fmla="*/ 3 h 14"/>
                <a:gd name="T28" fmla="*/ 7 w 16"/>
                <a:gd name="T29" fmla="*/ 2 h 14"/>
                <a:gd name="T30" fmla="*/ 11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11" y="0"/>
                  </a:moveTo>
                  <a:lnTo>
                    <a:pt x="15" y="0"/>
                  </a:lnTo>
                  <a:lnTo>
                    <a:pt x="16" y="2"/>
                  </a:lnTo>
                  <a:lnTo>
                    <a:pt x="16" y="3"/>
                  </a:lnTo>
                  <a:lnTo>
                    <a:pt x="16" y="5"/>
                  </a:lnTo>
                  <a:lnTo>
                    <a:pt x="16" y="9"/>
                  </a:lnTo>
                  <a:lnTo>
                    <a:pt x="15" y="11"/>
                  </a:lnTo>
                  <a:lnTo>
                    <a:pt x="13" y="12"/>
                  </a:lnTo>
                  <a:lnTo>
                    <a:pt x="11" y="14"/>
                  </a:lnTo>
                  <a:lnTo>
                    <a:pt x="9" y="14"/>
                  </a:lnTo>
                  <a:lnTo>
                    <a:pt x="6" y="14"/>
                  </a:lnTo>
                  <a:lnTo>
                    <a:pt x="4" y="12"/>
                  </a:lnTo>
                  <a:lnTo>
                    <a:pt x="2" y="9"/>
                  </a:lnTo>
                  <a:lnTo>
                    <a:pt x="0" y="3"/>
                  </a:lnTo>
                  <a:lnTo>
                    <a:pt x="7" y="2"/>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27" name="Freeform 557"/>
            <p:cNvSpPr>
              <a:spLocks/>
            </p:cNvSpPr>
            <p:nvPr/>
          </p:nvSpPr>
          <p:spPr bwMode="auto">
            <a:xfrm>
              <a:off x="2429" y="2240"/>
              <a:ext cx="4" cy="3"/>
            </a:xfrm>
            <a:custGeom>
              <a:avLst/>
              <a:gdLst>
                <a:gd name="T0" fmla="*/ 6 w 9"/>
                <a:gd name="T1" fmla="*/ 0 h 7"/>
                <a:gd name="T2" fmla="*/ 8 w 9"/>
                <a:gd name="T3" fmla="*/ 1 h 7"/>
                <a:gd name="T4" fmla="*/ 9 w 9"/>
                <a:gd name="T5" fmla="*/ 5 h 7"/>
                <a:gd name="T6" fmla="*/ 0 w 9"/>
                <a:gd name="T7" fmla="*/ 7 h 7"/>
                <a:gd name="T8" fmla="*/ 0 w 9"/>
                <a:gd name="T9" fmla="*/ 5 h 7"/>
                <a:gd name="T10" fmla="*/ 2 w 9"/>
                <a:gd name="T11" fmla="*/ 1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1"/>
                  </a:lnTo>
                  <a:lnTo>
                    <a:pt x="9" y="5"/>
                  </a:lnTo>
                  <a:lnTo>
                    <a:pt x="0" y="7"/>
                  </a:lnTo>
                  <a:lnTo>
                    <a:pt x="0" y="5"/>
                  </a:lnTo>
                  <a:lnTo>
                    <a:pt x="2" y="1"/>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28" name="Freeform 558"/>
            <p:cNvSpPr>
              <a:spLocks/>
            </p:cNvSpPr>
            <p:nvPr/>
          </p:nvSpPr>
          <p:spPr bwMode="auto">
            <a:xfrm>
              <a:off x="2412" y="2152"/>
              <a:ext cx="6" cy="9"/>
            </a:xfrm>
            <a:custGeom>
              <a:avLst/>
              <a:gdLst>
                <a:gd name="T0" fmla="*/ 0 w 11"/>
                <a:gd name="T1" fmla="*/ 0 h 18"/>
                <a:gd name="T2" fmla="*/ 5 w 11"/>
                <a:gd name="T3" fmla="*/ 0 h 18"/>
                <a:gd name="T4" fmla="*/ 9 w 11"/>
                <a:gd name="T5" fmla="*/ 0 h 18"/>
                <a:gd name="T6" fmla="*/ 11 w 11"/>
                <a:gd name="T7" fmla="*/ 1 h 18"/>
                <a:gd name="T8" fmla="*/ 11 w 11"/>
                <a:gd name="T9" fmla="*/ 5 h 18"/>
                <a:gd name="T10" fmla="*/ 11 w 11"/>
                <a:gd name="T11" fmla="*/ 7 h 18"/>
                <a:gd name="T12" fmla="*/ 11 w 11"/>
                <a:gd name="T13" fmla="*/ 10 h 18"/>
                <a:gd name="T14" fmla="*/ 9 w 11"/>
                <a:gd name="T15" fmla="*/ 12 h 18"/>
                <a:gd name="T16" fmla="*/ 9 w 11"/>
                <a:gd name="T17" fmla="*/ 16 h 18"/>
                <a:gd name="T18" fmla="*/ 7 w 11"/>
                <a:gd name="T19" fmla="*/ 18 h 18"/>
                <a:gd name="T20" fmla="*/ 5 w 11"/>
                <a:gd name="T21" fmla="*/ 18 h 18"/>
                <a:gd name="T22" fmla="*/ 3 w 11"/>
                <a:gd name="T23" fmla="*/ 18 h 18"/>
                <a:gd name="T24" fmla="*/ 2 w 11"/>
                <a:gd name="T25" fmla="*/ 16 h 18"/>
                <a:gd name="T26" fmla="*/ 2 w 11"/>
                <a:gd name="T27" fmla="*/ 12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5" y="0"/>
                  </a:lnTo>
                  <a:lnTo>
                    <a:pt x="9" y="0"/>
                  </a:lnTo>
                  <a:lnTo>
                    <a:pt x="11" y="1"/>
                  </a:lnTo>
                  <a:lnTo>
                    <a:pt x="11" y="5"/>
                  </a:lnTo>
                  <a:lnTo>
                    <a:pt x="11" y="7"/>
                  </a:lnTo>
                  <a:lnTo>
                    <a:pt x="11" y="10"/>
                  </a:lnTo>
                  <a:lnTo>
                    <a:pt x="9" y="12"/>
                  </a:lnTo>
                  <a:lnTo>
                    <a:pt x="9" y="16"/>
                  </a:lnTo>
                  <a:lnTo>
                    <a:pt x="7" y="18"/>
                  </a:lnTo>
                  <a:lnTo>
                    <a:pt x="5" y="18"/>
                  </a:lnTo>
                  <a:lnTo>
                    <a:pt x="3" y="18"/>
                  </a:lnTo>
                  <a:lnTo>
                    <a:pt x="2" y="16"/>
                  </a:lnTo>
                  <a:lnTo>
                    <a:pt x="2"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29" name="Freeform 559"/>
            <p:cNvSpPr>
              <a:spLocks/>
            </p:cNvSpPr>
            <p:nvPr/>
          </p:nvSpPr>
          <p:spPr bwMode="auto">
            <a:xfrm>
              <a:off x="2443" y="2380"/>
              <a:ext cx="4" cy="3"/>
            </a:xfrm>
            <a:custGeom>
              <a:avLst/>
              <a:gdLst>
                <a:gd name="T0" fmla="*/ 4 w 7"/>
                <a:gd name="T1" fmla="*/ 0 h 7"/>
                <a:gd name="T2" fmla="*/ 6 w 7"/>
                <a:gd name="T3" fmla="*/ 2 h 7"/>
                <a:gd name="T4" fmla="*/ 7 w 7"/>
                <a:gd name="T5" fmla="*/ 6 h 7"/>
                <a:gd name="T6" fmla="*/ 0 w 7"/>
                <a:gd name="T7" fmla="*/ 7 h 7"/>
                <a:gd name="T8" fmla="*/ 0 w 7"/>
                <a:gd name="T9" fmla="*/ 4 h 7"/>
                <a:gd name="T10" fmla="*/ 0 w 7"/>
                <a:gd name="T11" fmla="*/ 2 h 7"/>
                <a:gd name="T12" fmla="*/ 2 w 7"/>
                <a:gd name="T13" fmla="*/ 0 h 7"/>
                <a:gd name="T14" fmla="*/ 4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4" y="0"/>
                  </a:moveTo>
                  <a:lnTo>
                    <a:pt x="6" y="2"/>
                  </a:lnTo>
                  <a:lnTo>
                    <a:pt x="7" y="6"/>
                  </a:lnTo>
                  <a:lnTo>
                    <a:pt x="0" y="7"/>
                  </a:lnTo>
                  <a:lnTo>
                    <a:pt x="0" y="4"/>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30" name="Freeform 560"/>
            <p:cNvSpPr>
              <a:spLocks/>
            </p:cNvSpPr>
            <p:nvPr/>
          </p:nvSpPr>
          <p:spPr bwMode="auto">
            <a:xfrm>
              <a:off x="2394" y="2169"/>
              <a:ext cx="21" cy="8"/>
            </a:xfrm>
            <a:custGeom>
              <a:avLst/>
              <a:gdLst>
                <a:gd name="T0" fmla="*/ 18 w 41"/>
                <a:gd name="T1" fmla="*/ 0 h 14"/>
                <a:gd name="T2" fmla="*/ 23 w 41"/>
                <a:gd name="T3" fmla="*/ 0 h 14"/>
                <a:gd name="T4" fmla="*/ 29 w 41"/>
                <a:gd name="T5" fmla="*/ 0 h 14"/>
                <a:gd name="T6" fmla="*/ 36 w 41"/>
                <a:gd name="T7" fmla="*/ 2 h 14"/>
                <a:gd name="T8" fmla="*/ 41 w 41"/>
                <a:gd name="T9" fmla="*/ 5 h 14"/>
                <a:gd name="T10" fmla="*/ 30 w 41"/>
                <a:gd name="T11" fmla="*/ 9 h 14"/>
                <a:gd name="T12" fmla="*/ 21 w 41"/>
                <a:gd name="T13" fmla="*/ 13 h 14"/>
                <a:gd name="T14" fmla="*/ 14 w 41"/>
                <a:gd name="T15" fmla="*/ 14 h 14"/>
                <a:gd name="T16" fmla="*/ 9 w 41"/>
                <a:gd name="T17" fmla="*/ 14 h 14"/>
                <a:gd name="T18" fmla="*/ 5 w 41"/>
                <a:gd name="T19" fmla="*/ 13 h 14"/>
                <a:gd name="T20" fmla="*/ 2 w 41"/>
                <a:gd name="T21" fmla="*/ 13 h 14"/>
                <a:gd name="T22" fmla="*/ 0 w 41"/>
                <a:gd name="T23" fmla="*/ 11 h 14"/>
                <a:gd name="T24" fmla="*/ 0 w 41"/>
                <a:gd name="T25" fmla="*/ 9 h 14"/>
                <a:gd name="T26" fmla="*/ 0 w 41"/>
                <a:gd name="T27" fmla="*/ 7 h 14"/>
                <a:gd name="T28" fmla="*/ 2 w 41"/>
                <a:gd name="T29" fmla="*/ 5 h 14"/>
                <a:gd name="T30" fmla="*/ 5 w 41"/>
                <a:gd name="T31" fmla="*/ 4 h 14"/>
                <a:gd name="T32" fmla="*/ 9 w 41"/>
                <a:gd name="T33" fmla="*/ 2 h 14"/>
                <a:gd name="T34" fmla="*/ 12 w 41"/>
                <a:gd name="T35" fmla="*/ 0 h 14"/>
                <a:gd name="T36" fmla="*/ 18 w 41"/>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14">
                  <a:moveTo>
                    <a:pt x="18" y="0"/>
                  </a:moveTo>
                  <a:lnTo>
                    <a:pt x="23" y="0"/>
                  </a:lnTo>
                  <a:lnTo>
                    <a:pt x="29" y="0"/>
                  </a:lnTo>
                  <a:lnTo>
                    <a:pt x="36" y="2"/>
                  </a:lnTo>
                  <a:lnTo>
                    <a:pt x="41" y="5"/>
                  </a:lnTo>
                  <a:lnTo>
                    <a:pt x="30" y="9"/>
                  </a:lnTo>
                  <a:lnTo>
                    <a:pt x="21" y="13"/>
                  </a:lnTo>
                  <a:lnTo>
                    <a:pt x="14" y="14"/>
                  </a:lnTo>
                  <a:lnTo>
                    <a:pt x="9" y="14"/>
                  </a:lnTo>
                  <a:lnTo>
                    <a:pt x="5" y="13"/>
                  </a:lnTo>
                  <a:lnTo>
                    <a:pt x="2" y="13"/>
                  </a:lnTo>
                  <a:lnTo>
                    <a:pt x="0" y="11"/>
                  </a:lnTo>
                  <a:lnTo>
                    <a:pt x="0" y="9"/>
                  </a:lnTo>
                  <a:lnTo>
                    <a:pt x="0" y="7"/>
                  </a:lnTo>
                  <a:lnTo>
                    <a:pt x="2" y="5"/>
                  </a:lnTo>
                  <a:lnTo>
                    <a:pt x="5" y="4"/>
                  </a:lnTo>
                  <a:lnTo>
                    <a:pt x="9" y="2"/>
                  </a:lnTo>
                  <a:lnTo>
                    <a:pt x="12" y="0"/>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31" name="Freeform 561"/>
            <p:cNvSpPr>
              <a:spLocks/>
            </p:cNvSpPr>
            <p:nvPr/>
          </p:nvSpPr>
          <p:spPr bwMode="auto">
            <a:xfrm>
              <a:off x="2430" y="2308"/>
              <a:ext cx="3" cy="4"/>
            </a:xfrm>
            <a:custGeom>
              <a:avLst/>
              <a:gdLst>
                <a:gd name="T0" fmla="*/ 4 w 7"/>
                <a:gd name="T1" fmla="*/ 0 h 7"/>
                <a:gd name="T2" fmla="*/ 6 w 7"/>
                <a:gd name="T3" fmla="*/ 2 h 7"/>
                <a:gd name="T4" fmla="*/ 7 w 7"/>
                <a:gd name="T5" fmla="*/ 5 h 7"/>
                <a:gd name="T6" fmla="*/ 0 w 7"/>
                <a:gd name="T7" fmla="*/ 7 h 7"/>
                <a:gd name="T8" fmla="*/ 0 w 7"/>
                <a:gd name="T9" fmla="*/ 3 h 7"/>
                <a:gd name="T10" fmla="*/ 0 w 7"/>
                <a:gd name="T11" fmla="*/ 2 h 7"/>
                <a:gd name="T12" fmla="*/ 2 w 7"/>
                <a:gd name="T13" fmla="*/ 0 h 7"/>
                <a:gd name="T14" fmla="*/ 4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4" y="0"/>
                  </a:moveTo>
                  <a:lnTo>
                    <a:pt x="6" y="2"/>
                  </a:lnTo>
                  <a:lnTo>
                    <a:pt x="7"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32" name="Freeform 562"/>
            <p:cNvSpPr>
              <a:spLocks/>
            </p:cNvSpPr>
            <p:nvPr/>
          </p:nvSpPr>
          <p:spPr bwMode="auto">
            <a:xfrm>
              <a:off x="2437" y="2370"/>
              <a:ext cx="2" cy="3"/>
            </a:xfrm>
            <a:custGeom>
              <a:avLst/>
              <a:gdLst>
                <a:gd name="T0" fmla="*/ 3 w 5"/>
                <a:gd name="T1" fmla="*/ 0 h 8"/>
                <a:gd name="T2" fmla="*/ 5 w 5"/>
                <a:gd name="T3" fmla="*/ 2 h 8"/>
                <a:gd name="T4" fmla="*/ 5 w 5"/>
                <a:gd name="T5" fmla="*/ 2 h 8"/>
                <a:gd name="T6" fmla="*/ 3 w 5"/>
                <a:gd name="T7" fmla="*/ 6 h 8"/>
                <a:gd name="T8" fmla="*/ 1 w 5"/>
                <a:gd name="T9" fmla="*/ 8 h 8"/>
                <a:gd name="T10" fmla="*/ 0 w 5"/>
                <a:gd name="T11" fmla="*/ 4 h 8"/>
                <a:gd name="T12" fmla="*/ 1 w 5"/>
                <a:gd name="T13" fmla="*/ 2 h 8"/>
                <a:gd name="T14" fmla="*/ 3 w 5"/>
                <a:gd name="T15" fmla="*/ 0 h 8"/>
                <a:gd name="T16" fmla="*/ 3 w 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3" y="0"/>
                  </a:moveTo>
                  <a:lnTo>
                    <a:pt x="5" y="2"/>
                  </a:lnTo>
                  <a:lnTo>
                    <a:pt x="5" y="2"/>
                  </a:lnTo>
                  <a:lnTo>
                    <a:pt x="3" y="6"/>
                  </a:lnTo>
                  <a:lnTo>
                    <a:pt x="1" y="8"/>
                  </a:lnTo>
                  <a:lnTo>
                    <a:pt x="0" y="4"/>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33" name="Freeform 563"/>
            <p:cNvSpPr>
              <a:spLocks/>
            </p:cNvSpPr>
            <p:nvPr/>
          </p:nvSpPr>
          <p:spPr bwMode="auto">
            <a:xfrm>
              <a:off x="2434" y="2383"/>
              <a:ext cx="9" cy="9"/>
            </a:xfrm>
            <a:custGeom>
              <a:avLst/>
              <a:gdLst>
                <a:gd name="T0" fmla="*/ 18 w 18"/>
                <a:gd name="T1" fmla="*/ 0 h 19"/>
                <a:gd name="T2" fmla="*/ 18 w 18"/>
                <a:gd name="T3" fmla="*/ 11 h 19"/>
                <a:gd name="T4" fmla="*/ 16 w 18"/>
                <a:gd name="T5" fmla="*/ 13 h 19"/>
                <a:gd name="T6" fmla="*/ 13 w 18"/>
                <a:gd name="T7" fmla="*/ 15 h 19"/>
                <a:gd name="T8" fmla="*/ 11 w 18"/>
                <a:gd name="T9" fmla="*/ 17 h 19"/>
                <a:gd name="T10" fmla="*/ 7 w 18"/>
                <a:gd name="T11" fmla="*/ 19 h 19"/>
                <a:gd name="T12" fmla="*/ 6 w 18"/>
                <a:gd name="T13" fmla="*/ 19 h 19"/>
                <a:gd name="T14" fmla="*/ 4 w 18"/>
                <a:gd name="T15" fmla="*/ 19 h 19"/>
                <a:gd name="T16" fmla="*/ 4 w 18"/>
                <a:gd name="T17" fmla="*/ 15 h 19"/>
                <a:gd name="T18" fmla="*/ 2 w 18"/>
                <a:gd name="T19" fmla="*/ 11 h 19"/>
                <a:gd name="T20" fmla="*/ 0 w 18"/>
                <a:gd name="T21" fmla="*/ 4 h 19"/>
                <a:gd name="T22" fmla="*/ 18 w 18"/>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9">
                  <a:moveTo>
                    <a:pt x="18" y="0"/>
                  </a:moveTo>
                  <a:lnTo>
                    <a:pt x="18" y="11"/>
                  </a:lnTo>
                  <a:lnTo>
                    <a:pt x="16" y="13"/>
                  </a:lnTo>
                  <a:lnTo>
                    <a:pt x="13" y="15"/>
                  </a:lnTo>
                  <a:lnTo>
                    <a:pt x="11" y="17"/>
                  </a:lnTo>
                  <a:lnTo>
                    <a:pt x="7" y="19"/>
                  </a:lnTo>
                  <a:lnTo>
                    <a:pt x="6" y="19"/>
                  </a:lnTo>
                  <a:lnTo>
                    <a:pt x="4" y="19"/>
                  </a:lnTo>
                  <a:lnTo>
                    <a:pt x="4" y="15"/>
                  </a:lnTo>
                  <a:lnTo>
                    <a:pt x="2" y="11"/>
                  </a:lnTo>
                  <a:lnTo>
                    <a:pt x="0" y="4"/>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34" name="Freeform 564"/>
            <p:cNvSpPr>
              <a:spLocks/>
            </p:cNvSpPr>
            <p:nvPr/>
          </p:nvSpPr>
          <p:spPr bwMode="auto">
            <a:xfrm>
              <a:off x="2434" y="2373"/>
              <a:ext cx="4" cy="7"/>
            </a:xfrm>
            <a:custGeom>
              <a:avLst/>
              <a:gdLst>
                <a:gd name="T0" fmla="*/ 7 w 7"/>
                <a:gd name="T1" fmla="*/ 0 h 12"/>
                <a:gd name="T2" fmla="*/ 7 w 7"/>
                <a:gd name="T3" fmla="*/ 5 h 12"/>
                <a:gd name="T4" fmla="*/ 6 w 7"/>
                <a:gd name="T5" fmla="*/ 7 h 12"/>
                <a:gd name="T6" fmla="*/ 6 w 7"/>
                <a:gd name="T7" fmla="*/ 10 h 12"/>
                <a:gd name="T8" fmla="*/ 4 w 7"/>
                <a:gd name="T9" fmla="*/ 12 h 12"/>
                <a:gd name="T10" fmla="*/ 0 w 7"/>
                <a:gd name="T11" fmla="*/ 12 h 12"/>
                <a:gd name="T12" fmla="*/ 0 w 7"/>
                <a:gd name="T13" fmla="*/ 9 h 12"/>
                <a:gd name="T14" fmla="*/ 0 w 7"/>
                <a:gd name="T15" fmla="*/ 5 h 12"/>
                <a:gd name="T16" fmla="*/ 0 w 7"/>
                <a:gd name="T17" fmla="*/ 3 h 12"/>
                <a:gd name="T18" fmla="*/ 4 w 7"/>
                <a:gd name="T19" fmla="*/ 1 h 12"/>
                <a:gd name="T20" fmla="*/ 7 w 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7" y="0"/>
                  </a:moveTo>
                  <a:lnTo>
                    <a:pt x="7" y="5"/>
                  </a:lnTo>
                  <a:lnTo>
                    <a:pt x="6" y="7"/>
                  </a:lnTo>
                  <a:lnTo>
                    <a:pt x="6" y="10"/>
                  </a:lnTo>
                  <a:lnTo>
                    <a:pt x="4" y="12"/>
                  </a:lnTo>
                  <a:lnTo>
                    <a:pt x="0" y="12"/>
                  </a:lnTo>
                  <a:lnTo>
                    <a:pt x="0" y="9"/>
                  </a:lnTo>
                  <a:lnTo>
                    <a:pt x="0" y="5"/>
                  </a:lnTo>
                  <a:lnTo>
                    <a:pt x="0" y="3"/>
                  </a:lnTo>
                  <a:lnTo>
                    <a:pt x="4" y="1"/>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35" name="Freeform 565"/>
            <p:cNvSpPr>
              <a:spLocks/>
            </p:cNvSpPr>
            <p:nvPr/>
          </p:nvSpPr>
          <p:spPr bwMode="auto">
            <a:xfrm>
              <a:off x="2397" y="2133"/>
              <a:ext cx="5" cy="4"/>
            </a:xfrm>
            <a:custGeom>
              <a:avLst/>
              <a:gdLst>
                <a:gd name="T0" fmla="*/ 9 w 9"/>
                <a:gd name="T1" fmla="*/ 0 h 7"/>
                <a:gd name="T2" fmla="*/ 9 w 9"/>
                <a:gd name="T3" fmla="*/ 2 h 7"/>
                <a:gd name="T4" fmla="*/ 7 w 9"/>
                <a:gd name="T5" fmla="*/ 5 h 7"/>
                <a:gd name="T6" fmla="*/ 7 w 9"/>
                <a:gd name="T7" fmla="*/ 7 h 7"/>
                <a:gd name="T8" fmla="*/ 4 w 9"/>
                <a:gd name="T9" fmla="*/ 7 h 7"/>
                <a:gd name="T10" fmla="*/ 2 w 9"/>
                <a:gd name="T11" fmla="*/ 5 h 7"/>
                <a:gd name="T12" fmla="*/ 0 w 9"/>
                <a:gd name="T13" fmla="*/ 0 h 7"/>
                <a:gd name="T14" fmla="*/ 9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9" y="0"/>
                  </a:moveTo>
                  <a:lnTo>
                    <a:pt x="9" y="2"/>
                  </a:lnTo>
                  <a:lnTo>
                    <a:pt x="7" y="5"/>
                  </a:lnTo>
                  <a:lnTo>
                    <a:pt x="7" y="7"/>
                  </a:lnTo>
                  <a:lnTo>
                    <a:pt x="4" y="7"/>
                  </a:lnTo>
                  <a:lnTo>
                    <a:pt x="2" y="5"/>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36" name="Freeform 566"/>
            <p:cNvSpPr>
              <a:spLocks/>
            </p:cNvSpPr>
            <p:nvPr/>
          </p:nvSpPr>
          <p:spPr bwMode="auto">
            <a:xfrm>
              <a:off x="2386" y="2207"/>
              <a:ext cx="23" cy="11"/>
            </a:xfrm>
            <a:custGeom>
              <a:avLst/>
              <a:gdLst>
                <a:gd name="T0" fmla="*/ 36 w 45"/>
                <a:gd name="T1" fmla="*/ 0 h 21"/>
                <a:gd name="T2" fmla="*/ 43 w 45"/>
                <a:gd name="T3" fmla="*/ 0 h 21"/>
                <a:gd name="T4" fmla="*/ 45 w 45"/>
                <a:gd name="T5" fmla="*/ 3 h 21"/>
                <a:gd name="T6" fmla="*/ 43 w 45"/>
                <a:gd name="T7" fmla="*/ 9 h 21"/>
                <a:gd name="T8" fmla="*/ 36 w 45"/>
                <a:gd name="T9" fmla="*/ 20 h 21"/>
                <a:gd name="T10" fmla="*/ 16 w 45"/>
                <a:gd name="T11" fmla="*/ 21 h 21"/>
                <a:gd name="T12" fmla="*/ 0 w 45"/>
                <a:gd name="T13" fmla="*/ 14 h 21"/>
                <a:gd name="T14" fmla="*/ 3 w 45"/>
                <a:gd name="T15" fmla="*/ 11 h 21"/>
                <a:gd name="T16" fmla="*/ 10 w 45"/>
                <a:gd name="T17" fmla="*/ 7 h 21"/>
                <a:gd name="T18" fmla="*/ 19 w 45"/>
                <a:gd name="T19" fmla="*/ 3 h 21"/>
                <a:gd name="T20" fmla="*/ 28 w 45"/>
                <a:gd name="T21" fmla="*/ 0 h 21"/>
                <a:gd name="T22" fmla="*/ 36 w 45"/>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21">
                  <a:moveTo>
                    <a:pt x="36" y="0"/>
                  </a:moveTo>
                  <a:lnTo>
                    <a:pt x="43" y="0"/>
                  </a:lnTo>
                  <a:lnTo>
                    <a:pt x="45" y="3"/>
                  </a:lnTo>
                  <a:lnTo>
                    <a:pt x="43" y="9"/>
                  </a:lnTo>
                  <a:lnTo>
                    <a:pt x="36" y="20"/>
                  </a:lnTo>
                  <a:lnTo>
                    <a:pt x="16" y="21"/>
                  </a:lnTo>
                  <a:lnTo>
                    <a:pt x="0" y="14"/>
                  </a:lnTo>
                  <a:lnTo>
                    <a:pt x="3" y="11"/>
                  </a:lnTo>
                  <a:lnTo>
                    <a:pt x="10" y="7"/>
                  </a:lnTo>
                  <a:lnTo>
                    <a:pt x="19" y="3"/>
                  </a:lnTo>
                  <a:lnTo>
                    <a:pt x="28" y="0"/>
                  </a:lnTo>
                  <a:lnTo>
                    <a:pt x="3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37" name="Freeform 567"/>
            <p:cNvSpPr>
              <a:spLocks/>
            </p:cNvSpPr>
            <p:nvPr/>
          </p:nvSpPr>
          <p:spPr bwMode="auto">
            <a:xfrm>
              <a:off x="2404" y="2217"/>
              <a:ext cx="9" cy="3"/>
            </a:xfrm>
            <a:custGeom>
              <a:avLst/>
              <a:gdLst>
                <a:gd name="T0" fmla="*/ 0 w 18"/>
                <a:gd name="T1" fmla="*/ 0 h 5"/>
                <a:gd name="T2" fmla="*/ 1 w 18"/>
                <a:gd name="T3" fmla="*/ 0 h 5"/>
                <a:gd name="T4" fmla="*/ 5 w 18"/>
                <a:gd name="T5" fmla="*/ 0 h 5"/>
                <a:gd name="T6" fmla="*/ 9 w 18"/>
                <a:gd name="T7" fmla="*/ 0 h 5"/>
                <a:gd name="T8" fmla="*/ 12 w 18"/>
                <a:gd name="T9" fmla="*/ 0 h 5"/>
                <a:gd name="T10" fmla="*/ 14 w 18"/>
                <a:gd name="T11" fmla="*/ 0 h 5"/>
                <a:gd name="T12" fmla="*/ 16 w 18"/>
                <a:gd name="T13" fmla="*/ 3 h 5"/>
                <a:gd name="T14" fmla="*/ 18 w 18"/>
                <a:gd name="T15" fmla="*/ 5 h 5"/>
                <a:gd name="T16" fmla="*/ 14 w 18"/>
                <a:gd name="T17" fmla="*/ 5 h 5"/>
                <a:gd name="T18" fmla="*/ 10 w 18"/>
                <a:gd name="T19" fmla="*/ 5 h 5"/>
                <a:gd name="T20" fmla="*/ 7 w 18"/>
                <a:gd name="T21" fmla="*/ 5 h 5"/>
                <a:gd name="T22" fmla="*/ 5 w 18"/>
                <a:gd name="T23" fmla="*/ 5 h 5"/>
                <a:gd name="T24" fmla="*/ 1 w 18"/>
                <a:gd name="T25" fmla="*/ 5 h 5"/>
                <a:gd name="T26" fmla="*/ 0 w 18"/>
                <a:gd name="T27" fmla="*/ 1 h 5"/>
                <a:gd name="T28" fmla="*/ 0 w 18"/>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5">
                  <a:moveTo>
                    <a:pt x="0" y="0"/>
                  </a:moveTo>
                  <a:lnTo>
                    <a:pt x="1" y="0"/>
                  </a:lnTo>
                  <a:lnTo>
                    <a:pt x="5" y="0"/>
                  </a:lnTo>
                  <a:lnTo>
                    <a:pt x="9" y="0"/>
                  </a:lnTo>
                  <a:lnTo>
                    <a:pt x="12" y="0"/>
                  </a:lnTo>
                  <a:lnTo>
                    <a:pt x="14" y="0"/>
                  </a:lnTo>
                  <a:lnTo>
                    <a:pt x="16" y="3"/>
                  </a:lnTo>
                  <a:lnTo>
                    <a:pt x="18" y="5"/>
                  </a:lnTo>
                  <a:lnTo>
                    <a:pt x="14" y="5"/>
                  </a:lnTo>
                  <a:lnTo>
                    <a:pt x="10" y="5"/>
                  </a:lnTo>
                  <a:lnTo>
                    <a:pt x="7" y="5"/>
                  </a:lnTo>
                  <a:lnTo>
                    <a:pt x="5" y="5"/>
                  </a:lnTo>
                  <a:lnTo>
                    <a:pt x="1" y="5"/>
                  </a:lnTo>
                  <a:lnTo>
                    <a:pt x="0" y="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38" name="Freeform 568"/>
            <p:cNvSpPr>
              <a:spLocks/>
            </p:cNvSpPr>
            <p:nvPr/>
          </p:nvSpPr>
          <p:spPr bwMode="auto">
            <a:xfrm>
              <a:off x="2420" y="2372"/>
              <a:ext cx="14" cy="15"/>
            </a:xfrm>
            <a:custGeom>
              <a:avLst/>
              <a:gdLst>
                <a:gd name="T0" fmla="*/ 0 w 29"/>
                <a:gd name="T1" fmla="*/ 0 h 31"/>
                <a:gd name="T2" fmla="*/ 6 w 29"/>
                <a:gd name="T3" fmla="*/ 2 h 31"/>
                <a:gd name="T4" fmla="*/ 9 w 29"/>
                <a:gd name="T5" fmla="*/ 4 h 31"/>
                <a:gd name="T6" fmla="*/ 13 w 29"/>
                <a:gd name="T7" fmla="*/ 7 h 31"/>
                <a:gd name="T8" fmla="*/ 17 w 29"/>
                <a:gd name="T9" fmla="*/ 9 h 31"/>
                <a:gd name="T10" fmla="*/ 20 w 29"/>
                <a:gd name="T11" fmla="*/ 13 h 31"/>
                <a:gd name="T12" fmla="*/ 24 w 29"/>
                <a:gd name="T13" fmla="*/ 14 h 31"/>
                <a:gd name="T14" fmla="*/ 29 w 29"/>
                <a:gd name="T15" fmla="*/ 16 h 31"/>
                <a:gd name="T16" fmla="*/ 29 w 29"/>
                <a:gd name="T17" fmla="*/ 27 h 31"/>
                <a:gd name="T18" fmla="*/ 4 w 29"/>
                <a:gd name="T19" fmla="*/ 31 h 31"/>
                <a:gd name="T20" fmla="*/ 0 w 29"/>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1">
                  <a:moveTo>
                    <a:pt x="0" y="0"/>
                  </a:moveTo>
                  <a:lnTo>
                    <a:pt x="6" y="2"/>
                  </a:lnTo>
                  <a:lnTo>
                    <a:pt x="9" y="4"/>
                  </a:lnTo>
                  <a:lnTo>
                    <a:pt x="13" y="7"/>
                  </a:lnTo>
                  <a:lnTo>
                    <a:pt x="17" y="9"/>
                  </a:lnTo>
                  <a:lnTo>
                    <a:pt x="20" y="13"/>
                  </a:lnTo>
                  <a:lnTo>
                    <a:pt x="24" y="14"/>
                  </a:lnTo>
                  <a:lnTo>
                    <a:pt x="29" y="16"/>
                  </a:lnTo>
                  <a:lnTo>
                    <a:pt x="29" y="27"/>
                  </a:lnTo>
                  <a:lnTo>
                    <a:pt x="4" y="3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39" name="Freeform 569"/>
            <p:cNvSpPr>
              <a:spLocks/>
            </p:cNvSpPr>
            <p:nvPr/>
          </p:nvSpPr>
          <p:spPr bwMode="auto">
            <a:xfrm>
              <a:off x="2396" y="2160"/>
              <a:ext cx="4" cy="3"/>
            </a:xfrm>
            <a:custGeom>
              <a:avLst/>
              <a:gdLst>
                <a:gd name="T0" fmla="*/ 4 w 8"/>
                <a:gd name="T1" fmla="*/ 0 h 5"/>
                <a:gd name="T2" fmla="*/ 6 w 8"/>
                <a:gd name="T3" fmla="*/ 0 h 5"/>
                <a:gd name="T4" fmla="*/ 8 w 8"/>
                <a:gd name="T5" fmla="*/ 2 h 5"/>
                <a:gd name="T6" fmla="*/ 8 w 8"/>
                <a:gd name="T7" fmla="*/ 4 h 5"/>
                <a:gd name="T8" fmla="*/ 8 w 8"/>
                <a:gd name="T9" fmla="*/ 5 h 5"/>
                <a:gd name="T10" fmla="*/ 6 w 8"/>
                <a:gd name="T11" fmla="*/ 5 h 5"/>
                <a:gd name="T12" fmla="*/ 4 w 8"/>
                <a:gd name="T13" fmla="*/ 4 h 5"/>
                <a:gd name="T14" fmla="*/ 0 w 8"/>
                <a:gd name="T15" fmla="*/ 0 h 5"/>
                <a:gd name="T16" fmla="*/ 4 w 8"/>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4" y="0"/>
                  </a:moveTo>
                  <a:lnTo>
                    <a:pt x="6" y="0"/>
                  </a:lnTo>
                  <a:lnTo>
                    <a:pt x="8" y="2"/>
                  </a:lnTo>
                  <a:lnTo>
                    <a:pt x="8" y="4"/>
                  </a:lnTo>
                  <a:lnTo>
                    <a:pt x="8" y="5"/>
                  </a:lnTo>
                  <a:lnTo>
                    <a:pt x="6" y="5"/>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40" name="Freeform 570"/>
            <p:cNvSpPr>
              <a:spLocks/>
            </p:cNvSpPr>
            <p:nvPr/>
          </p:nvSpPr>
          <p:spPr bwMode="auto">
            <a:xfrm>
              <a:off x="2383" y="2305"/>
              <a:ext cx="39" cy="30"/>
            </a:xfrm>
            <a:custGeom>
              <a:avLst/>
              <a:gdLst>
                <a:gd name="T0" fmla="*/ 6 w 80"/>
                <a:gd name="T1" fmla="*/ 0 h 61"/>
                <a:gd name="T2" fmla="*/ 15 w 80"/>
                <a:gd name="T3" fmla="*/ 9 h 61"/>
                <a:gd name="T4" fmla="*/ 27 w 80"/>
                <a:gd name="T5" fmla="*/ 14 h 61"/>
                <a:gd name="T6" fmla="*/ 42 w 80"/>
                <a:gd name="T7" fmla="*/ 14 h 61"/>
                <a:gd name="T8" fmla="*/ 58 w 80"/>
                <a:gd name="T9" fmla="*/ 10 h 61"/>
                <a:gd name="T10" fmla="*/ 56 w 80"/>
                <a:gd name="T11" fmla="*/ 19 h 61"/>
                <a:gd name="T12" fmla="*/ 54 w 80"/>
                <a:gd name="T13" fmla="*/ 28 h 61"/>
                <a:gd name="T14" fmla="*/ 54 w 80"/>
                <a:gd name="T15" fmla="*/ 36 h 61"/>
                <a:gd name="T16" fmla="*/ 62 w 80"/>
                <a:gd name="T17" fmla="*/ 41 h 61"/>
                <a:gd name="T18" fmla="*/ 63 w 80"/>
                <a:gd name="T19" fmla="*/ 45 h 61"/>
                <a:gd name="T20" fmla="*/ 67 w 80"/>
                <a:gd name="T21" fmla="*/ 46 h 61"/>
                <a:gd name="T22" fmla="*/ 69 w 80"/>
                <a:gd name="T23" fmla="*/ 46 h 61"/>
                <a:gd name="T24" fmla="*/ 71 w 80"/>
                <a:gd name="T25" fmla="*/ 45 h 61"/>
                <a:gd name="T26" fmla="*/ 71 w 80"/>
                <a:gd name="T27" fmla="*/ 43 h 61"/>
                <a:gd name="T28" fmla="*/ 71 w 80"/>
                <a:gd name="T29" fmla="*/ 39 h 61"/>
                <a:gd name="T30" fmla="*/ 80 w 80"/>
                <a:gd name="T31" fmla="*/ 37 h 61"/>
                <a:gd name="T32" fmla="*/ 71 w 80"/>
                <a:gd name="T33" fmla="*/ 55 h 61"/>
                <a:gd name="T34" fmla="*/ 63 w 80"/>
                <a:gd name="T35" fmla="*/ 61 h 61"/>
                <a:gd name="T36" fmla="*/ 54 w 80"/>
                <a:gd name="T37" fmla="*/ 61 h 61"/>
                <a:gd name="T38" fmla="*/ 45 w 80"/>
                <a:gd name="T39" fmla="*/ 55 h 61"/>
                <a:gd name="T40" fmla="*/ 36 w 80"/>
                <a:gd name="T41" fmla="*/ 48 h 61"/>
                <a:gd name="T42" fmla="*/ 26 w 80"/>
                <a:gd name="T43" fmla="*/ 41 h 61"/>
                <a:gd name="T44" fmla="*/ 15 w 80"/>
                <a:gd name="T45" fmla="*/ 37 h 61"/>
                <a:gd name="T46" fmla="*/ 2 w 80"/>
                <a:gd name="T47" fmla="*/ 43 h 61"/>
                <a:gd name="T48" fmla="*/ 0 w 80"/>
                <a:gd name="T49" fmla="*/ 30 h 61"/>
                <a:gd name="T50" fmla="*/ 0 w 80"/>
                <a:gd name="T51" fmla="*/ 18 h 61"/>
                <a:gd name="T52" fmla="*/ 0 w 80"/>
                <a:gd name="T53" fmla="*/ 7 h 61"/>
                <a:gd name="T54" fmla="*/ 6 w 80"/>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1">
                  <a:moveTo>
                    <a:pt x="6" y="0"/>
                  </a:moveTo>
                  <a:lnTo>
                    <a:pt x="15" y="9"/>
                  </a:lnTo>
                  <a:lnTo>
                    <a:pt x="27" y="14"/>
                  </a:lnTo>
                  <a:lnTo>
                    <a:pt x="42" y="14"/>
                  </a:lnTo>
                  <a:lnTo>
                    <a:pt x="58" y="10"/>
                  </a:lnTo>
                  <a:lnTo>
                    <a:pt x="56" y="19"/>
                  </a:lnTo>
                  <a:lnTo>
                    <a:pt x="54" y="28"/>
                  </a:lnTo>
                  <a:lnTo>
                    <a:pt x="54" y="36"/>
                  </a:lnTo>
                  <a:lnTo>
                    <a:pt x="62" y="41"/>
                  </a:lnTo>
                  <a:lnTo>
                    <a:pt x="63" y="45"/>
                  </a:lnTo>
                  <a:lnTo>
                    <a:pt x="67" y="46"/>
                  </a:lnTo>
                  <a:lnTo>
                    <a:pt x="69" y="46"/>
                  </a:lnTo>
                  <a:lnTo>
                    <a:pt x="71" y="45"/>
                  </a:lnTo>
                  <a:lnTo>
                    <a:pt x="71" y="43"/>
                  </a:lnTo>
                  <a:lnTo>
                    <a:pt x="71" y="39"/>
                  </a:lnTo>
                  <a:lnTo>
                    <a:pt x="80" y="37"/>
                  </a:lnTo>
                  <a:lnTo>
                    <a:pt x="71" y="55"/>
                  </a:lnTo>
                  <a:lnTo>
                    <a:pt x="63" y="61"/>
                  </a:lnTo>
                  <a:lnTo>
                    <a:pt x="54" y="61"/>
                  </a:lnTo>
                  <a:lnTo>
                    <a:pt x="45" y="55"/>
                  </a:lnTo>
                  <a:lnTo>
                    <a:pt x="36" y="48"/>
                  </a:lnTo>
                  <a:lnTo>
                    <a:pt x="26" y="41"/>
                  </a:lnTo>
                  <a:lnTo>
                    <a:pt x="15" y="37"/>
                  </a:lnTo>
                  <a:lnTo>
                    <a:pt x="2" y="43"/>
                  </a:lnTo>
                  <a:lnTo>
                    <a:pt x="0" y="30"/>
                  </a:lnTo>
                  <a:lnTo>
                    <a:pt x="0" y="18"/>
                  </a:lnTo>
                  <a:lnTo>
                    <a:pt x="0" y="7"/>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41" name="Freeform 571"/>
            <p:cNvSpPr>
              <a:spLocks/>
            </p:cNvSpPr>
            <p:nvPr/>
          </p:nvSpPr>
          <p:spPr bwMode="auto">
            <a:xfrm>
              <a:off x="2428" y="2402"/>
              <a:ext cx="3" cy="3"/>
            </a:xfrm>
            <a:custGeom>
              <a:avLst/>
              <a:gdLst>
                <a:gd name="T0" fmla="*/ 3 w 7"/>
                <a:gd name="T1" fmla="*/ 0 h 6"/>
                <a:gd name="T2" fmla="*/ 5 w 7"/>
                <a:gd name="T3" fmla="*/ 0 h 6"/>
                <a:gd name="T4" fmla="*/ 7 w 7"/>
                <a:gd name="T5" fmla="*/ 2 h 6"/>
                <a:gd name="T6" fmla="*/ 7 w 7"/>
                <a:gd name="T7" fmla="*/ 4 h 6"/>
                <a:gd name="T8" fmla="*/ 5 w 7"/>
                <a:gd name="T9" fmla="*/ 6 h 6"/>
                <a:gd name="T10" fmla="*/ 5 w 7"/>
                <a:gd name="T11" fmla="*/ 6 h 6"/>
                <a:gd name="T12" fmla="*/ 3 w 7"/>
                <a:gd name="T13" fmla="*/ 4 h 6"/>
                <a:gd name="T14" fmla="*/ 0 w 7"/>
                <a:gd name="T15" fmla="*/ 0 h 6"/>
                <a:gd name="T16" fmla="*/ 3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0"/>
                  </a:moveTo>
                  <a:lnTo>
                    <a:pt x="5" y="0"/>
                  </a:lnTo>
                  <a:lnTo>
                    <a:pt x="7" y="2"/>
                  </a:lnTo>
                  <a:lnTo>
                    <a:pt x="7" y="4"/>
                  </a:lnTo>
                  <a:lnTo>
                    <a:pt x="5" y="6"/>
                  </a:lnTo>
                  <a:lnTo>
                    <a:pt x="5" y="6"/>
                  </a:lnTo>
                  <a:lnTo>
                    <a:pt x="3"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42" name="Freeform 572"/>
            <p:cNvSpPr>
              <a:spLocks/>
            </p:cNvSpPr>
            <p:nvPr/>
          </p:nvSpPr>
          <p:spPr bwMode="auto">
            <a:xfrm>
              <a:off x="2430" y="2424"/>
              <a:ext cx="6" cy="7"/>
            </a:xfrm>
            <a:custGeom>
              <a:avLst/>
              <a:gdLst>
                <a:gd name="T0" fmla="*/ 4 w 11"/>
                <a:gd name="T1" fmla="*/ 0 h 14"/>
                <a:gd name="T2" fmla="*/ 5 w 11"/>
                <a:gd name="T3" fmla="*/ 0 h 14"/>
                <a:gd name="T4" fmla="*/ 7 w 11"/>
                <a:gd name="T5" fmla="*/ 0 h 14"/>
                <a:gd name="T6" fmla="*/ 9 w 11"/>
                <a:gd name="T7" fmla="*/ 3 h 14"/>
                <a:gd name="T8" fmla="*/ 11 w 11"/>
                <a:gd name="T9" fmla="*/ 5 h 14"/>
                <a:gd name="T10" fmla="*/ 11 w 11"/>
                <a:gd name="T11" fmla="*/ 9 h 14"/>
                <a:gd name="T12" fmla="*/ 11 w 11"/>
                <a:gd name="T13" fmla="*/ 14 h 14"/>
                <a:gd name="T14" fmla="*/ 2 w 11"/>
                <a:gd name="T15" fmla="*/ 14 h 14"/>
                <a:gd name="T16" fmla="*/ 0 w 11"/>
                <a:gd name="T17" fmla="*/ 9 h 14"/>
                <a:gd name="T18" fmla="*/ 0 w 11"/>
                <a:gd name="T19" fmla="*/ 3 h 14"/>
                <a:gd name="T20" fmla="*/ 0 w 11"/>
                <a:gd name="T21" fmla="*/ 1 h 14"/>
                <a:gd name="T22" fmla="*/ 2 w 11"/>
                <a:gd name="T23" fmla="*/ 0 h 14"/>
                <a:gd name="T24" fmla="*/ 4 w 11"/>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4">
                  <a:moveTo>
                    <a:pt x="4" y="0"/>
                  </a:moveTo>
                  <a:lnTo>
                    <a:pt x="5" y="0"/>
                  </a:lnTo>
                  <a:lnTo>
                    <a:pt x="7" y="0"/>
                  </a:lnTo>
                  <a:lnTo>
                    <a:pt x="9" y="3"/>
                  </a:lnTo>
                  <a:lnTo>
                    <a:pt x="11" y="5"/>
                  </a:lnTo>
                  <a:lnTo>
                    <a:pt x="11" y="9"/>
                  </a:lnTo>
                  <a:lnTo>
                    <a:pt x="11" y="14"/>
                  </a:lnTo>
                  <a:lnTo>
                    <a:pt x="2" y="14"/>
                  </a:lnTo>
                  <a:lnTo>
                    <a:pt x="0" y="9"/>
                  </a:lnTo>
                  <a:lnTo>
                    <a:pt x="0" y="3"/>
                  </a:lnTo>
                  <a:lnTo>
                    <a:pt x="0" y="1"/>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43" name="Freeform 573"/>
            <p:cNvSpPr>
              <a:spLocks/>
            </p:cNvSpPr>
            <p:nvPr/>
          </p:nvSpPr>
          <p:spPr bwMode="auto">
            <a:xfrm>
              <a:off x="2393" y="2158"/>
              <a:ext cx="3" cy="2"/>
            </a:xfrm>
            <a:custGeom>
              <a:avLst/>
              <a:gdLst>
                <a:gd name="T0" fmla="*/ 2 w 5"/>
                <a:gd name="T1" fmla="*/ 0 h 6"/>
                <a:gd name="T2" fmla="*/ 4 w 5"/>
                <a:gd name="T3" fmla="*/ 2 h 6"/>
                <a:gd name="T4" fmla="*/ 5 w 5"/>
                <a:gd name="T5" fmla="*/ 6 h 6"/>
                <a:gd name="T6" fmla="*/ 4 w 5"/>
                <a:gd name="T7" fmla="*/ 6 h 6"/>
                <a:gd name="T8" fmla="*/ 2 w 5"/>
                <a:gd name="T9" fmla="*/ 4 h 6"/>
                <a:gd name="T10" fmla="*/ 0 w 5"/>
                <a:gd name="T11" fmla="*/ 2 h 6"/>
                <a:gd name="T12" fmla="*/ 0 w 5"/>
                <a:gd name="T13" fmla="*/ 2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4" y="2"/>
                  </a:lnTo>
                  <a:lnTo>
                    <a:pt x="5" y="6"/>
                  </a:lnTo>
                  <a:lnTo>
                    <a:pt x="4" y="6"/>
                  </a:lnTo>
                  <a:lnTo>
                    <a:pt x="2" y="4"/>
                  </a:lnTo>
                  <a:lnTo>
                    <a:pt x="0" y="2"/>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44" name="Freeform 574"/>
            <p:cNvSpPr>
              <a:spLocks/>
            </p:cNvSpPr>
            <p:nvPr/>
          </p:nvSpPr>
          <p:spPr bwMode="auto">
            <a:xfrm>
              <a:off x="2413" y="2322"/>
              <a:ext cx="5" cy="4"/>
            </a:xfrm>
            <a:custGeom>
              <a:avLst/>
              <a:gdLst>
                <a:gd name="T0" fmla="*/ 5 w 9"/>
                <a:gd name="T1" fmla="*/ 0 h 7"/>
                <a:gd name="T2" fmla="*/ 7 w 9"/>
                <a:gd name="T3" fmla="*/ 2 h 7"/>
                <a:gd name="T4" fmla="*/ 9 w 9"/>
                <a:gd name="T5" fmla="*/ 5 h 7"/>
                <a:gd name="T6" fmla="*/ 0 w 9"/>
                <a:gd name="T7" fmla="*/ 7 h 7"/>
                <a:gd name="T8" fmla="*/ 1 w 9"/>
                <a:gd name="T9" fmla="*/ 5 h 7"/>
                <a:gd name="T10" fmla="*/ 1 w 9"/>
                <a:gd name="T11" fmla="*/ 2 h 7"/>
                <a:gd name="T12" fmla="*/ 3 w 9"/>
                <a:gd name="T13" fmla="*/ 0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lnTo>
                    <a:pt x="7" y="2"/>
                  </a:lnTo>
                  <a:lnTo>
                    <a:pt x="9" y="5"/>
                  </a:lnTo>
                  <a:lnTo>
                    <a:pt x="0" y="7"/>
                  </a:lnTo>
                  <a:lnTo>
                    <a:pt x="1" y="5"/>
                  </a:lnTo>
                  <a:lnTo>
                    <a:pt x="1"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45" name="Freeform 575"/>
            <p:cNvSpPr>
              <a:spLocks/>
            </p:cNvSpPr>
            <p:nvPr/>
          </p:nvSpPr>
          <p:spPr bwMode="auto">
            <a:xfrm>
              <a:off x="2417" y="2351"/>
              <a:ext cx="4" cy="3"/>
            </a:xfrm>
            <a:custGeom>
              <a:avLst/>
              <a:gdLst>
                <a:gd name="T0" fmla="*/ 3 w 7"/>
                <a:gd name="T1" fmla="*/ 0 h 7"/>
                <a:gd name="T2" fmla="*/ 5 w 7"/>
                <a:gd name="T3" fmla="*/ 1 h 7"/>
                <a:gd name="T4" fmla="*/ 7 w 7"/>
                <a:gd name="T5" fmla="*/ 3 h 7"/>
                <a:gd name="T6" fmla="*/ 7 w 7"/>
                <a:gd name="T7" fmla="*/ 5 h 7"/>
                <a:gd name="T8" fmla="*/ 5 w 7"/>
                <a:gd name="T9" fmla="*/ 7 h 7"/>
                <a:gd name="T10" fmla="*/ 5 w 7"/>
                <a:gd name="T11" fmla="*/ 7 h 7"/>
                <a:gd name="T12" fmla="*/ 3 w 7"/>
                <a:gd name="T13" fmla="*/ 5 h 7"/>
                <a:gd name="T14" fmla="*/ 0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5" y="1"/>
                  </a:lnTo>
                  <a:lnTo>
                    <a:pt x="7" y="3"/>
                  </a:lnTo>
                  <a:lnTo>
                    <a:pt x="7" y="5"/>
                  </a:lnTo>
                  <a:lnTo>
                    <a:pt x="5" y="7"/>
                  </a:lnTo>
                  <a:lnTo>
                    <a:pt x="5" y="7"/>
                  </a:lnTo>
                  <a:lnTo>
                    <a:pt x="3" y="5"/>
                  </a:lnTo>
                  <a:lnTo>
                    <a:pt x="0" y="1"/>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46" name="Freeform 576"/>
            <p:cNvSpPr>
              <a:spLocks/>
            </p:cNvSpPr>
            <p:nvPr/>
          </p:nvSpPr>
          <p:spPr bwMode="auto">
            <a:xfrm>
              <a:off x="2420" y="2397"/>
              <a:ext cx="8" cy="7"/>
            </a:xfrm>
            <a:custGeom>
              <a:avLst/>
              <a:gdLst>
                <a:gd name="T0" fmla="*/ 9 w 17"/>
                <a:gd name="T1" fmla="*/ 0 h 14"/>
                <a:gd name="T2" fmla="*/ 11 w 17"/>
                <a:gd name="T3" fmla="*/ 0 h 14"/>
                <a:gd name="T4" fmla="*/ 13 w 17"/>
                <a:gd name="T5" fmla="*/ 1 h 14"/>
                <a:gd name="T6" fmla="*/ 15 w 17"/>
                <a:gd name="T7" fmla="*/ 5 h 14"/>
                <a:gd name="T8" fmla="*/ 17 w 17"/>
                <a:gd name="T9" fmla="*/ 10 h 14"/>
                <a:gd name="T10" fmla="*/ 11 w 17"/>
                <a:gd name="T11" fmla="*/ 12 h 14"/>
                <a:gd name="T12" fmla="*/ 7 w 17"/>
                <a:gd name="T13" fmla="*/ 14 h 14"/>
                <a:gd name="T14" fmla="*/ 4 w 17"/>
                <a:gd name="T15" fmla="*/ 14 h 14"/>
                <a:gd name="T16" fmla="*/ 2 w 17"/>
                <a:gd name="T17" fmla="*/ 12 h 14"/>
                <a:gd name="T18" fmla="*/ 0 w 17"/>
                <a:gd name="T19" fmla="*/ 10 h 14"/>
                <a:gd name="T20" fmla="*/ 0 w 17"/>
                <a:gd name="T21" fmla="*/ 9 h 14"/>
                <a:gd name="T22" fmla="*/ 2 w 17"/>
                <a:gd name="T23" fmla="*/ 5 h 14"/>
                <a:gd name="T24" fmla="*/ 4 w 17"/>
                <a:gd name="T25" fmla="*/ 3 h 14"/>
                <a:gd name="T26" fmla="*/ 6 w 17"/>
                <a:gd name="T27" fmla="*/ 1 h 14"/>
                <a:gd name="T28" fmla="*/ 7 w 17"/>
                <a:gd name="T29" fmla="*/ 0 h 14"/>
                <a:gd name="T30" fmla="*/ 9 w 17"/>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4">
                  <a:moveTo>
                    <a:pt x="9" y="0"/>
                  </a:moveTo>
                  <a:lnTo>
                    <a:pt x="11" y="0"/>
                  </a:lnTo>
                  <a:lnTo>
                    <a:pt x="13" y="1"/>
                  </a:lnTo>
                  <a:lnTo>
                    <a:pt x="15" y="5"/>
                  </a:lnTo>
                  <a:lnTo>
                    <a:pt x="17" y="10"/>
                  </a:lnTo>
                  <a:lnTo>
                    <a:pt x="11" y="12"/>
                  </a:lnTo>
                  <a:lnTo>
                    <a:pt x="7" y="14"/>
                  </a:lnTo>
                  <a:lnTo>
                    <a:pt x="4" y="14"/>
                  </a:lnTo>
                  <a:lnTo>
                    <a:pt x="2" y="12"/>
                  </a:lnTo>
                  <a:lnTo>
                    <a:pt x="0" y="10"/>
                  </a:lnTo>
                  <a:lnTo>
                    <a:pt x="0" y="9"/>
                  </a:lnTo>
                  <a:lnTo>
                    <a:pt x="2" y="5"/>
                  </a:lnTo>
                  <a:lnTo>
                    <a:pt x="4" y="3"/>
                  </a:lnTo>
                  <a:lnTo>
                    <a:pt x="6" y="1"/>
                  </a:lnTo>
                  <a:lnTo>
                    <a:pt x="7"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47" name="Freeform 577"/>
            <p:cNvSpPr>
              <a:spLocks/>
            </p:cNvSpPr>
            <p:nvPr/>
          </p:nvSpPr>
          <p:spPr bwMode="auto">
            <a:xfrm>
              <a:off x="2421" y="2433"/>
              <a:ext cx="11" cy="6"/>
            </a:xfrm>
            <a:custGeom>
              <a:avLst/>
              <a:gdLst>
                <a:gd name="T0" fmla="*/ 22 w 22"/>
                <a:gd name="T1" fmla="*/ 0 h 12"/>
                <a:gd name="T2" fmla="*/ 22 w 22"/>
                <a:gd name="T3" fmla="*/ 11 h 12"/>
                <a:gd name="T4" fmla="*/ 16 w 22"/>
                <a:gd name="T5" fmla="*/ 12 h 12"/>
                <a:gd name="T6" fmla="*/ 0 w 22"/>
                <a:gd name="T7" fmla="*/ 7 h 12"/>
                <a:gd name="T8" fmla="*/ 0 w 22"/>
                <a:gd name="T9" fmla="*/ 5 h 12"/>
                <a:gd name="T10" fmla="*/ 3 w 22"/>
                <a:gd name="T11" fmla="*/ 3 h 12"/>
                <a:gd name="T12" fmla="*/ 7 w 22"/>
                <a:gd name="T13" fmla="*/ 2 h 12"/>
                <a:gd name="T14" fmla="*/ 14 w 22"/>
                <a:gd name="T15" fmla="*/ 0 h 12"/>
                <a:gd name="T16" fmla="*/ 22 w 22"/>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2">
                  <a:moveTo>
                    <a:pt x="22" y="0"/>
                  </a:moveTo>
                  <a:lnTo>
                    <a:pt x="22" y="11"/>
                  </a:lnTo>
                  <a:lnTo>
                    <a:pt x="16" y="12"/>
                  </a:lnTo>
                  <a:lnTo>
                    <a:pt x="0" y="7"/>
                  </a:lnTo>
                  <a:lnTo>
                    <a:pt x="0" y="5"/>
                  </a:lnTo>
                  <a:lnTo>
                    <a:pt x="3" y="3"/>
                  </a:lnTo>
                  <a:lnTo>
                    <a:pt x="7" y="2"/>
                  </a:lnTo>
                  <a:lnTo>
                    <a:pt x="14" y="0"/>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48" name="Freeform 578"/>
            <p:cNvSpPr>
              <a:spLocks/>
            </p:cNvSpPr>
            <p:nvPr/>
          </p:nvSpPr>
          <p:spPr bwMode="auto">
            <a:xfrm>
              <a:off x="2414" y="2349"/>
              <a:ext cx="3" cy="3"/>
            </a:xfrm>
            <a:custGeom>
              <a:avLst/>
              <a:gdLst>
                <a:gd name="T0" fmla="*/ 2 w 6"/>
                <a:gd name="T1" fmla="*/ 0 h 5"/>
                <a:gd name="T2" fmla="*/ 4 w 6"/>
                <a:gd name="T3" fmla="*/ 0 h 5"/>
                <a:gd name="T4" fmla="*/ 6 w 6"/>
                <a:gd name="T5" fmla="*/ 5 h 5"/>
                <a:gd name="T6" fmla="*/ 2 w 6"/>
                <a:gd name="T7" fmla="*/ 5 h 5"/>
                <a:gd name="T8" fmla="*/ 0 w 6"/>
                <a:gd name="T9" fmla="*/ 4 h 5"/>
                <a:gd name="T10" fmla="*/ 0 w 6"/>
                <a:gd name="T11" fmla="*/ 2 h 5"/>
                <a:gd name="T12" fmla="*/ 0 w 6"/>
                <a:gd name="T13" fmla="*/ 0 h 5"/>
                <a:gd name="T14" fmla="*/ 0 w 6"/>
                <a:gd name="T15" fmla="*/ 0 h 5"/>
                <a:gd name="T16" fmla="*/ 2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0"/>
                  </a:moveTo>
                  <a:lnTo>
                    <a:pt x="4" y="0"/>
                  </a:lnTo>
                  <a:lnTo>
                    <a:pt x="6" y="5"/>
                  </a:lnTo>
                  <a:lnTo>
                    <a:pt x="2" y="5"/>
                  </a:lnTo>
                  <a:lnTo>
                    <a:pt x="0" y="4"/>
                  </a:lnTo>
                  <a:lnTo>
                    <a:pt x="0" y="2"/>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49" name="Freeform 579"/>
            <p:cNvSpPr>
              <a:spLocks/>
            </p:cNvSpPr>
            <p:nvPr/>
          </p:nvSpPr>
          <p:spPr bwMode="auto">
            <a:xfrm>
              <a:off x="2368" y="2033"/>
              <a:ext cx="4" cy="7"/>
            </a:xfrm>
            <a:custGeom>
              <a:avLst/>
              <a:gdLst>
                <a:gd name="T0" fmla="*/ 8 w 8"/>
                <a:gd name="T1" fmla="*/ 0 h 12"/>
                <a:gd name="T2" fmla="*/ 8 w 8"/>
                <a:gd name="T3" fmla="*/ 10 h 12"/>
                <a:gd name="T4" fmla="*/ 0 w 8"/>
                <a:gd name="T5" fmla="*/ 12 h 12"/>
                <a:gd name="T6" fmla="*/ 0 w 8"/>
                <a:gd name="T7" fmla="*/ 9 h 12"/>
                <a:gd name="T8" fmla="*/ 0 w 8"/>
                <a:gd name="T9" fmla="*/ 5 h 12"/>
                <a:gd name="T10" fmla="*/ 0 w 8"/>
                <a:gd name="T11" fmla="*/ 1 h 12"/>
                <a:gd name="T12" fmla="*/ 4 w 8"/>
                <a:gd name="T13" fmla="*/ 0 h 12"/>
                <a:gd name="T14" fmla="*/ 8 w 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8" y="0"/>
                  </a:moveTo>
                  <a:lnTo>
                    <a:pt x="8" y="10"/>
                  </a:lnTo>
                  <a:lnTo>
                    <a:pt x="0" y="12"/>
                  </a:lnTo>
                  <a:lnTo>
                    <a:pt x="0" y="9"/>
                  </a:lnTo>
                  <a:lnTo>
                    <a:pt x="0" y="5"/>
                  </a:lnTo>
                  <a:lnTo>
                    <a:pt x="0" y="1"/>
                  </a:lnTo>
                  <a:lnTo>
                    <a:pt x="4" y="0"/>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50" name="Freeform 580"/>
            <p:cNvSpPr>
              <a:spLocks/>
            </p:cNvSpPr>
            <p:nvPr/>
          </p:nvSpPr>
          <p:spPr bwMode="auto">
            <a:xfrm>
              <a:off x="2384" y="2182"/>
              <a:ext cx="8" cy="7"/>
            </a:xfrm>
            <a:custGeom>
              <a:avLst/>
              <a:gdLst>
                <a:gd name="T0" fmla="*/ 9 w 16"/>
                <a:gd name="T1" fmla="*/ 0 h 15"/>
                <a:gd name="T2" fmla="*/ 11 w 16"/>
                <a:gd name="T3" fmla="*/ 2 h 15"/>
                <a:gd name="T4" fmla="*/ 13 w 16"/>
                <a:gd name="T5" fmla="*/ 4 h 15"/>
                <a:gd name="T6" fmla="*/ 15 w 16"/>
                <a:gd name="T7" fmla="*/ 6 h 15"/>
                <a:gd name="T8" fmla="*/ 16 w 16"/>
                <a:gd name="T9" fmla="*/ 11 h 15"/>
                <a:gd name="T10" fmla="*/ 11 w 16"/>
                <a:gd name="T11" fmla="*/ 15 h 15"/>
                <a:gd name="T12" fmla="*/ 6 w 16"/>
                <a:gd name="T13" fmla="*/ 15 h 15"/>
                <a:gd name="T14" fmla="*/ 2 w 16"/>
                <a:gd name="T15" fmla="*/ 15 h 15"/>
                <a:gd name="T16" fmla="*/ 0 w 16"/>
                <a:gd name="T17" fmla="*/ 13 h 15"/>
                <a:gd name="T18" fmla="*/ 0 w 16"/>
                <a:gd name="T19" fmla="*/ 13 h 15"/>
                <a:gd name="T20" fmla="*/ 0 w 16"/>
                <a:gd name="T21" fmla="*/ 9 h 15"/>
                <a:gd name="T22" fmla="*/ 0 w 16"/>
                <a:gd name="T23" fmla="*/ 7 h 15"/>
                <a:gd name="T24" fmla="*/ 2 w 16"/>
                <a:gd name="T25" fmla="*/ 6 h 15"/>
                <a:gd name="T26" fmla="*/ 4 w 16"/>
                <a:gd name="T27" fmla="*/ 4 h 15"/>
                <a:gd name="T28" fmla="*/ 6 w 16"/>
                <a:gd name="T29" fmla="*/ 2 h 15"/>
                <a:gd name="T30" fmla="*/ 9 w 16"/>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5">
                  <a:moveTo>
                    <a:pt x="9" y="0"/>
                  </a:moveTo>
                  <a:lnTo>
                    <a:pt x="11" y="2"/>
                  </a:lnTo>
                  <a:lnTo>
                    <a:pt x="13" y="4"/>
                  </a:lnTo>
                  <a:lnTo>
                    <a:pt x="15" y="6"/>
                  </a:lnTo>
                  <a:lnTo>
                    <a:pt x="16" y="11"/>
                  </a:lnTo>
                  <a:lnTo>
                    <a:pt x="11" y="15"/>
                  </a:lnTo>
                  <a:lnTo>
                    <a:pt x="6" y="15"/>
                  </a:lnTo>
                  <a:lnTo>
                    <a:pt x="2" y="15"/>
                  </a:lnTo>
                  <a:lnTo>
                    <a:pt x="0" y="13"/>
                  </a:lnTo>
                  <a:lnTo>
                    <a:pt x="0" y="13"/>
                  </a:lnTo>
                  <a:lnTo>
                    <a:pt x="0" y="9"/>
                  </a:lnTo>
                  <a:lnTo>
                    <a:pt x="0" y="7"/>
                  </a:lnTo>
                  <a:lnTo>
                    <a:pt x="2" y="6"/>
                  </a:lnTo>
                  <a:lnTo>
                    <a:pt x="4" y="4"/>
                  </a:lnTo>
                  <a:lnTo>
                    <a:pt x="6"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51" name="Freeform 581"/>
            <p:cNvSpPr>
              <a:spLocks/>
            </p:cNvSpPr>
            <p:nvPr/>
          </p:nvSpPr>
          <p:spPr bwMode="auto">
            <a:xfrm>
              <a:off x="2380" y="2229"/>
              <a:ext cx="19" cy="13"/>
            </a:xfrm>
            <a:custGeom>
              <a:avLst/>
              <a:gdLst>
                <a:gd name="T0" fmla="*/ 23 w 38"/>
                <a:gd name="T1" fmla="*/ 0 h 25"/>
                <a:gd name="T2" fmla="*/ 27 w 38"/>
                <a:gd name="T3" fmla="*/ 0 h 25"/>
                <a:gd name="T4" fmla="*/ 32 w 38"/>
                <a:gd name="T5" fmla="*/ 2 h 25"/>
                <a:gd name="T6" fmla="*/ 34 w 38"/>
                <a:gd name="T7" fmla="*/ 4 h 25"/>
                <a:gd name="T8" fmla="*/ 36 w 38"/>
                <a:gd name="T9" fmla="*/ 7 h 25"/>
                <a:gd name="T10" fmla="*/ 38 w 38"/>
                <a:gd name="T11" fmla="*/ 13 h 25"/>
                <a:gd name="T12" fmla="*/ 36 w 38"/>
                <a:gd name="T13" fmla="*/ 20 h 25"/>
                <a:gd name="T14" fmla="*/ 29 w 38"/>
                <a:gd name="T15" fmla="*/ 22 h 25"/>
                <a:gd name="T16" fmla="*/ 27 w 38"/>
                <a:gd name="T17" fmla="*/ 18 h 25"/>
                <a:gd name="T18" fmla="*/ 23 w 38"/>
                <a:gd name="T19" fmla="*/ 16 h 25"/>
                <a:gd name="T20" fmla="*/ 22 w 38"/>
                <a:gd name="T21" fmla="*/ 14 h 25"/>
                <a:gd name="T22" fmla="*/ 18 w 38"/>
                <a:gd name="T23" fmla="*/ 14 h 25"/>
                <a:gd name="T24" fmla="*/ 14 w 38"/>
                <a:gd name="T25" fmla="*/ 16 h 25"/>
                <a:gd name="T26" fmla="*/ 13 w 38"/>
                <a:gd name="T27" fmla="*/ 20 h 25"/>
                <a:gd name="T28" fmla="*/ 11 w 38"/>
                <a:gd name="T29" fmla="*/ 25 h 25"/>
                <a:gd name="T30" fmla="*/ 5 w 38"/>
                <a:gd name="T31" fmla="*/ 23 h 25"/>
                <a:gd name="T32" fmla="*/ 2 w 38"/>
                <a:gd name="T33" fmla="*/ 22 h 25"/>
                <a:gd name="T34" fmla="*/ 0 w 38"/>
                <a:gd name="T35" fmla="*/ 18 h 25"/>
                <a:gd name="T36" fmla="*/ 0 w 38"/>
                <a:gd name="T37" fmla="*/ 16 h 25"/>
                <a:gd name="T38" fmla="*/ 2 w 38"/>
                <a:gd name="T39" fmla="*/ 13 h 25"/>
                <a:gd name="T40" fmla="*/ 4 w 38"/>
                <a:gd name="T41" fmla="*/ 9 h 25"/>
                <a:gd name="T42" fmla="*/ 7 w 38"/>
                <a:gd name="T43" fmla="*/ 7 h 25"/>
                <a:gd name="T44" fmla="*/ 11 w 38"/>
                <a:gd name="T45" fmla="*/ 4 h 25"/>
                <a:gd name="T46" fmla="*/ 14 w 38"/>
                <a:gd name="T47" fmla="*/ 2 h 25"/>
                <a:gd name="T48" fmla="*/ 20 w 38"/>
                <a:gd name="T49" fmla="*/ 0 h 25"/>
                <a:gd name="T50" fmla="*/ 23 w 38"/>
                <a:gd name="T5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25">
                  <a:moveTo>
                    <a:pt x="23" y="0"/>
                  </a:moveTo>
                  <a:lnTo>
                    <a:pt x="27" y="0"/>
                  </a:lnTo>
                  <a:lnTo>
                    <a:pt x="32" y="2"/>
                  </a:lnTo>
                  <a:lnTo>
                    <a:pt x="34" y="4"/>
                  </a:lnTo>
                  <a:lnTo>
                    <a:pt x="36" y="7"/>
                  </a:lnTo>
                  <a:lnTo>
                    <a:pt x="38" y="13"/>
                  </a:lnTo>
                  <a:lnTo>
                    <a:pt x="36" y="20"/>
                  </a:lnTo>
                  <a:lnTo>
                    <a:pt x="29" y="22"/>
                  </a:lnTo>
                  <a:lnTo>
                    <a:pt x="27" y="18"/>
                  </a:lnTo>
                  <a:lnTo>
                    <a:pt x="23" y="16"/>
                  </a:lnTo>
                  <a:lnTo>
                    <a:pt x="22" y="14"/>
                  </a:lnTo>
                  <a:lnTo>
                    <a:pt x="18" y="14"/>
                  </a:lnTo>
                  <a:lnTo>
                    <a:pt x="14" y="16"/>
                  </a:lnTo>
                  <a:lnTo>
                    <a:pt x="13" y="20"/>
                  </a:lnTo>
                  <a:lnTo>
                    <a:pt x="11" y="25"/>
                  </a:lnTo>
                  <a:lnTo>
                    <a:pt x="5" y="23"/>
                  </a:lnTo>
                  <a:lnTo>
                    <a:pt x="2" y="22"/>
                  </a:lnTo>
                  <a:lnTo>
                    <a:pt x="0" y="18"/>
                  </a:lnTo>
                  <a:lnTo>
                    <a:pt x="0" y="16"/>
                  </a:lnTo>
                  <a:lnTo>
                    <a:pt x="2" y="13"/>
                  </a:lnTo>
                  <a:lnTo>
                    <a:pt x="4" y="9"/>
                  </a:lnTo>
                  <a:lnTo>
                    <a:pt x="7" y="7"/>
                  </a:lnTo>
                  <a:lnTo>
                    <a:pt x="11" y="4"/>
                  </a:lnTo>
                  <a:lnTo>
                    <a:pt x="14" y="2"/>
                  </a:lnTo>
                  <a:lnTo>
                    <a:pt x="20"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52" name="Freeform 582"/>
            <p:cNvSpPr>
              <a:spLocks/>
            </p:cNvSpPr>
            <p:nvPr/>
          </p:nvSpPr>
          <p:spPr bwMode="auto">
            <a:xfrm>
              <a:off x="2365" y="2040"/>
              <a:ext cx="3" cy="5"/>
            </a:xfrm>
            <a:custGeom>
              <a:avLst/>
              <a:gdLst>
                <a:gd name="T0" fmla="*/ 7 w 7"/>
                <a:gd name="T1" fmla="*/ 0 h 11"/>
                <a:gd name="T2" fmla="*/ 7 w 7"/>
                <a:gd name="T3" fmla="*/ 4 h 11"/>
                <a:gd name="T4" fmla="*/ 7 w 7"/>
                <a:gd name="T5" fmla="*/ 7 h 11"/>
                <a:gd name="T6" fmla="*/ 6 w 7"/>
                <a:gd name="T7" fmla="*/ 9 h 11"/>
                <a:gd name="T8" fmla="*/ 4 w 7"/>
                <a:gd name="T9" fmla="*/ 11 h 11"/>
                <a:gd name="T10" fmla="*/ 0 w 7"/>
                <a:gd name="T11" fmla="*/ 11 h 11"/>
                <a:gd name="T12" fmla="*/ 0 w 7"/>
                <a:gd name="T13" fmla="*/ 7 h 11"/>
                <a:gd name="T14" fmla="*/ 0 w 7"/>
                <a:gd name="T15" fmla="*/ 6 h 11"/>
                <a:gd name="T16" fmla="*/ 0 w 7"/>
                <a:gd name="T17" fmla="*/ 2 h 11"/>
                <a:gd name="T18" fmla="*/ 4 w 7"/>
                <a:gd name="T19" fmla="*/ 0 h 11"/>
                <a:gd name="T20" fmla="*/ 7 w 7"/>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1">
                  <a:moveTo>
                    <a:pt x="7" y="0"/>
                  </a:moveTo>
                  <a:lnTo>
                    <a:pt x="7" y="4"/>
                  </a:lnTo>
                  <a:lnTo>
                    <a:pt x="7" y="7"/>
                  </a:lnTo>
                  <a:lnTo>
                    <a:pt x="6" y="9"/>
                  </a:lnTo>
                  <a:lnTo>
                    <a:pt x="4" y="11"/>
                  </a:lnTo>
                  <a:lnTo>
                    <a:pt x="0" y="11"/>
                  </a:lnTo>
                  <a:lnTo>
                    <a:pt x="0" y="7"/>
                  </a:lnTo>
                  <a:lnTo>
                    <a:pt x="0" y="6"/>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53" name="Freeform 583"/>
            <p:cNvSpPr>
              <a:spLocks/>
            </p:cNvSpPr>
            <p:nvPr/>
          </p:nvSpPr>
          <p:spPr bwMode="auto">
            <a:xfrm>
              <a:off x="2392" y="2240"/>
              <a:ext cx="2" cy="5"/>
            </a:xfrm>
            <a:custGeom>
              <a:avLst/>
              <a:gdLst>
                <a:gd name="T0" fmla="*/ 6 w 6"/>
                <a:gd name="T1" fmla="*/ 0 h 10"/>
                <a:gd name="T2" fmla="*/ 6 w 6"/>
                <a:gd name="T3" fmla="*/ 10 h 10"/>
                <a:gd name="T4" fmla="*/ 4 w 6"/>
                <a:gd name="T5" fmla="*/ 10 h 10"/>
                <a:gd name="T6" fmla="*/ 2 w 6"/>
                <a:gd name="T7" fmla="*/ 9 h 10"/>
                <a:gd name="T8" fmla="*/ 0 w 6"/>
                <a:gd name="T9" fmla="*/ 7 h 10"/>
                <a:gd name="T10" fmla="*/ 0 w 6"/>
                <a:gd name="T11" fmla="*/ 5 h 10"/>
                <a:gd name="T12" fmla="*/ 2 w 6"/>
                <a:gd name="T13" fmla="*/ 1 h 10"/>
                <a:gd name="T14" fmla="*/ 6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6" y="0"/>
                  </a:moveTo>
                  <a:lnTo>
                    <a:pt x="6" y="10"/>
                  </a:lnTo>
                  <a:lnTo>
                    <a:pt x="4" y="10"/>
                  </a:lnTo>
                  <a:lnTo>
                    <a:pt x="2" y="9"/>
                  </a:lnTo>
                  <a:lnTo>
                    <a:pt x="0" y="7"/>
                  </a:lnTo>
                  <a:lnTo>
                    <a:pt x="0" y="5"/>
                  </a:lnTo>
                  <a:lnTo>
                    <a:pt x="2" y="1"/>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54" name="Freeform 584"/>
            <p:cNvSpPr>
              <a:spLocks/>
            </p:cNvSpPr>
            <p:nvPr/>
          </p:nvSpPr>
          <p:spPr bwMode="auto">
            <a:xfrm>
              <a:off x="2403" y="2344"/>
              <a:ext cx="3" cy="2"/>
            </a:xfrm>
            <a:custGeom>
              <a:avLst/>
              <a:gdLst>
                <a:gd name="T0" fmla="*/ 2 w 5"/>
                <a:gd name="T1" fmla="*/ 0 h 6"/>
                <a:gd name="T2" fmla="*/ 5 w 5"/>
                <a:gd name="T3" fmla="*/ 0 h 6"/>
                <a:gd name="T4" fmla="*/ 5 w 5"/>
                <a:gd name="T5" fmla="*/ 2 h 6"/>
                <a:gd name="T6" fmla="*/ 5 w 5"/>
                <a:gd name="T7" fmla="*/ 4 h 6"/>
                <a:gd name="T8" fmla="*/ 5 w 5"/>
                <a:gd name="T9" fmla="*/ 6 h 6"/>
                <a:gd name="T10" fmla="*/ 3 w 5"/>
                <a:gd name="T11" fmla="*/ 6 h 6"/>
                <a:gd name="T12" fmla="*/ 2 w 5"/>
                <a:gd name="T13" fmla="*/ 4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5" y="0"/>
                  </a:lnTo>
                  <a:lnTo>
                    <a:pt x="5" y="2"/>
                  </a:lnTo>
                  <a:lnTo>
                    <a:pt x="5" y="4"/>
                  </a:lnTo>
                  <a:lnTo>
                    <a:pt x="5" y="6"/>
                  </a:lnTo>
                  <a:lnTo>
                    <a:pt x="3" y="6"/>
                  </a:lnTo>
                  <a:lnTo>
                    <a:pt x="2" y="4"/>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55" name="Freeform 585"/>
            <p:cNvSpPr>
              <a:spLocks/>
            </p:cNvSpPr>
            <p:nvPr/>
          </p:nvSpPr>
          <p:spPr bwMode="auto">
            <a:xfrm>
              <a:off x="2362" y="2045"/>
              <a:ext cx="3" cy="5"/>
            </a:xfrm>
            <a:custGeom>
              <a:avLst/>
              <a:gdLst>
                <a:gd name="T0" fmla="*/ 5 w 5"/>
                <a:gd name="T1" fmla="*/ 0 h 9"/>
                <a:gd name="T2" fmla="*/ 5 w 5"/>
                <a:gd name="T3" fmla="*/ 5 h 9"/>
                <a:gd name="T4" fmla="*/ 3 w 5"/>
                <a:gd name="T5" fmla="*/ 7 h 9"/>
                <a:gd name="T6" fmla="*/ 3 w 5"/>
                <a:gd name="T7" fmla="*/ 9 h 9"/>
                <a:gd name="T8" fmla="*/ 2 w 5"/>
                <a:gd name="T9" fmla="*/ 9 h 9"/>
                <a:gd name="T10" fmla="*/ 0 w 5"/>
                <a:gd name="T11" fmla="*/ 7 h 9"/>
                <a:gd name="T12" fmla="*/ 0 w 5"/>
                <a:gd name="T13" fmla="*/ 5 h 9"/>
                <a:gd name="T14" fmla="*/ 2 w 5"/>
                <a:gd name="T15" fmla="*/ 4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5"/>
                  </a:lnTo>
                  <a:lnTo>
                    <a:pt x="3" y="7"/>
                  </a:lnTo>
                  <a:lnTo>
                    <a:pt x="3" y="9"/>
                  </a:lnTo>
                  <a:lnTo>
                    <a:pt x="2" y="9"/>
                  </a:lnTo>
                  <a:lnTo>
                    <a:pt x="0" y="7"/>
                  </a:lnTo>
                  <a:lnTo>
                    <a:pt x="0" y="5"/>
                  </a:lnTo>
                  <a:lnTo>
                    <a:pt x="2" y="4"/>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56" name="Freeform 586"/>
            <p:cNvSpPr>
              <a:spLocks/>
            </p:cNvSpPr>
            <p:nvPr/>
          </p:nvSpPr>
          <p:spPr bwMode="auto">
            <a:xfrm>
              <a:off x="2384" y="2254"/>
              <a:ext cx="8" cy="13"/>
            </a:xfrm>
            <a:custGeom>
              <a:avLst/>
              <a:gdLst>
                <a:gd name="T0" fmla="*/ 11 w 14"/>
                <a:gd name="T1" fmla="*/ 0 h 25"/>
                <a:gd name="T2" fmla="*/ 13 w 14"/>
                <a:gd name="T3" fmla="*/ 0 h 25"/>
                <a:gd name="T4" fmla="*/ 14 w 14"/>
                <a:gd name="T5" fmla="*/ 1 h 25"/>
                <a:gd name="T6" fmla="*/ 14 w 14"/>
                <a:gd name="T7" fmla="*/ 3 h 25"/>
                <a:gd name="T8" fmla="*/ 14 w 14"/>
                <a:gd name="T9" fmla="*/ 7 h 25"/>
                <a:gd name="T10" fmla="*/ 14 w 14"/>
                <a:gd name="T11" fmla="*/ 12 h 25"/>
                <a:gd name="T12" fmla="*/ 13 w 14"/>
                <a:gd name="T13" fmla="*/ 18 h 25"/>
                <a:gd name="T14" fmla="*/ 9 w 14"/>
                <a:gd name="T15" fmla="*/ 25 h 25"/>
                <a:gd name="T16" fmla="*/ 4 w 14"/>
                <a:gd name="T17" fmla="*/ 21 h 25"/>
                <a:gd name="T18" fmla="*/ 2 w 14"/>
                <a:gd name="T19" fmla="*/ 18 h 25"/>
                <a:gd name="T20" fmla="*/ 0 w 14"/>
                <a:gd name="T21" fmla="*/ 16 h 25"/>
                <a:gd name="T22" fmla="*/ 0 w 14"/>
                <a:gd name="T23" fmla="*/ 12 h 25"/>
                <a:gd name="T24" fmla="*/ 0 w 14"/>
                <a:gd name="T25" fmla="*/ 9 h 25"/>
                <a:gd name="T26" fmla="*/ 2 w 14"/>
                <a:gd name="T27" fmla="*/ 5 h 25"/>
                <a:gd name="T28" fmla="*/ 4 w 14"/>
                <a:gd name="T29" fmla="*/ 3 h 25"/>
                <a:gd name="T30" fmla="*/ 5 w 14"/>
                <a:gd name="T31" fmla="*/ 1 h 25"/>
                <a:gd name="T32" fmla="*/ 7 w 14"/>
                <a:gd name="T33" fmla="*/ 0 h 25"/>
                <a:gd name="T34" fmla="*/ 11 w 14"/>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5">
                  <a:moveTo>
                    <a:pt x="11" y="0"/>
                  </a:moveTo>
                  <a:lnTo>
                    <a:pt x="13" y="0"/>
                  </a:lnTo>
                  <a:lnTo>
                    <a:pt x="14" y="1"/>
                  </a:lnTo>
                  <a:lnTo>
                    <a:pt x="14" y="3"/>
                  </a:lnTo>
                  <a:lnTo>
                    <a:pt x="14" y="7"/>
                  </a:lnTo>
                  <a:lnTo>
                    <a:pt x="14" y="12"/>
                  </a:lnTo>
                  <a:lnTo>
                    <a:pt x="13" y="18"/>
                  </a:lnTo>
                  <a:lnTo>
                    <a:pt x="9" y="25"/>
                  </a:lnTo>
                  <a:lnTo>
                    <a:pt x="4" y="21"/>
                  </a:lnTo>
                  <a:lnTo>
                    <a:pt x="2" y="18"/>
                  </a:lnTo>
                  <a:lnTo>
                    <a:pt x="0" y="16"/>
                  </a:lnTo>
                  <a:lnTo>
                    <a:pt x="0" y="12"/>
                  </a:lnTo>
                  <a:lnTo>
                    <a:pt x="0" y="9"/>
                  </a:lnTo>
                  <a:lnTo>
                    <a:pt x="2" y="5"/>
                  </a:lnTo>
                  <a:lnTo>
                    <a:pt x="4" y="3"/>
                  </a:lnTo>
                  <a:lnTo>
                    <a:pt x="5" y="1"/>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57" name="Freeform 587"/>
            <p:cNvSpPr>
              <a:spLocks/>
            </p:cNvSpPr>
            <p:nvPr/>
          </p:nvSpPr>
          <p:spPr bwMode="auto">
            <a:xfrm>
              <a:off x="2400" y="2341"/>
              <a:ext cx="3" cy="3"/>
            </a:xfrm>
            <a:custGeom>
              <a:avLst/>
              <a:gdLst>
                <a:gd name="T0" fmla="*/ 1 w 7"/>
                <a:gd name="T1" fmla="*/ 0 h 5"/>
                <a:gd name="T2" fmla="*/ 3 w 7"/>
                <a:gd name="T3" fmla="*/ 2 h 5"/>
                <a:gd name="T4" fmla="*/ 7 w 7"/>
                <a:gd name="T5" fmla="*/ 5 h 5"/>
                <a:gd name="T6" fmla="*/ 3 w 7"/>
                <a:gd name="T7" fmla="*/ 5 h 5"/>
                <a:gd name="T8" fmla="*/ 1 w 7"/>
                <a:gd name="T9" fmla="*/ 5 h 5"/>
                <a:gd name="T10" fmla="*/ 0 w 7"/>
                <a:gd name="T11" fmla="*/ 3 h 5"/>
                <a:gd name="T12" fmla="*/ 0 w 7"/>
                <a:gd name="T13" fmla="*/ 2 h 5"/>
                <a:gd name="T14" fmla="*/ 1 w 7"/>
                <a:gd name="T15" fmla="*/ 0 h 5"/>
                <a:gd name="T16" fmla="*/ 1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1" y="0"/>
                  </a:moveTo>
                  <a:lnTo>
                    <a:pt x="3" y="2"/>
                  </a:lnTo>
                  <a:lnTo>
                    <a:pt x="7" y="5"/>
                  </a:lnTo>
                  <a:lnTo>
                    <a:pt x="3" y="5"/>
                  </a:lnTo>
                  <a:lnTo>
                    <a:pt x="1" y="5"/>
                  </a:lnTo>
                  <a:lnTo>
                    <a:pt x="0" y="3"/>
                  </a:lnTo>
                  <a:lnTo>
                    <a:pt x="0"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58" name="Freeform 588"/>
            <p:cNvSpPr>
              <a:spLocks/>
            </p:cNvSpPr>
            <p:nvPr/>
          </p:nvSpPr>
          <p:spPr bwMode="auto">
            <a:xfrm>
              <a:off x="2360" y="2069"/>
              <a:ext cx="4" cy="3"/>
            </a:xfrm>
            <a:custGeom>
              <a:avLst/>
              <a:gdLst>
                <a:gd name="T0" fmla="*/ 2 w 7"/>
                <a:gd name="T1" fmla="*/ 0 h 5"/>
                <a:gd name="T2" fmla="*/ 4 w 7"/>
                <a:gd name="T3" fmla="*/ 1 h 5"/>
                <a:gd name="T4" fmla="*/ 7 w 7"/>
                <a:gd name="T5" fmla="*/ 5 h 5"/>
                <a:gd name="T6" fmla="*/ 4 w 7"/>
                <a:gd name="T7" fmla="*/ 5 h 5"/>
                <a:gd name="T8" fmla="*/ 2 w 7"/>
                <a:gd name="T9" fmla="*/ 3 h 5"/>
                <a:gd name="T10" fmla="*/ 0 w 7"/>
                <a:gd name="T11" fmla="*/ 3 h 5"/>
                <a:gd name="T12" fmla="*/ 0 w 7"/>
                <a:gd name="T13" fmla="*/ 1 h 5"/>
                <a:gd name="T14" fmla="*/ 2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4" y="1"/>
                  </a:lnTo>
                  <a:lnTo>
                    <a:pt x="7" y="5"/>
                  </a:lnTo>
                  <a:lnTo>
                    <a:pt x="4" y="5"/>
                  </a:lnTo>
                  <a:lnTo>
                    <a:pt x="2" y="3"/>
                  </a:lnTo>
                  <a:lnTo>
                    <a:pt x="0" y="3"/>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59" name="Freeform 589"/>
            <p:cNvSpPr>
              <a:spLocks/>
            </p:cNvSpPr>
            <p:nvPr/>
          </p:nvSpPr>
          <p:spPr bwMode="auto">
            <a:xfrm>
              <a:off x="2389" y="2295"/>
              <a:ext cx="2" cy="3"/>
            </a:xfrm>
            <a:custGeom>
              <a:avLst/>
              <a:gdLst>
                <a:gd name="T0" fmla="*/ 4 w 4"/>
                <a:gd name="T1" fmla="*/ 0 h 7"/>
                <a:gd name="T2" fmla="*/ 4 w 4"/>
                <a:gd name="T3" fmla="*/ 2 h 7"/>
                <a:gd name="T4" fmla="*/ 4 w 4"/>
                <a:gd name="T5" fmla="*/ 2 h 7"/>
                <a:gd name="T6" fmla="*/ 2 w 4"/>
                <a:gd name="T7" fmla="*/ 5 h 7"/>
                <a:gd name="T8" fmla="*/ 0 w 4"/>
                <a:gd name="T9" fmla="*/ 7 h 7"/>
                <a:gd name="T10" fmla="*/ 0 w 4"/>
                <a:gd name="T11" fmla="*/ 3 h 7"/>
                <a:gd name="T12" fmla="*/ 0 w 4"/>
                <a:gd name="T13" fmla="*/ 2 h 7"/>
                <a:gd name="T14" fmla="*/ 2 w 4"/>
                <a:gd name="T15" fmla="*/ 0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2"/>
                  </a:lnTo>
                  <a:lnTo>
                    <a:pt x="4" y="2"/>
                  </a:lnTo>
                  <a:lnTo>
                    <a:pt x="2"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60" name="Freeform 590"/>
            <p:cNvSpPr>
              <a:spLocks/>
            </p:cNvSpPr>
            <p:nvPr/>
          </p:nvSpPr>
          <p:spPr bwMode="auto">
            <a:xfrm>
              <a:off x="2352" y="2084"/>
              <a:ext cx="10" cy="4"/>
            </a:xfrm>
            <a:custGeom>
              <a:avLst/>
              <a:gdLst>
                <a:gd name="T0" fmla="*/ 9 w 20"/>
                <a:gd name="T1" fmla="*/ 0 h 9"/>
                <a:gd name="T2" fmla="*/ 14 w 20"/>
                <a:gd name="T3" fmla="*/ 1 h 9"/>
                <a:gd name="T4" fmla="*/ 18 w 20"/>
                <a:gd name="T5" fmla="*/ 1 h 9"/>
                <a:gd name="T6" fmla="*/ 20 w 20"/>
                <a:gd name="T7" fmla="*/ 3 h 9"/>
                <a:gd name="T8" fmla="*/ 18 w 20"/>
                <a:gd name="T9" fmla="*/ 5 h 9"/>
                <a:gd name="T10" fmla="*/ 18 w 20"/>
                <a:gd name="T11" fmla="*/ 7 h 9"/>
                <a:gd name="T12" fmla="*/ 14 w 20"/>
                <a:gd name="T13" fmla="*/ 7 h 9"/>
                <a:gd name="T14" fmla="*/ 11 w 20"/>
                <a:gd name="T15" fmla="*/ 9 h 9"/>
                <a:gd name="T16" fmla="*/ 9 w 20"/>
                <a:gd name="T17" fmla="*/ 9 h 9"/>
                <a:gd name="T18" fmla="*/ 5 w 20"/>
                <a:gd name="T19" fmla="*/ 9 h 9"/>
                <a:gd name="T20" fmla="*/ 2 w 20"/>
                <a:gd name="T21" fmla="*/ 9 h 9"/>
                <a:gd name="T22" fmla="*/ 0 w 20"/>
                <a:gd name="T23" fmla="*/ 9 h 9"/>
                <a:gd name="T24" fmla="*/ 0 w 20"/>
                <a:gd name="T25" fmla="*/ 7 h 9"/>
                <a:gd name="T26" fmla="*/ 2 w 20"/>
                <a:gd name="T27" fmla="*/ 5 h 9"/>
                <a:gd name="T28" fmla="*/ 4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1"/>
                  </a:lnTo>
                  <a:lnTo>
                    <a:pt x="18" y="1"/>
                  </a:lnTo>
                  <a:lnTo>
                    <a:pt x="20" y="3"/>
                  </a:lnTo>
                  <a:lnTo>
                    <a:pt x="18" y="5"/>
                  </a:lnTo>
                  <a:lnTo>
                    <a:pt x="18" y="7"/>
                  </a:lnTo>
                  <a:lnTo>
                    <a:pt x="14" y="7"/>
                  </a:lnTo>
                  <a:lnTo>
                    <a:pt x="11" y="9"/>
                  </a:lnTo>
                  <a:lnTo>
                    <a:pt x="9" y="9"/>
                  </a:lnTo>
                  <a:lnTo>
                    <a:pt x="5" y="9"/>
                  </a:lnTo>
                  <a:lnTo>
                    <a:pt x="2" y="9"/>
                  </a:lnTo>
                  <a:lnTo>
                    <a:pt x="0" y="9"/>
                  </a:lnTo>
                  <a:lnTo>
                    <a:pt x="0" y="7"/>
                  </a:lnTo>
                  <a:lnTo>
                    <a:pt x="2" y="5"/>
                  </a:lnTo>
                  <a:lnTo>
                    <a:pt x="4"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61" name="Freeform 591"/>
            <p:cNvSpPr>
              <a:spLocks/>
            </p:cNvSpPr>
            <p:nvPr/>
          </p:nvSpPr>
          <p:spPr bwMode="auto">
            <a:xfrm>
              <a:off x="2385" y="2298"/>
              <a:ext cx="4" cy="7"/>
            </a:xfrm>
            <a:custGeom>
              <a:avLst/>
              <a:gdLst>
                <a:gd name="T0" fmla="*/ 7 w 7"/>
                <a:gd name="T1" fmla="*/ 0 h 13"/>
                <a:gd name="T2" fmla="*/ 7 w 7"/>
                <a:gd name="T3" fmla="*/ 5 h 13"/>
                <a:gd name="T4" fmla="*/ 7 w 7"/>
                <a:gd name="T5" fmla="*/ 7 h 13"/>
                <a:gd name="T6" fmla="*/ 5 w 7"/>
                <a:gd name="T7" fmla="*/ 11 h 13"/>
                <a:gd name="T8" fmla="*/ 3 w 7"/>
                <a:gd name="T9" fmla="*/ 13 h 13"/>
                <a:gd name="T10" fmla="*/ 0 w 7"/>
                <a:gd name="T11" fmla="*/ 13 h 13"/>
                <a:gd name="T12" fmla="*/ 0 w 7"/>
                <a:gd name="T13" fmla="*/ 9 h 13"/>
                <a:gd name="T14" fmla="*/ 0 w 7"/>
                <a:gd name="T15" fmla="*/ 5 h 13"/>
                <a:gd name="T16" fmla="*/ 2 w 7"/>
                <a:gd name="T17" fmla="*/ 4 h 13"/>
                <a:gd name="T18" fmla="*/ 3 w 7"/>
                <a:gd name="T19" fmla="*/ 2 h 13"/>
                <a:gd name="T20" fmla="*/ 7 w 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3">
                  <a:moveTo>
                    <a:pt x="7" y="0"/>
                  </a:moveTo>
                  <a:lnTo>
                    <a:pt x="7" y="5"/>
                  </a:lnTo>
                  <a:lnTo>
                    <a:pt x="7" y="7"/>
                  </a:lnTo>
                  <a:lnTo>
                    <a:pt x="5" y="11"/>
                  </a:lnTo>
                  <a:lnTo>
                    <a:pt x="3" y="13"/>
                  </a:lnTo>
                  <a:lnTo>
                    <a:pt x="0" y="13"/>
                  </a:lnTo>
                  <a:lnTo>
                    <a:pt x="0" y="9"/>
                  </a:lnTo>
                  <a:lnTo>
                    <a:pt x="0" y="5"/>
                  </a:lnTo>
                  <a:lnTo>
                    <a:pt x="2" y="4"/>
                  </a:lnTo>
                  <a:lnTo>
                    <a:pt x="3"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62" name="Freeform 592"/>
            <p:cNvSpPr>
              <a:spLocks/>
            </p:cNvSpPr>
            <p:nvPr/>
          </p:nvSpPr>
          <p:spPr bwMode="auto">
            <a:xfrm>
              <a:off x="2381" y="2289"/>
              <a:ext cx="3" cy="4"/>
            </a:xfrm>
            <a:custGeom>
              <a:avLst/>
              <a:gdLst>
                <a:gd name="T0" fmla="*/ 5 w 5"/>
                <a:gd name="T1" fmla="*/ 0 h 7"/>
                <a:gd name="T2" fmla="*/ 5 w 5"/>
                <a:gd name="T3" fmla="*/ 3 h 7"/>
                <a:gd name="T4" fmla="*/ 3 w 5"/>
                <a:gd name="T5" fmla="*/ 5 h 7"/>
                <a:gd name="T6" fmla="*/ 2 w 5"/>
                <a:gd name="T7" fmla="*/ 7 h 7"/>
                <a:gd name="T8" fmla="*/ 2 w 5"/>
                <a:gd name="T9" fmla="*/ 7 h 7"/>
                <a:gd name="T10" fmla="*/ 0 w 5"/>
                <a:gd name="T11" fmla="*/ 7 h 7"/>
                <a:gd name="T12" fmla="*/ 0 w 5"/>
                <a:gd name="T13" fmla="*/ 5 h 7"/>
                <a:gd name="T14" fmla="*/ 2 w 5"/>
                <a:gd name="T15" fmla="*/ 3 h 7"/>
                <a:gd name="T16" fmla="*/ 5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0"/>
                  </a:moveTo>
                  <a:lnTo>
                    <a:pt x="5" y="3"/>
                  </a:lnTo>
                  <a:lnTo>
                    <a:pt x="3" y="5"/>
                  </a:lnTo>
                  <a:lnTo>
                    <a:pt x="2" y="7"/>
                  </a:lnTo>
                  <a:lnTo>
                    <a:pt x="2" y="7"/>
                  </a:lnTo>
                  <a:lnTo>
                    <a:pt x="0"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63" name="Freeform 593"/>
            <p:cNvSpPr>
              <a:spLocks/>
            </p:cNvSpPr>
            <p:nvPr/>
          </p:nvSpPr>
          <p:spPr bwMode="auto">
            <a:xfrm>
              <a:off x="2372" y="2302"/>
              <a:ext cx="3" cy="3"/>
            </a:xfrm>
            <a:custGeom>
              <a:avLst/>
              <a:gdLst>
                <a:gd name="T0" fmla="*/ 3 w 7"/>
                <a:gd name="T1" fmla="*/ 0 h 6"/>
                <a:gd name="T2" fmla="*/ 5 w 7"/>
                <a:gd name="T3" fmla="*/ 0 h 6"/>
                <a:gd name="T4" fmla="*/ 7 w 7"/>
                <a:gd name="T5" fmla="*/ 2 h 6"/>
                <a:gd name="T6" fmla="*/ 7 w 7"/>
                <a:gd name="T7" fmla="*/ 4 h 6"/>
                <a:gd name="T8" fmla="*/ 5 w 7"/>
                <a:gd name="T9" fmla="*/ 6 h 6"/>
                <a:gd name="T10" fmla="*/ 3 w 7"/>
                <a:gd name="T11" fmla="*/ 6 h 6"/>
                <a:gd name="T12" fmla="*/ 1 w 7"/>
                <a:gd name="T13" fmla="*/ 4 h 6"/>
                <a:gd name="T14" fmla="*/ 0 w 7"/>
                <a:gd name="T15" fmla="*/ 0 h 6"/>
                <a:gd name="T16" fmla="*/ 3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0"/>
                  </a:moveTo>
                  <a:lnTo>
                    <a:pt x="5" y="0"/>
                  </a:lnTo>
                  <a:lnTo>
                    <a:pt x="7" y="2"/>
                  </a:lnTo>
                  <a:lnTo>
                    <a:pt x="7" y="4"/>
                  </a:lnTo>
                  <a:lnTo>
                    <a:pt x="5" y="6"/>
                  </a:lnTo>
                  <a:lnTo>
                    <a:pt x="3" y="6"/>
                  </a:lnTo>
                  <a:lnTo>
                    <a:pt x="1"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64" name="Freeform 594"/>
            <p:cNvSpPr>
              <a:spLocks/>
            </p:cNvSpPr>
            <p:nvPr/>
          </p:nvSpPr>
          <p:spPr bwMode="auto">
            <a:xfrm>
              <a:off x="2367" y="2299"/>
              <a:ext cx="5" cy="4"/>
            </a:xfrm>
            <a:custGeom>
              <a:avLst/>
              <a:gdLst>
                <a:gd name="T0" fmla="*/ 5 w 9"/>
                <a:gd name="T1" fmla="*/ 0 h 7"/>
                <a:gd name="T2" fmla="*/ 7 w 9"/>
                <a:gd name="T3" fmla="*/ 2 h 7"/>
                <a:gd name="T4" fmla="*/ 9 w 9"/>
                <a:gd name="T5" fmla="*/ 5 h 7"/>
                <a:gd name="T6" fmla="*/ 0 w 9"/>
                <a:gd name="T7" fmla="*/ 7 h 7"/>
                <a:gd name="T8" fmla="*/ 0 w 9"/>
                <a:gd name="T9" fmla="*/ 3 h 7"/>
                <a:gd name="T10" fmla="*/ 1 w 9"/>
                <a:gd name="T11" fmla="*/ 2 h 7"/>
                <a:gd name="T12" fmla="*/ 3 w 9"/>
                <a:gd name="T13" fmla="*/ 0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lnTo>
                    <a:pt x="7" y="2"/>
                  </a:lnTo>
                  <a:lnTo>
                    <a:pt x="9" y="5"/>
                  </a:lnTo>
                  <a:lnTo>
                    <a:pt x="0" y="7"/>
                  </a:lnTo>
                  <a:lnTo>
                    <a:pt x="0" y="3"/>
                  </a:lnTo>
                  <a:lnTo>
                    <a:pt x="1"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65" name="Freeform 595"/>
            <p:cNvSpPr>
              <a:spLocks/>
            </p:cNvSpPr>
            <p:nvPr/>
          </p:nvSpPr>
          <p:spPr bwMode="auto">
            <a:xfrm>
              <a:off x="2366" y="2303"/>
              <a:ext cx="2" cy="4"/>
            </a:xfrm>
            <a:custGeom>
              <a:avLst/>
              <a:gdLst>
                <a:gd name="T0" fmla="*/ 4 w 5"/>
                <a:gd name="T1" fmla="*/ 0 h 7"/>
                <a:gd name="T2" fmla="*/ 5 w 5"/>
                <a:gd name="T3" fmla="*/ 4 h 7"/>
                <a:gd name="T4" fmla="*/ 4 w 5"/>
                <a:gd name="T5" fmla="*/ 7 h 7"/>
                <a:gd name="T6" fmla="*/ 2 w 5"/>
                <a:gd name="T7" fmla="*/ 7 h 7"/>
                <a:gd name="T8" fmla="*/ 2 w 5"/>
                <a:gd name="T9" fmla="*/ 7 h 7"/>
                <a:gd name="T10" fmla="*/ 0 w 5"/>
                <a:gd name="T11" fmla="*/ 7 h 7"/>
                <a:gd name="T12" fmla="*/ 0 w 5"/>
                <a:gd name="T13" fmla="*/ 5 h 7"/>
                <a:gd name="T14" fmla="*/ 2 w 5"/>
                <a:gd name="T15" fmla="*/ 4 h 7"/>
                <a:gd name="T16" fmla="*/ 4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0"/>
                  </a:moveTo>
                  <a:lnTo>
                    <a:pt x="5" y="4"/>
                  </a:lnTo>
                  <a:lnTo>
                    <a:pt x="4" y="7"/>
                  </a:lnTo>
                  <a:lnTo>
                    <a:pt x="2" y="7"/>
                  </a:lnTo>
                  <a:lnTo>
                    <a:pt x="2" y="7"/>
                  </a:lnTo>
                  <a:lnTo>
                    <a:pt x="0" y="7"/>
                  </a:lnTo>
                  <a:lnTo>
                    <a:pt x="0" y="5"/>
                  </a:lnTo>
                  <a:lnTo>
                    <a:pt x="2" y="4"/>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sp>
        <p:nvSpPr>
          <p:cNvPr id="1017" name="TextBox 1016"/>
          <p:cNvSpPr txBox="1"/>
          <p:nvPr/>
        </p:nvSpPr>
        <p:spPr>
          <a:xfrm>
            <a:off x="2771788" y="2571744"/>
            <a:ext cx="3657600" cy="904863"/>
          </a:xfrm>
          <a:prstGeom prst="rect">
            <a:avLst/>
          </a:prstGeom>
          <a:noFill/>
        </p:spPr>
        <p:txBody>
          <a:bodyPr>
            <a:spAutoFit/>
          </a:bodyPr>
          <a:lstStyle/>
          <a:p>
            <a:pPr algn="ctr" eaLnBrk="1" fontAlgn="auto" hangingPunct="1">
              <a:lnSpc>
                <a:spcPct val="80000"/>
              </a:lnSpc>
              <a:spcBef>
                <a:spcPts val="0"/>
              </a:spcBef>
              <a:spcAft>
                <a:spcPts val="0"/>
              </a:spcAft>
              <a:defRPr/>
            </a:pPr>
            <a:r>
              <a:rPr lang="fa-IR" sz="6600" dirty="0">
                <a:solidFill>
                  <a:schemeClr val="bg1">
                    <a:lumMod val="50000"/>
                  </a:schemeClr>
                </a:solidFill>
                <a:latin typeface="Lato Semibold" panose="020F0702020204030203" pitchFamily="34" charset="0"/>
                <a:cs typeface="B Titr" pitchFamily="2" charset="-78"/>
              </a:rPr>
              <a:t>رويكردها</a:t>
            </a:r>
            <a:endParaRPr lang="en-US" sz="6600" dirty="0">
              <a:solidFill>
                <a:schemeClr val="bg1">
                  <a:lumMod val="50000"/>
                </a:schemeClr>
              </a:solidFill>
              <a:latin typeface="Lato Semibold" panose="020F0702020204030203" pitchFamily="34" charset="0"/>
              <a:cs typeface="B Titr" pitchFamily="2" charset="-78"/>
            </a:endParaRPr>
          </a:p>
        </p:txBody>
      </p:sp>
      <p:sp>
        <p:nvSpPr>
          <p:cNvPr id="1023" name="Oval 1022"/>
          <p:cNvSpPr>
            <a:spLocks noChangeAspect="1"/>
          </p:cNvSpPr>
          <p:nvPr/>
        </p:nvSpPr>
        <p:spPr>
          <a:xfrm>
            <a:off x="3352801" y="4462463"/>
            <a:ext cx="108347" cy="144462"/>
          </a:xfrm>
          <a:prstGeom prst="ellipse">
            <a:avLst/>
          </a:prstGeom>
          <a:solidFill>
            <a:schemeClr val="accent1">
              <a:alpha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100" b="1" dirty="0"/>
          </a:p>
        </p:txBody>
      </p:sp>
      <p:sp>
        <p:nvSpPr>
          <p:cNvPr id="1024" name="Oval 1023"/>
          <p:cNvSpPr>
            <a:spLocks noChangeAspect="1"/>
          </p:cNvSpPr>
          <p:nvPr/>
        </p:nvSpPr>
        <p:spPr>
          <a:xfrm>
            <a:off x="3486151" y="4462463"/>
            <a:ext cx="108347" cy="144462"/>
          </a:xfrm>
          <a:prstGeom prst="ellipse">
            <a:avLst/>
          </a:prstGeom>
          <a:solidFill>
            <a:schemeClr val="accent2">
              <a:alpha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100" b="1" dirty="0"/>
          </a:p>
        </p:txBody>
      </p:sp>
      <p:sp>
        <p:nvSpPr>
          <p:cNvPr id="1025" name="Oval 1024"/>
          <p:cNvSpPr>
            <a:spLocks noChangeAspect="1"/>
          </p:cNvSpPr>
          <p:nvPr/>
        </p:nvSpPr>
        <p:spPr>
          <a:xfrm>
            <a:off x="3612357" y="4462463"/>
            <a:ext cx="108347" cy="144462"/>
          </a:xfrm>
          <a:prstGeom prst="ellipse">
            <a:avLst/>
          </a:prstGeom>
          <a:solidFill>
            <a:schemeClr val="accent3">
              <a:alpha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100" b="1" dirty="0"/>
          </a:p>
        </p:txBody>
      </p:sp>
      <p:sp>
        <p:nvSpPr>
          <p:cNvPr id="1026" name="Content Placeholder 2"/>
          <p:cNvSpPr txBox="1">
            <a:spLocks/>
          </p:cNvSpPr>
          <p:nvPr/>
        </p:nvSpPr>
        <p:spPr>
          <a:xfrm>
            <a:off x="2699148" y="4737100"/>
            <a:ext cx="1669256" cy="1295400"/>
          </a:xfrm>
          <a:prstGeom prst="rect">
            <a:avLst/>
          </a:prstGeom>
        </p:spPr>
        <p:txBody>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fontAlgn="auto">
              <a:lnSpc>
                <a:spcPct val="60000"/>
              </a:lnSpc>
              <a:defRPr/>
            </a:pPr>
            <a:endParaRPr lang="en-US" sz="1600" b="1" dirty="0" smtClean="0">
              <a:solidFill>
                <a:schemeClr val="bg1">
                  <a:lumMod val="50000"/>
                </a:schemeClr>
              </a:solidFill>
              <a:ea typeface="Roboto" panose="02000000000000000000" pitchFamily="2" charset="0"/>
            </a:endParaRPr>
          </a:p>
        </p:txBody>
      </p:sp>
      <p:sp>
        <p:nvSpPr>
          <p:cNvPr id="1027" name="Oval 1026"/>
          <p:cNvSpPr>
            <a:spLocks noChangeAspect="1"/>
          </p:cNvSpPr>
          <p:nvPr/>
        </p:nvSpPr>
        <p:spPr>
          <a:xfrm>
            <a:off x="5292328" y="4462463"/>
            <a:ext cx="108347" cy="144462"/>
          </a:xfrm>
          <a:prstGeom prst="ellipse">
            <a:avLst/>
          </a:prstGeom>
          <a:solidFill>
            <a:schemeClr val="accent1">
              <a:alpha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100" b="1" dirty="0"/>
          </a:p>
        </p:txBody>
      </p:sp>
      <p:sp>
        <p:nvSpPr>
          <p:cNvPr id="1028" name="Oval 1027"/>
          <p:cNvSpPr>
            <a:spLocks noChangeAspect="1"/>
          </p:cNvSpPr>
          <p:nvPr/>
        </p:nvSpPr>
        <p:spPr>
          <a:xfrm>
            <a:off x="5425678" y="4462463"/>
            <a:ext cx="108347" cy="144462"/>
          </a:xfrm>
          <a:prstGeom prst="ellipse">
            <a:avLst/>
          </a:prstGeom>
          <a:solidFill>
            <a:schemeClr val="accent2">
              <a:alpha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100" b="1" dirty="0"/>
          </a:p>
        </p:txBody>
      </p:sp>
      <p:sp>
        <p:nvSpPr>
          <p:cNvPr id="1029" name="Oval 1028"/>
          <p:cNvSpPr>
            <a:spLocks noChangeAspect="1"/>
          </p:cNvSpPr>
          <p:nvPr/>
        </p:nvSpPr>
        <p:spPr>
          <a:xfrm>
            <a:off x="5551885" y="4462463"/>
            <a:ext cx="108347" cy="144462"/>
          </a:xfrm>
          <a:prstGeom prst="ellipse">
            <a:avLst/>
          </a:prstGeom>
          <a:solidFill>
            <a:schemeClr val="accent3">
              <a:alpha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100" b="1" dirty="0"/>
          </a:p>
        </p:txBody>
      </p:sp>
      <p:sp>
        <p:nvSpPr>
          <p:cNvPr id="1035" name="Content Placeholder 2"/>
          <p:cNvSpPr txBox="1">
            <a:spLocks/>
          </p:cNvSpPr>
          <p:nvPr/>
        </p:nvSpPr>
        <p:spPr>
          <a:xfrm>
            <a:off x="2687242" y="4752975"/>
            <a:ext cx="1668065" cy="1295400"/>
          </a:xfrm>
          <a:prstGeom prst="rect">
            <a:avLst/>
          </a:prstGeom>
        </p:spPr>
        <p:txBody>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fontAlgn="auto">
              <a:lnSpc>
                <a:spcPct val="60000"/>
              </a:lnSpc>
              <a:defRPr/>
            </a:pPr>
            <a:endParaRPr lang="en-US" sz="1600" b="1" dirty="0">
              <a:solidFill>
                <a:schemeClr val="bg1">
                  <a:lumMod val="50000"/>
                </a:schemeClr>
              </a:solidFill>
              <a:ea typeface="Roboto" panose="02000000000000000000" pitchFamily="2" charset="0"/>
            </a:endParaRPr>
          </a:p>
        </p:txBody>
      </p:sp>
      <p:sp>
        <p:nvSpPr>
          <p:cNvPr id="17423" name="Rectangle 1"/>
          <p:cNvSpPr>
            <a:spLocks noChangeArrowheads="1"/>
          </p:cNvSpPr>
          <p:nvPr/>
        </p:nvSpPr>
        <p:spPr bwMode="auto">
          <a:xfrm>
            <a:off x="2447925" y="4738688"/>
            <a:ext cx="4256485" cy="646331"/>
          </a:xfrm>
          <a:prstGeom prst="rect">
            <a:avLst/>
          </a:prstGeom>
          <a:noFill/>
          <a:ln w="9525">
            <a:noFill/>
            <a:miter lim="800000"/>
            <a:headEnd/>
            <a:tailEnd/>
          </a:ln>
        </p:spPr>
        <p:txBody>
          <a:bodyPr anchor="ctr">
            <a:spAutoFit/>
          </a:bodyPr>
          <a:lstStyle/>
          <a:p>
            <a:pPr algn="r" rtl="1" eaLnBrk="1" hangingPunct="1">
              <a:buFontTx/>
              <a:buChar char="•"/>
            </a:pPr>
            <a:r>
              <a:rPr lang="ar-SA">
                <a:ea typeface="Calibri" pitchFamily="34" charset="0"/>
                <a:cs typeface="B Nazanin" pitchFamily="2" charset="-78"/>
              </a:rPr>
              <a:t>ارتقا کیفیت و جایگاه مدارس، به عنوان کانون اصلی تعلیم و تربیت رسمی؛</a:t>
            </a:r>
            <a:endParaRPr lang="ar-SA" sz="2400">
              <a:ea typeface="Calibri" pitchFamily="34" charset="0"/>
            </a:endParaRPr>
          </a:p>
        </p:txBody>
      </p:sp>
      <p:sp>
        <p:nvSpPr>
          <p:cNvPr id="17424" name="Rectangle 1"/>
          <p:cNvSpPr>
            <a:spLocks noChangeArrowheads="1"/>
          </p:cNvSpPr>
          <p:nvPr/>
        </p:nvSpPr>
        <p:spPr bwMode="auto">
          <a:xfrm>
            <a:off x="981075" y="5243513"/>
            <a:ext cx="5711429" cy="646331"/>
          </a:xfrm>
          <a:prstGeom prst="rect">
            <a:avLst/>
          </a:prstGeom>
          <a:noFill/>
          <a:ln w="9525">
            <a:noFill/>
            <a:miter lim="800000"/>
            <a:headEnd/>
            <a:tailEnd/>
          </a:ln>
        </p:spPr>
        <p:txBody>
          <a:bodyPr anchor="ctr">
            <a:spAutoFit/>
          </a:bodyPr>
          <a:lstStyle/>
          <a:p>
            <a:pPr algn="r" rtl="1" eaLnBrk="1" hangingPunct="1">
              <a:buFontTx/>
              <a:buChar char="•"/>
            </a:pPr>
            <a:r>
              <a:rPr lang="ar-SA" dirty="0">
                <a:cs typeface="B Nazanin" pitchFamily="2" charset="-78"/>
              </a:rPr>
              <a:t>نهادینه کردن جهت گیری های فرهنگی – تربیتی در تدوین و اجرای متوازن سند تحول بنیادین آ. پ</a:t>
            </a:r>
            <a:endParaRPr lang="ar-SA" sz="2400" dirty="0">
              <a:cs typeface="B Nazanin" pitchFamily="2" charset="-78"/>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17"/>
                                        </p:tgtEl>
                                        <p:attrNameLst>
                                          <p:attrName>style.visibility</p:attrName>
                                        </p:attrNameLst>
                                      </p:cBhvr>
                                      <p:to>
                                        <p:strVal val="visible"/>
                                      </p:to>
                                    </p:set>
                                    <p:animEffect transition="in" filter="fade">
                                      <p:cBhvr>
                                        <p:cTn id="7" dur="1000"/>
                                        <p:tgtEl>
                                          <p:spTgt spid="1017"/>
                                        </p:tgtEl>
                                      </p:cBhvr>
                                    </p:animEffect>
                                    <p:anim calcmode="lin" valueType="num">
                                      <p:cBhvr>
                                        <p:cTn id="8" dur="1000" fill="hold"/>
                                        <p:tgtEl>
                                          <p:spTgt spid="1017"/>
                                        </p:tgtEl>
                                        <p:attrNameLst>
                                          <p:attrName>ppt_x</p:attrName>
                                        </p:attrNameLst>
                                      </p:cBhvr>
                                      <p:tavLst>
                                        <p:tav tm="0">
                                          <p:val>
                                            <p:strVal val="#ppt_x"/>
                                          </p:val>
                                        </p:tav>
                                        <p:tav tm="100000">
                                          <p:val>
                                            <p:strVal val="#ppt_x"/>
                                          </p:val>
                                        </p:tav>
                                      </p:tavLst>
                                    </p:anim>
                                    <p:anim calcmode="lin" valueType="num">
                                      <p:cBhvr>
                                        <p:cTn id="9" dur="1000" fill="hold"/>
                                        <p:tgtEl>
                                          <p:spTgt spid="10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entr" presetSubtype="0" fill="hold" grpId="0" nodeType="withEffect">
                                  <p:stCondLst>
                                    <p:cond delay="2000"/>
                                  </p:stCondLst>
                                  <p:childTnLst>
                                    <p:set>
                                      <p:cBhvr>
                                        <p:cTn id="19" dur="1" fill="hold">
                                          <p:stCondLst>
                                            <p:cond delay="0"/>
                                          </p:stCondLst>
                                        </p:cTn>
                                        <p:tgtEl>
                                          <p:spTgt spid="1023"/>
                                        </p:tgtEl>
                                        <p:attrNameLst>
                                          <p:attrName>style.visibility</p:attrName>
                                        </p:attrNameLst>
                                      </p:cBhvr>
                                      <p:to>
                                        <p:strVal val="visible"/>
                                      </p:to>
                                    </p:set>
                                    <p:animEffect transition="in" filter="fade">
                                      <p:cBhvr>
                                        <p:cTn id="20" dur="1000"/>
                                        <p:tgtEl>
                                          <p:spTgt spid="1023"/>
                                        </p:tgtEl>
                                      </p:cBhvr>
                                    </p:animEffect>
                                    <p:anim calcmode="lin" valueType="num">
                                      <p:cBhvr>
                                        <p:cTn id="21" dur="1000" fill="hold"/>
                                        <p:tgtEl>
                                          <p:spTgt spid="1023"/>
                                        </p:tgtEl>
                                        <p:attrNameLst>
                                          <p:attrName>ppt_x</p:attrName>
                                        </p:attrNameLst>
                                      </p:cBhvr>
                                      <p:tavLst>
                                        <p:tav tm="0">
                                          <p:val>
                                            <p:strVal val="#ppt_x"/>
                                          </p:val>
                                        </p:tav>
                                        <p:tav tm="100000">
                                          <p:val>
                                            <p:strVal val="#ppt_x"/>
                                          </p:val>
                                        </p:tav>
                                      </p:tavLst>
                                    </p:anim>
                                    <p:anim calcmode="lin" valueType="num">
                                      <p:cBhvr>
                                        <p:cTn id="22" dur="1000" fill="hold"/>
                                        <p:tgtEl>
                                          <p:spTgt spid="10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1024"/>
                                        </p:tgtEl>
                                        <p:attrNameLst>
                                          <p:attrName>style.visibility</p:attrName>
                                        </p:attrNameLst>
                                      </p:cBhvr>
                                      <p:to>
                                        <p:strVal val="visible"/>
                                      </p:to>
                                    </p:set>
                                    <p:animEffect transition="in" filter="fade">
                                      <p:cBhvr>
                                        <p:cTn id="25" dur="1000"/>
                                        <p:tgtEl>
                                          <p:spTgt spid="1024"/>
                                        </p:tgtEl>
                                      </p:cBhvr>
                                    </p:animEffect>
                                    <p:anim calcmode="lin" valueType="num">
                                      <p:cBhvr>
                                        <p:cTn id="26" dur="1000" fill="hold"/>
                                        <p:tgtEl>
                                          <p:spTgt spid="1024"/>
                                        </p:tgtEl>
                                        <p:attrNameLst>
                                          <p:attrName>ppt_x</p:attrName>
                                        </p:attrNameLst>
                                      </p:cBhvr>
                                      <p:tavLst>
                                        <p:tav tm="0">
                                          <p:val>
                                            <p:strVal val="#ppt_x"/>
                                          </p:val>
                                        </p:tav>
                                        <p:tav tm="100000">
                                          <p:val>
                                            <p:strVal val="#ppt_x"/>
                                          </p:val>
                                        </p:tav>
                                      </p:tavLst>
                                    </p:anim>
                                    <p:anim calcmode="lin" valueType="num">
                                      <p:cBhvr>
                                        <p:cTn id="27" dur="1000" fill="hold"/>
                                        <p:tgtEl>
                                          <p:spTgt spid="102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3000"/>
                                  </p:stCondLst>
                                  <p:childTnLst>
                                    <p:set>
                                      <p:cBhvr>
                                        <p:cTn id="29" dur="1" fill="hold">
                                          <p:stCondLst>
                                            <p:cond delay="0"/>
                                          </p:stCondLst>
                                        </p:cTn>
                                        <p:tgtEl>
                                          <p:spTgt spid="1025"/>
                                        </p:tgtEl>
                                        <p:attrNameLst>
                                          <p:attrName>style.visibility</p:attrName>
                                        </p:attrNameLst>
                                      </p:cBhvr>
                                      <p:to>
                                        <p:strVal val="visible"/>
                                      </p:to>
                                    </p:set>
                                    <p:animEffect transition="in" filter="fade">
                                      <p:cBhvr>
                                        <p:cTn id="30" dur="1000"/>
                                        <p:tgtEl>
                                          <p:spTgt spid="1025"/>
                                        </p:tgtEl>
                                      </p:cBhvr>
                                    </p:animEffect>
                                    <p:anim calcmode="lin" valueType="num">
                                      <p:cBhvr>
                                        <p:cTn id="31" dur="1000" fill="hold"/>
                                        <p:tgtEl>
                                          <p:spTgt spid="1025"/>
                                        </p:tgtEl>
                                        <p:attrNameLst>
                                          <p:attrName>ppt_x</p:attrName>
                                        </p:attrNameLst>
                                      </p:cBhvr>
                                      <p:tavLst>
                                        <p:tav tm="0">
                                          <p:val>
                                            <p:strVal val="#ppt_x"/>
                                          </p:val>
                                        </p:tav>
                                        <p:tav tm="100000">
                                          <p:val>
                                            <p:strVal val="#ppt_x"/>
                                          </p:val>
                                        </p:tav>
                                      </p:tavLst>
                                    </p:anim>
                                    <p:anim calcmode="lin" valueType="num">
                                      <p:cBhvr>
                                        <p:cTn id="32" dur="1000" fill="hold"/>
                                        <p:tgtEl>
                                          <p:spTgt spid="1025"/>
                                        </p:tgtEl>
                                        <p:attrNameLst>
                                          <p:attrName>ppt_y</p:attrName>
                                        </p:attrNameLst>
                                      </p:cBhvr>
                                      <p:tavLst>
                                        <p:tav tm="0">
                                          <p:val>
                                            <p:strVal val="#ppt_y+.1"/>
                                          </p:val>
                                        </p:tav>
                                        <p:tav tm="100000">
                                          <p:val>
                                            <p:strVal val="#ppt_y"/>
                                          </p:val>
                                        </p:tav>
                                      </p:tavLst>
                                    </p:anim>
                                  </p:childTnLst>
                                </p:cTn>
                              </p:par>
                              <p:par>
                                <p:cTn id="33" presetID="45" presetClass="entr" presetSubtype="0" fill="hold" grpId="0" nodeType="withEffect" nodePh="1">
                                  <p:stCondLst>
                                    <p:cond delay="0"/>
                                  </p:stCondLst>
                                  <p:endCondLst>
                                    <p:cond evt="begin" delay="0">
                                      <p:tn val="33"/>
                                    </p:cond>
                                  </p:end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2000"/>
                                        <p:tgtEl>
                                          <p:spTgt spid="1026"/>
                                        </p:tgtEl>
                                      </p:cBhvr>
                                    </p:animEffect>
                                    <p:anim calcmode="lin" valueType="num">
                                      <p:cBhvr>
                                        <p:cTn id="36" dur="2000" fill="hold"/>
                                        <p:tgtEl>
                                          <p:spTgt spid="1026"/>
                                        </p:tgtEl>
                                        <p:attrNameLst>
                                          <p:attrName>ppt_w</p:attrName>
                                        </p:attrNameLst>
                                      </p:cBhvr>
                                      <p:tavLst>
                                        <p:tav tm="0" fmla="#ppt_w*sin(2.5*pi*$)">
                                          <p:val>
                                            <p:fltVal val="0"/>
                                          </p:val>
                                        </p:tav>
                                        <p:tav tm="100000">
                                          <p:val>
                                            <p:fltVal val="1"/>
                                          </p:val>
                                        </p:tav>
                                      </p:tavLst>
                                    </p:anim>
                                    <p:anim calcmode="lin" valueType="num">
                                      <p:cBhvr>
                                        <p:cTn id="37" dur="2000" fill="hold"/>
                                        <p:tgtEl>
                                          <p:spTgt spid="1026"/>
                                        </p:tgtEl>
                                        <p:attrNameLst>
                                          <p:attrName>ppt_h</p:attrName>
                                        </p:attrNameLst>
                                      </p:cBhvr>
                                      <p:tavLst>
                                        <p:tav tm="0">
                                          <p:val>
                                            <p:strVal val="#ppt_h"/>
                                          </p:val>
                                        </p:tav>
                                        <p:tav tm="100000">
                                          <p:val>
                                            <p:strVal val="#ppt_h"/>
                                          </p:val>
                                        </p:tav>
                                      </p:tavLst>
                                    </p:anim>
                                  </p:childTnLst>
                                </p:cTn>
                              </p:par>
                              <p:par>
                                <p:cTn id="38" presetID="42" presetClass="entr" presetSubtype="0" fill="hold" grpId="0" nodeType="withEffect">
                                  <p:stCondLst>
                                    <p:cond delay="2000"/>
                                  </p:stCondLst>
                                  <p:childTnLst>
                                    <p:set>
                                      <p:cBhvr>
                                        <p:cTn id="39" dur="1" fill="hold">
                                          <p:stCondLst>
                                            <p:cond delay="0"/>
                                          </p:stCondLst>
                                        </p:cTn>
                                        <p:tgtEl>
                                          <p:spTgt spid="1027"/>
                                        </p:tgtEl>
                                        <p:attrNameLst>
                                          <p:attrName>style.visibility</p:attrName>
                                        </p:attrNameLst>
                                      </p:cBhvr>
                                      <p:to>
                                        <p:strVal val="visible"/>
                                      </p:to>
                                    </p:set>
                                    <p:animEffect transition="in" filter="fade">
                                      <p:cBhvr>
                                        <p:cTn id="40" dur="1000"/>
                                        <p:tgtEl>
                                          <p:spTgt spid="1027"/>
                                        </p:tgtEl>
                                      </p:cBhvr>
                                    </p:animEffect>
                                    <p:anim calcmode="lin" valueType="num">
                                      <p:cBhvr>
                                        <p:cTn id="41" dur="1000" fill="hold"/>
                                        <p:tgtEl>
                                          <p:spTgt spid="1027"/>
                                        </p:tgtEl>
                                        <p:attrNameLst>
                                          <p:attrName>ppt_x</p:attrName>
                                        </p:attrNameLst>
                                      </p:cBhvr>
                                      <p:tavLst>
                                        <p:tav tm="0">
                                          <p:val>
                                            <p:strVal val="#ppt_x"/>
                                          </p:val>
                                        </p:tav>
                                        <p:tav tm="100000">
                                          <p:val>
                                            <p:strVal val="#ppt_x"/>
                                          </p:val>
                                        </p:tav>
                                      </p:tavLst>
                                    </p:anim>
                                    <p:anim calcmode="lin" valueType="num">
                                      <p:cBhvr>
                                        <p:cTn id="42" dur="1000" fill="hold"/>
                                        <p:tgtEl>
                                          <p:spTgt spid="1027"/>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1028"/>
                                        </p:tgtEl>
                                        <p:attrNameLst>
                                          <p:attrName>style.visibility</p:attrName>
                                        </p:attrNameLst>
                                      </p:cBhvr>
                                      <p:to>
                                        <p:strVal val="visible"/>
                                      </p:to>
                                    </p:set>
                                    <p:animEffect transition="in" filter="fade">
                                      <p:cBhvr>
                                        <p:cTn id="45" dur="1000"/>
                                        <p:tgtEl>
                                          <p:spTgt spid="1028"/>
                                        </p:tgtEl>
                                      </p:cBhvr>
                                    </p:animEffect>
                                    <p:anim calcmode="lin" valueType="num">
                                      <p:cBhvr>
                                        <p:cTn id="46" dur="1000" fill="hold"/>
                                        <p:tgtEl>
                                          <p:spTgt spid="1028"/>
                                        </p:tgtEl>
                                        <p:attrNameLst>
                                          <p:attrName>ppt_x</p:attrName>
                                        </p:attrNameLst>
                                      </p:cBhvr>
                                      <p:tavLst>
                                        <p:tav tm="0">
                                          <p:val>
                                            <p:strVal val="#ppt_x"/>
                                          </p:val>
                                        </p:tav>
                                        <p:tav tm="100000">
                                          <p:val>
                                            <p:strVal val="#ppt_x"/>
                                          </p:val>
                                        </p:tav>
                                      </p:tavLst>
                                    </p:anim>
                                    <p:anim calcmode="lin" valueType="num">
                                      <p:cBhvr>
                                        <p:cTn id="47" dur="1000" fill="hold"/>
                                        <p:tgtEl>
                                          <p:spTgt spid="1028"/>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3000"/>
                                  </p:stCondLst>
                                  <p:childTnLst>
                                    <p:set>
                                      <p:cBhvr>
                                        <p:cTn id="49" dur="1" fill="hold">
                                          <p:stCondLst>
                                            <p:cond delay="0"/>
                                          </p:stCondLst>
                                        </p:cTn>
                                        <p:tgtEl>
                                          <p:spTgt spid="1029"/>
                                        </p:tgtEl>
                                        <p:attrNameLst>
                                          <p:attrName>style.visibility</p:attrName>
                                        </p:attrNameLst>
                                      </p:cBhvr>
                                      <p:to>
                                        <p:strVal val="visible"/>
                                      </p:to>
                                    </p:set>
                                    <p:animEffect transition="in" filter="fade">
                                      <p:cBhvr>
                                        <p:cTn id="50" dur="1000"/>
                                        <p:tgtEl>
                                          <p:spTgt spid="1029"/>
                                        </p:tgtEl>
                                      </p:cBhvr>
                                    </p:animEffect>
                                    <p:anim calcmode="lin" valueType="num">
                                      <p:cBhvr>
                                        <p:cTn id="51" dur="1000" fill="hold"/>
                                        <p:tgtEl>
                                          <p:spTgt spid="1029"/>
                                        </p:tgtEl>
                                        <p:attrNameLst>
                                          <p:attrName>ppt_x</p:attrName>
                                        </p:attrNameLst>
                                      </p:cBhvr>
                                      <p:tavLst>
                                        <p:tav tm="0">
                                          <p:val>
                                            <p:strVal val="#ppt_x"/>
                                          </p:val>
                                        </p:tav>
                                        <p:tav tm="100000">
                                          <p:val>
                                            <p:strVal val="#ppt_x"/>
                                          </p:val>
                                        </p:tav>
                                      </p:tavLst>
                                    </p:anim>
                                    <p:anim calcmode="lin" valueType="num">
                                      <p:cBhvr>
                                        <p:cTn id="52" dur="1000" fill="hold"/>
                                        <p:tgtEl>
                                          <p:spTgt spid="1029"/>
                                        </p:tgtEl>
                                        <p:attrNameLst>
                                          <p:attrName>ppt_y</p:attrName>
                                        </p:attrNameLst>
                                      </p:cBhvr>
                                      <p:tavLst>
                                        <p:tav tm="0">
                                          <p:val>
                                            <p:strVal val="#ppt_y+.1"/>
                                          </p:val>
                                        </p:tav>
                                        <p:tav tm="100000">
                                          <p:val>
                                            <p:strVal val="#ppt_y"/>
                                          </p:val>
                                        </p:tav>
                                      </p:tavLst>
                                    </p:anim>
                                  </p:childTnLst>
                                </p:cTn>
                              </p:par>
                              <p:par>
                                <p:cTn id="53" presetID="45" presetClass="entr" presetSubtype="0" fill="hold" grpId="0" nodeType="withEffect" nodePh="1">
                                  <p:stCondLst>
                                    <p:cond delay="0"/>
                                  </p:stCondLst>
                                  <p:endCondLst>
                                    <p:cond evt="begin" delay="0">
                                      <p:tn val="53"/>
                                    </p:cond>
                                  </p:endCondLst>
                                  <p:childTnLst>
                                    <p:set>
                                      <p:cBhvr>
                                        <p:cTn id="54" dur="1" fill="hold">
                                          <p:stCondLst>
                                            <p:cond delay="0"/>
                                          </p:stCondLst>
                                        </p:cTn>
                                        <p:tgtEl>
                                          <p:spTgt spid="1035"/>
                                        </p:tgtEl>
                                        <p:attrNameLst>
                                          <p:attrName>style.visibility</p:attrName>
                                        </p:attrNameLst>
                                      </p:cBhvr>
                                      <p:to>
                                        <p:strVal val="visible"/>
                                      </p:to>
                                    </p:set>
                                    <p:animEffect transition="in" filter="fade">
                                      <p:cBhvr>
                                        <p:cTn id="55" dur="2000"/>
                                        <p:tgtEl>
                                          <p:spTgt spid="1035"/>
                                        </p:tgtEl>
                                      </p:cBhvr>
                                    </p:animEffect>
                                    <p:anim calcmode="lin" valueType="num">
                                      <p:cBhvr>
                                        <p:cTn id="56" dur="2000" fill="hold"/>
                                        <p:tgtEl>
                                          <p:spTgt spid="1035"/>
                                        </p:tgtEl>
                                        <p:attrNameLst>
                                          <p:attrName>ppt_w</p:attrName>
                                        </p:attrNameLst>
                                      </p:cBhvr>
                                      <p:tavLst>
                                        <p:tav tm="0" fmla="#ppt_w*sin(2.5*pi*$)">
                                          <p:val>
                                            <p:fltVal val="0"/>
                                          </p:val>
                                        </p:tav>
                                        <p:tav tm="100000">
                                          <p:val>
                                            <p:fltVal val="1"/>
                                          </p:val>
                                        </p:tav>
                                      </p:tavLst>
                                    </p:anim>
                                    <p:anim calcmode="lin" valueType="num">
                                      <p:cBhvr>
                                        <p:cTn id="57" dur="2000" fill="hold"/>
                                        <p:tgtEl>
                                          <p:spTgt spid="10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7" grpId="0"/>
      <p:bldP spid="1023" grpId="0" animBg="1"/>
      <p:bldP spid="1024" grpId="0" animBg="1"/>
      <p:bldP spid="1025" grpId="0" animBg="1"/>
      <p:bldP spid="1026" grpId="0"/>
      <p:bldP spid="1027" grpId="0" animBg="1"/>
      <p:bldP spid="1028" grpId="0" animBg="1"/>
      <p:bldP spid="1029" grpId="0" animBg="1"/>
      <p:bldP spid="10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804" y="1296958"/>
            <a:ext cx="8229600" cy="846158"/>
          </a:xfrm>
        </p:spPr>
        <p:txBody>
          <a:bodyPr/>
          <a:lstStyle/>
          <a:p>
            <a:r>
              <a:rPr lang="fa-IR"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عوامل اصلي موثر در تربيت</a:t>
            </a:r>
            <a:endParaRPr lang="fa-IR"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endParaRPr>
          </a:p>
        </p:txBody>
      </p:sp>
      <p:sp>
        <p:nvSpPr>
          <p:cNvPr id="3" name="Content Placeholder 2"/>
          <p:cNvSpPr>
            <a:spLocks noGrp="1"/>
          </p:cNvSpPr>
          <p:nvPr>
            <p:ph idx="1"/>
          </p:nvPr>
        </p:nvSpPr>
        <p:spPr>
          <a:xfrm>
            <a:off x="500034" y="2428868"/>
            <a:ext cx="8229600" cy="3071834"/>
          </a:xfrm>
        </p:spPr>
        <p:txBody>
          <a:bodyPr/>
          <a:lstStyle/>
          <a:p>
            <a:pPr marL="514350" indent="-514350">
              <a:buAutoNum type="arabicPeriod"/>
            </a:pPr>
            <a:r>
              <a:rPr lang="fa-IR" dirty="0" smtClean="0">
                <a:solidFill>
                  <a:srgbClr val="00B050"/>
                </a:solidFill>
                <a:cs typeface="B Titr" pitchFamily="2" charset="-78"/>
              </a:rPr>
              <a:t>خانواده: </a:t>
            </a:r>
            <a:r>
              <a:rPr lang="fa-IR" b="1" dirty="0" smtClean="0">
                <a:cs typeface="B Zar" pitchFamily="2" charset="-78"/>
              </a:rPr>
              <a:t>وراثت + تربيت به ويژه تا پنج سالگي</a:t>
            </a:r>
          </a:p>
          <a:p>
            <a:pPr marL="514350" indent="-514350">
              <a:buAutoNum type="arabicPeriod"/>
            </a:pPr>
            <a:r>
              <a:rPr lang="fa-IR" dirty="0" smtClean="0">
                <a:solidFill>
                  <a:srgbClr val="00B050"/>
                </a:solidFill>
                <a:cs typeface="B Titr" pitchFamily="2" charset="-78"/>
              </a:rPr>
              <a:t>آموزش و پرورش:</a:t>
            </a:r>
            <a:r>
              <a:rPr lang="fa-IR" b="1" dirty="0" smtClean="0">
                <a:solidFill>
                  <a:srgbClr val="00B050"/>
                </a:solidFill>
                <a:cs typeface="B Zar" pitchFamily="2" charset="-78"/>
              </a:rPr>
              <a:t> </a:t>
            </a:r>
            <a:r>
              <a:rPr lang="fa-IR" b="1" dirty="0" smtClean="0">
                <a:cs typeface="B Zar" pitchFamily="2" charset="-78"/>
              </a:rPr>
              <a:t>به ويژه دوره پيش دبستاني و ابتدائي</a:t>
            </a:r>
          </a:p>
          <a:p>
            <a:pPr marL="514350" indent="-514350">
              <a:buAutoNum type="arabicPeriod"/>
            </a:pPr>
            <a:r>
              <a:rPr lang="fa-IR" dirty="0" smtClean="0">
                <a:solidFill>
                  <a:srgbClr val="00B050"/>
                </a:solidFill>
                <a:cs typeface="B Titr" pitchFamily="2" charset="-78"/>
              </a:rPr>
              <a:t>جامعه: </a:t>
            </a:r>
            <a:r>
              <a:rPr lang="fa-IR" b="1" dirty="0" smtClean="0">
                <a:cs typeface="B Zar" pitchFamily="2" charset="-78"/>
              </a:rPr>
              <a:t>نهادهاي اجتماعي به ويژه شهرداري</a:t>
            </a:r>
          </a:p>
          <a:p>
            <a:pPr marL="514350" indent="-514350">
              <a:buAutoNum type="arabicPeriod"/>
            </a:pPr>
            <a:r>
              <a:rPr lang="fa-IR" dirty="0" smtClean="0">
                <a:solidFill>
                  <a:srgbClr val="00B050"/>
                </a:solidFill>
                <a:cs typeface="B Titr" pitchFamily="2" charset="-78"/>
              </a:rPr>
              <a:t>رسانه‌ها: </a:t>
            </a:r>
            <a:r>
              <a:rPr lang="fa-IR" b="1" dirty="0" smtClean="0">
                <a:cs typeface="B Zar" pitchFamily="2" charset="-78"/>
              </a:rPr>
              <a:t>ديداري، شنيداري، مجازي و ...</a:t>
            </a:r>
          </a:p>
          <a:p>
            <a:pPr marL="514350" indent="-514350">
              <a:buNone/>
            </a:pPr>
            <a:endParaRPr lang="fa-IR" dirty="0" smtClean="0">
              <a:cs typeface="B Titr" pitchFamily="2" charset="-78"/>
            </a:endParaRPr>
          </a:p>
        </p:txBody>
      </p:sp>
      <p:sp>
        <p:nvSpPr>
          <p:cNvPr id="4" name="TextBox 3"/>
          <p:cNvSpPr txBox="1"/>
          <p:nvPr/>
        </p:nvSpPr>
        <p:spPr>
          <a:xfrm>
            <a:off x="1714480" y="5500702"/>
            <a:ext cx="5572164" cy="707886"/>
          </a:xfrm>
          <a:prstGeom prst="rect">
            <a:avLst/>
          </a:prstGeom>
          <a:noFill/>
        </p:spPr>
        <p:txBody>
          <a:bodyPr wrap="square" rtlCol="1">
            <a:spAutoFit/>
          </a:bodyPr>
          <a:lstStyle/>
          <a:p>
            <a:pPr algn="ct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Zar" pitchFamily="2" charset="-78"/>
              </a:rPr>
              <a:t>روابط اين عوامل با هم خطي نيست و پيوست آن ها بر يكديگر اثر متقابل و چند وجهي دارد.</a:t>
            </a:r>
            <a:endParaRPr lang="fa-I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Zar" pitchFamily="2" charset="-7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3"/>
          <p:cNvGrpSpPr>
            <a:grpSpLocks/>
          </p:cNvGrpSpPr>
          <p:nvPr/>
        </p:nvGrpSpPr>
        <p:grpSpPr bwMode="auto">
          <a:xfrm rot="224823">
            <a:off x="2273373" y="937123"/>
            <a:ext cx="4695107" cy="1953890"/>
            <a:chOff x="2352" y="1827"/>
            <a:chExt cx="2969" cy="669"/>
          </a:xfrm>
          <a:solidFill>
            <a:schemeClr val="tx1"/>
          </a:solidFill>
          <a:effectLst/>
        </p:grpSpPr>
        <p:grpSp>
          <p:nvGrpSpPr>
            <p:cNvPr id="3" name="Group 544"/>
            <p:cNvGrpSpPr>
              <a:grpSpLocks/>
            </p:cNvGrpSpPr>
            <p:nvPr/>
          </p:nvGrpSpPr>
          <p:grpSpPr bwMode="auto">
            <a:xfrm>
              <a:off x="2359" y="1827"/>
              <a:ext cx="2962" cy="669"/>
              <a:chOff x="2359" y="1827"/>
              <a:chExt cx="2962" cy="669"/>
            </a:xfrm>
            <a:grpFill/>
          </p:grpSpPr>
          <p:sp>
            <p:nvSpPr>
              <p:cNvPr id="318" name="Freeform 345"/>
              <p:cNvSpPr>
                <a:spLocks/>
              </p:cNvSpPr>
              <p:nvPr/>
            </p:nvSpPr>
            <p:spPr bwMode="auto">
              <a:xfrm>
                <a:off x="5276" y="2113"/>
                <a:ext cx="18" cy="10"/>
              </a:xfrm>
              <a:custGeom>
                <a:avLst/>
                <a:gdLst>
                  <a:gd name="T0" fmla="*/ 11 w 36"/>
                  <a:gd name="T1" fmla="*/ 0 h 20"/>
                  <a:gd name="T2" fmla="*/ 18 w 36"/>
                  <a:gd name="T3" fmla="*/ 2 h 20"/>
                  <a:gd name="T4" fmla="*/ 27 w 36"/>
                  <a:gd name="T5" fmla="*/ 4 h 20"/>
                  <a:gd name="T6" fmla="*/ 36 w 36"/>
                  <a:gd name="T7" fmla="*/ 4 h 20"/>
                  <a:gd name="T8" fmla="*/ 36 w 36"/>
                  <a:gd name="T9" fmla="*/ 11 h 20"/>
                  <a:gd name="T10" fmla="*/ 31 w 36"/>
                  <a:gd name="T11" fmla="*/ 17 h 20"/>
                  <a:gd name="T12" fmla="*/ 22 w 36"/>
                  <a:gd name="T13" fmla="*/ 20 h 20"/>
                  <a:gd name="T14" fmla="*/ 13 w 36"/>
                  <a:gd name="T15" fmla="*/ 20 h 20"/>
                  <a:gd name="T16" fmla="*/ 6 w 36"/>
                  <a:gd name="T17" fmla="*/ 17 h 20"/>
                  <a:gd name="T18" fmla="*/ 0 w 36"/>
                  <a:gd name="T19" fmla="*/ 11 h 20"/>
                  <a:gd name="T20" fmla="*/ 2 w 36"/>
                  <a:gd name="T21" fmla="*/ 0 h 20"/>
                  <a:gd name="T22" fmla="*/ 11 w 36"/>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0">
                    <a:moveTo>
                      <a:pt x="11" y="0"/>
                    </a:moveTo>
                    <a:lnTo>
                      <a:pt x="18" y="2"/>
                    </a:lnTo>
                    <a:lnTo>
                      <a:pt x="27" y="4"/>
                    </a:lnTo>
                    <a:lnTo>
                      <a:pt x="36" y="4"/>
                    </a:lnTo>
                    <a:lnTo>
                      <a:pt x="36" y="11"/>
                    </a:lnTo>
                    <a:lnTo>
                      <a:pt x="31" y="17"/>
                    </a:lnTo>
                    <a:lnTo>
                      <a:pt x="22" y="20"/>
                    </a:lnTo>
                    <a:lnTo>
                      <a:pt x="13" y="20"/>
                    </a:lnTo>
                    <a:lnTo>
                      <a:pt x="6" y="17"/>
                    </a:lnTo>
                    <a:lnTo>
                      <a:pt x="0" y="11"/>
                    </a:lnTo>
                    <a:lnTo>
                      <a:pt x="2"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9" name="Freeform 346"/>
              <p:cNvSpPr>
                <a:spLocks/>
              </p:cNvSpPr>
              <p:nvPr/>
            </p:nvSpPr>
            <p:spPr bwMode="auto">
              <a:xfrm>
                <a:off x="5311" y="2316"/>
                <a:ext cx="10" cy="4"/>
              </a:xfrm>
              <a:custGeom>
                <a:avLst/>
                <a:gdLst>
                  <a:gd name="T0" fmla="*/ 9 w 20"/>
                  <a:gd name="T1" fmla="*/ 0 h 9"/>
                  <a:gd name="T2" fmla="*/ 16 w 20"/>
                  <a:gd name="T3" fmla="*/ 2 h 9"/>
                  <a:gd name="T4" fmla="*/ 18 w 20"/>
                  <a:gd name="T5" fmla="*/ 2 h 9"/>
                  <a:gd name="T6" fmla="*/ 20 w 20"/>
                  <a:gd name="T7" fmla="*/ 4 h 9"/>
                  <a:gd name="T8" fmla="*/ 20 w 20"/>
                  <a:gd name="T9" fmla="*/ 6 h 9"/>
                  <a:gd name="T10" fmla="*/ 18 w 20"/>
                  <a:gd name="T11" fmla="*/ 7 h 9"/>
                  <a:gd name="T12" fmla="*/ 16 w 20"/>
                  <a:gd name="T13" fmla="*/ 7 h 9"/>
                  <a:gd name="T14" fmla="*/ 12 w 20"/>
                  <a:gd name="T15" fmla="*/ 9 h 9"/>
                  <a:gd name="T16" fmla="*/ 9 w 20"/>
                  <a:gd name="T17" fmla="*/ 9 h 9"/>
                  <a:gd name="T18" fmla="*/ 5 w 20"/>
                  <a:gd name="T19" fmla="*/ 9 h 9"/>
                  <a:gd name="T20" fmla="*/ 3 w 20"/>
                  <a:gd name="T21" fmla="*/ 9 h 9"/>
                  <a:gd name="T22" fmla="*/ 2 w 20"/>
                  <a:gd name="T23" fmla="*/ 9 h 9"/>
                  <a:gd name="T24" fmla="*/ 0 w 20"/>
                  <a:gd name="T25" fmla="*/ 7 h 9"/>
                  <a:gd name="T26" fmla="*/ 2 w 20"/>
                  <a:gd name="T27" fmla="*/ 6 h 9"/>
                  <a:gd name="T28" fmla="*/ 5 w 20"/>
                  <a:gd name="T29" fmla="*/ 4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6" y="2"/>
                    </a:lnTo>
                    <a:lnTo>
                      <a:pt x="18" y="2"/>
                    </a:lnTo>
                    <a:lnTo>
                      <a:pt x="20" y="4"/>
                    </a:lnTo>
                    <a:lnTo>
                      <a:pt x="20" y="6"/>
                    </a:lnTo>
                    <a:lnTo>
                      <a:pt x="18" y="7"/>
                    </a:lnTo>
                    <a:lnTo>
                      <a:pt x="16" y="7"/>
                    </a:lnTo>
                    <a:lnTo>
                      <a:pt x="12" y="9"/>
                    </a:lnTo>
                    <a:lnTo>
                      <a:pt x="9" y="9"/>
                    </a:lnTo>
                    <a:lnTo>
                      <a:pt x="5" y="9"/>
                    </a:lnTo>
                    <a:lnTo>
                      <a:pt x="3" y="9"/>
                    </a:lnTo>
                    <a:lnTo>
                      <a:pt x="2" y="9"/>
                    </a:lnTo>
                    <a:lnTo>
                      <a:pt x="0" y="7"/>
                    </a:lnTo>
                    <a:lnTo>
                      <a:pt x="2" y="6"/>
                    </a:lnTo>
                    <a:lnTo>
                      <a:pt x="5"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0" name="Freeform 347"/>
              <p:cNvSpPr>
                <a:spLocks/>
              </p:cNvSpPr>
              <p:nvPr/>
            </p:nvSpPr>
            <p:spPr bwMode="auto">
              <a:xfrm>
                <a:off x="5314" y="2332"/>
                <a:ext cx="2" cy="3"/>
              </a:xfrm>
              <a:custGeom>
                <a:avLst/>
                <a:gdLst>
                  <a:gd name="T0" fmla="*/ 4 w 6"/>
                  <a:gd name="T1" fmla="*/ 0 h 5"/>
                  <a:gd name="T2" fmla="*/ 6 w 6"/>
                  <a:gd name="T3" fmla="*/ 0 h 5"/>
                  <a:gd name="T4" fmla="*/ 6 w 6"/>
                  <a:gd name="T5" fmla="*/ 1 h 5"/>
                  <a:gd name="T6" fmla="*/ 6 w 6"/>
                  <a:gd name="T7" fmla="*/ 3 h 5"/>
                  <a:gd name="T8" fmla="*/ 6 w 6"/>
                  <a:gd name="T9" fmla="*/ 5 h 5"/>
                  <a:gd name="T10" fmla="*/ 4 w 6"/>
                  <a:gd name="T11" fmla="*/ 5 h 5"/>
                  <a:gd name="T12" fmla="*/ 2 w 6"/>
                  <a:gd name="T13" fmla="*/ 3 h 5"/>
                  <a:gd name="T14" fmla="*/ 0 w 6"/>
                  <a:gd name="T15" fmla="*/ 0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6" y="0"/>
                    </a:lnTo>
                    <a:lnTo>
                      <a:pt x="6" y="1"/>
                    </a:lnTo>
                    <a:lnTo>
                      <a:pt x="6" y="3"/>
                    </a:lnTo>
                    <a:lnTo>
                      <a:pt x="6" y="5"/>
                    </a:lnTo>
                    <a:lnTo>
                      <a:pt x="4" y="5"/>
                    </a:lnTo>
                    <a:lnTo>
                      <a:pt x="2"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1" name="Freeform 348"/>
              <p:cNvSpPr>
                <a:spLocks/>
              </p:cNvSpPr>
              <p:nvPr/>
            </p:nvSpPr>
            <p:spPr bwMode="auto">
              <a:xfrm>
                <a:off x="5310" y="2329"/>
                <a:ext cx="4" cy="3"/>
              </a:xfrm>
              <a:custGeom>
                <a:avLst/>
                <a:gdLst>
                  <a:gd name="T0" fmla="*/ 2 w 7"/>
                  <a:gd name="T1" fmla="*/ 0 h 6"/>
                  <a:gd name="T2" fmla="*/ 5 w 7"/>
                  <a:gd name="T3" fmla="*/ 2 h 6"/>
                  <a:gd name="T4" fmla="*/ 7 w 7"/>
                  <a:gd name="T5" fmla="*/ 6 h 6"/>
                  <a:gd name="T6" fmla="*/ 4 w 7"/>
                  <a:gd name="T7" fmla="*/ 6 h 6"/>
                  <a:gd name="T8" fmla="*/ 2 w 7"/>
                  <a:gd name="T9" fmla="*/ 6 h 6"/>
                  <a:gd name="T10" fmla="*/ 0 w 7"/>
                  <a:gd name="T11" fmla="*/ 4 h 6"/>
                  <a:gd name="T12" fmla="*/ 0 w 7"/>
                  <a:gd name="T13" fmla="*/ 2 h 6"/>
                  <a:gd name="T14" fmla="*/ 2 w 7"/>
                  <a:gd name="T15" fmla="*/ 0 h 6"/>
                  <a:gd name="T16" fmla="*/ 2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2" y="0"/>
                    </a:moveTo>
                    <a:lnTo>
                      <a:pt x="5" y="2"/>
                    </a:lnTo>
                    <a:lnTo>
                      <a:pt x="7" y="6"/>
                    </a:lnTo>
                    <a:lnTo>
                      <a:pt x="4" y="6"/>
                    </a:lnTo>
                    <a:lnTo>
                      <a:pt x="2" y="6"/>
                    </a:lnTo>
                    <a:lnTo>
                      <a:pt x="0" y="4"/>
                    </a:lnTo>
                    <a:lnTo>
                      <a:pt x="0"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2" name="Freeform 349"/>
              <p:cNvSpPr>
                <a:spLocks/>
              </p:cNvSpPr>
              <p:nvPr/>
            </p:nvSpPr>
            <p:spPr bwMode="auto">
              <a:xfrm>
                <a:off x="5278" y="2184"/>
                <a:ext cx="13" cy="11"/>
              </a:xfrm>
              <a:custGeom>
                <a:avLst/>
                <a:gdLst>
                  <a:gd name="T0" fmla="*/ 23 w 25"/>
                  <a:gd name="T1" fmla="*/ 0 h 21"/>
                  <a:gd name="T2" fmla="*/ 25 w 25"/>
                  <a:gd name="T3" fmla="*/ 7 h 21"/>
                  <a:gd name="T4" fmla="*/ 25 w 25"/>
                  <a:gd name="T5" fmla="*/ 12 h 21"/>
                  <a:gd name="T6" fmla="*/ 25 w 25"/>
                  <a:gd name="T7" fmla="*/ 16 h 21"/>
                  <a:gd name="T8" fmla="*/ 23 w 25"/>
                  <a:gd name="T9" fmla="*/ 20 h 21"/>
                  <a:gd name="T10" fmla="*/ 21 w 25"/>
                  <a:gd name="T11" fmla="*/ 20 h 21"/>
                  <a:gd name="T12" fmla="*/ 18 w 25"/>
                  <a:gd name="T13" fmla="*/ 21 h 21"/>
                  <a:gd name="T14" fmla="*/ 14 w 25"/>
                  <a:gd name="T15" fmla="*/ 21 h 21"/>
                  <a:gd name="T16" fmla="*/ 11 w 25"/>
                  <a:gd name="T17" fmla="*/ 20 h 21"/>
                  <a:gd name="T18" fmla="*/ 7 w 25"/>
                  <a:gd name="T19" fmla="*/ 18 h 21"/>
                  <a:gd name="T20" fmla="*/ 5 w 25"/>
                  <a:gd name="T21" fmla="*/ 18 h 21"/>
                  <a:gd name="T22" fmla="*/ 2 w 25"/>
                  <a:gd name="T23" fmla="*/ 16 h 21"/>
                  <a:gd name="T24" fmla="*/ 0 w 25"/>
                  <a:gd name="T25" fmla="*/ 14 h 21"/>
                  <a:gd name="T26" fmla="*/ 0 w 25"/>
                  <a:gd name="T27" fmla="*/ 11 h 21"/>
                  <a:gd name="T28" fmla="*/ 2 w 25"/>
                  <a:gd name="T29" fmla="*/ 7 h 21"/>
                  <a:gd name="T30" fmla="*/ 5 w 25"/>
                  <a:gd name="T31" fmla="*/ 3 h 21"/>
                  <a:gd name="T32" fmla="*/ 9 w 25"/>
                  <a:gd name="T33" fmla="*/ 3 h 21"/>
                  <a:gd name="T34" fmla="*/ 14 w 25"/>
                  <a:gd name="T35" fmla="*/ 2 h 21"/>
                  <a:gd name="T36" fmla="*/ 18 w 25"/>
                  <a:gd name="T37" fmla="*/ 0 h 21"/>
                  <a:gd name="T38" fmla="*/ 23 w 25"/>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1">
                    <a:moveTo>
                      <a:pt x="23" y="0"/>
                    </a:moveTo>
                    <a:lnTo>
                      <a:pt x="25" y="7"/>
                    </a:lnTo>
                    <a:lnTo>
                      <a:pt x="25" y="12"/>
                    </a:lnTo>
                    <a:lnTo>
                      <a:pt x="25" y="16"/>
                    </a:lnTo>
                    <a:lnTo>
                      <a:pt x="23" y="20"/>
                    </a:lnTo>
                    <a:lnTo>
                      <a:pt x="21" y="20"/>
                    </a:lnTo>
                    <a:lnTo>
                      <a:pt x="18" y="21"/>
                    </a:lnTo>
                    <a:lnTo>
                      <a:pt x="14" y="21"/>
                    </a:lnTo>
                    <a:lnTo>
                      <a:pt x="11" y="20"/>
                    </a:lnTo>
                    <a:lnTo>
                      <a:pt x="7" y="18"/>
                    </a:lnTo>
                    <a:lnTo>
                      <a:pt x="5" y="18"/>
                    </a:lnTo>
                    <a:lnTo>
                      <a:pt x="2" y="16"/>
                    </a:lnTo>
                    <a:lnTo>
                      <a:pt x="0" y="14"/>
                    </a:lnTo>
                    <a:lnTo>
                      <a:pt x="0" y="11"/>
                    </a:lnTo>
                    <a:lnTo>
                      <a:pt x="2" y="7"/>
                    </a:lnTo>
                    <a:lnTo>
                      <a:pt x="5" y="3"/>
                    </a:lnTo>
                    <a:lnTo>
                      <a:pt x="9" y="3"/>
                    </a:lnTo>
                    <a:lnTo>
                      <a:pt x="14" y="2"/>
                    </a:lnTo>
                    <a:lnTo>
                      <a:pt x="18"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3" name="Freeform 350"/>
              <p:cNvSpPr>
                <a:spLocks/>
              </p:cNvSpPr>
              <p:nvPr/>
            </p:nvSpPr>
            <p:spPr bwMode="auto">
              <a:xfrm>
                <a:off x="5297" y="2271"/>
                <a:ext cx="6" cy="10"/>
              </a:xfrm>
              <a:custGeom>
                <a:avLst/>
                <a:gdLst>
                  <a:gd name="T0" fmla="*/ 0 w 10"/>
                  <a:gd name="T1" fmla="*/ 0 h 20"/>
                  <a:gd name="T2" fmla="*/ 3 w 10"/>
                  <a:gd name="T3" fmla="*/ 0 h 20"/>
                  <a:gd name="T4" fmla="*/ 7 w 10"/>
                  <a:gd name="T5" fmla="*/ 2 h 20"/>
                  <a:gd name="T6" fmla="*/ 9 w 10"/>
                  <a:gd name="T7" fmla="*/ 3 h 20"/>
                  <a:gd name="T8" fmla="*/ 10 w 10"/>
                  <a:gd name="T9" fmla="*/ 7 h 20"/>
                  <a:gd name="T10" fmla="*/ 10 w 10"/>
                  <a:gd name="T11" fmla="*/ 9 h 20"/>
                  <a:gd name="T12" fmla="*/ 9 w 10"/>
                  <a:gd name="T13" fmla="*/ 12 h 20"/>
                  <a:gd name="T14" fmla="*/ 9 w 10"/>
                  <a:gd name="T15" fmla="*/ 14 h 20"/>
                  <a:gd name="T16" fmla="*/ 7 w 10"/>
                  <a:gd name="T17" fmla="*/ 18 h 20"/>
                  <a:gd name="T18" fmla="*/ 5 w 10"/>
                  <a:gd name="T19" fmla="*/ 20 h 20"/>
                  <a:gd name="T20" fmla="*/ 3 w 10"/>
                  <a:gd name="T21" fmla="*/ 20 h 20"/>
                  <a:gd name="T22" fmla="*/ 1 w 10"/>
                  <a:gd name="T23" fmla="*/ 20 h 20"/>
                  <a:gd name="T24" fmla="*/ 1 w 10"/>
                  <a:gd name="T25" fmla="*/ 18 h 20"/>
                  <a:gd name="T26" fmla="*/ 0 w 10"/>
                  <a:gd name="T27" fmla="*/ 14 h 20"/>
                  <a:gd name="T28" fmla="*/ 0 w 10"/>
                  <a:gd name="T29" fmla="*/ 9 h 20"/>
                  <a:gd name="T30" fmla="*/ 0 w 10"/>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20">
                    <a:moveTo>
                      <a:pt x="0" y="0"/>
                    </a:moveTo>
                    <a:lnTo>
                      <a:pt x="3" y="0"/>
                    </a:lnTo>
                    <a:lnTo>
                      <a:pt x="7" y="2"/>
                    </a:lnTo>
                    <a:lnTo>
                      <a:pt x="9" y="3"/>
                    </a:lnTo>
                    <a:lnTo>
                      <a:pt x="10" y="7"/>
                    </a:lnTo>
                    <a:lnTo>
                      <a:pt x="10" y="9"/>
                    </a:lnTo>
                    <a:lnTo>
                      <a:pt x="9" y="12"/>
                    </a:lnTo>
                    <a:lnTo>
                      <a:pt x="9" y="14"/>
                    </a:lnTo>
                    <a:lnTo>
                      <a:pt x="7" y="18"/>
                    </a:lnTo>
                    <a:lnTo>
                      <a:pt x="5" y="20"/>
                    </a:lnTo>
                    <a:lnTo>
                      <a:pt x="3" y="20"/>
                    </a:lnTo>
                    <a:lnTo>
                      <a:pt x="1" y="20"/>
                    </a:lnTo>
                    <a:lnTo>
                      <a:pt x="1" y="18"/>
                    </a:lnTo>
                    <a:lnTo>
                      <a:pt x="0" y="14"/>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4" name="Freeform 351"/>
              <p:cNvSpPr>
                <a:spLocks/>
              </p:cNvSpPr>
              <p:nvPr/>
            </p:nvSpPr>
            <p:spPr bwMode="auto">
              <a:xfrm>
                <a:off x="5268" y="2134"/>
                <a:ext cx="9" cy="8"/>
              </a:xfrm>
              <a:custGeom>
                <a:avLst/>
                <a:gdLst>
                  <a:gd name="T0" fmla="*/ 6 w 18"/>
                  <a:gd name="T1" fmla="*/ 0 h 16"/>
                  <a:gd name="T2" fmla="*/ 13 w 18"/>
                  <a:gd name="T3" fmla="*/ 5 h 16"/>
                  <a:gd name="T4" fmla="*/ 16 w 18"/>
                  <a:gd name="T5" fmla="*/ 7 h 16"/>
                  <a:gd name="T6" fmla="*/ 18 w 18"/>
                  <a:gd name="T7" fmla="*/ 10 h 16"/>
                  <a:gd name="T8" fmla="*/ 18 w 18"/>
                  <a:gd name="T9" fmla="*/ 12 h 16"/>
                  <a:gd name="T10" fmla="*/ 16 w 18"/>
                  <a:gd name="T11" fmla="*/ 14 h 16"/>
                  <a:gd name="T12" fmla="*/ 13 w 18"/>
                  <a:gd name="T13" fmla="*/ 14 h 16"/>
                  <a:gd name="T14" fmla="*/ 9 w 18"/>
                  <a:gd name="T15" fmla="*/ 16 h 16"/>
                  <a:gd name="T16" fmla="*/ 7 w 18"/>
                  <a:gd name="T17" fmla="*/ 14 h 16"/>
                  <a:gd name="T18" fmla="*/ 4 w 18"/>
                  <a:gd name="T19" fmla="*/ 14 h 16"/>
                  <a:gd name="T20" fmla="*/ 2 w 18"/>
                  <a:gd name="T21" fmla="*/ 12 h 16"/>
                  <a:gd name="T22" fmla="*/ 0 w 18"/>
                  <a:gd name="T23" fmla="*/ 10 h 16"/>
                  <a:gd name="T24" fmla="*/ 0 w 18"/>
                  <a:gd name="T25" fmla="*/ 9 h 16"/>
                  <a:gd name="T26" fmla="*/ 2 w 18"/>
                  <a:gd name="T27" fmla="*/ 5 h 16"/>
                  <a:gd name="T28" fmla="*/ 6 w 18"/>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6">
                    <a:moveTo>
                      <a:pt x="6" y="0"/>
                    </a:moveTo>
                    <a:lnTo>
                      <a:pt x="13" y="5"/>
                    </a:lnTo>
                    <a:lnTo>
                      <a:pt x="16" y="7"/>
                    </a:lnTo>
                    <a:lnTo>
                      <a:pt x="18" y="10"/>
                    </a:lnTo>
                    <a:lnTo>
                      <a:pt x="18" y="12"/>
                    </a:lnTo>
                    <a:lnTo>
                      <a:pt x="16" y="14"/>
                    </a:lnTo>
                    <a:lnTo>
                      <a:pt x="13" y="14"/>
                    </a:lnTo>
                    <a:lnTo>
                      <a:pt x="9" y="16"/>
                    </a:lnTo>
                    <a:lnTo>
                      <a:pt x="7" y="14"/>
                    </a:lnTo>
                    <a:lnTo>
                      <a:pt x="4" y="14"/>
                    </a:lnTo>
                    <a:lnTo>
                      <a:pt x="2" y="12"/>
                    </a:lnTo>
                    <a:lnTo>
                      <a:pt x="0" y="10"/>
                    </a:lnTo>
                    <a:lnTo>
                      <a:pt x="0" y="9"/>
                    </a:lnTo>
                    <a:lnTo>
                      <a:pt x="2" y="5"/>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5" name="Freeform 352"/>
              <p:cNvSpPr>
                <a:spLocks/>
              </p:cNvSpPr>
              <p:nvPr/>
            </p:nvSpPr>
            <p:spPr bwMode="auto">
              <a:xfrm>
                <a:off x="5288" y="2270"/>
                <a:ext cx="3" cy="3"/>
              </a:xfrm>
              <a:custGeom>
                <a:avLst/>
                <a:gdLst>
                  <a:gd name="T0" fmla="*/ 3 w 5"/>
                  <a:gd name="T1" fmla="*/ 0 h 7"/>
                  <a:gd name="T2" fmla="*/ 5 w 5"/>
                  <a:gd name="T3" fmla="*/ 0 h 7"/>
                  <a:gd name="T4" fmla="*/ 5 w 5"/>
                  <a:gd name="T5" fmla="*/ 2 h 7"/>
                  <a:gd name="T6" fmla="*/ 3 w 5"/>
                  <a:gd name="T7" fmla="*/ 6 h 7"/>
                  <a:gd name="T8" fmla="*/ 0 w 5"/>
                  <a:gd name="T9" fmla="*/ 7 h 7"/>
                  <a:gd name="T10" fmla="*/ 0 w 5"/>
                  <a:gd name="T11" fmla="*/ 4 h 7"/>
                  <a:gd name="T12" fmla="*/ 1 w 5"/>
                  <a:gd name="T13" fmla="*/ 2 h 7"/>
                  <a:gd name="T14" fmla="*/ 1 w 5"/>
                  <a:gd name="T15" fmla="*/ 0 h 7"/>
                  <a:gd name="T16" fmla="*/ 3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3" y="0"/>
                    </a:moveTo>
                    <a:lnTo>
                      <a:pt x="5" y="0"/>
                    </a:lnTo>
                    <a:lnTo>
                      <a:pt x="5" y="2"/>
                    </a:lnTo>
                    <a:lnTo>
                      <a:pt x="3" y="6"/>
                    </a:lnTo>
                    <a:lnTo>
                      <a:pt x="0" y="7"/>
                    </a:lnTo>
                    <a:lnTo>
                      <a:pt x="0" y="4"/>
                    </a:lnTo>
                    <a:lnTo>
                      <a:pt x="1" y="2"/>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6" name="Freeform 353"/>
              <p:cNvSpPr>
                <a:spLocks/>
              </p:cNvSpPr>
              <p:nvPr/>
            </p:nvSpPr>
            <p:spPr bwMode="auto">
              <a:xfrm>
                <a:off x="5261" y="2346"/>
                <a:ext cx="43" cy="19"/>
              </a:xfrm>
              <a:custGeom>
                <a:avLst/>
                <a:gdLst>
                  <a:gd name="T0" fmla="*/ 12 w 84"/>
                  <a:gd name="T1" fmla="*/ 0 h 37"/>
                  <a:gd name="T2" fmla="*/ 37 w 84"/>
                  <a:gd name="T3" fmla="*/ 3 h 37"/>
                  <a:gd name="T4" fmla="*/ 61 w 84"/>
                  <a:gd name="T5" fmla="*/ 9 h 37"/>
                  <a:gd name="T6" fmla="*/ 84 w 84"/>
                  <a:gd name="T7" fmla="*/ 16 h 37"/>
                  <a:gd name="T8" fmla="*/ 82 w 84"/>
                  <a:gd name="T9" fmla="*/ 23 h 37"/>
                  <a:gd name="T10" fmla="*/ 73 w 84"/>
                  <a:gd name="T11" fmla="*/ 28 h 37"/>
                  <a:gd name="T12" fmla="*/ 61 w 84"/>
                  <a:gd name="T13" fmla="*/ 32 h 37"/>
                  <a:gd name="T14" fmla="*/ 45 w 84"/>
                  <a:gd name="T15" fmla="*/ 36 h 37"/>
                  <a:gd name="T16" fmla="*/ 28 w 84"/>
                  <a:gd name="T17" fmla="*/ 37 h 37"/>
                  <a:gd name="T18" fmla="*/ 14 w 84"/>
                  <a:gd name="T19" fmla="*/ 36 h 37"/>
                  <a:gd name="T20" fmla="*/ 3 w 84"/>
                  <a:gd name="T21" fmla="*/ 30 h 37"/>
                  <a:gd name="T22" fmla="*/ 0 w 84"/>
                  <a:gd name="T23" fmla="*/ 23 h 37"/>
                  <a:gd name="T24" fmla="*/ 3 w 84"/>
                  <a:gd name="T25" fmla="*/ 19 h 37"/>
                  <a:gd name="T26" fmla="*/ 7 w 84"/>
                  <a:gd name="T27" fmla="*/ 16 h 37"/>
                  <a:gd name="T28" fmla="*/ 9 w 84"/>
                  <a:gd name="T29" fmla="*/ 10 h 37"/>
                  <a:gd name="T30" fmla="*/ 10 w 84"/>
                  <a:gd name="T31" fmla="*/ 5 h 37"/>
                  <a:gd name="T32" fmla="*/ 12 w 84"/>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37">
                    <a:moveTo>
                      <a:pt x="12" y="0"/>
                    </a:moveTo>
                    <a:lnTo>
                      <a:pt x="37" y="3"/>
                    </a:lnTo>
                    <a:lnTo>
                      <a:pt x="61" y="9"/>
                    </a:lnTo>
                    <a:lnTo>
                      <a:pt x="84" y="16"/>
                    </a:lnTo>
                    <a:lnTo>
                      <a:pt x="82" y="23"/>
                    </a:lnTo>
                    <a:lnTo>
                      <a:pt x="73" y="28"/>
                    </a:lnTo>
                    <a:lnTo>
                      <a:pt x="61" y="32"/>
                    </a:lnTo>
                    <a:lnTo>
                      <a:pt x="45" y="36"/>
                    </a:lnTo>
                    <a:lnTo>
                      <a:pt x="28" y="37"/>
                    </a:lnTo>
                    <a:lnTo>
                      <a:pt x="14" y="36"/>
                    </a:lnTo>
                    <a:lnTo>
                      <a:pt x="3" y="30"/>
                    </a:lnTo>
                    <a:lnTo>
                      <a:pt x="0" y="23"/>
                    </a:lnTo>
                    <a:lnTo>
                      <a:pt x="3" y="19"/>
                    </a:lnTo>
                    <a:lnTo>
                      <a:pt x="7" y="16"/>
                    </a:lnTo>
                    <a:lnTo>
                      <a:pt x="9" y="10"/>
                    </a:lnTo>
                    <a:lnTo>
                      <a:pt x="10" y="5"/>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7" name="Freeform 354"/>
              <p:cNvSpPr>
                <a:spLocks/>
              </p:cNvSpPr>
              <p:nvPr/>
            </p:nvSpPr>
            <p:spPr bwMode="auto">
              <a:xfrm>
                <a:off x="5258" y="2261"/>
                <a:ext cx="30" cy="22"/>
              </a:xfrm>
              <a:custGeom>
                <a:avLst/>
                <a:gdLst>
                  <a:gd name="T0" fmla="*/ 33 w 62"/>
                  <a:gd name="T1" fmla="*/ 0 h 43"/>
                  <a:gd name="T2" fmla="*/ 36 w 62"/>
                  <a:gd name="T3" fmla="*/ 4 h 43"/>
                  <a:gd name="T4" fmla="*/ 40 w 62"/>
                  <a:gd name="T5" fmla="*/ 11 h 43"/>
                  <a:gd name="T6" fmla="*/ 44 w 62"/>
                  <a:gd name="T7" fmla="*/ 18 h 43"/>
                  <a:gd name="T8" fmla="*/ 47 w 62"/>
                  <a:gd name="T9" fmla="*/ 23 h 43"/>
                  <a:gd name="T10" fmla="*/ 53 w 62"/>
                  <a:gd name="T11" fmla="*/ 27 h 43"/>
                  <a:gd name="T12" fmla="*/ 62 w 62"/>
                  <a:gd name="T13" fmla="*/ 23 h 43"/>
                  <a:gd name="T14" fmla="*/ 62 w 62"/>
                  <a:gd name="T15" fmla="*/ 36 h 43"/>
                  <a:gd name="T16" fmla="*/ 56 w 62"/>
                  <a:gd name="T17" fmla="*/ 41 h 43"/>
                  <a:gd name="T18" fmla="*/ 49 w 62"/>
                  <a:gd name="T19" fmla="*/ 43 h 43"/>
                  <a:gd name="T20" fmla="*/ 42 w 62"/>
                  <a:gd name="T21" fmla="*/ 41 h 43"/>
                  <a:gd name="T22" fmla="*/ 35 w 62"/>
                  <a:gd name="T23" fmla="*/ 38 h 43"/>
                  <a:gd name="T24" fmla="*/ 29 w 62"/>
                  <a:gd name="T25" fmla="*/ 31 h 43"/>
                  <a:gd name="T26" fmla="*/ 31 w 62"/>
                  <a:gd name="T27" fmla="*/ 27 h 43"/>
                  <a:gd name="T28" fmla="*/ 33 w 62"/>
                  <a:gd name="T29" fmla="*/ 25 h 43"/>
                  <a:gd name="T30" fmla="*/ 33 w 62"/>
                  <a:gd name="T31" fmla="*/ 23 h 43"/>
                  <a:gd name="T32" fmla="*/ 33 w 62"/>
                  <a:gd name="T33" fmla="*/ 22 h 43"/>
                  <a:gd name="T34" fmla="*/ 31 w 62"/>
                  <a:gd name="T35" fmla="*/ 23 h 43"/>
                  <a:gd name="T36" fmla="*/ 29 w 62"/>
                  <a:gd name="T37" fmla="*/ 23 h 43"/>
                  <a:gd name="T38" fmla="*/ 29 w 62"/>
                  <a:gd name="T39" fmla="*/ 27 h 43"/>
                  <a:gd name="T40" fmla="*/ 29 w 62"/>
                  <a:gd name="T41" fmla="*/ 31 h 43"/>
                  <a:gd name="T42" fmla="*/ 11 w 62"/>
                  <a:gd name="T43" fmla="*/ 32 h 43"/>
                  <a:gd name="T44" fmla="*/ 2 w 62"/>
                  <a:gd name="T45" fmla="*/ 34 h 43"/>
                  <a:gd name="T46" fmla="*/ 0 w 62"/>
                  <a:gd name="T47" fmla="*/ 32 h 43"/>
                  <a:gd name="T48" fmla="*/ 2 w 62"/>
                  <a:gd name="T49" fmla="*/ 29 h 43"/>
                  <a:gd name="T50" fmla="*/ 8 w 62"/>
                  <a:gd name="T51" fmla="*/ 23 h 43"/>
                  <a:gd name="T52" fmla="*/ 15 w 62"/>
                  <a:gd name="T53" fmla="*/ 18 h 43"/>
                  <a:gd name="T54" fmla="*/ 22 w 62"/>
                  <a:gd name="T55" fmla="*/ 9 h 43"/>
                  <a:gd name="T56" fmla="*/ 24 w 62"/>
                  <a:gd name="T57" fmla="*/ 0 h 43"/>
                  <a:gd name="T58" fmla="*/ 33 w 62"/>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43">
                    <a:moveTo>
                      <a:pt x="33" y="0"/>
                    </a:moveTo>
                    <a:lnTo>
                      <a:pt x="36" y="4"/>
                    </a:lnTo>
                    <a:lnTo>
                      <a:pt x="40" y="11"/>
                    </a:lnTo>
                    <a:lnTo>
                      <a:pt x="44" y="18"/>
                    </a:lnTo>
                    <a:lnTo>
                      <a:pt x="47" y="23"/>
                    </a:lnTo>
                    <a:lnTo>
                      <a:pt x="53" y="27"/>
                    </a:lnTo>
                    <a:lnTo>
                      <a:pt x="62" y="23"/>
                    </a:lnTo>
                    <a:lnTo>
                      <a:pt x="62" y="36"/>
                    </a:lnTo>
                    <a:lnTo>
                      <a:pt x="56" y="41"/>
                    </a:lnTo>
                    <a:lnTo>
                      <a:pt x="49" y="43"/>
                    </a:lnTo>
                    <a:lnTo>
                      <a:pt x="42" y="41"/>
                    </a:lnTo>
                    <a:lnTo>
                      <a:pt x="35" y="38"/>
                    </a:lnTo>
                    <a:lnTo>
                      <a:pt x="29" y="31"/>
                    </a:lnTo>
                    <a:lnTo>
                      <a:pt x="31" y="27"/>
                    </a:lnTo>
                    <a:lnTo>
                      <a:pt x="33" y="25"/>
                    </a:lnTo>
                    <a:lnTo>
                      <a:pt x="33" y="23"/>
                    </a:lnTo>
                    <a:lnTo>
                      <a:pt x="33" y="22"/>
                    </a:lnTo>
                    <a:lnTo>
                      <a:pt x="31" y="23"/>
                    </a:lnTo>
                    <a:lnTo>
                      <a:pt x="29" y="23"/>
                    </a:lnTo>
                    <a:lnTo>
                      <a:pt x="29" y="27"/>
                    </a:lnTo>
                    <a:lnTo>
                      <a:pt x="29" y="31"/>
                    </a:lnTo>
                    <a:lnTo>
                      <a:pt x="11" y="32"/>
                    </a:lnTo>
                    <a:lnTo>
                      <a:pt x="2" y="34"/>
                    </a:lnTo>
                    <a:lnTo>
                      <a:pt x="0" y="32"/>
                    </a:lnTo>
                    <a:lnTo>
                      <a:pt x="2" y="29"/>
                    </a:lnTo>
                    <a:lnTo>
                      <a:pt x="8" y="23"/>
                    </a:lnTo>
                    <a:lnTo>
                      <a:pt x="15" y="18"/>
                    </a:lnTo>
                    <a:lnTo>
                      <a:pt x="22" y="9"/>
                    </a:lnTo>
                    <a:lnTo>
                      <a:pt x="24" y="0"/>
                    </a:lnTo>
                    <a:lnTo>
                      <a:pt x="3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8" name="Freeform 355"/>
              <p:cNvSpPr>
                <a:spLocks/>
              </p:cNvSpPr>
              <p:nvPr/>
            </p:nvSpPr>
            <p:spPr bwMode="auto">
              <a:xfrm>
                <a:off x="5257" y="2115"/>
                <a:ext cx="8" cy="8"/>
              </a:xfrm>
              <a:custGeom>
                <a:avLst/>
                <a:gdLst>
                  <a:gd name="T0" fmla="*/ 5 w 16"/>
                  <a:gd name="T1" fmla="*/ 0 h 16"/>
                  <a:gd name="T2" fmla="*/ 12 w 16"/>
                  <a:gd name="T3" fmla="*/ 5 h 16"/>
                  <a:gd name="T4" fmla="*/ 16 w 16"/>
                  <a:gd name="T5" fmla="*/ 7 h 16"/>
                  <a:gd name="T6" fmla="*/ 16 w 16"/>
                  <a:gd name="T7" fmla="*/ 11 h 16"/>
                  <a:gd name="T8" fmla="*/ 16 w 16"/>
                  <a:gd name="T9" fmla="*/ 12 h 16"/>
                  <a:gd name="T10" fmla="*/ 14 w 16"/>
                  <a:gd name="T11" fmla="*/ 14 h 16"/>
                  <a:gd name="T12" fmla="*/ 12 w 16"/>
                  <a:gd name="T13" fmla="*/ 14 h 16"/>
                  <a:gd name="T14" fmla="*/ 9 w 16"/>
                  <a:gd name="T15" fmla="*/ 16 h 16"/>
                  <a:gd name="T16" fmla="*/ 5 w 16"/>
                  <a:gd name="T17" fmla="*/ 16 h 16"/>
                  <a:gd name="T18" fmla="*/ 3 w 16"/>
                  <a:gd name="T19" fmla="*/ 14 h 16"/>
                  <a:gd name="T20" fmla="*/ 0 w 16"/>
                  <a:gd name="T21" fmla="*/ 12 h 16"/>
                  <a:gd name="T22" fmla="*/ 0 w 16"/>
                  <a:gd name="T23" fmla="*/ 11 h 16"/>
                  <a:gd name="T24" fmla="*/ 0 w 16"/>
                  <a:gd name="T25" fmla="*/ 9 h 16"/>
                  <a:gd name="T26" fmla="*/ 1 w 16"/>
                  <a:gd name="T27" fmla="*/ 5 h 16"/>
                  <a:gd name="T28" fmla="*/ 5 w 16"/>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0"/>
                    </a:moveTo>
                    <a:lnTo>
                      <a:pt x="12" y="5"/>
                    </a:lnTo>
                    <a:lnTo>
                      <a:pt x="16" y="7"/>
                    </a:lnTo>
                    <a:lnTo>
                      <a:pt x="16" y="11"/>
                    </a:lnTo>
                    <a:lnTo>
                      <a:pt x="16" y="12"/>
                    </a:lnTo>
                    <a:lnTo>
                      <a:pt x="14" y="14"/>
                    </a:lnTo>
                    <a:lnTo>
                      <a:pt x="12" y="14"/>
                    </a:lnTo>
                    <a:lnTo>
                      <a:pt x="9" y="16"/>
                    </a:lnTo>
                    <a:lnTo>
                      <a:pt x="5" y="16"/>
                    </a:lnTo>
                    <a:lnTo>
                      <a:pt x="3" y="14"/>
                    </a:lnTo>
                    <a:lnTo>
                      <a:pt x="0" y="12"/>
                    </a:lnTo>
                    <a:lnTo>
                      <a:pt x="0" y="11"/>
                    </a:lnTo>
                    <a:lnTo>
                      <a:pt x="0" y="9"/>
                    </a:lnTo>
                    <a:lnTo>
                      <a:pt x="1" y="5"/>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9" name="Freeform 356"/>
              <p:cNvSpPr>
                <a:spLocks/>
              </p:cNvSpPr>
              <p:nvPr/>
            </p:nvSpPr>
            <p:spPr bwMode="auto">
              <a:xfrm>
                <a:off x="5265" y="2193"/>
                <a:ext cx="10" cy="4"/>
              </a:xfrm>
              <a:custGeom>
                <a:avLst/>
                <a:gdLst>
                  <a:gd name="T0" fmla="*/ 9 w 20"/>
                  <a:gd name="T1" fmla="*/ 0 h 9"/>
                  <a:gd name="T2" fmla="*/ 14 w 20"/>
                  <a:gd name="T3" fmla="*/ 2 h 9"/>
                  <a:gd name="T4" fmla="*/ 18 w 20"/>
                  <a:gd name="T5" fmla="*/ 2 h 9"/>
                  <a:gd name="T6" fmla="*/ 20 w 20"/>
                  <a:gd name="T7" fmla="*/ 3 h 9"/>
                  <a:gd name="T8" fmla="*/ 20 w 20"/>
                  <a:gd name="T9" fmla="*/ 5 h 9"/>
                  <a:gd name="T10" fmla="*/ 18 w 20"/>
                  <a:gd name="T11" fmla="*/ 5 h 9"/>
                  <a:gd name="T12" fmla="*/ 14 w 20"/>
                  <a:gd name="T13" fmla="*/ 7 h 9"/>
                  <a:gd name="T14" fmla="*/ 12 w 20"/>
                  <a:gd name="T15" fmla="*/ 9 h 9"/>
                  <a:gd name="T16" fmla="*/ 9 w 20"/>
                  <a:gd name="T17" fmla="*/ 9 h 9"/>
                  <a:gd name="T18" fmla="*/ 5 w 20"/>
                  <a:gd name="T19" fmla="*/ 9 h 9"/>
                  <a:gd name="T20" fmla="*/ 3 w 20"/>
                  <a:gd name="T21" fmla="*/ 9 h 9"/>
                  <a:gd name="T22" fmla="*/ 2 w 20"/>
                  <a:gd name="T23" fmla="*/ 9 h 9"/>
                  <a:gd name="T24" fmla="*/ 0 w 20"/>
                  <a:gd name="T25" fmla="*/ 7 h 9"/>
                  <a:gd name="T26" fmla="*/ 2 w 20"/>
                  <a:gd name="T27" fmla="*/ 5 h 9"/>
                  <a:gd name="T28" fmla="*/ 3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2"/>
                    </a:lnTo>
                    <a:lnTo>
                      <a:pt x="18" y="2"/>
                    </a:lnTo>
                    <a:lnTo>
                      <a:pt x="20" y="3"/>
                    </a:lnTo>
                    <a:lnTo>
                      <a:pt x="20" y="5"/>
                    </a:lnTo>
                    <a:lnTo>
                      <a:pt x="18" y="5"/>
                    </a:lnTo>
                    <a:lnTo>
                      <a:pt x="14" y="7"/>
                    </a:lnTo>
                    <a:lnTo>
                      <a:pt x="12" y="9"/>
                    </a:lnTo>
                    <a:lnTo>
                      <a:pt x="9" y="9"/>
                    </a:lnTo>
                    <a:lnTo>
                      <a:pt x="5" y="9"/>
                    </a:lnTo>
                    <a:lnTo>
                      <a:pt x="3" y="9"/>
                    </a:lnTo>
                    <a:lnTo>
                      <a:pt x="2" y="9"/>
                    </a:lnTo>
                    <a:lnTo>
                      <a:pt x="0" y="7"/>
                    </a:lnTo>
                    <a:lnTo>
                      <a:pt x="2" y="5"/>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0" name="Freeform 357"/>
              <p:cNvSpPr>
                <a:spLocks/>
              </p:cNvSpPr>
              <p:nvPr/>
            </p:nvSpPr>
            <p:spPr bwMode="auto">
              <a:xfrm>
                <a:off x="5241" y="2039"/>
                <a:ext cx="9" cy="22"/>
              </a:xfrm>
              <a:custGeom>
                <a:avLst/>
                <a:gdLst>
                  <a:gd name="T0" fmla="*/ 16 w 18"/>
                  <a:gd name="T1" fmla="*/ 0 h 45"/>
                  <a:gd name="T2" fmla="*/ 18 w 18"/>
                  <a:gd name="T3" fmla="*/ 24 h 45"/>
                  <a:gd name="T4" fmla="*/ 12 w 18"/>
                  <a:gd name="T5" fmla="*/ 44 h 45"/>
                  <a:gd name="T6" fmla="*/ 5 w 18"/>
                  <a:gd name="T7" fmla="*/ 45 h 45"/>
                  <a:gd name="T8" fmla="*/ 3 w 18"/>
                  <a:gd name="T9" fmla="*/ 35 h 45"/>
                  <a:gd name="T10" fmla="*/ 2 w 18"/>
                  <a:gd name="T11" fmla="*/ 24 h 45"/>
                  <a:gd name="T12" fmla="*/ 0 w 18"/>
                  <a:gd name="T13" fmla="*/ 13 h 45"/>
                  <a:gd name="T14" fmla="*/ 2 w 18"/>
                  <a:gd name="T15" fmla="*/ 6 h 45"/>
                  <a:gd name="T16" fmla="*/ 5 w 18"/>
                  <a:gd name="T17" fmla="*/ 0 h 45"/>
                  <a:gd name="T18" fmla="*/ 16 w 18"/>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45">
                    <a:moveTo>
                      <a:pt x="16" y="0"/>
                    </a:moveTo>
                    <a:lnTo>
                      <a:pt x="18" y="24"/>
                    </a:lnTo>
                    <a:lnTo>
                      <a:pt x="12" y="44"/>
                    </a:lnTo>
                    <a:lnTo>
                      <a:pt x="5" y="45"/>
                    </a:lnTo>
                    <a:lnTo>
                      <a:pt x="3" y="35"/>
                    </a:lnTo>
                    <a:lnTo>
                      <a:pt x="2" y="24"/>
                    </a:lnTo>
                    <a:lnTo>
                      <a:pt x="0" y="13"/>
                    </a:lnTo>
                    <a:lnTo>
                      <a:pt x="2" y="6"/>
                    </a:lnTo>
                    <a:lnTo>
                      <a:pt x="5"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1" name="Freeform 358"/>
              <p:cNvSpPr>
                <a:spLocks/>
              </p:cNvSpPr>
              <p:nvPr/>
            </p:nvSpPr>
            <p:spPr bwMode="auto">
              <a:xfrm>
                <a:off x="5274" y="2297"/>
                <a:ext cx="10" cy="4"/>
              </a:xfrm>
              <a:custGeom>
                <a:avLst/>
                <a:gdLst>
                  <a:gd name="T0" fmla="*/ 9 w 20"/>
                  <a:gd name="T1" fmla="*/ 0 h 9"/>
                  <a:gd name="T2" fmla="*/ 14 w 20"/>
                  <a:gd name="T3" fmla="*/ 0 h 9"/>
                  <a:gd name="T4" fmla="*/ 18 w 20"/>
                  <a:gd name="T5" fmla="*/ 2 h 9"/>
                  <a:gd name="T6" fmla="*/ 20 w 20"/>
                  <a:gd name="T7" fmla="*/ 4 h 9"/>
                  <a:gd name="T8" fmla="*/ 20 w 20"/>
                  <a:gd name="T9" fmla="*/ 6 h 9"/>
                  <a:gd name="T10" fmla="*/ 18 w 20"/>
                  <a:gd name="T11" fmla="*/ 6 h 9"/>
                  <a:gd name="T12" fmla="*/ 16 w 20"/>
                  <a:gd name="T13" fmla="*/ 8 h 9"/>
                  <a:gd name="T14" fmla="*/ 12 w 20"/>
                  <a:gd name="T15" fmla="*/ 8 h 9"/>
                  <a:gd name="T16" fmla="*/ 9 w 20"/>
                  <a:gd name="T17" fmla="*/ 9 h 9"/>
                  <a:gd name="T18" fmla="*/ 5 w 20"/>
                  <a:gd name="T19" fmla="*/ 9 h 9"/>
                  <a:gd name="T20" fmla="*/ 3 w 20"/>
                  <a:gd name="T21" fmla="*/ 9 h 9"/>
                  <a:gd name="T22" fmla="*/ 2 w 20"/>
                  <a:gd name="T23" fmla="*/ 9 h 9"/>
                  <a:gd name="T24" fmla="*/ 0 w 20"/>
                  <a:gd name="T25" fmla="*/ 8 h 9"/>
                  <a:gd name="T26" fmla="*/ 2 w 20"/>
                  <a:gd name="T27" fmla="*/ 6 h 9"/>
                  <a:gd name="T28" fmla="*/ 5 w 20"/>
                  <a:gd name="T29" fmla="*/ 4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0"/>
                    </a:lnTo>
                    <a:lnTo>
                      <a:pt x="18" y="2"/>
                    </a:lnTo>
                    <a:lnTo>
                      <a:pt x="20" y="4"/>
                    </a:lnTo>
                    <a:lnTo>
                      <a:pt x="20" y="6"/>
                    </a:lnTo>
                    <a:lnTo>
                      <a:pt x="18" y="6"/>
                    </a:lnTo>
                    <a:lnTo>
                      <a:pt x="16" y="8"/>
                    </a:lnTo>
                    <a:lnTo>
                      <a:pt x="12" y="8"/>
                    </a:lnTo>
                    <a:lnTo>
                      <a:pt x="9" y="9"/>
                    </a:lnTo>
                    <a:lnTo>
                      <a:pt x="5" y="9"/>
                    </a:lnTo>
                    <a:lnTo>
                      <a:pt x="3" y="9"/>
                    </a:lnTo>
                    <a:lnTo>
                      <a:pt x="2" y="9"/>
                    </a:lnTo>
                    <a:lnTo>
                      <a:pt x="0" y="8"/>
                    </a:lnTo>
                    <a:lnTo>
                      <a:pt x="2" y="6"/>
                    </a:lnTo>
                    <a:lnTo>
                      <a:pt x="5"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2" name="Freeform 359"/>
              <p:cNvSpPr>
                <a:spLocks/>
              </p:cNvSpPr>
              <p:nvPr/>
            </p:nvSpPr>
            <p:spPr bwMode="auto">
              <a:xfrm>
                <a:off x="5244" y="2066"/>
                <a:ext cx="4" cy="2"/>
              </a:xfrm>
              <a:custGeom>
                <a:avLst/>
                <a:gdLst>
                  <a:gd name="T0" fmla="*/ 4 w 7"/>
                  <a:gd name="T1" fmla="*/ 0 h 6"/>
                  <a:gd name="T2" fmla="*/ 6 w 7"/>
                  <a:gd name="T3" fmla="*/ 2 h 6"/>
                  <a:gd name="T4" fmla="*/ 7 w 7"/>
                  <a:gd name="T5" fmla="*/ 4 h 6"/>
                  <a:gd name="T6" fmla="*/ 7 w 7"/>
                  <a:gd name="T7" fmla="*/ 4 h 6"/>
                  <a:gd name="T8" fmla="*/ 7 w 7"/>
                  <a:gd name="T9" fmla="*/ 6 h 6"/>
                  <a:gd name="T10" fmla="*/ 6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2"/>
                    </a:lnTo>
                    <a:lnTo>
                      <a:pt x="7" y="4"/>
                    </a:lnTo>
                    <a:lnTo>
                      <a:pt x="7" y="4"/>
                    </a:lnTo>
                    <a:lnTo>
                      <a:pt x="7"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3" name="Freeform 360"/>
              <p:cNvSpPr>
                <a:spLocks/>
              </p:cNvSpPr>
              <p:nvPr/>
            </p:nvSpPr>
            <p:spPr bwMode="auto">
              <a:xfrm>
                <a:off x="5254" y="2143"/>
                <a:ext cx="6" cy="13"/>
              </a:xfrm>
              <a:custGeom>
                <a:avLst/>
                <a:gdLst>
                  <a:gd name="T0" fmla="*/ 0 w 13"/>
                  <a:gd name="T1" fmla="*/ 0 h 25"/>
                  <a:gd name="T2" fmla="*/ 6 w 13"/>
                  <a:gd name="T3" fmla="*/ 1 h 25"/>
                  <a:gd name="T4" fmla="*/ 9 w 13"/>
                  <a:gd name="T5" fmla="*/ 3 h 25"/>
                  <a:gd name="T6" fmla="*/ 11 w 13"/>
                  <a:gd name="T7" fmla="*/ 7 h 25"/>
                  <a:gd name="T8" fmla="*/ 13 w 13"/>
                  <a:gd name="T9" fmla="*/ 10 h 25"/>
                  <a:gd name="T10" fmla="*/ 13 w 13"/>
                  <a:gd name="T11" fmla="*/ 14 h 25"/>
                  <a:gd name="T12" fmla="*/ 13 w 13"/>
                  <a:gd name="T13" fmla="*/ 18 h 25"/>
                  <a:gd name="T14" fmla="*/ 11 w 13"/>
                  <a:gd name="T15" fmla="*/ 19 h 25"/>
                  <a:gd name="T16" fmla="*/ 11 w 13"/>
                  <a:gd name="T17" fmla="*/ 23 h 25"/>
                  <a:gd name="T18" fmla="*/ 9 w 13"/>
                  <a:gd name="T19" fmla="*/ 25 h 25"/>
                  <a:gd name="T20" fmla="*/ 7 w 13"/>
                  <a:gd name="T21" fmla="*/ 25 h 25"/>
                  <a:gd name="T22" fmla="*/ 6 w 13"/>
                  <a:gd name="T23" fmla="*/ 25 h 25"/>
                  <a:gd name="T24" fmla="*/ 4 w 13"/>
                  <a:gd name="T25" fmla="*/ 23 h 25"/>
                  <a:gd name="T26" fmla="*/ 2 w 13"/>
                  <a:gd name="T27" fmla="*/ 21 h 25"/>
                  <a:gd name="T28" fmla="*/ 2 w 13"/>
                  <a:gd name="T29" fmla="*/ 16 h 25"/>
                  <a:gd name="T30" fmla="*/ 0 w 13"/>
                  <a:gd name="T31" fmla="*/ 9 h 25"/>
                  <a:gd name="T32" fmla="*/ 0 w 13"/>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5">
                    <a:moveTo>
                      <a:pt x="0" y="0"/>
                    </a:moveTo>
                    <a:lnTo>
                      <a:pt x="6" y="1"/>
                    </a:lnTo>
                    <a:lnTo>
                      <a:pt x="9" y="3"/>
                    </a:lnTo>
                    <a:lnTo>
                      <a:pt x="11" y="7"/>
                    </a:lnTo>
                    <a:lnTo>
                      <a:pt x="13" y="10"/>
                    </a:lnTo>
                    <a:lnTo>
                      <a:pt x="13" y="14"/>
                    </a:lnTo>
                    <a:lnTo>
                      <a:pt x="13" y="18"/>
                    </a:lnTo>
                    <a:lnTo>
                      <a:pt x="11" y="19"/>
                    </a:lnTo>
                    <a:lnTo>
                      <a:pt x="11" y="23"/>
                    </a:lnTo>
                    <a:lnTo>
                      <a:pt x="9" y="25"/>
                    </a:lnTo>
                    <a:lnTo>
                      <a:pt x="7" y="25"/>
                    </a:lnTo>
                    <a:lnTo>
                      <a:pt x="6" y="25"/>
                    </a:lnTo>
                    <a:lnTo>
                      <a:pt x="4" y="23"/>
                    </a:lnTo>
                    <a:lnTo>
                      <a:pt x="2" y="21"/>
                    </a:lnTo>
                    <a:lnTo>
                      <a:pt x="2" y="16"/>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4" name="Freeform 361"/>
              <p:cNvSpPr>
                <a:spLocks/>
              </p:cNvSpPr>
              <p:nvPr/>
            </p:nvSpPr>
            <p:spPr bwMode="auto">
              <a:xfrm>
                <a:off x="5266" y="2231"/>
                <a:ext cx="5" cy="9"/>
              </a:xfrm>
              <a:custGeom>
                <a:avLst/>
                <a:gdLst>
                  <a:gd name="T0" fmla="*/ 0 w 10"/>
                  <a:gd name="T1" fmla="*/ 0 h 18"/>
                  <a:gd name="T2" fmla="*/ 3 w 10"/>
                  <a:gd name="T3" fmla="*/ 0 h 18"/>
                  <a:gd name="T4" fmla="*/ 7 w 10"/>
                  <a:gd name="T5" fmla="*/ 0 h 18"/>
                  <a:gd name="T6" fmla="*/ 9 w 10"/>
                  <a:gd name="T7" fmla="*/ 1 h 18"/>
                  <a:gd name="T8" fmla="*/ 10 w 10"/>
                  <a:gd name="T9" fmla="*/ 5 h 18"/>
                  <a:gd name="T10" fmla="*/ 10 w 10"/>
                  <a:gd name="T11" fmla="*/ 7 h 18"/>
                  <a:gd name="T12" fmla="*/ 10 w 10"/>
                  <a:gd name="T13" fmla="*/ 10 h 18"/>
                  <a:gd name="T14" fmla="*/ 9 w 10"/>
                  <a:gd name="T15" fmla="*/ 12 h 18"/>
                  <a:gd name="T16" fmla="*/ 7 w 10"/>
                  <a:gd name="T17" fmla="*/ 16 h 18"/>
                  <a:gd name="T18" fmla="*/ 7 w 10"/>
                  <a:gd name="T19" fmla="*/ 18 h 18"/>
                  <a:gd name="T20" fmla="*/ 5 w 10"/>
                  <a:gd name="T21" fmla="*/ 18 h 18"/>
                  <a:gd name="T22" fmla="*/ 3 w 10"/>
                  <a:gd name="T23" fmla="*/ 18 h 18"/>
                  <a:gd name="T24" fmla="*/ 1 w 10"/>
                  <a:gd name="T25" fmla="*/ 16 h 18"/>
                  <a:gd name="T26" fmla="*/ 0 w 10"/>
                  <a:gd name="T27" fmla="*/ 12 h 18"/>
                  <a:gd name="T28" fmla="*/ 0 w 10"/>
                  <a:gd name="T29" fmla="*/ 7 h 18"/>
                  <a:gd name="T30" fmla="*/ 0 w 10"/>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0" y="0"/>
                    </a:moveTo>
                    <a:lnTo>
                      <a:pt x="3" y="0"/>
                    </a:lnTo>
                    <a:lnTo>
                      <a:pt x="7" y="0"/>
                    </a:lnTo>
                    <a:lnTo>
                      <a:pt x="9" y="1"/>
                    </a:lnTo>
                    <a:lnTo>
                      <a:pt x="10" y="5"/>
                    </a:lnTo>
                    <a:lnTo>
                      <a:pt x="10" y="7"/>
                    </a:lnTo>
                    <a:lnTo>
                      <a:pt x="10" y="10"/>
                    </a:lnTo>
                    <a:lnTo>
                      <a:pt x="9" y="12"/>
                    </a:lnTo>
                    <a:lnTo>
                      <a:pt x="7" y="16"/>
                    </a:lnTo>
                    <a:lnTo>
                      <a:pt x="7" y="18"/>
                    </a:lnTo>
                    <a:lnTo>
                      <a:pt x="5" y="18"/>
                    </a:lnTo>
                    <a:lnTo>
                      <a:pt x="3" y="18"/>
                    </a:lnTo>
                    <a:lnTo>
                      <a:pt x="1" y="16"/>
                    </a:lnTo>
                    <a:lnTo>
                      <a:pt x="0"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5" name="Freeform 362"/>
              <p:cNvSpPr>
                <a:spLocks/>
              </p:cNvSpPr>
              <p:nvPr/>
            </p:nvSpPr>
            <p:spPr bwMode="auto">
              <a:xfrm>
                <a:off x="5241" y="2061"/>
                <a:ext cx="3" cy="6"/>
              </a:xfrm>
              <a:custGeom>
                <a:avLst/>
                <a:gdLst>
                  <a:gd name="T0" fmla="*/ 7 w 7"/>
                  <a:gd name="T1" fmla="*/ 0 h 11"/>
                  <a:gd name="T2" fmla="*/ 7 w 7"/>
                  <a:gd name="T3" fmla="*/ 9 h 11"/>
                  <a:gd name="T4" fmla="*/ 0 w 7"/>
                  <a:gd name="T5" fmla="*/ 11 h 11"/>
                  <a:gd name="T6" fmla="*/ 0 w 7"/>
                  <a:gd name="T7" fmla="*/ 8 h 11"/>
                  <a:gd name="T8" fmla="*/ 0 w 7"/>
                  <a:gd name="T9" fmla="*/ 4 h 11"/>
                  <a:gd name="T10" fmla="*/ 0 w 7"/>
                  <a:gd name="T11" fmla="*/ 2 h 11"/>
                  <a:gd name="T12" fmla="*/ 4 w 7"/>
                  <a:gd name="T13" fmla="*/ 0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7" y="9"/>
                    </a:lnTo>
                    <a:lnTo>
                      <a:pt x="0" y="11"/>
                    </a:lnTo>
                    <a:lnTo>
                      <a:pt x="0" y="8"/>
                    </a:lnTo>
                    <a:lnTo>
                      <a:pt x="0" y="4"/>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6" name="Freeform 363"/>
              <p:cNvSpPr>
                <a:spLocks/>
              </p:cNvSpPr>
              <p:nvPr/>
            </p:nvSpPr>
            <p:spPr bwMode="auto">
              <a:xfrm>
                <a:off x="5240" y="2113"/>
                <a:ext cx="10" cy="10"/>
              </a:xfrm>
              <a:custGeom>
                <a:avLst/>
                <a:gdLst>
                  <a:gd name="T0" fmla="*/ 13 w 22"/>
                  <a:gd name="T1" fmla="*/ 0 h 22"/>
                  <a:gd name="T2" fmla="*/ 18 w 22"/>
                  <a:gd name="T3" fmla="*/ 4 h 22"/>
                  <a:gd name="T4" fmla="*/ 20 w 22"/>
                  <a:gd name="T5" fmla="*/ 8 h 22"/>
                  <a:gd name="T6" fmla="*/ 22 w 22"/>
                  <a:gd name="T7" fmla="*/ 11 h 22"/>
                  <a:gd name="T8" fmla="*/ 22 w 22"/>
                  <a:gd name="T9" fmla="*/ 15 h 22"/>
                  <a:gd name="T10" fmla="*/ 20 w 22"/>
                  <a:gd name="T11" fmla="*/ 17 h 22"/>
                  <a:gd name="T12" fmla="*/ 18 w 22"/>
                  <a:gd name="T13" fmla="*/ 18 h 22"/>
                  <a:gd name="T14" fmla="*/ 15 w 22"/>
                  <a:gd name="T15" fmla="*/ 20 h 22"/>
                  <a:gd name="T16" fmla="*/ 13 w 22"/>
                  <a:gd name="T17" fmla="*/ 20 h 22"/>
                  <a:gd name="T18" fmla="*/ 9 w 22"/>
                  <a:gd name="T19" fmla="*/ 22 h 22"/>
                  <a:gd name="T20" fmla="*/ 6 w 22"/>
                  <a:gd name="T21" fmla="*/ 22 h 22"/>
                  <a:gd name="T22" fmla="*/ 4 w 22"/>
                  <a:gd name="T23" fmla="*/ 20 h 22"/>
                  <a:gd name="T24" fmla="*/ 2 w 22"/>
                  <a:gd name="T25" fmla="*/ 20 h 22"/>
                  <a:gd name="T26" fmla="*/ 0 w 22"/>
                  <a:gd name="T27" fmla="*/ 17 h 22"/>
                  <a:gd name="T28" fmla="*/ 2 w 22"/>
                  <a:gd name="T29" fmla="*/ 15 h 22"/>
                  <a:gd name="T30" fmla="*/ 4 w 22"/>
                  <a:gd name="T31" fmla="*/ 11 h 22"/>
                  <a:gd name="T32" fmla="*/ 7 w 22"/>
                  <a:gd name="T33" fmla="*/ 6 h 22"/>
                  <a:gd name="T34" fmla="*/ 13 w 22"/>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2">
                    <a:moveTo>
                      <a:pt x="13" y="0"/>
                    </a:moveTo>
                    <a:lnTo>
                      <a:pt x="18" y="4"/>
                    </a:lnTo>
                    <a:lnTo>
                      <a:pt x="20" y="8"/>
                    </a:lnTo>
                    <a:lnTo>
                      <a:pt x="22" y="11"/>
                    </a:lnTo>
                    <a:lnTo>
                      <a:pt x="22" y="15"/>
                    </a:lnTo>
                    <a:lnTo>
                      <a:pt x="20" y="17"/>
                    </a:lnTo>
                    <a:lnTo>
                      <a:pt x="18" y="18"/>
                    </a:lnTo>
                    <a:lnTo>
                      <a:pt x="15" y="20"/>
                    </a:lnTo>
                    <a:lnTo>
                      <a:pt x="13" y="20"/>
                    </a:lnTo>
                    <a:lnTo>
                      <a:pt x="9" y="22"/>
                    </a:lnTo>
                    <a:lnTo>
                      <a:pt x="6" y="22"/>
                    </a:lnTo>
                    <a:lnTo>
                      <a:pt x="4" y="20"/>
                    </a:lnTo>
                    <a:lnTo>
                      <a:pt x="2" y="20"/>
                    </a:lnTo>
                    <a:lnTo>
                      <a:pt x="0" y="17"/>
                    </a:lnTo>
                    <a:lnTo>
                      <a:pt x="2" y="15"/>
                    </a:lnTo>
                    <a:lnTo>
                      <a:pt x="4" y="11"/>
                    </a:lnTo>
                    <a:lnTo>
                      <a:pt x="7" y="6"/>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7" name="Freeform 364"/>
              <p:cNvSpPr>
                <a:spLocks/>
              </p:cNvSpPr>
              <p:nvPr/>
            </p:nvSpPr>
            <p:spPr bwMode="auto">
              <a:xfrm>
                <a:off x="5250" y="2135"/>
                <a:ext cx="1" cy="4"/>
              </a:xfrm>
              <a:custGeom>
                <a:avLst/>
                <a:gdLst>
                  <a:gd name="T0" fmla="*/ 4 w 4"/>
                  <a:gd name="T1" fmla="*/ 0 h 8"/>
                  <a:gd name="T2" fmla="*/ 4 w 4"/>
                  <a:gd name="T3" fmla="*/ 0 h 8"/>
                  <a:gd name="T4" fmla="*/ 4 w 4"/>
                  <a:gd name="T5" fmla="*/ 2 h 8"/>
                  <a:gd name="T6" fmla="*/ 4 w 4"/>
                  <a:gd name="T7" fmla="*/ 4 h 8"/>
                  <a:gd name="T8" fmla="*/ 0 w 4"/>
                  <a:gd name="T9" fmla="*/ 8 h 8"/>
                  <a:gd name="T10" fmla="*/ 0 w 4"/>
                  <a:gd name="T11" fmla="*/ 4 h 8"/>
                  <a:gd name="T12" fmla="*/ 0 w 4"/>
                  <a:gd name="T13" fmla="*/ 0 h 8"/>
                  <a:gd name="T14" fmla="*/ 2 w 4"/>
                  <a:gd name="T15" fmla="*/ 0 h 8"/>
                  <a:gd name="T16" fmla="*/ 4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4" y="0"/>
                    </a:moveTo>
                    <a:lnTo>
                      <a:pt x="4" y="0"/>
                    </a:lnTo>
                    <a:lnTo>
                      <a:pt x="4" y="2"/>
                    </a:lnTo>
                    <a:lnTo>
                      <a:pt x="4" y="4"/>
                    </a:lnTo>
                    <a:lnTo>
                      <a:pt x="0" y="8"/>
                    </a:lnTo>
                    <a:lnTo>
                      <a:pt x="0" y="4"/>
                    </a:lnTo>
                    <a:lnTo>
                      <a:pt x="0" y="0"/>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8" name="Freeform 365"/>
              <p:cNvSpPr>
                <a:spLocks/>
              </p:cNvSpPr>
              <p:nvPr/>
            </p:nvSpPr>
            <p:spPr bwMode="auto">
              <a:xfrm>
                <a:off x="5259" y="2211"/>
                <a:ext cx="3" cy="3"/>
              </a:xfrm>
              <a:custGeom>
                <a:avLst/>
                <a:gdLst>
                  <a:gd name="T0" fmla="*/ 4 w 7"/>
                  <a:gd name="T1" fmla="*/ 0 h 5"/>
                  <a:gd name="T2" fmla="*/ 6 w 7"/>
                  <a:gd name="T3" fmla="*/ 0 h 5"/>
                  <a:gd name="T4" fmla="*/ 7 w 7"/>
                  <a:gd name="T5" fmla="*/ 2 h 5"/>
                  <a:gd name="T6" fmla="*/ 7 w 7"/>
                  <a:gd name="T7" fmla="*/ 4 h 5"/>
                  <a:gd name="T8" fmla="*/ 7 w 7"/>
                  <a:gd name="T9" fmla="*/ 5 h 5"/>
                  <a:gd name="T10" fmla="*/ 6 w 7"/>
                  <a:gd name="T11" fmla="*/ 5 h 5"/>
                  <a:gd name="T12" fmla="*/ 4 w 7"/>
                  <a:gd name="T13" fmla="*/ 4 h 5"/>
                  <a:gd name="T14" fmla="*/ 0 w 7"/>
                  <a:gd name="T15" fmla="*/ 0 h 5"/>
                  <a:gd name="T16" fmla="*/ 4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4" y="0"/>
                    </a:moveTo>
                    <a:lnTo>
                      <a:pt x="6" y="0"/>
                    </a:lnTo>
                    <a:lnTo>
                      <a:pt x="7" y="2"/>
                    </a:lnTo>
                    <a:lnTo>
                      <a:pt x="7" y="4"/>
                    </a:lnTo>
                    <a:lnTo>
                      <a:pt x="7" y="5"/>
                    </a:lnTo>
                    <a:lnTo>
                      <a:pt x="6" y="5"/>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9" name="Freeform 366"/>
              <p:cNvSpPr>
                <a:spLocks/>
              </p:cNvSpPr>
              <p:nvPr/>
            </p:nvSpPr>
            <p:spPr bwMode="auto">
              <a:xfrm>
                <a:off x="5260" y="2221"/>
                <a:ext cx="6" cy="10"/>
              </a:xfrm>
              <a:custGeom>
                <a:avLst/>
                <a:gdLst>
                  <a:gd name="T0" fmla="*/ 7 w 11"/>
                  <a:gd name="T1" fmla="*/ 0 h 20"/>
                  <a:gd name="T2" fmla="*/ 7 w 11"/>
                  <a:gd name="T3" fmla="*/ 0 h 20"/>
                  <a:gd name="T4" fmla="*/ 9 w 11"/>
                  <a:gd name="T5" fmla="*/ 2 h 20"/>
                  <a:gd name="T6" fmla="*/ 11 w 11"/>
                  <a:gd name="T7" fmla="*/ 5 h 20"/>
                  <a:gd name="T8" fmla="*/ 11 w 11"/>
                  <a:gd name="T9" fmla="*/ 11 h 20"/>
                  <a:gd name="T10" fmla="*/ 11 w 11"/>
                  <a:gd name="T11" fmla="*/ 20 h 20"/>
                  <a:gd name="T12" fmla="*/ 7 w 11"/>
                  <a:gd name="T13" fmla="*/ 20 h 20"/>
                  <a:gd name="T14" fmla="*/ 3 w 11"/>
                  <a:gd name="T15" fmla="*/ 18 h 20"/>
                  <a:gd name="T16" fmla="*/ 2 w 11"/>
                  <a:gd name="T17" fmla="*/ 16 h 20"/>
                  <a:gd name="T18" fmla="*/ 0 w 11"/>
                  <a:gd name="T19" fmla="*/ 12 h 20"/>
                  <a:gd name="T20" fmla="*/ 0 w 11"/>
                  <a:gd name="T21" fmla="*/ 11 h 20"/>
                  <a:gd name="T22" fmla="*/ 0 w 11"/>
                  <a:gd name="T23" fmla="*/ 7 h 20"/>
                  <a:gd name="T24" fmla="*/ 2 w 11"/>
                  <a:gd name="T25" fmla="*/ 5 h 20"/>
                  <a:gd name="T26" fmla="*/ 3 w 11"/>
                  <a:gd name="T27" fmla="*/ 2 h 20"/>
                  <a:gd name="T28" fmla="*/ 5 w 11"/>
                  <a:gd name="T29" fmla="*/ 0 h 20"/>
                  <a:gd name="T30" fmla="*/ 7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7" y="0"/>
                    </a:moveTo>
                    <a:lnTo>
                      <a:pt x="7" y="0"/>
                    </a:lnTo>
                    <a:lnTo>
                      <a:pt x="9" y="2"/>
                    </a:lnTo>
                    <a:lnTo>
                      <a:pt x="11" y="5"/>
                    </a:lnTo>
                    <a:lnTo>
                      <a:pt x="11" y="11"/>
                    </a:lnTo>
                    <a:lnTo>
                      <a:pt x="11" y="20"/>
                    </a:lnTo>
                    <a:lnTo>
                      <a:pt x="7" y="20"/>
                    </a:lnTo>
                    <a:lnTo>
                      <a:pt x="3" y="18"/>
                    </a:lnTo>
                    <a:lnTo>
                      <a:pt x="2" y="16"/>
                    </a:lnTo>
                    <a:lnTo>
                      <a:pt x="0" y="12"/>
                    </a:lnTo>
                    <a:lnTo>
                      <a:pt x="0" y="11"/>
                    </a:lnTo>
                    <a:lnTo>
                      <a:pt x="0" y="7"/>
                    </a:lnTo>
                    <a:lnTo>
                      <a:pt x="2" y="5"/>
                    </a:lnTo>
                    <a:lnTo>
                      <a:pt x="3" y="2"/>
                    </a:lnTo>
                    <a:lnTo>
                      <a:pt x="5"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0" name="Freeform 367"/>
              <p:cNvSpPr>
                <a:spLocks/>
              </p:cNvSpPr>
              <p:nvPr/>
            </p:nvSpPr>
            <p:spPr bwMode="auto">
              <a:xfrm>
                <a:off x="5265" y="2321"/>
                <a:ext cx="12" cy="8"/>
              </a:xfrm>
              <a:custGeom>
                <a:avLst/>
                <a:gdLst>
                  <a:gd name="T0" fmla="*/ 16 w 25"/>
                  <a:gd name="T1" fmla="*/ 0 h 16"/>
                  <a:gd name="T2" fmla="*/ 18 w 25"/>
                  <a:gd name="T3" fmla="*/ 0 h 16"/>
                  <a:gd name="T4" fmla="*/ 21 w 25"/>
                  <a:gd name="T5" fmla="*/ 0 h 16"/>
                  <a:gd name="T6" fmla="*/ 25 w 25"/>
                  <a:gd name="T7" fmla="*/ 4 h 16"/>
                  <a:gd name="T8" fmla="*/ 25 w 25"/>
                  <a:gd name="T9" fmla="*/ 9 h 16"/>
                  <a:gd name="T10" fmla="*/ 23 w 25"/>
                  <a:gd name="T11" fmla="*/ 13 h 16"/>
                  <a:gd name="T12" fmla="*/ 20 w 25"/>
                  <a:gd name="T13" fmla="*/ 14 h 16"/>
                  <a:gd name="T14" fmla="*/ 14 w 25"/>
                  <a:gd name="T15" fmla="*/ 16 h 16"/>
                  <a:gd name="T16" fmla="*/ 11 w 25"/>
                  <a:gd name="T17" fmla="*/ 16 h 16"/>
                  <a:gd name="T18" fmla="*/ 7 w 25"/>
                  <a:gd name="T19" fmla="*/ 14 h 16"/>
                  <a:gd name="T20" fmla="*/ 3 w 25"/>
                  <a:gd name="T21" fmla="*/ 13 h 16"/>
                  <a:gd name="T22" fmla="*/ 0 w 25"/>
                  <a:gd name="T23" fmla="*/ 9 h 16"/>
                  <a:gd name="T24" fmla="*/ 5 w 25"/>
                  <a:gd name="T25" fmla="*/ 5 h 16"/>
                  <a:gd name="T26" fmla="*/ 7 w 25"/>
                  <a:gd name="T27" fmla="*/ 4 h 16"/>
                  <a:gd name="T28" fmla="*/ 11 w 25"/>
                  <a:gd name="T29" fmla="*/ 2 h 16"/>
                  <a:gd name="T30" fmla="*/ 12 w 25"/>
                  <a:gd name="T31" fmla="*/ 0 h 16"/>
                  <a:gd name="T32" fmla="*/ 16 w 25"/>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16" y="0"/>
                    </a:moveTo>
                    <a:lnTo>
                      <a:pt x="18" y="0"/>
                    </a:lnTo>
                    <a:lnTo>
                      <a:pt x="21" y="0"/>
                    </a:lnTo>
                    <a:lnTo>
                      <a:pt x="25" y="4"/>
                    </a:lnTo>
                    <a:lnTo>
                      <a:pt x="25" y="9"/>
                    </a:lnTo>
                    <a:lnTo>
                      <a:pt x="23" y="13"/>
                    </a:lnTo>
                    <a:lnTo>
                      <a:pt x="20" y="14"/>
                    </a:lnTo>
                    <a:lnTo>
                      <a:pt x="14" y="16"/>
                    </a:lnTo>
                    <a:lnTo>
                      <a:pt x="11" y="16"/>
                    </a:lnTo>
                    <a:lnTo>
                      <a:pt x="7" y="14"/>
                    </a:lnTo>
                    <a:lnTo>
                      <a:pt x="3" y="13"/>
                    </a:lnTo>
                    <a:lnTo>
                      <a:pt x="0" y="9"/>
                    </a:lnTo>
                    <a:lnTo>
                      <a:pt x="5" y="5"/>
                    </a:lnTo>
                    <a:lnTo>
                      <a:pt x="7" y="4"/>
                    </a:lnTo>
                    <a:lnTo>
                      <a:pt x="11" y="2"/>
                    </a:lnTo>
                    <a:lnTo>
                      <a:pt x="12"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1" name="Freeform 368"/>
              <p:cNvSpPr>
                <a:spLocks/>
              </p:cNvSpPr>
              <p:nvPr/>
            </p:nvSpPr>
            <p:spPr bwMode="auto">
              <a:xfrm>
                <a:off x="5223" y="2067"/>
                <a:ext cx="18" cy="8"/>
              </a:xfrm>
              <a:custGeom>
                <a:avLst/>
                <a:gdLst>
                  <a:gd name="T0" fmla="*/ 34 w 34"/>
                  <a:gd name="T1" fmla="*/ 0 h 17"/>
                  <a:gd name="T2" fmla="*/ 29 w 34"/>
                  <a:gd name="T3" fmla="*/ 6 h 17"/>
                  <a:gd name="T4" fmla="*/ 23 w 34"/>
                  <a:gd name="T5" fmla="*/ 11 h 17"/>
                  <a:gd name="T6" fmla="*/ 20 w 34"/>
                  <a:gd name="T7" fmla="*/ 15 h 17"/>
                  <a:gd name="T8" fmla="*/ 14 w 34"/>
                  <a:gd name="T9" fmla="*/ 17 h 17"/>
                  <a:gd name="T10" fmla="*/ 11 w 34"/>
                  <a:gd name="T11" fmla="*/ 17 h 17"/>
                  <a:gd name="T12" fmla="*/ 7 w 34"/>
                  <a:gd name="T13" fmla="*/ 17 h 17"/>
                  <a:gd name="T14" fmla="*/ 3 w 34"/>
                  <a:gd name="T15" fmla="*/ 17 h 17"/>
                  <a:gd name="T16" fmla="*/ 0 w 34"/>
                  <a:gd name="T17" fmla="*/ 15 h 17"/>
                  <a:gd name="T18" fmla="*/ 0 w 34"/>
                  <a:gd name="T19" fmla="*/ 13 h 17"/>
                  <a:gd name="T20" fmla="*/ 0 w 34"/>
                  <a:gd name="T21" fmla="*/ 9 h 17"/>
                  <a:gd name="T22" fmla="*/ 0 w 34"/>
                  <a:gd name="T23" fmla="*/ 7 h 17"/>
                  <a:gd name="T24" fmla="*/ 3 w 34"/>
                  <a:gd name="T25" fmla="*/ 6 h 17"/>
                  <a:gd name="T26" fmla="*/ 7 w 34"/>
                  <a:gd name="T27" fmla="*/ 4 h 17"/>
                  <a:gd name="T28" fmla="*/ 14 w 34"/>
                  <a:gd name="T29" fmla="*/ 2 h 17"/>
                  <a:gd name="T30" fmla="*/ 23 w 34"/>
                  <a:gd name="T31" fmla="*/ 0 h 17"/>
                  <a:gd name="T32" fmla="*/ 34 w 34"/>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7">
                    <a:moveTo>
                      <a:pt x="34" y="0"/>
                    </a:moveTo>
                    <a:lnTo>
                      <a:pt x="29" y="6"/>
                    </a:lnTo>
                    <a:lnTo>
                      <a:pt x="23" y="11"/>
                    </a:lnTo>
                    <a:lnTo>
                      <a:pt x="20" y="15"/>
                    </a:lnTo>
                    <a:lnTo>
                      <a:pt x="14" y="17"/>
                    </a:lnTo>
                    <a:lnTo>
                      <a:pt x="11" y="17"/>
                    </a:lnTo>
                    <a:lnTo>
                      <a:pt x="7" y="17"/>
                    </a:lnTo>
                    <a:lnTo>
                      <a:pt x="3" y="17"/>
                    </a:lnTo>
                    <a:lnTo>
                      <a:pt x="0" y="15"/>
                    </a:lnTo>
                    <a:lnTo>
                      <a:pt x="0" y="13"/>
                    </a:lnTo>
                    <a:lnTo>
                      <a:pt x="0" y="9"/>
                    </a:lnTo>
                    <a:lnTo>
                      <a:pt x="0" y="7"/>
                    </a:lnTo>
                    <a:lnTo>
                      <a:pt x="3" y="6"/>
                    </a:lnTo>
                    <a:lnTo>
                      <a:pt x="7" y="4"/>
                    </a:lnTo>
                    <a:lnTo>
                      <a:pt x="14" y="2"/>
                    </a:lnTo>
                    <a:lnTo>
                      <a:pt x="23" y="0"/>
                    </a:lnTo>
                    <a:lnTo>
                      <a:pt x="3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2" name="Freeform 369"/>
              <p:cNvSpPr>
                <a:spLocks/>
              </p:cNvSpPr>
              <p:nvPr/>
            </p:nvSpPr>
            <p:spPr bwMode="auto">
              <a:xfrm>
                <a:off x="5238" y="2139"/>
                <a:ext cx="12" cy="21"/>
              </a:xfrm>
              <a:custGeom>
                <a:avLst/>
                <a:gdLst>
                  <a:gd name="T0" fmla="*/ 23 w 25"/>
                  <a:gd name="T1" fmla="*/ 0 h 43"/>
                  <a:gd name="T2" fmla="*/ 25 w 25"/>
                  <a:gd name="T3" fmla="*/ 12 h 43"/>
                  <a:gd name="T4" fmla="*/ 21 w 25"/>
                  <a:gd name="T5" fmla="*/ 21 h 43"/>
                  <a:gd name="T6" fmla="*/ 19 w 25"/>
                  <a:gd name="T7" fmla="*/ 30 h 43"/>
                  <a:gd name="T8" fmla="*/ 19 w 25"/>
                  <a:gd name="T9" fmla="*/ 43 h 43"/>
                  <a:gd name="T10" fmla="*/ 16 w 25"/>
                  <a:gd name="T11" fmla="*/ 41 h 43"/>
                  <a:gd name="T12" fmla="*/ 12 w 25"/>
                  <a:gd name="T13" fmla="*/ 39 h 43"/>
                  <a:gd name="T14" fmla="*/ 10 w 25"/>
                  <a:gd name="T15" fmla="*/ 36 h 43"/>
                  <a:gd name="T16" fmla="*/ 9 w 25"/>
                  <a:gd name="T17" fmla="*/ 30 h 43"/>
                  <a:gd name="T18" fmla="*/ 7 w 25"/>
                  <a:gd name="T19" fmla="*/ 27 h 43"/>
                  <a:gd name="T20" fmla="*/ 5 w 25"/>
                  <a:gd name="T21" fmla="*/ 21 h 43"/>
                  <a:gd name="T22" fmla="*/ 1 w 25"/>
                  <a:gd name="T23" fmla="*/ 18 h 43"/>
                  <a:gd name="T24" fmla="*/ 0 w 25"/>
                  <a:gd name="T25" fmla="*/ 14 h 43"/>
                  <a:gd name="T26" fmla="*/ 3 w 25"/>
                  <a:gd name="T27" fmla="*/ 14 h 43"/>
                  <a:gd name="T28" fmla="*/ 5 w 25"/>
                  <a:gd name="T29" fmla="*/ 12 h 43"/>
                  <a:gd name="T30" fmla="*/ 7 w 25"/>
                  <a:gd name="T31" fmla="*/ 10 h 43"/>
                  <a:gd name="T32" fmla="*/ 7 w 25"/>
                  <a:gd name="T33" fmla="*/ 7 h 43"/>
                  <a:gd name="T34" fmla="*/ 7 w 25"/>
                  <a:gd name="T35" fmla="*/ 3 h 43"/>
                  <a:gd name="T36" fmla="*/ 23 w 25"/>
                  <a:gd name="T3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43">
                    <a:moveTo>
                      <a:pt x="23" y="0"/>
                    </a:moveTo>
                    <a:lnTo>
                      <a:pt x="25" y="12"/>
                    </a:lnTo>
                    <a:lnTo>
                      <a:pt x="21" y="21"/>
                    </a:lnTo>
                    <a:lnTo>
                      <a:pt x="19" y="30"/>
                    </a:lnTo>
                    <a:lnTo>
                      <a:pt x="19" y="43"/>
                    </a:lnTo>
                    <a:lnTo>
                      <a:pt x="16" y="41"/>
                    </a:lnTo>
                    <a:lnTo>
                      <a:pt x="12" y="39"/>
                    </a:lnTo>
                    <a:lnTo>
                      <a:pt x="10" y="36"/>
                    </a:lnTo>
                    <a:lnTo>
                      <a:pt x="9" y="30"/>
                    </a:lnTo>
                    <a:lnTo>
                      <a:pt x="7" y="27"/>
                    </a:lnTo>
                    <a:lnTo>
                      <a:pt x="5" y="21"/>
                    </a:lnTo>
                    <a:lnTo>
                      <a:pt x="1" y="18"/>
                    </a:lnTo>
                    <a:lnTo>
                      <a:pt x="0" y="14"/>
                    </a:lnTo>
                    <a:lnTo>
                      <a:pt x="3" y="14"/>
                    </a:lnTo>
                    <a:lnTo>
                      <a:pt x="5" y="12"/>
                    </a:lnTo>
                    <a:lnTo>
                      <a:pt x="7" y="10"/>
                    </a:lnTo>
                    <a:lnTo>
                      <a:pt x="7" y="7"/>
                    </a:lnTo>
                    <a:lnTo>
                      <a:pt x="7" y="3"/>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3" name="Freeform 370"/>
              <p:cNvSpPr>
                <a:spLocks/>
              </p:cNvSpPr>
              <p:nvPr/>
            </p:nvSpPr>
            <p:spPr bwMode="auto">
              <a:xfrm>
                <a:off x="5256" y="2208"/>
                <a:ext cx="3" cy="3"/>
              </a:xfrm>
              <a:custGeom>
                <a:avLst/>
                <a:gdLst>
                  <a:gd name="T0" fmla="*/ 2 w 5"/>
                  <a:gd name="T1" fmla="*/ 0 h 5"/>
                  <a:gd name="T2" fmla="*/ 3 w 5"/>
                  <a:gd name="T3" fmla="*/ 1 h 5"/>
                  <a:gd name="T4" fmla="*/ 5 w 5"/>
                  <a:gd name="T5" fmla="*/ 5 h 5"/>
                  <a:gd name="T6" fmla="*/ 3 w 5"/>
                  <a:gd name="T7" fmla="*/ 5 h 5"/>
                  <a:gd name="T8" fmla="*/ 0 w 5"/>
                  <a:gd name="T9" fmla="*/ 3 h 5"/>
                  <a:gd name="T10" fmla="*/ 0 w 5"/>
                  <a:gd name="T11" fmla="*/ 1 h 5"/>
                  <a:gd name="T12" fmla="*/ 0 w 5"/>
                  <a:gd name="T13" fmla="*/ 0 h 5"/>
                  <a:gd name="T14" fmla="*/ 0 w 5"/>
                  <a:gd name="T15" fmla="*/ 0 h 5"/>
                  <a:gd name="T16" fmla="*/ 2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0"/>
                    </a:moveTo>
                    <a:lnTo>
                      <a:pt x="3" y="1"/>
                    </a:lnTo>
                    <a:lnTo>
                      <a:pt x="5" y="5"/>
                    </a:lnTo>
                    <a:lnTo>
                      <a:pt x="3" y="5"/>
                    </a:lnTo>
                    <a:lnTo>
                      <a:pt x="0" y="3"/>
                    </a:lnTo>
                    <a:lnTo>
                      <a:pt x="0" y="1"/>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4" name="Freeform 371"/>
              <p:cNvSpPr>
                <a:spLocks/>
              </p:cNvSpPr>
              <p:nvPr/>
            </p:nvSpPr>
            <p:spPr bwMode="auto">
              <a:xfrm>
                <a:off x="5227" y="2094"/>
                <a:ext cx="11" cy="7"/>
              </a:xfrm>
              <a:custGeom>
                <a:avLst/>
                <a:gdLst>
                  <a:gd name="T0" fmla="*/ 16 w 22"/>
                  <a:gd name="T1" fmla="*/ 0 h 15"/>
                  <a:gd name="T2" fmla="*/ 20 w 22"/>
                  <a:gd name="T3" fmla="*/ 0 h 15"/>
                  <a:gd name="T4" fmla="*/ 22 w 22"/>
                  <a:gd name="T5" fmla="*/ 2 h 15"/>
                  <a:gd name="T6" fmla="*/ 22 w 22"/>
                  <a:gd name="T7" fmla="*/ 4 h 15"/>
                  <a:gd name="T8" fmla="*/ 22 w 22"/>
                  <a:gd name="T9" fmla="*/ 6 h 15"/>
                  <a:gd name="T10" fmla="*/ 22 w 22"/>
                  <a:gd name="T11" fmla="*/ 8 h 15"/>
                  <a:gd name="T12" fmla="*/ 20 w 22"/>
                  <a:gd name="T13" fmla="*/ 9 h 15"/>
                  <a:gd name="T14" fmla="*/ 16 w 22"/>
                  <a:gd name="T15" fmla="*/ 11 h 15"/>
                  <a:gd name="T16" fmla="*/ 14 w 22"/>
                  <a:gd name="T17" fmla="*/ 13 h 15"/>
                  <a:gd name="T18" fmla="*/ 11 w 22"/>
                  <a:gd name="T19" fmla="*/ 15 h 15"/>
                  <a:gd name="T20" fmla="*/ 9 w 22"/>
                  <a:gd name="T21" fmla="*/ 13 h 15"/>
                  <a:gd name="T22" fmla="*/ 5 w 22"/>
                  <a:gd name="T23" fmla="*/ 11 h 15"/>
                  <a:gd name="T24" fmla="*/ 2 w 22"/>
                  <a:gd name="T25" fmla="*/ 9 h 15"/>
                  <a:gd name="T26" fmla="*/ 0 w 22"/>
                  <a:gd name="T27" fmla="*/ 4 h 15"/>
                  <a:gd name="T28" fmla="*/ 7 w 22"/>
                  <a:gd name="T29" fmla="*/ 2 h 15"/>
                  <a:gd name="T30" fmla="*/ 13 w 22"/>
                  <a:gd name="T31" fmla="*/ 0 h 15"/>
                  <a:gd name="T32" fmla="*/ 16 w 22"/>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5">
                    <a:moveTo>
                      <a:pt x="16" y="0"/>
                    </a:moveTo>
                    <a:lnTo>
                      <a:pt x="20" y="0"/>
                    </a:lnTo>
                    <a:lnTo>
                      <a:pt x="22" y="2"/>
                    </a:lnTo>
                    <a:lnTo>
                      <a:pt x="22" y="4"/>
                    </a:lnTo>
                    <a:lnTo>
                      <a:pt x="22" y="6"/>
                    </a:lnTo>
                    <a:lnTo>
                      <a:pt x="22" y="8"/>
                    </a:lnTo>
                    <a:lnTo>
                      <a:pt x="20" y="9"/>
                    </a:lnTo>
                    <a:lnTo>
                      <a:pt x="16" y="11"/>
                    </a:lnTo>
                    <a:lnTo>
                      <a:pt x="14" y="13"/>
                    </a:lnTo>
                    <a:lnTo>
                      <a:pt x="11" y="15"/>
                    </a:lnTo>
                    <a:lnTo>
                      <a:pt x="9" y="13"/>
                    </a:lnTo>
                    <a:lnTo>
                      <a:pt x="5" y="11"/>
                    </a:lnTo>
                    <a:lnTo>
                      <a:pt x="2" y="9"/>
                    </a:lnTo>
                    <a:lnTo>
                      <a:pt x="0" y="4"/>
                    </a:lnTo>
                    <a:lnTo>
                      <a:pt x="7" y="2"/>
                    </a:lnTo>
                    <a:lnTo>
                      <a:pt x="13"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5" name="Freeform 372"/>
              <p:cNvSpPr>
                <a:spLocks/>
              </p:cNvSpPr>
              <p:nvPr/>
            </p:nvSpPr>
            <p:spPr bwMode="auto">
              <a:xfrm>
                <a:off x="5237" y="2137"/>
                <a:ext cx="4" cy="5"/>
              </a:xfrm>
              <a:custGeom>
                <a:avLst/>
                <a:gdLst>
                  <a:gd name="T0" fmla="*/ 5 w 9"/>
                  <a:gd name="T1" fmla="*/ 0 h 9"/>
                  <a:gd name="T2" fmla="*/ 7 w 9"/>
                  <a:gd name="T3" fmla="*/ 2 h 9"/>
                  <a:gd name="T4" fmla="*/ 9 w 9"/>
                  <a:gd name="T5" fmla="*/ 7 h 9"/>
                  <a:gd name="T6" fmla="*/ 0 w 9"/>
                  <a:gd name="T7" fmla="*/ 9 h 9"/>
                  <a:gd name="T8" fmla="*/ 0 w 9"/>
                  <a:gd name="T9" fmla="*/ 5 h 9"/>
                  <a:gd name="T10" fmla="*/ 2 w 9"/>
                  <a:gd name="T11" fmla="*/ 4 h 9"/>
                  <a:gd name="T12" fmla="*/ 3 w 9"/>
                  <a:gd name="T13" fmla="*/ 2 h 9"/>
                  <a:gd name="T14" fmla="*/ 5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0"/>
                    </a:moveTo>
                    <a:lnTo>
                      <a:pt x="7" y="2"/>
                    </a:lnTo>
                    <a:lnTo>
                      <a:pt x="9" y="7"/>
                    </a:lnTo>
                    <a:lnTo>
                      <a:pt x="0" y="9"/>
                    </a:lnTo>
                    <a:lnTo>
                      <a:pt x="0" y="5"/>
                    </a:lnTo>
                    <a:lnTo>
                      <a:pt x="2" y="4"/>
                    </a:lnTo>
                    <a:lnTo>
                      <a:pt x="3" y="2"/>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6" name="Freeform 373"/>
              <p:cNvSpPr>
                <a:spLocks/>
              </p:cNvSpPr>
              <p:nvPr/>
            </p:nvSpPr>
            <p:spPr bwMode="auto">
              <a:xfrm>
                <a:off x="5222" y="2180"/>
                <a:ext cx="26" cy="12"/>
              </a:xfrm>
              <a:custGeom>
                <a:avLst/>
                <a:gdLst>
                  <a:gd name="T0" fmla="*/ 29 w 52"/>
                  <a:gd name="T1" fmla="*/ 0 h 23"/>
                  <a:gd name="T2" fmla="*/ 40 w 52"/>
                  <a:gd name="T3" fmla="*/ 0 h 23"/>
                  <a:gd name="T4" fmla="*/ 47 w 52"/>
                  <a:gd name="T5" fmla="*/ 7 h 23"/>
                  <a:gd name="T6" fmla="*/ 52 w 52"/>
                  <a:gd name="T7" fmla="*/ 23 h 23"/>
                  <a:gd name="T8" fmla="*/ 42 w 52"/>
                  <a:gd name="T9" fmla="*/ 19 h 23"/>
                  <a:gd name="T10" fmla="*/ 34 w 52"/>
                  <a:gd name="T11" fmla="*/ 19 h 23"/>
                  <a:gd name="T12" fmla="*/ 27 w 52"/>
                  <a:gd name="T13" fmla="*/ 21 h 23"/>
                  <a:gd name="T14" fmla="*/ 16 w 52"/>
                  <a:gd name="T15" fmla="*/ 21 h 23"/>
                  <a:gd name="T16" fmla="*/ 0 w 52"/>
                  <a:gd name="T17" fmla="*/ 21 h 23"/>
                  <a:gd name="T18" fmla="*/ 7 w 52"/>
                  <a:gd name="T19" fmla="*/ 12 h 23"/>
                  <a:gd name="T20" fmla="*/ 18 w 52"/>
                  <a:gd name="T21" fmla="*/ 3 h 23"/>
                  <a:gd name="T22" fmla="*/ 29 w 52"/>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23">
                    <a:moveTo>
                      <a:pt x="29" y="0"/>
                    </a:moveTo>
                    <a:lnTo>
                      <a:pt x="40" y="0"/>
                    </a:lnTo>
                    <a:lnTo>
                      <a:pt x="47" y="7"/>
                    </a:lnTo>
                    <a:lnTo>
                      <a:pt x="52" y="23"/>
                    </a:lnTo>
                    <a:lnTo>
                      <a:pt x="42" y="19"/>
                    </a:lnTo>
                    <a:lnTo>
                      <a:pt x="34" y="19"/>
                    </a:lnTo>
                    <a:lnTo>
                      <a:pt x="27" y="21"/>
                    </a:lnTo>
                    <a:lnTo>
                      <a:pt x="16" y="21"/>
                    </a:lnTo>
                    <a:lnTo>
                      <a:pt x="0" y="21"/>
                    </a:lnTo>
                    <a:lnTo>
                      <a:pt x="7" y="12"/>
                    </a:lnTo>
                    <a:lnTo>
                      <a:pt x="18" y="3"/>
                    </a:lnTo>
                    <a:lnTo>
                      <a:pt x="2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7" name="Freeform 374"/>
              <p:cNvSpPr>
                <a:spLocks/>
              </p:cNvSpPr>
              <p:nvPr/>
            </p:nvSpPr>
            <p:spPr bwMode="auto">
              <a:xfrm>
                <a:off x="5237" y="2263"/>
                <a:ext cx="21" cy="18"/>
              </a:xfrm>
              <a:custGeom>
                <a:avLst/>
                <a:gdLst>
                  <a:gd name="T0" fmla="*/ 11 w 41"/>
                  <a:gd name="T1" fmla="*/ 0 h 36"/>
                  <a:gd name="T2" fmla="*/ 20 w 41"/>
                  <a:gd name="T3" fmla="*/ 1 h 36"/>
                  <a:gd name="T4" fmla="*/ 29 w 41"/>
                  <a:gd name="T5" fmla="*/ 3 h 36"/>
                  <a:gd name="T6" fmla="*/ 40 w 41"/>
                  <a:gd name="T7" fmla="*/ 0 h 36"/>
                  <a:gd name="T8" fmla="*/ 41 w 41"/>
                  <a:gd name="T9" fmla="*/ 7 h 36"/>
                  <a:gd name="T10" fmla="*/ 38 w 41"/>
                  <a:gd name="T11" fmla="*/ 12 h 36"/>
                  <a:gd name="T12" fmla="*/ 32 w 41"/>
                  <a:gd name="T13" fmla="*/ 14 h 36"/>
                  <a:gd name="T14" fmla="*/ 25 w 41"/>
                  <a:gd name="T15" fmla="*/ 14 h 36"/>
                  <a:gd name="T16" fmla="*/ 20 w 41"/>
                  <a:gd name="T17" fmla="*/ 16 h 36"/>
                  <a:gd name="T18" fmla="*/ 16 w 41"/>
                  <a:gd name="T19" fmla="*/ 19 h 36"/>
                  <a:gd name="T20" fmla="*/ 16 w 41"/>
                  <a:gd name="T21" fmla="*/ 27 h 36"/>
                  <a:gd name="T22" fmla="*/ 20 w 41"/>
                  <a:gd name="T23" fmla="*/ 36 h 36"/>
                  <a:gd name="T24" fmla="*/ 16 w 41"/>
                  <a:gd name="T25" fmla="*/ 36 h 36"/>
                  <a:gd name="T26" fmla="*/ 12 w 41"/>
                  <a:gd name="T27" fmla="*/ 34 h 36"/>
                  <a:gd name="T28" fmla="*/ 11 w 41"/>
                  <a:gd name="T29" fmla="*/ 32 h 36"/>
                  <a:gd name="T30" fmla="*/ 9 w 41"/>
                  <a:gd name="T31" fmla="*/ 28 h 36"/>
                  <a:gd name="T32" fmla="*/ 7 w 41"/>
                  <a:gd name="T33" fmla="*/ 25 h 36"/>
                  <a:gd name="T34" fmla="*/ 5 w 41"/>
                  <a:gd name="T35" fmla="*/ 23 h 36"/>
                  <a:gd name="T36" fmla="*/ 3 w 41"/>
                  <a:gd name="T37" fmla="*/ 19 h 36"/>
                  <a:gd name="T38" fmla="*/ 0 w 41"/>
                  <a:gd name="T39" fmla="*/ 19 h 36"/>
                  <a:gd name="T40" fmla="*/ 2 w 41"/>
                  <a:gd name="T41" fmla="*/ 5 h 36"/>
                  <a:gd name="T42" fmla="*/ 5 w 41"/>
                  <a:gd name="T43" fmla="*/ 0 h 36"/>
                  <a:gd name="T44" fmla="*/ 11 w 41"/>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36">
                    <a:moveTo>
                      <a:pt x="11" y="0"/>
                    </a:moveTo>
                    <a:lnTo>
                      <a:pt x="20" y="1"/>
                    </a:lnTo>
                    <a:lnTo>
                      <a:pt x="29" y="3"/>
                    </a:lnTo>
                    <a:lnTo>
                      <a:pt x="40" y="0"/>
                    </a:lnTo>
                    <a:lnTo>
                      <a:pt x="41" y="7"/>
                    </a:lnTo>
                    <a:lnTo>
                      <a:pt x="38" y="12"/>
                    </a:lnTo>
                    <a:lnTo>
                      <a:pt x="32" y="14"/>
                    </a:lnTo>
                    <a:lnTo>
                      <a:pt x="25" y="14"/>
                    </a:lnTo>
                    <a:lnTo>
                      <a:pt x="20" y="16"/>
                    </a:lnTo>
                    <a:lnTo>
                      <a:pt x="16" y="19"/>
                    </a:lnTo>
                    <a:lnTo>
                      <a:pt x="16" y="27"/>
                    </a:lnTo>
                    <a:lnTo>
                      <a:pt x="20" y="36"/>
                    </a:lnTo>
                    <a:lnTo>
                      <a:pt x="16" y="36"/>
                    </a:lnTo>
                    <a:lnTo>
                      <a:pt x="12" y="34"/>
                    </a:lnTo>
                    <a:lnTo>
                      <a:pt x="11" y="32"/>
                    </a:lnTo>
                    <a:lnTo>
                      <a:pt x="9" y="28"/>
                    </a:lnTo>
                    <a:lnTo>
                      <a:pt x="7" y="25"/>
                    </a:lnTo>
                    <a:lnTo>
                      <a:pt x="5" y="23"/>
                    </a:lnTo>
                    <a:lnTo>
                      <a:pt x="3" y="19"/>
                    </a:lnTo>
                    <a:lnTo>
                      <a:pt x="0" y="19"/>
                    </a:lnTo>
                    <a:lnTo>
                      <a:pt x="2" y="5"/>
                    </a:lnTo>
                    <a:lnTo>
                      <a:pt x="5"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8" name="Freeform 375"/>
              <p:cNvSpPr>
                <a:spLocks/>
              </p:cNvSpPr>
              <p:nvPr/>
            </p:nvSpPr>
            <p:spPr bwMode="auto">
              <a:xfrm>
                <a:off x="5252" y="2322"/>
                <a:ext cx="13" cy="6"/>
              </a:xfrm>
              <a:custGeom>
                <a:avLst/>
                <a:gdLst>
                  <a:gd name="T0" fmla="*/ 19 w 26"/>
                  <a:gd name="T1" fmla="*/ 0 h 12"/>
                  <a:gd name="T2" fmla="*/ 22 w 26"/>
                  <a:gd name="T3" fmla="*/ 0 h 12"/>
                  <a:gd name="T4" fmla="*/ 24 w 26"/>
                  <a:gd name="T5" fmla="*/ 3 h 12"/>
                  <a:gd name="T6" fmla="*/ 26 w 26"/>
                  <a:gd name="T7" fmla="*/ 7 h 12"/>
                  <a:gd name="T8" fmla="*/ 0 w 26"/>
                  <a:gd name="T9" fmla="*/ 12 h 12"/>
                  <a:gd name="T10" fmla="*/ 0 w 26"/>
                  <a:gd name="T11" fmla="*/ 2 h 12"/>
                  <a:gd name="T12" fmla="*/ 4 w 26"/>
                  <a:gd name="T13" fmla="*/ 2 h 12"/>
                  <a:gd name="T14" fmla="*/ 10 w 26"/>
                  <a:gd name="T15" fmla="*/ 0 h 12"/>
                  <a:gd name="T16" fmla="*/ 13 w 26"/>
                  <a:gd name="T17" fmla="*/ 0 h 12"/>
                  <a:gd name="T18" fmla="*/ 19 w 26"/>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2">
                    <a:moveTo>
                      <a:pt x="19" y="0"/>
                    </a:moveTo>
                    <a:lnTo>
                      <a:pt x="22" y="0"/>
                    </a:lnTo>
                    <a:lnTo>
                      <a:pt x="24" y="3"/>
                    </a:lnTo>
                    <a:lnTo>
                      <a:pt x="26" y="7"/>
                    </a:lnTo>
                    <a:lnTo>
                      <a:pt x="0" y="12"/>
                    </a:lnTo>
                    <a:lnTo>
                      <a:pt x="0" y="2"/>
                    </a:lnTo>
                    <a:lnTo>
                      <a:pt x="4" y="2"/>
                    </a:lnTo>
                    <a:lnTo>
                      <a:pt x="10" y="0"/>
                    </a:lnTo>
                    <a:lnTo>
                      <a:pt x="13" y="0"/>
                    </a:lnTo>
                    <a:lnTo>
                      <a:pt x="1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9" name="Freeform 376"/>
              <p:cNvSpPr>
                <a:spLocks/>
              </p:cNvSpPr>
              <p:nvPr/>
            </p:nvSpPr>
            <p:spPr bwMode="auto">
              <a:xfrm>
                <a:off x="5213" y="2142"/>
                <a:ext cx="25" cy="14"/>
              </a:xfrm>
              <a:custGeom>
                <a:avLst/>
                <a:gdLst>
                  <a:gd name="T0" fmla="*/ 49 w 51"/>
                  <a:gd name="T1" fmla="*/ 0 h 29"/>
                  <a:gd name="T2" fmla="*/ 51 w 51"/>
                  <a:gd name="T3" fmla="*/ 9 h 29"/>
                  <a:gd name="T4" fmla="*/ 38 w 51"/>
                  <a:gd name="T5" fmla="*/ 11 h 29"/>
                  <a:gd name="T6" fmla="*/ 29 w 51"/>
                  <a:gd name="T7" fmla="*/ 16 h 29"/>
                  <a:gd name="T8" fmla="*/ 22 w 51"/>
                  <a:gd name="T9" fmla="*/ 23 h 29"/>
                  <a:gd name="T10" fmla="*/ 15 w 51"/>
                  <a:gd name="T11" fmla="*/ 29 h 29"/>
                  <a:gd name="T12" fmla="*/ 2 w 51"/>
                  <a:gd name="T13" fmla="*/ 29 h 29"/>
                  <a:gd name="T14" fmla="*/ 0 w 51"/>
                  <a:gd name="T15" fmla="*/ 20 h 29"/>
                  <a:gd name="T16" fmla="*/ 9 w 51"/>
                  <a:gd name="T17" fmla="*/ 16 h 29"/>
                  <a:gd name="T18" fmla="*/ 18 w 51"/>
                  <a:gd name="T19" fmla="*/ 11 h 29"/>
                  <a:gd name="T20" fmla="*/ 25 w 51"/>
                  <a:gd name="T21" fmla="*/ 4 h 29"/>
                  <a:gd name="T22" fmla="*/ 36 w 51"/>
                  <a:gd name="T23" fmla="*/ 0 h 29"/>
                  <a:gd name="T24" fmla="*/ 49 w 51"/>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29">
                    <a:moveTo>
                      <a:pt x="49" y="0"/>
                    </a:moveTo>
                    <a:lnTo>
                      <a:pt x="51" y="9"/>
                    </a:lnTo>
                    <a:lnTo>
                      <a:pt x="38" y="11"/>
                    </a:lnTo>
                    <a:lnTo>
                      <a:pt x="29" y="16"/>
                    </a:lnTo>
                    <a:lnTo>
                      <a:pt x="22" y="23"/>
                    </a:lnTo>
                    <a:lnTo>
                      <a:pt x="15" y="29"/>
                    </a:lnTo>
                    <a:lnTo>
                      <a:pt x="2" y="29"/>
                    </a:lnTo>
                    <a:lnTo>
                      <a:pt x="0" y="20"/>
                    </a:lnTo>
                    <a:lnTo>
                      <a:pt x="9" y="16"/>
                    </a:lnTo>
                    <a:lnTo>
                      <a:pt x="18" y="11"/>
                    </a:lnTo>
                    <a:lnTo>
                      <a:pt x="25" y="4"/>
                    </a:lnTo>
                    <a:lnTo>
                      <a:pt x="36" y="0"/>
                    </a:lnTo>
                    <a:lnTo>
                      <a:pt x="4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0" name="Freeform 377"/>
              <p:cNvSpPr>
                <a:spLocks/>
              </p:cNvSpPr>
              <p:nvPr/>
            </p:nvSpPr>
            <p:spPr bwMode="auto">
              <a:xfrm>
                <a:off x="5246" y="2244"/>
                <a:ext cx="4" cy="4"/>
              </a:xfrm>
              <a:custGeom>
                <a:avLst/>
                <a:gdLst>
                  <a:gd name="T0" fmla="*/ 3 w 7"/>
                  <a:gd name="T1" fmla="*/ 0 h 7"/>
                  <a:gd name="T2" fmla="*/ 5 w 7"/>
                  <a:gd name="T3" fmla="*/ 1 h 7"/>
                  <a:gd name="T4" fmla="*/ 7 w 7"/>
                  <a:gd name="T5" fmla="*/ 3 h 7"/>
                  <a:gd name="T6" fmla="*/ 7 w 7"/>
                  <a:gd name="T7" fmla="*/ 5 h 7"/>
                  <a:gd name="T8" fmla="*/ 5 w 7"/>
                  <a:gd name="T9" fmla="*/ 5 h 7"/>
                  <a:gd name="T10" fmla="*/ 5 w 7"/>
                  <a:gd name="T11" fmla="*/ 7 h 7"/>
                  <a:gd name="T12" fmla="*/ 3 w 7"/>
                  <a:gd name="T13" fmla="*/ 5 h 7"/>
                  <a:gd name="T14" fmla="*/ 0 w 7"/>
                  <a:gd name="T15" fmla="*/ 0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5" y="1"/>
                    </a:lnTo>
                    <a:lnTo>
                      <a:pt x="7" y="3"/>
                    </a:lnTo>
                    <a:lnTo>
                      <a:pt x="7" y="5"/>
                    </a:lnTo>
                    <a:lnTo>
                      <a:pt x="5" y="5"/>
                    </a:lnTo>
                    <a:lnTo>
                      <a:pt x="5" y="7"/>
                    </a:lnTo>
                    <a:lnTo>
                      <a:pt x="3" y="5"/>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1" name="Freeform 378"/>
              <p:cNvSpPr>
                <a:spLocks/>
              </p:cNvSpPr>
              <p:nvPr/>
            </p:nvSpPr>
            <p:spPr bwMode="auto">
              <a:xfrm>
                <a:off x="5208" y="2020"/>
                <a:ext cx="9" cy="8"/>
              </a:xfrm>
              <a:custGeom>
                <a:avLst/>
                <a:gdLst>
                  <a:gd name="T0" fmla="*/ 7 w 18"/>
                  <a:gd name="T1" fmla="*/ 0 h 17"/>
                  <a:gd name="T2" fmla="*/ 13 w 18"/>
                  <a:gd name="T3" fmla="*/ 0 h 17"/>
                  <a:gd name="T4" fmla="*/ 15 w 18"/>
                  <a:gd name="T5" fmla="*/ 2 h 17"/>
                  <a:gd name="T6" fmla="*/ 18 w 18"/>
                  <a:gd name="T7" fmla="*/ 4 h 17"/>
                  <a:gd name="T8" fmla="*/ 18 w 18"/>
                  <a:gd name="T9" fmla="*/ 6 h 17"/>
                  <a:gd name="T10" fmla="*/ 18 w 18"/>
                  <a:gd name="T11" fmla="*/ 9 h 17"/>
                  <a:gd name="T12" fmla="*/ 18 w 18"/>
                  <a:gd name="T13" fmla="*/ 11 h 17"/>
                  <a:gd name="T14" fmla="*/ 16 w 18"/>
                  <a:gd name="T15" fmla="*/ 15 h 17"/>
                  <a:gd name="T16" fmla="*/ 15 w 18"/>
                  <a:gd name="T17" fmla="*/ 17 h 17"/>
                  <a:gd name="T18" fmla="*/ 13 w 18"/>
                  <a:gd name="T19" fmla="*/ 17 h 17"/>
                  <a:gd name="T20" fmla="*/ 9 w 18"/>
                  <a:gd name="T21" fmla="*/ 17 h 17"/>
                  <a:gd name="T22" fmla="*/ 7 w 18"/>
                  <a:gd name="T23" fmla="*/ 17 h 17"/>
                  <a:gd name="T24" fmla="*/ 4 w 18"/>
                  <a:gd name="T25" fmla="*/ 13 h 17"/>
                  <a:gd name="T26" fmla="*/ 2 w 18"/>
                  <a:gd name="T27" fmla="*/ 8 h 17"/>
                  <a:gd name="T28" fmla="*/ 0 w 18"/>
                  <a:gd name="T29" fmla="*/ 2 h 17"/>
                  <a:gd name="T30" fmla="*/ 7 w 18"/>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7">
                    <a:moveTo>
                      <a:pt x="7" y="0"/>
                    </a:moveTo>
                    <a:lnTo>
                      <a:pt x="13" y="0"/>
                    </a:lnTo>
                    <a:lnTo>
                      <a:pt x="15" y="2"/>
                    </a:lnTo>
                    <a:lnTo>
                      <a:pt x="18" y="4"/>
                    </a:lnTo>
                    <a:lnTo>
                      <a:pt x="18" y="6"/>
                    </a:lnTo>
                    <a:lnTo>
                      <a:pt x="18" y="9"/>
                    </a:lnTo>
                    <a:lnTo>
                      <a:pt x="18" y="11"/>
                    </a:lnTo>
                    <a:lnTo>
                      <a:pt x="16" y="15"/>
                    </a:lnTo>
                    <a:lnTo>
                      <a:pt x="15" y="17"/>
                    </a:lnTo>
                    <a:lnTo>
                      <a:pt x="13" y="17"/>
                    </a:lnTo>
                    <a:lnTo>
                      <a:pt x="9" y="17"/>
                    </a:lnTo>
                    <a:lnTo>
                      <a:pt x="7" y="17"/>
                    </a:lnTo>
                    <a:lnTo>
                      <a:pt x="4" y="13"/>
                    </a:lnTo>
                    <a:lnTo>
                      <a:pt x="2" y="8"/>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2" name="Freeform 379"/>
              <p:cNvSpPr>
                <a:spLocks/>
              </p:cNvSpPr>
              <p:nvPr/>
            </p:nvSpPr>
            <p:spPr bwMode="auto">
              <a:xfrm>
                <a:off x="5223" y="2093"/>
                <a:ext cx="4" cy="3"/>
              </a:xfrm>
              <a:custGeom>
                <a:avLst/>
                <a:gdLst>
                  <a:gd name="T0" fmla="*/ 2 w 7"/>
                  <a:gd name="T1" fmla="*/ 0 h 5"/>
                  <a:gd name="T2" fmla="*/ 3 w 7"/>
                  <a:gd name="T3" fmla="*/ 1 h 5"/>
                  <a:gd name="T4" fmla="*/ 7 w 7"/>
                  <a:gd name="T5" fmla="*/ 5 h 5"/>
                  <a:gd name="T6" fmla="*/ 3 w 7"/>
                  <a:gd name="T7" fmla="*/ 5 h 5"/>
                  <a:gd name="T8" fmla="*/ 2 w 7"/>
                  <a:gd name="T9" fmla="*/ 5 h 5"/>
                  <a:gd name="T10" fmla="*/ 0 w 7"/>
                  <a:gd name="T11" fmla="*/ 3 h 5"/>
                  <a:gd name="T12" fmla="*/ 0 w 7"/>
                  <a:gd name="T13" fmla="*/ 1 h 5"/>
                  <a:gd name="T14" fmla="*/ 0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3" y="1"/>
                    </a:lnTo>
                    <a:lnTo>
                      <a:pt x="7" y="5"/>
                    </a:lnTo>
                    <a:lnTo>
                      <a:pt x="3" y="5"/>
                    </a:lnTo>
                    <a:lnTo>
                      <a:pt x="2" y="5"/>
                    </a:lnTo>
                    <a:lnTo>
                      <a:pt x="0" y="3"/>
                    </a:lnTo>
                    <a:lnTo>
                      <a:pt x="0" y="1"/>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3" name="Freeform 380"/>
              <p:cNvSpPr>
                <a:spLocks/>
              </p:cNvSpPr>
              <p:nvPr/>
            </p:nvSpPr>
            <p:spPr bwMode="auto">
              <a:xfrm>
                <a:off x="5232" y="2165"/>
                <a:ext cx="2" cy="4"/>
              </a:xfrm>
              <a:custGeom>
                <a:avLst/>
                <a:gdLst>
                  <a:gd name="T0" fmla="*/ 4 w 5"/>
                  <a:gd name="T1" fmla="*/ 0 h 7"/>
                  <a:gd name="T2" fmla="*/ 5 w 5"/>
                  <a:gd name="T3" fmla="*/ 0 h 7"/>
                  <a:gd name="T4" fmla="*/ 5 w 5"/>
                  <a:gd name="T5" fmla="*/ 2 h 7"/>
                  <a:gd name="T6" fmla="*/ 4 w 5"/>
                  <a:gd name="T7" fmla="*/ 4 h 7"/>
                  <a:gd name="T8" fmla="*/ 0 w 5"/>
                  <a:gd name="T9" fmla="*/ 7 h 7"/>
                  <a:gd name="T10" fmla="*/ 0 w 5"/>
                  <a:gd name="T11" fmla="*/ 4 h 7"/>
                  <a:gd name="T12" fmla="*/ 2 w 5"/>
                  <a:gd name="T13" fmla="*/ 0 h 7"/>
                  <a:gd name="T14" fmla="*/ 2 w 5"/>
                  <a:gd name="T15" fmla="*/ 0 h 7"/>
                  <a:gd name="T16" fmla="*/ 4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0"/>
                    </a:moveTo>
                    <a:lnTo>
                      <a:pt x="5" y="0"/>
                    </a:lnTo>
                    <a:lnTo>
                      <a:pt x="5" y="2"/>
                    </a:lnTo>
                    <a:lnTo>
                      <a:pt x="4" y="4"/>
                    </a:lnTo>
                    <a:lnTo>
                      <a:pt x="0" y="7"/>
                    </a:lnTo>
                    <a:lnTo>
                      <a:pt x="0" y="4"/>
                    </a:lnTo>
                    <a:lnTo>
                      <a:pt x="2" y="0"/>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4" name="Freeform 381"/>
              <p:cNvSpPr>
                <a:spLocks/>
              </p:cNvSpPr>
              <p:nvPr/>
            </p:nvSpPr>
            <p:spPr bwMode="auto">
              <a:xfrm>
                <a:off x="5241" y="2241"/>
                <a:ext cx="5" cy="4"/>
              </a:xfrm>
              <a:custGeom>
                <a:avLst/>
                <a:gdLst>
                  <a:gd name="T0" fmla="*/ 2 w 9"/>
                  <a:gd name="T1" fmla="*/ 0 h 9"/>
                  <a:gd name="T2" fmla="*/ 5 w 9"/>
                  <a:gd name="T3" fmla="*/ 0 h 9"/>
                  <a:gd name="T4" fmla="*/ 7 w 9"/>
                  <a:gd name="T5" fmla="*/ 2 h 9"/>
                  <a:gd name="T6" fmla="*/ 9 w 9"/>
                  <a:gd name="T7" fmla="*/ 4 h 9"/>
                  <a:gd name="T8" fmla="*/ 9 w 9"/>
                  <a:gd name="T9" fmla="*/ 8 h 9"/>
                  <a:gd name="T10" fmla="*/ 5 w 9"/>
                  <a:gd name="T11" fmla="*/ 9 h 9"/>
                  <a:gd name="T12" fmla="*/ 3 w 9"/>
                  <a:gd name="T13" fmla="*/ 8 h 9"/>
                  <a:gd name="T14" fmla="*/ 2 w 9"/>
                  <a:gd name="T15" fmla="*/ 8 h 9"/>
                  <a:gd name="T16" fmla="*/ 0 w 9"/>
                  <a:gd name="T17" fmla="*/ 4 h 9"/>
                  <a:gd name="T18" fmla="*/ 0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5" y="0"/>
                    </a:lnTo>
                    <a:lnTo>
                      <a:pt x="7" y="2"/>
                    </a:lnTo>
                    <a:lnTo>
                      <a:pt x="9" y="4"/>
                    </a:lnTo>
                    <a:lnTo>
                      <a:pt x="9" y="8"/>
                    </a:lnTo>
                    <a:lnTo>
                      <a:pt x="5" y="9"/>
                    </a:lnTo>
                    <a:lnTo>
                      <a:pt x="3" y="8"/>
                    </a:lnTo>
                    <a:lnTo>
                      <a:pt x="2" y="8"/>
                    </a:lnTo>
                    <a:lnTo>
                      <a:pt x="0" y="4"/>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5" name="Freeform 382"/>
              <p:cNvSpPr>
                <a:spLocks/>
              </p:cNvSpPr>
              <p:nvPr/>
            </p:nvSpPr>
            <p:spPr bwMode="auto">
              <a:xfrm>
                <a:off x="5247" y="2281"/>
                <a:ext cx="3" cy="3"/>
              </a:xfrm>
              <a:custGeom>
                <a:avLst/>
                <a:gdLst>
                  <a:gd name="T0" fmla="*/ 1 w 5"/>
                  <a:gd name="T1" fmla="*/ 0 h 5"/>
                  <a:gd name="T2" fmla="*/ 5 w 5"/>
                  <a:gd name="T3" fmla="*/ 1 h 5"/>
                  <a:gd name="T4" fmla="*/ 5 w 5"/>
                  <a:gd name="T5" fmla="*/ 3 h 5"/>
                  <a:gd name="T6" fmla="*/ 5 w 5"/>
                  <a:gd name="T7" fmla="*/ 5 h 5"/>
                  <a:gd name="T8" fmla="*/ 5 w 5"/>
                  <a:gd name="T9" fmla="*/ 5 h 5"/>
                  <a:gd name="T10" fmla="*/ 3 w 5"/>
                  <a:gd name="T11" fmla="*/ 5 h 5"/>
                  <a:gd name="T12" fmla="*/ 1 w 5"/>
                  <a:gd name="T13" fmla="*/ 3 h 5"/>
                  <a:gd name="T14" fmla="*/ 0 w 5"/>
                  <a:gd name="T15" fmla="*/ 0 h 5"/>
                  <a:gd name="T16" fmla="*/ 1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1" y="0"/>
                    </a:moveTo>
                    <a:lnTo>
                      <a:pt x="5" y="1"/>
                    </a:lnTo>
                    <a:lnTo>
                      <a:pt x="5" y="3"/>
                    </a:lnTo>
                    <a:lnTo>
                      <a:pt x="5" y="5"/>
                    </a:lnTo>
                    <a:lnTo>
                      <a:pt x="5" y="5"/>
                    </a:lnTo>
                    <a:lnTo>
                      <a:pt x="3" y="5"/>
                    </a:lnTo>
                    <a:lnTo>
                      <a:pt x="1" y="3"/>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6" name="Freeform 383"/>
              <p:cNvSpPr>
                <a:spLocks noEditPoints="1"/>
              </p:cNvSpPr>
              <p:nvPr/>
            </p:nvSpPr>
            <p:spPr bwMode="auto">
              <a:xfrm>
                <a:off x="2431" y="2193"/>
                <a:ext cx="2733" cy="282"/>
              </a:xfrm>
              <a:custGeom>
                <a:avLst/>
                <a:gdLst>
                  <a:gd name="T0" fmla="*/ 1989 w 5465"/>
                  <a:gd name="T1" fmla="*/ 552 h 565"/>
                  <a:gd name="T2" fmla="*/ 1598 w 5465"/>
                  <a:gd name="T3" fmla="*/ 546 h 565"/>
                  <a:gd name="T4" fmla="*/ 1536 w 5465"/>
                  <a:gd name="T5" fmla="*/ 507 h 565"/>
                  <a:gd name="T6" fmla="*/ 1484 w 5465"/>
                  <a:gd name="T7" fmla="*/ 440 h 565"/>
                  <a:gd name="T8" fmla="*/ 1955 w 5465"/>
                  <a:gd name="T9" fmla="*/ 438 h 565"/>
                  <a:gd name="T10" fmla="*/ 4177 w 5465"/>
                  <a:gd name="T11" fmla="*/ 413 h 565"/>
                  <a:gd name="T12" fmla="*/ 3710 w 5465"/>
                  <a:gd name="T13" fmla="*/ 409 h 565"/>
                  <a:gd name="T14" fmla="*/ 2175 w 5465"/>
                  <a:gd name="T15" fmla="*/ 406 h 565"/>
                  <a:gd name="T16" fmla="*/ 2213 w 5465"/>
                  <a:gd name="T17" fmla="*/ 390 h 565"/>
                  <a:gd name="T18" fmla="*/ 1890 w 5465"/>
                  <a:gd name="T19" fmla="*/ 371 h 565"/>
                  <a:gd name="T20" fmla="*/ 1273 w 5465"/>
                  <a:gd name="T21" fmla="*/ 380 h 565"/>
                  <a:gd name="T22" fmla="*/ 1688 w 5465"/>
                  <a:gd name="T23" fmla="*/ 368 h 565"/>
                  <a:gd name="T24" fmla="*/ 279 w 5465"/>
                  <a:gd name="T25" fmla="*/ 380 h 565"/>
                  <a:gd name="T26" fmla="*/ 4094 w 5465"/>
                  <a:gd name="T27" fmla="*/ 411 h 565"/>
                  <a:gd name="T28" fmla="*/ 865 w 5465"/>
                  <a:gd name="T29" fmla="*/ 364 h 565"/>
                  <a:gd name="T30" fmla="*/ 869 w 5465"/>
                  <a:gd name="T31" fmla="*/ 361 h 565"/>
                  <a:gd name="T32" fmla="*/ 3986 w 5465"/>
                  <a:gd name="T33" fmla="*/ 426 h 565"/>
                  <a:gd name="T34" fmla="*/ 1931 w 5465"/>
                  <a:gd name="T35" fmla="*/ 400 h 565"/>
                  <a:gd name="T36" fmla="*/ 149 w 5465"/>
                  <a:gd name="T37" fmla="*/ 366 h 565"/>
                  <a:gd name="T38" fmla="*/ 4525 w 5465"/>
                  <a:gd name="T39" fmla="*/ 382 h 565"/>
                  <a:gd name="T40" fmla="*/ 3219 w 5465"/>
                  <a:gd name="T41" fmla="*/ 404 h 565"/>
                  <a:gd name="T42" fmla="*/ 4442 w 5465"/>
                  <a:gd name="T43" fmla="*/ 337 h 565"/>
                  <a:gd name="T44" fmla="*/ 5106 w 5465"/>
                  <a:gd name="T45" fmla="*/ 321 h 565"/>
                  <a:gd name="T46" fmla="*/ 3268 w 5465"/>
                  <a:gd name="T47" fmla="*/ 397 h 565"/>
                  <a:gd name="T48" fmla="*/ 3443 w 5465"/>
                  <a:gd name="T49" fmla="*/ 339 h 565"/>
                  <a:gd name="T50" fmla="*/ 4826 w 5465"/>
                  <a:gd name="T51" fmla="*/ 335 h 565"/>
                  <a:gd name="T52" fmla="*/ 2974 w 5465"/>
                  <a:gd name="T53" fmla="*/ 348 h 565"/>
                  <a:gd name="T54" fmla="*/ 3050 w 5465"/>
                  <a:gd name="T55" fmla="*/ 299 h 565"/>
                  <a:gd name="T56" fmla="*/ 4911 w 5465"/>
                  <a:gd name="T57" fmla="*/ 287 h 565"/>
                  <a:gd name="T58" fmla="*/ 4579 w 5465"/>
                  <a:gd name="T59" fmla="*/ 294 h 565"/>
                  <a:gd name="T60" fmla="*/ 4116 w 5465"/>
                  <a:gd name="T61" fmla="*/ 270 h 565"/>
                  <a:gd name="T62" fmla="*/ 4206 w 5465"/>
                  <a:gd name="T63" fmla="*/ 261 h 565"/>
                  <a:gd name="T64" fmla="*/ 4195 w 5465"/>
                  <a:gd name="T65" fmla="*/ 319 h 565"/>
                  <a:gd name="T66" fmla="*/ 3899 w 5465"/>
                  <a:gd name="T67" fmla="*/ 287 h 565"/>
                  <a:gd name="T68" fmla="*/ 4085 w 5465"/>
                  <a:gd name="T69" fmla="*/ 288 h 565"/>
                  <a:gd name="T70" fmla="*/ 4491 w 5465"/>
                  <a:gd name="T71" fmla="*/ 276 h 565"/>
                  <a:gd name="T72" fmla="*/ 4462 w 5465"/>
                  <a:gd name="T73" fmla="*/ 316 h 565"/>
                  <a:gd name="T74" fmla="*/ 4999 w 5465"/>
                  <a:gd name="T75" fmla="*/ 242 h 565"/>
                  <a:gd name="T76" fmla="*/ 3006 w 5465"/>
                  <a:gd name="T77" fmla="*/ 252 h 565"/>
                  <a:gd name="T78" fmla="*/ 5243 w 5465"/>
                  <a:gd name="T79" fmla="*/ 252 h 565"/>
                  <a:gd name="T80" fmla="*/ 2738 w 5465"/>
                  <a:gd name="T81" fmla="*/ 233 h 565"/>
                  <a:gd name="T82" fmla="*/ 2761 w 5465"/>
                  <a:gd name="T83" fmla="*/ 251 h 565"/>
                  <a:gd name="T84" fmla="*/ 3221 w 5465"/>
                  <a:gd name="T85" fmla="*/ 224 h 565"/>
                  <a:gd name="T86" fmla="*/ 1039 w 5465"/>
                  <a:gd name="T87" fmla="*/ 236 h 565"/>
                  <a:gd name="T88" fmla="*/ 5322 w 5465"/>
                  <a:gd name="T89" fmla="*/ 261 h 565"/>
                  <a:gd name="T90" fmla="*/ 3524 w 5465"/>
                  <a:gd name="T91" fmla="*/ 213 h 565"/>
                  <a:gd name="T92" fmla="*/ 3638 w 5465"/>
                  <a:gd name="T93" fmla="*/ 236 h 565"/>
                  <a:gd name="T94" fmla="*/ 3354 w 5465"/>
                  <a:gd name="T95" fmla="*/ 196 h 565"/>
                  <a:gd name="T96" fmla="*/ 119 w 5465"/>
                  <a:gd name="T97" fmla="*/ 193 h 565"/>
                  <a:gd name="T98" fmla="*/ 4328 w 5465"/>
                  <a:gd name="T99" fmla="*/ 187 h 565"/>
                  <a:gd name="T100" fmla="*/ 25 w 5465"/>
                  <a:gd name="T101" fmla="*/ 137 h 565"/>
                  <a:gd name="T102" fmla="*/ 4350 w 5465"/>
                  <a:gd name="T103" fmla="*/ 142 h 565"/>
                  <a:gd name="T104" fmla="*/ 5367 w 5465"/>
                  <a:gd name="T105" fmla="*/ 101 h 565"/>
                  <a:gd name="T106" fmla="*/ 1477 w 5465"/>
                  <a:gd name="T107" fmla="*/ 81 h 565"/>
                  <a:gd name="T108" fmla="*/ 265 w 5465"/>
                  <a:gd name="T109" fmla="*/ 41 h 565"/>
                  <a:gd name="T110" fmla="*/ 272 w 5465"/>
                  <a:gd name="T111" fmla="*/ 45 h 565"/>
                  <a:gd name="T112" fmla="*/ 2626 w 5465"/>
                  <a:gd name="T113" fmla="*/ 36 h 565"/>
                  <a:gd name="T114" fmla="*/ 2408 w 5465"/>
                  <a:gd name="T115" fmla="*/ 56 h 565"/>
                  <a:gd name="T116" fmla="*/ 140 w 5465"/>
                  <a:gd name="T117" fmla="*/ 34 h 565"/>
                  <a:gd name="T118" fmla="*/ 3270 w 5465"/>
                  <a:gd name="T119" fmla="*/ 29 h 565"/>
                  <a:gd name="T120" fmla="*/ 3160 w 5465"/>
                  <a:gd name="T121" fmla="*/ 61 h 565"/>
                  <a:gd name="T122" fmla="*/ 898 w 5465"/>
                  <a:gd name="T123" fmla="*/ 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65" h="565">
                    <a:moveTo>
                      <a:pt x="2164" y="523"/>
                    </a:moveTo>
                    <a:lnTo>
                      <a:pt x="2130" y="530"/>
                    </a:lnTo>
                    <a:lnTo>
                      <a:pt x="2133" y="546"/>
                    </a:lnTo>
                    <a:lnTo>
                      <a:pt x="2141" y="555"/>
                    </a:lnTo>
                    <a:lnTo>
                      <a:pt x="2153" y="557"/>
                    </a:lnTo>
                    <a:lnTo>
                      <a:pt x="2168" y="554"/>
                    </a:lnTo>
                    <a:lnTo>
                      <a:pt x="2164" y="523"/>
                    </a:lnTo>
                    <a:close/>
                    <a:moveTo>
                      <a:pt x="1771" y="519"/>
                    </a:moveTo>
                    <a:lnTo>
                      <a:pt x="1753" y="519"/>
                    </a:lnTo>
                    <a:lnTo>
                      <a:pt x="1738" y="525"/>
                    </a:lnTo>
                    <a:lnTo>
                      <a:pt x="1726" y="532"/>
                    </a:lnTo>
                    <a:lnTo>
                      <a:pt x="1719" y="546"/>
                    </a:lnTo>
                    <a:lnTo>
                      <a:pt x="1728" y="559"/>
                    </a:lnTo>
                    <a:lnTo>
                      <a:pt x="1742" y="565"/>
                    </a:lnTo>
                    <a:lnTo>
                      <a:pt x="1760" y="565"/>
                    </a:lnTo>
                    <a:lnTo>
                      <a:pt x="1780" y="561"/>
                    </a:lnTo>
                    <a:lnTo>
                      <a:pt x="1800" y="555"/>
                    </a:lnTo>
                    <a:lnTo>
                      <a:pt x="1820" y="546"/>
                    </a:lnTo>
                    <a:lnTo>
                      <a:pt x="1838" y="537"/>
                    </a:lnTo>
                    <a:lnTo>
                      <a:pt x="1854" y="530"/>
                    </a:lnTo>
                    <a:lnTo>
                      <a:pt x="1841" y="528"/>
                    </a:lnTo>
                    <a:lnTo>
                      <a:pt x="1825" y="527"/>
                    </a:lnTo>
                    <a:lnTo>
                      <a:pt x="1807" y="523"/>
                    </a:lnTo>
                    <a:lnTo>
                      <a:pt x="1789" y="519"/>
                    </a:lnTo>
                    <a:lnTo>
                      <a:pt x="1771" y="519"/>
                    </a:lnTo>
                    <a:close/>
                    <a:moveTo>
                      <a:pt x="2007" y="518"/>
                    </a:moveTo>
                    <a:lnTo>
                      <a:pt x="1991" y="519"/>
                    </a:lnTo>
                    <a:lnTo>
                      <a:pt x="1978" y="523"/>
                    </a:lnTo>
                    <a:lnTo>
                      <a:pt x="1971" y="534"/>
                    </a:lnTo>
                    <a:lnTo>
                      <a:pt x="1969" y="550"/>
                    </a:lnTo>
                    <a:lnTo>
                      <a:pt x="1977" y="550"/>
                    </a:lnTo>
                    <a:lnTo>
                      <a:pt x="1989" y="552"/>
                    </a:lnTo>
                    <a:lnTo>
                      <a:pt x="2005" y="554"/>
                    </a:lnTo>
                    <a:lnTo>
                      <a:pt x="2023" y="557"/>
                    </a:lnTo>
                    <a:lnTo>
                      <a:pt x="2041" y="559"/>
                    </a:lnTo>
                    <a:lnTo>
                      <a:pt x="2059" y="559"/>
                    </a:lnTo>
                    <a:lnTo>
                      <a:pt x="2076" y="555"/>
                    </a:lnTo>
                    <a:lnTo>
                      <a:pt x="2090" y="550"/>
                    </a:lnTo>
                    <a:lnTo>
                      <a:pt x="2099" y="539"/>
                    </a:lnTo>
                    <a:lnTo>
                      <a:pt x="2103" y="525"/>
                    </a:lnTo>
                    <a:lnTo>
                      <a:pt x="2085" y="527"/>
                    </a:lnTo>
                    <a:lnTo>
                      <a:pt x="2065" y="527"/>
                    </a:lnTo>
                    <a:lnTo>
                      <a:pt x="2045" y="523"/>
                    </a:lnTo>
                    <a:lnTo>
                      <a:pt x="2025" y="521"/>
                    </a:lnTo>
                    <a:lnTo>
                      <a:pt x="2007" y="518"/>
                    </a:lnTo>
                    <a:close/>
                    <a:moveTo>
                      <a:pt x="1919" y="518"/>
                    </a:moveTo>
                    <a:lnTo>
                      <a:pt x="1904" y="519"/>
                    </a:lnTo>
                    <a:lnTo>
                      <a:pt x="1892" y="525"/>
                    </a:lnTo>
                    <a:lnTo>
                      <a:pt x="1885" y="534"/>
                    </a:lnTo>
                    <a:lnTo>
                      <a:pt x="1883" y="546"/>
                    </a:lnTo>
                    <a:lnTo>
                      <a:pt x="1888" y="548"/>
                    </a:lnTo>
                    <a:lnTo>
                      <a:pt x="1895" y="552"/>
                    </a:lnTo>
                    <a:lnTo>
                      <a:pt x="1906" y="552"/>
                    </a:lnTo>
                    <a:lnTo>
                      <a:pt x="1919" y="552"/>
                    </a:lnTo>
                    <a:lnTo>
                      <a:pt x="1928" y="550"/>
                    </a:lnTo>
                    <a:lnTo>
                      <a:pt x="1937" y="545"/>
                    </a:lnTo>
                    <a:lnTo>
                      <a:pt x="1940" y="537"/>
                    </a:lnTo>
                    <a:lnTo>
                      <a:pt x="1939" y="525"/>
                    </a:lnTo>
                    <a:lnTo>
                      <a:pt x="1930" y="519"/>
                    </a:lnTo>
                    <a:lnTo>
                      <a:pt x="1919" y="518"/>
                    </a:lnTo>
                    <a:close/>
                    <a:moveTo>
                      <a:pt x="1605" y="518"/>
                    </a:moveTo>
                    <a:lnTo>
                      <a:pt x="1594" y="518"/>
                    </a:lnTo>
                    <a:lnTo>
                      <a:pt x="1594" y="536"/>
                    </a:lnTo>
                    <a:lnTo>
                      <a:pt x="1598" y="546"/>
                    </a:lnTo>
                    <a:lnTo>
                      <a:pt x="1605" y="552"/>
                    </a:lnTo>
                    <a:lnTo>
                      <a:pt x="1612" y="550"/>
                    </a:lnTo>
                    <a:lnTo>
                      <a:pt x="1621" y="546"/>
                    </a:lnTo>
                    <a:lnTo>
                      <a:pt x="1630" y="539"/>
                    </a:lnTo>
                    <a:lnTo>
                      <a:pt x="1637" y="532"/>
                    </a:lnTo>
                    <a:lnTo>
                      <a:pt x="1643" y="525"/>
                    </a:lnTo>
                    <a:lnTo>
                      <a:pt x="1646" y="521"/>
                    </a:lnTo>
                    <a:lnTo>
                      <a:pt x="1645" y="519"/>
                    </a:lnTo>
                    <a:lnTo>
                      <a:pt x="1632" y="523"/>
                    </a:lnTo>
                    <a:lnTo>
                      <a:pt x="1623" y="523"/>
                    </a:lnTo>
                    <a:lnTo>
                      <a:pt x="1614" y="519"/>
                    </a:lnTo>
                    <a:lnTo>
                      <a:pt x="1605" y="518"/>
                    </a:lnTo>
                    <a:close/>
                    <a:moveTo>
                      <a:pt x="1545" y="485"/>
                    </a:moveTo>
                    <a:lnTo>
                      <a:pt x="1527" y="491"/>
                    </a:lnTo>
                    <a:lnTo>
                      <a:pt x="1515" y="500"/>
                    </a:lnTo>
                    <a:lnTo>
                      <a:pt x="1508" y="514"/>
                    </a:lnTo>
                    <a:lnTo>
                      <a:pt x="1511" y="512"/>
                    </a:lnTo>
                    <a:lnTo>
                      <a:pt x="1517" y="512"/>
                    </a:lnTo>
                    <a:lnTo>
                      <a:pt x="1520" y="514"/>
                    </a:lnTo>
                    <a:lnTo>
                      <a:pt x="1522" y="516"/>
                    </a:lnTo>
                    <a:lnTo>
                      <a:pt x="1526" y="518"/>
                    </a:lnTo>
                    <a:lnTo>
                      <a:pt x="1529" y="519"/>
                    </a:lnTo>
                    <a:lnTo>
                      <a:pt x="1533" y="519"/>
                    </a:lnTo>
                    <a:lnTo>
                      <a:pt x="1536" y="523"/>
                    </a:lnTo>
                    <a:lnTo>
                      <a:pt x="1538" y="525"/>
                    </a:lnTo>
                    <a:lnTo>
                      <a:pt x="1538" y="525"/>
                    </a:lnTo>
                    <a:lnTo>
                      <a:pt x="1540" y="523"/>
                    </a:lnTo>
                    <a:lnTo>
                      <a:pt x="1540" y="521"/>
                    </a:lnTo>
                    <a:lnTo>
                      <a:pt x="1538" y="519"/>
                    </a:lnTo>
                    <a:lnTo>
                      <a:pt x="1536" y="519"/>
                    </a:lnTo>
                    <a:lnTo>
                      <a:pt x="1533" y="519"/>
                    </a:lnTo>
                    <a:lnTo>
                      <a:pt x="1536" y="507"/>
                    </a:lnTo>
                    <a:lnTo>
                      <a:pt x="1544" y="498"/>
                    </a:lnTo>
                    <a:lnTo>
                      <a:pt x="1545" y="485"/>
                    </a:lnTo>
                    <a:close/>
                    <a:moveTo>
                      <a:pt x="117" y="436"/>
                    </a:moveTo>
                    <a:lnTo>
                      <a:pt x="106" y="438"/>
                    </a:lnTo>
                    <a:lnTo>
                      <a:pt x="95" y="440"/>
                    </a:lnTo>
                    <a:lnTo>
                      <a:pt x="88" y="445"/>
                    </a:lnTo>
                    <a:lnTo>
                      <a:pt x="84" y="453"/>
                    </a:lnTo>
                    <a:lnTo>
                      <a:pt x="97" y="458"/>
                    </a:lnTo>
                    <a:lnTo>
                      <a:pt x="108" y="451"/>
                    </a:lnTo>
                    <a:lnTo>
                      <a:pt x="117" y="436"/>
                    </a:lnTo>
                    <a:close/>
                    <a:moveTo>
                      <a:pt x="2482" y="429"/>
                    </a:moveTo>
                    <a:lnTo>
                      <a:pt x="2473" y="429"/>
                    </a:lnTo>
                    <a:lnTo>
                      <a:pt x="2467" y="435"/>
                    </a:lnTo>
                    <a:lnTo>
                      <a:pt x="2463" y="444"/>
                    </a:lnTo>
                    <a:lnTo>
                      <a:pt x="2473" y="442"/>
                    </a:lnTo>
                    <a:lnTo>
                      <a:pt x="2480" y="445"/>
                    </a:lnTo>
                    <a:lnTo>
                      <a:pt x="2489" y="449"/>
                    </a:lnTo>
                    <a:lnTo>
                      <a:pt x="2496" y="449"/>
                    </a:lnTo>
                    <a:lnTo>
                      <a:pt x="2503" y="447"/>
                    </a:lnTo>
                    <a:lnTo>
                      <a:pt x="2507" y="436"/>
                    </a:lnTo>
                    <a:lnTo>
                      <a:pt x="2501" y="433"/>
                    </a:lnTo>
                    <a:lnTo>
                      <a:pt x="2492" y="431"/>
                    </a:lnTo>
                    <a:lnTo>
                      <a:pt x="2482" y="429"/>
                    </a:lnTo>
                    <a:close/>
                    <a:moveTo>
                      <a:pt x="1479" y="427"/>
                    </a:moveTo>
                    <a:lnTo>
                      <a:pt x="1477" y="427"/>
                    </a:lnTo>
                    <a:lnTo>
                      <a:pt x="1475" y="427"/>
                    </a:lnTo>
                    <a:lnTo>
                      <a:pt x="1471" y="431"/>
                    </a:lnTo>
                    <a:lnTo>
                      <a:pt x="1471" y="436"/>
                    </a:lnTo>
                    <a:lnTo>
                      <a:pt x="1475" y="436"/>
                    </a:lnTo>
                    <a:lnTo>
                      <a:pt x="1477" y="438"/>
                    </a:lnTo>
                    <a:lnTo>
                      <a:pt x="1481" y="440"/>
                    </a:lnTo>
                    <a:lnTo>
                      <a:pt x="1484" y="440"/>
                    </a:lnTo>
                    <a:lnTo>
                      <a:pt x="1488" y="442"/>
                    </a:lnTo>
                    <a:lnTo>
                      <a:pt x="1490" y="442"/>
                    </a:lnTo>
                    <a:lnTo>
                      <a:pt x="1493" y="440"/>
                    </a:lnTo>
                    <a:lnTo>
                      <a:pt x="1495" y="436"/>
                    </a:lnTo>
                    <a:lnTo>
                      <a:pt x="1497" y="431"/>
                    </a:lnTo>
                    <a:lnTo>
                      <a:pt x="1493" y="431"/>
                    </a:lnTo>
                    <a:lnTo>
                      <a:pt x="1490" y="431"/>
                    </a:lnTo>
                    <a:lnTo>
                      <a:pt x="1486" y="429"/>
                    </a:lnTo>
                    <a:lnTo>
                      <a:pt x="1482" y="427"/>
                    </a:lnTo>
                    <a:lnTo>
                      <a:pt x="1479" y="427"/>
                    </a:lnTo>
                    <a:close/>
                    <a:moveTo>
                      <a:pt x="2568" y="422"/>
                    </a:moveTo>
                    <a:lnTo>
                      <a:pt x="2557" y="426"/>
                    </a:lnTo>
                    <a:lnTo>
                      <a:pt x="2561" y="440"/>
                    </a:lnTo>
                    <a:lnTo>
                      <a:pt x="2568" y="447"/>
                    </a:lnTo>
                    <a:lnTo>
                      <a:pt x="2579" y="451"/>
                    </a:lnTo>
                    <a:lnTo>
                      <a:pt x="2590" y="449"/>
                    </a:lnTo>
                    <a:lnTo>
                      <a:pt x="2597" y="442"/>
                    </a:lnTo>
                    <a:lnTo>
                      <a:pt x="2601" y="427"/>
                    </a:lnTo>
                    <a:lnTo>
                      <a:pt x="2590" y="429"/>
                    </a:lnTo>
                    <a:lnTo>
                      <a:pt x="2583" y="427"/>
                    </a:lnTo>
                    <a:lnTo>
                      <a:pt x="2575" y="424"/>
                    </a:lnTo>
                    <a:lnTo>
                      <a:pt x="2568" y="422"/>
                    </a:lnTo>
                    <a:close/>
                    <a:moveTo>
                      <a:pt x="1964" y="418"/>
                    </a:moveTo>
                    <a:lnTo>
                      <a:pt x="1964" y="418"/>
                    </a:lnTo>
                    <a:lnTo>
                      <a:pt x="1962" y="418"/>
                    </a:lnTo>
                    <a:lnTo>
                      <a:pt x="1960" y="422"/>
                    </a:lnTo>
                    <a:lnTo>
                      <a:pt x="1960" y="426"/>
                    </a:lnTo>
                    <a:lnTo>
                      <a:pt x="1957" y="426"/>
                    </a:lnTo>
                    <a:lnTo>
                      <a:pt x="1955" y="427"/>
                    </a:lnTo>
                    <a:lnTo>
                      <a:pt x="1955" y="431"/>
                    </a:lnTo>
                    <a:lnTo>
                      <a:pt x="1955" y="435"/>
                    </a:lnTo>
                    <a:lnTo>
                      <a:pt x="1955" y="438"/>
                    </a:lnTo>
                    <a:lnTo>
                      <a:pt x="1946" y="440"/>
                    </a:lnTo>
                    <a:lnTo>
                      <a:pt x="1944" y="435"/>
                    </a:lnTo>
                    <a:lnTo>
                      <a:pt x="1940" y="435"/>
                    </a:lnTo>
                    <a:lnTo>
                      <a:pt x="1940" y="435"/>
                    </a:lnTo>
                    <a:lnTo>
                      <a:pt x="1939" y="435"/>
                    </a:lnTo>
                    <a:lnTo>
                      <a:pt x="1939" y="436"/>
                    </a:lnTo>
                    <a:lnTo>
                      <a:pt x="1940" y="438"/>
                    </a:lnTo>
                    <a:lnTo>
                      <a:pt x="1942" y="440"/>
                    </a:lnTo>
                    <a:lnTo>
                      <a:pt x="1946" y="440"/>
                    </a:lnTo>
                    <a:lnTo>
                      <a:pt x="1948" y="444"/>
                    </a:lnTo>
                    <a:lnTo>
                      <a:pt x="1949" y="445"/>
                    </a:lnTo>
                    <a:lnTo>
                      <a:pt x="1951" y="445"/>
                    </a:lnTo>
                    <a:lnTo>
                      <a:pt x="1953" y="444"/>
                    </a:lnTo>
                    <a:lnTo>
                      <a:pt x="1953" y="440"/>
                    </a:lnTo>
                    <a:lnTo>
                      <a:pt x="1955" y="438"/>
                    </a:lnTo>
                    <a:lnTo>
                      <a:pt x="1962" y="436"/>
                    </a:lnTo>
                    <a:lnTo>
                      <a:pt x="1966" y="440"/>
                    </a:lnTo>
                    <a:lnTo>
                      <a:pt x="1967" y="442"/>
                    </a:lnTo>
                    <a:lnTo>
                      <a:pt x="1967" y="442"/>
                    </a:lnTo>
                    <a:lnTo>
                      <a:pt x="1969" y="440"/>
                    </a:lnTo>
                    <a:lnTo>
                      <a:pt x="1969" y="438"/>
                    </a:lnTo>
                    <a:lnTo>
                      <a:pt x="1967" y="436"/>
                    </a:lnTo>
                    <a:lnTo>
                      <a:pt x="1966" y="436"/>
                    </a:lnTo>
                    <a:lnTo>
                      <a:pt x="1962" y="436"/>
                    </a:lnTo>
                    <a:lnTo>
                      <a:pt x="1960" y="426"/>
                    </a:lnTo>
                    <a:lnTo>
                      <a:pt x="1964" y="422"/>
                    </a:lnTo>
                    <a:lnTo>
                      <a:pt x="1966" y="420"/>
                    </a:lnTo>
                    <a:lnTo>
                      <a:pt x="1966" y="418"/>
                    </a:lnTo>
                    <a:lnTo>
                      <a:pt x="1964" y="418"/>
                    </a:lnTo>
                    <a:close/>
                    <a:moveTo>
                      <a:pt x="4172" y="406"/>
                    </a:moveTo>
                    <a:lnTo>
                      <a:pt x="4166" y="415"/>
                    </a:lnTo>
                    <a:lnTo>
                      <a:pt x="4177" y="413"/>
                    </a:lnTo>
                    <a:lnTo>
                      <a:pt x="4177" y="409"/>
                    </a:lnTo>
                    <a:lnTo>
                      <a:pt x="4172" y="406"/>
                    </a:lnTo>
                    <a:close/>
                    <a:moveTo>
                      <a:pt x="3769" y="393"/>
                    </a:moveTo>
                    <a:lnTo>
                      <a:pt x="3768" y="393"/>
                    </a:lnTo>
                    <a:lnTo>
                      <a:pt x="3766" y="395"/>
                    </a:lnTo>
                    <a:lnTo>
                      <a:pt x="3762" y="397"/>
                    </a:lnTo>
                    <a:lnTo>
                      <a:pt x="3762" y="402"/>
                    </a:lnTo>
                    <a:lnTo>
                      <a:pt x="3766" y="404"/>
                    </a:lnTo>
                    <a:lnTo>
                      <a:pt x="3768" y="404"/>
                    </a:lnTo>
                    <a:lnTo>
                      <a:pt x="3771" y="406"/>
                    </a:lnTo>
                    <a:lnTo>
                      <a:pt x="3775" y="408"/>
                    </a:lnTo>
                    <a:lnTo>
                      <a:pt x="3778" y="408"/>
                    </a:lnTo>
                    <a:lnTo>
                      <a:pt x="3780" y="408"/>
                    </a:lnTo>
                    <a:lnTo>
                      <a:pt x="3784" y="406"/>
                    </a:lnTo>
                    <a:lnTo>
                      <a:pt x="3786" y="404"/>
                    </a:lnTo>
                    <a:lnTo>
                      <a:pt x="3787" y="399"/>
                    </a:lnTo>
                    <a:lnTo>
                      <a:pt x="3784" y="399"/>
                    </a:lnTo>
                    <a:lnTo>
                      <a:pt x="3780" y="397"/>
                    </a:lnTo>
                    <a:lnTo>
                      <a:pt x="3777" y="395"/>
                    </a:lnTo>
                    <a:lnTo>
                      <a:pt x="3773" y="393"/>
                    </a:lnTo>
                    <a:lnTo>
                      <a:pt x="3769" y="393"/>
                    </a:lnTo>
                    <a:close/>
                    <a:moveTo>
                      <a:pt x="3717" y="391"/>
                    </a:moveTo>
                    <a:lnTo>
                      <a:pt x="3710" y="393"/>
                    </a:lnTo>
                    <a:lnTo>
                      <a:pt x="3701" y="393"/>
                    </a:lnTo>
                    <a:lnTo>
                      <a:pt x="3690" y="395"/>
                    </a:lnTo>
                    <a:lnTo>
                      <a:pt x="3683" y="397"/>
                    </a:lnTo>
                    <a:lnTo>
                      <a:pt x="3677" y="400"/>
                    </a:lnTo>
                    <a:lnTo>
                      <a:pt x="3676" y="409"/>
                    </a:lnTo>
                    <a:lnTo>
                      <a:pt x="3688" y="406"/>
                    </a:lnTo>
                    <a:lnTo>
                      <a:pt x="3697" y="408"/>
                    </a:lnTo>
                    <a:lnTo>
                      <a:pt x="3704" y="409"/>
                    </a:lnTo>
                    <a:lnTo>
                      <a:pt x="3710" y="409"/>
                    </a:lnTo>
                    <a:lnTo>
                      <a:pt x="3713" y="404"/>
                    </a:lnTo>
                    <a:lnTo>
                      <a:pt x="3717" y="391"/>
                    </a:lnTo>
                    <a:close/>
                    <a:moveTo>
                      <a:pt x="2151" y="382"/>
                    </a:moveTo>
                    <a:lnTo>
                      <a:pt x="2150" y="382"/>
                    </a:lnTo>
                    <a:lnTo>
                      <a:pt x="2148" y="384"/>
                    </a:lnTo>
                    <a:lnTo>
                      <a:pt x="2146" y="388"/>
                    </a:lnTo>
                    <a:lnTo>
                      <a:pt x="2146" y="390"/>
                    </a:lnTo>
                    <a:lnTo>
                      <a:pt x="2141" y="390"/>
                    </a:lnTo>
                    <a:lnTo>
                      <a:pt x="2137" y="391"/>
                    </a:lnTo>
                    <a:lnTo>
                      <a:pt x="2133" y="395"/>
                    </a:lnTo>
                    <a:lnTo>
                      <a:pt x="2132" y="399"/>
                    </a:lnTo>
                    <a:lnTo>
                      <a:pt x="2132" y="404"/>
                    </a:lnTo>
                    <a:lnTo>
                      <a:pt x="2133" y="406"/>
                    </a:lnTo>
                    <a:lnTo>
                      <a:pt x="2137" y="408"/>
                    </a:lnTo>
                    <a:lnTo>
                      <a:pt x="2141" y="408"/>
                    </a:lnTo>
                    <a:lnTo>
                      <a:pt x="2144" y="409"/>
                    </a:lnTo>
                    <a:lnTo>
                      <a:pt x="2148" y="409"/>
                    </a:lnTo>
                    <a:lnTo>
                      <a:pt x="2151" y="408"/>
                    </a:lnTo>
                    <a:lnTo>
                      <a:pt x="2153" y="406"/>
                    </a:lnTo>
                    <a:lnTo>
                      <a:pt x="2155" y="404"/>
                    </a:lnTo>
                    <a:lnTo>
                      <a:pt x="2157" y="399"/>
                    </a:lnTo>
                    <a:lnTo>
                      <a:pt x="2159" y="397"/>
                    </a:lnTo>
                    <a:lnTo>
                      <a:pt x="2160" y="393"/>
                    </a:lnTo>
                    <a:lnTo>
                      <a:pt x="2160" y="391"/>
                    </a:lnTo>
                    <a:lnTo>
                      <a:pt x="2159" y="390"/>
                    </a:lnTo>
                    <a:lnTo>
                      <a:pt x="2157" y="388"/>
                    </a:lnTo>
                    <a:lnTo>
                      <a:pt x="2155" y="388"/>
                    </a:lnTo>
                    <a:lnTo>
                      <a:pt x="2153" y="384"/>
                    </a:lnTo>
                    <a:lnTo>
                      <a:pt x="2151" y="382"/>
                    </a:lnTo>
                    <a:close/>
                    <a:moveTo>
                      <a:pt x="2188" y="382"/>
                    </a:moveTo>
                    <a:lnTo>
                      <a:pt x="2171" y="384"/>
                    </a:lnTo>
                    <a:lnTo>
                      <a:pt x="2175" y="406"/>
                    </a:lnTo>
                    <a:lnTo>
                      <a:pt x="2191" y="402"/>
                    </a:lnTo>
                    <a:lnTo>
                      <a:pt x="2188" y="382"/>
                    </a:lnTo>
                    <a:close/>
                    <a:moveTo>
                      <a:pt x="1982" y="380"/>
                    </a:moveTo>
                    <a:lnTo>
                      <a:pt x="1986" y="411"/>
                    </a:lnTo>
                    <a:lnTo>
                      <a:pt x="1998" y="409"/>
                    </a:lnTo>
                    <a:lnTo>
                      <a:pt x="2007" y="404"/>
                    </a:lnTo>
                    <a:lnTo>
                      <a:pt x="2014" y="395"/>
                    </a:lnTo>
                    <a:lnTo>
                      <a:pt x="2016" y="384"/>
                    </a:lnTo>
                    <a:lnTo>
                      <a:pt x="1996" y="386"/>
                    </a:lnTo>
                    <a:lnTo>
                      <a:pt x="1982" y="380"/>
                    </a:lnTo>
                    <a:close/>
                    <a:moveTo>
                      <a:pt x="1542" y="375"/>
                    </a:moveTo>
                    <a:lnTo>
                      <a:pt x="1522" y="377"/>
                    </a:lnTo>
                    <a:lnTo>
                      <a:pt x="1502" y="379"/>
                    </a:lnTo>
                    <a:lnTo>
                      <a:pt x="1482" y="386"/>
                    </a:lnTo>
                    <a:lnTo>
                      <a:pt x="1466" y="395"/>
                    </a:lnTo>
                    <a:lnTo>
                      <a:pt x="1479" y="402"/>
                    </a:lnTo>
                    <a:lnTo>
                      <a:pt x="1491" y="402"/>
                    </a:lnTo>
                    <a:lnTo>
                      <a:pt x="1504" y="402"/>
                    </a:lnTo>
                    <a:lnTo>
                      <a:pt x="1517" y="400"/>
                    </a:lnTo>
                    <a:lnTo>
                      <a:pt x="1529" y="404"/>
                    </a:lnTo>
                    <a:lnTo>
                      <a:pt x="1545" y="411"/>
                    </a:lnTo>
                    <a:lnTo>
                      <a:pt x="1551" y="406"/>
                    </a:lnTo>
                    <a:lnTo>
                      <a:pt x="1554" y="397"/>
                    </a:lnTo>
                    <a:lnTo>
                      <a:pt x="1554" y="386"/>
                    </a:lnTo>
                    <a:lnTo>
                      <a:pt x="1558" y="377"/>
                    </a:lnTo>
                    <a:lnTo>
                      <a:pt x="1542" y="375"/>
                    </a:lnTo>
                    <a:close/>
                    <a:moveTo>
                      <a:pt x="2222" y="375"/>
                    </a:moveTo>
                    <a:lnTo>
                      <a:pt x="2222" y="379"/>
                    </a:lnTo>
                    <a:lnTo>
                      <a:pt x="2220" y="382"/>
                    </a:lnTo>
                    <a:lnTo>
                      <a:pt x="2218" y="386"/>
                    </a:lnTo>
                    <a:lnTo>
                      <a:pt x="2216" y="388"/>
                    </a:lnTo>
                    <a:lnTo>
                      <a:pt x="2213" y="390"/>
                    </a:lnTo>
                    <a:lnTo>
                      <a:pt x="2211" y="391"/>
                    </a:lnTo>
                    <a:lnTo>
                      <a:pt x="2209" y="395"/>
                    </a:lnTo>
                    <a:lnTo>
                      <a:pt x="2207" y="399"/>
                    </a:lnTo>
                    <a:lnTo>
                      <a:pt x="2213" y="399"/>
                    </a:lnTo>
                    <a:lnTo>
                      <a:pt x="2216" y="400"/>
                    </a:lnTo>
                    <a:lnTo>
                      <a:pt x="2218" y="402"/>
                    </a:lnTo>
                    <a:lnTo>
                      <a:pt x="2222" y="404"/>
                    </a:lnTo>
                    <a:lnTo>
                      <a:pt x="2225" y="406"/>
                    </a:lnTo>
                    <a:lnTo>
                      <a:pt x="2229" y="406"/>
                    </a:lnTo>
                    <a:lnTo>
                      <a:pt x="2234" y="404"/>
                    </a:lnTo>
                    <a:lnTo>
                      <a:pt x="2233" y="395"/>
                    </a:lnTo>
                    <a:lnTo>
                      <a:pt x="2231" y="386"/>
                    </a:lnTo>
                    <a:lnTo>
                      <a:pt x="2227" y="379"/>
                    </a:lnTo>
                    <a:lnTo>
                      <a:pt x="2222" y="375"/>
                    </a:lnTo>
                    <a:close/>
                    <a:moveTo>
                      <a:pt x="1890" y="371"/>
                    </a:moveTo>
                    <a:lnTo>
                      <a:pt x="1877" y="375"/>
                    </a:lnTo>
                    <a:lnTo>
                      <a:pt x="1865" y="380"/>
                    </a:lnTo>
                    <a:lnTo>
                      <a:pt x="1852" y="388"/>
                    </a:lnTo>
                    <a:lnTo>
                      <a:pt x="1839" y="391"/>
                    </a:lnTo>
                    <a:lnTo>
                      <a:pt x="1827" y="390"/>
                    </a:lnTo>
                    <a:lnTo>
                      <a:pt x="1818" y="380"/>
                    </a:lnTo>
                    <a:lnTo>
                      <a:pt x="1823" y="395"/>
                    </a:lnTo>
                    <a:lnTo>
                      <a:pt x="1832" y="406"/>
                    </a:lnTo>
                    <a:lnTo>
                      <a:pt x="1845" y="409"/>
                    </a:lnTo>
                    <a:lnTo>
                      <a:pt x="1857" y="411"/>
                    </a:lnTo>
                    <a:lnTo>
                      <a:pt x="1872" y="408"/>
                    </a:lnTo>
                    <a:lnTo>
                      <a:pt x="1886" y="404"/>
                    </a:lnTo>
                    <a:lnTo>
                      <a:pt x="1899" y="397"/>
                    </a:lnTo>
                    <a:lnTo>
                      <a:pt x="1908" y="390"/>
                    </a:lnTo>
                    <a:lnTo>
                      <a:pt x="1912" y="382"/>
                    </a:lnTo>
                    <a:lnTo>
                      <a:pt x="1903" y="373"/>
                    </a:lnTo>
                    <a:lnTo>
                      <a:pt x="1890" y="371"/>
                    </a:lnTo>
                    <a:close/>
                    <a:moveTo>
                      <a:pt x="1600" y="370"/>
                    </a:moveTo>
                    <a:lnTo>
                      <a:pt x="1592" y="371"/>
                    </a:lnTo>
                    <a:lnTo>
                      <a:pt x="1583" y="371"/>
                    </a:lnTo>
                    <a:lnTo>
                      <a:pt x="1574" y="373"/>
                    </a:lnTo>
                    <a:lnTo>
                      <a:pt x="1569" y="377"/>
                    </a:lnTo>
                    <a:lnTo>
                      <a:pt x="1565" y="384"/>
                    </a:lnTo>
                    <a:lnTo>
                      <a:pt x="1569" y="397"/>
                    </a:lnTo>
                    <a:lnTo>
                      <a:pt x="1583" y="391"/>
                    </a:lnTo>
                    <a:lnTo>
                      <a:pt x="1594" y="382"/>
                    </a:lnTo>
                    <a:lnTo>
                      <a:pt x="1600" y="370"/>
                    </a:lnTo>
                    <a:close/>
                    <a:moveTo>
                      <a:pt x="1217" y="368"/>
                    </a:moveTo>
                    <a:lnTo>
                      <a:pt x="1210" y="368"/>
                    </a:lnTo>
                    <a:lnTo>
                      <a:pt x="1205" y="375"/>
                    </a:lnTo>
                    <a:lnTo>
                      <a:pt x="1197" y="395"/>
                    </a:lnTo>
                    <a:lnTo>
                      <a:pt x="1206" y="402"/>
                    </a:lnTo>
                    <a:lnTo>
                      <a:pt x="1221" y="408"/>
                    </a:lnTo>
                    <a:lnTo>
                      <a:pt x="1235" y="409"/>
                    </a:lnTo>
                    <a:lnTo>
                      <a:pt x="1251" y="408"/>
                    </a:lnTo>
                    <a:lnTo>
                      <a:pt x="1266" y="402"/>
                    </a:lnTo>
                    <a:lnTo>
                      <a:pt x="1275" y="390"/>
                    </a:lnTo>
                    <a:lnTo>
                      <a:pt x="1280" y="393"/>
                    </a:lnTo>
                    <a:lnTo>
                      <a:pt x="1286" y="395"/>
                    </a:lnTo>
                    <a:lnTo>
                      <a:pt x="1295" y="397"/>
                    </a:lnTo>
                    <a:lnTo>
                      <a:pt x="1302" y="397"/>
                    </a:lnTo>
                    <a:lnTo>
                      <a:pt x="1307" y="393"/>
                    </a:lnTo>
                    <a:lnTo>
                      <a:pt x="1309" y="384"/>
                    </a:lnTo>
                    <a:lnTo>
                      <a:pt x="1300" y="380"/>
                    </a:lnTo>
                    <a:lnTo>
                      <a:pt x="1295" y="377"/>
                    </a:lnTo>
                    <a:lnTo>
                      <a:pt x="1289" y="371"/>
                    </a:lnTo>
                    <a:lnTo>
                      <a:pt x="1286" y="370"/>
                    </a:lnTo>
                    <a:lnTo>
                      <a:pt x="1280" y="371"/>
                    </a:lnTo>
                    <a:lnTo>
                      <a:pt x="1273" y="380"/>
                    </a:lnTo>
                    <a:lnTo>
                      <a:pt x="1273" y="370"/>
                    </a:lnTo>
                    <a:lnTo>
                      <a:pt x="1259" y="379"/>
                    </a:lnTo>
                    <a:lnTo>
                      <a:pt x="1246" y="380"/>
                    </a:lnTo>
                    <a:lnTo>
                      <a:pt x="1235" y="377"/>
                    </a:lnTo>
                    <a:lnTo>
                      <a:pt x="1226" y="371"/>
                    </a:lnTo>
                    <a:lnTo>
                      <a:pt x="1217" y="368"/>
                    </a:lnTo>
                    <a:close/>
                    <a:moveTo>
                      <a:pt x="1681" y="366"/>
                    </a:moveTo>
                    <a:lnTo>
                      <a:pt x="1679" y="366"/>
                    </a:lnTo>
                    <a:lnTo>
                      <a:pt x="1677" y="370"/>
                    </a:lnTo>
                    <a:lnTo>
                      <a:pt x="1677" y="373"/>
                    </a:lnTo>
                    <a:lnTo>
                      <a:pt x="1677" y="379"/>
                    </a:lnTo>
                    <a:lnTo>
                      <a:pt x="1681" y="386"/>
                    </a:lnTo>
                    <a:lnTo>
                      <a:pt x="1670" y="388"/>
                    </a:lnTo>
                    <a:lnTo>
                      <a:pt x="1659" y="390"/>
                    </a:lnTo>
                    <a:lnTo>
                      <a:pt x="1650" y="393"/>
                    </a:lnTo>
                    <a:lnTo>
                      <a:pt x="1648" y="402"/>
                    </a:lnTo>
                    <a:lnTo>
                      <a:pt x="1654" y="406"/>
                    </a:lnTo>
                    <a:lnTo>
                      <a:pt x="1664" y="408"/>
                    </a:lnTo>
                    <a:lnTo>
                      <a:pt x="1673" y="408"/>
                    </a:lnTo>
                    <a:lnTo>
                      <a:pt x="1683" y="406"/>
                    </a:lnTo>
                    <a:lnTo>
                      <a:pt x="1688" y="400"/>
                    </a:lnTo>
                    <a:lnTo>
                      <a:pt x="1688" y="395"/>
                    </a:lnTo>
                    <a:lnTo>
                      <a:pt x="1681" y="386"/>
                    </a:lnTo>
                    <a:lnTo>
                      <a:pt x="1686" y="386"/>
                    </a:lnTo>
                    <a:lnTo>
                      <a:pt x="1690" y="384"/>
                    </a:lnTo>
                    <a:lnTo>
                      <a:pt x="1693" y="382"/>
                    </a:lnTo>
                    <a:lnTo>
                      <a:pt x="1695" y="380"/>
                    </a:lnTo>
                    <a:lnTo>
                      <a:pt x="1695" y="379"/>
                    </a:lnTo>
                    <a:lnTo>
                      <a:pt x="1693" y="375"/>
                    </a:lnTo>
                    <a:lnTo>
                      <a:pt x="1693" y="373"/>
                    </a:lnTo>
                    <a:lnTo>
                      <a:pt x="1690" y="370"/>
                    </a:lnTo>
                    <a:lnTo>
                      <a:pt x="1688" y="368"/>
                    </a:lnTo>
                    <a:lnTo>
                      <a:pt x="1686" y="366"/>
                    </a:lnTo>
                    <a:lnTo>
                      <a:pt x="1683" y="366"/>
                    </a:lnTo>
                    <a:lnTo>
                      <a:pt x="1681" y="366"/>
                    </a:lnTo>
                    <a:close/>
                    <a:moveTo>
                      <a:pt x="781" y="366"/>
                    </a:moveTo>
                    <a:lnTo>
                      <a:pt x="770" y="366"/>
                    </a:lnTo>
                    <a:lnTo>
                      <a:pt x="759" y="371"/>
                    </a:lnTo>
                    <a:lnTo>
                      <a:pt x="748" y="379"/>
                    </a:lnTo>
                    <a:lnTo>
                      <a:pt x="739" y="390"/>
                    </a:lnTo>
                    <a:lnTo>
                      <a:pt x="748" y="386"/>
                    </a:lnTo>
                    <a:lnTo>
                      <a:pt x="759" y="384"/>
                    </a:lnTo>
                    <a:lnTo>
                      <a:pt x="770" y="384"/>
                    </a:lnTo>
                    <a:lnTo>
                      <a:pt x="781" y="382"/>
                    </a:lnTo>
                    <a:lnTo>
                      <a:pt x="786" y="377"/>
                    </a:lnTo>
                    <a:lnTo>
                      <a:pt x="790" y="368"/>
                    </a:lnTo>
                    <a:lnTo>
                      <a:pt x="781" y="366"/>
                    </a:lnTo>
                    <a:close/>
                    <a:moveTo>
                      <a:pt x="1141" y="362"/>
                    </a:moveTo>
                    <a:lnTo>
                      <a:pt x="1109" y="370"/>
                    </a:lnTo>
                    <a:lnTo>
                      <a:pt x="1111" y="382"/>
                    </a:lnTo>
                    <a:lnTo>
                      <a:pt x="1118" y="390"/>
                    </a:lnTo>
                    <a:lnTo>
                      <a:pt x="1125" y="393"/>
                    </a:lnTo>
                    <a:lnTo>
                      <a:pt x="1136" y="393"/>
                    </a:lnTo>
                    <a:lnTo>
                      <a:pt x="1147" y="395"/>
                    </a:lnTo>
                    <a:lnTo>
                      <a:pt x="1141" y="362"/>
                    </a:lnTo>
                    <a:close/>
                    <a:moveTo>
                      <a:pt x="279" y="362"/>
                    </a:moveTo>
                    <a:lnTo>
                      <a:pt x="267" y="364"/>
                    </a:lnTo>
                    <a:lnTo>
                      <a:pt x="256" y="370"/>
                    </a:lnTo>
                    <a:lnTo>
                      <a:pt x="250" y="377"/>
                    </a:lnTo>
                    <a:lnTo>
                      <a:pt x="249" y="390"/>
                    </a:lnTo>
                    <a:lnTo>
                      <a:pt x="256" y="388"/>
                    </a:lnTo>
                    <a:lnTo>
                      <a:pt x="265" y="386"/>
                    </a:lnTo>
                    <a:lnTo>
                      <a:pt x="274" y="384"/>
                    </a:lnTo>
                    <a:lnTo>
                      <a:pt x="279" y="380"/>
                    </a:lnTo>
                    <a:lnTo>
                      <a:pt x="283" y="373"/>
                    </a:lnTo>
                    <a:lnTo>
                      <a:pt x="279" y="362"/>
                    </a:lnTo>
                    <a:close/>
                    <a:moveTo>
                      <a:pt x="2610" y="361"/>
                    </a:moveTo>
                    <a:lnTo>
                      <a:pt x="2483" y="364"/>
                    </a:lnTo>
                    <a:lnTo>
                      <a:pt x="2361" y="379"/>
                    </a:lnTo>
                    <a:lnTo>
                      <a:pt x="2243" y="402"/>
                    </a:lnTo>
                    <a:lnTo>
                      <a:pt x="2296" y="400"/>
                    </a:lnTo>
                    <a:lnTo>
                      <a:pt x="2355" y="400"/>
                    </a:lnTo>
                    <a:lnTo>
                      <a:pt x="2420" y="402"/>
                    </a:lnTo>
                    <a:lnTo>
                      <a:pt x="2487" y="404"/>
                    </a:lnTo>
                    <a:lnTo>
                      <a:pt x="2557" y="408"/>
                    </a:lnTo>
                    <a:lnTo>
                      <a:pt x="2626" y="409"/>
                    </a:lnTo>
                    <a:lnTo>
                      <a:pt x="2693" y="409"/>
                    </a:lnTo>
                    <a:lnTo>
                      <a:pt x="2757" y="406"/>
                    </a:lnTo>
                    <a:lnTo>
                      <a:pt x="2817" y="399"/>
                    </a:lnTo>
                    <a:lnTo>
                      <a:pt x="2871" y="386"/>
                    </a:lnTo>
                    <a:lnTo>
                      <a:pt x="2738" y="368"/>
                    </a:lnTo>
                    <a:lnTo>
                      <a:pt x="2610" y="361"/>
                    </a:lnTo>
                    <a:close/>
                    <a:moveTo>
                      <a:pt x="4074" y="359"/>
                    </a:moveTo>
                    <a:lnTo>
                      <a:pt x="4065" y="361"/>
                    </a:lnTo>
                    <a:lnTo>
                      <a:pt x="4058" y="366"/>
                    </a:lnTo>
                    <a:lnTo>
                      <a:pt x="4056" y="375"/>
                    </a:lnTo>
                    <a:lnTo>
                      <a:pt x="4058" y="384"/>
                    </a:lnTo>
                    <a:lnTo>
                      <a:pt x="4063" y="391"/>
                    </a:lnTo>
                    <a:lnTo>
                      <a:pt x="4074" y="397"/>
                    </a:lnTo>
                    <a:lnTo>
                      <a:pt x="4060" y="409"/>
                    </a:lnTo>
                    <a:lnTo>
                      <a:pt x="4063" y="415"/>
                    </a:lnTo>
                    <a:lnTo>
                      <a:pt x="4071" y="411"/>
                    </a:lnTo>
                    <a:lnTo>
                      <a:pt x="4078" y="411"/>
                    </a:lnTo>
                    <a:lnTo>
                      <a:pt x="4083" y="413"/>
                    </a:lnTo>
                    <a:lnTo>
                      <a:pt x="4089" y="411"/>
                    </a:lnTo>
                    <a:lnTo>
                      <a:pt x="4094" y="411"/>
                    </a:lnTo>
                    <a:lnTo>
                      <a:pt x="4099" y="413"/>
                    </a:lnTo>
                    <a:lnTo>
                      <a:pt x="4105" y="411"/>
                    </a:lnTo>
                    <a:lnTo>
                      <a:pt x="4108" y="411"/>
                    </a:lnTo>
                    <a:lnTo>
                      <a:pt x="4105" y="408"/>
                    </a:lnTo>
                    <a:lnTo>
                      <a:pt x="4103" y="404"/>
                    </a:lnTo>
                    <a:lnTo>
                      <a:pt x="4101" y="400"/>
                    </a:lnTo>
                    <a:lnTo>
                      <a:pt x="4101" y="397"/>
                    </a:lnTo>
                    <a:lnTo>
                      <a:pt x="4099" y="393"/>
                    </a:lnTo>
                    <a:lnTo>
                      <a:pt x="4098" y="390"/>
                    </a:lnTo>
                    <a:lnTo>
                      <a:pt x="4094" y="386"/>
                    </a:lnTo>
                    <a:lnTo>
                      <a:pt x="4090" y="382"/>
                    </a:lnTo>
                    <a:lnTo>
                      <a:pt x="4089" y="379"/>
                    </a:lnTo>
                    <a:lnTo>
                      <a:pt x="4087" y="375"/>
                    </a:lnTo>
                    <a:lnTo>
                      <a:pt x="4085" y="370"/>
                    </a:lnTo>
                    <a:lnTo>
                      <a:pt x="4083" y="366"/>
                    </a:lnTo>
                    <a:lnTo>
                      <a:pt x="4081" y="362"/>
                    </a:lnTo>
                    <a:lnTo>
                      <a:pt x="4078" y="361"/>
                    </a:lnTo>
                    <a:lnTo>
                      <a:pt x="4074" y="359"/>
                    </a:lnTo>
                    <a:close/>
                    <a:moveTo>
                      <a:pt x="4594" y="359"/>
                    </a:moveTo>
                    <a:lnTo>
                      <a:pt x="4592" y="366"/>
                    </a:lnTo>
                    <a:lnTo>
                      <a:pt x="4590" y="373"/>
                    </a:lnTo>
                    <a:lnTo>
                      <a:pt x="4588" y="382"/>
                    </a:lnTo>
                    <a:lnTo>
                      <a:pt x="4608" y="380"/>
                    </a:lnTo>
                    <a:lnTo>
                      <a:pt x="4604" y="375"/>
                    </a:lnTo>
                    <a:lnTo>
                      <a:pt x="4603" y="370"/>
                    </a:lnTo>
                    <a:lnTo>
                      <a:pt x="4599" y="362"/>
                    </a:lnTo>
                    <a:lnTo>
                      <a:pt x="4594" y="359"/>
                    </a:lnTo>
                    <a:close/>
                    <a:moveTo>
                      <a:pt x="869" y="357"/>
                    </a:moveTo>
                    <a:lnTo>
                      <a:pt x="867" y="357"/>
                    </a:lnTo>
                    <a:lnTo>
                      <a:pt x="867" y="357"/>
                    </a:lnTo>
                    <a:lnTo>
                      <a:pt x="865" y="361"/>
                    </a:lnTo>
                    <a:lnTo>
                      <a:pt x="865" y="364"/>
                    </a:lnTo>
                    <a:lnTo>
                      <a:pt x="858" y="371"/>
                    </a:lnTo>
                    <a:lnTo>
                      <a:pt x="851" y="373"/>
                    </a:lnTo>
                    <a:lnTo>
                      <a:pt x="842" y="371"/>
                    </a:lnTo>
                    <a:lnTo>
                      <a:pt x="835" y="373"/>
                    </a:lnTo>
                    <a:lnTo>
                      <a:pt x="826" y="382"/>
                    </a:lnTo>
                    <a:lnTo>
                      <a:pt x="822" y="379"/>
                    </a:lnTo>
                    <a:lnTo>
                      <a:pt x="820" y="377"/>
                    </a:lnTo>
                    <a:lnTo>
                      <a:pt x="820" y="377"/>
                    </a:lnTo>
                    <a:lnTo>
                      <a:pt x="819" y="379"/>
                    </a:lnTo>
                    <a:lnTo>
                      <a:pt x="819" y="380"/>
                    </a:lnTo>
                    <a:lnTo>
                      <a:pt x="820" y="382"/>
                    </a:lnTo>
                    <a:lnTo>
                      <a:pt x="822" y="382"/>
                    </a:lnTo>
                    <a:lnTo>
                      <a:pt x="826" y="382"/>
                    </a:lnTo>
                    <a:lnTo>
                      <a:pt x="826" y="393"/>
                    </a:lnTo>
                    <a:lnTo>
                      <a:pt x="844" y="388"/>
                    </a:lnTo>
                    <a:lnTo>
                      <a:pt x="862" y="388"/>
                    </a:lnTo>
                    <a:lnTo>
                      <a:pt x="880" y="388"/>
                    </a:lnTo>
                    <a:lnTo>
                      <a:pt x="900" y="391"/>
                    </a:lnTo>
                    <a:lnTo>
                      <a:pt x="918" y="393"/>
                    </a:lnTo>
                    <a:lnTo>
                      <a:pt x="934" y="395"/>
                    </a:lnTo>
                    <a:lnTo>
                      <a:pt x="947" y="393"/>
                    </a:lnTo>
                    <a:lnTo>
                      <a:pt x="957" y="388"/>
                    </a:lnTo>
                    <a:lnTo>
                      <a:pt x="963" y="377"/>
                    </a:lnTo>
                    <a:lnTo>
                      <a:pt x="954" y="368"/>
                    </a:lnTo>
                    <a:lnTo>
                      <a:pt x="943" y="366"/>
                    </a:lnTo>
                    <a:lnTo>
                      <a:pt x="930" y="368"/>
                    </a:lnTo>
                    <a:lnTo>
                      <a:pt x="918" y="371"/>
                    </a:lnTo>
                    <a:lnTo>
                      <a:pt x="903" y="375"/>
                    </a:lnTo>
                    <a:lnTo>
                      <a:pt x="891" y="377"/>
                    </a:lnTo>
                    <a:lnTo>
                      <a:pt x="878" y="373"/>
                    </a:lnTo>
                    <a:lnTo>
                      <a:pt x="865" y="364"/>
                    </a:lnTo>
                    <a:lnTo>
                      <a:pt x="869" y="361"/>
                    </a:lnTo>
                    <a:lnTo>
                      <a:pt x="871" y="359"/>
                    </a:lnTo>
                    <a:lnTo>
                      <a:pt x="871" y="357"/>
                    </a:lnTo>
                    <a:lnTo>
                      <a:pt x="869" y="357"/>
                    </a:lnTo>
                    <a:close/>
                    <a:moveTo>
                      <a:pt x="3894" y="357"/>
                    </a:moveTo>
                    <a:lnTo>
                      <a:pt x="3883" y="368"/>
                    </a:lnTo>
                    <a:lnTo>
                      <a:pt x="3872" y="373"/>
                    </a:lnTo>
                    <a:lnTo>
                      <a:pt x="3860" y="375"/>
                    </a:lnTo>
                    <a:lnTo>
                      <a:pt x="3847" y="373"/>
                    </a:lnTo>
                    <a:lnTo>
                      <a:pt x="3836" y="373"/>
                    </a:lnTo>
                    <a:lnTo>
                      <a:pt x="3823" y="377"/>
                    </a:lnTo>
                    <a:lnTo>
                      <a:pt x="3813" y="386"/>
                    </a:lnTo>
                    <a:lnTo>
                      <a:pt x="3805" y="406"/>
                    </a:lnTo>
                    <a:lnTo>
                      <a:pt x="3827" y="404"/>
                    </a:lnTo>
                    <a:lnTo>
                      <a:pt x="3847" y="402"/>
                    </a:lnTo>
                    <a:lnTo>
                      <a:pt x="3867" y="404"/>
                    </a:lnTo>
                    <a:lnTo>
                      <a:pt x="3883" y="411"/>
                    </a:lnTo>
                    <a:lnTo>
                      <a:pt x="3879" y="411"/>
                    </a:lnTo>
                    <a:lnTo>
                      <a:pt x="3874" y="413"/>
                    </a:lnTo>
                    <a:lnTo>
                      <a:pt x="3870" y="415"/>
                    </a:lnTo>
                    <a:lnTo>
                      <a:pt x="3867" y="417"/>
                    </a:lnTo>
                    <a:lnTo>
                      <a:pt x="3863" y="418"/>
                    </a:lnTo>
                    <a:lnTo>
                      <a:pt x="3861" y="422"/>
                    </a:lnTo>
                    <a:lnTo>
                      <a:pt x="3860" y="426"/>
                    </a:lnTo>
                    <a:lnTo>
                      <a:pt x="3860" y="429"/>
                    </a:lnTo>
                    <a:lnTo>
                      <a:pt x="3861" y="436"/>
                    </a:lnTo>
                    <a:lnTo>
                      <a:pt x="3888" y="436"/>
                    </a:lnTo>
                    <a:lnTo>
                      <a:pt x="3910" y="438"/>
                    </a:lnTo>
                    <a:lnTo>
                      <a:pt x="3928" y="440"/>
                    </a:lnTo>
                    <a:lnTo>
                      <a:pt x="3944" y="444"/>
                    </a:lnTo>
                    <a:lnTo>
                      <a:pt x="3964" y="445"/>
                    </a:lnTo>
                    <a:lnTo>
                      <a:pt x="3991" y="442"/>
                    </a:lnTo>
                    <a:lnTo>
                      <a:pt x="3986" y="426"/>
                    </a:lnTo>
                    <a:lnTo>
                      <a:pt x="3977" y="415"/>
                    </a:lnTo>
                    <a:lnTo>
                      <a:pt x="3968" y="411"/>
                    </a:lnTo>
                    <a:lnTo>
                      <a:pt x="3955" y="411"/>
                    </a:lnTo>
                    <a:lnTo>
                      <a:pt x="3942" y="413"/>
                    </a:lnTo>
                    <a:lnTo>
                      <a:pt x="3928" y="415"/>
                    </a:lnTo>
                    <a:lnTo>
                      <a:pt x="3915" y="415"/>
                    </a:lnTo>
                    <a:lnTo>
                      <a:pt x="3903" y="409"/>
                    </a:lnTo>
                    <a:lnTo>
                      <a:pt x="3890" y="399"/>
                    </a:lnTo>
                    <a:lnTo>
                      <a:pt x="3892" y="390"/>
                    </a:lnTo>
                    <a:lnTo>
                      <a:pt x="3894" y="380"/>
                    </a:lnTo>
                    <a:lnTo>
                      <a:pt x="3896" y="370"/>
                    </a:lnTo>
                    <a:lnTo>
                      <a:pt x="3894" y="357"/>
                    </a:lnTo>
                    <a:close/>
                    <a:moveTo>
                      <a:pt x="557" y="355"/>
                    </a:moveTo>
                    <a:lnTo>
                      <a:pt x="539" y="355"/>
                    </a:lnTo>
                    <a:lnTo>
                      <a:pt x="525" y="361"/>
                    </a:lnTo>
                    <a:lnTo>
                      <a:pt x="514" y="370"/>
                    </a:lnTo>
                    <a:lnTo>
                      <a:pt x="528" y="368"/>
                    </a:lnTo>
                    <a:lnTo>
                      <a:pt x="543" y="368"/>
                    </a:lnTo>
                    <a:lnTo>
                      <a:pt x="557" y="371"/>
                    </a:lnTo>
                    <a:lnTo>
                      <a:pt x="571" y="375"/>
                    </a:lnTo>
                    <a:lnTo>
                      <a:pt x="584" y="377"/>
                    </a:lnTo>
                    <a:lnTo>
                      <a:pt x="597" y="371"/>
                    </a:lnTo>
                    <a:lnTo>
                      <a:pt x="608" y="362"/>
                    </a:lnTo>
                    <a:lnTo>
                      <a:pt x="593" y="361"/>
                    </a:lnTo>
                    <a:lnTo>
                      <a:pt x="575" y="357"/>
                    </a:lnTo>
                    <a:lnTo>
                      <a:pt x="557" y="355"/>
                    </a:lnTo>
                    <a:close/>
                    <a:moveTo>
                      <a:pt x="1951" y="353"/>
                    </a:moveTo>
                    <a:lnTo>
                      <a:pt x="1940" y="357"/>
                    </a:lnTo>
                    <a:lnTo>
                      <a:pt x="1935" y="364"/>
                    </a:lnTo>
                    <a:lnTo>
                      <a:pt x="1933" y="375"/>
                    </a:lnTo>
                    <a:lnTo>
                      <a:pt x="1931" y="388"/>
                    </a:lnTo>
                    <a:lnTo>
                      <a:pt x="1931" y="400"/>
                    </a:lnTo>
                    <a:lnTo>
                      <a:pt x="1944" y="400"/>
                    </a:lnTo>
                    <a:lnTo>
                      <a:pt x="1951" y="395"/>
                    </a:lnTo>
                    <a:lnTo>
                      <a:pt x="1955" y="388"/>
                    </a:lnTo>
                    <a:lnTo>
                      <a:pt x="1957" y="379"/>
                    </a:lnTo>
                    <a:lnTo>
                      <a:pt x="1955" y="366"/>
                    </a:lnTo>
                    <a:lnTo>
                      <a:pt x="1951" y="353"/>
                    </a:lnTo>
                    <a:close/>
                    <a:moveTo>
                      <a:pt x="723" y="353"/>
                    </a:moveTo>
                    <a:lnTo>
                      <a:pt x="721" y="353"/>
                    </a:lnTo>
                    <a:lnTo>
                      <a:pt x="719" y="355"/>
                    </a:lnTo>
                    <a:lnTo>
                      <a:pt x="719" y="357"/>
                    </a:lnTo>
                    <a:lnTo>
                      <a:pt x="719" y="361"/>
                    </a:lnTo>
                    <a:lnTo>
                      <a:pt x="707" y="364"/>
                    </a:lnTo>
                    <a:lnTo>
                      <a:pt x="692" y="364"/>
                    </a:lnTo>
                    <a:lnTo>
                      <a:pt x="680" y="362"/>
                    </a:lnTo>
                    <a:lnTo>
                      <a:pt x="665" y="361"/>
                    </a:lnTo>
                    <a:lnTo>
                      <a:pt x="654" y="361"/>
                    </a:lnTo>
                    <a:lnTo>
                      <a:pt x="644" y="366"/>
                    </a:lnTo>
                    <a:lnTo>
                      <a:pt x="635" y="377"/>
                    </a:lnTo>
                    <a:lnTo>
                      <a:pt x="644" y="382"/>
                    </a:lnTo>
                    <a:lnTo>
                      <a:pt x="656" y="388"/>
                    </a:lnTo>
                    <a:lnTo>
                      <a:pt x="671" y="390"/>
                    </a:lnTo>
                    <a:lnTo>
                      <a:pt x="685" y="391"/>
                    </a:lnTo>
                    <a:lnTo>
                      <a:pt x="700" y="386"/>
                    </a:lnTo>
                    <a:lnTo>
                      <a:pt x="712" y="377"/>
                    </a:lnTo>
                    <a:lnTo>
                      <a:pt x="719" y="361"/>
                    </a:lnTo>
                    <a:lnTo>
                      <a:pt x="723" y="359"/>
                    </a:lnTo>
                    <a:lnTo>
                      <a:pt x="723" y="355"/>
                    </a:lnTo>
                    <a:lnTo>
                      <a:pt x="723" y="353"/>
                    </a:lnTo>
                    <a:lnTo>
                      <a:pt x="723" y="353"/>
                    </a:lnTo>
                    <a:close/>
                    <a:moveTo>
                      <a:pt x="162" y="352"/>
                    </a:moveTo>
                    <a:lnTo>
                      <a:pt x="155" y="357"/>
                    </a:lnTo>
                    <a:lnTo>
                      <a:pt x="149" y="366"/>
                    </a:lnTo>
                    <a:lnTo>
                      <a:pt x="160" y="362"/>
                    </a:lnTo>
                    <a:lnTo>
                      <a:pt x="166" y="366"/>
                    </a:lnTo>
                    <a:lnTo>
                      <a:pt x="171" y="370"/>
                    </a:lnTo>
                    <a:lnTo>
                      <a:pt x="175" y="375"/>
                    </a:lnTo>
                    <a:lnTo>
                      <a:pt x="180" y="379"/>
                    </a:lnTo>
                    <a:lnTo>
                      <a:pt x="187" y="380"/>
                    </a:lnTo>
                    <a:lnTo>
                      <a:pt x="185" y="368"/>
                    </a:lnTo>
                    <a:lnTo>
                      <a:pt x="180" y="359"/>
                    </a:lnTo>
                    <a:lnTo>
                      <a:pt x="171" y="353"/>
                    </a:lnTo>
                    <a:lnTo>
                      <a:pt x="162" y="352"/>
                    </a:lnTo>
                    <a:close/>
                    <a:moveTo>
                      <a:pt x="3107" y="350"/>
                    </a:moveTo>
                    <a:lnTo>
                      <a:pt x="3082" y="359"/>
                    </a:lnTo>
                    <a:lnTo>
                      <a:pt x="3060" y="370"/>
                    </a:lnTo>
                    <a:lnTo>
                      <a:pt x="3042" y="384"/>
                    </a:lnTo>
                    <a:lnTo>
                      <a:pt x="3055" y="386"/>
                    </a:lnTo>
                    <a:lnTo>
                      <a:pt x="3070" y="388"/>
                    </a:lnTo>
                    <a:lnTo>
                      <a:pt x="3080" y="391"/>
                    </a:lnTo>
                    <a:lnTo>
                      <a:pt x="3093" y="391"/>
                    </a:lnTo>
                    <a:lnTo>
                      <a:pt x="3104" y="390"/>
                    </a:lnTo>
                    <a:lnTo>
                      <a:pt x="3113" y="384"/>
                    </a:lnTo>
                    <a:lnTo>
                      <a:pt x="3118" y="370"/>
                    </a:lnTo>
                    <a:lnTo>
                      <a:pt x="3115" y="368"/>
                    </a:lnTo>
                    <a:lnTo>
                      <a:pt x="3111" y="366"/>
                    </a:lnTo>
                    <a:lnTo>
                      <a:pt x="3109" y="362"/>
                    </a:lnTo>
                    <a:lnTo>
                      <a:pt x="3107" y="357"/>
                    </a:lnTo>
                    <a:lnTo>
                      <a:pt x="3107" y="350"/>
                    </a:lnTo>
                    <a:close/>
                    <a:moveTo>
                      <a:pt x="4554" y="344"/>
                    </a:moveTo>
                    <a:lnTo>
                      <a:pt x="4543" y="344"/>
                    </a:lnTo>
                    <a:lnTo>
                      <a:pt x="4534" y="352"/>
                    </a:lnTo>
                    <a:lnTo>
                      <a:pt x="4530" y="364"/>
                    </a:lnTo>
                    <a:lnTo>
                      <a:pt x="4532" y="379"/>
                    </a:lnTo>
                    <a:lnTo>
                      <a:pt x="4525" y="382"/>
                    </a:lnTo>
                    <a:lnTo>
                      <a:pt x="4520" y="386"/>
                    </a:lnTo>
                    <a:lnTo>
                      <a:pt x="4512" y="388"/>
                    </a:lnTo>
                    <a:lnTo>
                      <a:pt x="4541" y="386"/>
                    </a:lnTo>
                    <a:lnTo>
                      <a:pt x="4539" y="382"/>
                    </a:lnTo>
                    <a:lnTo>
                      <a:pt x="4538" y="380"/>
                    </a:lnTo>
                    <a:lnTo>
                      <a:pt x="4545" y="375"/>
                    </a:lnTo>
                    <a:lnTo>
                      <a:pt x="4550" y="370"/>
                    </a:lnTo>
                    <a:lnTo>
                      <a:pt x="4556" y="364"/>
                    </a:lnTo>
                    <a:lnTo>
                      <a:pt x="4559" y="359"/>
                    </a:lnTo>
                    <a:lnTo>
                      <a:pt x="4565" y="352"/>
                    </a:lnTo>
                    <a:lnTo>
                      <a:pt x="4554" y="344"/>
                    </a:lnTo>
                    <a:close/>
                    <a:moveTo>
                      <a:pt x="3142" y="344"/>
                    </a:moveTo>
                    <a:lnTo>
                      <a:pt x="3142" y="353"/>
                    </a:lnTo>
                    <a:lnTo>
                      <a:pt x="3140" y="361"/>
                    </a:lnTo>
                    <a:lnTo>
                      <a:pt x="3138" y="368"/>
                    </a:lnTo>
                    <a:lnTo>
                      <a:pt x="3136" y="377"/>
                    </a:lnTo>
                    <a:lnTo>
                      <a:pt x="3152" y="380"/>
                    </a:lnTo>
                    <a:lnTo>
                      <a:pt x="3165" y="390"/>
                    </a:lnTo>
                    <a:lnTo>
                      <a:pt x="3180" y="400"/>
                    </a:lnTo>
                    <a:lnTo>
                      <a:pt x="3192" y="408"/>
                    </a:lnTo>
                    <a:lnTo>
                      <a:pt x="3198" y="411"/>
                    </a:lnTo>
                    <a:lnTo>
                      <a:pt x="3201" y="415"/>
                    </a:lnTo>
                    <a:lnTo>
                      <a:pt x="3205" y="417"/>
                    </a:lnTo>
                    <a:lnTo>
                      <a:pt x="3208" y="417"/>
                    </a:lnTo>
                    <a:lnTo>
                      <a:pt x="3212" y="417"/>
                    </a:lnTo>
                    <a:lnTo>
                      <a:pt x="3216" y="415"/>
                    </a:lnTo>
                    <a:lnTo>
                      <a:pt x="3217" y="413"/>
                    </a:lnTo>
                    <a:lnTo>
                      <a:pt x="3219" y="411"/>
                    </a:lnTo>
                    <a:lnTo>
                      <a:pt x="3221" y="409"/>
                    </a:lnTo>
                    <a:lnTo>
                      <a:pt x="3221" y="408"/>
                    </a:lnTo>
                    <a:lnTo>
                      <a:pt x="3221" y="404"/>
                    </a:lnTo>
                    <a:lnTo>
                      <a:pt x="3219" y="404"/>
                    </a:lnTo>
                    <a:lnTo>
                      <a:pt x="3217" y="402"/>
                    </a:lnTo>
                    <a:lnTo>
                      <a:pt x="3214" y="402"/>
                    </a:lnTo>
                    <a:lnTo>
                      <a:pt x="3208" y="402"/>
                    </a:lnTo>
                    <a:lnTo>
                      <a:pt x="3201" y="404"/>
                    </a:lnTo>
                    <a:lnTo>
                      <a:pt x="3192" y="408"/>
                    </a:lnTo>
                    <a:lnTo>
                      <a:pt x="3190" y="395"/>
                    </a:lnTo>
                    <a:lnTo>
                      <a:pt x="3192" y="388"/>
                    </a:lnTo>
                    <a:lnTo>
                      <a:pt x="3198" y="380"/>
                    </a:lnTo>
                    <a:lnTo>
                      <a:pt x="3203" y="375"/>
                    </a:lnTo>
                    <a:lnTo>
                      <a:pt x="3205" y="366"/>
                    </a:lnTo>
                    <a:lnTo>
                      <a:pt x="3203" y="353"/>
                    </a:lnTo>
                    <a:lnTo>
                      <a:pt x="3194" y="348"/>
                    </a:lnTo>
                    <a:lnTo>
                      <a:pt x="3185" y="350"/>
                    </a:lnTo>
                    <a:lnTo>
                      <a:pt x="3174" y="353"/>
                    </a:lnTo>
                    <a:lnTo>
                      <a:pt x="3165" y="357"/>
                    </a:lnTo>
                    <a:lnTo>
                      <a:pt x="3158" y="359"/>
                    </a:lnTo>
                    <a:lnTo>
                      <a:pt x="3149" y="355"/>
                    </a:lnTo>
                    <a:lnTo>
                      <a:pt x="3142" y="344"/>
                    </a:lnTo>
                    <a:close/>
                    <a:moveTo>
                      <a:pt x="4624" y="341"/>
                    </a:moveTo>
                    <a:lnTo>
                      <a:pt x="4626" y="353"/>
                    </a:lnTo>
                    <a:lnTo>
                      <a:pt x="4624" y="364"/>
                    </a:lnTo>
                    <a:lnTo>
                      <a:pt x="4621" y="373"/>
                    </a:lnTo>
                    <a:lnTo>
                      <a:pt x="4631" y="366"/>
                    </a:lnTo>
                    <a:lnTo>
                      <a:pt x="4640" y="364"/>
                    </a:lnTo>
                    <a:lnTo>
                      <a:pt x="4648" y="366"/>
                    </a:lnTo>
                    <a:lnTo>
                      <a:pt x="4655" y="364"/>
                    </a:lnTo>
                    <a:lnTo>
                      <a:pt x="4660" y="355"/>
                    </a:lnTo>
                    <a:lnTo>
                      <a:pt x="4642" y="348"/>
                    </a:lnTo>
                    <a:lnTo>
                      <a:pt x="4624" y="341"/>
                    </a:lnTo>
                    <a:close/>
                    <a:moveTo>
                      <a:pt x="4449" y="334"/>
                    </a:moveTo>
                    <a:lnTo>
                      <a:pt x="4446" y="334"/>
                    </a:lnTo>
                    <a:lnTo>
                      <a:pt x="4442" y="337"/>
                    </a:lnTo>
                    <a:lnTo>
                      <a:pt x="4451" y="339"/>
                    </a:lnTo>
                    <a:lnTo>
                      <a:pt x="4460" y="343"/>
                    </a:lnTo>
                    <a:lnTo>
                      <a:pt x="4457" y="337"/>
                    </a:lnTo>
                    <a:lnTo>
                      <a:pt x="4453" y="334"/>
                    </a:lnTo>
                    <a:lnTo>
                      <a:pt x="4449" y="334"/>
                    </a:lnTo>
                    <a:close/>
                    <a:moveTo>
                      <a:pt x="4920" y="330"/>
                    </a:moveTo>
                    <a:lnTo>
                      <a:pt x="4918" y="332"/>
                    </a:lnTo>
                    <a:lnTo>
                      <a:pt x="4916" y="334"/>
                    </a:lnTo>
                    <a:lnTo>
                      <a:pt x="4915" y="339"/>
                    </a:lnTo>
                    <a:lnTo>
                      <a:pt x="4913" y="344"/>
                    </a:lnTo>
                    <a:lnTo>
                      <a:pt x="4911" y="348"/>
                    </a:lnTo>
                    <a:lnTo>
                      <a:pt x="4907" y="353"/>
                    </a:lnTo>
                    <a:lnTo>
                      <a:pt x="4925" y="353"/>
                    </a:lnTo>
                    <a:lnTo>
                      <a:pt x="4929" y="350"/>
                    </a:lnTo>
                    <a:lnTo>
                      <a:pt x="4931" y="346"/>
                    </a:lnTo>
                    <a:lnTo>
                      <a:pt x="4934" y="343"/>
                    </a:lnTo>
                    <a:lnTo>
                      <a:pt x="4934" y="339"/>
                    </a:lnTo>
                    <a:lnTo>
                      <a:pt x="4934" y="335"/>
                    </a:lnTo>
                    <a:lnTo>
                      <a:pt x="4933" y="334"/>
                    </a:lnTo>
                    <a:lnTo>
                      <a:pt x="4931" y="332"/>
                    </a:lnTo>
                    <a:lnTo>
                      <a:pt x="4925" y="330"/>
                    </a:lnTo>
                    <a:lnTo>
                      <a:pt x="4920" y="330"/>
                    </a:lnTo>
                    <a:close/>
                    <a:moveTo>
                      <a:pt x="5106" y="321"/>
                    </a:moveTo>
                    <a:lnTo>
                      <a:pt x="5088" y="325"/>
                    </a:lnTo>
                    <a:lnTo>
                      <a:pt x="5090" y="330"/>
                    </a:lnTo>
                    <a:lnTo>
                      <a:pt x="5091" y="335"/>
                    </a:lnTo>
                    <a:lnTo>
                      <a:pt x="5095" y="339"/>
                    </a:lnTo>
                    <a:lnTo>
                      <a:pt x="5099" y="343"/>
                    </a:lnTo>
                    <a:lnTo>
                      <a:pt x="5133" y="332"/>
                    </a:lnTo>
                    <a:lnTo>
                      <a:pt x="5131" y="326"/>
                    </a:lnTo>
                    <a:lnTo>
                      <a:pt x="5120" y="321"/>
                    </a:lnTo>
                    <a:lnTo>
                      <a:pt x="5106" y="321"/>
                    </a:lnTo>
                    <a:close/>
                    <a:moveTo>
                      <a:pt x="3403" y="314"/>
                    </a:moveTo>
                    <a:lnTo>
                      <a:pt x="3380" y="314"/>
                    </a:lnTo>
                    <a:lnTo>
                      <a:pt x="3360" y="316"/>
                    </a:lnTo>
                    <a:lnTo>
                      <a:pt x="3342" y="319"/>
                    </a:lnTo>
                    <a:lnTo>
                      <a:pt x="3329" y="328"/>
                    </a:lnTo>
                    <a:lnTo>
                      <a:pt x="3322" y="341"/>
                    </a:lnTo>
                    <a:lnTo>
                      <a:pt x="3309" y="352"/>
                    </a:lnTo>
                    <a:lnTo>
                      <a:pt x="3290" y="357"/>
                    </a:lnTo>
                    <a:lnTo>
                      <a:pt x="3281" y="344"/>
                    </a:lnTo>
                    <a:lnTo>
                      <a:pt x="3270" y="337"/>
                    </a:lnTo>
                    <a:lnTo>
                      <a:pt x="3259" y="335"/>
                    </a:lnTo>
                    <a:lnTo>
                      <a:pt x="3248" y="337"/>
                    </a:lnTo>
                    <a:lnTo>
                      <a:pt x="3237" y="335"/>
                    </a:lnTo>
                    <a:lnTo>
                      <a:pt x="3226" y="330"/>
                    </a:lnTo>
                    <a:lnTo>
                      <a:pt x="3216" y="319"/>
                    </a:lnTo>
                    <a:lnTo>
                      <a:pt x="3216" y="330"/>
                    </a:lnTo>
                    <a:lnTo>
                      <a:pt x="3214" y="343"/>
                    </a:lnTo>
                    <a:lnTo>
                      <a:pt x="3214" y="355"/>
                    </a:lnTo>
                    <a:lnTo>
                      <a:pt x="3217" y="366"/>
                    </a:lnTo>
                    <a:lnTo>
                      <a:pt x="3223" y="375"/>
                    </a:lnTo>
                    <a:lnTo>
                      <a:pt x="3232" y="379"/>
                    </a:lnTo>
                    <a:lnTo>
                      <a:pt x="3232" y="368"/>
                    </a:lnTo>
                    <a:lnTo>
                      <a:pt x="3234" y="362"/>
                    </a:lnTo>
                    <a:lnTo>
                      <a:pt x="3237" y="361"/>
                    </a:lnTo>
                    <a:lnTo>
                      <a:pt x="3241" y="361"/>
                    </a:lnTo>
                    <a:lnTo>
                      <a:pt x="3248" y="361"/>
                    </a:lnTo>
                    <a:lnTo>
                      <a:pt x="3255" y="359"/>
                    </a:lnTo>
                    <a:lnTo>
                      <a:pt x="3262" y="352"/>
                    </a:lnTo>
                    <a:lnTo>
                      <a:pt x="3261" y="368"/>
                    </a:lnTo>
                    <a:lnTo>
                      <a:pt x="3262" y="377"/>
                    </a:lnTo>
                    <a:lnTo>
                      <a:pt x="3264" y="386"/>
                    </a:lnTo>
                    <a:lnTo>
                      <a:pt x="3268" y="397"/>
                    </a:lnTo>
                    <a:lnTo>
                      <a:pt x="3272" y="413"/>
                    </a:lnTo>
                    <a:lnTo>
                      <a:pt x="3282" y="411"/>
                    </a:lnTo>
                    <a:lnTo>
                      <a:pt x="3288" y="406"/>
                    </a:lnTo>
                    <a:lnTo>
                      <a:pt x="3291" y="402"/>
                    </a:lnTo>
                    <a:lnTo>
                      <a:pt x="3297" y="402"/>
                    </a:lnTo>
                    <a:lnTo>
                      <a:pt x="3304" y="408"/>
                    </a:lnTo>
                    <a:lnTo>
                      <a:pt x="3304" y="395"/>
                    </a:lnTo>
                    <a:lnTo>
                      <a:pt x="3306" y="384"/>
                    </a:lnTo>
                    <a:lnTo>
                      <a:pt x="3313" y="377"/>
                    </a:lnTo>
                    <a:lnTo>
                      <a:pt x="3320" y="370"/>
                    </a:lnTo>
                    <a:lnTo>
                      <a:pt x="3327" y="364"/>
                    </a:lnTo>
                    <a:lnTo>
                      <a:pt x="3331" y="357"/>
                    </a:lnTo>
                    <a:lnTo>
                      <a:pt x="3329" y="350"/>
                    </a:lnTo>
                    <a:lnTo>
                      <a:pt x="3322" y="341"/>
                    </a:lnTo>
                    <a:lnTo>
                      <a:pt x="3333" y="341"/>
                    </a:lnTo>
                    <a:lnTo>
                      <a:pt x="3342" y="343"/>
                    </a:lnTo>
                    <a:lnTo>
                      <a:pt x="3351" y="344"/>
                    </a:lnTo>
                    <a:lnTo>
                      <a:pt x="3360" y="346"/>
                    </a:lnTo>
                    <a:lnTo>
                      <a:pt x="3374" y="341"/>
                    </a:lnTo>
                    <a:lnTo>
                      <a:pt x="3382" y="361"/>
                    </a:lnTo>
                    <a:lnTo>
                      <a:pt x="3387" y="375"/>
                    </a:lnTo>
                    <a:lnTo>
                      <a:pt x="3389" y="386"/>
                    </a:lnTo>
                    <a:lnTo>
                      <a:pt x="3389" y="397"/>
                    </a:lnTo>
                    <a:lnTo>
                      <a:pt x="3391" y="408"/>
                    </a:lnTo>
                    <a:lnTo>
                      <a:pt x="3392" y="422"/>
                    </a:lnTo>
                    <a:lnTo>
                      <a:pt x="3410" y="417"/>
                    </a:lnTo>
                    <a:lnTo>
                      <a:pt x="3418" y="406"/>
                    </a:lnTo>
                    <a:lnTo>
                      <a:pt x="3423" y="395"/>
                    </a:lnTo>
                    <a:lnTo>
                      <a:pt x="3425" y="380"/>
                    </a:lnTo>
                    <a:lnTo>
                      <a:pt x="3427" y="368"/>
                    </a:lnTo>
                    <a:lnTo>
                      <a:pt x="3432" y="352"/>
                    </a:lnTo>
                    <a:lnTo>
                      <a:pt x="3443" y="339"/>
                    </a:lnTo>
                    <a:lnTo>
                      <a:pt x="3452" y="346"/>
                    </a:lnTo>
                    <a:lnTo>
                      <a:pt x="3461" y="357"/>
                    </a:lnTo>
                    <a:lnTo>
                      <a:pt x="3468" y="371"/>
                    </a:lnTo>
                    <a:lnTo>
                      <a:pt x="3474" y="384"/>
                    </a:lnTo>
                    <a:lnTo>
                      <a:pt x="3490" y="377"/>
                    </a:lnTo>
                    <a:lnTo>
                      <a:pt x="3499" y="366"/>
                    </a:lnTo>
                    <a:lnTo>
                      <a:pt x="3501" y="353"/>
                    </a:lnTo>
                    <a:lnTo>
                      <a:pt x="3497" y="339"/>
                    </a:lnTo>
                    <a:lnTo>
                      <a:pt x="3492" y="319"/>
                    </a:lnTo>
                    <a:lnTo>
                      <a:pt x="3474" y="317"/>
                    </a:lnTo>
                    <a:lnTo>
                      <a:pt x="3452" y="316"/>
                    </a:lnTo>
                    <a:lnTo>
                      <a:pt x="3428" y="314"/>
                    </a:lnTo>
                    <a:lnTo>
                      <a:pt x="3403" y="314"/>
                    </a:lnTo>
                    <a:close/>
                    <a:moveTo>
                      <a:pt x="5458" y="299"/>
                    </a:moveTo>
                    <a:lnTo>
                      <a:pt x="5449" y="301"/>
                    </a:lnTo>
                    <a:lnTo>
                      <a:pt x="5439" y="307"/>
                    </a:lnTo>
                    <a:lnTo>
                      <a:pt x="5434" y="316"/>
                    </a:lnTo>
                    <a:lnTo>
                      <a:pt x="5434" y="332"/>
                    </a:lnTo>
                    <a:lnTo>
                      <a:pt x="5449" y="328"/>
                    </a:lnTo>
                    <a:lnTo>
                      <a:pt x="5458" y="325"/>
                    </a:lnTo>
                    <a:lnTo>
                      <a:pt x="5463" y="316"/>
                    </a:lnTo>
                    <a:lnTo>
                      <a:pt x="5465" y="305"/>
                    </a:lnTo>
                    <a:lnTo>
                      <a:pt x="5458" y="299"/>
                    </a:lnTo>
                    <a:close/>
                    <a:moveTo>
                      <a:pt x="4861" y="296"/>
                    </a:moveTo>
                    <a:lnTo>
                      <a:pt x="4846" y="299"/>
                    </a:lnTo>
                    <a:lnTo>
                      <a:pt x="4839" y="308"/>
                    </a:lnTo>
                    <a:lnTo>
                      <a:pt x="4837" y="323"/>
                    </a:lnTo>
                    <a:lnTo>
                      <a:pt x="4841" y="341"/>
                    </a:lnTo>
                    <a:lnTo>
                      <a:pt x="4837" y="339"/>
                    </a:lnTo>
                    <a:lnTo>
                      <a:pt x="4833" y="337"/>
                    </a:lnTo>
                    <a:lnTo>
                      <a:pt x="4830" y="335"/>
                    </a:lnTo>
                    <a:lnTo>
                      <a:pt x="4826" y="335"/>
                    </a:lnTo>
                    <a:lnTo>
                      <a:pt x="4823" y="335"/>
                    </a:lnTo>
                    <a:lnTo>
                      <a:pt x="4821" y="335"/>
                    </a:lnTo>
                    <a:lnTo>
                      <a:pt x="4817" y="337"/>
                    </a:lnTo>
                    <a:lnTo>
                      <a:pt x="4815" y="341"/>
                    </a:lnTo>
                    <a:lnTo>
                      <a:pt x="4815" y="346"/>
                    </a:lnTo>
                    <a:lnTo>
                      <a:pt x="4817" y="348"/>
                    </a:lnTo>
                    <a:lnTo>
                      <a:pt x="4821" y="350"/>
                    </a:lnTo>
                    <a:lnTo>
                      <a:pt x="4824" y="352"/>
                    </a:lnTo>
                    <a:lnTo>
                      <a:pt x="4828" y="352"/>
                    </a:lnTo>
                    <a:lnTo>
                      <a:pt x="4832" y="352"/>
                    </a:lnTo>
                    <a:lnTo>
                      <a:pt x="4835" y="352"/>
                    </a:lnTo>
                    <a:lnTo>
                      <a:pt x="4839" y="348"/>
                    </a:lnTo>
                    <a:lnTo>
                      <a:pt x="4841" y="346"/>
                    </a:lnTo>
                    <a:lnTo>
                      <a:pt x="4841" y="341"/>
                    </a:lnTo>
                    <a:lnTo>
                      <a:pt x="4848" y="335"/>
                    </a:lnTo>
                    <a:lnTo>
                      <a:pt x="4853" y="326"/>
                    </a:lnTo>
                    <a:lnTo>
                      <a:pt x="4855" y="316"/>
                    </a:lnTo>
                    <a:lnTo>
                      <a:pt x="4857" y="305"/>
                    </a:lnTo>
                    <a:lnTo>
                      <a:pt x="4861" y="296"/>
                    </a:lnTo>
                    <a:close/>
                    <a:moveTo>
                      <a:pt x="3037" y="292"/>
                    </a:moveTo>
                    <a:lnTo>
                      <a:pt x="3024" y="292"/>
                    </a:lnTo>
                    <a:lnTo>
                      <a:pt x="3012" y="298"/>
                    </a:lnTo>
                    <a:lnTo>
                      <a:pt x="3001" y="307"/>
                    </a:lnTo>
                    <a:lnTo>
                      <a:pt x="2996" y="317"/>
                    </a:lnTo>
                    <a:lnTo>
                      <a:pt x="2996" y="328"/>
                    </a:lnTo>
                    <a:lnTo>
                      <a:pt x="3003" y="339"/>
                    </a:lnTo>
                    <a:lnTo>
                      <a:pt x="2999" y="339"/>
                    </a:lnTo>
                    <a:lnTo>
                      <a:pt x="2997" y="341"/>
                    </a:lnTo>
                    <a:lnTo>
                      <a:pt x="2996" y="344"/>
                    </a:lnTo>
                    <a:lnTo>
                      <a:pt x="2996" y="348"/>
                    </a:lnTo>
                    <a:lnTo>
                      <a:pt x="2996" y="352"/>
                    </a:lnTo>
                    <a:lnTo>
                      <a:pt x="2974" y="348"/>
                    </a:lnTo>
                    <a:lnTo>
                      <a:pt x="2956" y="350"/>
                    </a:lnTo>
                    <a:lnTo>
                      <a:pt x="2936" y="353"/>
                    </a:lnTo>
                    <a:lnTo>
                      <a:pt x="2913" y="359"/>
                    </a:lnTo>
                    <a:lnTo>
                      <a:pt x="2886" y="362"/>
                    </a:lnTo>
                    <a:lnTo>
                      <a:pt x="2886" y="373"/>
                    </a:lnTo>
                    <a:lnTo>
                      <a:pt x="2882" y="384"/>
                    </a:lnTo>
                    <a:lnTo>
                      <a:pt x="2880" y="393"/>
                    </a:lnTo>
                    <a:lnTo>
                      <a:pt x="2882" y="406"/>
                    </a:lnTo>
                    <a:lnTo>
                      <a:pt x="2896" y="404"/>
                    </a:lnTo>
                    <a:lnTo>
                      <a:pt x="2905" y="404"/>
                    </a:lnTo>
                    <a:lnTo>
                      <a:pt x="2913" y="404"/>
                    </a:lnTo>
                    <a:lnTo>
                      <a:pt x="2920" y="402"/>
                    </a:lnTo>
                    <a:lnTo>
                      <a:pt x="2932" y="395"/>
                    </a:lnTo>
                    <a:lnTo>
                      <a:pt x="2941" y="402"/>
                    </a:lnTo>
                    <a:lnTo>
                      <a:pt x="2954" y="402"/>
                    </a:lnTo>
                    <a:lnTo>
                      <a:pt x="2969" y="402"/>
                    </a:lnTo>
                    <a:lnTo>
                      <a:pt x="2983" y="402"/>
                    </a:lnTo>
                    <a:lnTo>
                      <a:pt x="2994" y="404"/>
                    </a:lnTo>
                    <a:lnTo>
                      <a:pt x="2990" y="384"/>
                    </a:lnTo>
                    <a:lnTo>
                      <a:pt x="2992" y="366"/>
                    </a:lnTo>
                    <a:lnTo>
                      <a:pt x="2996" y="352"/>
                    </a:lnTo>
                    <a:lnTo>
                      <a:pt x="2999" y="352"/>
                    </a:lnTo>
                    <a:lnTo>
                      <a:pt x="3001" y="350"/>
                    </a:lnTo>
                    <a:lnTo>
                      <a:pt x="3003" y="346"/>
                    </a:lnTo>
                    <a:lnTo>
                      <a:pt x="3003" y="343"/>
                    </a:lnTo>
                    <a:lnTo>
                      <a:pt x="3003" y="339"/>
                    </a:lnTo>
                    <a:lnTo>
                      <a:pt x="3015" y="346"/>
                    </a:lnTo>
                    <a:lnTo>
                      <a:pt x="3026" y="344"/>
                    </a:lnTo>
                    <a:lnTo>
                      <a:pt x="3033" y="337"/>
                    </a:lnTo>
                    <a:lnTo>
                      <a:pt x="3041" y="325"/>
                    </a:lnTo>
                    <a:lnTo>
                      <a:pt x="3046" y="312"/>
                    </a:lnTo>
                    <a:lnTo>
                      <a:pt x="3050" y="299"/>
                    </a:lnTo>
                    <a:lnTo>
                      <a:pt x="3037" y="292"/>
                    </a:lnTo>
                    <a:close/>
                    <a:moveTo>
                      <a:pt x="3703" y="288"/>
                    </a:moveTo>
                    <a:lnTo>
                      <a:pt x="3695" y="298"/>
                    </a:lnTo>
                    <a:lnTo>
                      <a:pt x="3694" y="303"/>
                    </a:lnTo>
                    <a:lnTo>
                      <a:pt x="3694" y="310"/>
                    </a:lnTo>
                    <a:lnTo>
                      <a:pt x="3694" y="316"/>
                    </a:lnTo>
                    <a:lnTo>
                      <a:pt x="3690" y="321"/>
                    </a:lnTo>
                    <a:lnTo>
                      <a:pt x="3674" y="312"/>
                    </a:lnTo>
                    <a:lnTo>
                      <a:pt x="3652" y="307"/>
                    </a:lnTo>
                    <a:lnTo>
                      <a:pt x="3625" y="305"/>
                    </a:lnTo>
                    <a:lnTo>
                      <a:pt x="3596" y="307"/>
                    </a:lnTo>
                    <a:lnTo>
                      <a:pt x="3567" y="310"/>
                    </a:lnTo>
                    <a:lnTo>
                      <a:pt x="3544" y="316"/>
                    </a:lnTo>
                    <a:lnTo>
                      <a:pt x="3524" y="325"/>
                    </a:lnTo>
                    <a:lnTo>
                      <a:pt x="3511" y="335"/>
                    </a:lnTo>
                    <a:lnTo>
                      <a:pt x="3538" y="343"/>
                    </a:lnTo>
                    <a:lnTo>
                      <a:pt x="3564" y="344"/>
                    </a:lnTo>
                    <a:lnTo>
                      <a:pt x="3587" y="343"/>
                    </a:lnTo>
                    <a:lnTo>
                      <a:pt x="3609" y="339"/>
                    </a:lnTo>
                    <a:lnTo>
                      <a:pt x="3630" y="337"/>
                    </a:lnTo>
                    <a:lnTo>
                      <a:pt x="3650" y="339"/>
                    </a:lnTo>
                    <a:lnTo>
                      <a:pt x="3668" y="348"/>
                    </a:lnTo>
                    <a:lnTo>
                      <a:pt x="3688" y="364"/>
                    </a:lnTo>
                    <a:lnTo>
                      <a:pt x="3697" y="361"/>
                    </a:lnTo>
                    <a:lnTo>
                      <a:pt x="3708" y="352"/>
                    </a:lnTo>
                    <a:lnTo>
                      <a:pt x="3715" y="341"/>
                    </a:lnTo>
                    <a:lnTo>
                      <a:pt x="3721" y="328"/>
                    </a:lnTo>
                    <a:lnTo>
                      <a:pt x="3722" y="316"/>
                    </a:lnTo>
                    <a:lnTo>
                      <a:pt x="3721" y="303"/>
                    </a:lnTo>
                    <a:lnTo>
                      <a:pt x="3715" y="294"/>
                    </a:lnTo>
                    <a:lnTo>
                      <a:pt x="3703" y="288"/>
                    </a:lnTo>
                    <a:close/>
                    <a:moveTo>
                      <a:pt x="4911" y="287"/>
                    </a:moveTo>
                    <a:lnTo>
                      <a:pt x="4904" y="288"/>
                    </a:lnTo>
                    <a:lnTo>
                      <a:pt x="4898" y="298"/>
                    </a:lnTo>
                    <a:lnTo>
                      <a:pt x="4897" y="308"/>
                    </a:lnTo>
                    <a:lnTo>
                      <a:pt x="4907" y="307"/>
                    </a:lnTo>
                    <a:lnTo>
                      <a:pt x="4916" y="305"/>
                    </a:lnTo>
                    <a:lnTo>
                      <a:pt x="4925" y="301"/>
                    </a:lnTo>
                    <a:lnTo>
                      <a:pt x="4929" y="292"/>
                    </a:lnTo>
                    <a:lnTo>
                      <a:pt x="4920" y="287"/>
                    </a:lnTo>
                    <a:lnTo>
                      <a:pt x="4911" y="287"/>
                    </a:lnTo>
                    <a:close/>
                    <a:moveTo>
                      <a:pt x="4664" y="276"/>
                    </a:moveTo>
                    <a:lnTo>
                      <a:pt x="4660" y="276"/>
                    </a:lnTo>
                    <a:lnTo>
                      <a:pt x="4657" y="279"/>
                    </a:lnTo>
                    <a:lnTo>
                      <a:pt x="4653" y="283"/>
                    </a:lnTo>
                    <a:lnTo>
                      <a:pt x="4649" y="288"/>
                    </a:lnTo>
                    <a:lnTo>
                      <a:pt x="4648" y="296"/>
                    </a:lnTo>
                    <a:lnTo>
                      <a:pt x="4646" y="305"/>
                    </a:lnTo>
                    <a:lnTo>
                      <a:pt x="4653" y="305"/>
                    </a:lnTo>
                    <a:lnTo>
                      <a:pt x="4659" y="305"/>
                    </a:lnTo>
                    <a:lnTo>
                      <a:pt x="4664" y="307"/>
                    </a:lnTo>
                    <a:lnTo>
                      <a:pt x="4668" y="308"/>
                    </a:lnTo>
                    <a:lnTo>
                      <a:pt x="4673" y="310"/>
                    </a:lnTo>
                    <a:lnTo>
                      <a:pt x="4677" y="301"/>
                    </a:lnTo>
                    <a:lnTo>
                      <a:pt x="4677" y="294"/>
                    </a:lnTo>
                    <a:lnTo>
                      <a:pt x="4677" y="287"/>
                    </a:lnTo>
                    <a:lnTo>
                      <a:pt x="4675" y="281"/>
                    </a:lnTo>
                    <a:lnTo>
                      <a:pt x="4673" y="278"/>
                    </a:lnTo>
                    <a:lnTo>
                      <a:pt x="4669" y="276"/>
                    </a:lnTo>
                    <a:lnTo>
                      <a:pt x="4664" y="276"/>
                    </a:lnTo>
                    <a:close/>
                    <a:moveTo>
                      <a:pt x="4603" y="276"/>
                    </a:moveTo>
                    <a:lnTo>
                      <a:pt x="4594" y="278"/>
                    </a:lnTo>
                    <a:lnTo>
                      <a:pt x="4586" y="283"/>
                    </a:lnTo>
                    <a:lnTo>
                      <a:pt x="4579" y="294"/>
                    </a:lnTo>
                    <a:lnTo>
                      <a:pt x="4577" y="308"/>
                    </a:lnTo>
                    <a:lnTo>
                      <a:pt x="4586" y="316"/>
                    </a:lnTo>
                    <a:lnTo>
                      <a:pt x="4597" y="317"/>
                    </a:lnTo>
                    <a:lnTo>
                      <a:pt x="4610" y="319"/>
                    </a:lnTo>
                    <a:lnTo>
                      <a:pt x="4622" y="321"/>
                    </a:lnTo>
                    <a:lnTo>
                      <a:pt x="4622" y="301"/>
                    </a:lnTo>
                    <a:lnTo>
                      <a:pt x="4619" y="287"/>
                    </a:lnTo>
                    <a:lnTo>
                      <a:pt x="4612" y="279"/>
                    </a:lnTo>
                    <a:lnTo>
                      <a:pt x="4603" y="276"/>
                    </a:lnTo>
                    <a:close/>
                    <a:moveTo>
                      <a:pt x="3883" y="274"/>
                    </a:moveTo>
                    <a:lnTo>
                      <a:pt x="3869" y="279"/>
                    </a:lnTo>
                    <a:lnTo>
                      <a:pt x="3852" y="283"/>
                    </a:lnTo>
                    <a:lnTo>
                      <a:pt x="3834" y="285"/>
                    </a:lnTo>
                    <a:lnTo>
                      <a:pt x="3816" y="285"/>
                    </a:lnTo>
                    <a:lnTo>
                      <a:pt x="3798" y="287"/>
                    </a:lnTo>
                    <a:lnTo>
                      <a:pt x="3780" y="290"/>
                    </a:lnTo>
                    <a:lnTo>
                      <a:pt x="3764" y="296"/>
                    </a:lnTo>
                    <a:lnTo>
                      <a:pt x="3749" y="307"/>
                    </a:lnTo>
                    <a:lnTo>
                      <a:pt x="3737" y="321"/>
                    </a:lnTo>
                    <a:lnTo>
                      <a:pt x="3728" y="341"/>
                    </a:lnTo>
                    <a:lnTo>
                      <a:pt x="3722" y="368"/>
                    </a:lnTo>
                    <a:lnTo>
                      <a:pt x="3760" y="355"/>
                    </a:lnTo>
                    <a:lnTo>
                      <a:pt x="3796" y="344"/>
                    </a:lnTo>
                    <a:lnTo>
                      <a:pt x="3831" y="337"/>
                    </a:lnTo>
                    <a:lnTo>
                      <a:pt x="3861" y="337"/>
                    </a:lnTo>
                    <a:lnTo>
                      <a:pt x="3892" y="346"/>
                    </a:lnTo>
                    <a:lnTo>
                      <a:pt x="3894" y="330"/>
                    </a:lnTo>
                    <a:lnTo>
                      <a:pt x="3892" y="319"/>
                    </a:lnTo>
                    <a:lnTo>
                      <a:pt x="3890" y="308"/>
                    </a:lnTo>
                    <a:lnTo>
                      <a:pt x="3885" y="294"/>
                    </a:lnTo>
                    <a:lnTo>
                      <a:pt x="3883" y="274"/>
                    </a:lnTo>
                    <a:close/>
                    <a:moveTo>
                      <a:pt x="4116" y="270"/>
                    </a:moveTo>
                    <a:lnTo>
                      <a:pt x="4117" y="285"/>
                    </a:lnTo>
                    <a:lnTo>
                      <a:pt x="4125" y="290"/>
                    </a:lnTo>
                    <a:lnTo>
                      <a:pt x="4132" y="294"/>
                    </a:lnTo>
                    <a:lnTo>
                      <a:pt x="4143" y="296"/>
                    </a:lnTo>
                    <a:lnTo>
                      <a:pt x="4153" y="296"/>
                    </a:lnTo>
                    <a:lnTo>
                      <a:pt x="4152" y="283"/>
                    </a:lnTo>
                    <a:lnTo>
                      <a:pt x="4148" y="278"/>
                    </a:lnTo>
                    <a:lnTo>
                      <a:pt x="4143" y="276"/>
                    </a:lnTo>
                    <a:lnTo>
                      <a:pt x="4135" y="276"/>
                    </a:lnTo>
                    <a:lnTo>
                      <a:pt x="4126" y="276"/>
                    </a:lnTo>
                    <a:lnTo>
                      <a:pt x="4119" y="276"/>
                    </a:lnTo>
                    <a:lnTo>
                      <a:pt x="4116" y="270"/>
                    </a:lnTo>
                    <a:close/>
                    <a:moveTo>
                      <a:pt x="2543" y="260"/>
                    </a:moveTo>
                    <a:lnTo>
                      <a:pt x="2536" y="263"/>
                    </a:lnTo>
                    <a:lnTo>
                      <a:pt x="2525" y="263"/>
                    </a:lnTo>
                    <a:lnTo>
                      <a:pt x="2512" y="265"/>
                    </a:lnTo>
                    <a:lnTo>
                      <a:pt x="2503" y="267"/>
                    </a:lnTo>
                    <a:lnTo>
                      <a:pt x="2496" y="270"/>
                    </a:lnTo>
                    <a:lnTo>
                      <a:pt x="2494" y="279"/>
                    </a:lnTo>
                    <a:lnTo>
                      <a:pt x="2505" y="281"/>
                    </a:lnTo>
                    <a:lnTo>
                      <a:pt x="2516" y="283"/>
                    </a:lnTo>
                    <a:lnTo>
                      <a:pt x="2527" y="283"/>
                    </a:lnTo>
                    <a:lnTo>
                      <a:pt x="2536" y="281"/>
                    </a:lnTo>
                    <a:lnTo>
                      <a:pt x="2541" y="274"/>
                    </a:lnTo>
                    <a:lnTo>
                      <a:pt x="2543" y="260"/>
                    </a:lnTo>
                    <a:close/>
                    <a:moveTo>
                      <a:pt x="4406" y="256"/>
                    </a:moveTo>
                    <a:lnTo>
                      <a:pt x="4372" y="274"/>
                    </a:lnTo>
                    <a:lnTo>
                      <a:pt x="4336" y="279"/>
                    </a:lnTo>
                    <a:lnTo>
                      <a:pt x="4301" y="279"/>
                    </a:lnTo>
                    <a:lnTo>
                      <a:pt x="4269" y="274"/>
                    </a:lnTo>
                    <a:lnTo>
                      <a:pt x="4236" y="267"/>
                    </a:lnTo>
                    <a:lnTo>
                      <a:pt x="4206" y="261"/>
                    </a:lnTo>
                    <a:lnTo>
                      <a:pt x="4179" y="260"/>
                    </a:lnTo>
                    <a:lnTo>
                      <a:pt x="4175" y="258"/>
                    </a:lnTo>
                    <a:lnTo>
                      <a:pt x="4172" y="260"/>
                    </a:lnTo>
                    <a:lnTo>
                      <a:pt x="4166" y="261"/>
                    </a:lnTo>
                    <a:lnTo>
                      <a:pt x="4179" y="260"/>
                    </a:lnTo>
                    <a:lnTo>
                      <a:pt x="4182" y="261"/>
                    </a:lnTo>
                    <a:lnTo>
                      <a:pt x="4184" y="265"/>
                    </a:lnTo>
                    <a:lnTo>
                      <a:pt x="4186" y="270"/>
                    </a:lnTo>
                    <a:lnTo>
                      <a:pt x="4188" y="276"/>
                    </a:lnTo>
                    <a:lnTo>
                      <a:pt x="4190" y="279"/>
                    </a:lnTo>
                    <a:lnTo>
                      <a:pt x="4191" y="283"/>
                    </a:lnTo>
                    <a:lnTo>
                      <a:pt x="4195" y="287"/>
                    </a:lnTo>
                    <a:lnTo>
                      <a:pt x="4193" y="292"/>
                    </a:lnTo>
                    <a:lnTo>
                      <a:pt x="4191" y="294"/>
                    </a:lnTo>
                    <a:lnTo>
                      <a:pt x="4188" y="296"/>
                    </a:lnTo>
                    <a:lnTo>
                      <a:pt x="4186" y="296"/>
                    </a:lnTo>
                    <a:lnTo>
                      <a:pt x="4182" y="296"/>
                    </a:lnTo>
                    <a:lnTo>
                      <a:pt x="4181" y="296"/>
                    </a:lnTo>
                    <a:lnTo>
                      <a:pt x="4177" y="294"/>
                    </a:lnTo>
                    <a:lnTo>
                      <a:pt x="4175" y="294"/>
                    </a:lnTo>
                    <a:lnTo>
                      <a:pt x="4173" y="294"/>
                    </a:lnTo>
                    <a:lnTo>
                      <a:pt x="4172" y="294"/>
                    </a:lnTo>
                    <a:lnTo>
                      <a:pt x="4172" y="296"/>
                    </a:lnTo>
                    <a:lnTo>
                      <a:pt x="4172" y="299"/>
                    </a:lnTo>
                    <a:lnTo>
                      <a:pt x="4172" y="305"/>
                    </a:lnTo>
                    <a:lnTo>
                      <a:pt x="4172" y="312"/>
                    </a:lnTo>
                    <a:lnTo>
                      <a:pt x="4175" y="317"/>
                    </a:lnTo>
                    <a:lnTo>
                      <a:pt x="4177" y="319"/>
                    </a:lnTo>
                    <a:lnTo>
                      <a:pt x="4181" y="319"/>
                    </a:lnTo>
                    <a:lnTo>
                      <a:pt x="4186" y="319"/>
                    </a:lnTo>
                    <a:lnTo>
                      <a:pt x="4190" y="319"/>
                    </a:lnTo>
                    <a:lnTo>
                      <a:pt x="4195" y="319"/>
                    </a:lnTo>
                    <a:lnTo>
                      <a:pt x="4199" y="317"/>
                    </a:lnTo>
                    <a:lnTo>
                      <a:pt x="4200" y="328"/>
                    </a:lnTo>
                    <a:lnTo>
                      <a:pt x="4229" y="325"/>
                    </a:lnTo>
                    <a:lnTo>
                      <a:pt x="4256" y="321"/>
                    </a:lnTo>
                    <a:lnTo>
                      <a:pt x="4285" y="316"/>
                    </a:lnTo>
                    <a:lnTo>
                      <a:pt x="4316" y="308"/>
                    </a:lnTo>
                    <a:lnTo>
                      <a:pt x="4352" y="299"/>
                    </a:lnTo>
                    <a:lnTo>
                      <a:pt x="4363" y="312"/>
                    </a:lnTo>
                    <a:lnTo>
                      <a:pt x="4375" y="317"/>
                    </a:lnTo>
                    <a:lnTo>
                      <a:pt x="4392" y="319"/>
                    </a:lnTo>
                    <a:lnTo>
                      <a:pt x="4408" y="314"/>
                    </a:lnTo>
                    <a:lnTo>
                      <a:pt x="4424" y="301"/>
                    </a:lnTo>
                    <a:lnTo>
                      <a:pt x="4437" y="283"/>
                    </a:lnTo>
                    <a:lnTo>
                      <a:pt x="4424" y="283"/>
                    </a:lnTo>
                    <a:lnTo>
                      <a:pt x="4415" y="279"/>
                    </a:lnTo>
                    <a:lnTo>
                      <a:pt x="4410" y="270"/>
                    </a:lnTo>
                    <a:lnTo>
                      <a:pt x="4406" y="256"/>
                    </a:lnTo>
                    <a:close/>
                    <a:moveTo>
                      <a:pt x="3932" y="254"/>
                    </a:moveTo>
                    <a:lnTo>
                      <a:pt x="3932" y="258"/>
                    </a:lnTo>
                    <a:lnTo>
                      <a:pt x="3930" y="261"/>
                    </a:lnTo>
                    <a:lnTo>
                      <a:pt x="3926" y="263"/>
                    </a:lnTo>
                    <a:lnTo>
                      <a:pt x="3924" y="265"/>
                    </a:lnTo>
                    <a:lnTo>
                      <a:pt x="3921" y="267"/>
                    </a:lnTo>
                    <a:lnTo>
                      <a:pt x="3919" y="270"/>
                    </a:lnTo>
                    <a:lnTo>
                      <a:pt x="3917" y="274"/>
                    </a:lnTo>
                    <a:lnTo>
                      <a:pt x="3917" y="278"/>
                    </a:lnTo>
                    <a:lnTo>
                      <a:pt x="3914" y="279"/>
                    </a:lnTo>
                    <a:lnTo>
                      <a:pt x="3912" y="283"/>
                    </a:lnTo>
                    <a:lnTo>
                      <a:pt x="3910" y="287"/>
                    </a:lnTo>
                    <a:lnTo>
                      <a:pt x="3906" y="290"/>
                    </a:lnTo>
                    <a:lnTo>
                      <a:pt x="3903" y="292"/>
                    </a:lnTo>
                    <a:lnTo>
                      <a:pt x="3899" y="287"/>
                    </a:lnTo>
                    <a:lnTo>
                      <a:pt x="3897" y="287"/>
                    </a:lnTo>
                    <a:lnTo>
                      <a:pt x="3896" y="287"/>
                    </a:lnTo>
                    <a:lnTo>
                      <a:pt x="3896" y="287"/>
                    </a:lnTo>
                    <a:lnTo>
                      <a:pt x="3896" y="288"/>
                    </a:lnTo>
                    <a:lnTo>
                      <a:pt x="3897" y="290"/>
                    </a:lnTo>
                    <a:lnTo>
                      <a:pt x="3899" y="292"/>
                    </a:lnTo>
                    <a:lnTo>
                      <a:pt x="3903" y="292"/>
                    </a:lnTo>
                    <a:lnTo>
                      <a:pt x="3903" y="301"/>
                    </a:lnTo>
                    <a:lnTo>
                      <a:pt x="3915" y="307"/>
                    </a:lnTo>
                    <a:lnTo>
                      <a:pt x="3924" y="317"/>
                    </a:lnTo>
                    <a:lnTo>
                      <a:pt x="3930" y="332"/>
                    </a:lnTo>
                    <a:lnTo>
                      <a:pt x="3935" y="348"/>
                    </a:lnTo>
                    <a:lnTo>
                      <a:pt x="3950" y="348"/>
                    </a:lnTo>
                    <a:lnTo>
                      <a:pt x="3959" y="343"/>
                    </a:lnTo>
                    <a:lnTo>
                      <a:pt x="3962" y="334"/>
                    </a:lnTo>
                    <a:lnTo>
                      <a:pt x="3966" y="323"/>
                    </a:lnTo>
                    <a:lnTo>
                      <a:pt x="3968" y="312"/>
                    </a:lnTo>
                    <a:lnTo>
                      <a:pt x="3973" y="303"/>
                    </a:lnTo>
                    <a:lnTo>
                      <a:pt x="3980" y="298"/>
                    </a:lnTo>
                    <a:lnTo>
                      <a:pt x="3982" y="310"/>
                    </a:lnTo>
                    <a:lnTo>
                      <a:pt x="3982" y="321"/>
                    </a:lnTo>
                    <a:lnTo>
                      <a:pt x="3979" y="330"/>
                    </a:lnTo>
                    <a:lnTo>
                      <a:pt x="3977" y="339"/>
                    </a:lnTo>
                    <a:lnTo>
                      <a:pt x="3993" y="328"/>
                    </a:lnTo>
                    <a:lnTo>
                      <a:pt x="4006" y="323"/>
                    </a:lnTo>
                    <a:lnTo>
                      <a:pt x="4016" y="321"/>
                    </a:lnTo>
                    <a:lnTo>
                      <a:pt x="4027" y="323"/>
                    </a:lnTo>
                    <a:lnTo>
                      <a:pt x="4040" y="325"/>
                    </a:lnTo>
                    <a:lnTo>
                      <a:pt x="4056" y="325"/>
                    </a:lnTo>
                    <a:lnTo>
                      <a:pt x="4078" y="321"/>
                    </a:lnTo>
                    <a:lnTo>
                      <a:pt x="4081" y="303"/>
                    </a:lnTo>
                    <a:lnTo>
                      <a:pt x="4085" y="288"/>
                    </a:lnTo>
                    <a:lnTo>
                      <a:pt x="4085" y="278"/>
                    </a:lnTo>
                    <a:lnTo>
                      <a:pt x="4081" y="269"/>
                    </a:lnTo>
                    <a:lnTo>
                      <a:pt x="4071" y="263"/>
                    </a:lnTo>
                    <a:lnTo>
                      <a:pt x="4054" y="261"/>
                    </a:lnTo>
                    <a:lnTo>
                      <a:pt x="4045" y="272"/>
                    </a:lnTo>
                    <a:lnTo>
                      <a:pt x="4029" y="278"/>
                    </a:lnTo>
                    <a:lnTo>
                      <a:pt x="4011" y="281"/>
                    </a:lnTo>
                    <a:lnTo>
                      <a:pt x="3989" y="281"/>
                    </a:lnTo>
                    <a:lnTo>
                      <a:pt x="3968" y="276"/>
                    </a:lnTo>
                    <a:lnTo>
                      <a:pt x="3948" y="267"/>
                    </a:lnTo>
                    <a:lnTo>
                      <a:pt x="3932" y="254"/>
                    </a:lnTo>
                    <a:close/>
                    <a:moveTo>
                      <a:pt x="4716" y="249"/>
                    </a:moveTo>
                    <a:lnTo>
                      <a:pt x="4714" y="260"/>
                    </a:lnTo>
                    <a:lnTo>
                      <a:pt x="4709" y="267"/>
                    </a:lnTo>
                    <a:lnTo>
                      <a:pt x="4702" y="272"/>
                    </a:lnTo>
                    <a:lnTo>
                      <a:pt x="4695" y="278"/>
                    </a:lnTo>
                    <a:lnTo>
                      <a:pt x="4689" y="287"/>
                    </a:lnTo>
                    <a:lnTo>
                      <a:pt x="4687" y="298"/>
                    </a:lnTo>
                    <a:lnTo>
                      <a:pt x="4698" y="299"/>
                    </a:lnTo>
                    <a:lnTo>
                      <a:pt x="4705" y="299"/>
                    </a:lnTo>
                    <a:lnTo>
                      <a:pt x="4711" y="298"/>
                    </a:lnTo>
                    <a:lnTo>
                      <a:pt x="4718" y="298"/>
                    </a:lnTo>
                    <a:lnTo>
                      <a:pt x="4731" y="299"/>
                    </a:lnTo>
                    <a:lnTo>
                      <a:pt x="4736" y="285"/>
                    </a:lnTo>
                    <a:lnTo>
                      <a:pt x="4734" y="270"/>
                    </a:lnTo>
                    <a:lnTo>
                      <a:pt x="4727" y="258"/>
                    </a:lnTo>
                    <a:lnTo>
                      <a:pt x="4716" y="249"/>
                    </a:lnTo>
                    <a:close/>
                    <a:moveTo>
                      <a:pt x="4518" y="245"/>
                    </a:moveTo>
                    <a:lnTo>
                      <a:pt x="4509" y="247"/>
                    </a:lnTo>
                    <a:lnTo>
                      <a:pt x="4502" y="254"/>
                    </a:lnTo>
                    <a:lnTo>
                      <a:pt x="4496" y="265"/>
                    </a:lnTo>
                    <a:lnTo>
                      <a:pt x="4491" y="276"/>
                    </a:lnTo>
                    <a:lnTo>
                      <a:pt x="4485" y="283"/>
                    </a:lnTo>
                    <a:lnTo>
                      <a:pt x="4480" y="287"/>
                    </a:lnTo>
                    <a:lnTo>
                      <a:pt x="4475" y="281"/>
                    </a:lnTo>
                    <a:lnTo>
                      <a:pt x="4469" y="265"/>
                    </a:lnTo>
                    <a:lnTo>
                      <a:pt x="4471" y="263"/>
                    </a:lnTo>
                    <a:lnTo>
                      <a:pt x="4473" y="260"/>
                    </a:lnTo>
                    <a:lnTo>
                      <a:pt x="4473" y="258"/>
                    </a:lnTo>
                    <a:lnTo>
                      <a:pt x="4471" y="258"/>
                    </a:lnTo>
                    <a:lnTo>
                      <a:pt x="4471" y="258"/>
                    </a:lnTo>
                    <a:lnTo>
                      <a:pt x="4469" y="260"/>
                    </a:lnTo>
                    <a:lnTo>
                      <a:pt x="4467" y="261"/>
                    </a:lnTo>
                    <a:lnTo>
                      <a:pt x="4469" y="265"/>
                    </a:lnTo>
                    <a:lnTo>
                      <a:pt x="4466" y="265"/>
                    </a:lnTo>
                    <a:lnTo>
                      <a:pt x="4462" y="263"/>
                    </a:lnTo>
                    <a:lnTo>
                      <a:pt x="4460" y="261"/>
                    </a:lnTo>
                    <a:lnTo>
                      <a:pt x="4457" y="260"/>
                    </a:lnTo>
                    <a:lnTo>
                      <a:pt x="4455" y="258"/>
                    </a:lnTo>
                    <a:lnTo>
                      <a:pt x="4449" y="258"/>
                    </a:lnTo>
                    <a:lnTo>
                      <a:pt x="4451" y="272"/>
                    </a:lnTo>
                    <a:lnTo>
                      <a:pt x="4449" y="279"/>
                    </a:lnTo>
                    <a:lnTo>
                      <a:pt x="4447" y="285"/>
                    </a:lnTo>
                    <a:lnTo>
                      <a:pt x="4449" y="292"/>
                    </a:lnTo>
                    <a:lnTo>
                      <a:pt x="4455" y="299"/>
                    </a:lnTo>
                    <a:lnTo>
                      <a:pt x="4453" y="301"/>
                    </a:lnTo>
                    <a:lnTo>
                      <a:pt x="4451" y="305"/>
                    </a:lnTo>
                    <a:lnTo>
                      <a:pt x="4451" y="307"/>
                    </a:lnTo>
                    <a:lnTo>
                      <a:pt x="4453" y="308"/>
                    </a:lnTo>
                    <a:lnTo>
                      <a:pt x="4455" y="310"/>
                    </a:lnTo>
                    <a:lnTo>
                      <a:pt x="4457" y="310"/>
                    </a:lnTo>
                    <a:lnTo>
                      <a:pt x="4458" y="314"/>
                    </a:lnTo>
                    <a:lnTo>
                      <a:pt x="4460" y="316"/>
                    </a:lnTo>
                    <a:lnTo>
                      <a:pt x="4462" y="316"/>
                    </a:lnTo>
                    <a:lnTo>
                      <a:pt x="4464" y="316"/>
                    </a:lnTo>
                    <a:lnTo>
                      <a:pt x="4464" y="314"/>
                    </a:lnTo>
                    <a:lnTo>
                      <a:pt x="4466" y="310"/>
                    </a:lnTo>
                    <a:lnTo>
                      <a:pt x="4466" y="308"/>
                    </a:lnTo>
                    <a:lnTo>
                      <a:pt x="4484" y="308"/>
                    </a:lnTo>
                    <a:lnTo>
                      <a:pt x="4498" y="310"/>
                    </a:lnTo>
                    <a:lnTo>
                      <a:pt x="4511" y="310"/>
                    </a:lnTo>
                    <a:lnTo>
                      <a:pt x="4525" y="310"/>
                    </a:lnTo>
                    <a:lnTo>
                      <a:pt x="4543" y="307"/>
                    </a:lnTo>
                    <a:lnTo>
                      <a:pt x="4568" y="299"/>
                    </a:lnTo>
                    <a:lnTo>
                      <a:pt x="4567" y="288"/>
                    </a:lnTo>
                    <a:lnTo>
                      <a:pt x="4565" y="278"/>
                    </a:lnTo>
                    <a:lnTo>
                      <a:pt x="4563" y="269"/>
                    </a:lnTo>
                    <a:lnTo>
                      <a:pt x="4559" y="261"/>
                    </a:lnTo>
                    <a:lnTo>
                      <a:pt x="4554" y="260"/>
                    </a:lnTo>
                    <a:lnTo>
                      <a:pt x="4547" y="270"/>
                    </a:lnTo>
                    <a:lnTo>
                      <a:pt x="4538" y="278"/>
                    </a:lnTo>
                    <a:lnTo>
                      <a:pt x="4525" y="283"/>
                    </a:lnTo>
                    <a:lnTo>
                      <a:pt x="4514" y="288"/>
                    </a:lnTo>
                    <a:lnTo>
                      <a:pt x="4520" y="270"/>
                    </a:lnTo>
                    <a:lnTo>
                      <a:pt x="4518" y="245"/>
                    </a:lnTo>
                    <a:close/>
                    <a:moveTo>
                      <a:pt x="4992" y="240"/>
                    </a:moveTo>
                    <a:lnTo>
                      <a:pt x="4983" y="240"/>
                    </a:lnTo>
                    <a:lnTo>
                      <a:pt x="4978" y="256"/>
                    </a:lnTo>
                    <a:lnTo>
                      <a:pt x="4978" y="278"/>
                    </a:lnTo>
                    <a:lnTo>
                      <a:pt x="4981" y="303"/>
                    </a:lnTo>
                    <a:lnTo>
                      <a:pt x="4999" y="296"/>
                    </a:lnTo>
                    <a:lnTo>
                      <a:pt x="5010" y="283"/>
                    </a:lnTo>
                    <a:lnTo>
                      <a:pt x="5017" y="265"/>
                    </a:lnTo>
                    <a:lnTo>
                      <a:pt x="5017" y="243"/>
                    </a:lnTo>
                    <a:lnTo>
                      <a:pt x="5008" y="245"/>
                    </a:lnTo>
                    <a:lnTo>
                      <a:pt x="4999" y="242"/>
                    </a:lnTo>
                    <a:lnTo>
                      <a:pt x="4992" y="240"/>
                    </a:lnTo>
                    <a:close/>
                    <a:moveTo>
                      <a:pt x="1264" y="234"/>
                    </a:moveTo>
                    <a:lnTo>
                      <a:pt x="1253" y="236"/>
                    </a:lnTo>
                    <a:lnTo>
                      <a:pt x="1242" y="240"/>
                    </a:lnTo>
                    <a:lnTo>
                      <a:pt x="1235" y="243"/>
                    </a:lnTo>
                    <a:lnTo>
                      <a:pt x="1232" y="251"/>
                    </a:lnTo>
                    <a:lnTo>
                      <a:pt x="1239" y="256"/>
                    </a:lnTo>
                    <a:lnTo>
                      <a:pt x="1248" y="258"/>
                    </a:lnTo>
                    <a:lnTo>
                      <a:pt x="1257" y="254"/>
                    </a:lnTo>
                    <a:lnTo>
                      <a:pt x="1262" y="247"/>
                    </a:lnTo>
                    <a:lnTo>
                      <a:pt x="1264" y="234"/>
                    </a:lnTo>
                    <a:close/>
                    <a:moveTo>
                      <a:pt x="5127" y="233"/>
                    </a:moveTo>
                    <a:lnTo>
                      <a:pt x="5127" y="242"/>
                    </a:lnTo>
                    <a:lnTo>
                      <a:pt x="5124" y="251"/>
                    </a:lnTo>
                    <a:lnTo>
                      <a:pt x="5122" y="261"/>
                    </a:lnTo>
                    <a:lnTo>
                      <a:pt x="5126" y="276"/>
                    </a:lnTo>
                    <a:lnTo>
                      <a:pt x="5142" y="272"/>
                    </a:lnTo>
                    <a:lnTo>
                      <a:pt x="5145" y="256"/>
                    </a:lnTo>
                    <a:lnTo>
                      <a:pt x="5140" y="242"/>
                    </a:lnTo>
                    <a:lnTo>
                      <a:pt x="5127" y="233"/>
                    </a:lnTo>
                    <a:close/>
                    <a:moveTo>
                      <a:pt x="3014" y="233"/>
                    </a:moveTo>
                    <a:lnTo>
                      <a:pt x="3003" y="233"/>
                    </a:lnTo>
                    <a:lnTo>
                      <a:pt x="2992" y="234"/>
                    </a:lnTo>
                    <a:lnTo>
                      <a:pt x="2981" y="240"/>
                    </a:lnTo>
                    <a:lnTo>
                      <a:pt x="2974" y="245"/>
                    </a:lnTo>
                    <a:lnTo>
                      <a:pt x="2974" y="252"/>
                    </a:lnTo>
                    <a:lnTo>
                      <a:pt x="2983" y="260"/>
                    </a:lnTo>
                    <a:lnTo>
                      <a:pt x="2985" y="251"/>
                    </a:lnTo>
                    <a:lnTo>
                      <a:pt x="2988" y="247"/>
                    </a:lnTo>
                    <a:lnTo>
                      <a:pt x="2994" y="247"/>
                    </a:lnTo>
                    <a:lnTo>
                      <a:pt x="2999" y="251"/>
                    </a:lnTo>
                    <a:lnTo>
                      <a:pt x="3006" y="252"/>
                    </a:lnTo>
                    <a:lnTo>
                      <a:pt x="3012" y="254"/>
                    </a:lnTo>
                    <a:lnTo>
                      <a:pt x="3015" y="251"/>
                    </a:lnTo>
                    <a:lnTo>
                      <a:pt x="3017" y="245"/>
                    </a:lnTo>
                    <a:lnTo>
                      <a:pt x="3014" y="233"/>
                    </a:lnTo>
                    <a:close/>
                    <a:moveTo>
                      <a:pt x="2303" y="231"/>
                    </a:moveTo>
                    <a:lnTo>
                      <a:pt x="2296" y="234"/>
                    </a:lnTo>
                    <a:lnTo>
                      <a:pt x="2292" y="245"/>
                    </a:lnTo>
                    <a:lnTo>
                      <a:pt x="2298" y="251"/>
                    </a:lnTo>
                    <a:lnTo>
                      <a:pt x="2307" y="256"/>
                    </a:lnTo>
                    <a:lnTo>
                      <a:pt x="2316" y="260"/>
                    </a:lnTo>
                    <a:lnTo>
                      <a:pt x="2326" y="260"/>
                    </a:lnTo>
                    <a:lnTo>
                      <a:pt x="2334" y="256"/>
                    </a:lnTo>
                    <a:lnTo>
                      <a:pt x="2339" y="249"/>
                    </a:lnTo>
                    <a:lnTo>
                      <a:pt x="2343" y="236"/>
                    </a:lnTo>
                    <a:lnTo>
                      <a:pt x="2334" y="236"/>
                    </a:lnTo>
                    <a:lnTo>
                      <a:pt x="2323" y="234"/>
                    </a:lnTo>
                    <a:lnTo>
                      <a:pt x="2314" y="231"/>
                    </a:lnTo>
                    <a:lnTo>
                      <a:pt x="2303" y="231"/>
                    </a:lnTo>
                    <a:close/>
                    <a:moveTo>
                      <a:pt x="5248" y="231"/>
                    </a:moveTo>
                    <a:lnTo>
                      <a:pt x="5230" y="238"/>
                    </a:lnTo>
                    <a:lnTo>
                      <a:pt x="5212" y="242"/>
                    </a:lnTo>
                    <a:lnTo>
                      <a:pt x="5196" y="240"/>
                    </a:lnTo>
                    <a:lnTo>
                      <a:pt x="5178" y="238"/>
                    </a:lnTo>
                    <a:lnTo>
                      <a:pt x="5155" y="238"/>
                    </a:lnTo>
                    <a:lnTo>
                      <a:pt x="5160" y="254"/>
                    </a:lnTo>
                    <a:lnTo>
                      <a:pt x="5169" y="263"/>
                    </a:lnTo>
                    <a:lnTo>
                      <a:pt x="5182" y="269"/>
                    </a:lnTo>
                    <a:lnTo>
                      <a:pt x="5194" y="270"/>
                    </a:lnTo>
                    <a:lnTo>
                      <a:pt x="5209" y="270"/>
                    </a:lnTo>
                    <a:lnTo>
                      <a:pt x="5223" y="272"/>
                    </a:lnTo>
                    <a:lnTo>
                      <a:pt x="5237" y="274"/>
                    </a:lnTo>
                    <a:lnTo>
                      <a:pt x="5243" y="252"/>
                    </a:lnTo>
                    <a:lnTo>
                      <a:pt x="5248" y="231"/>
                    </a:lnTo>
                    <a:close/>
                    <a:moveTo>
                      <a:pt x="4826" y="227"/>
                    </a:moveTo>
                    <a:lnTo>
                      <a:pt x="4814" y="236"/>
                    </a:lnTo>
                    <a:lnTo>
                      <a:pt x="4805" y="245"/>
                    </a:lnTo>
                    <a:lnTo>
                      <a:pt x="4797" y="254"/>
                    </a:lnTo>
                    <a:lnTo>
                      <a:pt x="4790" y="260"/>
                    </a:lnTo>
                    <a:lnTo>
                      <a:pt x="4781" y="265"/>
                    </a:lnTo>
                    <a:lnTo>
                      <a:pt x="4769" y="267"/>
                    </a:lnTo>
                    <a:lnTo>
                      <a:pt x="4752" y="263"/>
                    </a:lnTo>
                    <a:lnTo>
                      <a:pt x="4758" y="285"/>
                    </a:lnTo>
                    <a:lnTo>
                      <a:pt x="4765" y="298"/>
                    </a:lnTo>
                    <a:lnTo>
                      <a:pt x="4774" y="303"/>
                    </a:lnTo>
                    <a:lnTo>
                      <a:pt x="4783" y="305"/>
                    </a:lnTo>
                    <a:lnTo>
                      <a:pt x="4794" y="301"/>
                    </a:lnTo>
                    <a:lnTo>
                      <a:pt x="4805" y="298"/>
                    </a:lnTo>
                    <a:lnTo>
                      <a:pt x="4817" y="292"/>
                    </a:lnTo>
                    <a:lnTo>
                      <a:pt x="4828" y="287"/>
                    </a:lnTo>
                    <a:lnTo>
                      <a:pt x="4841" y="285"/>
                    </a:lnTo>
                    <a:lnTo>
                      <a:pt x="4850" y="287"/>
                    </a:lnTo>
                    <a:lnTo>
                      <a:pt x="4855" y="272"/>
                    </a:lnTo>
                    <a:lnTo>
                      <a:pt x="4855" y="261"/>
                    </a:lnTo>
                    <a:lnTo>
                      <a:pt x="4848" y="252"/>
                    </a:lnTo>
                    <a:lnTo>
                      <a:pt x="4841" y="245"/>
                    </a:lnTo>
                    <a:lnTo>
                      <a:pt x="4832" y="238"/>
                    </a:lnTo>
                    <a:lnTo>
                      <a:pt x="4826" y="227"/>
                    </a:lnTo>
                    <a:close/>
                    <a:moveTo>
                      <a:pt x="2714" y="225"/>
                    </a:moveTo>
                    <a:lnTo>
                      <a:pt x="2703" y="229"/>
                    </a:lnTo>
                    <a:lnTo>
                      <a:pt x="2707" y="260"/>
                    </a:lnTo>
                    <a:lnTo>
                      <a:pt x="2721" y="258"/>
                    </a:lnTo>
                    <a:lnTo>
                      <a:pt x="2730" y="252"/>
                    </a:lnTo>
                    <a:lnTo>
                      <a:pt x="2736" y="245"/>
                    </a:lnTo>
                    <a:lnTo>
                      <a:pt x="2738" y="233"/>
                    </a:lnTo>
                    <a:lnTo>
                      <a:pt x="2730" y="231"/>
                    </a:lnTo>
                    <a:lnTo>
                      <a:pt x="2723" y="227"/>
                    </a:lnTo>
                    <a:lnTo>
                      <a:pt x="2714" y="225"/>
                    </a:lnTo>
                    <a:close/>
                    <a:moveTo>
                      <a:pt x="4920" y="225"/>
                    </a:moveTo>
                    <a:lnTo>
                      <a:pt x="4907" y="227"/>
                    </a:lnTo>
                    <a:lnTo>
                      <a:pt x="4898" y="236"/>
                    </a:lnTo>
                    <a:lnTo>
                      <a:pt x="4891" y="251"/>
                    </a:lnTo>
                    <a:lnTo>
                      <a:pt x="4891" y="269"/>
                    </a:lnTo>
                    <a:lnTo>
                      <a:pt x="4902" y="274"/>
                    </a:lnTo>
                    <a:lnTo>
                      <a:pt x="4911" y="272"/>
                    </a:lnTo>
                    <a:lnTo>
                      <a:pt x="4918" y="265"/>
                    </a:lnTo>
                    <a:lnTo>
                      <a:pt x="4924" y="254"/>
                    </a:lnTo>
                    <a:lnTo>
                      <a:pt x="4927" y="242"/>
                    </a:lnTo>
                    <a:lnTo>
                      <a:pt x="4929" y="229"/>
                    </a:lnTo>
                    <a:lnTo>
                      <a:pt x="4920" y="225"/>
                    </a:lnTo>
                    <a:close/>
                    <a:moveTo>
                      <a:pt x="1876" y="225"/>
                    </a:moveTo>
                    <a:lnTo>
                      <a:pt x="1868" y="225"/>
                    </a:lnTo>
                    <a:lnTo>
                      <a:pt x="1861" y="233"/>
                    </a:lnTo>
                    <a:lnTo>
                      <a:pt x="1859" y="245"/>
                    </a:lnTo>
                    <a:lnTo>
                      <a:pt x="1870" y="243"/>
                    </a:lnTo>
                    <a:lnTo>
                      <a:pt x="1877" y="247"/>
                    </a:lnTo>
                    <a:lnTo>
                      <a:pt x="1886" y="249"/>
                    </a:lnTo>
                    <a:lnTo>
                      <a:pt x="1895" y="249"/>
                    </a:lnTo>
                    <a:lnTo>
                      <a:pt x="1892" y="236"/>
                    </a:lnTo>
                    <a:lnTo>
                      <a:pt x="1885" y="227"/>
                    </a:lnTo>
                    <a:lnTo>
                      <a:pt x="1876" y="225"/>
                    </a:lnTo>
                    <a:close/>
                    <a:moveTo>
                      <a:pt x="2781" y="225"/>
                    </a:moveTo>
                    <a:lnTo>
                      <a:pt x="2766" y="231"/>
                    </a:lnTo>
                    <a:lnTo>
                      <a:pt x="2756" y="240"/>
                    </a:lnTo>
                    <a:lnTo>
                      <a:pt x="2750" y="252"/>
                    </a:lnTo>
                    <a:lnTo>
                      <a:pt x="2756" y="251"/>
                    </a:lnTo>
                    <a:lnTo>
                      <a:pt x="2761" y="251"/>
                    </a:lnTo>
                    <a:lnTo>
                      <a:pt x="2766" y="252"/>
                    </a:lnTo>
                    <a:lnTo>
                      <a:pt x="2772" y="254"/>
                    </a:lnTo>
                    <a:lnTo>
                      <a:pt x="2776" y="256"/>
                    </a:lnTo>
                    <a:lnTo>
                      <a:pt x="2777" y="249"/>
                    </a:lnTo>
                    <a:lnTo>
                      <a:pt x="2779" y="242"/>
                    </a:lnTo>
                    <a:lnTo>
                      <a:pt x="2781" y="234"/>
                    </a:lnTo>
                    <a:lnTo>
                      <a:pt x="2781" y="225"/>
                    </a:lnTo>
                    <a:close/>
                    <a:moveTo>
                      <a:pt x="2521" y="224"/>
                    </a:moveTo>
                    <a:lnTo>
                      <a:pt x="2509" y="225"/>
                    </a:lnTo>
                    <a:lnTo>
                      <a:pt x="2498" y="227"/>
                    </a:lnTo>
                    <a:lnTo>
                      <a:pt x="2489" y="236"/>
                    </a:lnTo>
                    <a:lnTo>
                      <a:pt x="2482" y="251"/>
                    </a:lnTo>
                    <a:lnTo>
                      <a:pt x="2500" y="251"/>
                    </a:lnTo>
                    <a:lnTo>
                      <a:pt x="2514" y="251"/>
                    </a:lnTo>
                    <a:lnTo>
                      <a:pt x="2527" y="247"/>
                    </a:lnTo>
                    <a:lnTo>
                      <a:pt x="2541" y="240"/>
                    </a:lnTo>
                    <a:lnTo>
                      <a:pt x="2555" y="225"/>
                    </a:lnTo>
                    <a:lnTo>
                      <a:pt x="2545" y="227"/>
                    </a:lnTo>
                    <a:lnTo>
                      <a:pt x="2534" y="225"/>
                    </a:lnTo>
                    <a:lnTo>
                      <a:pt x="2521" y="224"/>
                    </a:lnTo>
                    <a:close/>
                    <a:moveTo>
                      <a:pt x="3205" y="224"/>
                    </a:moveTo>
                    <a:lnTo>
                      <a:pt x="3190" y="225"/>
                    </a:lnTo>
                    <a:lnTo>
                      <a:pt x="3178" y="233"/>
                    </a:lnTo>
                    <a:lnTo>
                      <a:pt x="3169" y="247"/>
                    </a:lnTo>
                    <a:lnTo>
                      <a:pt x="3165" y="265"/>
                    </a:lnTo>
                    <a:lnTo>
                      <a:pt x="3172" y="260"/>
                    </a:lnTo>
                    <a:lnTo>
                      <a:pt x="3183" y="254"/>
                    </a:lnTo>
                    <a:lnTo>
                      <a:pt x="3194" y="252"/>
                    </a:lnTo>
                    <a:lnTo>
                      <a:pt x="3205" y="249"/>
                    </a:lnTo>
                    <a:lnTo>
                      <a:pt x="3216" y="245"/>
                    </a:lnTo>
                    <a:lnTo>
                      <a:pt x="3221" y="236"/>
                    </a:lnTo>
                    <a:lnTo>
                      <a:pt x="3221" y="224"/>
                    </a:lnTo>
                    <a:lnTo>
                      <a:pt x="3205" y="224"/>
                    </a:lnTo>
                    <a:close/>
                    <a:moveTo>
                      <a:pt x="2106" y="218"/>
                    </a:moveTo>
                    <a:lnTo>
                      <a:pt x="2092" y="224"/>
                    </a:lnTo>
                    <a:lnTo>
                      <a:pt x="2083" y="231"/>
                    </a:lnTo>
                    <a:lnTo>
                      <a:pt x="2081" y="240"/>
                    </a:lnTo>
                    <a:lnTo>
                      <a:pt x="2085" y="245"/>
                    </a:lnTo>
                    <a:lnTo>
                      <a:pt x="2096" y="249"/>
                    </a:lnTo>
                    <a:lnTo>
                      <a:pt x="2110" y="249"/>
                    </a:lnTo>
                    <a:lnTo>
                      <a:pt x="2106" y="218"/>
                    </a:lnTo>
                    <a:close/>
                    <a:moveTo>
                      <a:pt x="3102" y="215"/>
                    </a:moveTo>
                    <a:lnTo>
                      <a:pt x="3086" y="216"/>
                    </a:lnTo>
                    <a:lnTo>
                      <a:pt x="3070" y="220"/>
                    </a:lnTo>
                    <a:lnTo>
                      <a:pt x="3057" y="225"/>
                    </a:lnTo>
                    <a:lnTo>
                      <a:pt x="3050" y="236"/>
                    </a:lnTo>
                    <a:lnTo>
                      <a:pt x="3057" y="238"/>
                    </a:lnTo>
                    <a:lnTo>
                      <a:pt x="3059" y="242"/>
                    </a:lnTo>
                    <a:lnTo>
                      <a:pt x="3055" y="247"/>
                    </a:lnTo>
                    <a:lnTo>
                      <a:pt x="3050" y="254"/>
                    </a:lnTo>
                    <a:lnTo>
                      <a:pt x="3044" y="261"/>
                    </a:lnTo>
                    <a:lnTo>
                      <a:pt x="3044" y="269"/>
                    </a:lnTo>
                    <a:lnTo>
                      <a:pt x="3060" y="269"/>
                    </a:lnTo>
                    <a:lnTo>
                      <a:pt x="3077" y="267"/>
                    </a:lnTo>
                    <a:lnTo>
                      <a:pt x="3095" y="261"/>
                    </a:lnTo>
                    <a:lnTo>
                      <a:pt x="3109" y="252"/>
                    </a:lnTo>
                    <a:lnTo>
                      <a:pt x="3120" y="240"/>
                    </a:lnTo>
                    <a:lnTo>
                      <a:pt x="3125" y="220"/>
                    </a:lnTo>
                    <a:lnTo>
                      <a:pt x="3116" y="216"/>
                    </a:lnTo>
                    <a:lnTo>
                      <a:pt x="3102" y="215"/>
                    </a:lnTo>
                    <a:close/>
                    <a:moveTo>
                      <a:pt x="1037" y="215"/>
                    </a:moveTo>
                    <a:lnTo>
                      <a:pt x="1019" y="218"/>
                    </a:lnTo>
                    <a:lnTo>
                      <a:pt x="1022" y="240"/>
                    </a:lnTo>
                    <a:lnTo>
                      <a:pt x="1039" y="236"/>
                    </a:lnTo>
                    <a:lnTo>
                      <a:pt x="1037" y="215"/>
                    </a:lnTo>
                    <a:close/>
                    <a:moveTo>
                      <a:pt x="3262" y="215"/>
                    </a:moveTo>
                    <a:lnTo>
                      <a:pt x="3252" y="218"/>
                    </a:lnTo>
                    <a:lnTo>
                      <a:pt x="3243" y="220"/>
                    </a:lnTo>
                    <a:lnTo>
                      <a:pt x="3234" y="224"/>
                    </a:lnTo>
                    <a:lnTo>
                      <a:pt x="3230" y="233"/>
                    </a:lnTo>
                    <a:lnTo>
                      <a:pt x="3237" y="234"/>
                    </a:lnTo>
                    <a:lnTo>
                      <a:pt x="3237" y="238"/>
                    </a:lnTo>
                    <a:lnTo>
                      <a:pt x="3235" y="243"/>
                    </a:lnTo>
                    <a:lnTo>
                      <a:pt x="3235" y="249"/>
                    </a:lnTo>
                    <a:lnTo>
                      <a:pt x="3235" y="256"/>
                    </a:lnTo>
                    <a:lnTo>
                      <a:pt x="3243" y="261"/>
                    </a:lnTo>
                    <a:lnTo>
                      <a:pt x="3239" y="263"/>
                    </a:lnTo>
                    <a:lnTo>
                      <a:pt x="3235" y="263"/>
                    </a:lnTo>
                    <a:lnTo>
                      <a:pt x="3232" y="265"/>
                    </a:lnTo>
                    <a:lnTo>
                      <a:pt x="3230" y="267"/>
                    </a:lnTo>
                    <a:lnTo>
                      <a:pt x="3228" y="270"/>
                    </a:lnTo>
                    <a:lnTo>
                      <a:pt x="3226" y="274"/>
                    </a:lnTo>
                    <a:lnTo>
                      <a:pt x="3246" y="269"/>
                    </a:lnTo>
                    <a:lnTo>
                      <a:pt x="3259" y="258"/>
                    </a:lnTo>
                    <a:lnTo>
                      <a:pt x="3264" y="240"/>
                    </a:lnTo>
                    <a:lnTo>
                      <a:pt x="3262" y="215"/>
                    </a:lnTo>
                    <a:close/>
                    <a:moveTo>
                      <a:pt x="5340" y="215"/>
                    </a:moveTo>
                    <a:lnTo>
                      <a:pt x="5333" y="220"/>
                    </a:lnTo>
                    <a:lnTo>
                      <a:pt x="5328" y="236"/>
                    </a:lnTo>
                    <a:lnTo>
                      <a:pt x="5311" y="231"/>
                    </a:lnTo>
                    <a:lnTo>
                      <a:pt x="5292" y="233"/>
                    </a:lnTo>
                    <a:lnTo>
                      <a:pt x="5293" y="251"/>
                    </a:lnTo>
                    <a:lnTo>
                      <a:pt x="5299" y="261"/>
                    </a:lnTo>
                    <a:lnTo>
                      <a:pt x="5306" y="267"/>
                    </a:lnTo>
                    <a:lnTo>
                      <a:pt x="5315" y="267"/>
                    </a:lnTo>
                    <a:lnTo>
                      <a:pt x="5322" y="261"/>
                    </a:lnTo>
                    <a:lnTo>
                      <a:pt x="5326" y="251"/>
                    </a:lnTo>
                    <a:lnTo>
                      <a:pt x="5328" y="236"/>
                    </a:lnTo>
                    <a:lnTo>
                      <a:pt x="5335" y="238"/>
                    </a:lnTo>
                    <a:lnTo>
                      <a:pt x="5338" y="245"/>
                    </a:lnTo>
                    <a:lnTo>
                      <a:pt x="5342" y="254"/>
                    </a:lnTo>
                    <a:lnTo>
                      <a:pt x="5346" y="261"/>
                    </a:lnTo>
                    <a:lnTo>
                      <a:pt x="5349" y="269"/>
                    </a:lnTo>
                    <a:lnTo>
                      <a:pt x="5357" y="272"/>
                    </a:lnTo>
                    <a:lnTo>
                      <a:pt x="5366" y="270"/>
                    </a:lnTo>
                    <a:lnTo>
                      <a:pt x="5360" y="254"/>
                    </a:lnTo>
                    <a:lnTo>
                      <a:pt x="5357" y="238"/>
                    </a:lnTo>
                    <a:lnTo>
                      <a:pt x="5351" y="225"/>
                    </a:lnTo>
                    <a:lnTo>
                      <a:pt x="5346" y="218"/>
                    </a:lnTo>
                    <a:lnTo>
                      <a:pt x="5340" y="215"/>
                    </a:lnTo>
                    <a:close/>
                    <a:moveTo>
                      <a:pt x="3513" y="211"/>
                    </a:moveTo>
                    <a:lnTo>
                      <a:pt x="3502" y="211"/>
                    </a:lnTo>
                    <a:lnTo>
                      <a:pt x="3492" y="215"/>
                    </a:lnTo>
                    <a:lnTo>
                      <a:pt x="3486" y="220"/>
                    </a:lnTo>
                    <a:lnTo>
                      <a:pt x="3481" y="231"/>
                    </a:lnTo>
                    <a:lnTo>
                      <a:pt x="3483" y="247"/>
                    </a:lnTo>
                    <a:lnTo>
                      <a:pt x="3495" y="242"/>
                    </a:lnTo>
                    <a:lnTo>
                      <a:pt x="3504" y="238"/>
                    </a:lnTo>
                    <a:lnTo>
                      <a:pt x="3511" y="236"/>
                    </a:lnTo>
                    <a:lnTo>
                      <a:pt x="3515" y="240"/>
                    </a:lnTo>
                    <a:lnTo>
                      <a:pt x="3519" y="251"/>
                    </a:lnTo>
                    <a:lnTo>
                      <a:pt x="3520" y="270"/>
                    </a:lnTo>
                    <a:lnTo>
                      <a:pt x="3533" y="261"/>
                    </a:lnTo>
                    <a:lnTo>
                      <a:pt x="3540" y="249"/>
                    </a:lnTo>
                    <a:lnTo>
                      <a:pt x="3546" y="231"/>
                    </a:lnTo>
                    <a:lnTo>
                      <a:pt x="3547" y="213"/>
                    </a:lnTo>
                    <a:lnTo>
                      <a:pt x="3537" y="213"/>
                    </a:lnTo>
                    <a:lnTo>
                      <a:pt x="3524" y="213"/>
                    </a:lnTo>
                    <a:lnTo>
                      <a:pt x="3513" y="211"/>
                    </a:lnTo>
                    <a:close/>
                    <a:moveTo>
                      <a:pt x="5454" y="211"/>
                    </a:moveTo>
                    <a:lnTo>
                      <a:pt x="5441" y="215"/>
                    </a:lnTo>
                    <a:lnTo>
                      <a:pt x="5434" y="222"/>
                    </a:lnTo>
                    <a:lnTo>
                      <a:pt x="5432" y="233"/>
                    </a:lnTo>
                    <a:lnTo>
                      <a:pt x="5434" y="243"/>
                    </a:lnTo>
                    <a:lnTo>
                      <a:pt x="5439" y="252"/>
                    </a:lnTo>
                    <a:lnTo>
                      <a:pt x="5450" y="254"/>
                    </a:lnTo>
                    <a:lnTo>
                      <a:pt x="5452" y="245"/>
                    </a:lnTo>
                    <a:lnTo>
                      <a:pt x="5454" y="234"/>
                    </a:lnTo>
                    <a:lnTo>
                      <a:pt x="5456" y="225"/>
                    </a:lnTo>
                    <a:lnTo>
                      <a:pt x="5454" y="211"/>
                    </a:lnTo>
                    <a:close/>
                    <a:moveTo>
                      <a:pt x="3313" y="209"/>
                    </a:moveTo>
                    <a:lnTo>
                      <a:pt x="3300" y="213"/>
                    </a:lnTo>
                    <a:lnTo>
                      <a:pt x="3290" y="222"/>
                    </a:lnTo>
                    <a:lnTo>
                      <a:pt x="3282" y="233"/>
                    </a:lnTo>
                    <a:lnTo>
                      <a:pt x="3293" y="231"/>
                    </a:lnTo>
                    <a:lnTo>
                      <a:pt x="3304" y="231"/>
                    </a:lnTo>
                    <a:lnTo>
                      <a:pt x="3311" y="233"/>
                    </a:lnTo>
                    <a:lnTo>
                      <a:pt x="3317" y="233"/>
                    </a:lnTo>
                    <a:lnTo>
                      <a:pt x="3320" y="227"/>
                    </a:lnTo>
                    <a:lnTo>
                      <a:pt x="3322" y="215"/>
                    </a:lnTo>
                    <a:lnTo>
                      <a:pt x="3313" y="209"/>
                    </a:lnTo>
                    <a:close/>
                    <a:moveTo>
                      <a:pt x="3681" y="198"/>
                    </a:moveTo>
                    <a:lnTo>
                      <a:pt x="3661" y="198"/>
                    </a:lnTo>
                    <a:lnTo>
                      <a:pt x="3639" y="200"/>
                    </a:lnTo>
                    <a:lnTo>
                      <a:pt x="3618" y="202"/>
                    </a:lnTo>
                    <a:lnTo>
                      <a:pt x="3598" y="204"/>
                    </a:lnTo>
                    <a:lnTo>
                      <a:pt x="3603" y="218"/>
                    </a:lnTo>
                    <a:lnTo>
                      <a:pt x="3612" y="227"/>
                    </a:lnTo>
                    <a:lnTo>
                      <a:pt x="3625" y="233"/>
                    </a:lnTo>
                    <a:lnTo>
                      <a:pt x="3638" y="236"/>
                    </a:lnTo>
                    <a:lnTo>
                      <a:pt x="3650" y="238"/>
                    </a:lnTo>
                    <a:lnTo>
                      <a:pt x="3663" y="243"/>
                    </a:lnTo>
                    <a:lnTo>
                      <a:pt x="3667" y="247"/>
                    </a:lnTo>
                    <a:lnTo>
                      <a:pt x="3668" y="252"/>
                    </a:lnTo>
                    <a:lnTo>
                      <a:pt x="3672" y="256"/>
                    </a:lnTo>
                    <a:lnTo>
                      <a:pt x="3677" y="260"/>
                    </a:lnTo>
                    <a:lnTo>
                      <a:pt x="3683" y="260"/>
                    </a:lnTo>
                    <a:lnTo>
                      <a:pt x="3685" y="263"/>
                    </a:lnTo>
                    <a:lnTo>
                      <a:pt x="3686" y="265"/>
                    </a:lnTo>
                    <a:lnTo>
                      <a:pt x="3688" y="265"/>
                    </a:lnTo>
                    <a:lnTo>
                      <a:pt x="3688" y="265"/>
                    </a:lnTo>
                    <a:lnTo>
                      <a:pt x="3688" y="263"/>
                    </a:lnTo>
                    <a:lnTo>
                      <a:pt x="3688" y="261"/>
                    </a:lnTo>
                    <a:lnTo>
                      <a:pt x="3686" y="260"/>
                    </a:lnTo>
                    <a:lnTo>
                      <a:pt x="3683" y="260"/>
                    </a:lnTo>
                    <a:lnTo>
                      <a:pt x="3683" y="254"/>
                    </a:lnTo>
                    <a:lnTo>
                      <a:pt x="3681" y="249"/>
                    </a:lnTo>
                    <a:lnTo>
                      <a:pt x="3679" y="245"/>
                    </a:lnTo>
                    <a:lnTo>
                      <a:pt x="3676" y="243"/>
                    </a:lnTo>
                    <a:lnTo>
                      <a:pt x="3672" y="243"/>
                    </a:lnTo>
                    <a:lnTo>
                      <a:pt x="3667" y="243"/>
                    </a:lnTo>
                    <a:lnTo>
                      <a:pt x="3663" y="243"/>
                    </a:lnTo>
                    <a:lnTo>
                      <a:pt x="3668" y="233"/>
                    </a:lnTo>
                    <a:lnTo>
                      <a:pt x="3677" y="229"/>
                    </a:lnTo>
                    <a:lnTo>
                      <a:pt x="3690" y="225"/>
                    </a:lnTo>
                    <a:lnTo>
                      <a:pt x="3704" y="225"/>
                    </a:lnTo>
                    <a:lnTo>
                      <a:pt x="3717" y="224"/>
                    </a:lnTo>
                    <a:lnTo>
                      <a:pt x="3730" y="220"/>
                    </a:lnTo>
                    <a:lnTo>
                      <a:pt x="3717" y="207"/>
                    </a:lnTo>
                    <a:lnTo>
                      <a:pt x="3701" y="200"/>
                    </a:lnTo>
                    <a:lnTo>
                      <a:pt x="3681" y="198"/>
                    </a:lnTo>
                    <a:close/>
                    <a:moveTo>
                      <a:pt x="3354" y="196"/>
                    </a:moveTo>
                    <a:lnTo>
                      <a:pt x="3358" y="215"/>
                    </a:lnTo>
                    <a:lnTo>
                      <a:pt x="3358" y="229"/>
                    </a:lnTo>
                    <a:lnTo>
                      <a:pt x="3354" y="240"/>
                    </a:lnTo>
                    <a:lnTo>
                      <a:pt x="3351" y="251"/>
                    </a:lnTo>
                    <a:lnTo>
                      <a:pt x="3345" y="261"/>
                    </a:lnTo>
                    <a:lnTo>
                      <a:pt x="3358" y="252"/>
                    </a:lnTo>
                    <a:lnTo>
                      <a:pt x="3373" y="249"/>
                    </a:lnTo>
                    <a:lnTo>
                      <a:pt x="3387" y="249"/>
                    </a:lnTo>
                    <a:lnTo>
                      <a:pt x="3401" y="249"/>
                    </a:lnTo>
                    <a:lnTo>
                      <a:pt x="3414" y="245"/>
                    </a:lnTo>
                    <a:lnTo>
                      <a:pt x="3427" y="238"/>
                    </a:lnTo>
                    <a:lnTo>
                      <a:pt x="3436" y="224"/>
                    </a:lnTo>
                    <a:lnTo>
                      <a:pt x="3423" y="216"/>
                    </a:lnTo>
                    <a:lnTo>
                      <a:pt x="3410" y="215"/>
                    </a:lnTo>
                    <a:lnTo>
                      <a:pt x="3398" y="215"/>
                    </a:lnTo>
                    <a:lnTo>
                      <a:pt x="3383" y="213"/>
                    </a:lnTo>
                    <a:lnTo>
                      <a:pt x="3369" y="209"/>
                    </a:lnTo>
                    <a:lnTo>
                      <a:pt x="3354" y="196"/>
                    </a:lnTo>
                    <a:close/>
                    <a:moveTo>
                      <a:pt x="97" y="186"/>
                    </a:moveTo>
                    <a:lnTo>
                      <a:pt x="92" y="187"/>
                    </a:lnTo>
                    <a:lnTo>
                      <a:pt x="92" y="195"/>
                    </a:lnTo>
                    <a:lnTo>
                      <a:pt x="92" y="198"/>
                    </a:lnTo>
                    <a:lnTo>
                      <a:pt x="94" y="204"/>
                    </a:lnTo>
                    <a:lnTo>
                      <a:pt x="97" y="206"/>
                    </a:lnTo>
                    <a:lnTo>
                      <a:pt x="101" y="207"/>
                    </a:lnTo>
                    <a:lnTo>
                      <a:pt x="104" y="207"/>
                    </a:lnTo>
                    <a:lnTo>
                      <a:pt x="108" y="207"/>
                    </a:lnTo>
                    <a:lnTo>
                      <a:pt x="113" y="207"/>
                    </a:lnTo>
                    <a:lnTo>
                      <a:pt x="115" y="204"/>
                    </a:lnTo>
                    <a:lnTo>
                      <a:pt x="119" y="202"/>
                    </a:lnTo>
                    <a:lnTo>
                      <a:pt x="119" y="198"/>
                    </a:lnTo>
                    <a:lnTo>
                      <a:pt x="119" y="193"/>
                    </a:lnTo>
                    <a:lnTo>
                      <a:pt x="115" y="193"/>
                    </a:lnTo>
                    <a:lnTo>
                      <a:pt x="112" y="191"/>
                    </a:lnTo>
                    <a:lnTo>
                      <a:pt x="108" y="189"/>
                    </a:lnTo>
                    <a:lnTo>
                      <a:pt x="104" y="187"/>
                    </a:lnTo>
                    <a:lnTo>
                      <a:pt x="103" y="187"/>
                    </a:lnTo>
                    <a:lnTo>
                      <a:pt x="97" y="186"/>
                    </a:lnTo>
                    <a:close/>
                    <a:moveTo>
                      <a:pt x="4099" y="169"/>
                    </a:moveTo>
                    <a:lnTo>
                      <a:pt x="4078" y="173"/>
                    </a:lnTo>
                    <a:lnTo>
                      <a:pt x="4058" y="180"/>
                    </a:lnTo>
                    <a:lnTo>
                      <a:pt x="4042" y="195"/>
                    </a:lnTo>
                    <a:lnTo>
                      <a:pt x="4031" y="215"/>
                    </a:lnTo>
                    <a:lnTo>
                      <a:pt x="4056" y="206"/>
                    </a:lnTo>
                    <a:lnTo>
                      <a:pt x="4076" y="202"/>
                    </a:lnTo>
                    <a:lnTo>
                      <a:pt x="4094" y="202"/>
                    </a:lnTo>
                    <a:lnTo>
                      <a:pt x="4110" y="202"/>
                    </a:lnTo>
                    <a:lnTo>
                      <a:pt x="4126" y="202"/>
                    </a:lnTo>
                    <a:lnTo>
                      <a:pt x="4144" y="200"/>
                    </a:lnTo>
                    <a:lnTo>
                      <a:pt x="4166" y="198"/>
                    </a:lnTo>
                    <a:lnTo>
                      <a:pt x="4155" y="186"/>
                    </a:lnTo>
                    <a:lnTo>
                      <a:pt x="4139" y="177"/>
                    </a:lnTo>
                    <a:lnTo>
                      <a:pt x="4121" y="171"/>
                    </a:lnTo>
                    <a:lnTo>
                      <a:pt x="4099" y="169"/>
                    </a:lnTo>
                    <a:close/>
                    <a:moveTo>
                      <a:pt x="4323" y="146"/>
                    </a:moveTo>
                    <a:lnTo>
                      <a:pt x="4294" y="157"/>
                    </a:lnTo>
                    <a:lnTo>
                      <a:pt x="4269" y="164"/>
                    </a:lnTo>
                    <a:lnTo>
                      <a:pt x="4245" y="168"/>
                    </a:lnTo>
                    <a:lnTo>
                      <a:pt x="4222" y="166"/>
                    </a:lnTo>
                    <a:lnTo>
                      <a:pt x="4227" y="207"/>
                    </a:lnTo>
                    <a:lnTo>
                      <a:pt x="4249" y="206"/>
                    </a:lnTo>
                    <a:lnTo>
                      <a:pt x="4276" y="202"/>
                    </a:lnTo>
                    <a:lnTo>
                      <a:pt x="4305" y="196"/>
                    </a:lnTo>
                    <a:lnTo>
                      <a:pt x="4328" y="187"/>
                    </a:lnTo>
                    <a:lnTo>
                      <a:pt x="4323" y="146"/>
                    </a:lnTo>
                    <a:close/>
                    <a:moveTo>
                      <a:pt x="4181" y="141"/>
                    </a:moveTo>
                    <a:lnTo>
                      <a:pt x="4168" y="144"/>
                    </a:lnTo>
                    <a:lnTo>
                      <a:pt x="4170" y="164"/>
                    </a:lnTo>
                    <a:lnTo>
                      <a:pt x="4173" y="180"/>
                    </a:lnTo>
                    <a:lnTo>
                      <a:pt x="4181" y="189"/>
                    </a:lnTo>
                    <a:lnTo>
                      <a:pt x="4193" y="193"/>
                    </a:lnTo>
                    <a:lnTo>
                      <a:pt x="4208" y="189"/>
                    </a:lnTo>
                    <a:lnTo>
                      <a:pt x="4204" y="180"/>
                    </a:lnTo>
                    <a:lnTo>
                      <a:pt x="4200" y="169"/>
                    </a:lnTo>
                    <a:lnTo>
                      <a:pt x="4199" y="159"/>
                    </a:lnTo>
                    <a:lnTo>
                      <a:pt x="4193" y="150"/>
                    </a:lnTo>
                    <a:lnTo>
                      <a:pt x="4188" y="142"/>
                    </a:lnTo>
                    <a:lnTo>
                      <a:pt x="4181" y="141"/>
                    </a:lnTo>
                    <a:close/>
                    <a:moveTo>
                      <a:pt x="16" y="121"/>
                    </a:moveTo>
                    <a:lnTo>
                      <a:pt x="12" y="121"/>
                    </a:lnTo>
                    <a:lnTo>
                      <a:pt x="11" y="123"/>
                    </a:lnTo>
                    <a:lnTo>
                      <a:pt x="7" y="124"/>
                    </a:lnTo>
                    <a:lnTo>
                      <a:pt x="3" y="128"/>
                    </a:lnTo>
                    <a:lnTo>
                      <a:pt x="2" y="132"/>
                    </a:lnTo>
                    <a:lnTo>
                      <a:pt x="0" y="135"/>
                    </a:lnTo>
                    <a:lnTo>
                      <a:pt x="0" y="139"/>
                    </a:lnTo>
                    <a:lnTo>
                      <a:pt x="0" y="142"/>
                    </a:lnTo>
                    <a:lnTo>
                      <a:pt x="2" y="146"/>
                    </a:lnTo>
                    <a:lnTo>
                      <a:pt x="5" y="150"/>
                    </a:lnTo>
                    <a:lnTo>
                      <a:pt x="11" y="151"/>
                    </a:lnTo>
                    <a:lnTo>
                      <a:pt x="11" y="146"/>
                    </a:lnTo>
                    <a:lnTo>
                      <a:pt x="12" y="144"/>
                    </a:lnTo>
                    <a:lnTo>
                      <a:pt x="16" y="142"/>
                    </a:lnTo>
                    <a:lnTo>
                      <a:pt x="18" y="141"/>
                    </a:lnTo>
                    <a:lnTo>
                      <a:pt x="21" y="139"/>
                    </a:lnTo>
                    <a:lnTo>
                      <a:pt x="25" y="137"/>
                    </a:lnTo>
                    <a:lnTo>
                      <a:pt x="29" y="141"/>
                    </a:lnTo>
                    <a:lnTo>
                      <a:pt x="30" y="142"/>
                    </a:lnTo>
                    <a:lnTo>
                      <a:pt x="32" y="142"/>
                    </a:lnTo>
                    <a:lnTo>
                      <a:pt x="32" y="142"/>
                    </a:lnTo>
                    <a:lnTo>
                      <a:pt x="32" y="141"/>
                    </a:lnTo>
                    <a:lnTo>
                      <a:pt x="30" y="139"/>
                    </a:lnTo>
                    <a:lnTo>
                      <a:pt x="29" y="137"/>
                    </a:lnTo>
                    <a:lnTo>
                      <a:pt x="25" y="137"/>
                    </a:lnTo>
                    <a:lnTo>
                      <a:pt x="25" y="130"/>
                    </a:lnTo>
                    <a:lnTo>
                      <a:pt x="21" y="126"/>
                    </a:lnTo>
                    <a:lnTo>
                      <a:pt x="20" y="123"/>
                    </a:lnTo>
                    <a:lnTo>
                      <a:pt x="16" y="121"/>
                    </a:lnTo>
                    <a:close/>
                    <a:moveTo>
                      <a:pt x="4532" y="95"/>
                    </a:moveTo>
                    <a:lnTo>
                      <a:pt x="4539" y="112"/>
                    </a:lnTo>
                    <a:lnTo>
                      <a:pt x="4539" y="124"/>
                    </a:lnTo>
                    <a:lnTo>
                      <a:pt x="4534" y="137"/>
                    </a:lnTo>
                    <a:lnTo>
                      <a:pt x="4523" y="148"/>
                    </a:lnTo>
                    <a:lnTo>
                      <a:pt x="4511" y="157"/>
                    </a:lnTo>
                    <a:lnTo>
                      <a:pt x="4498" y="166"/>
                    </a:lnTo>
                    <a:lnTo>
                      <a:pt x="4502" y="155"/>
                    </a:lnTo>
                    <a:lnTo>
                      <a:pt x="4503" y="146"/>
                    </a:lnTo>
                    <a:lnTo>
                      <a:pt x="4503" y="133"/>
                    </a:lnTo>
                    <a:lnTo>
                      <a:pt x="4482" y="142"/>
                    </a:lnTo>
                    <a:lnTo>
                      <a:pt x="4467" y="155"/>
                    </a:lnTo>
                    <a:lnTo>
                      <a:pt x="4457" y="173"/>
                    </a:lnTo>
                    <a:lnTo>
                      <a:pt x="4455" y="162"/>
                    </a:lnTo>
                    <a:lnTo>
                      <a:pt x="4404" y="173"/>
                    </a:lnTo>
                    <a:lnTo>
                      <a:pt x="4401" y="142"/>
                    </a:lnTo>
                    <a:lnTo>
                      <a:pt x="4384" y="146"/>
                    </a:lnTo>
                    <a:lnTo>
                      <a:pt x="4372" y="144"/>
                    </a:lnTo>
                    <a:lnTo>
                      <a:pt x="4361" y="142"/>
                    </a:lnTo>
                    <a:lnTo>
                      <a:pt x="4350" y="142"/>
                    </a:lnTo>
                    <a:lnTo>
                      <a:pt x="4341" y="153"/>
                    </a:lnTo>
                    <a:lnTo>
                      <a:pt x="4345" y="184"/>
                    </a:lnTo>
                    <a:lnTo>
                      <a:pt x="4365" y="187"/>
                    </a:lnTo>
                    <a:lnTo>
                      <a:pt x="4386" y="189"/>
                    </a:lnTo>
                    <a:lnTo>
                      <a:pt x="4410" y="189"/>
                    </a:lnTo>
                    <a:lnTo>
                      <a:pt x="4433" y="186"/>
                    </a:lnTo>
                    <a:lnTo>
                      <a:pt x="4457" y="173"/>
                    </a:lnTo>
                    <a:lnTo>
                      <a:pt x="4458" y="193"/>
                    </a:lnTo>
                    <a:lnTo>
                      <a:pt x="4489" y="196"/>
                    </a:lnTo>
                    <a:lnTo>
                      <a:pt x="4514" y="195"/>
                    </a:lnTo>
                    <a:lnTo>
                      <a:pt x="4536" y="189"/>
                    </a:lnTo>
                    <a:lnTo>
                      <a:pt x="4558" y="182"/>
                    </a:lnTo>
                    <a:lnTo>
                      <a:pt x="4579" y="173"/>
                    </a:lnTo>
                    <a:lnTo>
                      <a:pt x="4603" y="166"/>
                    </a:lnTo>
                    <a:lnTo>
                      <a:pt x="4586" y="144"/>
                    </a:lnTo>
                    <a:lnTo>
                      <a:pt x="4574" y="130"/>
                    </a:lnTo>
                    <a:lnTo>
                      <a:pt x="4559" y="119"/>
                    </a:lnTo>
                    <a:lnTo>
                      <a:pt x="4547" y="108"/>
                    </a:lnTo>
                    <a:lnTo>
                      <a:pt x="4532" y="95"/>
                    </a:lnTo>
                    <a:close/>
                    <a:moveTo>
                      <a:pt x="5376" y="79"/>
                    </a:moveTo>
                    <a:lnTo>
                      <a:pt x="5371" y="81"/>
                    </a:lnTo>
                    <a:lnTo>
                      <a:pt x="5367" y="81"/>
                    </a:lnTo>
                    <a:lnTo>
                      <a:pt x="5362" y="83"/>
                    </a:lnTo>
                    <a:lnTo>
                      <a:pt x="5358" y="85"/>
                    </a:lnTo>
                    <a:lnTo>
                      <a:pt x="5355" y="86"/>
                    </a:lnTo>
                    <a:lnTo>
                      <a:pt x="5353" y="90"/>
                    </a:lnTo>
                    <a:lnTo>
                      <a:pt x="5351" y="94"/>
                    </a:lnTo>
                    <a:lnTo>
                      <a:pt x="5355" y="95"/>
                    </a:lnTo>
                    <a:lnTo>
                      <a:pt x="5357" y="97"/>
                    </a:lnTo>
                    <a:lnTo>
                      <a:pt x="5360" y="99"/>
                    </a:lnTo>
                    <a:lnTo>
                      <a:pt x="5364" y="99"/>
                    </a:lnTo>
                    <a:lnTo>
                      <a:pt x="5367" y="101"/>
                    </a:lnTo>
                    <a:lnTo>
                      <a:pt x="5371" y="101"/>
                    </a:lnTo>
                    <a:lnTo>
                      <a:pt x="5375" y="101"/>
                    </a:lnTo>
                    <a:lnTo>
                      <a:pt x="5376" y="99"/>
                    </a:lnTo>
                    <a:lnTo>
                      <a:pt x="5378" y="95"/>
                    </a:lnTo>
                    <a:lnTo>
                      <a:pt x="5378" y="92"/>
                    </a:lnTo>
                    <a:lnTo>
                      <a:pt x="5378" y="86"/>
                    </a:lnTo>
                    <a:lnTo>
                      <a:pt x="5376" y="79"/>
                    </a:lnTo>
                    <a:close/>
                    <a:moveTo>
                      <a:pt x="1284" y="63"/>
                    </a:moveTo>
                    <a:lnTo>
                      <a:pt x="1264" y="65"/>
                    </a:lnTo>
                    <a:lnTo>
                      <a:pt x="1242" y="70"/>
                    </a:lnTo>
                    <a:lnTo>
                      <a:pt x="1255" y="77"/>
                    </a:lnTo>
                    <a:lnTo>
                      <a:pt x="1275" y="83"/>
                    </a:lnTo>
                    <a:lnTo>
                      <a:pt x="1298" y="85"/>
                    </a:lnTo>
                    <a:lnTo>
                      <a:pt x="1322" y="86"/>
                    </a:lnTo>
                    <a:lnTo>
                      <a:pt x="1345" y="83"/>
                    </a:lnTo>
                    <a:lnTo>
                      <a:pt x="1365" y="79"/>
                    </a:lnTo>
                    <a:lnTo>
                      <a:pt x="1380" y="72"/>
                    </a:lnTo>
                    <a:lnTo>
                      <a:pt x="1389" y="63"/>
                    </a:lnTo>
                    <a:lnTo>
                      <a:pt x="1363" y="68"/>
                    </a:lnTo>
                    <a:lnTo>
                      <a:pt x="1343" y="68"/>
                    </a:lnTo>
                    <a:lnTo>
                      <a:pt x="1327" y="68"/>
                    </a:lnTo>
                    <a:lnTo>
                      <a:pt x="1313" y="67"/>
                    </a:lnTo>
                    <a:lnTo>
                      <a:pt x="1298" y="63"/>
                    </a:lnTo>
                    <a:lnTo>
                      <a:pt x="1284" y="63"/>
                    </a:lnTo>
                    <a:close/>
                    <a:moveTo>
                      <a:pt x="1533" y="56"/>
                    </a:moveTo>
                    <a:lnTo>
                      <a:pt x="1522" y="59"/>
                    </a:lnTo>
                    <a:lnTo>
                      <a:pt x="1508" y="61"/>
                    </a:lnTo>
                    <a:lnTo>
                      <a:pt x="1495" y="61"/>
                    </a:lnTo>
                    <a:lnTo>
                      <a:pt x="1482" y="65"/>
                    </a:lnTo>
                    <a:lnTo>
                      <a:pt x="1471" y="70"/>
                    </a:lnTo>
                    <a:lnTo>
                      <a:pt x="1468" y="79"/>
                    </a:lnTo>
                    <a:lnTo>
                      <a:pt x="1477" y="81"/>
                    </a:lnTo>
                    <a:lnTo>
                      <a:pt x="1490" y="81"/>
                    </a:lnTo>
                    <a:lnTo>
                      <a:pt x="1502" y="83"/>
                    </a:lnTo>
                    <a:lnTo>
                      <a:pt x="1513" y="81"/>
                    </a:lnTo>
                    <a:lnTo>
                      <a:pt x="1524" y="77"/>
                    </a:lnTo>
                    <a:lnTo>
                      <a:pt x="1531" y="68"/>
                    </a:lnTo>
                    <a:lnTo>
                      <a:pt x="1533" y="56"/>
                    </a:lnTo>
                    <a:close/>
                    <a:moveTo>
                      <a:pt x="1666" y="52"/>
                    </a:moveTo>
                    <a:lnTo>
                      <a:pt x="1637" y="54"/>
                    </a:lnTo>
                    <a:lnTo>
                      <a:pt x="1612" y="61"/>
                    </a:lnTo>
                    <a:lnTo>
                      <a:pt x="1589" y="77"/>
                    </a:lnTo>
                    <a:lnTo>
                      <a:pt x="1612" y="72"/>
                    </a:lnTo>
                    <a:lnTo>
                      <a:pt x="1641" y="72"/>
                    </a:lnTo>
                    <a:lnTo>
                      <a:pt x="1670" y="74"/>
                    </a:lnTo>
                    <a:lnTo>
                      <a:pt x="1701" y="72"/>
                    </a:lnTo>
                    <a:lnTo>
                      <a:pt x="1731" y="67"/>
                    </a:lnTo>
                    <a:lnTo>
                      <a:pt x="1758" y="54"/>
                    </a:lnTo>
                    <a:lnTo>
                      <a:pt x="1728" y="54"/>
                    </a:lnTo>
                    <a:lnTo>
                      <a:pt x="1697" y="52"/>
                    </a:lnTo>
                    <a:lnTo>
                      <a:pt x="1666" y="52"/>
                    </a:lnTo>
                    <a:close/>
                    <a:moveTo>
                      <a:pt x="2801" y="52"/>
                    </a:moveTo>
                    <a:lnTo>
                      <a:pt x="2801" y="63"/>
                    </a:lnTo>
                    <a:lnTo>
                      <a:pt x="2804" y="70"/>
                    </a:lnTo>
                    <a:lnTo>
                      <a:pt x="2812" y="72"/>
                    </a:lnTo>
                    <a:lnTo>
                      <a:pt x="2821" y="72"/>
                    </a:lnTo>
                    <a:lnTo>
                      <a:pt x="2830" y="68"/>
                    </a:lnTo>
                    <a:lnTo>
                      <a:pt x="2835" y="63"/>
                    </a:lnTo>
                    <a:lnTo>
                      <a:pt x="2837" y="56"/>
                    </a:lnTo>
                    <a:lnTo>
                      <a:pt x="2815" y="58"/>
                    </a:lnTo>
                    <a:lnTo>
                      <a:pt x="2801" y="52"/>
                    </a:lnTo>
                    <a:close/>
                    <a:moveTo>
                      <a:pt x="268" y="40"/>
                    </a:moveTo>
                    <a:lnTo>
                      <a:pt x="267" y="40"/>
                    </a:lnTo>
                    <a:lnTo>
                      <a:pt x="265" y="41"/>
                    </a:lnTo>
                    <a:lnTo>
                      <a:pt x="263" y="43"/>
                    </a:lnTo>
                    <a:lnTo>
                      <a:pt x="261" y="45"/>
                    </a:lnTo>
                    <a:lnTo>
                      <a:pt x="258" y="47"/>
                    </a:lnTo>
                    <a:lnTo>
                      <a:pt x="256" y="49"/>
                    </a:lnTo>
                    <a:lnTo>
                      <a:pt x="252" y="47"/>
                    </a:lnTo>
                    <a:lnTo>
                      <a:pt x="250" y="45"/>
                    </a:lnTo>
                    <a:lnTo>
                      <a:pt x="247" y="41"/>
                    </a:lnTo>
                    <a:lnTo>
                      <a:pt x="249" y="63"/>
                    </a:lnTo>
                    <a:lnTo>
                      <a:pt x="252" y="63"/>
                    </a:lnTo>
                    <a:lnTo>
                      <a:pt x="254" y="65"/>
                    </a:lnTo>
                    <a:lnTo>
                      <a:pt x="258" y="67"/>
                    </a:lnTo>
                    <a:lnTo>
                      <a:pt x="259" y="68"/>
                    </a:lnTo>
                    <a:lnTo>
                      <a:pt x="263" y="70"/>
                    </a:lnTo>
                    <a:lnTo>
                      <a:pt x="267" y="70"/>
                    </a:lnTo>
                    <a:lnTo>
                      <a:pt x="267" y="65"/>
                    </a:lnTo>
                    <a:lnTo>
                      <a:pt x="267" y="63"/>
                    </a:lnTo>
                    <a:lnTo>
                      <a:pt x="268" y="59"/>
                    </a:lnTo>
                    <a:lnTo>
                      <a:pt x="270" y="59"/>
                    </a:lnTo>
                    <a:lnTo>
                      <a:pt x="274" y="58"/>
                    </a:lnTo>
                    <a:lnTo>
                      <a:pt x="294" y="68"/>
                    </a:lnTo>
                    <a:lnTo>
                      <a:pt x="315" y="74"/>
                    </a:lnTo>
                    <a:lnTo>
                      <a:pt x="342" y="74"/>
                    </a:lnTo>
                    <a:lnTo>
                      <a:pt x="371" y="70"/>
                    </a:lnTo>
                    <a:lnTo>
                      <a:pt x="362" y="59"/>
                    </a:lnTo>
                    <a:lnTo>
                      <a:pt x="351" y="54"/>
                    </a:lnTo>
                    <a:lnTo>
                      <a:pt x="337" y="52"/>
                    </a:lnTo>
                    <a:lnTo>
                      <a:pt x="321" y="52"/>
                    </a:lnTo>
                    <a:lnTo>
                      <a:pt x="305" y="56"/>
                    </a:lnTo>
                    <a:lnTo>
                      <a:pt x="288" y="58"/>
                    </a:lnTo>
                    <a:lnTo>
                      <a:pt x="274" y="58"/>
                    </a:lnTo>
                    <a:lnTo>
                      <a:pt x="274" y="50"/>
                    </a:lnTo>
                    <a:lnTo>
                      <a:pt x="272" y="45"/>
                    </a:lnTo>
                    <a:lnTo>
                      <a:pt x="270" y="41"/>
                    </a:lnTo>
                    <a:lnTo>
                      <a:pt x="268" y="40"/>
                    </a:lnTo>
                    <a:close/>
                    <a:moveTo>
                      <a:pt x="2617" y="34"/>
                    </a:moveTo>
                    <a:lnTo>
                      <a:pt x="2613" y="34"/>
                    </a:lnTo>
                    <a:lnTo>
                      <a:pt x="2608" y="36"/>
                    </a:lnTo>
                    <a:lnTo>
                      <a:pt x="2602" y="40"/>
                    </a:lnTo>
                    <a:lnTo>
                      <a:pt x="2599" y="43"/>
                    </a:lnTo>
                    <a:lnTo>
                      <a:pt x="2593" y="50"/>
                    </a:lnTo>
                    <a:lnTo>
                      <a:pt x="2570" y="54"/>
                    </a:lnTo>
                    <a:lnTo>
                      <a:pt x="2552" y="58"/>
                    </a:lnTo>
                    <a:lnTo>
                      <a:pt x="2537" y="58"/>
                    </a:lnTo>
                    <a:lnTo>
                      <a:pt x="2523" y="58"/>
                    </a:lnTo>
                    <a:lnTo>
                      <a:pt x="2509" y="58"/>
                    </a:lnTo>
                    <a:lnTo>
                      <a:pt x="2492" y="59"/>
                    </a:lnTo>
                    <a:lnTo>
                      <a:pt x="2498" y="68"/>
                    </a:lnTo>
                    <a:lnTo>
                      <a:pt x="2509" y="76"/>
                    </a:lnTo>
                    <a:lnTo>
                      <a:pt x="2525" y="81"/>
                    </a:lnTo>
                    <a:lnTo>
                      <a:pt x="2543" y="83"/>
                    </a:lnTo>
                    <a:lnTo>
                      <a:pt x="2561" y="83"/>
                    </a:lnTo>
                    <a:lnTo>
                      <a:pt x="2577" y="79"/>
                    </a:lnTo>
                    <a:lnTo>
                      <a:pt x="2590" y="76"/>
                    </a:lnTo>
                    <a:lnTo>
                      <a:pt x="2599" y="68"/>
                    </a:lnTo>
                    <a:lnTo>
                      <a:pt x="2601" y="59"/>
                    </a:lnTo>
                    <a:lnTo>
                      <a:pt x="2593" y="50"/>
                    </a:lnTo>
                    <a:lnTo>
                      <a:pt x="2604" y="50"/>
                    </a:lnTo>
                    <a:lnTo>
                      <a:pt x="2613" y="49"/>
                    </a:lnTo>
                    <a:lnTo>
                      <a:pt x="2620" y="47"/>
                    </a:lnTo>
                    <a:lnTo>
                      <a:pt x="2624" y="45"/>
                    </a:lnTo>
                    <a:lnTo>
                      <a:pt x="2628" y="43"/>
                    </a:lnTo>
                    <a:lnTo>
                      <a:pt x="2628" y="40"/>
                    </a:lnTo>
                    <a:lnTo>
                      <a:pt x="2628" y="38"/>
                    </a:lnTo>
                    <a:lnTo>
                      <a:pt x="2626" y="36"/>
                    </a:lnTo>
                    <a:lnTo>
                      <a:pt x="2624" y="34"/>
                    </a:lnTo>
                    <a:lnTo>
                      <a:pt x="2620" y="34"/>
                    </a:lnTo>
                    <a:lnTo>
                      <a:pt x="2617" y="34"/>
                    </a:lnTo>
                    <a:close/>
                    <a:moveTo>
                      <a:pt x="3100" y="25"/>
                    </a:moveTo>
                    <a:lnTo>
                      <a:pt x="3093" y="29"/>
                    </a:lnTo>
                    <a:lnTo>
                      <a:pt x="3084" y="29"/>
                    </a:lnTo>
                    <a:lnTo>
                      <a:pt x="3073" y="29"/>
                    </a:lnTo>
                    <a:lnTo>
                      <a:pt x="3066" y="31"/>
                    </a:lnTo>
                    <a:lnTo>
                      <a:pt x="3060" y="36"/>
                    </a:lnTo>
                    <a:lnTo>
                      <a:pt x="3059" y="43"/>
                    </a:lnTo>
                    <a:lnTo>
                      <a:pt x="3048" y="50"/>
                    </a:lnTo>
                    <a:lnTo>
                      <a:pt x="3041" y="52"/>
                    </a:lnTo>
                    <a:lnTo>
                      <a:pt x="3033" y="52"/>
                    </a:lnTo>
                    <a:lnTo>
                      <a:pt x="3028" y="54"/>
                    </a:lnTo>
                    <a:lnTo>
                      <a:pt x="3023" y="59"/>
                    </a:lnTo>
                    <a:lnTo>
                      <a:pt x="3019" y="72"/>
                    </a:lnTo>
                    <a:lnTo>
                      <a:pt x="3033" y="74"/>
                    </a:lnTo>
                    <a:lnTo>
                      <a:pt x="3051" y="76"/>
                    </a:lnTo>
                    <a:lnTo>
                      <a:pt x="3073" y="74"/>
                    </a:lnTo>
                    <a:lnTo>
                      <a:pt x="3093" y="70"/>
                    </a:lnTo>
                    <a:lnTo>
                      <a:pt x="3109" y="65"/>
                    </a:lnTo>
                    <a:lnTo>
                      <a:pt x="3120" y="52"/>
                    </a:lnTo>
                    <a:lnTo>
                      <a:pt x="3115" y="49"/>
                    </a:lnTo>
                    <a:lnTo>
                      <a:pt x="3109" y="41"/>
                    </a:lnTo>
                    <a:lnTo>
                      <a:pt x="3104" y="34"/>
                    </a:lnTo>
                    <a:lnTo>
                      <a:pt x="3100" y="25"/>
                    </a:lnTo>
                    <a:close/>
                    <a:moveTo>
                      <a:pt x="2406" y="25"/>
                    </a:moveTo>
                    <a:lnTo>
                      <a:pt x="2393" y="25"/>
                    </a:lnTo>
                    <a:lnTo>
                      <a:pt x="2399" y="38"/>
                    </a:lnTo>
                    <a:lnTo>
                      <a:pt x="2404" y="45"/>
                    </a:lnTo>
                    <a:lnTo>
                      <a:pt x="2408" y="50"/>
                    </a:lnTo>
                    <a:lnTo>
                      <a:pt x="2408" y="56"/>
                    </a:lnTo>
                    <a:lnTo>
                      <a:pt x="2406" y="63"/>
                    </a:lnTo>
                    <a:lnTo>
                      <a:pt x="2399" y="77"/>
                    </a:lnTo>
                    <a:lnTo>
                      <a:pt x="2420" y="74"/>
                    </a:lnTo>
                    <a:lnTo>
                      <a:pt x="2438" y="67"/>
                    </a:lnTo>
                    <a:lnTo>
                      <a:pt x="2449" y="52"/>
                    </a:lnTo>
                    <a:lnTo>
                      <a:pt x="2454" y="34"/>
                    </a:lnTo>
                    <a:lnTo>
                      <a:pt x="2440" y="43"/>
                    </a:lnTo>
                    <a:lnTo>
                      <a:pt x="2433" y="47"/>
                    </a:lnTo>
                    <a:lnTo>
                      <a:pt x="2427" y="43"/>
                    </a:lnTo>
                    <a:lnTo>
                      <a:pt x="2422" y="40"/>
                    </a:lnTo>
                    <a:lnTo>
                      <a:pt x="2418" y="32"/>
                    </a:lnTo>
                    <a:lnTo>
                      <a:pt x="2413" y="27"/>
                    </a:lnTo>
                    <a:lnTo>
                      <a:pt x="2406" y="25"/>
                    </a:lnTo>
                    <a:close/>
                    <a:moveTo>
                      <a:pt x="2996" y="25"/>
                    </a:moveTo>
                    <a:lnTo>
                      <a:pt x="2985" y="29"/>
                    </a:lnTo>
                    <a:lnTo>
                      <a:pt x="2970" y="31"/>
                    </a:lnTo>
                    <a:lnTo>
                      <a:pt x="2958" y="31"/>
                    </a:lnTo>
                    <a:lnTo>
                      <a:pt x="2945" y="34"/>
                    </a:lnTo>
                    <a:lnTo>
                      <a:pt x="2934" y="38"/>
                    </a:lnTo>
                    <a:lnTo>
                      <a:pt x="2931" y="49"/>
                    </a:lnTo>
                    <a:lnTo>
                      <a:pt x="2941" y="43"/>
                    </a:lnTo>
                    <a:lnTo>
                      <a:pt x="2952" y="41"/>
                    </a:lnTo>
                    <a:lnTo>
                      <a:pt x="2963" y="43"/>
                    </a:lnTo>
                    <a:lnTo>
                      <a:pt x="2974" y="47"/>
                    </a:lnTo>
                    <a:lnTo>
                      <a:pt x="2985" y="49"/>
                    </a:lnTo>
                    <a:lnTo>
                      <a:pt x="2992" y="47"/>
                    </a:lnTo>
                    <a:lnTo>
                      <a:pt x="2996" y="40"/>
                    </a:lnTo>
                    <a:lnTo>
                      <a:pt x="2996" y="25"/>
                    </a:lnTo>
                    <a:close/>
                    <a:moveTo>
                      <a:pt x="182" y="23"/>
                    </a:moveTo>
                    <a:lnTo>
                      <a:pt x="169" y="25"/>
                    </a:lnTo>
                    <a:lnTo>
                      <a:pt x="157" y="27"/>
                    </a:lnTo>
                    <a:lnTo>
                      <a:pt x="140" y="34"/>
                    </a:lnTo>
                    <a:lnTo>
                      <a:pt x="117" y="47"/>
                    </a:lnTo>
                    <a:lnTo>
                      <a:pt x="131" y="43"/>
                    </a:lnTo>
                    <a:lnTo>
                      <a:pt x="142" y="45"/>
                    </a:lnTo>
                    <a:lnTo>
                      <a:pt x="153" y="50"/>
                    </a:lnTo>
                    <a:lnTo>
                      <a:pt x="162" y="54"/>
                    </a:lnTo>
                    <a:lnTo>
                      <a:pt x="173" y="56"/>
                    </a:lnTo>
                    <a:lnTo>
                      <a:pt x="187" y="54"/>
                    </a:lnTo>
                    <a:lnTo>
                      <a:pt x="189" y="58"/>
                    </a:lnTo>
                    <a:lnTo>
                      <a:pt x="191" y="59"/>
                    </a:lnTo>
                    <a:lnTo>
                      <a:pt x="193" y="59"/>
                    </a:lnTo>
                    <a:lnTo>
                      <a:pt x="195" y="58"/>
                    </a:lnTo>
                    <a:lnTo>
                      <a:pt x="196" y="54"/>
                    </a:lnTo>
                    <a:lnTo>
                      <a:pt x="196" y="52"/>
                    </a:lnTo>
                    <a:lnTo>
                      <a:pt x="207" y="50"/>
                    </a:lnTo>
                    <a:lnTo>
                      <a:pt x="216" y="49"/>
                    </a:lnTo>
                    <a:lnTo>
                      <a:pt x="225" y="43"/>
                    </a:lnTo>
                    <a:lnTo>
                      <a:pt x="229" y="34"/>
                    </a:lnTo>
                    <a:lnTo>
                      <a:pt x="209" y="31"/>
                    </a:lnTo>
                    <a:lnTo>
                      <a:pt x="195" y="27"/>
                    </a:lnTo>
                    <a:lnTo>
                      <a:pt x="182" y="23"/>
                    </a:lnTo>
                    <a:close/>
                    <a:moveTo>
                      <a:pt x="3528" y="5"/>
                    </a:moveTo>
                    <a:lnTo>
                      <a:pt x="3492" y="7"/>
                    </a:lnTo>
                    <a:lnTo>
                      <a:pt x="3452" y="11"/>
                    </a:lnTo>
                    <a:lnTo>
                      <a:pt x="3416" y="14"/>
                    </a:lnTo>
                    <a:lnTo>
                      <a:pt x="3380" y="18"/>
                    </a:lnTo>
                    <a:lnTo>
                      <a:pt x="3349" y="20"/>
                    </a:lnTo>
                    <a:lnTo>
                      <a:pt x="3324" y="21"/>
                    </a:lnTo>
                    <a:lnTo>
                      <a:pt x="3306" y="21"/>
                    </a:lnTo>
                    <a:lnTo>
                      <a:pt x="3297" y="18"/>
                    </a:lnTo>
                    <a:lnTo>
                      <a:pt x="3284" y="18"/>
                    </a:lnTo>
                    <a:lnTo>
                      <a:pt x="3275" y="21"/>
                    </a:lnTo>
                    <a:lnTo>
                      <a:pt x="3270" y="29"/>
                    </a:lnTo>
                    <a:lnTo>
                      <a:pt x="3264" y="38"/>
                    </a:lnTo>
                    <a:lnTo>
                      <a:pt x="3261" y="45"/>
                    </a:lnTo>
                    <a:lnTo>
                      <a:pt x="3253" y="50"/>
                    </a:lnTo>
                    <a:lnTo>
                      <a:pt x="3241" y="50"/>
                    </a:lnTo>
                    <a:lnTo>
                      <a:pt x="3243" y="36"/>
                    </a:lnTo>
                    <a:lnTo>
                      <a:pt x="3239" y="27"/>
                    </a:lnTo>
                    <a:lnTo>
                      <a:pt x="3230" y="21"/>
                    </a:lnTo>
                    <a:lnTo>
                      <a:pt x="3217" y="21"/>
                    </a:lnTo>
                    <a:lnTo>
                      <a:pt x="3203" y="23"/>
                    </a:lnTo>
                    <a:lnTo>
                      <a:pt x="3189" y="27"/>
                    </a:lnTo>
                    <a:lnTo>
                      <a:pt x="3174" y="36"/>
                    </a:lnTo>
                    <a:lnTo>
                      <a:pt x="3163" y="45"/>
                    </a:lnTo>
                    <a:lnTo>
                      <a:pt x="3163" y="41"/>
                    </a:lnTo>
                    <a:lnTo>
                      <a:pt x="3165" y="38"/>
                    </a:lnTo>
                    <a:lnTo>
                      <a:pt x="3167" y="34"/>
                    </a:lnTo>
                    <a:lnTo>
                      <a:pt x="3167" y="31"/>
                    </a:lnTo>
                    <a:lnTo>
                      <a:pt x="3169" y="27"/>
                    </a:lnTo>
                    <a:lnTo>
                      <a:pt x="3169" y="23"/>
                    </a:lnTo>
                    <a:lnTo>
                      <a:pt x="3161" y="23"/>
                    </a:lnTo>
                    <a:lnTo>
                      <a:pt x="3154" y="23"/>
                    </a:lnTo>
                    <a:lnTo>
                      <a:pt x="3151" y="25"/>
                    </a:lnTo>
                    <a:lnTo>
                      <a:pt x="3147" y="29"/>
                    </a:lnTo>
                    <a:lnTo>
                      <a:pt x="3147" y="31"/>
                    </a:lnTo>
                    <a:lnTo>
                      <a:pt x="3147" y="34"/>
                    </a:lnTo>
                    <a:lnTo>
                      <a:pt x="3147" y="38"/>
                    </a:lnTo>
                    <a:lnTo>
                      <a:pt x="3149" y="40"/>
                    </a:lnTo>
                    <a:lnTo>
                      <a:pt x="3152" y="43"/>
                    </a:lnTo>
                    <a:lnTo>
                      <a:pt x="3158" y="45"/>
                    </a:lnTo>
                    <a:lnTo>
                      <a:pt x="3163" y="45"/>
                    </a:lnTo>
                    <a:lnTo>
                      <a:pt x="3163" y="56"/>
                    </a:lnTo>
                    <a:lnTo>
                      <a:pt x="3161" y="58"/>
                    </a:lnTo>
                    <a:lnTo>
                      <a:pt x="3160" y="61"/>
                    </a:lnTo>
                    <a:lnTo>
                      <a:pt x="3160" y="63"/>
                    </a:lnTo>
                    <a:lnTo>
                      <a:pt x="3161" y="63"/>
                    </a:lnTo>
                    <a:lnTo>
                      <a:pt x="3161" y="63"/>
                    </a:lnTo>
                    <a:lnTo>
                      <a:pt x="3163" y="61"/>
                    </a:lnTo>
                    <a:lnTo>
                      <a:pt x="3165" y="59"/>
                    </a:lnTo>
                    <a:lnTo>
                      <a:pt x="3163" y="56"/>
                    </a:lnTo>
                    <a:lnTo>
                      <a:pt x="3194" y="58"/>
                    </a:lnTo>
                    <a:lnTo>
                      <a:pt x="3226" y="61"/>
                    </a:lnTo>
                    <a:lnTo>
                      <a:pt x="3259" y="63"/>
                    </a:lnTo>
                    <a:lnTo>
                      <a:pt x="3290" y="63"/>
                    </a:lnTo>
                    <a:lnTo>
                      <a:pt x="3320" y="63"/>
                    </a:lnTo>
                    <a:lnTo>
                      <a:pt x="3347" y="59"/>
                    </a:lnTo>
                    <a:lnTo>
                      <a:pt x="3371" y="54"/>
                    </a:lnTo>
                    <a:lnTo>
                      <a:pt x="3389" y="43"/>
                    </a:lnTo>
                    <a:lnTo>
                      <a:pt x="3403" y="31"/>
                    </a:lnTo>
                    <a:lnTo>
                      <a:pt x="3423" y="43"/>
                    </a:lnTo>
                    <a:lnTo>
                      <a:pt x="3441" y="49"/>
                    </a:lnTo>
                    <a:lnTo>
                      <a:pt x="3459" y="45"/>
                    </a:lnTo>
                    <a:lnTo>
                      <a:pt x="3475" y="38"/>
                    </a:lnTo>
                    <a:lnTo>
                      <a:pt x="3493" y="29"/>
                    </a:lnTo>
                    <a:lnTo>
                      <a:pt x="3510" y="16"/>
                    </a:lnTo>
                    <a:lnTo>
                      <a:pt x="3528" y="5"/>
                    </a:lnTo>
                    <a:close/>
                    <a:moveTo>
                      <a:pt x="948" y="0"/>
                    </a:moveTo>
                    <a:lnTo>
                      <a:pt x="948" y="7"/>
                    </a:lnTo>
                    <a:lnTo>
                      <a:pt x="948" y="12"/>
                    </a:lnTo>
                    <a:lnTo>
                      <a:pt x="948" y="16"/>
                    </a:lnTo>
                    <a:lnTo>
                      <a:pt x="945" y="20"/>
                    </a:lnTo>
                    <a:lnTo>
                      <a:pt x="943" y="23"/>
                    </a:lnTo>
                    <a:lnTo>
                      <a:pt x="941" y="12"/>
                    </a:lnTo>
                    <a:lnTo>
                      <a:pt x="929" y="11"/>
                    </a:lnTo>
                    <a:lnTo>
                      <a:pt x="914" y="9"/>
                    </a:lnTo>
                    <a:lnTo>
                      <a:pt x="898" y="7"/>
                    </a:lnTo>
                    <a:lnTo>
                      <a:pt x="882" y="9"/>
                    </a:lnTo>
                    <a:lnTo>
                      <a:pt x="869" y="11"/>
                    </a:lnTo>
                    <a:lnTo>
                      <a:pt x="860" y="18"/>
                    </a:lnTo>
                    <a:lnTo>
                      <a:pt x="856" y="29"/>
                    </a:lnTo>
                    <a:lnTo>
                      <a:pt x="871" y="31"/>
                    </a:lnTo>
                    <a:lnTo>
                      <a:pt x="885" y="34"/>
                    </a:lnTo>
                    <a:lnTo>
                      <a:pt x="902" y="36"/>
                    </a:lnTo>
                    <a:lnTo>
                      <a:pt x="918" y="36"/>
                    </a:lnTo>
                    <a:lnTo>
                      <a:pt x="932" y="32"/>
                    </a:lnTo>
                    <a:lnTo>
                      <a:pt x="943" y="23"/>
                    </a:lnTo>
                    <a:lnTo>
                      <a:pt x="943" y="32"/>
                    </a:lnTo>
                    <a:lnTo>
                      <a:pt x="954" y="31"/>
                    </a:lnTo>
                    <a:lnTo>
                      <a:pt x="966" y="29"/>
                    </a:lnTo>
                    <a:lnTo>
                      <a:pt x="979" y="27"/>
                    </a:lnTo>
                    <a:lnTo>
                      <a:pt x="990" y="25"/>
                    </a:lnTo>
                    <a:lnTo>
                      <a:pt x="997" y="20"/>
                    </a:lnTo>
                    <a:lnTo>
                      <a:pt x="1001" y="11"/>
                    </a:lnTo>
                    <a:lnTo>
                      <a:pt x="988" y="5"/>
                    </a:lnTo>
                    <a:lnTo>
                      <a:pt x="977" y="2"/>
                    </a:lnTo>
                    <a:lnTo>
                      <a:pt x="968" y="3"/>
                    </a:lnTo>
                    <a:lnTo>
                      <a:pt x="959" y="3"/>
                    </a:lnTo>
                    <a:lnTo>
                      <a:pt x="94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7" name="Freeform 384"/>
              <p:cNvSpPr>
                <a:spLocks noEditPoints="1"/>
              </p:cNvSpPr>
              <p:nvPr/>
            </p:nvSpPr>
            <p:spPr bwMode="auto">
              <a:xfrm>
                <a:off x="2417" y="2059"/>
                <a:ext cx="2742" cy="158"/>
              </a:xfrm>
              <a:custGeom>
                <a:avLst/>
                <a:gdLst>
                  <a:gd name="T0" fmla="*/ 665 w 5485"/>
                  <a:gd name="T1" fmla="*/ 288 h 316"/>
                  <a:gd name="T2" fmla="*/ 3616 w 5485"/>
                  <a:gd name="T3" fmla="*/ 281 h 316"/>
                  <a:gd name="T4" fmla="*/ 2411 w 5485"/>
                  <a:gd name="T5" fmla="*/ 242 h 316"/>
                  <a:gd name="T6" fmla="*/ 2722 w 5485"/>
                  <a:gd name="T7" fmla="*/ 254 h 316"/>
                  <a:gd name="T8" fmla="*/ 2565 w 5485"/>
                  <a:gd name="T9" fmla="*/ 283 h 316"/>
                  <a:gd name="T10" fmla="*/ 1472 w 5485"/>
                  <a:gd name="T11" fmla="*/ 224 h 316"/>
                  <a:gd name="T12" fmla="*/ 3079 w 5485"/>
                  <a:gd name="T13" fmla="*/ 240 h 316"/>
                  <a:gd name="T14" fmla="*/ 3508 w 5485"/>
                  <a:gd name="T15" fmla="*/ 249 h 316"/>
                  <a:gd name="T16" fmla="*/ 5185 w 5485"/>
                  <a:gd name="T17" fmla="*/ 187 h 316"/>
                  <a:gd name="T18" fmla="*/ 4121 w 5485"/>
                  <a:gd name="T19" fmla="*/ 191 h 316"/>
                  <a:gd name="T20" fmla="*/ 499 w 5485"/>
                  <a:gd name="T21" fmla="*/ 184 h 316"/>
                  <a:gd name="T22" fmla="*/ 4206 w 5485"/>
                  <a:gd name="T23" fmla="*/ 269 h 316"/>
                  <a:gd name="T24" fmla="*/ 4300 w 5485"/>
                  <a:gd name="T25" fmla="*/ 213 h 316"/>
                  <a:gd name="T26" fmla="*/ 1872 w 5485"/>
                  <a:gd name="T27" fmla="*/ 173 h 316"/>
                  <a:gd name="T28" fmla="*/ 1349 w 5485"/>
                  <a:gd name="T29" fmla="*/ 184 h 316"/>
                  <a:gd name="T30" fmla="*/ 1418 w 5485"/>
                  <a:gd name="T31" fmla="*/ 207 h 316"/>
                  <a:gd name="T32" fmla="*/ 1789 w 5485"/>
                  <a:gd name="T33" fmla="*/ 238 h 316"/>
                  <a:gd name="T34" fmla="*/ 2431 w 5485"/>
                  <a:gd name="T35" fmla="*/ 164 h 316"/>
                  <a:gd name="T36" fmla="*/ 186 w 5485"/>
                  <a:gd name="T37" fmla="*/ 157 h 316"/>
                  <a:gd name="T38" fmla="*/ 2756 w 5485"/>
                  <a:gd name="T39" fmla="*/ 166 h 316"/>
                  <a:gd name="T40" fmla="*/ 2144 w 5485"/>
                  <a:gd name="T41" fmla="*/ 184 h 316"/>
                  <a:gd name="T42" fmla="*/ 2648 w 5485"/>
                  <a:gd name="T43" fmla="*/ 171 h 316"/>
                  <a:gd name="T44" fmla="*/ 4619 w 5485"/>
                  <a:gd name="T45" fmla="*/ 162 h 316"/>
                  <a:gd name="T46" fmla="*/ 2799 w 5485"/>
                  <a:gd name="T47" fmla="*/ 146 h 316"/>
                  <a:gd name="T48" fmla="*/ 2920 w 5485"/>
                  <a:gd name="T49" fmla="*/ 157 h 316"/>
                  <a:gd name="T50" fmla="*/ 2844 w 5485"/>
                  <a:gd name="T51" fmla="*/ 146 h 316"/>
                  <a:gd name="T52" fmla="*/ 4424 w 5485"/>
                  <a:gd name="T53" fmla="*/ 168 h 316"/>
                  <a:gd name="T54" fmla="*/ 3055 w 5485"/>
                  <a:gd name="T55" fmla="*/ 137 h 316"/>
                  <a:gd name="T56" fmla="*/ 4924 w 5485"/>
                  <a:gd name="T57" fmla="*/ 166 h 316"/>
                  <a:gd name="T58" fmla="*/ 3129 w 5485"/>
                  <a:gd name="T59" fmla="*/ 160 h 316"/>
                  <a:gd name="T60" fmla="*/ 3531 w 5485"/>
                  <a:gd name="T61" fmla="*/ 110 h 316"/>
                  <a:gd name="T62" fmla="*/ 3694 w 5485"/>
                  <a:gd name="T63" fmla="*/ 130 h 316"/>
                  <a:gd name="T64" fmla="*/ 3863 w 5485"/>
                  <a:gd name="T65" fmla="*/ 97 h 316"/>
                  <a:gd name="T66" fmla="*/ 5454 w 5485"/>
                  <a:gd name="T67" fmla="*/ 63 h 316"/>
                  <a:gd name="T68" fmla="*/ 566 w 5485"/>
                  <a:gd name="T69" fmla="*/ 94 h 316"/>
                  <a:gd name="T70" fmla="*/ 1854 w 5485"/>
                  <a:gd name="T71" fmla="*/ 77 h 316"/>
                  <a:gd name="T72" fmla="*/ 1942 w 5485"/>
                  <a:gd name="T73" fmla="*/ 59 h 316"/>
                  <a:gd name="T74" fmla="*/ 4231 w 5485"/>
                  <a:gd name="T75" fmla="*/ 61 h 316"/>
                  <a:gd name="T76" fmla="*/ 243 w 5485"/>
                  <a:gd name="T77" fmla="*/ 110 h 316"/>
                  <a:gd name="T78" fmla="*/ 407 w 5485"/>
                  <a:gd name="T79" fmla="*/ 101 h 316"/>
                  <a:gd name="T80" fmla="*/ 296 w 5485"/>
                  <a:gd name="T81" fmla="*/ 74 h 316"/>
                  <a:gd name="T82" fmla="*/ 4424 w 5485"/>
                  <a:gd name="T83" fmla="*/ 95 h 316"/>
                  <a:gd name="T84" fmla="*/ 2388 w 5485"/>
                  <a:gd name="T85" fmla="*/ 70 h 316"/>
                  <a:gd name="T86" fmla="*/ 4686 w 5485"/>
                  <a:gd name="T87" fmla="*/ 59 h 316"/>
                  <a:gd name="T88" fmla="*/ 752 w 5485"/>
                  <a:gd name="T89" fmla="*/ 90 h 316"/>
                  <a:gd name="T90" fmla="*/ 1078 w 5485"/>
                  <a:gd name="T91" fmla="*/ 65 h 316"/>
                  <a:gd name="T92" fmla="*/ 792 w 5485"/>
                  <a:gd name="T93" fmla="*/ 43 h 316"/>
                  <a:gd name="T94" fmla="*/ 7 w 5485"/>
                  <a:gd name="T95" fmla="*/ 47 h 316"/>
                  <a:gd name="T96" fmla="*/ 4195 w 5485"/>
                  <a:gd name="T97" fmla="*/ 63 h 316"/>
                  <a:gd name="T98" fmla="*/ 3210 w 5485"/>
                  <a:gd name="T99" fmla="*/ 45 h 316"/>
                  <a:gd name="T100" fmla="*/ 5312 w 5485"/>
                  <a:gd name="T101" fmla="*/ 88 h 316"/>
                  <a:gd name="T102" fmla="*/ 5301 w 5485"/>
                  <a:gd name="T103" fmla="*/ 114 h 316"/>
                  <a:gd name="T104" fmla="*/ 5256 w 5485"/>
                  <a:gd name="T105" fmla="*/ 63 h 316"/>
                  <a:gd name="T106" fmla="*/ 5250 w 5485"/>
                  <a:gd name="T107" fmla="*/ 160 h 316"/>
                  <a:gd name="T108" fmla="*/ 5285 w 5485"/>
                  <a:gd name="T109" fmla="*/ 218 h 316"/>
                  <a:gd name="T110" fmla="*/ 5324 w 5485"/>
                  <a:gd name="T111" fmla="*/ 130 h 316"/>
                  <a:gd name="T112" fmla="*/ 2920 w 5485"/>
                  <a:gd name="T113" fmla="*/ 16 h 316"/>
                  <a:gd name="T114" fmla="*/ 2651 w 5485"/>
                  <a:gd name="T115" fmla="*/ 49 h 316"/>
                  <a:gd name="T116" fmla="*/ 2601 w 5485"/>
                  <a:gd name="T117" fmla="*/ 70 h 316"/>
                  <a:gd name="T118" fmla="*/ 5189 w 5485"/>
                  <a:gd name="T119" fmla="*/ 12 h 316"/>
                  <a:gd name="T120" fmla="*/ 1490 w 5485"/>
                  <a:gd name="T121" fmla="*/ 31 h 316"/>
                  <a:gd name="T122" fmla="*/ 1367 w 5485"/>
                  <a:gd name="T123" fmla="*/ 1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5" h="316">
                    <a:moveTo>
                      <a:pt x="629" y="265"/>
                    </a:moveTo>
                    <a:lnTo>
                      <a:pt x="628" y="265"/>
                    </a:lnTo>
                    <a:lnTo>
                      <a:pt x="626" y="267"/>
                    </a:lnTo>
                    <a:lnTo>
                      <a:pt x="624" y="270"/>
                    </a:lnTo>
                    <a:lnTo>
                      <a:pt x="624" y="272"/>
                    </a:lnTo>
                    <a:lnTo>
                      <a:pt x="615" y="279"/>
                    </a:lnTo>
                    <a:lnTo>
                      <a:pt x="602" y="281"/>
                    </a:lnTo>
                    <a:lnTo>
                      <a:pt x="588" y="281"/>
                    </a:lnTo>
                    <a:lnTo>
                      <a:pt x="572" y="279"/>
                    </a:lnTo>
                    <a:lnTo>
                      <a:pt x="555" y="278"/>
                    </a:lnTo>
                    <a:lnTo>
                      <a:pt x="539" y="279"/>
                    </a:lnTo>
                    <a:lnTo>
                      <a:pt x="537" y="274"/>
                    </a:lnTo>
                    <a:lnTo>
                      <a:pt x="536" y="272"/>
                    </a:lnTo>
                    <a:lnTo>
                      <a:pt x="534" y="274"/>
                    </a:lnTo>
                    <a:lnTo>
                      <a:pt x="532" y="276"/>
                    </a:lnTo>
                    <a:lnTo>
                      <a:pt x="530" y="278"/>
                    </a:lnTo>
                    <a:lnTo>
                      <a:pt x="530" y="281"/>
                    </a:lnTo>
                    <a:lnTo>
                      <a:pt x="510" y="287"/>
                    </a:lnTo>
                    <a:lnTo>
                      <a:pt x="494" y="287"/>
                    </a:lnTo>
                    <a:lnTo>
                      <a:pt x="478" y="285"/>
                    </a:lnTo>
                    <a:lnTo>
                      <a:pt x="463" y="283"/>
                    </a:lnTo>
                    <a:lnTo>
                      <a:pt x="445" y="287"/>
                    </a:lnTo>
                    <a:lnTo>
                      <a:pt x="485" y="298"/>
                    </a:lnTo>
                    <a:lnTo>
                      <a:pt x="523" y="303"/>
                    </a:lnTo>
                    <a:lnTo>
                      <a:pt x="559" y="305"/>
                    </a:lnTo>
                    <a:lnTo>
                      <a:pt x="595" y="303"/>
                    </a:lnTo>
                    <a:lnTo>
                      <a:pt x="631" y="299"/>
                    </a:lnTo>
                    <a:lnTo>
                      <a:pt x="671" y="296"/>
                    </a:lnTo>
                    <a:lnTo>
                      <a:pt x="667" y="294"/>
                    </a:lnTo>
                    <a:lnTo>
                      <a:pt x="665" y="292"/>
                    </a:lnTo>
                    <a:lnTo>
                      <a:pt x="664" y="290"/>
                    </a:lnTo>
                    <a:lnTo>
                      <a:pt x="665" y="288"/>
                    </a:lnTo>
                    <a:lnTo>
                      <a:pt x="665" y="287"/>
                    </a:lnTo>
                    <a:lnTo>
                      <a:pt x="667" y="283"/>
                    </a:lnTo>
                    <a:lnTo>
                      <a:pt x="667" y="279"/>
                    </a:lnTo>
                    <a:lnTo>
                      <a:pt x="667" y="274"/>
                    </a:lnTo>
                    <a:lnTo>
                      <a:pt x="653" y="269"/>
                    </a:lnTo>
                    <a:lnTo>
                      <a:pt x="633" y="270"/>
                    </a:lnTo>
                    <a:lnTo>
                      <a:pt x="631" y="267"/>
                    </a:lnTo>
                    <a:lnTo>
                      <a:pt x="629" y="265"/>
                    </a:lnTo>
                    <a:close/>
                    <a:moveTo>
                      <a:pt x="1158" y="263"/>
                    </a:moveTo>
                    <a:lnTo>
                      <a:pt x="1143" y="265"/>
                    </a:lnTo>
                    <a:lnTo>
                      <a:pt x="1136" y="272"/>
                    </a:lnTo>
                    <a:lnTo>
                      <a:pt x="1133" y="283"/>
                    </a:lnTo>
                    <a:lnTo>
                      <a:pt x="1136" y="299"/>
                    </a:lnTo>
                    <a:lnTo>
                      <a:pt x="1145" y="299"/>
                    </a:lnTo>
                    <a:lnTo>
                      <a:pt x="1151" y="294"/>
                    </a:lnTo>
                    <a:lnTo>
                      <a:pt x="1152" y="287"/>
                    </a:lnTo>
                    <a:lnTo>
                      <a:pt x="1154" y="279"/>
                    </a:lnTo>
                    <a:lnTo>
                      <a:pt x="1156" y="270"/>
                    </a:lnTo>
                    <a:lnTo>
                      <a:pt x="1158" y="263"/>
                    </a:lnTo>
                    <a:close/>
                    <a:moveTo>
                      <a:pt x="3771" y="263"/>
                    </a:moveTo>
                    <a:lnTo>
                      <a:pt x="3744" y="267"/>
                    </a:lnTo>
                    <a:lnTo>
                      <a:pt x="3714" y="267"/>
                    </a:lnTo>
                    <a:lnTo>
                      <a:pt x="3681" y="267"/>
                    </a:lnTo>
                    <a:lnTo>
                      <a:pt x="3649" y="270"/>
                    </a:lnTo>
                    <a:lnTo>
                      <a:pt x="3620" y="281"/>
                    </a:lnTo>
                    <a:lnTo>
                      <a:pt x="3616" y="278"/>
                    </a:lnTo>
                    <a:lnTo>
                      <a:pt x="3614" y="276"/>
                    </a:lnTo>
                    <a:lnTo>
                      <a:pt x="3613" y="276"/>
                    </a:lnTo>
                    <a:lnTo>
                      <a:pt x="3613" y="278"/>
                    </a:lnTo>
                    <a:lnTo>
                      <a:pt x="3613" y="279"/>
                    </a:lnTo>
                    <a:lnTo>
                      <a:pt x="3614" y="281"/>
                    </a:lnTo>
                    <a:lnTo>
                      <a:pt x="3616" y="281"/>
                    </a:lnTo>
                    <a:lnTo>
                      <a:pt x="3620" y="281"/>
                    </a:lnTo>
                    <a:lnTo>
                      <a:pt x="3618" y="287"/>
                    </a:lnTo>
                    <a:lnTo>
                      <a:pt x="3616" y="290"/>
                    </a:lnTo>
                    <a:lnTo>
                      <a:pt x="3614" y="294"/>
                    </a:lnTo>
                    <a:lnTo>
                      <a:pt x="3613" y="298"/>
                    </a:lnTo>
                    <a:lnTo>
                      <a:pt x="3613" y="303"/>
                    </a:lnTo>
                    <a:lnTo>
                      <a:pt x="3659" y="305"/>
                    </a:lnTo>
                    <a:lnTo>
                      <a:pt x="3696" y="303"/>
                    </a:lnTo>
                    <a:lnTo>
                      <a:pt x="3724" y="298"/>
                    </a:lnTo>
                    <a:lnTo>
                      <a:pt x="3750" y="285"/>
                    </a:lnTo>
                    <a:lnTo>
                      <a:pt x="3771" y="263"/>
                    </a:lnTo>
                    <a:close/>
                    <a:moveTo>
                      <a:pt x="294" y="252"/>
                    </a:moveTo>
                    <a:lnTo>
                      <a:pt x="288" y="254"/>
                    </a:lnTo>
                    <a:lnTo>
                      <a:pt x="285" y="254"/>
                    </a:lnTo>
                    <a:lnTo>
                      <a:pt x="279" y="256"/>
                    </a:lnTo>
                    <a:lnTo>
                      <a:pt x="276" y="258"/>
                    </a:lnTo>
                    <a:lnTo>
                      <a:pt x="272" y="260"/>
                    </a:lnTo>
                    <a:lnTo>
                      <a:pt x="270" y="263"/>
                    </a:lnTo>
                    <a:lnTo>
                      <a:pt x="270" y="269"/>
                    </a:lnTo>
                    <a:lnTo>
                      <a:pt x="272" y="269"/>
                    </a:lnTo>
                    <a:lnTo>
                      <a:pt x="276" y="270"/>
                    </a:lnTo>
                    <a:lnTo>
                      <a:pt x="279" y="272"/>
                    </a:lnTo>
                    <a:lnTo>
                      <a:pt x="281" y="274"/>
                    </a:lnTo>
                    <a:lnTo>
                      <a:pt x="285" y="274"/>
                    </a:lnTo>
                    <a:lnTo>
                      <a:pt x="288" y="274"/>
                    </a:lnTo>
                    <a:lnTo>
                      <a:pt x="292" y="274"/>
                    </a:lnTo>
                    <a:lnTo>
                      <a:pt x="294" y="272"/>
                    </a:lnTo>
                    <a:lnTo>
                      <a:pt x="296" y="270"/>
                    </a:lnTo>
                    <a:lnTo>
                      <a:pt x="296" y="265"/>
                    </a:lnTo>
                    <a:lnTo>
                      <a:pt x="296" y="260"/>
                    </a:lnTo>
                    <a:lnTo>
                      <a:pt x="294" y="252"/>
                    </a:lnTo>
                    <a:close/>
                    <a:moveTo>
                      <a:pt x="2411" y="242"/>
                    </a:moveTo>
                    <a:lnTo>
                      <a:pt x="2397" y="245"/>
                    </a:lnTo>
                    <a:lnTo>
                      <a:pt x="2401" y="254"/>
                    </a:lnTo>
                    <a:lnTo>
                      <a:pt x="2410" y="260"/>
                    </a:lnTo>
                    <a:lnTo>
                      <a:pt x="2420" y="265"/>
                    </a:lnTo>
                    <a:lnTo>
                      <a:pt x="2433" y="265"/>
                    </a:lnTo>
                    <a:lnTo>
                      <a:pt x="2444" y="265"/>
                    </a:lnTo>
                    <a:lnTo>
                      <a:pt x="2455" y="261"/>
                    </a:lnTo>
                    <a:lnTo>
                      <a:pt x="2458" y="254"/>
                    </a:lnTo>
                    <a:lnTo>
                      <a:pt x="2458" y="243"/>
                    </a:lnTo>
                    <a:lnTo>
                      <a:pt x="2444" y="249"/>
                    </a:lnTo>
                    <a:lnTo>
                      <a:pt x="2433" y="247"/>
                    </a:lnTo>
                    <a:lnTo>
                      <a:pt x="2422" y="243"/>
                    </a:lnTo>
                    <a:lnTo>
                      <a:pt x="2411" y="242"/>
                    </a:lnTo>
                    <a:close/>
                    <a:moveTo>
                      <a:pt x="2309" y="242"/>
                    </a:moveTo>
                    <a:lnTo>
                      <a:pt x="2290" y="242"/>
                    </a:lnTo>
                    <a:lnTo>
                      <a:pt x="2278" y="247"/>
                    </a:lnTo>
                    <a:lnTo>
                      <a:pt x="2271" y="258"/>
                    </a:lnTo>
                    <a:lnTo>
                      <a:pt x="2271" y="272"/>
                    </a:lnTo>
                    <a:lnTo>
                      <a:pt x="2281" y="288"/>
                    </a:lnTo>
                    <a:lnTo>
                      <a:pt x="2301" y="305"/>
                    </a:lnTo>
                    <a:lnTo>
                      <a:pt x="2301" y="290"/>
                    </a:lnTo>
                    <a:lnTo>
                      <a:pt x="2305" y="279"/>
                    </a:lnTo>
                    <a:lnTo>
                      <a:pt x="2310" y="272"/>
                    </a:lnTo>
                    <a:lnTo>
                      <a:pt x="2318" y="265"/>
                    </a:lnTo>
                    <a:lnTo>
                      <a:pt x="2325" y="258"/>
                    </a:lnTo>
                    <a:lnTo>
                      <a:pt x="2328" y="247"/>
                    </a:lnTo>
                    <a:lnTo>
                      <a:pt x="2309" y="242"/>
                    </a:lnTo>
                    <a:close/>
                    <a:moveTo>
                      <a:pt x="2774" y="234"/>
                    </a:moveTo>
                    <a:lnTo>
                      <a:pt x="2758" y="234"/>
                    </a:lnTo>
                    <a:lnTo>
                      <a:pt x="2743" y="238"/>
                    </a:lnTo>
                    <a:lnTo>
                      <a:pt x="2731" y="245"/>
                    </a:lnTo>
                    <a:lnTo>
                      <a:pt x="2722" y="254"/>
                    </a:lnTo>
                    <a:lnTo>
                      <a:pt x="2720" y="267"/>
                    </a:lnTo>
                    <a:lnTo>
                      <a:pt x="2727" y="278"/>
                    </a:lnTo>
                    <a:lnTo>
                      <a:pt x="2738" y="283"/>
                    </a:lnTo>
                    <a:lnTo>
                      <a:pt x="2752" y="283"/>
                    </a:lnTo>
                    <a:lnTo>
                      <a:pt x="2768" y="279"/>
                    </a:lnTo>
                    <a:lnTo>
                      <a:pt x="2785" y="274"/>
                    </a:lnTo>
                    <a:lnTo>
                      <a:pt x="2801" y="270"/>
                    </a:lnTo>
                    <a:lnTo>
                      <a:pt x="2815" y="269"/>
                    </a:lnTo>
                    <a:lnTo>
                      <a:pt x="2812" y="238"/>
                    </a:lnTo>
                    <a:lnTo>
                      <a:pt x="2803" y="236"/>
                    </a:lnTo>
                    <a:lnTo>
                      <a:pt x="2790" y="234"/>
                    </a:lnTo>
                    <a:lnTo>
                      <a:pt x="2774" y="234"/>
                    </a:lnTo>
                    <a:close/>
                    <a:moveTo>
                      <a:pt x="2680" y="233"/>
                    </a:moveTo>
                    <a:lnTo>
                      <a:pt x="2640" y="240"/>
                    </a:lnTo>
                    <a:lnTo>
                      <a:pt x="2603" y="243"/>
                    </a:lnTo>
                    <a:lnTo>
                      <a:pt x="2565" y="247"/>
                    </a:lnTo>
                    <a:lnTo>
                      <a:pt x="2523" y="247"/>
                    </a:lnTo>
                    <a:lnTo>
                      <a:pt x="2476" y="251"/>
                    </a:lnTo>
                    <a:lnTo>
                      <a:pt x="2482" y="267"/>
                    </a:lnTo>
                    <a:lnTo>
                      <a:pt x="2491" y="278"/>
                    </a:lnTo>
                    <a:lnTo>
                      <a:pt x="2502" y="281"/>
                    </a:lnTo>
                    <a:lnTo>
                      <a:pt x="2516" y="283"/>
                    </a:lnTo>
                    <a:lnTo>
                      <a:pt x="2532" y="281"/>
                    </a:lnTo>
                    <a:lnTo>
                      <a:pt x="2534" y="287"/>
                    </a:lnTo>
                    <a:lnTo>
                      <a:pt x="2536" y="288"/>
                    </a:lnTo>
                    <a:lnTo>
                      <a:pt x="2538" y="287"/>
                    </a:lnTo>
                    <a:lnTo>
                      <a:pt x="2539" y="285"/>
                    </a:lnTo>
                    <a:lnTo>
                      <a:pt x="2541" y="283"/>
                    </a:lnTo>
                    <a:lnTo>
                      <a:pt x="2541" y="279"/>
                    </a:lnTo>
                    <a:lnTo>
                      <a:pt x="2548" y="281"/>
                    </a:lnTo>
                    <a:lnTo>
                      <a:pt x="2557" y="281"/>
                    </a:lnTo>
                    <a:lnTo>
                      <a:pt x="2565" y="283"/>
                    </a:lnTo>
                    <a:lnTo>
                      <a:pt x="2572" y="285"/>
                    </a:lnTo>
                    <a:lnTo>
                      <a:pt x="2575" y="290"/>
                    </a:lnTo>
                    <a:lnTo>
                      <a:pt x="2575" y="301"/>
                    </a:lnTo>
                    <a:lnTo>
                      <a:pt x="2572" y="316"/>
                    </a:lnTo>
                    <a:lnTo>
                      <a:pt x="2581" y="314"/>
                    </a:lnTo>
                    <a:lnTo>
                      <a:pt x="2592" y="312"/>
                    </a:lnTo>
                    <a:lnTo>
                      <a:pt x="2601" y="308"/>
                    </a:lnTo>
                    <a:lnTo>
                      <a:pt x="2603" y="299"/>
                    </a:lnTo>
                    <a:lnTo>
                      <a:pt x="2612" y="298"/>
                    </a:lnTo>
                    <a:lnTo>
                      <a:pt x="2613" y="290"/>
                    </a:lnTo>
                    <a:lnTo>
                      <a:pt x="2615" y="283"/>
                    </a:lnTo>
                    <a:lnTo>
                      <a:pt x="2617" y="274"/>
                    </a:lnTo>
                    <a:lnTo>
                      <a:pt x="2619" y="269"/>
                    </a:lnTo>
                    <a:lnTo>
                      <a:pt x="2624" y="263"/>
                    </a:lnTo>
                    <a:lnTo>
                      <a:pt x="2628" y="274"/>
                    </a:lnTo>
                    <a:lnTo>
                      <a:pt x="2633" y="278"/>
                    </a:lnTo>
                    <a:lnTo>
                      <a:pt x="2642" y="274"/>
                    </a:lnTo>
                    <a:lnTo>
                      <a:pt x="2651" y="269"/>
                    </a:lnTo>
                    <a:lnTo>
                      <a:pt x="2662" y="260"/>
                    </a:lnTo>
                    <a:lnTo>
                      <a:pt x="2671" y="249"/>
                    </a:lnTo>
                    <a:lnTo>
                      <a:pt x="2676" y="240"/>
                    </a:lnTo>
                    <a:lnTo>
                      <a:pt x="2680" y="233"/>
                    </a:lnTo>
                    <a:close/>
                    <a:moveTo>
                      <a:pt x="1436" y="220"/>
                    </a:moveTo>
                    <a:lnTo>
                      <a:pt x="1423" y="222"/>
                    </a:lnTo>
                    <a:lnTo>
                      <a:pt x="1412" y="227"/>
                    </a:lnTo>
                    <a:lnTo>
                      <a:pt x="1405" y="238"/>
                    </a:lnTo>
                    <a:lnTo>
                      <a:pt x="1414" y="238"/>
                    </a:lnTo>
                    <a:lnTo>
                      <a:pt x="1427" y="240"/>
                    </a:lnTo>
                    <a:lnTo>
                      <a:pt x="1441" y="242"/>
                    </a:lnTo>
                    <a:lnTo>
                      <a:pt x="1454" y="240"/>
                    </a:lnTo>
                    <a:lnTo>
                      <a:pt x="1464" y="234"/>
                    </a:lnTo>
                    <a:lnTo>
                      <a:pt x="1472" y="224"/>
                    </a:lnTo>
                    <a:lnTo>
                      <a:pt x="1463" y="224"/>
                    </a:lnTo>
                    <a:lnTo>
                      <a:pt x="1450" y="222"/>
                    </a:lnTo>
                    <a:lnTo>
                      <a:pt x="1436" y="220"/>
                    </a:lnTo>
                    <a:close/>
                    <a:moveTo>
                      <a:pt x="1549" y="220"/>
                    </a:moveTo>
                    <a:lnTo>
                      <a:pt x="1524" y="227"/>
                    </a:lnTo>
                    <a:lnTo>
                      <a:pt x="1506" y="236"/>
                    </a:lnTo>
                    <a:lnTo>
                      <a:pt x="1491" y="247"/>
                    </a:lnTo>
                    <a:lnTo>
                      <a:pt x="1479" y="256"/>
                    </a:lnTo>
                    <a:lnTo>
                      <a:pt x="1464" y="265"/>
                    </a:lnTo>
                    <a:lnTo>
                      <a:pt x="1443" y="272"/>
                    </a:lnTo>
                    <a:lnTo>
                      <a:pt x="1463" y="279"/>
                    </a:lnTo>
                    <a:lnTo>
                      <a:pt x="1479" y="279"/>
                    </a:lnTo>
                    <a:lnTo>
                      <a:pt x="1495" y="270"/>
                    </a:lnTo>
                    <a:lnTo>
                      <a:pt x="1510" y="258"/>
                    </a:lnTo>
                    <a:lnTo>
                      <a:pt x="1522" y="243"/>
                    </a:lnTo>
                    <a:lnTo>
                      <a:pt x="1537" y="231"/>
                    </a:lnTo>
                    <a:lnTo>
                      <a:pt x="1549" y="220"/>
                    </a:lnTo>
                    <a:close/>
                    <a:moveTo>
                      <a:pt x="3032" y="206"/>
                    </a:moveTo>
                    <a:lnTo>
                      <a:pt x="3017" y="215"/>
                    </a:lnTo>
                    <a:lnTo>
                      <a:pt x="3003" y="225"/>
                    </a:lnTo>
                    <a:lnTo>
                      <a:pt x="2990" y="240"/>
                    </a:lnTo>
                    <a:lnTo>
                      <a:pt x="2979" y="254"/>
                    </a:lnTo>
                    <a:lnTo>
                      <a:pt x="2976" y="267"/>
                    </a:lnTo>
                    <a:lnTo>
                      <a:pt x="2979" y="279"/>
                    </a:lnTo>
                    <a:lnTo>
                      <a:pt x="2990" y="270"/>
                    </a:lnTo>
                    <a:lnTo>
                      <a:pt x="3005" y="267"/>
                    </a:lnTo>
                    <a:lnTo>
                      <a:pt x="3023" y="269"/>
                    </a:lnTo>
                    <a:lnTo>
                      <a:pt x="3043" y="269"/>
                    </a:lnTo>
                    <a:lnTo>
                      <a:pt x="3062" y="267"/>
                    </a:lnTo>
                    <a:lnTo>
                      <a:pt x="3080" y="260"/>
                    </a:lnTo>
                    <a:lnTo>
                      <a:pt x="3079" y="251"/>
                    </a:lnTo>
                    <a:lnTo>
                      <a:pt x="3079" y="240"/>
                    </a:lnTo>
                    <a:lnTo>
                      <a:pt x="3075" y="233"/>
                    </a:lnTo>
                    <a:lnTo>
                      <a:pt x="3070" y="231"/>
                    </a:lnTo>
                    <a:lnTo>
                      <a:pt x="3066" y="243"/>
                    </a:lnTo>
                    <a:lnTo>
                      <a:pt x="3061" y="249"/>
                    </a:lnTo>
                    <a:lnTo>
                      <a:pt x="3053" y="247"/>
                    </a:lnTo>
                    <a:lnTo>
                      <a:pt x="3046" y="242"/>
                    </a:lnTo>
                    <a:lnTo>
                      <a:pt x="3039" y="233"/>
                    </a:lnTo>
                    <a:lnTo>
                      <a:pt x="3034" y="220"/>
                    </a:lnTo>
                    <a:lnTo>
                      <a:pt x="3032" y="206"/>
                    </a:lnTo>
                    <a:close/>
                    <a:moveTo>
                      <a:pt x="3519" y="196"/>
                    </a:moveTo>
                    <a:lnTo>
                      <a:pt x="3504" y="196"/>
                    </a:lnTo>
                    <a:lnTo>
                      <a:pt x="3490" y="198"/>
                    </a:lnTo>
                    <a:lnTo>
                      <a:pt x="3479" y="206"/>
                    </a:lnTo>
                    <a:lnTo>
                      <a:pt x="3472" y="215"/>
                    </a:lnTo>
                    <a:lnTo>
                      <a:pt x="3465" y="216"/>
                    </a:lnTo>
                    <a:lnTo>
                      <a:pt x="3461" y="229"/>
                    </a:lnTo>
                    <a:lnTo>
                      <a:pt x="3454" y="238"/>
                    </a:lnTo>
                    <a:lnTo>
                      <a:pt x="3452" y="251"/>
                    </a:lnTo>
                    <a:lnTo>
                      <a:pt x="3463" y="258"/>
                    </a:lnTo>
                    <a:lnTo>
                      <a:pt x="3472" y="256"/>
                    </a:lnTo>
                    <a:lnTo>
                      <a:pt x="3479" y="249"/>
                    </a:lnTo>
                    <a:lnTo>
                      <a:pt x="3483" y="238"/>
                    </a:lnTo>
                    <a:lnTo>
                      <a:pt x="3481" y="225"/>
                    </a:lnTo>
                    <a:lnTo>
                      <a:pt x="3472" y="215"/>
                    </a:lnTo>
                    <a:lnTo>
                      <a:pt x="3484" y="211"/>
                    </a:lnTo>
                    <a:lnTo>
                      <a:pt x="3492" y="211"/>
                    </a:lnTo>
                    <a:lnTo>
                      <a:pt x="3495" y="216"/>
                    </a:lnTo>
                    <a:lnTo>
                      <a:pt x="3497" y="224"/>
                    </a:lnTo>
                    <a:lnTo>
                      <a:pt x="3497" y="231"/>
                    </a:lnTo>
                    <a:lnTo>
                      <a:pt x="3499" y="238"/>
                    </a:lnTo>
                    <a:lnTo>
                      <a:pt x="3501" y="245"/>
                    </a:lnTo>
                    <a:lnTo>
                      <a:pt x="3508" y="249"/>
                    </a:lnTo>
                    <a:lnTo>
                      <a:pt x="3521" y="249"/>
                    </a:lnTo>
                    <a:lnTo>
                      <a:pt x="3528" y="234"/>
                    </a:lnTo>
                    <a:lnTo>
                      <a:pt x="3533" y="218"/>
                    </a:lnTo>
                    <a:lnTo>
                      <a:pt x="3540" y="202"/>
                    </a:lnTo>
                    <a:lnTo>
                      <a:pt x="3531" y="198"/>
                    </a:lnTo>
                    <a:lnTo>
                      <a:pt x="3519" y="196"/>
                    </a:lnTo>
                    <a:close/>
                    <a:moveTo>
                      <a:pt x="4933" y="195"/>
                    </a:moveTo>
                    <a:lnTo>
                      <a:pt x="4918" y="198"/>
                    </a:lnTo>
                    <a:lnTo>
                      <a:pt x="4902" y="202"/>
                    </a:lnTo>
                    <a:lnTo>
                      <a:pt x="4904" y="216"/>
                    </a:lnTo>
                    <a:lnTo>
                      <a:pt x="4911" y="225"/>
                    </a:lnTo>
                    <a:lnTo>
                      <a:pt x="4922" y="229"/>
                    </a:lnTo>
                    <a:lnTo>
                      <a:pt x="4935" y="227"/>
                    </a:lnTo>
                    <a:lnTo>
                      <a:pt x="4945" y="222"/>
                    </a:lnTo>
                    <a:lnTo>
                      <a:pt x="4953" y="213"/>
                    </a:lnTo>
                    <a:lnTo>
                      <a:pt x="4954" y="202"/>
                    </a:lnTo>
                    <a:lnTo>
                      <a:pt x="4945" y="196"/>
                    </a:lnTo>
                    <a:lnTo>
                      <a:pt x="4933" y="195"/>
                    </a:lnTo>
                    <a:close/>
                    <a:moveTo>
                      <a:pt x="5027" y="195"/>
                    </a:moveTo>
                    <a:lnTo>
                      <a:pt x="5009" y="196"/>
                    </a:lnTo>
                    <a:lnTo>
                      <a:pt x="4991" y="198"/>
                    </a:lnTo>
                    <a:lnTo>
                      <a:pt x="4971" y="198"/>
                    </a:lnTo>
                    <a:lnTo>
                      <a:pt x="4978" y="211"/>
                    </a:lnTo>
                    <a:lnTo>
                      <a:pt x="4991" y="218"/>
                    </a:lnTo>
                    <a:lnTo>
                      <a:pt x="5007" y="222"/>
                    </a:lnTo>
                    <a:lnTo>
                      <a:pt x="5023" y="222"/>
                    </a:lnTo>
                    <a:lnTo>
                      <a:pt x="5041" y="216"/>
                    </a:lnTo>
                    <a:lnTo>
                      <a:pt x="5055" y="211"/>
                    </a:lnTo>
                    <a:lnTo>
                      <a:pt x="5066" y="200"/>
                    </a:lnTo>
                    <a:lnTo>
                      <a:pt x="5046" y="195"/>
                    </a:lnTo>
                    <a:lnTo>
                      <a:pt x="5027" y="195"/>
                    </a:lnTo>
                    <a:close/>
                    <a:moveTo>
                      <a:pt x="5185" y="187"/>
                    </a:moveTo>
                    <a:lnTo>
                      <a:pt x="5165" y="196"/>
                    </a:lnTo>
                    <a:lnTo>
                      <a:pt x="5149" y="196"/>
                    </a:lnTo>
                    <a:lnTo>
                      <a:pt x="5133" y="195"/>
                    </a:lnTo>
                    <a:lnTo>
                      <a:pt x="5120" y="191"/>
                    </a:lnTo>
                    <a:lnTo>
                      <a:pt x="5108" y="187"/>
                    </a:lnTo>
                    <a:lnTo>
                      <a:pt x="5097" y="189"/>
                    </a:lnTo>
                    <a:lnTo>
                      <a:pt x="5084" y="198"/>
                    </a:lnTo>
                    <a:lnTo>
                      <a:pt x="5088" y="209"/>
                    </a:lnTo>
                    <a:lnTo>
                      <a:pt x="5097" y="218"/>
                    </a:lnTo>
                    <a:lnTo>
                      <a:pt x="5110" y="222"/>
                    </a:lnTo>
                    <a:lnTo>
                      <a:pt x="5126" y="224"/>
                    </a:lnTo>
                    <a:lnTo>
                      <a:pt x="5144" y="222"/>
                    </a:lnTo>
                    <a:lnTo>
                      <a:pt x="5160" y="216"/>
                    </a:lnTo>
                    <a:lnTo>
                      <a:pt x="5173" y="209"/>
                    </a:lnTo>
                    <a:lnTo>
                      <a:pt x="5182" y="198"/>
                    </a:lnTo>
                    <a:lnTo>
                      <a:pt x="5185" y="187"/>
                    </a:lnTo>
                    <a:close/>
                    <a:moveTo>
                      <a:pt x="3883" y="187"/>
                    </a:moveTo>
                    <a:lnTo>
                      <a:pt x="3849" y="195"/>
                    </a:lnTo>
                    <a:lnTo>
                      <a:pt x="3852" y="215"/>
                    </a:lnTo>
                    <a:lnTo>
                      <a:pt x="3885" y="209"/>
                    </a:lnTo>
                    <a:lnTo>
                      <a:pt x="3883" y="187"/>
                    </a:lnTo>
                    <a:close/>
                    <a:moveTo>
                      <a:pt x="4076" y="187"/>
                    </a:moveTo>
                    <a:lnTo>
                      <a:pt x="4053" y="187"/>
                    </a:lnTo>
                    <a:lnTo>
                      <a:pt x="4031" y="193"/>
                    </a:lnTo>
                    <a:lnTo>
                      <a:pt x="4015" y="206"/>
                    </a:lnTo>
                    <a:lnTo>
                      <a:pt x="4035" y="206"/>
                    </a:lnTo>
                    <a:lnTo>
                      <a:pt x="4058" y="207"/>
                    </a:lnTo>
                    <a:lnTo>
                      <a:pt x="4083" y="206"/>
                    </a:lnTo>
                    <a:lnTo>
                      <a:pt x="4107" y="204"/>
                    </a:lnTo>
                    <a:lnTo>
                      <a:pt x="4128" y="198"/>
                    </a:lnTo>
                    <a:lnTo>
                      <a:pt x="4143" y="191"/>
                    </a:lnTo>
                    <a:lnTo>
                      <a:pt x="4121" y="191"/>
                    </a:lnTo>
                    <a:lnTo>
                      <a:pt x="4100" y="189"/>
                    </a:lnTo>
                    <a:lnTo>
                      <a:pt x="4076" y="187"/>
                    </a:lnTo>
                    <a:close/>
                    <a:moveTo>
                      <a:pt x="499" y="184"/>
                    </a:moveTo>
                    <a:lnTo>
                      <a:pt x="418" y="184"/>
                    </a:lnTo>
                    <a:lnTo>
                      <a:pt x="337" y="191"/>
                    </a:lnTo>
                    <a:lnTo>
                      <a:pt x="389" y="198"/>
                    </a:lnTo>
                    <a:lnTo>
                      <a:pt x="436" y="204"/>
                    </a:lnTo>
                    <a:lnTo>
                      <a:pt x="478" y="206"/>
                    </a:lnTo>
                    <a:lnTo>
                      <a:pt x="516" y="207"/>
                    </a:lnTo>
                    <a:lnTo>
                      <a:pt x="554" y="209"/>
                    </a:lnTo>
                    <a:lnTo>
                      <a:pt x="593" y="211"/>
                    </a:lnTo>
                    <a:lnTo>
                      <a:pt x="635" y="218"/>
                    </a:lnTo>
                    <a:lnTo>
                      <a:pt x="631" y="222"/>
                    </a:lnTo>
                    <a:lnTo>
                      <a:pt x="629" y="224"/>
                    </a:lnTo>
                    <a:lnTo>
                      <a:pt x="629" y="225"/>
                    </a:lnTo>
                    <a:lnTo>
                      <a:pt x="631" y="225"/>
                    </a:lnTo>
                    <a:lnTo>
                      <a:pt x="633" y="225"/>
                    </a:lnTo>
                    <a:lnTo>
                      <a:pt x="633" y="225"/>
                    </a:lnTo>
                    <a:lnTo>
                      <a:pt x="635" y="222"/>
                    </a:lnTo>
                    <a:lnTo>
                      <a:pt x="635" y="218"/>
                    </a:lnTo>
                    <a:lnTo>
                      <a:pt x="642" y="211"/>
                    </a:lnTo>
                    <a:lnTo>
                      <a:pt x="653" y="209"/>
                    </a:lnTo>
                    <a:lnTo>
                      <a:pt x="665" y="209"/>
                    </a:lnTo>
                    <a:lnTo>
                      <a:pt x="682" y="209"/>
                    </a:lnTo>
                    <a:lnTo>
                      <a:pt x="696" y="211"/>
                    </a:lnTo>
                    <a:lnTo>
                      <a:pt x="710" y="211"/>
                    </a:lnTo>
                    <a:lnTo>
                      <a:pt x="721" y="207"/>
                    </a:lnTo>
                    <a:lnTo>
                      <a:pt x="730" y="200"/>
                    </a:lnTo>
                    <a:lnTo>
                      <a:pt x="734" y="187"/>
                    </a:lnTo>
                    <a:lnTo>
                      <a:pt x="658" y="189"/>
                    </a:lnTo>
                    <a:lnTo>
                      <a:pt x="581" y="187"/>
                    </a:lnTo>
                    <a:lnTo>
                      <a:pt x="499" y="184"/>
                    </a:lnTo>
                    <a:close/>
                    <a:moveTo>
                      <a:pt x="2770" y="184"/>
                    </a:moveTo>
                    <a:lnTo>
                      <a:pt x="2752" y="186"/>
                    </a:lnTo>
                    <a:lnTo>
                      <a:pt x="2756" y="207"/>
                    </a:lnTo>
                    <a:lnTo>
                      <a:pt x="2772" y="204"/>
                    </a:lnTo>
                    <a:lnTo>
                      <a:pt x="2770" y="184"/>
                    </a:lnTo>
                    <a:close/>
                    <a:moveTo>
                      <a:pt x="4276" y="182"/>
                    </a:moveTo>
                    <a:lnTo>
                      <a:pt x="4242" y="184"/>
                    </a:lnTo>
                    <a:lnTo>
                      <a:pt x="4202" y="189"/>
                    </a:lnTo>
                    <a:lnTo>
                      <a:pt x="4208" y="200"/>
                    </a:lnTo>
                    <a:lnTo>
                      <a:pt x="4215" y="206"/>
                    </a:lnTo>
                    <a:lnTo>
                      <a:pt x="4226" y="207"/>
                    </a:lnTo>
                    <a:lnTo>
                      <a:pt x="4238" y="206"/>
                    </a:lnTo>
                    <a:lnTo>
                      <a:pt x="4251" y="204"/>
                    </a:lnTo>
                    <a:lnTo>
                      <a:pt x="4264" y="202"/>
                    </a:lnTo>
                    <a:lnTo>
                      <a:pt x="4276" y="202"/>
                    </a:lnTo>
                    <a:lnTo>
                      <a:pt x="4285" y="206"/>
                    </a:lnTo>
                    <a:lnTo>
                      <a:pt x="4293" y="215"/>
                    </a:lnTo>
                    <a:lnTo>
                      <a:pt x="4276" y="224"/>
                    </a:lnTo>
                    <a:lnTo>
                      <a:pt x="4265" y="231"/>
                    </a:lnTo>
                    <a:lnTo>
                      <a:pt x="4256" y="236"/>
                    </a:lnTo>
                    <a:lnTo>
                      <a:pt x="4244" y="238"/>
                    </a:lnTo>
                    <a:lnTo>
                      <a:pt x="4226" y="238"/>
                    </a:lnTo>
                    <a:lnTo>
                      <a:pt x="4161" y="242"/>
                    </a:lnTo>
                    <a:lnTo>
                      <a:pt x="4096" y="242"/>
                    </a:lnTo>
                    <a:lnTo>
                      <a:pt x="4033" y="242"/>
                    </a:lnTo>
                    <a:lnTo>
                      <a:pt x="3970" y="243"/>
                    </a:lnTo>
                    <a:lnTo>
                      <a:pt x="3907" y="249"/>
                    </a:lnTo>
                    <a:lnTo>
                      <a:pt x="3845" y="261"/>
                    </a:lnTo>
                    <a:lnTo>
                      <a:pt x="3784" y="281"/>
                    </a:lnTo>
                    <a:lnTo>
                      <a:pt x="3925" y="283"/>
                    </a:lnTo>
                    <a:lnTo>
                      <a:pt x="4065" y="278"/>
                    </a:lnTo>
                    <a:lnTo>
                      <a:pt x="4206" y="269"/>
                    </a:lnTo>
                    <a:lnTo>
                      <a:pt x="4347" y="261"/>
                    </a:lnTo>
                    <a:lnTo>
                      <a:pt x="4487" y="260"/>
                    </a:lnTo>
                    <a:lnTo>
                      <a:pt x="4626" y="265"/>
                    </a:lnTo>
                    <a:lnTo>
                      <a:pt x="4623" y="269"/>
                    </a:lnTo>
                    <a:lnTo>
                      <a:pt x="4623" y="270"/>
                    </a:lnTo>
                    <a:lnTo>
                      <a:pt x="4623" y="272"/>
                    </a:lnTo>
                    <a:lnTo>
                      <a:pt x="4623" y="272"/>
                    </a:lnTo>
                    <a:lnTo>
                      <a:pt x="4624" y="272"/>
                    </a:lnTo>
                    <a:lnTo>
                      <a:pt x="4626" y="272"/>
                    </a:lnTo>
                    <a:lnTo>
                      <a:pt x="4626" y="269"/>
                    </a:lnTo>
                    <a:lnTo>
                      <a:pt x="4626" y="265"/>
                    </a:lnTo>
                    <a:lnTo>
                      <a:pt x="4660" y="252"/>
                    </a:lnTo>
                    <a:lnTo>
                      <a:pt x="4695" y="247"/>
                    </a:lnTo>
                    <a:lnTo>
                      <a:pt x="4729" y="245"/>
                    </a:lnTo>
                    <a:lnTo>
                      <a:pt x="4761" y="245"/>
                    </a:lnTo>
                    <a:lnTo>
                      <a:pt x="4792" y="243"/>
                    </a:lnTo>
                    <a:lnTo>
                      <a:pt x="4819" y="238"/>
                    </a:lnTo>
                    <a:lnTo>
                      <a:pt x="4846" y="227"/>
                    </a:lnTo>
                    <a:lnTo>
                      <a:pt x="4870" y="207"/>
                    </a:lnTo>
                    <a:lnTo>
                      <a:pt x="4837" y="207"/>
                    </a:lnTo>
                    <a:lnTo>
                      <a:pt x="4799" y="207"/>
                    </a:lnTo>
                    <a:lnTo>
                      <a:pt x="4756" y="211"/>
                    </a:lnTo>
                    <a:lnTo>
                      <a:pt x="4707" y="215"/>
                    </a:lnTo>
                    <a:lnTo>
                      <a:pt x="4655" y="218"/>
                    </a:lnTo>
                    <a:lnTo>
                      <a:pt x="4603" y="224"/>
                    </a:lnTo>
                    <a:lnTo>
                      <a:pt x="4550" y="227"/>
                    </a:lnTo>
                    <a:lnTo>
                      <a:pt x="4498" y="229"/>
                    </a:lnTo>
                    <a:lnTo>
                      <a:pt x="4449" y="231"/>
                    </a:lnTo>
                    <a:lnTo>
                      <a:pt x="4403" y="231"/>
                    </a:lnTo>
                    <a:lnTo>
                      <a:pt x="4361" y="227"/>
                    </a:lnTo>
                    <a:lnTo>
                      <a:pt x="4327" y="222"/>
                    </a:lnTo>
                    <a:lnTo>
                      <a:pt x="4300" y="213"/>
                    </a:lnTo>
                    <a:lnTo>
                      <a:pt x="4314" y="207"/>
                    </a:lnTo>
                    <a:lnTo>
                      <a:pt x="4325" y="198"/>
                    </a:lnTo>
                    <a:lnTo>
                      <a:pt x="4332" y="186"/>
                    </a:lnTo>
                    <a:lnTo>
                      <a:pt x="4305" y="182"/>
                    </a:lnTo>
                    <a:lnTo>
                      <a:pt x="4276" y="182"/>
                    </a:lnTo>
                    <a:close/>
                    <a:moveTo>
                      <a:pt x="1010" y="178"/>
                    </a:moveTo>
                    <a:lnTo>
                      <a:pt x="972" y="178"/>
                    </a:lnTo>
                    <a:lnTo>
                      <a:pt x="934" y="184"/>
                    </a:lnTo>
                    <a:lnTo>
                      <a:pt x="900" y="198"/>
                    </a:lnTo>
                    <a:lnTo>
                      <a:pt x="925" y="198"/>
                    </a:lnTo>
                    <a:lnTo>
                      <a:pt x="956" y="200"/>
                    </a:lnTo>
                    <a:lnTo>
                      <a:pt x="990" y="206"/>
                    </a:lnTo>
                    <a:lnTo>
                      <a:pt x="1028" y="209"/>
                    </a:lnTo>
                    <a:lnTo>
                      <a:pt x="1066" y="209"/>
                    </a:lnTo>
                    <a:lnTo>
                      <a:pt x="1104" y="206"/>
                    </a:lnTo>
                    <a:lnTo>
                      <a:pt x="1140" y="193"/>
                    </a:lnTo>
                    <a:lnTo>
                      <a:pt x="1095" y="187"/>
                    </a:lnTo>
                    <a:lnTo>
                      <a:pt x="1051" y="182"/>
                    </a:lnTo>
                    <a:lnTo>
                      <a:pt x="1010" y="178"/>
                    </a:lnTo>
                    <a:close/>
                    <a:moveTo>
                      <a:pt x="1948" y="173"/>
                    </a:moveTo>
                    <a:lnTo>
                      <a:pt x="1941" y="177"/>
                    </a:lnTo>
                    <a:lnTo>
                      <a:pt x="1932" y="177"/>
                    </a:lnTo>
                    <a:lnTo>
                      <a:pt x="1923" y="178"/>
                    </a:lnTo>
                    <a:lnTo>
                      <a:pt x="1914" y="180"/>
                    </a:lnTo>
                    <a:lnTo>
                      <a:pt x="1908" y="184"/>
                    </a:lnTo>
                    <a:lnTo>
                      <a:pt x="1908" y="193"/>
                    </a:lnTo>
                    <a:lnTo>
                      <a:pt x="1917" y="198"/>
                    </a:lnTo>
                    <a:lnTo>
                      <a:pt x="1928" y="198"/>
                    </a:lnTo>
                    <a:lnTo>
                      <a:pt x="1939" y="195"/>
                    </a:lnTo>
                    <a:lnTo>
                      <a:pt x="1946" y="187"/>
                    </a:lnTo>
                    <a:lnTo>
                      <a:pt x="1948" y="173"/>
                    </a:lnTo>
                    <a:close/>
                    <a:moveTo>
                      <a:pt x="1872" y="173"/>
                    </a:moveTo>
                    <a:lnTo>
                      <a:pt x="1865" y="173"/>
                    </a:lnTo>
                    <a:lnTo>
                      <a:pt x="1854" y="173"/>
                    </a:lnTo>
                    <a:lnTo>
                      <a:pt x="1836" y="175"/>
                    </a:lnTo>
                    <a:lnTo>
                      <a:pt x="1840" y="187"/>
                    </a:lnTo>
                    <a:lnTo>
                      <a:pt x="1845" y="195"/>
                    </a:lnTo>
                    <a:lnTo>
                      <a:pt x="1854" y="198"/>
                    </a:lnTo>
                    <a:lnTo>
                      <a:pt x="1861" y="204"/>
                    </a:lnTo>
                    <a:lnTo>
                      <a:pt x="1867" y="211"/>
                    </a:lnTo>
                    <a:lnTo>
                      <a:pt x="1867" y="204"/>
                    </a:lnTo>
                    <a:lnTo>
                      <a:pt x="1872" y="198"/>
                    </a:lnTo>
                    <a:lnTo>
                      <a:pt x="1879" y="196"/>
                    </a:lnTo>
                    <a:lnTo>
                      <a:pt x="1886" y="196"/>
                    </a:lnTo>
                    <a:lnTo>
                      <a:pt x="1894" y="195"/>
                    </a:lnTo>
                    <a:lnTo>
                      <a:pt x="1899" y="191"/>
                    </a:lnTo>
                    <a:lnTo>
                      <a:pt x="1901" y="184"/>
                    </a:lnTo>
                    <a:lnTo>
                      <a:pt x="1897" y="173"/>
                    </a:lnTo>
                    <a:lnTo>
                      <a:pt x="1881" y="173"/>
                    </a:lnTo>
                    <a:lnTo>
                      <a:pt x="1872" y="173"/>
                    </a:lnTo>
                    <a:close/>
                    <a:moveTo>
                      <a:pt x="1712" y="166"/>
                    </a:moveTo>
                    <a:lnTo>
                      <a:pt x="1708" y="168"/>
                    </a:lnTo>
                    <a:lnTo>
                      <a:pt x="1706" y="169"/>
                    </a:lnTo>
                    <a:lnTo>
                      <a:pt x="1706" y="173"/>
                    </a:lnTo>
                    <a:lnTo>
                      <a:pt x="1706" y="175"/>
                    </a:lnTo>
                    <a:lnTo>
                      <a:pt x="1641" y="175"/>
                    </a:lnTo>
                    <a:lnTo>
                      <a:pt x="1578" y="180"/>
                    </a:lnTo>
                    <a:lnTo>
                      <a:pt x="1515" y="186"/>
                    </a:lnTo>
                    <a:lnTo>
                      <a:pt x="1513" y="184"/>
                    </a:lnTo>
                    <a:lnTo>
                      <a:pt x="1511" y="182"/>
                    </a:lnTo>
                    <a:lnTo>
                      <a:pt x="1510" y="182"/>
                    </a:lnTo>
                    <a:lnTo>
                      <a:pt x="1457" y="182"/>
                    </a:lnTo>
                    <a:lnTo>
                      <a:pt x="1403" y="184"/>
                    </a:lnTo>
                    <a:lnTo>
                      <a:pt x="1349" y="184"/>
                    </a:lnTo>
                    <a:lnTo>
                      <a:pt x="1295" y="193"/>
                    </a:lnTo>
                    <a:lnTo>
                      <a:pt x="1259" y="193"/>
                    </a:lnTo>
                    <a:lnTo>
                      <a:pt x="1225" y="193"/>
                    </a:lnTo>
                    <a:lnTo>
                      <a:pt x="1190" y="191"/>
                    </a:lnTo>
                    <a:lnTo>
                      <a:pt x="1190" y="189"/>
                    </a:lnTo>
                    <a:lnTo>
                      <a:pt x="1187" y="189"/>
                    </a:lnTo>
                    <a:lnTo>
                      <a:pt x="1183" y="187"/>
                    </a:lnTo>
                    <a:lnTo>
                      <a:pt x="1178" y="187"/>
                    </a:lnTo>
                    <a:lnTo>
                      <a:pt x="1172" y="187"/>
                    </a:lnTo>
                    <a:lnTo>
                      <a:pt x="1167" y="189"/>
                    </a:lnTo>
                    <a:lnTo>
                      <a:pt x="1161" y="191"/>
                    </a:lnTo>
                    <a:lnTo>
                      <a:pt x="1149" y="193"/>
                    </a:lnTo>
                    <a:lnTo>
                      <a:pt x="1152" y="196"/>
                    </a:lnTo>
                    <a:lnTo>
                      <a:pt x="1158" y="198"/>
                    </a:lnTo>
                    <a:lnTo>
                      <a:pt x="1158" y="202"/>
                    </a:lnTo>
                    <a:lnTo>
                      <a:pt x="1160" y="204"/>
                    </a:lnTo>
                    <a:lnTo>
                      <a:pt x="1160" y="207"/>
                    </a:lnTo>
                    <a:lnTo>
                      <a:pt x="1161" y="207"/>
                    </a:lnTo>
                    <a:lnTo>
                      <a:pt x="1181" y="215"/>
                    </a:lnTo>
                    <a:lnTo>
                      <a:pt x="1201" y="215"/>
                    </a:lnTo>
                    <a:lnTo>
                      <a:pt x="1228" y="218"/>
                    </a:lnTo>
                    <a:lnTo>
                      <a:pt x="1257" y="220"/>
                    </a:lnTo>
                    <a:lnTo>
                      <a:pt x="1286" y="216"/>
                    </a:lnTo>
                    <a:lnTo>
                      <a:pt x="1311" y="211"/>
                    </a:lnTo>
                    <a:lnTo>
                      <a:pt x="1360" y="209"/>
                    </a:lnTo>
                    <a:lnTo>
                      <a:pt x="1362" y="211"/>
                    </a:lnTo>
                    <a:lnTo>
                      <a:pt x="1363" y="213"/>
                    </a:lnTo>
                    <a:lnTo>
                      <a:pt x="1367" y="215"/>
                    </a:lnTo>
                    <a:lnTo>
                      <a:pt x="1369" y="215"/>
                    </a:lnTo>
                    <a:lnTo>
                      <a:pt x="1372" y="213"/>
                    </a:lnTo>
                    <a:lnTo>
                      <a:pt x="1374" y="209"/>
                    </a:lnTo>
                    <a:lnTo>
                      <a:pt x="1418" y="207"/>
                    </a:lnTo>
                    <a:lnTo>
                      <a:pt x="1419" y="207"/>
                    </a:lnTo>
                    <a:lnTo>
                      <a:pt x="1421" y="206"/>
                    </a:lnTo>
                    <a:lnTo>
                      <a:pt x="1502" y="211"/>
                    </a:lnTo>
                    <a:lnTo>
                      <a:pt x="1580" y="209"/>
                    </a:lnTo>
                    <a:lnTo>
                      <a:pt x="1654" y="202"/>
                    </a:lnTo>
                    <a:lnTo>
                      <a:pt x="1677" y="204"/>
                    </a:lnTo>
                    <a:lnTo>
                      <a:pt x="1701" y="202"/>
                    </a:lnTo>
                    <a:lnTo>
                      <a:pt x="1722" y="196"/>
                    </a:lnTo>
                    <a:lnTo>
                      <a:pt x="1744" y="186"/>
                    </a:lnTo>
                    <a:lnTo>
                      <a:pt x="1746" y="182"/>
                    </a:lnTo>
                    <a:lnTo>
                      <a:pt x="1760" y="178"/>
                    </a:lnTo>
                    <a:lnTo>
                      <a:pt x="1748" y="178"/>
                    </a:lnTo>
                    <a:lnTo>
                      <a:pt x="1746" y="175"/>
                    </a:lnTo>
                    <a:lnTo>
                      <a:pt x="1744" y="173"/>
                    </a:lnTo>
                    <a:lnTo>
                      <a:pt x="1728" y="168"/>
                    </a:lnTo>
                    <a:lnTo>
                      <a:pt x="1712" y="166"/>
                    </a:lnTo>
                    <a:close/>
                    <a:moveTo>
                      <a:pt x="1780" y="164"/>
                    </a:moveTo>
                    <a:lnTo>
                      <a:pt x="1775" y="166"/>
                    </a:lnTo>
                    <a:lnTo>
                      <a:pt x="1767" y="177"/>
                    </a:lnTo>
                    <a:lnTo>
                      <a:pt x="1780" y="178"/>
                    </a:lnTo>
                    <a:lnTo>
                      <a:pt x="1787" y="182"/>
                    </a:lnTo>
                    <a:lnTo>
                      <a:pt x="1791" y="189"/>
                    </a:lnTo>
                    <a:lnTo>
                      <a:pt x="1793" y="198"/>
                    </a:lnTo>
                    <a:lnTo>
                      <a:pt x="1793" y="207"/>
                    </a:lnTo>
                    <a:lnTo>
                      <a:pt x="1794" y="216"/>
                    </a:lnTo>
                    <a:lnTo>
                      <a:pt x="1800" y="224"/>
                    </a:lnTo>
                    <a:lnTo>
                      <a:pt x="1796" y="224"/>
                    </a:lnTo>
                    <a:lnTo>
                      <a:pt x="1794" y="225"/>
                    </a:lnTo>
                    <a:lnTo>
                      <a:pt x="1793" y="229"/>
                    </a:lnTo>
                    <a:lnTo>
                      <a:pt x="1793" y="233"/>
                    </a:lnTo>
                    <a:lnTo>
                      <a:pt x="1793" y="236"/>
                    </a:lnTo>
                    <a:lnTo>
                      <a:pt x="1789" y="238"/>
                    </a:lnTo>
                    <a:lnTo>
                      <a:pt x="1789" y="242"/>
                    </a:lnTo>
                    <a:lnTo>
                      <a:pt x="1789" y="243"/>
                    </a:lnTo>
                    <a:lnTo>
                      <a:pt x="1789" y="243"/>
                    </a:lnTo>
                    <a:lnTo>
                      <a:pt x="1791" y="243"/>
                    </a:lnTo>
                    <a:lnTo>
                      <a:pt x="1793" y="242"/>
                    </a:lnTo>
                    <a:lnTo>
                      <a:pt x="1793" y="240"/>
                    </a:lnTo>
                    <a:lnTo>
                      <a:pt x="1793" y="236"/>
                    </a:lnTo>
                    <a:lnTo>
                      <a:pt x="1796" y="234"/>
                    </a:lnTo>
                    <a:lnTo>
                      <a:pt x="1798" y="234"/>
                    </a:lnTo>
                    <a:lnTo>
                      <a:pt x="1800" y="231"/>
                    </a:lnTo>
                    <a:lnTo>
                      <a:pt x="1800" y="227"/>
                    </a:lnTo>
                    <a:lnTo>
                      <a:pt x="1800" y="224"/>
                    </a:lnTo>
                    <a:lnTo>
                      <a:pt x="1811" y="222"/>
                    </a:lnTo>
                    <a:lnTo>
                      <a:pt x="1818" y="215"/>
                    </a:lnTo>
                    <a:lnTo>
                      <a:pt x="1822" y="206"/>
                    </a:lnTo>
                    <a:lnTo>
                      <a:pt x="1823" y="196"/>
                    </a:lnTo>
                    <a:lnTo>
                      <a:pt x="1825" y="186"/>
                    </a:lnTo>
                    <a:lnTo>
                      <a:pt x="1829" y="177"/>
                    </a:lnTo>
                    <a:lnTo>
                      <a:pt x="1816" y="182"/>
                    </a:lnTo>
                    <a:lnTo>
                      <a:pt x="1805" y="180"/>
                    </a:lnTo>
                    <a:lnTo>
                      <a:pt x="1796" y="175"/>
                    </a:lnTo>
                    <a:lnTo>
                      <a:pt x="1787" y="168"/>
                    </a:lnTo>
                    <a:lnTo>
                      <a:pt x="1780" y="164"/>
                    </a:lnTo>
                    <a:close/>
                    <a:moveTo>
                      <a:pt x="2388" y="160"/>
                    </a:moveTo>
                    <a:lnTo>
                      <a:pt x="2370" y="166"/>
                    </a:lnTo>
                    <a:lnTo>
                      <a:pt x="2373" y="178"/>
                    </a:lnTo>
                    <a:lnTo>
                      <a:pt x="2382" y="187"/>
                    </a:lnTo>
                    <a:lnTo>
                      <a:pt x="2395" y="191"/>
                    </a:lnTo>
                    <a:lnTo>
                      <a:pt x="2408" y="191"/>
                    </a:lnTo>
                    <a:lnTo>
                      <a:pt x="2419" y="186"/>
                    </a:lnTo>
                    <a:lnTo>
                      <a:pt x="2428" y="177"/>
                    </a:lnTo>
                    <a:lnTo>
                      <a:pt x="2431" y="164"/>
                    </a:lnTo>
                    <a:lnTo>
                      <a:pt x="2417" y="164"/>
                    </a:lnTo>
                    <a:lnTo>
                      <a:pt x="2402" y="160"/>
                    </a:lnTo>
                    <a:lnTo>
                      <a:pt x="2388" y="160"/>
                    </a:lnTo>
                    <a:close/>
                    <a:moveTo>
                      <a:pt x="4734" y="160"/>
                    </a:moveTo>
                    <a:lnTo>
                      <a:pt x="4720" y="162"/>
                    </a:lnTo>
                    <a:lnTo>
                      <a:pt x="4711" y="168"/>
                    </a:lnTo>
                    <a:lnTo>
                      <a:pt x="4704" y="175"/>
                    </a:lnTo>
                    <a:lnTo>
                      <a:pt x="4702" y="187"/>
                    </a:lnTo>
                    <a:lnTo>
                      <a:pt x="4711" y="186"/>
                    </a:lnTo>
                    <a:lnTo>
                      <a:pt x="4720" y="184"/>
                    </a:lnTo>
                    <a:lnTo>
                      <a:pt x="4729" y="182"/>
                    </a:lnTo>
                    <a:lnTo>
                      <a:pt x="4734" y="178"/>
                    </a:lnTo>
                    <a:lnTo>
                      <a:pt x="4736" y="171"/>
                    </a:lnTo>
                    <a:lnTo>
                      <a:pt x="4734" y="160"/>
                    </a:lnTo>
                    <a:close/>
                    <a:moveTo>
                      <a:pt x="4803" y="157"/>
                    </a:moveTo>
                    <a:lnTo>
                      <a:pt x="4792" y="160"/>
                    </a:lnTo>
                    <a:lnTo>
                      <a:pt x="4781" y="162"/>
                    </a:lnTo>
                    <a:lnTo>
                      <a:pt x="4774" y="166"/>
                    </a:lnTo>
                    <a:lnTo>
                      <a:pt x="4770" y="175"/>
                    </a:lnTo>
                    <a:lnTo>
                      <a:pt x="4774" y="177"/>
                    </a:lnTo>
                    <a:lnTo>
                      <a:pt x="4781" y="180"/>
                    </a:lnTo>
                    <a:lnTo>
                      <a:pt x="4790" y="180"/>
                    </a:lnTo>
                    <a:lnTo>
                      <a:pt x="4798" y="180"/>
                    </a:lnTo>
                    <a:lnTo>
                      <a:pt x="4803" y="177"/>
                    </a:lnTo>
                    <a:lnTo>
                      <a:pt x="4805" y="169"/>
                    </a:lnTo>
                    <a:lnTo>
                      <a:pt x="4803" y="157"/>
                    </a:lnTo>
                    <a:close/>
                    <a:moveTo>
                      <a:pt x="213" y="157"/>
                    </a:moveTo>
                    <a:lnTo>
                      <a:pt x="207" y="157"/>
                    </a:lnTo>
                    <a:lnTo>
                      <a:pt x="204" y="159"/>
                    </a:lnTo>
                    <a:lnTo>
                      <a:pt x="200" y="162"/>
                    </a:lnTo>
                    <a:lnTo>
                      <a:pt x="195" y="162"/>
                    </a:lnTo>
                    <a:lnTo>
                      <a:pt x="186" y="157"/>
                    </a:lnTo>
                    <a:lnTo>
                      <a:pt x="187" y="164"/>
                    </a:lnTo>
                    <a:lnTo>
                      <a:pt x="187" y="169"/>
                    </a:lnTo>
                    <a:lnTo>
                      <a:pt x="186" y="173"/>
                    </a:lnTo>
                    <a:lnTo>
                      <a:pt x="184" y="175"/>
                    </a:lnTo>
                    <a:lnTo>
                      <a:pt x="180" y="178"/>
                    </a:lnTo>
                    <a:lnTo>
                      <a:pt x="177" y="180"/>
                    </a:lnTo>
                    <a:lnTo>
                      <a:pt x="173" y="180"/>
                    </a:lnTo>
                    <a:lnTo>
                      <a:pt x="168" y="182"/>
                    </a:lnTo>
                    <a:lnTo>
                      <a:pt x="164" y="184"/>
                    </a:lnTo>
                    <a:lnTo>
                      <a:pt x="162" y="178"/>
                    </a:lnTo>
                    <a:lnTo>
                      <a:pt x="159" y="178"/>
                    </a:lnTo>
                    <a:lnTo>
                      <a:pt x="159" y="178"/>
                    </a:lnTo>
                    <a:lnTo>
                      <a:pt x="157" y="178"/>
                    </a:lnTo>
                    <a:lnTo>
                      <a:pt x="157" y="180"/>
                    </a:lnTo>
                    <a:lnTo>
                      <a:pt x="159" y="182"/>
                    </a:lnTo>
                    <a:lnTo>
                      <a:pt x="160" y="184"/>
                    </a:lnTo>
                    <a:lnTo>
                      <a:pt x="164" y="184"/>
                    </a:lnTo>
                    <a:lnTo>
                      <a:pt x="177" y="193"/>
                    </a:lnTo>
                    <a:lnTo>
                      <a:pt x="191" y="195"/>
                    </a:lnTo>
                    <a:lnTo>
                      <a:pt x="204" y="189"/>
                    </a:lnTo>
                    <a:lnTo>
                      <a:pt x="214" y="178"/>
                    </a:lnTo>
                    <a:lnTo>
                      <a:pt x="222" y="160"/>
                    </a:lnTo>
                    <a:lnTo>
                      <a:pt x="213" y="157"/>
                    </a:lnTo>
                    <a:close/>
                    <a:moveTo>
                      <a:pt x="2758" y="153"/>
                    </a:moveTo>
                    <a:lnTo>
                      <a:pt x="2747" y="157"/>
                    </a:lnTo>
                    <a:lnTo>
                      <a:pt x="2736" y="159"/>
                    </a:lnTo>
                    <a:lnTo>
                      <a:pt x="2729" y="162"/>
                    </a:lnTo>
                    <a:lnTo>
                      <a:pt x="2725" y="171"/>
                    </a:lnTo>
                    <a:lnTo>
                      <a:pt x="2732" y="175"/>
                    </a:lnTo>
                    <a:lnTo>
                      <a:pt x="2741" y="177"/>
                    </a:lnTo>
                    <a:lnTo>
                      <a:pt x="2750" y="173"/>
                    </a:lnTo>
                    <a:lnTo>
                      <a:pt x="2756" y="166"/>
                    </a:lnTo>
                    <a:lnTo>
                      <a:pt x="2758" y="153"/>
                    </a:lnTo>
                    <a:close/>
                    <a:moveTo>
                      <a:pt x="2483" y="153"/>
                    </a:moveTo>
                    <a:lnTo>
                      <a:pt x="2473" y="157"/>
                    </a:lnTo>
                    <a:lnTo>
                      <a:pt x="2471" y="168"/>
                    </a:lnTo>
                    <a:lnTo>
                      <a:pt x="2476" y="173"/>
                    </a:lnTo>
                    <a:lnTo>
                      <a:pt x="2483" y="177"/>
                    </a:lnTo>
                    <a:lnTo>
                      <a:pt x="2492" y="177"/>
                    </a:lnTo>
                    <a:lnTo>
                      <a:pt x="2502" y="173"/>
                    </a:lnTo>
                    <a:lnTo>
                      <a:pt x="2507" y="168"/>
                    </a:lnTo>
                    <a:lnTo>
                      <a:pt x="2507" y="160"/>
                    </a:lnTo>
                    <a:lnTo>
                      <a:pt x="2500" y="159"/>
                    </a:lnTo>
                    <a:lnTo>
                      <a:pt x="2492" y="155"/>
                    </a:lnTo>
                    <a:lnTo>
                      <a:pt x="2483" y="153"/>
                    </a:lnTo>
                    <a:close/>
                    <a:moveTo>
                      <a:pt x="2325" y="153"/>
                    </a:moveTo>
                    <a:lnTo>
                      <a:pt x="2318" y="157"/>
                    </a:lnTo>
                    <a:lnTo>
                      <a:pt x="2307" y="157"/>
                    </a:lnTo>
                    <a:lnTo>
                      <a:pt x="2294" y="159"/>
                    </a:lnTo>
                    <a:lnTo>
                      <a:pt x="2285" y="160"/>
                    </a:lnTo>
                    <a:lnTo>
                      <a:pt x="2278" y="164"/>
                    </a:lnTo>
                    <a:lnTo>
                      <a:pt x="2276" y="173"/>
                    </a:lnTo>
                    <a:lnTo>
                      <a:pt x="2253" y="166"/>
                    </a:lnTo>
                    <a:lnTo>
                      <a:pt x="2224" y="160"/>
                    </a:lnTo>
                    <a:lnTo>
                      <a:pt x="2191" y="159"/>
                    </a:lnTo>
                    <a:lnTo>
                      <a:pt x="2157" y="160"/>
                    </a:lnTo>
                    <a:lnTo>
                      <a:pt x="2126" y="166"/>
                    </a:lnTo>
                    <a:lnTo>
                      <a:pt x="2099" y="171"/>
                    </a:lnTo>
                    <a:lnTo>
                      <a:pt x="2079" y="180"/>
                    </a:lnTo>
                    <a:lnTo>
                      <a:pt x="2085" y="184"/>
                    </a:lnTo>
                    <a:lnTo>
                      <a:pt x="2097" y="184"/>
                    </a:lnTo>
                    <a:lnTo>
                      <a:pt x="2112" y="184"/>
                    </a:lnTo>
                    <a:lnTo>
                      <a:pt x="2128" y="184"/>
                    </a:lnTo>
                    <a:lnTo>
                      <a:pt x="2144" y="184"/>
                    </a:lnTo>
                    <a:lnTo>
                      <a:pt x="2162" y="184"/>
                    </a:lnTo>
                    <a:lnTo>
                      <a:pt x="2177" y="186"/>
                    </a:lnTo>
                    <a:lnTo>
                      <a:pt x="2188" y="191"/>
                    </a:lnTo>
                    <a:lnTo>
                      <a:pt x="2195" y="198"/>
                    </a:lnTo>
                    <a:lnTo>
                      <a:pt x="2195" y="211"/>
                    </a:lnTo>
                    <a:lnTo>
                      <a:pt x="2208" y="195"/>
                    </a:lnTo>
                    <a:lnTo>
                      <a:pt x="2220" y="187"/>
                    </a:lnTo>
                    <a:lnTo>
                      <a:pt x="2233" y="186"/>
                    </a:lnTo>
                    <a:lnTo>
                      <a:pt x="2245" y="189"/>
                    </a:lnTo>
                    <a:lnTo>
                      <a:pt x="2262" y="191"/>
                    </a:lnTo>
                    <a:lnTo>
                      <a:pt x="2280" y="195"/>
                    </a:lnTo>
                    <a:lnTo>
                      <a:pt x="2276" y="173"/>
                    </a:lnTo>
                    <a:lnTo>
                      <a:pt x="2280" y="173"/>
                    </a:lnTo>
                    <a:lnTo>
                      <a:pt x="2281" y="175"/>
                    </a:lnTo>
                    <a:lnTo>
                      <a:pt x="2283" y="178"/>
                    </a:lnTo>
                    <a:lnTo>
                      <a:pt x="2285" y="182"/>
                    </a:lnTo>
                    <a:lnTo>
                      <a:pt x="2285" y="186"/>
                    </a:lnTo>
                    <a:lnTo>
                      <a:pt x="2287" y="189"/>
                    </a:lnTo>
                    <a:lnTo>
                      <a:pt x="2287" y="193"/>
                    </a:lnTo>
                    <a:lnTo>
                      <a:pt x="2301" y="191"/>
                    </a:lnTo>
                    <a:lnTo>
                      <a:pt x="2314" y="186"/>
                    </a:lnTo>
                    <a:lnTo>
                      <a:pt x="2323" y="180"/>
                    </a:lnTo>
                    <a:lnTo>
                      <a:pt x="2327" y="169"/>
                    </a:lnTo>
                    <a:lnTo>
                      <a:pt x="2325" y="153"/>
                    </a:lnTo>
                    <a:close/>
                    <a:moveTo>
                      <a:pt x="2662" y="151"/>
                    </a:moveTo>
                    <a:lnTo>
                      <a:pt x="2662" y="155"/>
                    </a:lnTo>
                    <a:lnTo>
                      <a:pt x="2660" y="159"/>
                    </a:lnTo>
                    <a:lnTo>
                      <a:pt x="2658" y="162"/>
                    </a:lnTo>
                    <a:lnTo>
                      <a:pt x="2655" y="164"/>
                    </a:lnTo>
                    <a:lnTo>
                      <a:pt x="2653" y="166"/>
                    </a:lnTo>
                    <a:lnTo>
                      <a:pt x="2649" y="168"/>
                    </a:lnTo>
                    <a:lnTo>
                      <a:pt x="2648" y="171"/>
                    </a:lnTo>
                    <a:lnTo>
                      <a:pt x="2648" y="175"/>
                    </a:lnTo>
                    <a:lnTo>
                      <a:pt x="2651" y="175"/>
                    </a:lnTo>
                    <a:lnTo>
                      <a:pt x="2655" y="177"/>
                    </a:lnTo>
                    <a:lnTo>
                      <a:pt x="2658" y="178"/>
                    </a:lnTo>
                    <a:lnTo>
                      <a:pt x="2662" y="180"/>
                    </a:lnTo>
                    <a:lnTo>
                      <a:pt x="2666" y="182"/>
                    </a:lnTo>
                    <a:lnTo>
                      <a:pt x="2669" y="182"/>
                    </a:lnTo>
                    <a:lnTo>
                      <a:pt x="2675" y="180"/>
                    </a:lnTo>
                    <a:lnTo>
                      <a:pt x="2673" y="171"/>
                    </a:lnTo>
                    <a:lnTo>
                      <a:pt x="2671" y="162"/>
                    </a:lnTo>
                    <a:lnTo>
                      <a:pt x="2667" y="153"/>
                    </a:lnTo>
                    <a:lnTo>
                      <a:pt x="2662" y="151"/>
                    </a:lnTo>
                    <a:close/>
                    <a:moveTo>
                      <a:pt x="4587" y="150"/>
                    </a:moveTo>
                    <a:lnTo>
                      <a:pt x="4559" y="153"/>
                    </a:lnTo>
                    <a:lnTo>
                      <a:pt x="4536" y="159"/>
                    </a:lnTo>
                    <a:lnTo>
                      <a:pt x="4514" y="164"/>
                    </a:lnTo>
                    <a:lnTo>
                      <a:pt x="4495" y="169"/>
                    </a:lnTo>
                    <a:lnTo>
                      <a:pt x="4473" y="173"/>
                    </a:lnTo>
                    <a:lnTo>
                      <a:pt x="4451" y="173"/>
                    </a:lnTo>
                    <a:lnTo>
                      <a:pt x="4462" y="189"/>
                    </a:lnTo>
                    <a:lnTo>
                      <a:pt x="4476" y="198"/>
                    </a:lnTo>
                    <a:lnTo>
                      <a:pt x="4493" y="204"/>
                    </a:lnTo>
                    <a:lnTo>
                      <a:pt x="4511" y="204"/>
                    </a:lnTo>
                    <a:lnTo>
                      <a:pt x="4529" y="202"/>
                    </a:lnTo>
                    <a:lnTo>
                      <a:pt x="4547" y="198"/>
                    </a:lnTo>
                    <a:lnTo>
                      <a:pt x="4567" y="195"/>
                    </a:lnTo>
                    <a:lnTo>
                      <a:pt x="4585" y="195"/>
                    </a:lnTo>
                    <a:lnTo>
                      <a:pt x="4601" y="196"/>
                    </a:lnTo>
                    <a:lnTo>
                      <a:pt x="4603" y="186"/>
                    </a:lnTo>
                    <a:lnTo>
                      <a:pt x="4606" y="177"/>
                    </a:lnTo>
                    <a:lnTo>
                      <a:pt x="4614" y="169"/>
                    </a:lnTo>
                    <a:lnTo>
                      <a:pt x="4619" y="162"/>
                    </a:lnTo>
                    <a:lnTo>
                      <a:pt x="4621" y="151"/>
                    </a:lnTo>
                    <a:lnTo>
                      <a:pt x="4587" y="150"/>
                    </a:lnTo>
                    <a:close/>
                    <a:moveTo>
                      <a:pt x="2572" y="148"/>
                    </a:moveTo>
                    <a:lnTo>
                      <a:pt x="2556" y="151"/>
                    </a:lnTo>
                    <a:lnTo>
                      <a:pt x="2541" y="159"/>
                    </a:lnTo>
                    <a:lnTo>
                      <a:pt x="2532" y="171"/>
                    </a:lnTo>
                    <a:lnTo>
                      <a:pt x="2529" y="187"/>
                    </a:lnTo>
                    <a:lnTo>
                      <a:pt x="2545" y="187"/>
                    </a:lnTo>
                    <a:lnTo>
                      <a:pt x="2563" y="180"/>
                    </a:lnTo>
                    <a:lnTo>
                      <a:pt x="2581" y="171"/>
                    </a:lnTo>
                    <a:lnTo>
                      <a:pt x="2601" y="168"/>
                    </a:lnTo>
                    <a:lnTo>
                      <a:pt x="2621" y="169"/>
                    </a:lnTo>
                    <a:lnTo>
                      <a:pt x="2622" y="180"/>
                    </a:lnTo>
                    <a:lnTo>
                      <a:pt x="2619" y="184"/>
                    </a:lnTo>
                    <a:lnTo>
                      <a:pt x="2619" y="186"/>
                    </a:lnTo>
                    <a:lnTo>
                      <a:pt x="2619" y="187"/>
                    </a:lnTo>
                    <a:lnTo>
                      <a:pt x="2619" y="187"/>
                    </a:lnTo>
                    <a:lnTo>
                      <a:pt x="2621" y="187"/>
                    </a:lnTo>
                    <a:lnTo>
                      <a:pt x="2622" y="186"/>
                    </a:lnTo>
                    <a:lnTo>
                      <a:pt x="2622" y="184"/>
                    </a:lnTo>
                    <a:lnTo>
                      <a:pt x="2622" y="180"/>
                    </a:lnTo>
                    <a:lnTo>
                      <a:pt x="2626" y="178"/>
                    </a:lnTo>
                    <a:lnTo>
                      <a:pt x="2628" y="175"/>
                    </a:lnTo>
                    <a:lnTo>
                      <a:pt x="2628" y="173"/>
                    </a:lnTo>
                    <a:lnTo>
                      <a:pt x="2626" y="171"/>
                    </a:lnTo>
                    <a:lnTo>
                      <a:pt x="2624" y="169"/>
                    </a:lnTo>
                    <a:lnTo>
                      <a:pt x="2621" y="169"/>
                    </a:lnTo>
                    <a:lnTo>
                      <a:pt x="2615" y="159"/>
                    </a:lnTo>
                    <a:lnTo>
                      <a:pt x="2603" y="151"/>
                    </a:lnTo>
                    <a:lnTo>
                      <a:pt x="2588" y="148"/>
                    </a:lnTo>
                    <a:lnTo>
                      <a:pt x="2572" y="148"/>
                    </a:lnTo>
                    <a:close/>
                    <a:moveTo>
                      <a:pt x="2799" y="146"/>
                    </a:moveTo>
                    <a:lnTo>
                      <a:pt x="2785" y="151"/>
                    </a:lnTo>
                    <a:lnTo>
                      <a:pt x="2774" y="160"/>
                    </a:lnTo>
                    <a:lnTo>
                      <a:pt x="2768" y="173"/>
                    </a:lnTo>
                    <a:lnTo>
                      <a:pt x="2777" y="177"/>
                    </a:lnTo>
                    <a:lnTo>
                      <a:pt x="2786" y="175"/>
                    </a:lnTo>
                    <a:lnTo>
                      <a:pt x="2795" y="171"/>
                    </a:lnTo>
                    <a:lnTo>
                      <a:pt x="2806" y="169"/>
                    </a:lnTo>
                    <a:lnTo>
                      <a:pt x="2821" y="173"/>
                    </a:lnTo>
                    <a:lnTo>
                      <a:pt x="2819" y="166"/>
                    </a:lnTo>
                    <a:lnTo>
                      <a:pt x="2817" y="162"/>
                    </a:lnTo>
                    <a:lnTo>
                      <a:pt x="2815" y="159"/>
                    </a:lnTo>
                    <a:lnTo>
                      <a:pt x="2812" y="155"/>
                    </a:lnTo>
                    <a:lnTo>
                      <a:pt x="2808" y="153"/>
                    </a:lnTo>
                    <a:lnTo>
                      <a:pt x="2805" y="151"/>
                    </a:lnTo>
                    <a:lnTo>
                      <a:pt x="2803" y="150"/>
                    </a:lnTo>
                    <a:lnTo>
                      <a:pt x="2799" y="146"/>
                    </a:lnTo>
                    <a:close/>
                    <a:moveTo>
                      <a:pt x="2927" y="141"/>
                    </a:moveTo>
                    <a:lnTo>
                      <a:pt x="2922" y="141"/>
                    </a:lnTo>
                    <a:lnTo>
                      <a:pt x="2918" y="142"/>
                    </a:lnTo>
                    <a:lnTo>
                      <a:pt x="2913" y="144"/>
                    </a:lnTo>
                    <a:lnTo>
                      <a:pt x="2909" y="148"/>
                    </a:lnTo>
                    <a:lnTo>
                      <a:pt x="2906" y="150"/>
                    </a:lnTo>
                    <a:lnTo>
                      <a:pt x="2904" y="153"/>
                    </a:lnTo>
                    <a:lnTo>
                      <a:pt x="2902" y="157"/>
                    </a:lnTo>
                    <a:lnTo>
                      <a:pt x="2902" y="159"/>
                    </a:lnTo>
                    <a:lnTo>
                      <a:pt x="2904" y="162"/>
                    </a:lnTo>
                    <a:lnTo>
                      <a:pt x="2907" y="164"/>
                    </a:lnTo>
                    <a:lnTo>
                      <a:pt x="2915" y="166"/>
                    </a:lnTo>
                    <a:lnTo>
                      <a:pt x="2915" y="160"/>
                    </a:lnTo>
                    <a:lnTo>
                      <a:pt x="2916" y="159"/>
                    </a:lnTo>
                    <a:lnTo>
                      <a:pt x="2918" y="157"/>
                    </a:lnTo>
                    <a:lnTo>
                      <a:pt x="2920" y="157"/>
                    </a:lnTo>
                    <a:lnTo>
                      <a:pt x="2924" y="159"/>
                    </a:lnTo>
                    <a:lnTo>
                      <a:pt x="2927" y="160"/>
                    </a:lnTo>
                    <a:lnTo>
                      <a:pt x="2931" y="160"/>
                    </a:lnTo>
                    <a:lnTo>
                      <a:pt x="2934" y="162"/>
                    </a:lnTo>
                    <a:lnTo>
                      <a:pt x="2940" y="160"/>
                    </a:lnTo>
                    <a:lnTo>
                      <a:pt x="2940" y="153"/>
                    </a:lnTo>
                    <a:lnTo>
                      <a:pt x="2940" y="148"/>
                    </a:lnTo>
                    <a:lnTo>
                      <a:pt x="2938" y="144"/>
                    </a:lnTo>
                    <a:lnTo>
                      <a:pt x="2934" y="142"/>
                    </a:lnTo>
                    <a:lnTo>
                      <a:pt x="2931" y="141"/>
                    </a:lnTo>
                    <a:lnTo>
                      <a:pt x="2927" y="141"/>
                    </a:lnTo>
                    <a:close/>
                    <a:moveTo>
                      <a:pt x="2833" y="139"/>
                    </a:moveTo>
                    <a:lnTo>
                      <a:pt x="2833" y="144"/>
                    </a:lnTo>
                    <a:lnTo>
                      <a:pt x="2832" y="148"/>
                    </a:lnTo>
                    <a:lnTo>
                      <a:pt x="2830" y="151"/>
                    </a:lnTo>
                    <a:lnTo>
                      <a:pt x="2830" y="153"/>
                    </a:lnTo>
                    <a:lnTo>
                      <a:pt x="2828" y="157"/>
                    </a:lnTo>
                    <a:lnTo>
                      <a:pt x="2826" y="162"/>
                    </a:lnTo>
                    <a:lnTo>
                      <a:pt x="2832" y="160"/>
                    </a:lnTo>
                    <a:lnTo>
                      <a:pt x="2833" y="162"/>
                    </a:lnTo>
                    <a:lnTo>
                      <a:pt x="2837" y="164"/>
                    </a:lnTo>
                    <a:lnTo>
                      <a:pt x="2839" y="166"/>
                    </a:lnTo>
                    <a:lnTo>
                      <a:pt x="2842" y="168"/>
                    </a:lnTo>
                    <a:lnTo>
                      <a:pt x="2844" y="168"/>
                    </a:lnTo>
                    <a:lnTo>
                      <a:pt x="2844" y="164"/>
                    </a:lnTo>
                    <a:lnTo>
                      <a:pt x="2844" y="160"/>
                    </a:lnTo>
                    <a:lnTo>
                      <a:pt x="2848" y="157"/>
                    </a:lnTo>
                    <a:lnTo>
                      <a:pt x="2850" y="153"/>
                    </a:lnTo>
                    <a:lnTo>
                      <a:pt x="2850" y="150"/>
                    </a:lnTo>
                    <a:lnTo>
                      <a:pt x="2851" y="146"/>
                    </a:lnTo>
                    <a:lnTo>
                      <a:pt x="2848" y="146"/>
                    </a:lnTo>
                    <a:lnTo>
                      <a:pt x="2844" y="146"/>
                    </a:lnTo>
                    <a:lnTo>
                      <a:pt x="2841" y="144"/>
                    </a:lnTo>
                    <a:lnTo>
                      <a:pt x="2839" y="142"/>
                    </a:lnTo>
                    <a:lnTo>
                      <a:pt x="2835" y="141"/>
                    </a:lnTo>
                    <a:lnTo>
                      <a:pt x="2833" y="139"/>
                    </a:lnTo>
                    <a:close/>
                    <a:moveTo>
                      <a:pt x="4410" y="139"/>
                    </a:moveTo>
                    <a:lnTo>
                      <a:pt x="4403" y="141"/>
                    </a:lnTo>
                    <a:lnTo>
                      <a:pt x="4404" y="150"/>
                    </a:lnTo>
                    <a:lnTo>
                      <a:pt x="4408" y="157"/>
                    </a:lnTo>
                    <a:lnTo>
                      <a:pt x="4413" y="162"/>
                    </a:lnTo>
                    <a:lnTo>
                      <a:pt x="4415" y="169"/>
                    </a:lnTo>
                    <a:lnTo>
                      <a:pt x="4401" y="177"/>
                    </a:lnTo>
                    <a:lnTo>
                      <a:pt x="4388" y="178"/>
                    </a:lnTo>
                    <a:lnTo>
                      <a:pt x="4377" y="177"/>
                    </a:lnTo>
                    <a:lnTo>
                      <a:pt x="4366" y="175"/>
                    </a:lnTo>
                    <a:lnTo>
                      <a:pt x="4357" y="178"/>
                    </a:lnTo>
                    <a:lnTo>
                      <a:pt x="4350" y="186"/>
                    </a:lnTo>
                    <a:lnTo>
                      <a:pt x="4343" y="204"/>
                    </a:lnTo>
                    <a:lnTo>
                      <a:pt x="4363" y="202"/>
                    </a:lnTo>
                    <a:lnTo>
                      <a:pt x="4377" y="202"/>
                    </a:lnTo>
                    <a:lnTo>
                      <a:pt x="4390" y="202"/>
                    </a:lnTo>
                    <a:lnTo>
                      <a:pt x="4404" y="202"/>
                    </a:lnTo>
                    <a:lnTo>
                      <a:pt x="4421" y="198"/>
                    </a:lnTo>
                    <a:lnTo>
                      <a:pt x="4444" y="195"/>
                    </a:lnTo>
                    <a:lnTo>
                      <a:pt x="4444" y="184"/>
                    </a:lnTo>
                    <a:lnTo>
                      <a:pt x="4440" y="178"/>
                    </a:lnTo>
                    <a:lnTo>
                      <a:pt x="4437" y="178"/>
                    </a:lnTo>
                    <a:lnTo>
                      <a:pt x="4433" y="180"/>
                    </a:lnTo>
                    <a:lnTo>
                      <a:pt x="4428" y="184"/>
                    </a:lnTo>
                    <a:lnTo>
                      <a:pt x="4422" y="184"/>
                    </a:lnTo>
                    <a:lnTo>
                      <a:pt x="4419" y="180"/>
                    </a:lnTo>
                    <a:lnTo>
                      <a:pt x="4415" y="169"/>
                    </a:lnTo>
                    <a:lnTo>
                      <a:pt x="4424" y="168"/>
                    </a:lnTo>
                    <a:lnTo>
                      <a:pt x="4424" y="162"/>
                    </a:lnTo>
                    <a:lnTo>
                      <a:pt x="4426" y="159"/>
                    </a:lnTo>
                    <a:lnTo>
                      <a:pt x="4428" y="155"/>
                    </a:lnTo>
                    <a:lnTo>
                      <a:pt x="4430" y="151"/>
                    </a:lnTo>
                    <a:lnTo>
                      <a:pt x="4430" y="146"/>
                    </a:lnTo>
                    <a:lnTo>
                      <a:pt x="4426" y="142"/>
                    </a:lnTo>
                    <a:lnTo>
                      <a:pt x="4421" y="141"/>
                    </a:lnTo>
                    <a:lnTo>
                      <a:pt x="4415" y="139"/>
                    </a:lnTo>
                    <a:lnTo>
                      <a:pt x="4410" y="139"/>
                    </a:lnTo>
                    <a:close/>
                    <a:moveTo>
                      <a:pt x="5129" y="139"/>
                    </a:moveTo>
                    <a:lnTo>
                      <a:pt x="5122" y="141"/>
                    </a:lnTo>
                    <a:lnTo>
                      <a:pt x="5117" y="146"/>
                    </a:lnTo>
                    <a:lnTo>
                      <a:pt x="5113" y="160"/>
                    </a:lnTo>
                    <a:lnTo>
                      <a:pt x="5124" y="166"/>
                    </a:lnTo>
                    <a:lnTo>
                      <a:pt x="5137" y="166"/>
                    </a:lnTo>
                    <a:lnTo>
                      <a:pt x="5147" y="160"/>
                    </a:lnTo>
                    <a:lnTo>
                      <a:pt x="5156" y="151"/>
                    </a:lnTo>
                    <a:lnTo>
                      <a:pt x="5162" y="141"/>
                    </a:lnTo>
                    <a:lnTo>
                      <a:pt x="5151" y="142"/>
                    </a:lnTo>
                    <a:lnTo>
                      <a:pt x="5138" y="141"/>
                    </a:lnTo>
                    <a:lnTo>
                      <a:pt x="5129" y="139"/>
                    </a:lnTo>
                    <a:close/>
                    <a:moveTo>
                      <a:pt x="2893" y="139"/>
                    </a:moveTo>
                    <a:lnTo>
                      <a:pt x="2878" y="144"/>
                    </a:lnTo>
                    <a:lnTo>
                      <a:pt x="2868" y="153"/>
                    </a:lnTo>
                    <a:lnTo>
                      <a:pt x="2862" y="166"/>
                    </a:lnTo>
                    <a:lnTo>
                      <a:pt x="2869" y="168"/>
                    </a:lnTo>
                    <a:lnTo>
                      <a:pt x="2877" y="169"/>
                    </a:lnTo>
                    <a:lnTo>
                      <a:pt x="2886" y="171"/>
                    </a:lnTo>
                    <a:lnTo>
                      <a:pt x="2897" y="169"/>
                    </a:lnTo>
                    <a:lnTo>
                      <a:pt x="2893" y="139"/>
                    </a:lnTo>
                    <a:close/>
                    <a:moveTo>
                      <a:pt x="3071" y="137"/>
                    </a:moveTo>
                    <a:lnTo>
                      <a:pt x="3055" y="137"/>
                    </a:lnTo>
                    <a:lnTo>
                      <a:pt x="3037" y="139"/>
                    </a:lnTo>
                    <a:lnTo>
                      <a:pt x="3023" y="144"/>
                    </a:lnTo>
                    <a:lnTo>
                      <a:pt x="3012" y="150"/>
                    </a:lnTo>
                    <a:lnTo>
                      <a:pt x="3010" y="159"/>
                    </a:lnTo>
                    <a:lnTo>
                      <a:pt x="3017" y="166"/>
                    </a:lnTo>
                    <a:lnTo>
                      <a:pt x="3021" y="160"/>
                    </a:lnTo>
                    <a:lnTo>
                      <a:pt x="3030" y="159"/>
                    </a:lnTo>
                    <a:lnTo>
                      <a:pt x="3039" y="159"/>
                    </a:lnTo>
                    <a:lnTo>
                      <a:pt x="3052" y="162"/>
                    </a:lnTo>
                    <a:lnTo>
                      <a:pt x="3064" y="164"/>
                    </a:lnTo>
                    <a:lnTo>
                      <a:pt x="3075" y="164"/>
                    </a:lnTo>
                    <a:lnTo>
                      <a:pt x="3084" y="160"/>
                    </a:lnTo>
                    <a:lnTo>
                      <a:pt x="3089" y="155"/>
                    </a:lnTo>
                    <a:lnTo>
                      <a:pt x="3091" y="142"/>
                    </a:lnTo>
                    <a:lnTo>
                      <a:pt x="3084" y="137"/>
                    </a:lnTo>
                    <a:lnTo>
                      <a:pt x="3071" y="137"/>
                    </a:lnTo>
                    <a:close/>
                    <a:moveTo>
                      <a:pt x="5048" y="130"/>
                    </a:moveTo>
                    <a:lnTo>
                      <a:pt x="5036" y="139"/>
                    </a:lnTo>
                    <a:lnTo>
                      <a:pt x="5019" y="142"/>
                    </a:lnTo>
                    <a:lnTo>
                      <a:pt x="5000" y="142"/>
                    </a:lnTo>
                    <a:lnTo>
                      <a:pt x="4978" y="144"/>
                    </a:lnTo>
                    <a:lnTo>
                      <a:pt x="4958" y="146"/>
                    </a:lnTo>
                    <a:lnTo>
                      <a:pt x="4938" y="153"/>
                    </a:lnTo>
                    <a:lnTo>
                      <a:pt x="4924" y="166"/>
                    </a:lnTo>
                    <a:lnTo>
                      <a:pt x="4920" y="168"/>
                    </a:lnTo>
                    <a:lnTo>
                      <a:pt x="4920" y="171"/>
                    </a:lnTo>
                    <a:lnTo>
                      <a:pt x="4920" y="173"/>
                    </a:lnTo>
                    <a:lnTo>
                      <a:pt x="4920" y="173"/>
                    </a:lnTo>
                    <a:lnTo>
                      <a:pt x="4922" y="173"/>
                    </a:lnTo>
                    <a:lnTo>
                      <a:pt x="4924" y="171"/>
                    </a:lnTo>
                    <a:lnTo>
                      <a:pt x="4924" y="169"/>
                    </a:lnTo>
                    <a:lnTo>
                      <a:pt x="4924" y="166"/>
                    </a:lnTo>
                    <a:lnTo>
                      <a:pt x="4933" y="162"/>
                    </a:lnTo>
                    <a:lnTo>
                      <a:pt x="4947" y="162"/>
                    </a:lnTo>
                    <a:lnTo>
                      <a:pt x="4963" y="164"/>
                    </a:lnTo>
                    <a:lnTo>
                      <a:pt x="4980" y="166"/>
                    </a:lnTo>
                    <a:lnTo>
                      <a:pt x="4998" y="168"/>
                    </a:lnTo>
                    <a:lnTo>
                      <a:pt x="5016" y="166"/>
                    </a:lnTo>
                    <a:lnTo>
                      <a:pt x="5030" y="160"/>
                    </a:lnTo>
                    <a:lnTo>
                      <a:pt x="5041" y="150"/>
                    </a:lnTo>
                    <a:lnTo>
                      <a:pt x="5048" y="130"/>
                    </a:lnTo>
                    <a:close/>
                    <a:moveTo>
                      <a:pt x="3263" y="130"/>
                    </a:moveTo>
                    <a:lnTo>
                      <a:pt x="3252" y="132"/>
                    </a:lnTo>
                    <a:lnTo>
                      <a:pt x="3243" y="130"/>
                    </a:lnTo>
                    <a:lnTo>
                      <a:pt x="3234" y="130"/>
                    </a:lnTo>
                    <a:lnTo>
                      <a:pt x="3228" y="130"/>
                    </a:lnTo>
                    <a:lnTo>
                      <a:pt x="3225" y="133"/>
                    </a:lnTo>
                    <a:lnTo>
                      <a:pt x="3223" y="142"/>
                    </a:lnTo>
                    <a:lnTo>
                      <a:pt x="3223" y="159"/>
                    </a:lnTo>
                    <a:lnTo>
                      <a:pt x="3232" y="157"/>
                    </a:lnTo>
                    <a:lnTo>
                      <a:pt x="3241" y="155"/>
                    </a:lnTo>
                    <a:lnTo>
                      <a:pt x="3250" y="153"/>
                    </a:lnTo>
                    <a:lnTo>
                      <a:pt x="3257" y="151"/>
                    </a:lnTo>
                    <a:lnTo>
                      <a:pt x="3263" y="148"/>
                    </a:lnTo>
                    <a:lnTo>
                      <a:pt x="3266" y="141"/>
                    </a:lnTo>
                    <a:lnTo>
                      <a:pt x="3263" y="130"/>
                    </a:lnTo>
                    <a:close/>
                    <a:moveTo>
                      <a:pt x="3160" y="128"/>
                    </a:moveTo>
                    <a:lnTo>
                      <a:pt x="3144" y="135"/>
                    </a:lnTo>
                    <a:lnTo>
                      <a:pt x="3131" y="137"/>
                    </a:lnTo>
                    <a:lnTo>
                      <a:pt x="3124" y="139"/>
                    </a:lnTo>
                    <a:lnTo>
                      <a:pt x="3117" y="144"/>
                    </a:lnTo>
                    <a:lnTo>
                      <a:pt x="3111" y="159"/>
                    </a:lnTo>
                    <a:lnTo>
                      <a:pt x="3122" y="157"/>
                    </a:lnTo>
                    <a:lnTo>
                      <a:pt x="3129" y="160"/>
                    </a:lnTo>
                    <a:lnTo>
                      <a:pt x="3135" y="164"/>
                    </a:lnTo>
                    <a:lnTo>
                      <a:pt x="3144" y="166"/>
                    </a:lnTo>
                    <a:lnTo>
                      <a:pt x="3154" y="160"/>
                    </a:lnTo>
                    <a:lnTo>
                      <a:pt x="3156" y="153"/>
                    </a:lnTo>
                    <a:lnTo>
                      <a:pt x="3158" y="146"/>
                    </a:lnTo>
                    <a:lnTo>
                      <a:pt x="3160" y="139"/>
                    </a:lnTo>
                    <a:lnTo>
                      <a:pt x="3160" y="128"/>
                    </a:lnTo>
                    <a:close/>
                    <a:moveTo>
                      <a:pt x="3468" y="110"/>
                    </a:moveTo>
                    <a:lnTo>
                      <a:pt x="3432" y="121"/>
                    </a:lnTo>
                    <a:lnTo>
                      <a:pt x="3398" y="124"/>
                    </a:lnTo>
                    <a:lnTo>
                      <a:pt x="3369" y="123"/>
                    </a:lnTo>
                    <a:lnTo>
                      <a:pt x="3340" y="121"/>
                    </a:lnTo>
                    <a:lnTo>
                      <a:pt x="3315" y="121"/>
                    </a:lnTo>
                    <a:lnTo>
                      <a:pt x="3293" y="124"/>
                    </a:lnTo>
                    <a:lnTo>
                      <a:pt x="3273" y="139"/>
                    </a:lnTo>
                    <a:lnTo>
                      <a:pt x="3313" y="146"/>
                    </a:lnTo>
                    <a:lnTo>
                      <a:pt x="3353" y="148"/>
                    </a:lnTo>
                    <a:lnTo>
                      <a:pt x="3391" y="146"/>
                    </a:lnTo>
                    <a:lnTo>
                      <a:pt x="3430" y="142"/>
                    </a:lnTo>
                    <a:lnTo>
                      <a:pt x="3472" y="142"/>
                    </a:lnTo>
                    <a:lnTo>
                      <a:pt x="3468" y="110"/>
                    </a:lnTo>
                    <a:close/>
                    <a:moveTo>
                      <a:pt x="3531" y="110"/>
                    </a:moveTo>
                    <a:lnTo>
                      <a:pt x="3522" y="114"/>
                    </a:lnTo>
                    <a:lnTo>
                      <a:pt x="3515" y="121"/>
                    </a:lnTo>
                    <a:lnTo>
                      <a:pt x="3513" y="133"/>
                    </a:lnTo>
                    <a:lnTo>
                      <a:pt x="3522" y="135"/>
                    </a:lnTo>
                    <a:lnTo>
                      <a:pt x="3530" y="139"/>
                    </a:lnTo>
                    <a:lnTo>
                      <a:pt x="3537" y="141"/>
                    </a:lnTo>
                    <a:lnTo>
                      <a:pt x="3549" y="137"/>
                    </a:lnTo>
                    <a:lnTo>
                      <a:pt x="3546" y="123"/>
                    </a:lnTo>
                    <a:lnTo>
                      <a:pt x="3540" y="114"/>
                    </a:lnTo>
                    <a:lnTo>
                      <a:pt x="3531" y="110"/>
                    </a:lnTo>
                    <a:close/>
                    <a:moveTo>
                      <a:pt x="3674" y="103"/>
                    </a:moveTo>
                    <a:lnTo>
                      <a:pt x="3665" y="106"/>
                    </a:lnTo>
                    <a:lnTo>
                      <a:pt x="3654" y="106"/>
                    </a:lnTo>
                    <a:lnTo>
                      <a:pt x="3643" y="106"/>
                    </a:lnTo>
                    <a:lnTo>
                      <a:pt x="3632" y="110"/>
                    </a:lnTo>
                    <a:lnTo>
                      <a:pt x="3627" y="114"/>
                    </a:lnTo>
                    <a:lnTo>
                      <a:pt x="3625" y="123"/>
                    </a:lnTo>
                    <a:lnTo>
                      <a:pt x="3632" y="128"/>
                    </a:lnTo>
                    <a:lnTo>
                      <a:pt x="3643" y="130"/>
                    </a:lnTo>
                    <a:lnTo>
                      <a:pt x="3654" y="128"/>
                    </a:lnTo>
                    <a:lnTo>
                      <a:pt x="3665" y="123"/>
                    </a:lnTo>
                    <a:lnTo>
                      <a:pt x="3672" y="115"/>
                    </a:lnTo>
                    <a:lnTo>
                      <a:pt x="3674" y="103"/>
                    </a:lnTo>
                    <a:close/>
                    <a:moveTo>
                      <a:pt x="3757" y="90"/>
                    </a:moveTo>
                    <a:lnTo>
                      <a:pt x="3742" y="92"/>
                    </a:lnTo>
                    <a:lnTo>
                      <a:pt x="3733" y="99"/>
                    </a:lnTo>
                    <a:lnTo>
                      <a:pt x="3726" y="114"/>
                    </a:lnTo>
                    <a:lnTo>
                      <a:pt x="3719" y="115"/>
                    </a:lnTo>
                    <a:lnTo>
                      <a:pt x="3717" y="104"/>
                    </a:lnTo>
                    <a:lnTo>
                      <a:pt x="3712" y="103"/>
                    </a:lnTo>
                    <a:lnTo>
                      <a:pt x="3705" y="99"/>
                    </a:lnTo>
                    <a:lnTo>
                      <a:pt x="3697" y="97"/>
                    </a:lnTo>
                    <a:lnTo>
                      <a:pt x="3690" y="97"/>
                    </a:lnTo>
                    <a:lnTo>
                      <a:pt x="3685" y="101"/>
                    </a:lnTo>
                    <a:lnTo>
                      <a:pt x="3683" y="112"/>
                    </a:lnTo>
                    <a:lnTo>
                      <a:pt x="3686" y="112"/>
                    </a:lnTo>
                    <a:lnTo>
                      <a:pt x="3688" y="114"/>
                    </a:lnTo>
                    <a:lnTo>
                      <a:pt x="3690" y="115"/>
                    </a:lnTo>
                    <a:lnTo>
                      <a:pt x="3692" y="119"/>
                    </a:lnTo>
                    <a:lnTo>
                      <a:pt x="3692" y="123"/>
                    </a:lnTo>
                    <a:lnTo>
                      <a:pt x="3694" y="126"/>
                    </a:lnTo>
                    <a:lnTo>
                      <a:pt x="3694" y="130"/>
                    </a:lnTo>
                    <a:lnTo>
                      <a:pt x="3699" y="130"/>
                    </a:lnTo>
                    <a:lnTo>
                      <a:pt x="3703" y="128"/>
                    </a:lnTo>
                    <a:lnTo>
                      <a:pt x="3706" y="124"/>
                    </a:lnTo>
                    <a:lnTo>
                      <a:pt x="3708" y="123"/>
                    </a:lnTo>
                    <a:lnTo>
                      <a:pt x="3712" y="119"/>
                    </a:lnTo>
                    <a:lnTo>
                      <a:pt x="3714" y="117"/>
                    </a:lnTo>
                    <a:lnTo>
                      <a:pt x="3719" y="115"/>
                    </a:lnTo>
                    <a:lnTo>
                      <a:pt x="3721" y="119"/>
                    </a:lnTo>
                    <a:lnTo>
                      <a:pt x="3723" y="121"/>
                    </a:lnTo>
                    <a:lnTo>
                      <a:pt x="3724" y="121"/>
                    </a:lnTo>
                    <a:lnTo>
                      <a:pt x="3726" y="119"/>
                    </a:lnTo>
                    <a:lnTo>
                      <a:pt x="3726" y="115"/>
                    </a:lnTo>
                    <a:lnTo>
                      <a:pt x="3726" y="114"/>
                    </a:lnTo>
                    <a:lnTo>
                      <a:pt x="3735" y="115"/>
                    </a:lnTo>
                    <a:lnTo>
                      <a:pt x="3746" y="115"/>
                    </a:lnTo>
                    <a:lnTo>
                      <a:pt x="3757" y="117"/>
                    </a:lnTo>
                    <a:lnTo>
                      <a:pt x="3768" y="115"/>
                    </a:lnTo>
                    <a:lnTo>
                      <a:pt x="3777" y="112"/>
                    </a:lnTo>
                    <a:lnTo>
                      <a:pt x="3782" y="104"/>
                    </a:lnTo>
                    <a:lnTo>
                      <a:pt x="3784" y="92"/>
                    </a:lnTo>
                    <a:lnTo>
                      <a:pt x="3769" y="90"/>
                    </a:lnTo>
                    <a:lnTo>
                      <a:pt x="3757" y="90"/>
                    </a:lnTo>
                    <a:close/>
                    <a:moveTo>
                      <a:pt x="3816" y="86"/>
                    </a:moveTo>
                    <a:lnTo>
                      <a:pt x="3807" y="88"/>
                    </a:lnTo>
                    <a:lnTo>
                      <a:pt x="3798" y="95"/>
                    </a:lnTo>
                    <a:lnTo>
                      <a:pt x="3795" y="110"/>
                    </a:lnTo>
                    <a:lnTo>
                      <a:pt x="3806" y="112"/>
                    </a:lnTo>
                    <a:lnTo>
                      <a:pt x="3818" y="114"/>
                    </a:lnTo>
                    <a:lnTo>
                      <a:pt x="3833" y="114"/>
                    </a:lnTo>
                    <a:lnTo>
                      <a:pt x="3845" y="114"/>
                    </a:lnTo>
                    <a:lnTo>
                      <a:pt x="3856" y="108"/>
                    </a:lnTo>
                    <a:lnTo>
                      <a:pt x="3863" y="97"/>
                    </a:lnTo>
                    <a:lnTo>
                      <a:pt x="3852" y="94"/>
                    </a:lnTo>
                    <a:lnTo>
                      <a:pt x="3842" y="90"/>
                    </a:lnTo>
                    <a:lnTo>
                      <a:pt x="3829" y="88"/>
                    </a:lnTo>
                    <a:lnTo>
                      <a:pt x="3816" y="86"/>
                    </a:lnTo>
                    <a:close/>
                    <a:moveTo>
                      <a:pt x="1291" y="79"/>
                    </a:moveTo>
                    <a:lnTo>
                      <a:pt x="1280" y="83"/>
                    </a:lnTo>
                    <a:lnTo>
                      <a:pt x="1280" y="94"/>
                    </a:lnTo>
                    <a:lnTo>
                      <a:pt x="1284" y="99"/>
                    </a:lnTo>
                    <a:lnTo>
                      <a:pt x="1291" y="103"/>
                    </a:lnTo>
                    <a:lnTo>
                      <a:pt x="1300" y="101"/>
                    </a:lnTo>
                    <a:lnTo>
                      <a:pt x="1309" y="99"/>
                    </a:lnTo>
                    <a:lnTo>
                      <a:pt x="1315" y="94"/>
                    </a:lnTo>
                    <a:lnTo>
                      <a:pt x="1317" y="86"/>
                    </a:lnTo>
                    <a:lnTo>
                      <a:pt x="1307" y="83"/>
                    </a:lnTo>
                    <a:lnTo>
                      <a:pt x="1300" y="81"/>
                    </a:lnTo>
                    <a:lnTo>
                      <a:pt x="1291" y="79"/>
                    </a:lnTo>
                    <a:close/>
                    <a:moveTo>
                      <a:pt x="3990" y="72"/>
                    </a:moveTo>
                    <a:lnTo>
                      <a:pt x="3970" y="74"/>
                    </a:lnTo>
                    <a:lnTo>
                      <a:pt x="3950" y="79"/>
                    </a:lnTo>
                    <a:lnTo>
                      <a:pt x="3932" y="90"/>
                    </a:lnTo>
                    <a:lnTo>
                      <a:pt x="3916" y="108"/>
                    </a:lnTo>
                    <a:lnTo>
                      <a:pt x="3934" y="106"/>
                    </a:lnTo>
                    <a:lnTo>
                      <a:pt x="3952" y="106"/>
                    </a:lnTo>
                    <a:lnTo>
                      <a:pt x="3970" y="106"/>
                    </a:lnTo>
                    <a:lnTo>
                      <a:pt x="3988" y="108"/>
                    </a:lnTo>
                    <a:lnTo>
                      <a:pt x="4004" y="106"/>
                    </a:lnTo>
                    <a:lnTo>
                      <a:pt x="4017" y="101"/>
                    </a:lnTo>
                    <a:lnTo>
                      <a:pt x="4027" y="92"/>
                    </a:lnTo>
                    <a:lnTo>
                      <a:pt x="4033" y="76"/>
                    </a:lnTo>
                    <a:lnTo>
                      <a:pt x="4011" y="74"/>
                    </a:lnTo>
                    <a:lnTo>
                      <a:pt x="3990" y="72"/>
                    </a:lnTo>
                    <a:close/>
                    <a:moveTo>
                      <a:pt x="5454" y="63"/>
                    </a:moveTo>
                    <a:lnTo>
                      <a:pt x="5434" y="67"/>
                    </a:lnTo>
                    <a:lnTo>
                      <a:pt x="5416" y="72"/>
                    </a:lnTo>
                    <a:lnTo>
                      <a:pt x="5405" y="83"/>
                    </a:lnTo>
                    <a:lnTo>
                      <a:pt x="5414" y="101"/>
                    </a:lnTo>
                    <a:lnTo>
                      <a:pt x="5423" y="112"/>
                    </a:lnTo>
                    <a:lnTo>
                      <a:pt x="5434" y="115"/>
                    </a:lnTo>
                    <a:lnTo>
                      <a:pt x="5447" y="115"/>
                    </a:lnTo>
                    <a:lnTo>
                      <a:pt x="5459" y="110"/>
                    </a:lnTo>
                    <a:lnTo>
                      <a:pt x="5472" y="104"/>
                    </a:lnTo>
                    <a:lnTo>
                      <a:pt x="5485" y="99"/>
                    </a:lnTo>
                    <a:lnTo>
                      <a:pt x="5474" y="88"/>
                    </a:lnTo>
                    <a:lnTo>
                      <a:pt x="5463" y="76"/>
                    </a:lnTo>
                    <a:lnTo>
                      <a:pt x="5454" y="63"/>
                    </a:lnTo>
                    <a:close/>
                    <a:moveTo>
                      <a:pt x="683" y="61"/>
                    </a:moveTo>
                    <a:lnTo>
                      <a:pt x="667" y="65"/>
                    </a:lnTo>
                    <a:lnTo>
                      <a:pt x="653" y="67"/>
                    </a:lnTo>
                    <a:lnTo>
                      <a:pt x="638" y="70"/>
                    </a:lnTo>
                    <a:lnTo>
                      <a:pt x="626" y="76"/>
                    </a:lnTo>
                    <a:lnTo>
                      <a:pt x="617" y="85"/>
                    </a:lnTo>
                    <a:lnTo>
                      <a:pt x="613" y="74"/>
                    </a:lnTo>
                    <a:lnTo>
                      <a:pt x="606" y="68"/>
                    </a:lnTo>
                    <a:lnTo>
                      <a:pt x="595" y="68"/>
                    </a:lnTo>
                    <a:lnTo>
                      <a:pt x="584" y="68"/>
                    </a:lnTo>
                    <a:lnTo>
                      <a:pt x="572" y="72"/>
                    </a:lnTo>
                    <a:lnTo>
                      <a:pt x="572" y="61"/>
                    </a:lnTo>
                    <a:lnTo>
                      <a:pt x="552" y="63"/>
                    </a:lnTo>
                    <a:lnTo>
                      <a:pt x="534" y="63"/>
                    </a:lnTo>
                    <a:lnTo>
                      <a:pt x="518" y="67"/>
                    </a:lnTo>
                    <a:lnTo>
                      <a:pt x="503" y="76"/>
                    </a:lnTo>
                    <a:lnTo>
                      <a:pt x="523" y="85"/>
                    </a:lnTo>
                    <a:lnTo>
                      <a:pt x="543" y="92"/>
                    </a:lnTo>
                    <a:lnTo>
                      <a:pt x="566" y="94"/>
                    </a:lnTo>
                    <a:lnTo>
                      <a:pt x="564" y="88"/>
                    </a:lnTo>
                    <a:lnTo>
                      <a:pt x="566" y="83"/>
                    </a:lnTo>
                    <a:lnTo>
                      <a:pt x="566" y="77"/>
                    </a:lnTo>
                    <a:lnTo>
                      <a:pt x="568" y="74"/>
                    </a:lnTo>
                    <a:lnTo>
                      <a:pt x="572" y="72"/>
                    </a:lnTo>
                    <a:lnTo>
                      <a:pt x="575" y="76"/>
                    </a:lnTo>
                    <a:lnTo>
                      <a:pt x="577" y="79"/>
                    </a:lnTo>
                    <a:lnTo>
                      <a:pt x="579" y="85"/>
                    </a:lnTo>
                    <a:lnTo>
                      <a:pt x="581" y="88"/>
                    </a:lnTo>
                    <a:lnTo>
                      <a:pt x="582" y="92"/>
                    </a:lnTo>
                    <a:lnTo>
                      <a:pt x="586" y="95"/>
                    </a:lnTo>
                    <a:lnTo>
                      <a:pt x="590" y="99"/>
                    </a:lnTo>
                    <a:lnTo>
                      <a:pt x="593" y="99"/>
                    </a:lnTo>
                    <a:lnTo>
                      <a:pt x="593" y="95"/>
                    </a:lnTo>
                    <a:lnTo>
                      <a:pt x="595" y="92"/>
                    </a:lnTo>
                    <a:lnTo>
                      <a:pt x="599" y="90"/>
                    </a:lnTo>
                    <a:lnTo>
                      <a:pt x="604" y="88"/>
                    </a:lnTo>
                    <a:lnTo>
                      <a:pt x="608" y="86"/>
                    </a:lnTo>
                    <a:lnTo>
                      <a:pt x="613" y="86"/>
                    </a:lnTo>
                    <a:lnTo>
                      <a:pt x="617" y="85"/>
                    </a:lnTo>
                    <a:lnTo>
                      <a:pt x="619" y="95"/>
                    </a:lnTo>
                    <a:lnTo>
                      <a:pt x="631" y="92"/>
                    </a:lnTo>
                    <a:lnTo>
                      <a:pt x="647" y="90"/>
                    </a:lnTo>
                    <a:lnTo>
                      <a:pt x="660" y="86"/>
                    </a:lnTo>
                    <a:lnTo>
                      <a:pt x="673" y="83"/>
                    </a:lnTo>
                    <a:lnTo>
                      <a:pt x="680" y="74"/>
                    </a:lnTo>
                    <a:lnTo>
                      <a:pt x="683" y="61"/>
                    </a:lnTo>
                    <a:close/>
                    <a:moveTo>
                      <a:pt x="1872" y="61"/>
                    </a:moveTo>
                    <a:lnTo>
                      <a:pt x="1861" y="63"/>
                    </a:lnTo>
                    <a:lnTo>
                      <a:pt x="1854" y="68"/>
                    </a:lnTo>
                    <a:lnTo>
                      <a:pt x="1850" y="77"/>
                    </a:lnTo>
                    <a:lnTo>
                      <a:pt x="1854" y="77"/>
                    </a:lnTo>
                    <a:lnTo>
                      <a:pt x="1856" y="81"/>
                    </a:lnTo>
                    <a:lnTo>
                      <a:pt x="1859" y="85"/>
                    </a:lnTo>
                    <a:lnTo>
                      <a:pt x="1859" y="90"/>
                    </a:lnTo>
                    <a:lnTo>
                      <a:pt x="1861" y="95"/>
                    </a:lnTo>
                    <a:lnTo>
                      <a:pt x="1874" y="94"/>
                    </a:lnTo>
                    <a:lnTo>
                      <a:pt x="1885" y="92"/>
                    </a:lnTo>
                    <a:lnTo>
                      <a:pt x="1894" y="86"/>
                    </a:lnTo>
                    <a:lnTo>
                      <a:pt x="1899" y="79"/>
                    </a:lnTo>
                    <a:lnTo>
                      <a:pt x="1901" y="67"/>
                    </a:lnTo>
                    <a:lnTo>
                      <a:pt x="1894" y="65"/>
                    </a:lnTo>
                    <a:lnTo>
                      <a:pt x="1885" y="61"/>
                    </a:lnTo>
                    <a:lnTo>
                      <a:pt x="1872" y="61"/>
                    </a:lnTo>
                    <a:close/>
                    <a:moveTo>
                      <a:pt x="5084" y="61"/>
                    </a:moveTo>
                    <a:lnTo>
                      <a:pt x="5077" y="63"/>
                    </a:lnTo>
                    <a:lnTo>
                      <a:pt x="5072" y="70"/>
                    </a:lnTo>
                    <a:lnTo>
                      <a:pt x="5068" y="85"/>
                    </a:lnTo>
                    <a:lnTo>
                      <a:pt x="5073" y="90"/>
                    </a:lnTo>
                    <a:lnTo>
                      <a:pt x="5083" y="92"/>
                    </a:lnTo>
                    <a:lnTo>
                      <a:pt x="5093" y="94"/>
                    </a:lnTo>
                    <a:lnTo>
                      <a:pt x="5106" y="90"/>
                    </a:lnTo>
                    <a:lnTo>
                      <a:pt x="5115" y="85"/>
                    </a:lnTo>
                    <a:lnTo>
                      <a:pt x="5120" y="76"/>
                    </a:lnTo>
                    <a:lnTo>
                      <a:pt x="5119" y="65"/>
                    </a:lnTo>
                    <a:lnTo>
                      <a:pt x="5111" y="65"/>
                    </a:lnTo>
                    <a:lnTo>
                      <a:pt x="5102" y="63"/>
                    </a:lnTo>
                    <a:lnTo>
                      <a:pt x="5093" y="61"/>
                    </a:lnTo>
                    <a:lnTo>
                      <a:pt x="5084" y="61"/>
                    </a:lnTo>
                    <a:close/>
                    <a:moveTo>
                      <a:pt x="1942" y="59"/>
                    </a:moveTo>
                    <a:lnTo>
                      <a:pt x="1908" y="65"/>
                    </a:lnTo>
                    <a:lnTo>
                      <a:pt x="1912" y="86"/>
                    </a:lnTo>
                    <a:lnTo>
                      <a:pt x="1944" y="79"/>
                    </a:lnTo>
                    <a:lnTo>
                      <a:pt x="1942" y="59"/>
                    </a:lnTo>
                    <a:close/>
                    <a:moveTo>
                      <a:pt x="4365" y="58"/>
                    </a:moveTo>
                    <a:lnTo>
                      <a:pt x="4359" y="58"/>
                    </a:lnTo>
                    <a:lnTo>
                      <a:pt x="4354" y="63"/>
                    </a:lnTo>
                    <a:lnTo>
                      <a:pt x="4352" y="70"/>
                    </a:lnTo>
                    <a:lnTo>
                      <a:pt x="4354" y="86"/>
                    </a:lnTo>
                    <a:lnTo>
                      <a:pt x="4366" y="85"/>
                    </a:lnTo>
                    <a:lnTo>
                      <a:pt x="4375" y="79"/>
                    </a:lnTo>
                    <a:lnTo>
                      <a:pt x="4383" y="72"/>
                    </a:lnTo>
                    <a:lnTo>
                      <a:pt x="4385" y="59"/>
                    </a:lnTo>
                    <a:lnTo>
                      <a:pt x="4374" y="58"/>
                    </a:lnTo>
                    <a:lnTo>
                      <a:pt x="4365" y="58"/>
                    </a:lnTo>
                    <a:close/>
                    <a:moveTo>
                      <a:pt x="4283" y="56"/>
                    </a:moveTo>
                    <a:lnTo>
                      <a:pt x="4273" y="61"/>
                    </a:lnTo>
                    <a:lnTo>
                      <a:pt x="4265" y="72"/>
                    </a:lnTo>
                    <a:lnTo>
                      <a:pt x="4276" y="67"/>
                    </a:lnTo>
                    <a:lnTo>
                      <a:pt x="4283" y="68"/>
                    </a:lnTo>
                    <a:lnTo>
                      <a:pt x="4289" y="74"/>
                    </a:lnTo>
                    <a:lnTo>
                      <a:pt x="4293" y="83"/>
                    </a:lnTo>
                    <a:lnTo>
                      <a:pt x="4294" y="94"/>
                    </a:lnTo>
                    <a:lnTo>
                      <a:pt x="4296" y="106"/>
                    </a:lnTo>
                    <a:lnTo>
                      <a:pt x="4296" y="119"/>
                    </a:lnTo>
                    <a:lnTo>
                      <a:pt x="4312" y="115"/>
                    </a:lnTo>
                    <a:lnTo>
                      <a:pt x="4321" y="110"/>
                    </a:lnTo>
                    <a:lnTo>
                      <a:pt x="4325" y="101"/>
                    </a:lnTo>
                    <a:lnTo>
                      <a:pt x="4325" y="90"/>
                    </a:lnTo>
                    <a:lnTo>
                      <a:pt x="4321" y="79"/>
                    </a:lnTo>
                    <a:lnTo>
                      <a:pt x="4312" y="68"/>
                    </a:lnTo>
                    <a:lnTo>
                      <a:pt x="4303" y="61"/>
                    </a:lnTo>
                    <a:lnTo>
                      <a:pt x="4294" y="56"/>
                    </a:lnTo>
                    <a:lnTo>
                      <a:pt x="4283" y="56"/>
                    </a:lnTo>
                    <a:close/>
                    <a:moveTo>
                      <a:pt x="4246" y="54"/>
                    </a:moveTo>
                    <a:lnTo>
                      <a:pt x="4231" y="61"/>
                    </a:lnTo>
                    <a:lnTo>
                      <a:pt x="4220" y="68"/>
                    </a:lnTo>
                    <a:lnTo>
                      <a:pt x="4215" y="81"/>
                    </a:lnTo>
                    <a:lnTo>
                      <a:pt x="4224" y="86"/>
                    </a:lnTo>
                    <a:lnTo>
                      <a:pt x="4233" y="86"/>
                    </a:lnTo>
                    <a:lnTo>
                      <a:pt x="4242" y="81"/>
                    </a:lnTo>
                    <a:lnTo>
                      <a:pt x="4247" y="70"/>
                    </a:lnTo>
                    <a:lnTo>
                      <a:pt x="4246" y="54"/>
                    </a:lnTo>
                    <a:close/>
                    <a:moveTo>
                      <a:pt x="4550" y="45"/>
                    </a:moveTo>
                    <a:lnTo>
                      <a:pt x="4536" y="50"/>
                    </a:lnTo>
                    <a:lnTo>
                      <a:pt x="4525" y="58"/>
                    </a:lnTo>
                    <a:lnTo>
                      <a:pt x="4518" y="70"/>
                    </a:lnTo>
                    <a:lnTo>
                      <a:pt x="4516" y="86"/>
                    </a:lnTo>
                    <a:lnTo>
                      <a:pt x="4534" y="76"/>
                    </a:lnTo>
                    <a:lnTo>
                      <a:pt x="4552" y="70"/>
                    </a:lnTo>
                    <a:lnTo>
                      <a:pt x="4572" y="72"/>
                    </a:lnTo>
                    <a:lnTo>
                      <a:pt x="4592" y="72"/>
                    </a:lnTo>
                    <a:lnTo>
                      <a:pt x="4588" y="59"/>
                    </a:lnTo>
                    <a:lnTo>
                      <a:pt x="4577" y="50"/>
                    </a:lnTo>
                    <a:lnTo>
                      <a:pt x="4565" y="45"/>
                    </a:lnTo>
                    <a:lnTo>
                      <a:pt x="4550" y="45"/>
                    </a:lnTo>
                    <a:close/>
                    <a:moveTo>
                      <a:pt x="222" y="43"/>
                    </a:moveTo>
                    <a:lnTo>
                      <a:pt x="211" y="47"/>
                    </a:lnTo>
                    <a:lnTo>
                      <a:pt x="200" y="59"/>
                    </a:lnTo>
                    <a:lnTo>
                      <a:pt x="207" y="65"/>
                    </a:lnTo>
                    <a:lnTo>
                      <a:pt x="211" y="74"/>
                    </a:lnTo>
                    <a:lnTo>
                      <a:pt x="214" y="83"/>
                    </a:lnTo>
                    <a:lnTo>
                      <a:pt x="218" y="94"/>
                    </a:lnTo>
                    <a:lnTo>
                      <a:pt x="222" y="103"/>
                    </a:lnTo>
                    <a:lnTo>
                      <a:pt x="229" y="106"/>
                    </a:lnTo>
                    <a:lnTo>
                      <a:pt x="240" y="104"/>
                    </a:lnTo>
                    <a:lnTo>
                      <a:pt x="242" y="108"/>
                    </a:lnTo>
                    <a:lnTo>
                      <a:pt x="243" y="110"/>
                    </a:lnTo>
                    <a:lnTo>
                      <a:pt x="245" y="112"/>
                    </a:lnTo>
                    <a:lnTo>
                      <a:pt x="249" y="112"/>
                    </a:lnTo>
                    <a:lnTo>
                      <a:pt x="252" y="112"/>
                    </a:lnTo>
                    <a:lnTo>
                      <a:pt x="254" y="112"/>
                    </a:lnTo>
                    <a:lnTo>
                      <a:pt x="258" y="112"/>
                    </a:lnTo>
                    <a:lnTo>
                      <a:pt x="260" y="115"/>
                    </a:lnTo>
                    <a:lnTo>
                      <a:pt x="263" y="119"/>
                    </a:lnTo>
                    <a:lnTo>
                      <a:pt x="267" y="119"/>
                    </a:lnTo>
                    <a:lnTo>
                      <a:pt x="270" y="119"/>
                    </a:lnTo>
                    <a:lnTo>
                      <a:pt x="276" y="119"/>
                    </a:lnTo>
                    <a:lnTo>
                      <a:pt x="279" y="117"/>
                    </a:lnTo>
                    <a:lnTo>
                      <a:pt x="285" y="117"/>
                    </a:lnTo>
                    <a:lnTo>
                      <a:pt x="287" y="121"/>
                    </a:lnTo>
                    <a:lnTo>
                      <a:pt x="288" y="123"/>
                    </a:lnTo>
                    <a:lnTo>
                      <a:pt x="290" y="123"/>
                    </a:lnTo>
                    <a:lnTo>
                      <a:pt x="292" y="121"/>
                    </a:lnTo>
                    <a:lnTo>
                      <a:pt x="292" y="119"/>
                    </a:lnTo>
                    <a:lnTo>
                      <a:pt x="294" y="115"/>
                    </a:lnTo>
                    <a:lnTo>
                      <a:pt x="305" y="115"/>
                    </a:lnTo>
                    <a:lnTo>
                      <a:pt x="314" y="112"/>
                    </a:lnTo>
                    <a:lnTo>
                      <a:pt x="315" y="104"/>
                    </a:lnTo>
                    <a:lnTo>
                      <a:pt x="315" y="97"/>
                    </a:lnTo>
                    <a:lnTo>
                      <a:pt x="312" y="88"/>
                    </a:lnTo>
                    <a:lnTo>
                      <a:pt x="306" y="81"/>
                    </a:lnTo>
                    <a:lnTo>
                      <a:pt x="332" y="72"/>
                    </a:lnTo>
                    <a:lnTo>
                      <a:pt x="357" y="72"/>
                    </a:lnTo>
                    <a:lnTo>
                      <a:pt x="380" y="77"/>
                    </a:lnTo>
                    <a:lnTo>
                      <a:pt x="400" y="88"/>
                    </a:lnTo>
                    <a:lnTo>
                      <a:pt x="420" y="101"/>
                    </a:lnTo>
                    <a:lnTo>
                      <a:pt x="417" y="101"/>
                    </a:lnTo>
                    <a:lnTo>
                      <a:pt x="411" y="101"/>
                    </a:lnTo>
                    <a:lnTo>
                      <a:pt x="407" y="101"/>
                    </a:lnTo>
                    <a:lnTo>
                      <a:pt x="404" y="104"/>
                    </a:lnTo>
                    <a:lnTo>
                      <a:pt x="400" y="106"/>
                    </a:lnTo>
                    <a:lnTo>
                      <a:pt x="398" y="110"/>
                    </a:lnTo>
                    <a:lnTo>
                      <a:pt x="397" y="114"/>
                    </a:lnTo>
                    <a:lnTo>
                      <a:pt x="395" y="117"/>
                    </a:lnTo>
                    <a:lnTo>
                      <a:pt x="397" y="121"/>
                    </a:lnTo>
                    <a:lnTo>
                      <a:pt x="398" y="123"/>
                    </a:lnTo>
                    <a:lnTo>
                      <a:pt x="402" y="124"/>
                    </a:lnTo>
                    <a:lnTo>
                      <a:pt x="406" y="126"/>
                    </a:lnTo>
                    <a:lnTo>
                      <a:pt x="407" y="121"/>
                    </a:lnTo>
                    <a:lnTo>
                      <a:pt x="409" y="119"/>
                    </a:lnTo>
                    <a:lnTo>
                      <a:pt x="411" y="117"/>
                    </a:lnTo>
                    <a:lnTo>
                      <a:pt x="415" y="114"/>
                    </a:lnTo>
                    <a:lnTo>
                      <a:pt x="417" y="112"/>
                    </a:lnTo>
                    <a:lnTo>
                      <a:pt x="420" y="110"/>
                    </a:lnTo>
                    <a:lnTo>
                      <a:pt x="420" y="106"/>
                    </a:lnTo>
                    <a:lnTo>
                      <a:pt x="420" y="101"/>
                    </a:lnTo>
                    <a:lnTo>
                      <a:pt x="435" y="95"/>
                    </a:lnTo>
                    <a:lnTo>
                      <a:pt x="445" y="92"/>
                    </a:lnTo>
                    <a:lnTo>
                      <a:pt x="456" y="92"/>
                    </a:lnTo>
                    <a:lnTo>
                      <a:pt x="465" y="92"/>
                    </a:lnTo>
                    <a:lnTo>
                      <a:pt x="478" y="90"/>
                    </a:lnTo>
                    <a:lnTo>
                      <a:pt x="496" y="86"/>
                    </a:lnTo>
                    <a:lnTo>
                      <a:pt x="478" y="76"/>
                    </a:lnTo>
                    <a:lnTo>
                      <a:pt x="454" y="67"/>
                    </a:lnTo>
                    <a:lnTo>
                      <a:pt x="427" y="59"/>
                    </a:lnTo>
                    <a:lnTo>
                      <a:pt x="400" y="54"/>
                    </a:lnTo>
                    <a:lnTo>
                      <a:pt x="371" y="52"/>
                    </a:lnTo>
                    <a:lnTo>
                      <a:pt x="346" y="52"/>
                    </a:lnTo>
                    <a:lnTo>
                      <a:pt x="325" y="56"/>
                    </a:lnTo>
                    <a:lnTo>
                      <a:pt x="306" y="63"/>
                    </a:lnTo>
                    <a:lnTo>
                      <a:pt x="296" y="74"/>
                    </a:lnTo>
                    <a:lnTo>
                      <a:pt x="290" y="76"/>
                    </a:lnTo>
                    <a:lnTo>
                      <a:pt x="287" y="74"/>
                    </a:lnTo>
                    <a:lnTo>
                      <a:pt x="283" y="74"/>
                    </a:lnTo>
                    <a:lnTo>
                      <a:pt x="281" y="70"/>
                    </a:lnTo>
                    <a:lnTo>
                      <a:pt x="279" y="67"/>
                    </a:lnTo>
                    <a:lnTo>
                      <a:pt x="278" y="61"/>
                    </a:lnTo>
                    <a:lnTo>
                      <a:pt x="278" y="56"/>
                    </a:lnTo>
                    <a:lnTo>
                      <a:pt x="276" y="50"/>
                    </a:lnTo>
                    <a:lnTo>
                      <a:pt x="276" y="45"/>
                    </a:lnTo>
                    <a:lnTo>
                      <a:pt x="265" y="54"/>
                    </a:lnTo>
                    <a:lnTo>
                      <a:pt x="254" y="54"/>
                    </a:lnTo>
                    <a:lnTo>
                      <a:pt x="243" y="50"/>
                    </a:lnTo>
                    <a:lnTo>
                      <a:pt x="233" y="47"/>
                    </a:lnTo>
                    <a:lnTo>
                      <a:pt x="222" y="43"/>
                    </a:lnTo>
                    <a:close/>
                    <a:moveTo>
                      <a:pt x="4424" y="41"/>
                    </a:moveTo>
                    <a:lnTo>
                      <a:pt x="4422" y="47"/>
                    </a:lnTo>
                    <a:lnTo>
                      <a:pt x="4421" y="52"/>
                    </a:lnTo>
                    <a:lnTo>
                      <a:pt x="4419" y="58"/>
                    </a:lnTo>
                    <a:lnTo>
                      <a:pt x="4415" y="61"/>
                    </a:lnTo>
                    <a:lnTo>
                      <a:pt x="4410" y="65"/>
                    </a:lnTo>
                    <a:lnTo>
                      <a:pt x="4408" y="61"/>
                    </a:lnTo>
                    <a:lnTo>
                      <a:pt x="4406" y="59"/>
                    </a:lnTo>
                    <a:lnTo>
                      <a:pt x="4404" y="59"/>
                    </a:lnTo>
                    <a:lnTo>
                      <a:pt x="4404" y="61"/>
                    </a:lnTo>
                    <a:lnTo>
                      <a:pt x="4404" y="63"/>
                    </a:lnTo>
                    <a:lnTo>
                      <a:pt x="4406" y="65"/>
                    </a:lnTo>
                    <a:lnTo>
                      <a:pt x="4408" y="65"/>
                    </a:lnTo>
                    <a:lnTo>
                      <a:pt x="4410" y="65"/>
                    </a:lnTo>
                    <a:lnTo>
                      <a:pt x="4421" y="72"/>
                    </a:lnTo>
                    <a:lnTo>
                      <a:pt x="4424" y="77"/>
                    </a:lnTo>
                    <a:lnTo>
                      <a:pt x="4426" y="85"/>
                    </a:lnTo>
                    <a:lnTo>
                      <a:pt x="4424" y="95"/>
                    </a:lnTo>
                    <a:lnTo>
                      <a:pt x="4426" y="115"/>
                    </a:lnTo>
                    <a:lnTo>
                      <a:pt x="4435" y="110"/>
                    </a:lnTo>
                    <a:lnTo>
                      <a:pt x="4442" y="97"/>
                    </a:lnTo>
                    <a:lnTo>
                      <a:pt x="4446" y="83"/>
                    </a:lnTo>
                    <a:lnTo>
                      <a:pt x="4446" y="68"/>
                    </a:lnTo>
                    <a:lnTo>
                      <a:pt x="4442" y="54"/>
                    </a:lnTo>
                    <a:lnTo>
                      <a:pt x="4435" y="45"/>
                    </a:lnTo>
                    <a:lnTo>
                      <a:pt x="4424" y="41"/>
                    </a:lnTo>
                    <a:close/>
                    <a:moveTo>
                      <a:pt x="2386" y="36"/>
                    </a:moveTo>
                    <a:lnTo>
                      <a:pt x="2382" y="36"/>
                    </a:lnTo>
                    <a:lnTo>
                      <a:pt x="2379" y="38"/>
                    </a:lnTo>
                    <a:lnTo>
                      <a:pt x="2377" y="40"/>
                    </a:lnTo>
                    <a:lnTo>
                      <a:pt x="2373" y="43"/>
                    </a:lnTo>
                    <a:lnTo>
                      <a:pt x="2372" y="49"/>
                    </a:lnTo>
                    <a:lnTo>
                      <a:pt x="2309" y="47"/>
                    </a:lnTo>
                    <a:lnTo>
                      <a:pt x="2254" y="45"/>
                    </a:lnTo>
                    <a:lnTo>
                      <a:pt x="2206" y="43"/>
                    </a:lnTo>
                    <a:lnTo>
                      <a:pt x="2159" y="43"/>
                    </a:lnTo>
                    <a:lnTo>
                      <a:pt x="2112" y="45"/>
                    </a:lnTo>
                    <a:lnTo>
                      <a:pt x="2060" y="45"/>
                    </a:lnTo>
                    <a:lnTo>
                      <a:pt x="2002" y="49"/>
                    </a:lnTo>
                    <a:lnTo>
                      <a:pt x="2016" y="63"/>
                    </a:lnTo>
                    <a:lnTo>
                      <a:pt x="2038" y="74"/>
                    </a:lnTo>
                    <a:lnTo>
                      <a:pt x="2067" y="81"/>
                    </a:lnTo>
                    <a:lnTo>
                      <a:pt x="2099" y="83"/>
                    </a:lnTo>
                    <a:lnTo>
                      <a:pt x="2135" y="85"/>
                    </a:lnTo>
                    <a:lnTo>
                      <a:pt x="2177" y="83"/>
                    </a:lnTo>
                    <a:lnTo>
                      <a:pt x="2218" y="81"/>
                    </a:lnTo>
                    <a:lnTo>
                      <a:pt x="2262" y="77"/>
                    </a:lnTo>
                    <a:lnTo>
                      <a:pt x="2305" y="74"/>
                    </a:lnTo>
                    <a:lnTo>
                      <a:pt x="2346" y="72"/>
                    </a:lnTo>
                    <a:lnTo>
                      <a:pt x="2388" y="70"/>
                    </a:lnTo>
                    <a:lnTo>
                      <a:pt x="2426" y="70"/>
                    </a:lnTo>
                    <a:lnTo>
                      <a:pt x="2462" y="74"/>
                    </a:lnTo>
                    <a:lnTo>
                      <a:pt x="2458" y="59"/>
                    </a:lnTo>
                    <a:lnTo>
                      <a:pt x="2451" y="52"/>
                    </a:lnTo>
                    <a:lnTo>
                      <a:pt x="2442" y="49"/>
                    </a:lnTo>
                    <a:lnTo>
                      <a:pt x="2429" y="50"/>
                    </a:lnTo>
                    <a:lnTo>
                      <a:pt x="2417" y="52"/>
                    </a:lnTo>
                    <a:lnTo>
                      <a:pt x="2404" y="56"/>
                    </a:lnTo>
                    <a:lnTo>
                      <a:pt x="2391" y="56"/>
                    </a:lnTo>
                    <a:lnTo>
                      <a:pt x="2381" y="56"/>
                    </a:lnTo>
                    <a:lnTo>
                      <a:pt x="2372" y="49"/>
                    </a:lnTo>
                    <a:lnTo>
                      <a:pt x="2381" y="49"/>
                    </a:lnTo>
                    <a:lnTo>
                      <a:pt x="2386" y="49"/>
                    </a:lnTo>
                    <a:lnTo>
                      <a:pt x="2391" y="47"/>
                    </a:lnTo>
                    <a:lnTo>
                      <a:pt x="2393" y="45"/>
                    </a:lnTo>
                    <a:lnTo>
                      <a:pt x="2393" y="43"/>
                    </a:lnTo>
                    <a:lnTo>
                      <a:pt x="2393" y="41"/>
                    </a:lnTo>
                    <a:lnTo>
                      <a:pt x="2393" y="40"/>
                    </a:lnTo>
                    <a:lnTo>
                      <a:pt x="2391" y="38"/>
                    </a:lnTo>
                    <a:lnTo>
                      <a:pt x="2388" y="36"/>
                    </a:lnTo>
                    <a:lnTo>
                      <a:pt x="2386" y="36"/>
                    </a:lnTo>
                    <a:close/>
                    <a:moveTo>
                      <a:pt x="4688" y="34"/>
                    </a:moveTo>
                    <a:lnTo>
                      <a:pt x="4671" y="34"/>
                    </a:lnTo>
                    <a:lnTo>
                      <a:pt x="4653" y="38"/>
                    </a:lnTo>
                    <a:lnTo>
                      <a:pt x="4633" y="43"/>
                    </a:lnTo>
                    <a:lnTo>
                      <a:pt x="4615" y="47"/>
                    </a:lnTo>
                    <a:lnTo>
                      <a:pt x="4619" y="59"/>
                    </a:lnTo>
                    <a:lnTo>
                      <a:pt x="4630" y="68"/>
                    </a:lnTo>
                    <a:lnTo>
                      <a:pt x="4642" y="72"/>
                    </a:lnTo>
                    <a:lnTo>
                      <a:pt x="4657" y="70"/>
                    </a:lnTo>
                    <a:lnTo>
                      <a:pt x="4671" y="67"/>
                    </a:lnTo>
                    <a:lnTo>
                      <a:pt x="4686" y="59"/>
                    </a:lnTo>
                    <a:lnTo>
                      <a:pt x="4695" y="50"/>
                    </a:lnTo>
                    <a:lnTo>
                      <a:pt x="4700" y="40"/>
                    </a:lnTo>
                    <a:lnTo>
                      <a:pt x="4688" y="34"/>
                    </a:lnTo>
                    <a:close/>
                    <a:moveTo>
                      <a:pt x="795" y="32"/>
                    </a:moveTo>
                    <a:lnTo>
                      <a:pt x="793" y="32"/>
                    </a:lnTo>
                    <a:lnTo>
                      <a:pt x="793" y="34"/>
                    </a:lnTo>
                    <a:lnTo>
                      <a:pt x="792" y="36"/>
                    </a:lnTo>
                    <a:lnTo>
                      <a:pt x="792" y="40"/>
                    </a:lnTo>
                    <a:lnTo>
                      <a:pt x="788" y="40"/>
                    </a:lnTo>
                    <a:lnTo>
                      <a:pt x="786" y="41"/>
                    </a:lnTo>
                    <a:lnTo>
                      <a:pt x="786" y="45"/>
                    </a:lnTo>
                    <a:lnTo>
                      <a:pt x="784" y="49"/>
                    </a:lnTo>
                    <a:lnTo>
                      <a:pt x="784" y="52"/>
                    </a:lnTo>
                    <a:lnTo>
                      <a:pt x="781" y="56"/>
                    </a:lnTo>
                    <a:lnTo>
                      <a:pt x="775" y="61"/>
                    </a:lnTo>
                    <a:lnTo>
                      <a:pt x="770" y="65"/>
                    </a:lnTo>
                    <a:lnTo>
                      <a:pt x="734" y="61"/>
                    </a:lnTo>
                    <a:lnTo>
                      <a:pt x="725" y="59"/>
                    </a:lnTo>
                    <a:lnTo>
                      <a:pt x="723" y="59"/>
                    </a:lnTo>
                    <a:lnTo>
                      <a:pt x="721" y="61"/>
                    </a:lnTo>
                    <a:lnTo>
                      <a:pt x="720" y="63"/>
                    </a:lnTo>
                    <a:lnTo>
                      <a:pt x="710" y="67"/>
                    </a:lnTo>
                    <a:lnTo>
                      <a:pt x="709" y="67"/>
                    </a:lnTo>
                    <a:lnTo>
                      <a:pt x="707" y="70"/>
                    </a:lnTo>
                    <a:lnTo>
                      <a:pt x="707" y="72"/>
                    </a:lnTo>
                    <a:lnTo>
                      <a:pt x="700" y="72"/>
                    </a:lnTo>
                    <a:lnTo>
                      <a:pt x="692" y="70"/>
                    </a:lnTo>
                    <a:lnTo>
                      <a:pt x="701" y="74"/>
                    </a:lnTo>
                    <a:lnTo>
                      <a:pt x="709" y="77"/>
                    </a:lnTo>
                    <a:lnTo>
                      <a:pt x="723" y="88"/>
                    </a:lnTo>
                    <a:lnTo>
                      <a:pt x="738" y="90"/>
                    </a:lnTo>
                    <a:lnTo>
                      <a:pt x="752" y="90"/>
                    </a:lnTo>
                    <a:lnTo>
                      <a:pt x="795" y="92"/>
                    </a:lnTo>
                    <a:lnTo>
                      <a:pt x="839" y="86"/>
                    </a:lnTo>
                    <a:lnTo>
                      <a:pt x="880" y="77"/>
                    </a:lnTo>
                    <a:lnTo>
                      <a:pt x="916" y="85"/>
                    </a:lnTo>
                    <a:lnTo>
                      <a:pt x="936" y="92"/>
                    </a:lnTo>
                    <a:lnTo>
                      <a:pt x="958" y="95"/>
                    </a:lnTo>
                    <a:lnTo>
                      <a:pt x="976" y="94"/>
                    </a:lnTo>
                    <a:lnTo>
                      <a:pt x="1026" y="88"/>
                    </a:lnTo>
                    <a:lnTo>
                      <a:pt x="1023" y="90"/>
                    </a:lnTo>
                    <a:lnTo>
                      <a:pt x="1048" y="92"/>
                    </a:lnTo>
                    <a:lnTo>
                      <a:pt x="1075" y="95"/>
                    </a:lnTo>
                    <a:lnTo>
                      <a:pt x="1104" y="101"/>
                    </a:lnTo>
                    <a:lnTo>
                      <a:pt x="1133" y="103"/>
                    </a:lnTo>
                    <a:lnTo>
                      <a:pt x="1161" y="99"/>
                    </a:lnTo>
                    <a:lnTo>
                      <a:pt x="1187" y="90"/>
                    </a:lnTo>
                    <a:lnTo>
                      <a:pt x="1188" y="101"/>
                    </a:lnTo>
                    <a:lnTo>
                      <a:pt x="1196" y="106"/>
                    </a:lnTo>
                    <a:lnTo>
                      <a:pt x="1206" y="110"/>
                    </a:lnTo>
                    <a:lnTo>
                      <a:pt x="1219" y="108"/>
                    </a:lnTo>
                    <a:lnTo>
                      <a:pt x="1232" y="104"/>
                    </a:lnTo>
                    <a:lnTo>
                      <a:pt x="1243" y="97"/>
                    </a:lnTo>
                    <a:lnTo>
                      <a:pt x="1248" y="88"/>
                    </a:lnTo>
                    <a:lnTo>
                      <a:pt x="1246" y="79"/>
                    </a:lnTo>
                    <a:lnTo>
                      <a:pt x="1239" y="77"/>
                    </a:lnTo>
                    <a:lnTo>
                      <a:pt x="1225" y="79"/>
                    </a:lnTo>
                    <a:lnTo>
                      <a:pt x="1210" y="81"/>
                    </a:lnTo>
                    <a:lnTo>
                      <a:pt x="1196" y="85"/>
                    </a:lnTo>
                    <a:lnTo>
                      <a:pt x="1187" y="90"/>
                    </a:lnTo>
                    <a:lnTo>
                      <a:pt x="1161" y="81"/>
                    </a:lnTo>
                    <a:lnTo>
                      <a:pt x="1134" y="72"/>
                    </a:lnTo>
                    <a:lnTo>
                      <a:pt x="1105" y="67"/>
                    </a:lnTo>
                    <a:lnTo>
                      <a:pt x="1078" y="65"/>
                    </a:lnTo>
                    <a:lnTo>
                      <a:pt x="1051" y="70"/>
                    </a:lnTo>
                    <a:lnTo>
                      <a:pt x="1032" y="65"/>
                    </a:lnTo>
                    <a:lnTo>
                      <a:pt x="1014" y="63"/>
                    </a:lnTo>
                    <a:lnTo>
                      <a:pt x="994" y="65"/>
                    </a:lnTo>
                    <a:lnTo>
                      <a:pt x="994" y="65"/>
                    </a:lnTo>
                    <a:lnTo>
                      <a:pt x="988" y="67"/>
                    </a:lnTo>
                    <a:lnTo>
                      <a:pt x="979" y="68"/>
                    </a:lnTo>
                    <a:lnTo>
                      <a:pt x="977" y="70"/>
                    </a:lnTo>
                    <a:lnTo>
                      <a:pt x="963" y="70"/>
                    </a:lnTo>
                    <a:lnTo>
                      <a:pt x="949" y="65"/>
                    </a:lnTo>
                    <a:lnTo>
                      <a:pt x="934" y="61"/>
                    </a:lnTo>
                    <a:lnTo>
                      <a:pt x="922" y="58"/>
                    </a:lnTo>
                    <a:lnTo>
                      <a:pt x="909" y="59"/>
                    </a:lnTo>
                    <a:lnTo>
                      <a:pt x="896" y="67"/>
                    </a:lnTo>
                    <a:lnTo>
                      <a:pt x="880" y="63"/>
                    </a:lnTo>
                    <a:lnTo>
                      <a:pt x="878" y="61"/>
                    </a:lnTo>
                    <a:lnTo>
                      <a:pt x="876" y="59"/>
                    </a:lnTo>
                    <a:lnTo>
                      <a:pt x="875" y="59"/>
                    </a:lnTo>
                    <a:lnTo>
                      <a:pt x="862" y="61"/>
                    </a:lnTo>
                    <a:lnTo>
                      <a:pt x="851" y="65"/>
                    </a:lnTo>
                    <a:lnTo>
                      <a:pt x="842" y="67"/>
                    </a:lnTo>
                    <a:lnTo>
                      <a:pt x="840" y="67"/>
                    </a:lnTo>
                    <a:lnTo>
                      <a:pt x="840" y="68"/>
                    </a:lnTo>
                    <a:lnTo>
                      <a:pt x="833" y="70"/>
                    </a:lnTo>
                    <a:lnTo>
                      <a:pt x="819" y="70"/>
                    </a:lnTo>
                    <a:lnTo>
                      <a:pt x="804" y="68"/>
                    </a:lnTo>
                    <a:lnTo>
                      <a:pt x="793" y="63"/>
                    </a:lnTo>
                    <a:lnTo>
                      <a:pt x="784" y="52"/>
                    </a:lnTo>
                    <a:lnTo>
                      <a:pt x="788" y="52"/>
                    </a:lnTo>
                    <a:lnTo>
                      <a:pt x="792" y="50"/>
                    </a:lnTo>
                    <a:lnTo>
                      <a:pt x="792" y="47"/>
                    </a:lnTo>
                    <a:lnTo>
                      <a:pt x="792" y="43"/>
                    </a:lnTo>
                    <a:lnTo>
                      <a:pt x="792" y="40"/>
                    </a:lnTo>
                    <a:lnTo>
                      <a:pt x="795" y="38"/>
                    </a:lnTo>
                    <a:lnTo>
                      <a:pt x="797" y="34"/>
                    </a:lnTo>
                    <a:lnTo>
                      <a:pt x="797" y="32"/>
                    </a:lnTo>
                    <a:lnTo>
                      <a:pt x="795" y="32"/>
                    </a:lnTo>
                    <a:close/>
                    <a:moveTo>
                      <a:pt x="151" y="27"/>
                    </a:moveTo>
                    <a:lnTo>
                      <a:pt x="144" y="31"/>
                    </a:lnTo>
                    <a:lnTo>
                      <a:pt x="133" y="31"/>
                    </a:lnTo>
                    <a:lnTo>
                      <a:pt x="121" y="32"/>
                    </a:lnTo>
                    <a:lnTo>
                      <a:pt x="112" y="34"/>
                    </a:lnTo>
                    <a:lnTo>
                      <a:pt x="104" y="38"/>
                    </a:lnTo>
                    <a:lnTo>
                      <a:pt x="103" y="47"/>
                    </a:lnTo>
                    <a:lnTo>
                      <a:pt x="119" y="52"/>
                    </a:lnTo>
                    <a:lnTo>
                      <a:pt x="137" y="56"/>
                    </a:lnTo>
                    <a:lnTo>
                      <a:pt x="157" y="58"/>
                    </a:lnTo>
                    <a:lnTo>
                      <a:pt x="151" y="27"/>
                    </a:lnTo>
                    <a:close/>
                    <a:moveTo>
                      <a:pt x="4776" y="25"/>
                    </a:moveTo>
                    <a:lnTo>
                      <a:pt x="4743" y="32"/>
                    </a:lnTo>
                    <a:lnTo>
                      <a:pt x="4747" y="63"/>
                    </a:lnTo>
                    <a:lnTo>
                      <a:pt x="4761" y="59"/>
                    </a:lnTo>
                    <a:lnTo>
                      <a:pt x="4772" y="54"/>
                    </a:lnTo>
                    <a:lnTo>
                      <a:pt x="4778" y="41"/>
                    </a:lnTo>
                    <a:lnTo>
                      <a:pt x="4776" y="25"/>
                    </a:lnTo>
                    <a:close/>
                    <a:moveTo>
                      <a:pt x="5" y="23"/>
                    </a:moveTo>
                    <a:lnTo>
                      <a:pt x="5" y="29"/>
                    </a:lnTo>
                    <a:lnTo>
                      <a:pt x="3" y="32"/>
                    </a:lnTo>
                    <a:lnTo>
                      <a:pt x="3" y="36"/>
                    </a:lnTo>
                    <a:lnTo>
                      <a:pt x="2" y="40"/>
                    </a:lnTo>
                    <a:lnTo>
                      <a:pt x="0" y="43"/>
                    </a:lnTo>
                    <a:lnTo>
                      <a:pt x="0" y="47"/>
                    </a:lnTo>
                    <a:lnTo>
                      <a:pt x="3" y="47"/>
                    </a:lnTo>
                    <a:lnTo>
                      <a:pt x="7" y="47"/>
                    </a:lnTo>
                    <a:lnTo>
                      <a:pt x="9" y="49"/>
                    </a:lnTo>
                    <a:lnTo>
                      <a:pt x="11" y="50"/>
                    </a:lnTo>
                    <a:lnTo>
                      <a:pt x="14" y="52"/>
                    </a:lnTo>
                    <a:lnTo>
                      <a:pt x="18" y="54"/>
                    </a:lnTo>
                    <a:lnTo>
                      <a:pt x="18" y="49"/>
                    </a:lnTo>
                    <a:lnTo>
                      <a:pt x="18" y="43"/>
                    </a:lnTo>
                    <a:lnTo>
                      <a:pt x="20" y="40"/>
                    </a:lnTo>
                    <a:lnTo>
                      <a:pt x="22" y="36"/>
                    </a:lnTo>
                    <a:lnTo>
                      <a:pt x="23" y="31"/>
                    </a:lnTo>
                    <a:lnTo>
                      <a:pt x="20" y="31"/>
                    </a:lnTo>
                    <a:lnTo>
                      <a:pt x="16" y="31"/>
                    </a:lnTo>
                    <a:lnTo>
                      <a:pt x="14" y="29"/>
                    </a:lnTo>
                    <a:lnTo>
                      <a:pt x="11" y="27"/>
                    </a:lnTo>
                    <a:lnTo>
                      <a:pt x="9" y="25"/>
                    </a:lnTo>
                    <a:lnTo>
                      <a:pt x="5" y="23"/>
                    </a:lnTo>
                    <a:close/>
                    <a:moveTo>
                      <a:pt x="4179" y="23"/>
                    </a:moveTo>
                    <a:lnTo>
                      <a:pt x="4177" y="25"/>
                    </a:lnTo>
                    <a:lnTo>
                      <a:pt x="4175" y="27"/>
                    </a:lnTo>
                    <a:lnTo>
                      <a:pt x="4173" y="31"/>
                    </a:lnTo>
                    <a:lnTo>
                      <a:pt x="4173" y="38"/>
                    </a:lnTo>
                    <a:lnTo>
                      <a:pt x="4168" y="45"/>
                    </a:lnTo>
                    <a:lnTo>
                      <a:pt x="4159" y="52"/>
                    </a:lnTo>
                    <a:lnTo>
                      <a:pt x="4152" y="61"/>
                    </a:lnTo>
                    <a:lnTo>
                      <a:pt x="4146" y="70"/>
                    </a:lnTo>
                    <a:lnTo>
                      <a:pt x="4146" y="85"/>
                    </a:lnTo>
                    <a:lnTo>
                      <a:pt x="4155" y="85"/>
                    </a:lnTo>
                    <a:lnTo>
                      <a:pt x="4164" y="86"/>
                    </a:lnTo>
                    <a:lnTo>
                      <a:pt x="4173" y="88"/>
                    </a:lnTo>
                    <a:lnTo>
                      <a:pt x="4184" y="90"/>
                    </a:lnTo>
                    <a:lnTo>
                      <a:pt x="4197" y="85"/>
                    </a:lnTo>
                    <a:lnTo>
                      <a:pt x="4199" y="70"/>
                    </a:lnTo>
                    <a:lnTo>
                      <a:pt x="4195" y="63"/>
                    </a:lnTo>
                    <a:lnTo>
                      <a:pt x="4190" y="59"/>
                    </a:lnTo>
                    <a:lnTo>
                      <a:pt x="4184" y="56"/>
                    </a:lnTo>
                    <a:lnTo>
                      <a:pt x="4179" y="54"/>
                    </a:lnTo>
                    <a:lnTo>
                      <a:pt x="4175" y="49"/>
                    </a:lnTo>
                    <a:lnTo>
                      <a:pt x="4173" y="38"/>
                    </a:lnTo>
                    <a:lnTo>
                      <a:pt x="4181" y="38"/>
                    </a:lnTo>
                    <a:lnTo>
                      <a:pt x="4186" y="36"/>
                    </a:lnTo>
                    <a:lnTo>
                      <a:pt x="4188" y="34"/>
                    </a:lnTo>
                    <a:lnTo>
                      <a:pt x="4190" y="32"/>
                    </a:lnTo>
                    <a:lnTo>
                      <a:pt x="4190" y="31"/>
                    </a:lnTo>
                    <a:lnTo>
                      <a:pt x="4188" y="29"/>
                    </a:lnTo>
                    <a:lnTo>
                      <a:pt x="4186" y="27"/>
                    </a:lnTo>
                    <a:lnTo>
                      <a:pt x="4184" y="25"/>
                    </a:lnTo>
                    <a:lnTo>
                      <a:pt x="4182" y="23"/>
                    </a:lnTo>
                    <a:lnTo>
                      <a:pt x="4179" y="23"/>
                    </a:lnTo>
                    <a:close/>
                    <a:moveTo>
                      <a:pt x="3223" y="21"/>
                    </a:moveTo>
                    <a:lnTo>
                      <a:pt x="3209" y="27"/>
                    </a:lnTo>
                    <a:lnTo>
                      <a:pt x="3194" y="29"/>
                    </a:lnTo>
                    <a:lnTo>
                      <a:pt x="3180" y="29"/>
                    </a:lnTo>
                    <a:lnTo>
                      <a:pt x="3165" y="27"/>
                    </a:lnTo>
                    <a:lnTo>
                      <a:pt x="3151" y="25"/>
                    </a:lnTo>
                    <a:lnTo>
                      <a:pt x="3140" y="27"/>
                    </a:lnTo>
                    <a:lnTo>
                      <a:pt x="3131" y="32"/>
                    </a:lnTo>
                    <a:lnTo>
                      <a:pt x="3126" y="43"/>
                    </a:lnTo>
                    <a:lnTo>
                      <a:pt x="3124" y="61"/>
                    </a:lnTo>
                    <a:lnTo>
                      <a:pt x="3133" y="52"/>
                    </a:lnTo>
                    <a:lnTo>
                      <a:pt x="3145" y="49"/>
                    </a:lnTo>
                    <a:lnTo>
                      <a:pt x="3158" y="49"/>
                    </a:lnTo>
                    <a:lnTo>
                      <a:pt x="3172" y="49"/>
                    </a:lnTo>
                    <a:lnTo>
                      <a:pt x="3187" y="50"/>
                    </a:lnTo>
                    <a:lnTo>
                      <a:pt x="3200" y="49"/>
                    </a:lnTo>
                    <a:lnTo>
                      <a:pt x="3210" y="45"/>
                    </a:lnTo>
                    <a:lnTo>
                      <a:pt x="3219" y="36"/>
                    </a:lnTo>
                    <a:lnTo>
                      <a:pt x="3223" y="21"/>
                    </a:lnTo>
                    <a:close/>
                    <a:moveTo>
                      <a:pt x="4870" y="18"/>
                    </a:moveTo>
                    <a:lnTo>
                      <a:pt x="4864" y="20"/>
                    </a:lnTo>
                    <a:lnTo>
                      <a:pt x="4859" y="21"/>
                    </a:lnTo>
                    <a:lnTo>
                      <a:pt x="4853" y="27"/>
                    </a:lnTo>
                    <a:lnTo>
                      <a:pt x="4852" y="31"/>
                    </a:lnTo>
                    <a:lnTo>
                      <a:pt x="4850" y="36"/>
                    </a:lnTo>
                    <a:lnTo>
                      <a:pt x="4848" y="43"/>
                    </a:lnTo>
                    <a:lnTo>
                      <a:pt x="4852" y="41"/>
                    </a:lnTo>
                    <a:lnTo>
                      <a:pt x="4857" y="41"/>
                    </a:lnTo>
                    <a:lnTo>
                      <a:pt x="4861" y="40"/>
                    </a:lnTo>
                    <a:lnTo>
                      <a:pt x="4864" y="38"/>
                    </a:lnTo>
                    <a:lnTo>
                      <a:pt x="4868" y="36"/>
                    </a:lnTo>
                    <a:lnTo>
                      <a:pt x="4870" y="32"/>
                    </a:lnTo>
                    <a:lnTo>
                      <a:pt x="4871" y="29"/>
                    </a:lnTo>
                    <a:lnTo>
                      <a:pt x="4871" y="23"/>
                    </a:lnTo>
                    <a:lnTo>
                      <a:pt x="4870" y="18"/>
                    </a:lnTo>
                    <a:close/>
                    <a:moveTo>
                      <a:pt x="5349" y="16"/>
                    </a:moveTo>
                    <a:lnTo>
                      <a:pt x="5315" y="16"/>
                    </a:lnTo>
                    <a:lnTo>
                      <a:pt x="5277" y="23"/>
                    </a:lnTo>
                    <a:lnTo>
                      <a:pt x="5285" y="41"/>
                    </a:lnTo>
                    <a:lnTo>
                      <a:pt x="5295" y="52"/>
                    </a:lnTo>
                    <a:lnTo>
                      <a:pt x="5304" y="58"/>
                    </a:lnTo>
                    <a:lnTo>
                      <a:pt x="5315" y="61"/>
                    </a:lnTo>
                    <a:lnTo>
                      <a:pt x="5326" y="67"/>
                    </a:lnTo>
                    <a:lnTo>
                      <a:pt x="5335" y="76"/>
                    </a:lnTo>
                    <a:lnTo>
                      <a:pt x="5328" y="76"/>
                    </a:lnTo>
                    <a:lnTo>
                      <a:pt x="5322" y="77"/>
                    </a:lnTo>
                    <a:lnTo>
                      <a:pt x="5317" y="79"/>
                    </a:lnTo>
                    <a:lnTo>
                      <a:pt x="5315" y="83"/>
                    </a:lnTo>
                    <a:lnTo>
                      <a:pt x="5312" y="88"/>
                    </a:lnTo>
                    <a:lnTo>
                      <a:pt x="5312" y="94"/>
                    </a:lnTo>
                    <a:lnTo>
                      <a:pt x="5312" y="101"/>
                    </a:lnTo>
                    <a:lnTo>
                      <a:pt x="5313" y="104"/>
                    </a:lnTo>
                    <a:lnTo>
                      <a:pt x="5315" y="106"/>
                    </a:lnTo>
                    <a:lnTo>
                      <a:pt x="5319" y="106"/>
                    </a:lnTo>
                    <a:lnTo>
                      <a:pt x="5321" y="106"/>
                    </a:lnTo>
                    <a:lnTo>
                      <a:pt x="5322" y="104"/>
                    </a:lnTo>
                    <a:lnTo>
                      <a:pt x="5326" y="103"/>
                    </a:lnTo>
                    <a:lnTo>
                      <a:pt x="5328" y="101"/>
                    </a:lnTo>
                    <a:lnTo>
                      <a:pt x="5331" y="101"/>
                    </a:lnTo>
                    <a:lnTo>
                      <a:pt x="5333" y="101"/>
                    </a:lnTo>
                    <a:lnTo>
                      <a:pt x="5337" y="104"/>
                    </a:lnTo>
                    <a:lnTo>
                      <a:pt x="5339" y="108"/>
                    </a:lnTo>
                    <a:lnTo>
                      <a:pt x="5340" y="115"/>
                    </a:lnTo>
                    <a:lnTo>
                      <a:pt x="5335" y="117"/>
                    </a:lnTo>
                    <a:lnTo>
                      <a:pt x="5331" y="119"/>
                    </a:lnTo>
                    <a:lnTo>
                      <a:pt x="5328" y="121"/>
                    </a:lnTo>
                    <a:lnTo>
                      <a:pt x="5326" y="124"/>
                    </a:lnTo>
                    <a:lnTo>
                      <a:pt x="5324" y="130"/>
                    </a:lnTo>
                    <a:lnTo>
                      <a:pt x="5317" y="132"/>
                    </a:lnTo>
                    <a:lnTo>
                      <a:pt x="5308" y="133"/>
                    </a:lnTo>
                    <a:lnTo>
                      <a:pt x="5301" y="133"/>
                    </a:lnTo>
                    <a:lnTo>
                      <a:pt x="5294" y="132"/>
                    </a:lnTo>
                    <a:lnTo>
                      <a:pt x="5290" y="126"/>
                    </a:lnTo>
                    <a:lnTo>
                      <a:pt x="5297" y="126"/>
                    </a:lnTo>
                    <a:lnTo>
                      <a:pt x="5301" y="124"/>
                    </a:lnTo>
                    <a:lnTo>
                      <a:pt x="5304" y="124"/>
                    </a:lnTo>
                    <a:lnTo>
                      <a:pt x="5306" y="123"/>
                    </a:lnTo>
                    <a:lnTo>
                      <a:pt x="5306" y="119"/>
                    </a:lnTo>
                    <a:lnTo>
                      <a:pt x="5304" y="117"/>
                    </a:lnTo>
                    <a:lnTo>
                      <a:pt x="5303" y="115"/>
                    </a:lnTo>
                    <a:lnTo>
                      <a:pt x="5301" y="114"/>
                    </a:lnTo>
                    <a:lnTo>
                      <a:pt x="5297" y="114"/>
                    </a:lnTo>
                    <a:lnTo>
                      <a:pt x="5295" y="114"/>
                    </a:lnTo>
                    <a:lnTo>
                      <a:pt x="5294" y="114"/>
                    </a:lnTo>
                    <a:lnTo>
                      <a:pt x="5292" y="117"/>
                    </a:lnTo>
                    <a:lnTo>
                      <a:pt x="5290" y="121"/>
                    </a:lnTo>
                    <a:lnTo>
                      <a:pt x="5290" y="126"/>
                    </a:lnTo>
                    <a:lnTo>
                      <a:pt x="5286" y="132"/>
                    </a:lnTo>
                    <a:lnTo>
                      <a:pt x="5283" y="133"/>
                    </a:lnTo>
                    <a:lnTo>
                      <a:pt x="5279" y="135"/>
                    </a:lnTo>
                    <a:lnTo>
                      <a:pt x="5277" y="133"/>
                    </a:lnTo>
                    <a:lnTo>
                      <a:pt x="5274" y="133"/>
                    </a:lnTo>
                    <a:lnTo>
                      <a:pt x="5270" y="132"/>
                    </a:lnTo>
                    <a:lnTo>
                      <a:pt x="5265" y="132"/>
                    </a:lnTo>
                    <a:lnTo>
                      <a:pt x="5263" y="126"/>
                    </a:lnTo>
                    <a:lnTo>
                      <a:pt x="5261" y="124"/>
                    </a:lnTo>
                    <a:lnTo>
                      <a:pt x="5259" y="124"/>
                    </a:lnTo>
                    <a:lnTo>
                      <a:pt x="5257" y="126"/>
                    </a:lnTo>
                    <a:lnTo>
                      <a:pt x="5256" y="130"/>
                    </a:lnTo>
                    <a:lnTo>
                      <a:pt x="5256" y="132"/>
                    </a:lnTo>
                    <a:lnTo>
                      <a:pt x="5247" y="124"/>
                    </a:lnTo>
                    <a:lnTo>
                      <a:pt x="5239" y="112"/>
                    </a:lnTo>
                    <a:lnTo>
                      <a:pt x="5234" y="95"/>
                    </a:lnTo>
                    <a:lnTo>
                      <a:pt x="5245" y="92"/>
                    </a:lnTo>
                    <a:lnTo>
                      <a:pt x="5256" y="90"/>
                    </a:lnTo>
                    <a:lnTo>
                      <a:pt x="5263" y="86"/>
                    </a:lnTo>
                    <a:lnTo>
                      <a:pt x="5266" y="77"/>
                    </a:lnTo>
                    <a:lnTo>
                      <a:pt x="5263" y="77"/>
                    </a:lnTo>
                    <a:lnTo>
                      <a:pt x="5261" y="76"/>
                    </a:lnTo>
                    <a:lnTo>
                      <a:pt x="5259" y="74"/>
                    </a:lnTo>
                    <a:lnTo>
                      <a:pt x="5257" y="70"/>
                    </a:lnTo>
                    <a:lnTo>
                      <a:pt x="5257" y="67"/>
                    </a:lnTo>
                    <a:lnTo>
                      <a:pt x="5256" y="63"/>
                    </a:lnTo>
                    <a:lnTo>
                      <a:pt x="5256" y="59"/>
                    </a:lnTo>
                    <a:lnTo>
                      <a:pt x="5232" y="61"/>
                    </a:lnTo>
                    <a:lnTo>
                      <a:pt x="5211" y="63"/>
                    </a:lnTo>
                    <a:lnTo>
                      <a:pt x="5191" y="63"/>
                    </a:lnTo>
                    <a:lnTo>
                      <a:pt x="5173" y="65"/>
                    </a:lnTo>
                    <a:lnTo>
                      <a:pt x="5156" y="70"/>
                    </a:lnTo>
                    <a:lnTo>
                      <a:pt x="5146" y="79"/>
                    </a:lnTo>
                    <a:lnTo>
                      <a:pt x="5162" y="85"/>
                    </a:lnTo>
                    <a:lnTo>
                      <a:pt x="5180" y="86"/>
                    </a:lnTo>
                    <a:lnTo>
                      <a:pt x="5198" y="90"/>
                    </a:lnTo>
                    <a:lnTo>
                      <a:pt x="5214" y="95"/>
                    </a:lnTo>
                    <a:lnTo>
                      <a:pt x="5227" y="106"/>
                    </a:lnTo>
                    <a:lnTo>
                      <a:pt x="5216" y="114"/>
                    </a:lnTo>
                    <a:lnTo>
                      <a:pt x="5211" y="121"/>
                    </a:lnTo>
                    <a:lnTo>
                      <a:pt x="5207" y="124"/>
                    </a:lnTo>
                    <a:lnTo>
                      <a:pt x="5202" y="126"/>
                    </a:lnTo>
                    <a:lnTo>
                      <a:pt x="5193" y="128"/>
                    </a:lnTo>
                    <a:lnTo>
                      <a:pt x="5178" y="126"/>
                    </a:lnTo>
                    <a:lnTo>
                      <a:pt x="5182" y="144"/>
                    </a:lnTo>
                    <a:lnTo>
                      <a:pt x="5189" y="157"/>
                    </a:lnTo>
                    <a:lnTo>
                      <a:pt x="5200" y="164"/>
                    </a:lnTo>
                    <a:lnTo>
                      <a:pt x="5203" y="153"/>
                    </a:lnTo>
                    <a:lnTo>
                      <a:pt x="5207" y="151"/>
                    </a:lnTo>
                    <a:lnTo>
                      <a:pt x="5214" y="155"/>
                    </a:lnTo>
                    <a:lnTo>
                      <a:pt x="5221" y="160"/>
                    </a:lnTo>
                    <a:lnTo>
                      <a:pt x="5229" y="166"/>
                    </a:lnTo>
                    <a:lnTo>
                      <a:pt x="5234" y="169"/>
                    </a:lnTo>
                    <a:lnTo>
                      <a:pt x="5239" y="168"/>
                    </a:lnTo>
                    <a:lnTo>
                      <a:pt x="5241" y="157"/>
                    </a:lnTo>
                    <a:lnTo>
                      <a:pt x="5245" y="157"/>
                    </a:lnTo>
                    <a:lnTo>
                      <a:pt x="5248" y="159"/>
                    </a:lnTo>
                    <a:lnTo>
                      <a:pt x="5250" y="160"/>
                    </a:lnTo>
                    <a:lnTo>
                      <a:pt x="5254" y="162"/>
                    </a:lnTo>
                    <a:lnTo>
                      <a:pt x="5256" y="164"/>
                    </a:lnTo>
                    <a:lnTo>
                      <a:pt x="5261" y="164"/>
                    </a:lnTo>
                    <a:lnTo>
                      <a:pt x="5263" y="168"/>
                    </a:lnTo>
                    <a:lnTo>
                      <a:pt x="5265" y="169"/>
                    </a:lnTo>
                    <a:lnTo>
                      <a:pt x="5266" y="169"/>
                    </a:lnTo>
                    <a:lnTo>
                      <a:pt x="5268" y="168"/>
                    </a:lnTo>
                    <a:lnTo>
                      <a:pt x="5268" y="164"/>
                    </a:lnTo>
                    <a:lnTo>
                      <a:pt x="5268" y="162"/>
                    </a:lnTo>
                    <a:lnTo>
                      <a:pt x="5279" y="166"/>
                    </a:lnTo>
                    <a:lnTo>
                      <a:pt x="5288" y="166"/>
                    </a:lnTo>
                    <a:lnTo>
                      <a:pt x="5299" y="164"/>
                    </a:lnTo>
                    <a:lnTo>
                      <a:pt x="5308" y="160"/>
                    </a:lnTo>
                    <a:lnTo>
                      <a:pt x="5317" y="159"/>
                    </a:lnTo>
                    <a:lnTo>
                      <a:pt x="5326" y="159"/>
                    </a:lnTo>
                    <a:lnTo>
                      <a:pt x="5333" y="166"/>
                    </a:lnTo>
                    <a:lnTo>
                      <a:pt x="5340" y="180"/>
                    </a:lnTo>
                    <a:lnTo>
                      <a:pt x="5337" y="180"/>
                    </a:lnTo>
                    <a:lnTo>
                      <a:pt x="5335" y="182"/>
                    </a:lnTo>
                    <a:lnTo>
                      <a:pt x="5333" y="184"/>
                    </a:lnTo>
                    <a:lnTo>
                      <a:pt x="5333" y="187"/>
                    </a:lnTo>
                    <a:lnTo>
                      <a:pt x="5333" y="191"/>
                    </a:lnTo>
                    <a:lnTo>
                      <a:pt x="5310" y="193"/>
                    </a:lnTo>
                    <a:lnTo>
                      <a:pt x="5286" y="196"/>
                    </a:lnTo>
                    <a:lnTo>
                      <a:pt x="5263" y="196"/>
                    </a:lnTo>
                    <a:lnTo>
                      <a:pt x="5243" y="191"/>
                    </a:lnTo>
                    <a:lnTo>
                      <a:pt x="5229" y="180"/>
                    </a:lnTo>
                    <a:lnTo>
                      <a:pt x="5220" y="200"/>
                    </a:lnTo>
                    <a:lnTo>
                      <a:pt x="5214" y="224"/>
                    </a:lnTo>
                    <a:lnTo>
                      <a:pt x="5211" y="247"/>
                    </a:lnTo>
                    <a:lnTo>
                      <a:pt x="5248" y="229"/>
                    </a:lnTo>
                    <a:lnTo>
                      <a:pt x="5285" y="218"/>
                    </a:lnTo>
                    <a:lnTo>
                      <a:pt x="5322" y="215"/>
                    </a:lnTo>
                    <a:lnTo>
                      <a:pt x="5358" y="218"/>
                    </a:lnTo>
                    <a:lnTo>
                      <a:pt x="5398" y="231"/>
                    </a:lnTo>
                    <a:lnTo>
                      <a:pt x="5402" y="224"/>
                    </a:lnTo>
                    <a:lnTo>
                      <a:pt x="5407" y="218"/>
                    </a:lnTo>
                    <a:lnTo>
                      <a:pt x="5416" y="216"/>
                    </a:lnTo>
                    <a:lnTo>
                      <a:pt x="5425" y="213"/>
                    </a:lnTo>
                    <a:lnTo>
                      <a:pt x="5432" y="209"/>
                    </a:lnTo>
                    <a:lnTo>
                      <a:pt x="5438" y="204"/>
                    </a:lnTo>
                    <a:lnTo>
                      <a:pt x="5436" y="193"/>
                    </a:lnTo>
                    <a:lnTo>
                      <a:pt x="5420" y="191"/>
                    </a:lnTo>
                    <a:lnTo>
                      <a:pt x="5404" y="191"/>
                    </a:lnTo>
                    <a:lnTo>
                      <a:pt x="5389" y="195"/>
                    </a:lnTo>
                    <a:lnTo>
                      <a:pt x="5377" y="196"/>
                    </a:lnTo>
                    <a:lnTo>
                      <a:pt x="5367" y="195"/>
                    </a:lnTo>
                    <a:lnTo>
                      <a:pt x="5371" y="187"/>
                    </a:lnTo>
                    <a:lnTo>
                      <a:pt x="5373" y="180"/>
                    </a:lnTo>
                    <a:lnTo>
                      <a:pt x="5373" y="173"/>
                    </a:lnTo>
                    <a:lnTo>
                      <a:pt x="5369" y="166"/>
                    </a:lnTo>
                    <a:lnTo>
                      <a:pt x="5364" y="164"/>
                    </a:lnTo>
                    <a:lnTo>
                      <a:pt x="5366" y="153"/>
                    </a:lnTo>
                    <a:lnTo>
                      <a:pt x="5369" y="142"/>
                    </a:lnTo>
                    <a:lnTo>
                      <a:pt x="5373" y="132"/>
                    </a:lnTo>
                    <a:lnTo>
                      <a:pt x="5373" y="123"/>
                    </a:lnTo>
                    <a:lnTo>
                      <a:pt x="5367" y="115"/>
                    </a:lnTo>
                    <a:lnTo>
                      <a:pt x="5357" y="114"/>
                    </a:lnTo>
                    <a:lnTo>
                      <a:pt x="5360" y="124"/>
                    </a:lnTo>
                    <a:lnTo>
                      <a:pt x="5357" y="133"/>
                    </a:lnTo>
                    <a:lnTo>
                      <a:pt x="5348" y="139"/>
                    </a:lnTo>
                    <a:lnTo>
                      <a:pt x="5337" y="139"/>
                    </a:lnTo>
                    <a:lnTo>
                      <a:pt x="5328" y="137"/>
                    </a:lnTo>
                    <a:lnTo>
                      <a:pt x="5324" y="130"/>
                    </a:lnTo>
                    <a:lnTo>
                      <a:pt x="5330" y="130"/>
                    </a:lnTo>
                    <a:lnTo>
                      <a:pt x="5335" y="128"/>
                    </a:lnTo>
                    <a:lnTo>
                      <a:pt x="5337" y="124"/>
                    </a:lnTo>
                    <a:lnTo>
                      <a:pt x="5339" y="121"/>
                    </a:lnTo>
                    <a:lnTo>
                      <a:pt x="5340" y="115"/>
                    </a:lnTo>
                    <a:lnTo>
                      <a:pt x="5348" y="106"/>
                    </a:lnTo>
                    <a:lnTo>
                      <a:pt x="5355" y="103"/>
                    </a:lnTo>
                    <a:lnTo>
                      <a:pt x="5366" y="101"/>
                    </a:lnTo>
                    <a:lnTo>
                      <a:pt x="5375" y="103"/>
                    </a:lnTo>
                    <a:lnTo>
                      <a:pt x="5384" y="103"/>
                    </a:lnTo>
                    <a:lnTo>
                      <a:pt x="5391" y="101"/>
                    </a:lnTo>
                    <a:lnTo>
                      <a:pt x="5395" y="95"/>
                    </a:lnTo>
                    <a:lnTo>
                      <a:pt x="5396" y="85"/>
                    </a:lnTo>
                    <a:lnTo>
                      <a:pt x="5389" y="81"/>
                    </a:lnTo>
                    <a:lnTo>
                      <a:pt x="5380" y="77"/>
                    </a:lnTo>
                    <a:lnTo>
                      <a:pt x="5371" y="76"/>
                    </a:lnTo>
                    <a:lnTo>
                      <a:pt x="5364" y="70"/>
                    </a:lnTo>
                    <a:lnTo>
                      <a:pt x="5358" y="59"/>
                    </a:lnTo>
                    <a:lnTo>
                      <a:pt x="5367" y="50"/>
                    </a:lnTo>
                    <a:lnTo>
                      <a:pt x="5378" y="47"/>
                    </a:lnTo>
                    <a:lnTo>
                      <a:pt x="5389" y="47"/>
                    </a:lnTo>
                    <a:lnTo>
                      <a:pt x="5402" y="49"/>
                    </a:lnTo>
                    <a:lnTo>
                      <a:pt x="5414" y="50"/>
                    </a:lnTo>
                    <a:lnTo>
                      <a:pt x="5427" y="50"/>
                    </a:lnTo>
                    <a:lnTo>
                      <a:pt x="5436" y="47"/>
                    </a:lnTo>
                    <a:lnTo>
                      <a:pt x="5445" y="38"/>
                    </a:lnTo>
                    <a:lnTo>
                      <a:pt x="5449" y="21"/>
                    </a:lnTo>
                    <a:lnTo>
                      <a:pt x="5414" y="20"/>
                    </a:lnTo>
                    <a:lnTo>
                      <a:pt x="5382" y="18"/>
                    </a:lnTo>
                    <a:lnTo>
                      <a:pt x="5349" y="16"/>
                    </a:lnTo>
                    <a:close/>
                    <a:moveTo>
                      <a:pt x="2925" y="12"/>
                    </a:moveTo>
                    <a:lnTo>
                      <a:pt x="2920" y="16"/>
                    </a:lnTo>
                    <a:lnTo>
                      <a:pt x="2916" y="21"/>
                    </a:lnTo>
                    <a:lnTo>
                      <a:pt x="2915" y="29"/>
                    </a:lnTo>
                    <a:lnTo>
                      <a:pt x="2911" y="36"/>
                    </a:lnTo>
                    <a:lnTo>
                      <a:pt x="2907" y="41"/>
                    </a:lnTo>
                    <a:lnTo>
                      <a:pt x="2898" y="43"/>
                    </a:lnTo>
                    <a:lnTo>
                      <a:pt x="2891" y="32"/>
                    </a:lnTo>
                    <a:lnTo>
                      <a:pt x="2878" y="27"/>
                    </a:lnTo>
                    <a:lnTo>
                      <a:pt x="2862" y="25"/>
                    </a:lnTo>
                    <a:lnTo>
                      <a:pt x="2841" y="29"/>
                    </a:lnTo>
                    <a:lnTo>
                      <a:pt x="2817" y="32"/>
                    </a:lnTo>
                    <a:lnTo>
                      <a:pt x="2792" y="38"/>
                    </a:lnTo>
                    <a:lnTo>
                      <a:pt x="2765" y="43"/>
                    </a:lnTo>
                    <a:lnTo>
                      <a:pt x="2741" y="49"/>
                    </a:lnTo>
                    <a:lnTo>
                      <a:pt x="2720" y="50"/>
                    </a:lnTo>
                    <a:lnTo>
                      <a:pt x="2700" y="49"/>
                    </a:lnTo>
                    <a:lnTo>
                      <a:pt x="2704" y="41"/>
                    </a:lnTo>
                    <a:lnTo>
                      <a:pt x="2705" y="36"/>
                    </a:lnTo>
                    <a:lnTo>
                      <a:pt x="2704" y="31"/>
                    </a:lnTo>
                    <a:lnTo>
                      <a:pt x="2702" y="25"/>
                    </a:lnTo>
                    <a:lnTo>
                      <a:pt x="2698" y="23"/>
                    </a:lnTo>
                    <a:lnTo>
                      <a:pt x="2694" y="21"/>
                    </a:lnTo>
                    <a:lnTo>
                      <a:pt x="2689" y="23"/>
                    </a:lnTo>
                    <a:lnTo>
                      <a:pt x="2685" y="25"/>
                    </a:lnTo>
                    <a:lnTo>
                      <a:pt x="2680" y="32"/>
                    </a:lnTo>
                    <a:lnTo>
                      <a:pt x="2678" y="27"/>
                    </a:lnTo>
                    <a:lnTo>
                      <a:pt x="2676" y="25"/>
                    </a:lnTo>
                    <a:lnTo>
                      <a:pt x="2675" y="27"/>
                    </a:lnTo>
                    <a:lnTo>
                      <a:pt x="2673" y="29"/>
                    </a:lnTo>
                    <a:lnTo>
                      <a:pt x="2673" y="31"/>
                    </a:lnTo>
                    <a:lnTo>
                      <a:pt x="2673" y="34"/>
                    </a:lnTo>
                    <a:lnTo>
                      <a:pt x="2664" y="41"/>
                    </a:lnTo>
                    <a:lnTo>
                      <a:pt x="2651" y="49"/>
                    </a:lnTo>
                    <a:lnTo>
                      <a:pt x="2637" y="50"/>
                    </a:lnTo>
                    <a:lnTo>
                      <a:pt x="2621" y="54"/>
                    </a:lnTo>
                    <a:lnTo>
                      <a:pt x="2606" y="56"/>
                    </a:lnTo>
                    <a:lnTo>
                      <a:pt x="2610" y="47"/>
                    </a:lnTo>
                    <a:lnTo>
                      <a:pt x="2612" y="38"/>
                    </a:lnTo>
                    <a:lnTo>
                      <a:pt x="2612" y="23"/>
                    </a:lnTo>
                    <a:lnTo>
                      <a:pt x="2603" y="27"/>
                    </a:lnTo>
                    <a:lnTo>
                      <a:pt x="2592" y="29"/>
                    </a:lnTo>
                    <a:lnTo>
                      <a:pt x="2581" y="29"/>
                    </a:lnTo>
                    <a:lnTo>
                      <a:pt x="2570" y="31"/>
                    </a:lnTo>
                    <a:lnTo>
                      <a:pt x="2563" y="36"/>
                    </a:lnTo>
                    <a:lnTo>
                      <a:pt x="2561" y="45"/>
                    </a:lnTo>
                    <a:lnTo>
                      <a:pt x="2566" y="43"/>
                    </a:lnTo>
                    <a:lnTo>
                      <a:pt x="2572" y="41"/>
                    </a:lnTo>
                    <a:lnTo>
                      <a:pt x="2575" y="41"/>
                    </a:lnTo>
                    <a:lnTo>
                      <a:pt x="2581" y="41"/>
                    </a:lnTo>
                    <a:lnTo>
                      <a:pt x="2584" y="43"/>
                    </a:lnTo>
                    <a:lnTo>
                      <a:pt x="2586" y="45"/>
                    </a:lnTo>
                    <a:lnTo>
                      <a:pt x="2588" y="50"/>
                    </a:lnTo>
                    <a:lnTo>
                      <a:pt x="2554" y="56"/>
                    </a:lnTo>
                    <a:lnTo>
                      <a:pt x="2554" y="47"/>
                    </a:lnTo>
                    <a:lnTo>
                      <a:pt x="2541" y="50"/>
                    </a:lnTo>
                    <a:lnTo>
                      <a:pt x="2529" y="50"/>
                    </a:lnTo>
                    <a:lnTo>
                      <a:pt x="2514" y="52"/>
                    </a:lnTo>
                    <a:lnTo>
                      <a:pt x="2502" y="54"/>
                    </a:lnTo>
                    <a:lnTo>
                      <a:pt x="2492" y="59"/>
                    </a:lnTo>
                    <a:lnTo>
                      <a:pt x="2487" y="68"/>
                    </a:lnTo>
                    <a:lnTo>
                      <a:pt x="2503" y="74"/>
                    </a:lnTo>
                    <a:lnTo>
                      <a:pt x="2518" y="77"/>
                    </a:lnTo>
                    <a:lnTo>
                      <a:pt x="2532" y="76"/>
                    </a:lnTo>
                    <a:lnTo>
                      <a:pt x="2547" y="68"/>
                    </a:lnTo>
                    <a:lnTo>
                      <a:pt x="2601" y="70"/>
                    </a:lnTo>
                    <a:lnTo>
                      <a:pt x="2657" y="67"/>
                    </a:lnTo>
                    <a:lnTo>
                      <a:pt x="2716" y="63"/>
                    </a:lnTo>
                    <a:lnTo>
                      <a:pt x="2776" y="59"/>
                    </a:lnTo>
                    <a:lnTo>
                      <a:pt x="2835" y="59"/>
                    </a:lnTo>
                    <a:lnTo>
                      <a:pt x="2891" y="65"/>
                    </a:lnTo>
                    <a:lnTo>
                      <a:pt x="2891" y="58"/>
                    </a:lnTo>
                    <a:lnTo>
                      <a:pt x="2891" y="52"/>
                    </a:lnTo>
                    <a:lnTo>
                      <a:pt x="2893" y="49"/>
                    </a:lnTo>
                    <a:lnTo>
                      <a:pt x="2895" y="45"/>
                    </a:lnTo>
                    <a:lnTo>
                      <a:pt x="2898" y="43"/>
                    </a:lnTo>
                    <a:lnTo>
                      <a:pt x="2925" y="56"/>
                    </a:lnTo>
                    <a:lnTo>
                      <a:pt x="2954" y="63"/>
                    </a:lnTo>
                    <a:lnTo>
                      <a:pt x="2987" y="65"/>
                    </a:lnTo>
                    <a:lnTo>
                      <a:pt x="3019" y="61"/>
                    </a:lnTo>
                    <a:lnTo>
                      <a:pt x="3052" y="58"/>
                    </a:lnTo>
                    <a:lnTo>
                      <a:pt x="3084" y="54"/>
                    </a:lnTo>
                    <a:lnTo>
                      <a:pt x="3115" y="52"/>
                    </a:lnTo>
                    <a:lnTo>
                      <a:pt x="3108" y="40"/>
                    </a:lnTo>
                    <a:lnTo>
                      <a:pt x="3095" y="32"/>
                    </a:lnTo>
                    <a:lnTo>
                      <a:pt x="3079" y="29"/>
                    </a:lnTo>
                    <a:lnTo>
                      <a:pt x="3059" y="29"/>
                    </a:lnTo>
                    <a:lnTo>
                      <a:pt x="3039" y="31"/>
                    </a:lnTo>
                    <a:lnTo>
                      <a:pt x="3017" y="34"/>
                    </a:lnTo>
                    <a:lnTo>
                      <a:pt x="2996" y="38"/>
                    </a:lnTo>
                    <a:lnTo>
                      <a:pt x="2976" y="40"/>
                    </a:lnTo>
                    <a:lnTo>
                      <a:pt x="2960" y="41"/>
                    </a:lnTo>
                    <a:lnTo>
                      <a:pt x="2945" y="40"/>
                    </a:lnTo>
                    <a:lnTo>
                      <a:pt x="2936" y="36"/>
                    </a:lnTo>
                    <a:lnTo>
                      <a:pt x="2934" y="27"/>
                    </a:lnTo>
                    <a:lnTo>
                      <a:pt x="2938" y="14"/>
                    </a:lnTo>
                    <a:lnTo>
                      <a:pt x="2925" y="12"/>
                    </a:lnTo>
                    <a:close/>
                    <a:moveTo>
                      <a:pt x="5189" y="12"/>
                    </a:moveTo>
                    <a:lnTo>
                      <a:pt x="5164" y="16"/>
                    </a:lnTo>
                    <a:lnTo>
                      <a:pt x="5138" y="29"/>
                    </a:lnTo>
                    <a:lnTo>
                      <a:pt x="5153" y="31"/>
                    </a:lnTo>
                    <a:lnTo>
                      <a:pt x="5169" y="36"/>
                    </a:lnTo>
                    <a:lnTo>
                      <a:pt x="5187" y="40"/>
                    </a:lnTo>
                    <a:lnTo>
                      <a:pt x="5207" y="43"/>
                    </a:lnTo>
                    <a:lnTo>
                      <a:pt x="5225" y="45"/>
                    </a:lnTo>
                    <a:lnTo>
                      <a:pt x="5243" y="43"/>
                    </a:lnTo>
                    <a:lnTo>
                      <a:pt x="5257" y="36"/>
                    </a:lnTo>
                    <a:lnTo>
                      <a:pt x="5268" y="25"/>
                    </a:lnTo>
                    <a:lnTo>
                      <a:pt x="5241" y="18"/>
                    </a:lnTo>
                    <a:lnTo>
                      <a:pt x="5214" y="12"/>
                    </a:lnTo>
                    <a:lnTo>
                      <a:pt x="5189" y="12"/>
                    </a:lnTo>
                    <a:close/>
                    <a:moveTo>
                      <a:pt x="5032" y="7"/>
                    </a:moveTo>
                    <a:lnTo>
                      <a:pt x="5007" y="12"/>
                    </a:lnTo>
                    <a:lnTo>
                      <a:pt x="5012" y="25"/>
                    </a:lnTo>
                    <a:lnTo>
                      <a:pt x="5023" y="34"/>
                    </a:lnTo>
                    <a:lnTo>
                      <a:pt x="5037" y="40"/>
                    </a:lnTo>
                    <a:lnTo>
                      <a:pt x="5052" y="40"/>
                    </a:lnTo>
                    <a:lnTo>
                      <a:pt x="5066" y="38"/>
                    </a:lnTo>
                    <a:lnTo>
                      <a:pt x="5081" y="32"/>
                    </a:lnTo>
                    <a:lnTo>
                      <a:pt x="5090" y="25"/>
                    </a:lnTo>
                    <a:lnTo>
                      <a:pt x="5095" y="16"/>
                    </a:lnTo>
                    <a:lnTo>
                      <a:pt x="5075" y="12"/>
                    </a:lnTo>
                    <a:lnTo>
                      <a:pt x="5054" y="9"/>
                    </a:lnTo>
                    <a:lnTo>
                      <a:pt x="5032" y="7"/>
                    </a:lnTo>
                    <a:close/>
                    <a:moveTo>
                      <a:pt x="1491" y="7"/>
                    </a:moveTo>
                    <a:lnTo>
                      <a:pt x="1479" y="9"/>
                    </a:lnTo>
                    <a:lnTo>
                      <a:pt x="1470" y="14"/>
                    </a:lnTo>
                    <a:lnTo>
                      <a:pt x="1463" y="25"/>
                    </a:lnTo>
                    <a:lnTo>
                      <a:pt x="1479" y="25"/>
                    </a:lnTo>
                    <a:lnTo>
                      <a:pt x="1490" y="31"/>
                    </a:lnTo>
                    <a:lnTo>
                      <a:pt x="1500" y="40"/>
                    </a:lnTo>
                    <a:lnTo>
                      <a:pt x="1497" y="43"/>
                    </a:lnTo>
                    <a:lnTo>
                      <a:pt x="1495" y="45"/>
                    </a:lnTo>
                    <a:lnTo>
                      <a:pt x="1495" y="47"/>
                    </a:lnTo>
                    <a:lnTo>
                      <a:pt x="1497" y="47"/>
                    </a:lnTo>
                    <a:lnTo>
                      <a:pt x="1497" y="47"/>
                    </a:lnTo>
                    <a:lnTo>
                      <a:pt x="1499" y="47"/>
                    </a:lnTo>
                    <a:lnTo>
                      <a:pt x="1500" y="43"/>
                    </a:lnTo>
                    <a:lnTo>
                      <a:pt x="1500" y="40"/>
                    </a:lnTo>
                    <a:lnTo>
                      <a:pt x="1511" y="31"/>
                    </a:lnTo>
                    <a:lnTo>
                      <a:pt x="1515" y="21"/>
                    </a:lnTo>
                    <a:lnTo>
                      <a:pt x="1511" y="14"/>
                    </a:lnTo>
                    <a:lnTo>
                      <a:pt x="1502" y="9"/>
                    </a:lnTo>
                    <a:lnTo>
                      <a:pt x="1491" y="7"/>
                    </a:lnTo>
                    <a:close/>
                    <a:moveTo>
                      <a:pt x="1349" y="5"/>
                    </a:moveTo>
                    <a:lnTo>
                      <a:pt x="1342" y="7"/>
                    </a:lnTo>
                    <a:lnTo>
                      <a:pt x="1336" y="11"/>
                    </a:lnTo>
                    <a:lnTo>
                      <a:pt x="1333" y="14"/>
                    </a:lnTo>
                    <a:lnTo>
                      <a:pt x="1329" y="20"/>
                    </a:lnTo>
                    <a:lnTo>
                      <a:pt x="1327" y="25"/>
                    </a:lnTo>
                    <a:lnTo>
                      <a:pt x="1326" y="31"/>
                    </a:lnTo>
                    <a:lnTo>
                      <a:pt x="1331" y="31"/>
                    </a:lnTo>
                    <a:lnTo>
                      <a:pt x="1335" y="29"/>
                    </a:lnTo>
                    <a:lnTo>
                      <a:pt x="1340" y="27"/>
                    </a:lnTo>
                    <a:lnTo>
                      <a:pt x="1344" y="27"/>
                    </a:lnTo>
                    <a:lnTo>
                      <a:pt x="1347" y="23"/>
                    </a:lnTo>
                    <a:lnTo>
                      <a:pt x="1349" y="21"/>
                    </a:lnTo>
                    <a:lnTo>
                      <a:pt x="1351" y="18"/>
                    </a:lnTo>
                    <a:lnTo>
                      <a:pt x="1351" y="12"/>
                    </a:lnTo>
                    <a:lnTo>
                      <a:pt x="1349" y="5"/>
                    </a:lnTo>
                    <a:close/>
                    <a:moveTo>
                      <a:pt x="1374" y="5"/>
                    </a:moveTo>
                    <a:lnTo>
                      <a:pt x="1367" y="11"/>
                    </a:lnTo>
                    <a:lnTo>
                      <a:pt x="1360" y="25"/>
                    </a:lnTo>
                    <a:lnTo>
                      <a:pt x="1367" y="25"/>
                    </a:lnTo>
                    <a:lnTo>
                      <a:pt x="1376" y="29"/>
                    </a:lnTo>
                    <a:lnTo>
                      <a:pt x="1387" y="31"/>
                    </a:lnTo>
                    <a:lnTo>
                      <a:pt x="1399" y="32"/>
                    </a:lnTo>
                    <a:lnTo>
                      <a:pt x="1409" y="32"/>
                    </a:lnTo>
                    <a:lnTo>
                      <a:pt x="1418" y="29"/>
                    </a:lnTo>
                    <a:lnTo>
                      <a:pt x="1421" y="23"/>
                    </a:lnTo>
                    <a:lnTo>
                      <a:pt x="1419" y="12"/>
                    </a:lnTo>
                    <a:lnTo>
                      <a:pt x="1405" y="12"/>
                    </a:lnTo>
                    <a:lnTo>
                      <a:pt x="1394" y="9"/>
                    </a:lnTo>
                    <a:lnTo>
                      <a:pt x="1383" y="5"/>
                    </a:lnTo>
                    <a:lnTo>
                      <a:pt x="1374" y="5"/>
                    </a:lnTo>
                    <a:close/>
                    <a:moveTo>
                      <a:pt x="992" y="0"/>
                    </a:moveTo>
                    <a:lnTo>
                      <a:pt x="934" y="2"/>
                    </a:lnTo>
                    <a:lnTo>
                      <a:pt x="981" y="16"/>
                    </a:lnTo>
                    <a:lnTo>
                      <a:pt x="1030" y="27"/>
                    </a:lnTo>
                    <a:lnTo>
                      <a:pt x="1080" y="31"/>
                    </a:lnTo>
                    <a:lnTo>
                      <a:pt x="1131" y="31"/>
                    </a:lnTo>
                    <a:lnTo>
                      <a:pt x="1178" y="27"/>
                    </a:lnTo>
                    <a:lnTo>
                      <a:pt x="1219" y="18"/>
                    </a:lnTo>
                    <a:lnTo>
                      <a:pt x="1253" y="3"/>
                    </a:lnTo>
                    <a:lnTo>
                      <a:pt x="1183" y="7"/>
                    </a:lnTo>
                    <a:lnTo>
                      <a:pt x="1116" y="5"/>
                    </a:lnTo>
                    <a:lnTo>
                      <a:pt x="1053" y="2"/>
                    </a:lnTo>
                    <a:lnTo>
                      <a:pt x="99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8" name="Freeform 385"/>
              <p:cNvSpPr>
                <a:spLocks noEditPoints="1"/>
              </p:cNvSpPr>
              <p:nvPr/>
            </p:nvSpPr>
            <p:spPr bwMode="auto">
              <a:xfrm>
                <a:off x="2531" y="1930"/>
                <a:ext cx="2519" cy="183"/>
              </a:xfrm>
              <a:custGeom>
                <a:avLst/>
                <a:gdLst>
                  <a:gd name="T0" fmla="*/ 216 w 5037"/>
                  <a:gd name="T1" fmla="*/ 279 h 364"/>
                  <a:gd name="T2" fmla="*/ 449 w 5037"/>
                  <a:gd name="T3" fmla="*/ 289 h 364"/>
                  <a:gd name="T4" fmla="*/ 1335 w 5037"/>
                  <a:gd name="T5" fmla="*/ 278 h 364"/>
                  <a:gd name="T6" fmla="*/ 115 w 5037"/>
                  <a:gd name="T7" fmla="*/ 269 h 364"/>
                  <a:gd name="T8" fmla="*/ 3044 w 5037"/>
                  <a:gd name="T9" fmla="*/ 301 h 364"/>
                  <a:gd name="T10" fmla="*/ 1468 w 5037"/>
                  <a:gd name="T11" fmla="*/ 317 h 364"/>
                  <a:gd name="T12" fmla="*/ 1115 w 5037"/>
                  <a:gd name="T13" fmla="*/ 352 h 364"/>
                  <a:gd name="T14" fmla="*/ 1584 w 5037"/>
                  <a:gd name="T15" fmla="*/ 314 h 364"/>
                  <a:gd name="T16" fmla="*/ 1695 w 5037"/>
                  <a:gd name="T17" fmla="*/ 254 h 364"/>
                  <a:gd name="T18" fmla="*/ 3602 w 5037"/>
                  <a:gd name="T19" fmla="*/ 243 h 364"/>
                  <a:gd name="T20" fmla="*/ 2022 w 5037"/>
                  <a:gd name="T21" fmla="*/ 242 h 364"/>
                  <a:gd name="T22" fmla="*/ 2220 w 5037"/>
                  <a:gd name="T23" fmla="*/ 240 h 364"/>
                  <a:gd name="T24" fmla="*/ 3804 w 5037"/>
                  <a:gd name="T25" fmla="*/ 254 h 364"/>
                  <a:gd name="T26" fmla="*/ 4058 w 5037"/>
                  <a:gd name="T27" fmla="*/ 247 h 364"/>
                  <a:gd name="T28" fmla="*/ 2873 w 5037"/>
                  <a:gd name="T29" fmla="*/ 218 h 364"/>
                  <a:gd name="T30" fmla="*/ 195 w 5037"/>
                  <a:gd name="T31" fmla="*/ 238 h 364"/>
                  <a:gd name="T32" fmla="*/ 5007 w 5037"/>
                  <a:gd name="T33" fmla="*/ 204 h 364"/>
                  <a:gd name="T34" fmla="*/ 2420 w 5037"/>
                  <a:gd name="T35" fmla="*/ 252 h 364"/>
                  <a:gd name="T36" fmla="*/ 2734 w 5037"/>
                  <a:gd name="T37" fmla="*/ 242 h 364"/>
                  <a:gd name="T38" fmla="*/ 4390 w 5037"/>
                  <a:gd name="T39" fmla="*/ 209 h 364"/>
                  <a:gd name="T40" fmla="*/ 4496 w 5037"/>
                  <a:gd name="T41" fmla="*/ 238 h 364"/>
                  <a:gd name="T42" fmla="*/ 4527 w 5037"/>
                  <a:gd name="T43" fmla="*/ 220 h 364"/>
                  <a:gd name="T44" fmla="*/ 2830 w 5037"/>
                  <a:gd name="T45" fmla="*/ 206 h 364"/>
                  <a:gd name="T46" fmla="*/ 4830 w 5037"/>
                  <a:gd name="T47" fmla="*/ 224 h 364"/>
                  <a:gd name="T48" fmla="*/ 3165 w 5037"/>
                  <a:gd name="T49" fmla="*/ 182 h 364"/>
                  <a:gd name="T50" fmla="*/ 3030 w 5037"/>
                  <a:gd name="T51" fmla="*/ 231 h 364"/>
                  <a:gd name="T52" fmla="*/ 1841 w 5037"/>
                  <a:gd name="T53" fmla="*/ 177 h 364"/>
                  <a:gd name="T54" fmla="*/ 1997 w 5037"/>
                  <a:gd name="T55" fmla="*/ 177 h 364"/>
                  <a:gd name="T56" fmla="*/ 1313 w 5037"/>
                  <a:gd name="T57" fmla="*/ 153 h 364"/>
                  <a:gd name="T58" fmla="*/ 3400 w 5037"/>
                  <a:gd name="T59" fmla="*/ 146 h 364"/>
                  <a:gd name="T60" fmla="*/ 3495 w 5037"/>
                  <a:gd name="T61" fmla="*/ 182 h 364"/>
                  <a:gd name="T62" fmla="*/ 932 w 5037"/>
                  <a:gd name="T63" fmla="*/ 153 h 364"/>
                  <a:gd name="T64" fmla="*/ 3605 w 5037"/>
                  <a:gd name="T65" fmla="*/ 144 h 364"/>
                  <a:gd name="T66" fmla="*/ 3512 w 5037"/>
                  <a:gd name="T67" fmla="*/ 168 h 364"/>
                  <a:gd name="T68" fmla="*/ 3614 w 5037"/>
                  <a:gd name="T69" fmla="*/ 137 h 364"/>
                  <a:gd name="T70" fmla="*/ 1569 w 5037"/>
                  <a:gd name="T71" fmla="*/ 112 h 364"/>
                  <a:gd name="T72" fmla="*/ 1762 w 5037"/>
                  <a:gd name="T73" fmla="*/ 106 h 364"/>
                  <a:gd name="T74" fmla="*/ 4704 w 5037"/>
                  <a:gd name="T75" fmla="*/ 112 h 364"/>
                  <a:gd name="T76" fmla="*/ 4067 w 5037"/>
                  <a:gd name="T77" fmla="*/ 121 h 364"/>
                  <a:gd name="T78" fmla="*/ 4150 w 5037"/>
                  <a:gd name="T79" fmla="*/ 119 h 364"/>
                  <a:gd name="T80" fmla="*/ 4226 w 5037"/>
                  <a:gd name="T81" fmla="*/ 115 h 364"/>
                  <a:gd name="T82" fmla="*/ 2269 w 5037"/>
                  <a:gd name="T83" fmla="*/ 94 h 364"/>
                  <a:gd name="T84" fmla="*/ 4529 w 5037"/>
                  <a:gd name="T85" fmla="*/ 139 h 364"/>
                  <a:gd name="T86" fmla="*/ 2585 w 5037"/>
                  <a:gd name="T87" fmla="*/ 77 h 364"/>
                  <a:gd name="T88" fmla="*/ 2741 w 5037"/>
                  <a:gd name="T89" fmla="*/ 68 h 364"/>
                  <a:gd name="T90" fmla="*/ 972 w 5037"/>
                  <a:gd name="T91" fmla="*/ 103 h 364"/>
                  <a:gd name="T92" fmla="*/ 2916 w 5037"/>
                  <a:gd name="T93" fmla="*/ 70 h 364"/>
                  <a:gd name="T94" fmla="*/ 4875 w 5037"/>
                  <a:gd name="T95" fmla="*/ 85 h 364"/>
                  <a:gd name="T96" fmla="*/ 1389 w 5037"/>
                  <a:gd name="T97" fmla="*/ 81 h 364"/>
                  <a:gd name="T98" fmla="*/ 3093 w 5037"/>
                  <a:gd name="T99" fmla="*/ 45 h 364"/>
                  <a:gd name="T100" fmla="*/ 1537 w 5037"/>
                  <a:gd name="T101" fmla="*/ 61 h 364"/>
                  <a:gd name="T102" fmla="*/ 4 w 5037"/>
                  <a:gd name="T103" fmla="*/ 79 h 364"/>
                  <a:gd name="T104" fmla="*/ 242 w 5037"/>
                  <a:gd name="T105" fmla="*/ 40 h 364"/>
                  <a:gd name="T106" fmla="*/ 1647 w 5037"/>
                  <a:gd name="T107" fmla="*/ 49 h 364"/>
                  <a:gd name="T108" fmla="*/ 2137 w 5037"/>
                  <a:gd name="T109" fmla="*/ 38 h 364"/>
                  <a:gd name="T110" fmla="*/ 2240 w 5037"/>
                  <a:gd name="T111" fmla="*/ 72 h 364"/>
                  <a:gd name="T112" fmla="*/ 3237 w 5037"/>
                  <a:gd name="T113" fmla="*/ 45 h 364"/>
                  <a:gd name="T114" fmla="*/ 3492 w 5037"/>
                  <a:gd name="T115" fmla="*/ 43 h 364"/>
                  <a:gd name="T116" fmla="*/ 2336 w 5037"/>
                  <a:gd name="T117" fmla="*/ 59 h 364"/>
                  <a:gd name="T118" fmla="*/ 2114 w 5037"/>
                  <a:gd name="T119" fmla="*/ 27 h 364"/>
                  <a:gd name="T120" fmla="*/ 2428 w 5037"/>
                  <a:gd name="T121" fmla="*/ 16 h 364"/>
                  <a:gd name="T122" fmla="*/ 1917 w 5037"/>
                  <a:gd name="T123" fmla="*/ 3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37" h="364">
                    <a:moveTo>
                      <a:pt x="402" y="256"/>
                    </a:moveTo>
                    <a:lnTo>
                      <a:pt x="377" y="260"/>
                    </a:lnTo>
                    <a:lnTo>
                      <a:pt x="377" y="267"/>
                    </a:lnTo>
                    <a:lnTo>
                      <a:pt x="377" y="272"/>
                    </a:lnTo>
                    <a:lnTo>
                      <a:pt x="379" y="276"/>
                    </a:lnTo>
                    <a:lnTo>
                      <a:pt x="382" y="279"/>
                    </a:lnTo>
                    <a:lnTo>
                      <a:pt x="386" y="279"/>
                    </a:lnTo>
                    <a:lnTo>
                      <a:pt x="391" y="281"/>
                    </a:lnTo>
                    <a:lnTo>
                      <a:pt x="395" y="279"/>
                    </a:lnTo>
                    <a:lnTo>
                      <a:pt x="399" y="278"/>
                    </a:lnTo>
                    <a:lnTo>
                      <a:pt x="402" y="276"/>
                    </a:lnTo>
                    <a:lnTo>
                      <a:pt x="404" y="270"/>
                    </a:lnTo>
                    <a:lnTo>
                      <a:pt x="406" y="267"/>
                    </a:lnTo>
                    <a:lnTo>
                      <a:pt x="406" y="261"/>
                    </a:lnTo>
                    <a:lnTo>
                      <a:pt x="402" y="256"/>
                    </a:lnTo>
                    <a:close/>
                    <a:moveTo>
                      <a:pt x="1454" y="251"/>
                    </a:moveTo>
                    <a:lnTo>
                      <a:pt x="1421" y="258"/>
                    </a:lnTo>
                    <a:lnTo>
                      <a:pt x="1425" y="274"/>
                    </a:lnTo>
                    <a:lnTo>
                      <a:pt x="1428" y="281"/>
                    </a:lnTo>
                    <a:lnTo>
                      <a:pt x="1436" y="283"/>
                    </a:lnTo>
                    <a:lnTo>
                      <a:pt x="1441" y="279"/>
                    </a:lnTo>
                    <a:lnTo>
                      <a:pt x="1448" y="272"/>
                    </a:lnTo>
                    <a:lnTo>
                      <a:pt x="1452" y="263"/>
                    </a:lnTo>
                    <a:lnTo>
                      <a:pt x="1454" y="251"/>
                    </a:lnTo>
                    <a:close/>
                    <a:moveTo>
                      <a:pt x="316" y="251"/>
                    </a:moveTo>
                    <a:lnTo>
                      <a:pt x="281" y="258"/>
                    </a:lnTo>
                    <a:lnTo>
                      <a:pt x="256" y="261"/>
                    </a:lnTo>
                    <a:lnTo>
                      <a:pt x="234" y="263"/>
                    </a:lnTo>
                    <a:lnTo>
                      <a:pt x="213" y="261"/>
                    </a:lnTo>
                    <a:lnTo>
                      <a:pt x="188" y="254"/>
                    </a:lnTo>
                    <a:lnTo>
                      <a:pt x="198" y="269"/>
                    </a:lnTo>
                    <a:lnTo>
                      <a:pt x="216" y="279"/>
                    </a:lnTo>
                    <a:lnTo>
                      <a:pt x="238" y="283"/>
                    </a:lnTo>
                    <a:lnTo>
                      <a:pt x="260" y="283"/>
                    </a:lnTo>
                    <a:lnTo>
                      <a:pt x="283" y="278"/>
                    </a:lnTo>
                    <a:lnTo>
                      <a:pt x="301" y="267"/>
                    </a:lnTo>
                    <a:lnTo>
                      <a:pt x="316" y="251"/>
                    </a:lnTo>
                    <a:close/>
                    <a:moveTo>
                      <a:pt x="3445" y="251"/>
                    </a:moveTo>
                    <a:lnTo>
                      <a:pt x="3412" y="251"/>
                    </a:lnTo>
                    <a:lnTo>
                      <a:pt x="3382" y="254"/>
                    </a:lnTo>
                    <a:lnTo>
                      <a:pt x="3353" y="261"/>
                    </a:lnTo>
                    <a:lnTo>
                      <a:pt x="3328" y="274"/>
                    </a:lnTo>
                    <a:lnTo>
                      <a:pt x="3306" y="292"/>
                    </a:lnTo>
                    <a:lnTo>
                      <a:pt x="3358" y="285"/>
                    </a:lnTo>
                    <a:lnTo>
                      <a:pt x="3405" y="279"/>
                    </a:lnTo>
                    <a:lnTo>
                      <a:pt x="3447" y="278"/>
                    </a:lnTo>
                    <a:lnTo>
                      <a:pt x="3483" y="274"/>
                    </a:lnTo>
                    <a:lnTo>
                      <a:pt x="3513" y="270"/>
                    </a:lnTo>
                    <a:lnTo>
                      <a:pt x="3542" y="263"/>
                    </a:lnTo>
                    <a:lnTo>
                      <a:pt x="3568" y="252"/>
                    </a:lnTo>
                    <a:lnTo>
                      <a:pt x="3540" y="252"/>
                    </a:lnTo>
                    <a:lnTo>
                      <a:pt x="3510" y="252"/>
                    </a:lnTo>
                    <a:lnTo>
                      <a:pt x="3477" y="251"/>
                    </a:lnTo>
                    <a:lnTo>
                      <a:pt x="3445" y="251"/>
                    </a:lnTo>
                    <a:close/>
                    <a:moveTo>
                      <a:pt x="539" y="251"/>
                    </a:moveTo>
                    <a:lnTo>
                      <a:pt x="536" y="256"/>
                    </a:lnTo>
                    <a:lnTo>
                      <a:pt x="527" y="258"/>
                    </a:lnTo>
                    <a:lnTo>
                      <a:pt x="514" y="260"/>
                    </a:lnTo>
                    <a:lnTo>
                      <a:pt x="500" y="260"/>
                    </a:lnTo>
                    <a:lnTo>
                      <a:pt x="485" y="260"/>
                    </a:lnTo>
                    <a:lnTo>
                      <a:pt x="472" y="261"/>
                    </a:lnTo>
                    <a:lnTo>
                      <a:pt x="460" y="267"/>
                    </a:lnTo>
                    <a:lnTo>
                      <a:pt x="453" y="274"/>
                    </a:lnTo>
                    <a:lnTo>
                      <a:pt x="449" y="289"/>
                    </a:lnTo>
                    <a:lnTo>
                      <a:pt x="460" y="287"/>
                    </a:lnTo>
                    <a:lnTo>
                      <a:pt x="474" y="287"/>
                    </a:lnTo>
                    <a:lnTo>
                      <a:pt x="489" y="285"/>
                    </a:lnTo>
                    <a:lnTo>
                      <a:pt x="505" y="283"/>
                    </a:lnTo>
                    <a:lnTo>
                      <a:pt x="519" y="281"/>
                    </a:lnTo>
                    <a:lnTo>
                      <a:pt x="532" y="278"/>
                    </a:lnTo>
                    <a:lnTo>
                      <a:pt x="541" y="270"/>
                    </a:lnTo>
                    <a:lnTo>
                      <a:pt x="543" y="261"/>
                    </a:lnTo>
                    <a:lnTo>
                      <a:pt x="539" y="251"/>
                    </a:lnTo>
                    <a:close/>
                    <a:moveTo>
                      <a:pt x="1410" y="249"/>
                    </a:moveTo>
                    <a:lnTo>
                      <a:pt x="1389" y="254"/>
                    </a:lnTo>
                    <a:lnTo>
                      <a:pt x="1371" y="256"/>
                    </a:lnTo>
                    <a:lnTo>
                      <a:pt x="1354" y="256"/>
                    </a:lnTo>
                    <a:lnTo>
                      <a:pt x="1340" y="258"/>
                    </a:lnTo>
                    <a:lnTo>
                      <a:pt x="1327" y="265"/>
                    </a:lnTo>
                    <a:lnTo>
                      <a:pt x="1326" y="261"/>
                    </a:lnTo>
                    <a:lnTo>
                      <a:pt x="1324" y="260"/>
                    </a:lnTo>
                    <a:lnTo>
                      <a:pt x="1322" y="260"/>
                    </a:lnTo>
                    <a:lnTo>
                      <a:pt x="1320" y="261"/>
                    </a:lnTo>
                    <a:lnTo>
                      <a:pt x="1318" y="265"/>
                    </a:lnTo>
                    <a:lnTo>
                      <a:pt x="1318" y="267"/>
                    </a:lnTo>
                    <a:lnTo>
                      <a:pt x="1313" y="269"/>
                    </a:lnTo>
                    <a:lnTo>
                      <a:pt x="1309" y="270"/>
                    </a:lnTo>
                    <a:lnTo>
                      <a:pt x="1306" y="272"/>
                    </a:lnTo>
                    <a:lnTo>
                      <a:pt x="1306" y="274"/>
                    </a:lnTo>
                    <a:lnTo>
                      <a:pt x="1306" y="276"/>
                    </a:lnTo>
                    <a:lnTo>
                      <a:pt x="1309" y="278"/>
                    </a:lnTo>
                    <a:lnTo>
                      <a:pt x="1311" y="279"/>
                    </a:lnTo>
                    <a:lnTo>
                      <a:pt x="1315" y="279"/>
                    </a:lnTo>
                    <a:lnTo>
                      <a:pt x="1320" y="278"/>
                    </a:lnTo>
                    <a:lnTo>
                      <a:pt x="1322" y="289"/>
                    </a:lnTo>
                    <a:lnTo>
                      <a:pt x="1335" y="278"/>
                    </a:lnTo>
                    <a:lnTo>
                      <a:pt x="1347" y="274"/>
                    </a:lnTo>
                    <a:lnTo>
                      <a:pt x="1362" y="276"/>
                    </a:lnTo>
                    <a:lnTo>
                      <a:pt x="1374" y="278"/>
                    </a:lnTo>
                    <a:lnTo>
                      <a:pt x="1385" y="279"/>
                    </a:lnTo>
                    <a:lnTo>
                      <a:pt x="1394" y="279"/>
                    </a:lnTo>
                    <a:lnTo>
                      <a:pt x="1403" y="276"/>
                    </a:lnTo>
                    <a:lnTo>
                      <a:pt x="1409" y="267"/>
                    </a:lnTo>
                    <a:lnTo>
                      <a:pt x="1410" y="249"/>
                    </a:lnTo>
                    <a:close/>
                    <a:moveTo>
                      <a:pt x="651" y="249"/>
                    </a:moveTo>
                    <a:lnTo>
                      <a:pt x="633" y="256"/>
                    </a:lnTo>
                    <a:lnTo>
                      <a:pt x="617" y="258"/>
                    </a:lnTo>
                    <a:lnTo>
                      <a:pt x="602" y="256"/>
                    </a:lnTo>
                    <a:lnTo>
                      <a:pt x="590" y="252"/>
                    </a:lnTo>
                    <a:lnTo>
                      <a:pt x="579" y="251"/>
                    </a:lnTo>
                    <a:lnTo>
                      <a:pt x="568" y="251"/>
                    </a:lnTo>
                    <a:lnTo>
                      <a:pt x="557" y="256"/>
                    </a:lnTo>
                    <a:lnTo>
                      <a:pt x="568" y="267"/>
                    </a:lnTo>
                    <a:lnTo>
                      <a:pt x="582" y="274"/>
                    </a:lnTo>
                    <a:lnTo>
                      <a:pt x="599" y="276"/>
                    </a:lnTo>
                    <a:lnTo>
                      <a:pt x="617" y="274"/>
                    </a:lnTo>
                    <a:lnTo>
                      <a:pt x="633" y="269"/>
                    </a:lnTo>
                    <a:lnTo>
                      <a:pt x="646" y="260"/>
                    </a:lnTo>
                    <a:lnTo>
                      <a:pt x="651" y="249"/>
                    </a:lnTo>
                    <a:close/>
                    <a:moveTo>
                      <a:pt x="86" y="247"/>
                    </a:moveTo>
                    <a:lnTo>
                      <a:pt x="86" y="247"/>
                    </a:lnTo>
                    <a:lnTo>
                      <a:pt x="85" y="249"/>
                    </a:lnTo>
                    <a:lnTo>
                      <a:pt x="85" y="251"/>
                    </a:lnTo>
                    <a:lnTo>
                      <a:pt x="86" y="252"/>
                    </a:lnTo>
                    <a:lnTo>
                      <a:pt x="88" y="252"/>
                    </a:lnTo>
                    <a:lnTo>
                      <a:pt x="92" y="252"/>
                    </a:lnTo>
                    <a:lnTo>
                      <a:pt x="101" y="261"/>
                    </a:lnTo>
                    <a:lnTo>
                      <a:pt x="115" y="269"/>
                    </a:lnTo>
                    <a:lnTo>
                      <a:pt x="133" y="274"/>
                    </a:lnTo>
                    <a:lnTo>
                      <a:pt x="150" y="276"/>
                    </a:lnTo>
                    <a:lnTo>
                      <a:pt x="162" y="274"/>
                    </a:lnTo>
                    <a:lnTo>
                      <a:pt x="171" y="269"/>
                    </a:lnTo>
                    <a:lnTo>
                      <a:pt x="175" y="265"/>
                    </a:lnTo>
                    <a:lnTo>
                      <a:pt x="175" y="263"/>
                    </a:lnTo>
                    <a:lnTo>
                      <a:pt x="175" y="261"/>
                    </a:lnTo>
                    <a:lnTo>
                      <a:pt x="175" y="261"/>
                    </a:lnTo>
                    <a:lnTo>
                      <a:pt x="173" y="261"/>
                    </a:lnTo>
                    <a:lnTo>
                      <a:pt x="171" y="261"/>
                    </a:lnTo>
                    <a:lnTo>
                      <a:pt x="171" y="265"/>
                    </a:lnTo>
                    <a:lnTo>
                      <a:pt x="171" y="269"/>
                    </a:lnTo>
                    <a:lnTo>
                      <a:pt x="162" y="258"/>
                    </a:lnTo>
                    <a:lnTo>
                      <a:pt x="150" y="254"/>
                    </a:lnTo>
                    <a:lnTo>
                      <a:pt x="135" y="254"/>
                    </a:lnTo>
                    <a:lnTo>
                      <a:pt x="119" y="254"/>
                    </a:lnTo>
                    <a:lnTo>
                      <a:pt x="105" y="256"/>
                    </a:lnTo>
                    <a:lnTo>
                      <a:pt x="92" y="252"/>
                    </a:lnTo>
                    <a:lnTo>
                      <a:pt x="88" y="249"/>
                    </a:lnTo>
                    <a:lnTo>
                      <a:pt x="86" y="247"/>
                    </a:lnTo>
                    <a:close/>
                    <a:moveTo>
                      <a:pt x="3162" y="247"/>
                    </a:moveTo>
                    <a:lnTo>
                      <a:pt x="3145" y="251"/>
                    </a:lnTo>
                    <a:lnTo>
                      <a:pt x="3144" y="265"/>
                    </a:lnTo>
                    <a:lnTo>
                      <a:pt x="3138" y="274"/>
                    </a:lnTo>
                    <a:lnTo>
                      <a:pt x="3127" y="278"/>
                    </a:lnTo>
                    <a:lnTo>
                      <a:pt x="3111" y="279"/>
                    </a:lnTo>
                    <a:lnTo>
                      <a:pt x="3093" y="279"/>
                    </a:lnTo>
                    <a:lnTo>
                      <a:pt x="3073" y="279"/>
                    </a:lnTo>
                    <a:lnTo>
                      <a:pt x="3053" y="279"/>
                    </a:lnTo>
                    <a:lnTo>
                      <a:pt x="3032" y="281"/>
                    </a:lnTo>
                    <a:lnTo>
                      <a:pt x="3012" y="287"/>
                    </a:lnTo>
                    <a:lnTo>
                      <a:pt x="3044" y="301"/>
                    </a:lnTo>
                    <a:lnTo>
                      <a:pt x="3081" y="307"/>
                    </a:lnTo>
                    <a:lnTo>
                      <a:pt x="3115" y="307"/>
                    </a:lnTo>
                    <a:lnTo>
                      <a:pt x="3149" y="301"/>
                    </a:lnTo>
                    <a:lnTo>
                      <a:pt x="3182" y="298"/>
                    </a:lnTo>
                    <a:lnTo>
                      <a:pt x="3212" y="294"/>
                    </a:lnTo>
                    <a:lnTo>
                      <a:pt x="3237" y="296"/>
                    </a:lnTo>
                    <a:lnTo>
                      <a:pt x="3237" y="287"/>
                    </a:lnTo>
                    <a:lnTo>
                      <a:pt x="3241" y="279"/>
                    </a:lnTo>
                    <a:lnTo>
                      <a:pt x="3243" y="272"/>
                    </a:lnTo>
                    <a:lnTo>
                      <a:pt x="3241" y="263"/>
                    </a:lnTo>
                    <a:lnTo>
                      <a:pt x="3227" y="265"/>
                    </a:lnTo>
                    <a:lnTo>
                      <a:pt x="3210" y="267"/>
                    </a:lnTo>
                    <a:lnTo>
                      <a:pt x="3192" y="265"/>
                    </a:lnTo>
                    <a:lnTo>
                      <a:pt x="3176" y="260"/>
                    </a:lnTo>
                    <a:lnTo>
                      <a:pt x="3162" y="247"/>
                    </a:lnTo>
                    <a:close/>
                    <a:moveTo>
                      <a:pt x="1593" y="245"/>
                    </a:moveTo>
                    <a:lnTo>
                      <a:pt x="1565" y="249"/>
                    </a:lnTo>
                    <a:lnTo>
                      <a:pt x="1540" y="252"/>
                    </a:lnTo>
                    <a:lnTo>
                      <a:pt x="1517" y="254"/>
                    </a:lnTo>
                    <a:lnTo>
                      <a:pt x="1492" y="254"/>
                    </a:lnTo>
                    <a:lnTo>
                      <a:pt x="1463" y="251"/>
                    </a:lnTo>
                    <a:lnTo>
                      <a:pt x="1472" y="265"/>
                    </a:lnTo>
                    <a:lnTo>
                      <a:pt x="1481" y="274"/>
                    </a:lnTo>
                    <a:lnTo>
                      <a:pt x="1492" y="276"/>
                    </a:lnTo>
                    <a:lnTo>
                      <a:pt x="1504" y="274"/>
                    </a:lnTo>
                    <a:lnTo>
                      <a:pt x="1517" y="272"/>
                    </a:lnTo>
                    <a:lnTo>
                      <a:pt x="1529" y="270"/>
                    </a:lnTo>
                    <a:lnTo>
                      <a:pt x="1542" y="274"/>
                    </a:lnTo>
                    <a:lnTo>
                      <a:pt x="1553" y="285"/>
                    </a:lnTo>
                    <a:lnTo>
                      <a:pt x="1524" y="303"/>
                    </a:lnTo>
                    <a:lnTo>
                      <a:pt x="1495" y="314"/>
                    </a:lnTo>
                    <a:lnTo>
                      <a:pt x="1468" y="317"/>
                    </a:lnTo>
                    <a:lnTo>
                      <a:pt x="1443" y="319"/>
                    </a:lnTo>
                    <a:lnTo>
                      <a:pt x="1418" y="323"/>
                    </a:lnTo>
                    <a:lnTo>
                      <a:pt x="1392" y="328"/>
                    </a:lnTo>
                    <a:lnTo>
                      <a:pt x="1369" y="326"/>
                    </a:lnTo>
                    <a:lnTo>
                      <a:pt x="1345" y="326"/>
                    </a:lnTo>
                    <a:lnTo>
                      <a:pt x="1331" y="317"/>
                    </a:lnTo>
                    <a:lnTo>
                      <a:pt x="1318" y="316"/>
                    </a:lnTo>
                    <a:lnTo>
                      <a:pt x="1308" y="317"/>
                    </a:lnTo>
                    <a:lnTo>
                      <a:pt x="1295" y="323"/>
                    </a:lnTo>
                    <a:lnTo>
                      <a:pt x="1282" y="328"/>
                    </a:lnTo>
                    <a:lnTo>
                      <a:pt x="1266" y="332"/>
                    </a:lnTo>
                    <a:lnTo>
                      <a:pt x="1246" y="334"/>
                    </a:lnTo>
                    <a:lnTo>
                      <a:pt x="1223" y="328"/>
                    </a:lnTo>
                    <a:lnTo>
                      <a:pt x="1226" y="325"/>
                    </a:lnTo>
                    <a:lnTo>
                      <a:pt x="1228" y="323"/>
                    </a:lnTo>
                    <a:lnTo>
                      <a:pt x="1226" y="321"/>
                    </a:lnTo>
                    <a:lnTo>
                      <a:pt x="1226" y="321"/>
                    </a:lnTo>
                    <a:lnTo>
                      <a:pt x="1225" y="321"/>
                    </a:lnTo>
                    <a:lnTo>
                      <a:pt x="1223" y="321"/>
                    </a:lnTo>
                    <a:lnTo>
                      <a:pt x="1223" y="325"/>
                    </a:lnTo>
                    <a:lnTo>
                      <a:pt x="1223" y="328"/>
                    </a:lnTo>
                    <a:lnTo>
                      <a:pt x="1203" y="334"/>
                    </a:lnTo>
                    <a:lnTo>
                      <a:pt x="1181" y="334"/>
                    </a:lnTo>
                    <a:lnTo>
                      <a:pt x="1163" y="330"/>
                    </a:lnTo>
                    <a:lnTo>
                      <a:pt x="1145" y="330"/>
                    </a:lnTo>
                    <a:lnTo>
                      <a:pt x="1134" y="330"/>
                    </a:lnTo>
                    <a:lnTo>
                      <a:pt x="1125" y="334"/>
                    </a:lnTo>
                    <a:lnTo>
                      <a:pt x="1115" y="341"/>
                    </a:lnTo>
                    <a:lnTo>
                      <a:pt x="1113" y="343"/>
                    </a:lnTo>
                    <a:lnTo>
                      <a:pt x="1113" y="346"/>
                    </a:lnTo>
                    <a:lnTo>
                      <a:pt x="1113" y="350"/>
                    </a:lnTo>
                    <a:lnTo>
                      <a:pt x="1115" y="352"/>
                    </a:lnTo>
                    <a:lnTo>
                      <a:pt x="1116" y="353"/>
                    </a:lnTo>
                    <a:lnTo>
                      <a:pt x="1115" y="359"/>
                    </a:lnTo>
                    <a:lnTo>
                      <a:pt x="1133" y="357"/>
                    </a:lnTo>
                    <a:lnTo>
                      <a:pt x="1156" y="364"/>
                    </a:lnTo>
                    <a:lnTo>
                      <a:pt x="1180" y="364"/>
                    </a:lnTo>
                    <a:lnTo>
                      <a:pt x="1203" y="361"/>
                    </a:lnTo>
                    <a:lnTo>
                      <a:pt x="1226" y="355"/>
                    </a:lnTo>
                    <a:lnTo>
                      <a:pt x="1270" y="355"/>
                    </a:lnTo>
                    <a:lnTo>
                      <a:pt x="1313" y="352"/>
                    </a:lnTo>
                    <a:lnTo>
                      <a:pt x="1354" y="344"/>
                    </a:lnTo>
                    <a:lnTo>
                      <a:pt x="1363" y="346"/>
                    </a:lnTo>
                    <a:lnTo>
                      <a:pt x="1363" y="353"/>
                    </a:lnTo>
                    <a:lnTo>
                      <a:pt x="1376" y="350"/>
                    </a:lnTo>
                    <a:lnTo>
                      <a:pt x="1387" y="346"/>
                    </a:lnTo>
                    <a:lnTo>
                      <a:pt x="1412" y="346"/>
                    </a:lnTo>
                    <a:lnTo>
                      <a:pt x="1414" y="346"/>
                    </a:lnTo>
                    <a:lnTo>
                      <a:pt x="1416" y="344"/>
                    </a:lnTo>
                    <a:lnTo>
                      <a:pt x="1418" y="343"/>
                    </a:lnTo>
                    <a:lnTo>
                      <a:pt x="1452" y="341"/>
                    </a:lnTo>
                    <a:lnTo>
                      <a:pt x="1486" y="344"/>
                    </a:lnTo>
                    <a:lnTo>
                      <a:pt x="1526" y="346"/>
                    </a:lnTo>
                    <a:lnTo>
                      <a:pt x="1567" y="344"/>
                    </a:lnTo>
                    <a:lnTo>
                      <a:pt x="1612" y="337"/>
                    </a:lnTo>
                    <a:lnTo>
                      <a:pt x="1612" y="325"/>
                    </a:lnTo>
                    <a:lnTo>
                      <a:pt x="1614" y="314"/>
                    </a:lnTo>
                    <a:lnTo>
                      <a:pt x="1614" y="303"/>
                    </a:lnTo>
                    <a:lnTo>
                      <a:pt x="1612" y="296"/>
                    </a:lnTo>
                    <a:lnTo>
                      <a:pt x="1607" y="290"/>
                    </a:lnTo>
                    <a:lnTo>
                      <a:pt x="1598" y="287"/>
                    </a:lnTo>
                    <a:lnTo>
                      <a:pt x="1591" y="294"/>
                    </a:lnTo>
                    <a:lnTo>
                      <a:pt x="1587" y="305"/>
                    </a:lnTo>
                    <a:lnTo>
                      <a:pt x="1584" y="314"/>
                    </a:lnTo>
                    <a:lnTo>
                      <a:pt x="1578" y="321"/>
                    </a:lnTo>
                    <a:lnTo>
                      <a:pt x="1567" y="325"/>
                    </a:lnTo>
                    <a:lnTo>
                      <a:pt x="1573" y="314"/>
                    </a:lnTo>
                    <a:lnTo>
                      <a:pt x="1573" y="308"/>
                    </a:lnTo>
                    <a:lnTo>
                      <a:pt x="1569" y="303"/>
                    </a:lnTo>
                    <a:lnTo>
                      <a:pt x="1564" y="299"/>
                    </a:lnTo>
                    <a:lnTo>
                      <a:pt x="1558" y="294"/>
                    </a:lnTo>
                    <a:lnTo>
                      <a:pt x="1553" y="285"/>
                    </a:lnTo>
                    <a:lnTo>
                      <a:pt x="1556" y="274"/>
                    </a:lnTo>
                    <a:lnTo>
                      <a:pt x="1562" y="269"/>
                    </a:lnTo>
                    <a:lnTo>
                      <a:pt x="1569" y="267"/>
                    </a:lnTo>
                    <a:lnTo>
                      <a:pt x="1576" y="267"/>
                    </a:lnTo>
                    <a:lnTo>
                      <a:pt x="1584" y="265"/>
                    </a:lnTo>
                    <a:lnTo>
                      <a:pt x="1589" y="260"/>
                    </a:lnTo>
                    <a:lnTo>
                      <a:pt x="1593" y="245"/>
                    </a:lnTo>
                    <a:close/>
                    <a:moveTo>
                      <a:pt x="1868" y="245"/>
                    </a:moveTo>
                    <a:lnTo>
                      <a:pt x="1852" y="245"/>
                    </a:lnTo>
                    <a:lnTo>
                      <a:pt x="1840" y="245"/>
                    </a:lnTo>
                    <a:lnTo>
                      <a:pt x="1829" y="247"/>
                    </a:lnTo>
                    <a:lnTo>
                      <a:pt x="1820" y="254"/>
                    </a:lnTo>
                    <a:lnTo>
                      <a:pt x="1811" y="267"/>
                    </a:lnTo>
                    <a:lnTo>
                      <a:pt x="1816" y="267"/>
                    </a:lnTo>
                    <a:lnTo>
                      <a:pt x="1827" y="269"/>
                    </a:lnTo>
                    <a:lnTo>
                      <a:pt x="1836" y="270"/>
                    </a:lnTo>
                    <a:lnTo>
                      <a:pt x="1847" y="270"/>
                    </a:lnTo>
                    <a:lnTo>
                      <a:pt x="1858" y="270"/>
                    </a:lnTo>
                    <a:lnTo>
                      <a:pt x="1865" y="267"/>
                    </a:lnTo>
                    <a:lnTo>
                      <a:pt x="1868" y="258"/>
                    </a:lnTo>
                    <a:lnTo>
                      <a:pt x="1868" y="245"/>
                    </a:lnTo>
                    <a:close/>
                    <a:moveTo>
                      <a:pt x="1719" y="242"/>
                    </a:moveTo>
                    <a:lnTo>
                      <a:pt x="1706" y="245"/>
                    </a:lnTo>
                    <a:lnTo>
                      <a:pt x="1695" y="254"/>
                    </a:lnTo>
                    <a:lnTo>
                      <a:pt x="1690" y="269"/>
                    </a:lnTo>
                    <a:lnTo>
                      <a:pt x="1706" y="269"/>
                    </a:lnTo>
                    <a:lnTo>
                      <a:pt x="1728" y="269"/>
                    </a:lnTo>
                    <a:lnTo>
                      <a:pt x="1749" y="269"/>
                    </a:lnTo>
                    <a:lnTo>
                      <a:pt x="1773" y="272"/>
                    </a:lnTo>
                    <a:lnTo>
                      <a:pt x="1795" y="279"/>
                    </a:lnTo>
                    <a:lnTo>
                      <a:pt x="1795" y="267"/>
                    </a:lnTo>
                    <a:lnTo>
                      <a:pt x="1796" y="258"/>
                    </a:lnTo>
                    <a:lnTo>
                      <a:pt x="1800" y="247"/>
                    </a:lnTo>
                    <a:lnTo>
                      <a:pt x="1786" y="249"/>
                    </a:lnTo>
                    <a:lnTo>
                      <a:pt x="1771" y="247"/>
                    </a:lnTo>
                    <a:lnTo>
                      <a:pt x="1753" y="245"/>
                    </a:lnTo>
                    <a:lnTo>
                      <a:pt x="1735" y="243"/>
                    </a:lnTo>
                    <a:lnTo>
                      <a:pt x="1719" y="242"/>
                    </a:lnTo>
                    <a:close/>
                    <a:moveTo>
                      <a:pt x="2101" y="242"/>
                    </a:moveTo>
                    <a:lnTo>
                      <a:pt x="2076" y="247"/>
                    </a:lnTo>
                    <a:lnTo>
                      <a:pt x="2074" y="254"/>
                    </a:lnTo>
                    <a:lnTo>
                      <a:pt x="2074" y="260"/>
                    </a:lnTo>
                    <a:lnTo>
                      <a:pt x="2078" y="263"/>
                    </a:lnTo>
                    <a:lnTo>
                      <a:pt x="2080" y="265"/>
                    </a:lnTo>
                    <a:lnTo>
                      <a:pt x="2085" y="267"/>
                    </a:lnTo>
                    <a:lnTo>
                      <a:pt x="2089" y="267"/>
                    </a:lnTo>
                    <a:lnTo>
                      <a:pt x="2092" y="267"/>
                    </a:lnTo>
                    <a:lnTo>
                      <a:pt x="2098" y="265"/>
                    </a:lnTo>
                    <a:lnTo>
                      <a:pt x="2099" y="261"/>
                    </a:lnTo>
                    <a:lnTo>
                      <a:pt x="2103" y="258"/>
                    </a:lnTo>
                    <a:lnTo>
                      <a:pt x="2103" y="252"/>
                    </a:lnTo>
                    <a:lnTo>
                      <a:pt x="2103" y="249"/>
                    </a:lnTo>
                    <a:lnTo>
                      <a:pt x="2101" y="242"/>
                    </a:lnTo>
                    <a:close/>
                    <a:moveTo>
                      <a:pt x="3643" y="240"/>
                    </a:moveTo>
                    <a:lnTo>
                      <a:pt x="3622" y="240"/>
                    </a:lnTo>
                    <a:lnTo>
                      <a:pt x="3602" y="243"/>
                    </a:lnTo>
                    <a:lnTo>
                      <a:pt x="3587" y="251"/>
                    </a:lnTo>
                    <a:lnTo>
                      <a:pt x="3578" y="261"/>
                    </a:lnTo>
                    <a:lnTo>
                      <a:pt x="3600" y="260"/>
                    </a:lnTo>
                    <a:lnTo>
                      <a:pt x="3623" y="261"/>
                    </a:lnTo>
                    <a:lnTo>
                      <a:pt x="3649" y="263"/>
                    </a:lnTo>
                    <a:lnTo>
                      <a:pt x="3674" y="260"/>
                    </a:lnTo>
                    <a:lnTo>
                      <a:pt x="3697" y="249"/>
                    </a:lnTo>
                    <a:lnTo>
                      <a:pt x="3683" y="243"/>
                    </a:lnTo>
                    <a:lnTo>
                      <a:pt x="3663" y="240"/>
                    </a:lnTo>
                    <a:lnTo>
                      <a:pt x="3643" y="240"/>
                    </a:lnTo>
                    <a:close/>
                    <a:moveTo>
                      <a:pt x="56" y="238"/>
                    </a:moveTo>
                    <a:lnTo>
                      <a:pt x="50" y="240"/>
                    </a:lnTo>
                    <a:lnTo>
                      <a:pt x="47" y="242"/>
                    </a:lnTo>
                    <a:lnTo>
                      <a:pt x="41" y="242"/>
                    </a:lnTo>
                    <a:lnTo>
                      <a:pt x="38" y="243"/>
                    </a:lnTo>
                    <a:lnTo>
                      <a:pt x="34" y="245"/>
                    </a:lnTo>
                    <a:lnTo>
                      <a:pt x="32" y="249"/>
                    </a:lnTo>
                    <a:lnTo>
                      <a:pt x="31" y="254"/>
                    </a:lnTo>
                    <a:lnTo>
                      <a:pt x="34" y="254"/>
                    </a:lnTo>
                    <a:lnTo>
                      <a:pt x="36" y="256"/>
                    </a:lnTo>
                    <a:lnTo>
                      <a:pt x="40" y="258"/>
                    </a:lnTo>
                    <a:lnTo>
                      <a:pt x="43" y="260"/>
                    </a:lnTo>
                    <a:lnTo>
                      <a:pt x="47" y="260"/>
                    </a:lnTo>
                    <a:lnTo>
                      <a:pt x="50" y="260"/>
                    </a:lnTo>
                    <a:lnTo>
                      <a:pt x="52" y="260"/>
                    </a:lnTo>
                    <a:lnTo>
                      <a:pt x="56" y="258"/>
                    </a:lnTo>
                    <a:lnTo>
                      <a:pt x="58" y="256"/>
                    </a:lnTo>
                    <a:lnTo>
                      <a:pt x="58" y="251"/>
                    </a:lnTo>
                    <a:lnTo>
                      <a:pt x="58" y="245"/>
                    </a:lnTo>
                    <a:lnTo>
                      <a:pt x="56" y="238"/>
                    </a:lnTo>
                    <a:close/>
                    <a:moveTo>
                      <a:pt x="2065" y="238"/>
                    </a:moveTo>
                    <a:lnTo>
                      <a:pt x="2022" y="242"/>
                    </a:lnTo>
                    <a:lnTo>
                      <a:pt x="1982" y="242"/>
                    </a:lnTo>
                    <a:lnTo>
                      <a:pt x="1944" y="242"/>
                    </a:lnTo>
                    <a:lnTo>
                      <a:pt x="1910" y="245"/>
                    </a:lnTo>
                    <a:lnTo>
                      <a:pt x="1878" y="254"/>
                    </a:lnTo>
                    <a:lnTo>
                      <a:pt x="1888" y="260"/>
                    </a:lnTo>
                    <a:lnTo>
                      <a:pt x="1906" y="265"/>
                    </a:lnTo>
                    <a:lnTo>
                      <a:pt x="1930" y="269"/>
                    </a:lnTo>
                    <a:lnTo>
                      <a:pt x="1957" y="272"/>
                    </a:lnTo>
                    <a:lnTo>
                      <a:pt x="1986" y="270"/>
                    </a:lnTo>
                    <a:lnTo>
                      <a:pt x="2015" y="265"/>
                    </a:lnTo>
                    <a:lnTo>
                      <a:pt x="2042" y="254"/>
                    </a:lnTo>
                    <a:lnTo>
                      <a:pt x="2065" y="238"/>
                    </a:lnTo>
                    <a:close/>
                    <a:moveTo>
                      <a:pt x="2193" y="236"/>
                    </a:moveTo>
                    <a:lnTo>
                      <a:pt x="2186" y="238"/>
                    </a:lnTo>
                    <a:lnTo>
                      <a:pt x="2179" y="247"/>
                    </a:lnTo>
                    <a:lnTo>
                      <a:pt x="2177" y="238"/>
                    </a:lnTo>
                    <a:lnTo>
                      <a:pt x="2170" y="240"/>
                    </a:lnTo>
                    <a:lnTo>
                      <a:pt x="2161" y="240"/>
                    </a:lnTo>
                    <a:lnTo>
                      <a:pt x="2152" y="242"/>
                    </a:lnTo>
                    <a:lnTo>
                      <a:pt x="2146" y="245"/>
                    </a:lnTo>
                    <a:lnTo>
                      <a:pt x="2143" y="252"/>
                    </a:lnTo>
                    <a:lnTo>
                      <a:pt x="2146" y="265"/>
                    </a:lnTo>
                    <a:lnTo>
                      <a:pt x="2157" y="263"/>
                    </a:lnTo>
                    <a:lnTo>
                      <a:pt x="2166" y="258"/>
                    </a:lnTo>
                    <a:lnTo>
                      <a:pt x="2172" y="252"/>
                    </a:lnTo>
                    <a:lnTo>
                      <a:pt x="2179" y="247"/>
                    </a:lnTo>
                    <a:lnTo>
                      <a:pt x="2181" y="258"/>
                    </a:lnTo>
                    <a:lnTo>
                      <a:pt x="2190" y="263"/>
                    </a:lnTo>
                    <a:lnTo>
                      <a:pt x="2200" y="265"/>
                    </a:lnTo>
                    <a:lnTo>
                      <a:pt x="2211" y="261"/>
                    </a:lnTo>
                    <a:lnTo>
                      <a:pt x="2218" y="252"/>
                    </a:lnTo>
                    <a:lnTo>
                      <a:pt x="2220" y="240"/>
                    </a:lnTo>
                    <a:lnTo>
                      <a:pt x="2209" y="240"/>
                    </a:lnTo>
                    <a:lnTo>
                      <a:pt x="2200" y="238"/>
                    </a:lnTo>
                    <a:lnTo>
                      <a:pt x="2193" y="236"/>
                    </a:lnTo>
                    <a:close/>
                    <a:moveTo>
                      <a:pt x="2332" y="229"/>
                    </a:moveTo>
                    <a:lnTo>
                      <a:pt x="2307" y="234"/>
                    </a:lnTo>
                    <a:lnTo>
                      <a:pt x="2309" y="249"/>
                    </a:lnTo>
                    <a:lnTo>
                      <a:pt x="2312" y="261"/>
                    </a:lnTo>
                    <a:lnTo>
                      <a:pt x="2319" y="269"/>
                    </a:lnTo>
                    <a:lnTo>
                      <a:pt x="2328" y="272"/>
                    </a:lnTo>
                    <a:lnTo>
                      <a:pt x="2330" y="261"/>
                    </a:lnTo>
                    <a:lnTo>
                      <a:pt x="2332" y="252"/>
                    </a:lnTo>
                    <a:lnTo>
                      <a:pt x="2334" y="242"/>
                    </a:lnTo>
                    <a:lnTo>
                      <a:pt x="2332" y="229"/>
                    </a:lnTo>
                    <a:close/>
                    <a:moveTo>
                      <a:pt x="2280" y="229"/>
                    </a:moveTo>
                    <a:lnTo>
                      <a:pt x="2238" y="236"/>
                    </a:lnTo>
                    <a:lnTo>
                      <a:pt x="2240" y="252"/>
                    </a:lnTo>
                    <a:lnTo>
                      <a:pt x="2247" y="260"/>
                    </a:lnTo>
                    <a:lnTo>
                      <a:pt x="2258" y="263"/>
                    </a:lnTo>
                    <a:lnTo>
                      <a:pt x="2271" y="263"/>
                    </a:lnTo>
                    <a:lnTo>
                      <a:pt x="2283" y="260"/>
                    </a:lnTo>
                    <a:lnTo>
                      <a:pt x="2280" y="229"/>
                    </a:lnTo>
                    <a:close/>
                    <a:moveTo>
                      <a:pt x="3815" y="225"/>
                    </a:moveTo>
                    <a:lnTo>
                      <a:pt x="3802" y="225"/>
                    </a:lnTo>
                    <a:lnTo>
                      <a:pt x="3789" y="229"/>
                    </a:lnTo>
                    <a:lnTo>
                      <a:pt x="3777" y="236"/>
                    </a:lnTo>
                    <a:lnTo>
                      <a:pt x="3770" y="245"/>
                    </a:lnTo>
                    <a:lnTo>
                      <a:pt x="3768" y="256"/>
                    </a:lnTo>
                    <a:lnTo>
                      <a:pt x="3779" y="252"/>
                    </a:lnTo>
                    <a:lnTo>
                      <a:pt x="3788" y="254"/>
                    </a:lnTo>
                    <a:lnTo>
                      <a:pt x="3793" y="256"/>
                    </a:lnTo>
                    <a:lnTo>
                      <a:pt x="3798" y="258"/>
                    </a:lnTo>
                    <a:lnTo>
                      <a:pt x="3804" y="254"/>
                    </a:lnTo>
                    <a:lnTo>
                      <a:pt x="3809" y="247"/>
                    </a:lnTo>
                    <a:lnTo>
                      <a:pt x="3811" y="251"/>
                    </a:lnTo>
                    <a:lnTo>
                      <a:pt x="3815" y="254"/>
                    </a:lnTo>
                    <a:lnTo>
                      <a:pt x="3818" y="254"/>
                    </a:lnTo>
                    <a:lnTo>
                      <a:pt x="3822" y="254"/>
                    </a:lnTo>
                    <a:lnTo>
                      <a:pt x="3827" y="254"/>
                    </a:lnTo>
                    <a:lnTo>
                      <a:pt x="3831" y="252"/>
                    </a:lnTo>
                    <a:lnTo>
                      <a:pt x="3836" y="252"/>
                    </a:lnTo>
                    <a:lnTo>
                      <a:pt x="3834" y="238"/>
                    </a:lnTo>
                    <a:lnTo>
                      <a:pt x="3827" y="229"/>
                    </a:lnTo>
                    <a:lnTo>
                      <a:pt x="3815" y="225"/>
                    </a:lnTo>
                    <a:close/>
                    <a:moveTo>
                      <a:pt x="4065" y="218"/>
                    </a:moveTo>
                    <a:lnTo>
                      <a:pt x="4060" y="220"/>
                    </a:lnTo>
                    <a:lnTo>
                      <a:pt x="4056" y="222"/>
                    </a:lnTo>
                    <a:lnTo>
                      <a:pt x="4053" y="224"/>
                    </a:lnTo>
                    <a:lnTo>
                      <a:pt x="4051" y="227"/>
                    </a:lnTo>
                    <a:lnTo>
                      <a:pt x="4047" y="231"/>
                    </a:lnTo>
                    <a:lnTo>
                      <a:pt x="4044" y="233"/>
                    </a:lnTo>
                    <a:lnTo>
                      <a:pt x="4040" y="234"/>
                    </a:lnTo>
                    <a:lnTo>
                      <a:pt x="4038" y="231"/>
                    </a:lnTo>
                    <a:lnTo>
                      <a:pt x="4036" y="229"/>
                    </a:lnTo>
                    <a:lnTo>
                      <a:pt x="4035" y="229"/>
                    </a:lnTo>
                    <a:lnTo>
                      <a:pt x="4035" y="231"/>
                    </a:lnTo>
                    <a:lnTo>
                      <a:pt x="4035" y="233"/>
                    </a:lnTo>
                    <a:lnTo>
                      <a:pt x="4035" y="233"/>
                    </a:lnTo>
                    <a:lnTo>
                      <a:pt x="4038" y="234"/>
                    </a:lnTo>
                    <a:lnTo>
                      <a:pt x="4040" y="234"/>
                    </a:lnTo>
                    <a:lnTo>
                      <a:pt x="4042" y="245"/>
                    </a:lnTo>
                    <a:lnTo>
                      <a:pt x="4047" y="243"/>
                    </a:lnTo>
                    <a:lnTo>
                      <a:pt x="4051" y="243"/>
                    </a:lnTo>
                    <a:lnTo>
                      <a:pt x="4054" y="245"/>
                    </a:lnTo>
                    <a:lnTo>
                      <a:pt x="4058" y="247"/>
                    </a:lnTo>
                    <a:lnTo>
                      <a:pt x="4060" y="249"/>
                    </a:lnTo>
                    <a:lnTo>
                      <a:pt x="4064" y="249"/>
                    </a:lnTo>
                    <a:lnTo>
                      <a:pt x="4069" y="251"/>
                    </a:lnTo>
                    <a:lnTo>
                      <a:pt x="4065" y="218"/>
                    </a:lnTo>
                    <a:close/>
                    <a:moveTo>
                      <a:pt x="4013" y="218"/>
                    </a:moveTo>
                    <a:lnTo>
                      <a:pt x="3982" y="225"/>
                    </a:lnTo>
                    <a:lnTo>
                      <a:pt x="3957" y="227"/>
                    </a:lnTo>
                    <a:lnTo>
                      <a:pt x="3935" y="227"/>
                    </a:lnTo>
                    <a:lnTo>
                      <a:pt x="3916" y="227"/>
                    </a:lnTo>
                    <a:lnTo>
                      <a:pt x="3898" y="229"/>
                    </a:lnTo>
                    <a:lnTo>
                      <a:pt x="3880" y="234"/>
                    </a:lnTo>
                    <a:lnTo>
                      <a:pt x="3862" y="247"/>
                    </a:lnTo>
                    <a:lnTo>
                      <a:pt x="3887" y="251"/>
                    </a:lnTo>
                    <a:lnTo>
                      <a:pt x="3908" y="251"/>
                    </a:lnTo>
                    <a:lnTo>
                      <a:pt x="3928" y="251"/>
                    </a:lnTo>
                    <a:lnTo>
                      <a:pt x="3952" y="249"/>
                    </a:lnTo>
                    <a:lnTo>
                      <a:pt x="3981" y="249"/>
                    </a:lnTo>
                    <a:lnTo>
                      <a:pt x="4017" y="249"/>
                    </a:lnTo>
                    <a:lnTo>
                      <a:pt x="4013" y="218"/>
                    </a:lnTo>
                    <a:close/>
                    <a:moveTo>
                      <a:pt x="2873" y="218"/>
                    </a:moveTo>
                    <a:lnTo>
                      <a:pt x="2866" y="222"/>
                    </a:lnTo>
                    <a:lnTo>
                      <a:pt x="2857" y="222"/>
                    </a:lnTo>
                    <a:lnTo>
                      <a:pt x="2848" y="222"/>
                    </a:lnTo>
                    <a:lnTo>
                      <a:pt x="2839" y="224"/>
                    </a:lnTo>
                    <a:lnTo>
                      <a:pt x="2833" y="229"/>
                    </a:lnTo>
                    <a:lnTo>
                      <a:pt x="2833" y="236"/>
                    </a:lnTo>
                    <a:lnTo>
                      <a:pt x="2844" y="234"/>
                    </a:lnTo>
                    <a:lnTo>
                      <a:pt x="2855" y="236"/>
                    </a:lnTo>
                    <a:lnTo>
                      <a:pt x="2862" y="238"/>
                    </a:lnTo>
                    <a:lnTo>
                      <a:pt x="2868" y="236"/>
                    </a:lnTo>
                    <a:lnTo>
                      <a:pt x="2871" y="231"/>
                    </a:lnTo>
                    <a:lnTo>
                      <a:pt x="2873" y="218"/>
                    </a:lnTo>
                    <a:close/>
                    <a:moveTo>
                      <a:pt x="2823" y="218"/>
                    </a:moveTo>
                    <a:lnTo>
                      <a:pt x="2763" y="229"/>
                    </a:lnTo>
                    <a:lnTo>
                      <a:pt x="2761" y="225"/>
                    </a:lnTo>
                    <a:lnTo>
                      <a:pt x="2759" y="224"/>
                    </a:lnTo>
                    <a:lnTo>
                      <a:pt x="2758" y="224"/>
                    </a:lnTo>
                    <a:lnTo>
                      <a:pt x="2756" y="225"/>
                    </a:lnTo>
                    <a:lnTo>
                      <a:pt x="2754" y="227"/>
                    </a:lnTo>
                    <a:lnTo>
                      <a:pt x="2754" y="231"/>
                    </a:lnTo>
                    <a:lnTo>
                      <a:pt x="2752" y="234"/>
                    </a:lnTo>
                    <a:lnTo>
                      <a:pt x="2750" y="236"/>
                    </a:lnTo>
                    <a:lnTo>
                      <a:pt x="2750" y="238"/>
                    </a:lnTo>
                    <a:lnTo>
                      <a:pt x="2750" y="238"/>
                    </a:lnTo>
                    <a:lnTo>
                      <a:pt x="2752" y="238"/>
                    </a:lnTo>
                    <a:lnTo>
                      <a:pt x="2754" y="238"/>
                    </a:lnTo>
                    <a:lnTo>
                      <a:pt x="2754" y="234"/>
                    </a:lnTo>
                    <a:lnTo>
                      <a:pt x="2754" y="231"/>
                    </a:lnTo>
                    <a:lnTo>
                      <a:pt x="2763" y="229"/>
                    </a:lnTo>
                    <a:lnTo>
                      <a:pt x="2765" y="243"/>
                    </a:lnTo>
                    <a:lnTo>
                      <a:pt x="2770" y="251"/>
                    </a:lnTo>
                    <a:lnTo>
                      <a:pt x="2781" y="254"/>
                    </a:lnTo>
                    <a:lnTo>
                      <a:pt x="2792" y="252"/>
                    </a:lnTo>
                    <a:lnTo>
                      <a:pt x="2803" y="247"/>
                    </a:lnTo>
                    <a:lnTo>
                      <a:pt x="2814" y="238"/>
                    </a:lnTo>
                    <a:lnTo>
                      <a:pt x="2819" y="229"/>
                    </a:lnTo>
                    <a:lnTo>
                      <a:pt x="2823" y="218"/>
                    </a:lnTo>
                    <a:close/>
                    <a:moveTo>
                      <a:pt x="132" y="207"/>
                    </a:moveTo>
                    <a:lnTo>
                      <a:pt x="97" y="213"/>
                    </a:lnTo>
                    <a:lnTo>
                      <a:pt x="63" y="227"/>
                    </a:lnTo>
                    <a:lnTo>
                      <a:pt x="96" y="229"/>
                    </a:lnTo>
                    <a:lnTo>
                      <a:pt x="128" y="233"/>
                    </a:lnTo>
                    <a:lnTo>
                      <a:pt x="162" y="236"/>
                    </a:lnTo>
                    <a:lnTo>
                      <a:pt x="195" y="238"/>
                    </a:lnTo>
                    <a:lnTo>
                      <a:pt x="229" y="233"/>
                    </a:lnTo>
                    <a:lnTo>
                      <a:pt x="260" y="220"/>
                    </a:lnTo>
                    <a:lnTo>
                      <a:pt x="263" y="216"/>
                    </a:lnTo>
                    <a:lnTo>
                      <a:pt x="265" y="215"/>
                    </a:lnTo>
                    <a:lnTo>
                      <a:pt x="263" y="213"/>
                    </a:lnTo>
                    <a:lnTo>
                      <a:pt x="263" y="213"/>
                    </a:lnTo>
                    <a:lnTo>
                      <a:pt x="261" y="213"/>
                    </a:lnTo>
                    <a:lnTo>
                      <a:pt x="260" y="213"/>
                    </a:lnTo>
                    <a:lnTo>
                      <a:pt x="260" y="216"/>
                    </a:lnTo>
                    <a:lnTo>
                      <a:pt x="260" y="220"/>
                    </a:lnTo>
                    <a:lnTo>
                      <a:pt x="229" y="216"/>
                    </a:lnTo>
                    <a:lnTo>
                      <a:pt x="197" y="211"/>
                    </a:lnTo>
                    <a:lnTo>
                      <a:pt x="164" y="207"/>
                    </a:lnTo>
                    <a:lnTo>
                      <a:pt x="132" y="207"/>
                    </a:lnTo>
                    <a:close/>
                    <a:moveTo>
                      <a:pt x="835" y="204"/>
                    </a:moveTo>
                    <a:lnTo>
                      <a:pt x="828" y="206"/>
                    </a:lnTo>
                    <a:lnTo>
                      <a:pt x="817" y="207"/>
                    </a:lnTo>
                    <a:lnTo>
                      <a:pt x="804" y="207"/>
                    </a:lnTo>
                    <a:lnTo>
                      <a:pt x="795" y="209"/>
                    </a:lnTo>
                    <a:lnTo>
                      <a:pt x="788" y="215"/>
                    </a:lnTo>
                    <a:lnTo>
                      <a:pt x="786" y="224"/>
                    </a:lnTo>
                    <a:lnTo>
                      <a:pt x="795" y="218"/>
                    </a:lnTo>
                    <a:lnTo>
                      <a:pt x="804" y="218"/>
                    </a:lnTo>
                    <a:lnTo>
                      <a:pt x="813" y="220"/>
                    </a:lnTo>
                    <a:lnTo>
                      <a:pt x="822" y="224"/>
                    </a:lnTo>
                    <a:lnTo>
                      <a:pt x="830" y="224"/>
                    </a:lnTo>
                    <a:lnTo>
                      <a:pt x="833" y="224"/>
                    </a:lnTo>
                    <a:lnTo>
                      <a:pt x="837" y="216"/>
                    </a:lnTo>
                    <a:lnTo>
                      <a:pt x="835" y="204"/>
                    </a:lnTo>
                    <a:close/>
                    <a:moveTo>
                      <a:pt x="5037" y="198"/>
                    </a:moveTo>
                    <a:lnTo>
                      <a:pt x="5021" y="204"/>
                    </a:lnTo>
                    <a:lnTo>
                      <a:pt x="5007" y="204"/>
                    </a:lnTo>
                    <a:lnTo>
                      <a:pt x="4994" y="202"/>
                    </a:lnTo>
                    <a:lnTo>
                      <a:pt x="4983" y="200"/>
                    </a:lnTo>
                    <a:lnTo>
                      <a:pt x="4969" y="202"/>
                    </a:lnTo>
                    <a:lnTo>
                      <a:pt x="4971" y="216"/>
                    </a:lnTo>
                    <a:lnTo>
                      <a:pt x="4980" y="227"/>
                    </a:lnTo>
                    <a:lnTo>
                      <a:pt x="4992" y="233"/>
                    </a:lnTo>
                    <a:lnTo>
                      <a:pt x="5007" y="236"/>
                    </a:lnTo>
                    <a:lnTo>
                      <a:pt x="5019" y="234"/>
                    </a:lnTo>
                    <a:lnTo>
                      <a:pt x="5030" y="227"/>
                    </a:lnTo>
                    <a:lnTo>
                      <a:pt x="5037" y="216"/>
                    </a:lnTo>
                    <a:lnTo>
                      <a:pt x="5037" y="198"/>
                    </a:lnTo>
                    <a:close/>
                    <a:moveTo>
                      <a:pt x="2716" y="197"/>
                    </a:moveTo>
                    <a:lnTo>
                      <a:pt x="2700" y="198"/>
                    </a:lnTo>
                    <a:lnTo>
                      <a:pt x="2693" y="202"/>
                    </a:lnTo>
                    <a:lnTo>
                      <a:pt x="2687" y="207"/>
                    </a:lnTo>
                    <a:lnTo>
                      <a:pt x="2686" y="215"/>
                    </a:lnTo>
                    <a:lnTo>
                      <a:pt x="2684" y="220"/>
                    </a:lnTo>
                    <a:lnTo>
                      <a:pt x="2678" y="225"/>
                    </a:lnTo>
                    <a:lnTo>
                      <a:pt x="2669" y="229"/>
                    </a:lnTo>
                    <a:lnTo>
                      <a:pt x="2651" y="231"/>
                    </a:lnTo>
                    <a:lnTo>
                      <a:pt x="2648" y="227"/>
                    </a:lnTo>
                    <a:lnTo>
                      <a:pt x="2635" y="225"/>
                    </a:lnTo>
                    <a:lnTo>
                      <a:pt x="2615" y="224"/>
                    </a:lnTo>
                    <a:lnTo>
                      <a:pt x="2588" y="224"/>
                    </a:lnTo>
                    <a:lnTo>
                      <a:pt x="2557" y="224"/>
                    </a:lnTo>
                    <a:lnTo>
                      <a:pt x="2527" y="225"/>
                    </a:lnTo>
                    <a:lnTo>
                      <a:pt x="2494" y="227"/>
                    </a:lnTo>
                    <a:lnTo>
                      <a:pt x="2464" y="233"/>
                    </a:lnTo>
                    <a:lnTo>
                      <a:pt x="2437" y="238"/>
                    </a:lnTo>
                    <a:lnTo>
                      <a:pt x="2417" y="247"/>
                    </a:lnTo>
                    <a:lnTo>
                      <a:pt x="2404" y="256"/>
                    </a:lnTo>
                    <a:lnTo>
                      <a:pt x="2420" y="252"/>
                    </a:lnTo>
                    <a:lnTo>
                      <a:pt x="2442" y="249"/>
                    </a:lnTo>
                    <a:lnTo>
                      <a:pt x="2465" y="249"/>
                    </a:lnTo>
                    <a:lnTo>
                      <a:pt x="2489" y="251"/>
                    </a:lnTo>
                    <a:lnTo>
                      <a:pt x="2512" y="256"/>
                    </a:lnTo>
                    <a:lnTo>
                      <a:pt x="2532" y="267"/>
                    </a:lnTo>
                    <a:lnTo>
                      <a:pt x="2545" y="281"/>
                    </a:lnTo>
                    <a:lnTo>
                      <a:pt x="2548" y="287"/>
                    </a:lnTo>
                    <a:lnTo>
                      <a:pt x="2550" y="287"/>
                    </a:lnTo>
                    <a:lnTo>
                      <a:pt x="2552" y="287"/>
                    </a:lnTo>
                    <a:lnTo>
                      <a:pt x="2552" y="287"/>
                    </a:lnTo>
                    <a:lnTo>
                      <a:pt x="2552" y="285"/>
                    </a:lnTo>
                    <a:lnTo>
                      <a:pt x="2550" y="283"/>
                    </a:lnTo>
                    <a:lnTo>
                      <a:pt x="2548" y="281"/>
                    </a:lnTo>
                    <a:lnTo>
                      <a:pt x="2545" y="281"/>
                    </a:lnTo>
                    <a:lnTo>
                      <a:pt x="2550" y="265"/>
                    </a:lnTo>
                    <a:lnTo>
                      <a:pt x="2561" y="254"/>
                    </a:lnTo>
                    <a:lnTo>
                      <a:pt x="2574" y="249"/>
                    </a:lnTo>
                    <a:lnTo>
                      <a:pt x="2590" y="247"/>
                    </a:lnTo>
                    <a:lnTo>
                      <a:pt x="2610" y="247"/>
                    </a:lnTo>
                    <a:lnTo>
                      <a:pt x="2628" y="249"/>
                    </a:lnTo>
                    <a:lnTo>
                      <a:pt x="2648" y="251"/>
                    </a:lnTo>
                    <a:lnTo>
                      <a:pt x="2666" y="251"/>
                    </a:lnTo>
                    <a:lnTo>
                      <a:pt x="2682" y="249"/>
                    </a:lnTo>
                    <a:lnTo>
                      <a:pt x="2696" y="242"/>
                    </a:lnTo>
                    <a:lnTo>
                      <a:pt x="2700" y="251"/>
                    </a:lnTo>
                    <a:lnTo>
                      <a:pt x="2705" y="252"/>
                    </a:lnTo>
                    <a:lnTo>
                      <a:pt x="2713" y="251"/>
                    </a:lnTo>
                    <a:lnTo>
                      <a:pt x="2720" y="245"/>
                    </a:lnTo>
                    <a:lnTo>
                      <a:pt x="2725" y="240"/>
                    </a:lnTo>
                    <a:lnTo>
                      <a:pt x="2729" y="236"/>
                    </a:lnTo>
                    <a:lnTo>
                      <a:pt x="2732" y="240"/>
                    </a:lnTo>
                    <a:lnTo>
                      <a:pt x="2734" y="242"/>
                    </a:lnTo>
                    <a:lnTo>
                      <a:pt x="2734" y="242"/>
                    </a:lnTo>
                    <a:lnTo>
                      <a:pt x="2736" y="240"/>
                    </a:lnTo>
                    <a:lnTo>
                      <a:pt x="2736" y="238"/>
                    </a:lnTo>
                    <a:lnTo>
                      <a:pt x="2734" y="236"/>
                    </a:lnTo>
                    <a:lnTo>
                      <a:pt x="2732" y="236"/>
                    </a:lnTo>
                    <a:lnTo>
                      <a:pt x="2729" y="236"/>
                    </a:lnTo>
                    <a:lnTo>
                      <a:pt x="2729" y="225"/>
                    </a:lnTo>
                    <a:lnTo>
                      <a:pt x="2716" y="227"/>
                    </a:lnTo>
                    <a:lnTo>
                      <a:pt x="2713" y="227"/>
                    </a:lnTo>
                    <a:lnTo>
                      <a:pt x="2713" y="222"/>
                    </a:lnTo>
                    <a:lnTo>
                      <a:pt x="2716" y="215"/>
                    </a:lnTo>
                    <a:lnTo>
                      <a:pt x="2718" y="206"/>
                    </a:lnTo>
                    <a:lnTo>
                      <a:pt x="2716" y="197"/>
                    </a:lnTo>
                    <a:close/>
                    <a:moveTo>
                      <a:pt x="1973" y="193"/>
                    </a:moveTo>
                    <a:lnTo>
                      <a:pt x="1964" y="197"/>
                    </a:lnTo>
                    <a:lnTo>
                      <a:pt x="1953" y="197"/>
                    </a:lnTo>
                    <a:lnTo>
                      <a:pt x="1942" y="198"/>
                    </a:lnTo>
                    <a:lnTo>
                      <a:pt x="1933" y="200"/>
                    </a:lnTo>
                    <a:lnTo>
                      <a:pt x="1926" y="204"/>
                    </a:lnTo>
                    <a:lnTo>
                      <a:pt x="1924" y="213"/>
                    </a:lnTo>
                    <a:lnTo>
                      <a:pt x="1937" y="216"/>
                    </a:lnTo>
                    <a:lnTo>
                      <a:pt x="1948" y="220"/>
                    </a:lnTo>
                    <a:lnTo>
                      <a:pt x="1957" y="222"/>
                    </a:lnTo>
                    <a:lnTo>
                      <a:pt x="1962" y="218"/>
                    </a:lnTo>
                    <a:lnTo>
                      <a:pt x="1968" y="209"/>
                    </a:lnTo>
                    <a:lnTo>
                      <a:pt x="1973" y="193"/>
                    </a:lnTo>
                    <a:close/>
                    <a:moveTo>
                      <a:pt x="4543" y="193"/>
                    </a:moveTo>
                    <a:lnTo>
                      <a:pt x="4511" y="195"/>
                    </a:lnTo>
                    <a:lnTo>
                      <a:pt x="4478" y="198"/>
                    </a:lnTo>
                    <a:lnTo>
                      <a:pt x="4442" y="209"/>
                    </a:lnTo>
                    <a:lnTo>
                      <a:pt x="4442" y="198"/>
                    </a:lnTo>
                    <a:lnTo>
                      <a:pt x="4390" y="209"/>
                    </a:lnTo>
                    <a:lnTo>
                      <a:pt x="4341" y="213"/>
                    </a:lnTo>
                    <a:lnTo>
                      <a:pt x="4294" y="215"/>
                    </a:lnTo>
                    <a:lnTo>
                      <a:pt x="4247" y="215"/>
                    </a:lnTo>
                    <a:lnTo>
                      <a:pt x="4201" y="218"/>
                    </a:lnTo>
                    <a:lnTo>
                      <a:pt x="4152" y="227"/>
                    </a:lnTo>
                    <a:lnTo>
                      <a:pt x="4101" y="243"/>
                    </a:lnTo>
                    <a:lnTo>
                      <a:pt x="4161" y="243"/>
                    </a:lnTo>
                    <a:lnTo>
                      <a:pt x="4219" y="243"/>
                    </a:lnTo>
                    <a:lnTo>
                      <a:pt x="4278" y="242"/>
                    </a:lnTo>
                    <a:lnTo>
                      <a:pt x="4338" y="236"/>
                    </a:lnTo>
                    <a:lnTo>
                      <a:pt x="4403" y="227"/>
                    </a:lnTo>
                    <a:lnTo>
                      <a:pt x="4408" y="234"/>
                    </a:lnTo>
                    <a:lnTo>
                      <a:pt x="4417" y="234"/>
                    </a:lnTo>
                    <a:lnTo>
                      <a:pt x="4426" y="233"/>
                    </a:lnTo>
                    <a:lnTo>
                      <a:pt x="4437" y="231"/>
                    </a:lnTo>
                    <a:lnTo>
                      <a:pt x="4435" y="225"/>
                    </a:lnTo>
                    <a:lnTo>
                      <a:pt x="4437" y="220"/>
                    </a:lnTo>
                    <a:lnTo>
                      <a:pt x="4437" y="215"/>
                    </a:lnTo>
                    <a:lnTo>
                      <a:pt x="4439" y="211"/>
                    </a:lnTo>
                    <a:lnTo>
                      <a:pt x="4442" y="209"/>
                    </a:lnTo>
                    <a:lnTo>
                      <a:pt x="4446" y="229"/>
                    </a:lnTo>
                    <a:lnTo>
                      <a:pt x="4471" y="225"/>
                    </a:lnTo>
                    <a:lnTo>
                      <a:pt x="4493" y="222"/>
                    </a:lnTo>
                    <a:lnTo>
                      <a:pt x="4509" y="222"/>
                    </a:lnTo>
                    <a:lnTo>
                      <a:pt x="4523" y="225"/>
                    </a:lnTo>
                    <a:lnTo>
                      <a:pt x="4518" y="225"/>
                    </a:lnTo>
                    <a:lnTo>
                      <a:pt x="4516" y="227"/>
                    </a:lnTo>
                    <a:lnTo>
                      <a:pt x="4516" y="229"/>
                    </a:lnTo>
                    <a:lnTo>
                      <a:pt x="4516" y="233"/>
                    </a:lnTo>
                    <a:lnTo>
                      <a:pt x="4516" y="236"/>
                    </a:lnTo>
                    <a:lnTo>
                      <a:pt x="4505" y="238"/>
                    </a:lnTo>
                    <a:lnTo>
                      <a:pt x="4496" y="238"/>
                    </a:lnTo>
                    <a:lnTo>
                      <a:pt x="4489" y="240"/>
                    </a:lnTo>
                    <a:lnTo>
                      <a:pt x="4486" y="242"/>
                    </a:lnTo>
                    <a:lnTo>
                      <a:pt x="4482" y="243"/>
                    </a:lnTo>
                    <a:lnTo>
                      <a:pt x="4480" y="247"/>
                    </a:lnTo>
                    <a:lnTo>
                      <a:pt x="4482" y="249"/>
                    </a:lnTo>
                    <a:lnTo>
                      <a:pt x="4482" y="251"/>
                    </a:lnTo>
                    <a:lnTo>
                      <a:pt x="4486" y="252"/>
                    </a:lnTo>
                    <a:lnTo>
                      <a:pt x="4489" y="252"/>
                    </a:lnTo>
                    <a:lnTo>
                      <a:pt x="4493" y="252"/>
                    </a:lnTo>
                    <a:lnTo>
                      <a:pt x="4496" y="252"/>
                    </a:lnTo>
                    <a:lnTo>
                      <a:pt x="4502" y="251"/>
                    </a:lnTo>
                    <a:lnTo>
                      <a:pt x="4505" y="247"/>
                    </a:lnTo>
                    <a:lnTo>
                      <a:pt x="4511" y="243"/>
                    </a:lnTo>
                    <a:lnTo>
                      <a:pt x="4516" y="236"/>
                    </a:lnTo>
                    <a:lnTo>
                      <a:pt x="4523" y="234"/>
                    </a:lnTo>
                    <a:lnTo>
                      <a:pt x="4525" y="240"/>
                    </a:lnTo>
                    <a:lnTo>
                      <a:pt x="4527" y="243"/>
                    </a:lnTo>
                    <a:lnTo>
                      <a:pt x="4529" y="245"/>
                    </a:lnTo>
                    <a:lnTo>
                      <a:pt x="4532" y="245"/>
                    </a:lnTo>
                    <a:lnTo>
                      <a:pt x="4534" y="245"/>
                    </a:lnTo>
                    <a:lnTo>
                      <a:pt x="4536" y="243"/>
                    </a:lnTo>
                    <a:lnTo>
                      <a:pt x="4538" y="242"/>
                    </a:lnTo>
                    <a:lnTo>
                      <a:pt x="4540" y="240"/>
                    </a:lnTo>
                    <a:lnTo>
                      <a:pt x="4540" y="236"/>
                    </a:lnTo>
                    <a:lnTo>
                      <a:pt x="4540" y="234"/>
                    </a:lnTo>
                    <a:lnTo>
                      <a:pt x="4540" y="233"/>
                    </a:lnTo>
                    <a:lnTo>
                      <a:pt x="4538" y="233"/>
                    </a:lnTo>
                    <a:lnTo>
                      <a:pt x="4534" y="231"/>
                    </a:lnTo>
                    <a:lnTo>
                      <a:pt x="4531" y="233"/>
                    </a:lnTo>
                    <a:lnTo>
                      <a:pt x="4523" y="234"/>
                    </a:lnTo>
                    <a:lnTo>
                      <a:pt x="4523" y="225"/>
                    </a:lnTo>
                    <a:lnTo>
                      <a:pt x="4527" y="220"/>
                    </a:lnTo>
                    <a:lnTo>
                      <a:pt x="4534" y="216"/>
                    </a:lnTo>
                    <a:lnTo>
                      <a:pt x="4543" y="216"/>
                    </a:lnTo>
                    <a:lnTo>
                      <a:pt x="4554" y="218"/>
                    </a:lnTo>
                    <a:lnTo>
                      <a:pt x="4563" y="216"/>
                    </a:lnTo>
                    <a:lnTo>
                      <a:pt x="4570" y="213"/>
                    </a:lnTo>
                    <a:lnTo>
                      <a:pt x="4576" y="206"/>
                    </a:lnTo>
                    <a:lnTo>
                      <a:pt x="4579" y="193"/>
                    </a:lnTo>
                    <a:lnTo>
                      <a:pt x="4543" y="193"/>
                    </a:lnTo>
                    <a:close/>
                    <a:moveTo>
                      <a:pt x="1391" y="189"/>
                    </a:moveTo>
                    <a:lnTo>
                      <a:pt x="1387" y="191"/>
                    </a:lnTo>
                    <a:lnTo>
                      <a:pt x="1385" y="197"/>
                    </a:lnTo>
                    <a:lnTo>
                      <a:pt x="1385" y="202"/>
                    </a:lnTo>
                    <a:lnTo>
                      <a:pt x="1387" y="206"/>
                    </a:lnTo>
                    <a:lnTo>
                      <a:pt x="1391" y="209"/>
                    </a:lnTo>
                    <a:lnTo>
                      <a:pt x="1394" y="211"/>
                    </a:lnTo>
                    <a:lnTo>
                      <a:pt x="1398" y="211"/>
                    </a:lnTo>
                    <a:lnTo>
                      <a:pt x="1403" y="211"/>
                    </a:lnTo>
                    <a:lnTo>
                      <a:pt x="1407" y="209"/>
                    </a:lnTo>
                    <a:lnTo>
                      <a:pt x="1410" y="207"/>
                    </a:lnTo>
                    <a:lnTo>
                      <a:pt x="1412" y="204"/>
                    </a:lnTo>
                    <a:lnTo>
                      <a:pt x="1414" y="200"/>
                    </a:lnTo>
                    <a:lnTo>
                      <a:pt x="1412" y="197"/>
                    </a:lnTo>
                    <a:lnTo>
                      <a:pt x="1409" y="197"/>
                    </a:lnTo>
                    <a:lnTo>
                      <a:pt x="1405" y="195"/>
                    </a:lnTo>
                    <a:lnTo>
                      <a:pt x="1401" y="193"/>
                    </a:lnTo>
                    <a:lnTo>
                      <a:pt x="1400" y="191"/>
                    </a:lnTo>
                    <a:lnTo>
                      <a:pt x="1396" y="189"/>
                    </a:lnTo>
                    <a:lnTo>
                      <a:pt x="1391" y="189"/>
                    </a:lnTo>
                    <a:close/>
                    <a:moveTo>
                      <a:pt x="2842" y="187"/>
                    </a:moveTo>
                    <a:lnTo>
                      <a:pt x="2835" y="187"/>
                    </a:lnTo>
                    <a:lnTo>
                      <a:pt x="2832" y="193"/>
                    </a:lnTo>
                    <a:lnTo>
                      <a:pt x="2830" y="206"/>
                    </a:lnTo>
                    <a:lnTo>
                      <a:pt x="2841" y="206"/>
                    </a:lnTo>
                    <a:lnTo>
                      <a:pt x="2848" y="207"/>
                    </a:lnTo>
                    <a:lnTo>
                      <a:pt x="2855" y="207"/>
                    </a:lnTo>
                    <a:lnTo>
                      <a:pt x="2859" y="202"/>
                    </a:lnTo>
                    <a:lnTo>
                      <a:pt x="2860" y="189"/>
                    </a:lnTo>
                    <a:lnTo>
                      <a:pt x="2850" y="189"/>
                    </a:lnTo>
                    <a:lnTo>
                      <a:pt x="2842" y="187"/>
                    </a:lnTo>
                    <a:close/>
                    <a:moveTo>
                      <a:pt x="4659" y="186"/>
                    </a:moveTo>
                    <a:lnTo>
                      <a:pt x="4587" y="191"/>
                    </a:lnTo>
                    <a:lnTo>
                      <a:pt x="4597" y="206"/>
                    </a:lnTo>
                    <a:lnTo>
                      <a:pt x="4612" y="213"/>
                    </a:lnTo>
                    <a:lnTo>
                      <a:pt x="4633" y="218"/>
                    </a:lnTo>
                    <a:lnTo>
                      <a:pt x="4655" y="218"/>
                    </a:lnTo>
                    <a:lnTo>
                      <a:pt x="4679" y="215"/>
                    </a:lnTo>
                    <a:lnTo>
                      <a:pt x="4698" y="209"/>
                    </a:lnTo>
                    <a:lnTo>
                      <a:pt x="4715" y="198"/>
                    </a:lnTo>
                    <a:lnTo>
                      <a:pt x="4724" y="186"/>
                    </a:lnTo>
                    <a:lnTo>
                      <a:pt x="4659" y="186"/>
                    </a:lnTo>
                    <a:close/>
                    <a:moveTo>
                      <a:pt x="4870" y="178"/>
                    </a:moveTo>
                    <a:lnTo>
                      <a:pt x="4841" y="184"/>
                    </a:lnTo>
                    <a:lnTo>
                      <a:pt x="4814" y="186"/>
                    </a:lnTo>
                    <a:lnTo>
                      <a:pt x="4792" y="186"/>
                    </a:lnTo>
                    <a:lnTo>
                      <a:pt x="4772" y="187"/>
                    </a:lnTo>
                    <a:lnTo>
                      <a:pt x="4753" y="193"/>
                    </a:lnTo>
                    <a:lnTo>
                      <a:pt x="4736" y="206"/>
                    </a:lnTo>
                    <a:lnTo>
                      <a:pt x="4751" y="209"/>
                    </a:lnTo>
                    <a:lnTo>
                      <a:pt x="4767" y="211"/>
                    </a:lnTo>
                    <a:lnTo>
                      <a:pt x="4783" y="211"/>
                    </a:lnTo>
                    <a:lnTo>
                      <a:pt x="4798" y="211"/>
                    </a:lnTo>
                    <a:lnTo>
                      <a:pt x="4810" y="211"/>
                    </a:lnTo>
                    <a:lnTo>
                      <a:pt x="4821" y="215"/>
                    </a:lnTo>
                    <a:lnTo>
                      <a:pt x="4830" y="224"/>
                    </a:lnTo>
                    <a:lnTo>
                      <a:pt x="4835" y="238"/>
                    </a:lnTo>
                    <a:lnTo>
                      <a:pt x="4854" y="233"/>
                    </a:lnTo>
                    <a:lnTo>
                      <a:pt x="4866" y="220"/>
                    </a:lnTo>
                    <a:lnTo>
                      <a:pt x="4872" y="202"/>
                    </a:lnTo>
                    <a:lnTo>
                      <a:pt x="4870" y="178"/>
                    </a:lnTo>
                    <a:close/>
                    <a:moveTo>
                      <a:pt x="3169" y="171"/>
                    </a:moveTo>
                    <a:lnTo>
                      <a:pt x="3153" y="175"/>
                    </a:lnTo>
                    <a:lnTo>
                      <a:pt x="3149" y="175"/>
                    </a:lnTo>
                    <a:lnTo>
                      <a:pt x="3147" y="177"/>
                    </a:lnTo>
                    <a:lnTo>
                      <a:pt x="3145" y="178"/>
                    </a:lnTo>
                    <a:lnTo>
                      <a:pt x="3145" y="182"/>
                    </a:lnTo>
                    <a:lnTo>
                      <a:pt x="3145" y="186"/>
                    </a:lnTo>
                    <a:lnTo>
                      <a:pt x="3154" y="187"/>
                    </a:lnTo>
                    <a:lnTo>
                      <a:pt x="3154" y="193"/>
                    </a:lnTo>
                    <a:lnTo>
                      <a:pt x="3151" y="198"/>
                    </a:lnTo>
                    <a:lnTo>
                      <a:pt x="3145" y="206"/>
                    </a:lnTo>
                    <a:lnTo>
                      <a:pt x="3142" y="213"/>
                    </a:lnTo>
                    <a:lnTo>
                      <a:pt x="3142" y="218"/>
                    </a:lnTo>
                    <a:lnTo>
                      <a:pt x="3156" y="218"/>
                    </a:lnTo>
                    <a:lnTo>
                      <a:pt x="3167" y="218"/>
                    </a:lnTo>
                    <a:lnTo>
                      <a:pt x="3176" y="218"/>
                    </a:lnTo>
                    <a:lnTo>
                      <a:pt x="3183" y="213"/>
                    </a:lnTo>
                    <a:lnTo>
                      <a:pt x="3191" y="198"/>
                    </a:lnTo>
                    <a:lnTo>
                      <a:pt x="3187" y="197"/>
                    </a:lnTo>
                    <a:lnTo>
                      <a:pt x="3182" y="197"/>
                    </a:lnTo>
                    <a:lnTo>
                      <a:pt x="3178" y="195"/>
                    </a:lnTo>
                    <a:lnTo>
                      <a:pt x="3174" y="193"/>
                    </a:lnTo>
                    <a:lnTo>
                      <a:pt x="3171" y="193"/>
                    </a:lnTo>
                    <a:lnTo>
                      <a:pt x="3167" y="191"/>
                    </a:lnTo>
                    <a:lnTo>
                      <a:pt x="3165" y="189"/>
                    </a:lnTo>
                    <a:lnTo>
                      <a:pt x="3165" y="186"/>
                    </a:lnTo>
                    <a:lnTo>
                      <a:pt x="3165" y="182"/>
                    </a:lnTo>
                    <a:lnTo>
                      <a:pt x="3167" y="177"/>
                    </a:lnTo>
                    <a:lnTo>
                      <a:pt x="3169" y="171"/>
                    </a:lnTo>
                    <a:close/>
                    <a:moveTo>
                      <a:pt x="3118" y="171"/>
                    </a:moveTo>
                    <a:lnTo>
                      <a:pt x="3106" y="173"/>
                    </a:lnTo>
                    <a:lnTo>
                      <a:pt x="3095" y="177"/>
                    </a:lnTo>
                    <a:lnTo>
                      <a:pt x="3086" y="186"/>
                    </a:lnTo>
                    <a:lnTo>
                      <a:pt x="3079" y="193"/>
                    </a:lnTo>
                    <a:lnTo>
                      <a:pt x="3072" y="200"/>
                    </a:lnTo>
                    <a:lnTo>
                      <a:pt x="3064" y="204"/>
                    </a:lnTo>
                    <a:lnTo>
                      <a:pt x="3055" y="204"/>
                    </a:lnTo>
                    <a:lnTo>
                      <a:pt x="3043" y="197"/>
                    </a:lnTo>
                    <a:lnTo>
                      <a:pt x="3043" y="186"/>
                    </a:lnTo>
                    <a:lnTo>
                      <a:pt x="3023" y="193"/>
                    </a:lnTo>
                    <a:lnTo>
                      <a:pt x="3003" y="202"/>
                    </a:lnTo>
                    <a:lnTo>
                      <a:pt x="2983" y="209"/>
                    </a:lnTo>
                    <a:lnTo>
                      <a:pt x="2960" y="213"/>
                    </a:lnTo>
                    <a:lnTo>
                      <a:pt x="2961" y="198"/>
                    </a:lnTo>
                    <a:lnTo>
                      <a:pt x="2961" y="191"/>
                    </a:lnTo>
                    <a:lnTo>
                      <a:pt x="2956" y="189"/>
                    </a:lnTo>
                    <a:lnTo>
                      <a:pt x="2949" y="191"/>
                    </a:lnTo>
                    <a:lnTo>
                      <a:pt x="2938" y="195"/>
                    </a:lnTo>
                    <a:lnTo>
                      <a:pt x="2929" y="202"/>
                    </a:lnTo>
                    <a:lnTo>
                      <a:pt x="2918" y="211"/>
                    </a:lnTo>
                    <a:lnTo>
                      <a:pt x="2907" y="220"/>
                    </a:lnTo>
                    <a:lnTo>
                      <a:pt x="2900" y="229"/>
                    </a:lnTo>
                    <a:lnTo>
                      <a:pt x="2893" y="236"/>
                    </a:lnTo>
                    <a:lnTo>
                      <a:pt x="2915" y="234"/>
                    </a:lnTo>
                    <a:lnTo>
                      <a:pt x="2933" y="234"/>
                    </a:lnTo>
                    <a:lnTo>
                      <a:pt x="2952" y="234"/>
                    </a:lnTo>
                    <a:lnTo>
                      <a:pt x="2972" y="234"/>
                    </a:lnTo>
                    <a:lnTo>
                      <a:pt x="2998" y="233"/>
                    </a:lnTo>
                    <a:lnTo>
                      <a:pt x="3030" y="231"/>
                    </a:lnTo>
                    <a:lnTo>
                      <a:pt x="3034" y="222"/>
                    </a:lnTo>
                    <a:lnTo>
                      <a:pt x="3035" y="211"/>
                    </a:lnTo>
                    <a:lnTo>
                      <a:pt x="3037" y="202"/>
                    </a:lnTo>
                    <a:lnTo>
                      <a:pt x="3043" y="197"/>
                    </a:lnTo>
                    <a:lnTo>
                      <a:pt x="3046" y="211"/>
                    </a:lnTo>
                    <a:lnTo>
                      <a:pt x="3053" y="218"/>
                    </a:lnTo>
                    <a:lnTo>
                      <a:pt x="3064" y="222"/>
                    </a:lnTo>
                    <a:lnTo>
                      <a:pt x="3075" y="224"/>
                    </a:lnTo>
                    <a:lnTo>
                      <a:pt x="3088" y="224"/>
                    </a:lnTo>
                    <a:lnTo>
                      <a:pt x="3099" y="225"/>
                    </a:lnTo>
                    <a:lnTo>
                      <a:pt x="3109" y="227"/>
                    </a:lnTo>
                    <a:lnTo>
                      <a:pt x="3117" y="234"/>
                    </a:lnTo>
                    <a:lnTo>
                      <a:pt x="3120" y="220"/>
                    </a:lnTo>
                    <a:lnTo>
                      <a:pt x="3118" y="209"/>
                    </a:lnTo>
                    <a:lnTo>
                      <a:pt x="3117" y="202"/>
                    </a:lnTo>
                    <a:lnTo>
                      <a:pt x="3115" y="193"/>
                    </a:lnTo>
                    <a:lnTo>
                      <a:pt x="3115" y="184"/>
                    </a:lnTo>
                    <a:lnTo>
                      <a:pt x="3118" y="171"/>
                    </a:lnTo>
                    <a:close/>
                    <a:moveTo>
                      <a:pt x="1840" y="166"/>
                    </a:moveTo>
                    <a:lnTo>
                      <a:pt x="1834" y="168"/>
                    </a:lnTo>
                    <a:lnTo>
                      <a:pt x="1829" y="171"/>
                    </a:lnTo>
                    <a:lnTo>
                      <a:pt x="1823" y="175"/>
                    </a:lnTo>
                    <a:lnTo>
                      <a:pt x="1822" y="180"/>
                    </a:lnTo>
                    <a:lnTo>
                      <a:pt x="1820" y="186"/>
                    </a:lnTo>
                    <a:lnTo>
                      <a:pt x="1818" y="191"/>
                    </a:lnTo>
                    <a:lnTo>
                      <a:pt x="1822" y="191"/>
                    </a:lnTo>
                    <a:lnTo>
                      <a:pt x="1827" y="189"/>
                    </a:lnTo>
                    <a:lnTo>
                      <a:pt x="1831" y="187"/>
                    </a:lnTo>
                    <a:lnTo>
                      <a:pt x="1834" y="186"/>
                    </a:lnTo>
                    <a:lnTo>
                      <a:pt x="1838" y="184"/>
                    </a:lnTo>
                    <a:lnTo>
                      <a:pt x="1840" y="182"/>
                    </a:lnTo>
                    <a:lnTo>
                      <a:pt x="1841" y="177"/>
                    </a:lnTo>
                    <a:lnTo>
                      <a:pt x="1841" y="173"/>
                    </a:lnTo>
                    <a:lnTo>
                      <a:pt x="1840" y="166"/>
                    </a:lnTo>
                    <a:close/>
                    <a:moveTo>
                      <a:pt x="3219" y="162"/>
                    </a:moveTo>
                    <a:lnTo>
                      <a:pt x="3207" y="168"/>
                    </a:lnTo>
                    <a:lnTo>
                      <a:pt x="3201" y="175"/>
                    </a:lnTo>
                    <a:lnTo>
                      <a:pt x="3200" y="182"/>
                    </a:lnTo>
                    <a:lnTo>
                      <a:pt x="3201" y="191"/>
                    </a:lnTo>
                    <a:lnTo>
                      <a:pt x="3203" y="204"/>
                    </a:lnTo>
                    <a:lnTo>
                      <a:pt x="3201" y="218"/>
                    </a:lnTo>
                    <a:lnTo>
                      <a:pt x="3210" y="215"/>
                    </a:lnTo>
                    <a:lnTo>
                      <a:pt x="3221" y="215"/>
                    </a:lnTo>
                    <a:lnTo>
                      <a:pt x="3232" y="213"/>
                    </a:lnTo>
                    <a:lnTo>
                      <a:pt x="3241" y="211"/>
                    </a:lnTo>
                    <a:lnTo>
                      <a:pt x="3248" y="207"/>
                    </a:lnTo>
                    <a:lnTo>
                      <a:pt x="3250" y="198"/>
                    </a:lnTo>
                    <a:lnTo>
                      <a:pt x="3246" y="198"/>
                    </a:lnTo>
                    <a:lnTo>
                      <a:pt x="3243" y="197"/>
                    </a:lnTo>
                    <a:lnTo>
                      <a:pt x="3239" y="195"/>
                    </a:lnTo>
                    <a:lnTo>
                      <a:pt x="3237" y="193"/>
                    </a:lnTo>
                    <a:lnTo>
                      <a:pt x="3234" y="191"/>
                    </a:lnTo>
                    <a:lnTo>
                      <a:pt x="3228" y="191"/>
                    </a:lnTo>
                    <a:lnTo>
                      <a:pt x="3225" y="193"/>
                    </a:lnTo>
                    <a:lnTo>
                      <a:pt x="3227" y="182"/>
                    </a:lnTo>
                    <a:lnTo>
                      <a:pt x="3227" y="175"/>
                    </a:lnTo>
                    <a:lnTo>
                      <a:pt x="3227" y="169"/>
                    </a:lnTo>
                    <a:lnTo>
                      <a:pt x="3219" y="162"/>
                    </a:lnTo>
                    <a:close/>
                    <a:moveTo>
                      <a:pt x="2009" y="157"/>
                    </a:moveTo>
                    <a:lnTo>
                      <a:pt x="1997" y="159"/>
                    </a:lnTo>
                    <a:lnTo>
                      <a:pt x="1988" y="168"/>
                    </a:lnTo>
                    <a:lnTo>
                      <a:pt x="1980" y="180"/>
                    </a:lnTo>
                    <a:lnTo>
                      <a:pt x="1988" y="178"/>
                    </a:lnTo>
                    <a:lnTo>
                      <a:pt x="1997" y="177"/>
                    </a:lnTo>
                    <a:lnTo>
                      <a:pt x="2007" y="177"/>
                    </a:lnTo>
                    <a:lnTo>
                      <a:pt x="2015" y="175"/>
                    </a:lnTo>
                    <a:lnTo>
                      <a:pt x="2020" y="171"/>
                    </a:lnTo>
                    <a:lnTo>
                      <a:pt x="2022" y="162"/>
                    </a:lnTo>
                    <a:lnTo>
                      <a:pt x="2009" y="157"/>
                    </a:lnTo>
                    <a:close/>
                    <a:moveTo>
                      <a:pt x="3313" y="153"/>
                    </a:moveTo>
                    <a:lnTo>
                      <a:pt x="3304" y="157"/>
                    </a:lnTo>
                    <a:lnTo>
                      <a:pt x="3292" y="159"/>
                    </a:lnTo>
                    <a:lnTo>
                      <a:pt x="3279" y="159"/>
                    </a:lnTo>
                    <a:lnTo>
                      <a:pt x="3268" y="162"/>
                    </a:lnTo>
                    <a:lnTo>
                      <a:pt x="3259" y="166"/>
                    </a:lnTo>
                    <a:lnTo>
                      <a:pt x="3257" y="175"/>
                    </a:lnTo>
                    <a:lnTo>
                      <a:pt x="3261" y="178"/>
                    </a:lnTo>
                    <a:lnTo>
                      <a:pt x="3270" y="180"/>
                    </a:lnTo>
                    <a:lnTo>
                      <a:pt x="3281" y="182"/>
                    </a:lnTo>
                    <a:lnTo>
                      <a:pt x="3293" y="182"/>
                    </a:lnTo>
                    <a:lnTo>
                      <a:pt x="3302" y="178"/>
                    </a:lnTo>
                    <a:lnTo>
                      <a:pt x="3311" y="175"/>
                    </a:lnTo>
                    <a:lnTo>
                      <a:pt x="3315" y="166"/>
                    </a:lnTo>
                    <a:lnTo>
                      <a:pt x="3313" y="153"/>
                    </a:lnTo>
                    <a:close/>
                    <a:moveTo>
                      <a:pt x="3822" y="150"/>
                    </a:moveTo>
                    <a:lnTo>
                      <a:pt x="3813" y="153"/>
                    </a:lnTo>
                    <a:lnTo>
                      <a:pt x="3802" y="155"/>
                    </a:lnTo>
                    <a:lnTo>
                      <a:pt x="3795" y="159"/>
                    </a:lnTo>
                    <a:lnTo>
                      <a:pt x="3789" y="168"/>
                    </a:lnTo>
                    <a:lnTo>
                      <a:pt x="3798" y="171"/>
                    </a:lnTo>
                    <a:lnTo>
                      <a:pt x="3807" y="173"/>
                    </a:lnTo>
                    <a:lnTo>
                      <a:pt x="3815" y="169"/>
                    </a:lnTo>
                    <a:lnTo>
                      <a:pt x="3820" y="162"/>
                    </a:lnTo>
                    <a:lnTo>
                      <a:pt x="3822" y="150"/>
                    </a:lnTo>
                    <a:close/>
                    <a:moveTo>
                      <a:pt x="1338" y="148"/>
                    </a:moveTo>
                    <a:lnTo>
                      <a:pt x="1313" y="153"/>
                    </a:lnTo>
                    <a:lnTo>
                      <a:pt x="1311" y="159"/>
                    </a:lnTo>
                    <a:lnTo>
                      <a:pt x="1311" y="164"/>
                    </a:lnTo>
                    <a:lnTo>
                      <a:pt x="1315" y="169"/>
                    </a:lnTo>
                    <a:lnTo>
                      <a:pt x="1317" y="171"/>
                    </a:lnTo>
                    <a:lnTo>
                      <a:pt x="1322" y="173"/>
                    </a:lnTo>
                    <a:lnTo>
                      <a:pt x="1326" y="173"/>
                    </a:lnTo>
                    <a:lnTo>
                      <a:pt x="1329" y="171"/>
                    </a:lnTo>
                    <a:lnTo>
                      <a:pt x="1335" y="169"/>
                    </a:lnTo>
                    <a:lnTo>
                      <a:pt x="1336" y="168"/>
                    </a:lnTo>
                    <a:lnTo>
                      <a:pt x="1340" y="164"/>
                    </a:lnTo>
                    <a:lnTo>
                      <a:pt x="1340" y="159"/>
                    </a:lnTo>
                    <a:lnTo>
                      <a:pt x="1340" y="153"/>
                    </a:lnTo>
                    <a:lnTo>
                      <a:pt x="1338" y="148"/>
                    </a:lnTo>
                    <a:close/>
                    <a:moveTo>
                      <a:pt x="186" y="144"/>
                    </a:moveTo>
                    <a:lnTo>
                      <a:pt x="171" y="146"/>
                    </a:lnTo>
                    <a:lnTo>
                      <a:pt x="157" y="155"/>
                    </a:lnTo>
                    <a:lnTo>
                      <a:pt x="168" y="160"/>
                    </a:lnTo>
                    <a:lnTo>
                      <a:pt x="182" y="166"/>
                    </a:lnTo>
                    <a:lnTo>
                      <a:pt x="198" y="168"/>
                    </a:lnTo>
                    <a:lnTo>
                      <a:pt x="216" y="168"/>
                    </a:lnTo>
                    <a:lnTo>
                      <a:pt x="231" y="162"/>
                    </a:lnTo>
                    <a:lnTo>
                      <a:pt x="242" y="150"/>
                    </a:lnTo>
                    <a:lnTo>
                      <a:pt x="220" y="150"/>
                    </a:lnTo>
                    <a:lnTo>
                      <a:pt x="200" y="146"/>
                    </a:lnTo>
                    <a:lnTo>
                      <a:pt x="186" y="144"/>
                    </a:lnTo>
                    <a:close/>
                    <a:moveTo>
                      <a:pt x="3434" y="141"/>
                    </a:moveTo>
                    <a:lnTo>
                      <a:pt x="3432" y="150"/>
                    </a:lnTo>
                    <a:lnTo>
                      <a:pt x="3427" y="153"/>
                    </a:lnTo>
                    <a:lnTo>
                      <a:pt x="3421" y="151"/>
                    </a:lnTo>
                    <a:lnTo>
                      <a:pt x="3414" y="150"/>
                    </a:lnTo>
                    <a:lnTo>
                      <a:pt x="3405" y="146"/>
                    </a:lnTo>
                    <a:lnTo>
                      <a:pt x="3400" y="146"/>
                    </a:lnTo>
                    <a:lnTo>
                      <a:pt x="3394" y="150"/>
                    </a:lnTo>
                    <a:lnTo>
                      <a:pt x="3393" y="160"/>
                    </a:lnTo>
                    <a:lnTo>
                      <a:pt x="3396" y="162"/>
                    </a:lnTo>
                    <a:lnTo>
                      <a:pt x="3400" y="164"/>
                    </a:lnTo>
                    <a:lnTo>
                      <a:pt x="3403" y="164"/>
                    </a:lnTo>
                    <a:lnTo>
                      <a:pt x="3407" y="166"/>
                    </a:lnTo>
                    <a:lnTo>
                      <a:pt x="3412" y="166"/>
                    </a:lnTo>
                    <a:lnTo>
                      <a:pt x="3416" y="168"/>
                    </a:lnTo>
                    <a:lnTo>
                      <a:pt x="3418" y="171"/>
                    </a:lnTo>
                    <a:lnTo>
                      <a:pt x="3420" y="175"/>
                    </a:lnTo>
                    <a:lnTo>
                      <a:pt x="3402" y="178"/>
                    </a:lnTo>
                    <a:lnTo>
                      <a:pt x="3384" y="180"/>
                    </a:lnTo>
                    <a:lnTo>
                      <a:pt x="3366" y="180"/>
                    </a:lnTo>
                    <a:lnTo>
                      <a:pt x="3349" y="180"/>
                    </a:lnTo>
                    <a:lnTo>
                      <a:pt x="3335" y="184"/>
                    </a:lnTo>
                    <a:lnTo>
                      <a:pt x="3322" y="193"/>
                    </a:lnTo>
                    <a:lnTo>
                      <a:pt x="3313" y="207"/>
                    </a:lnTo>
                    <a:lnTo>
                      <a:pt x="3338" y="207"/>
                    </a:lnTo>
                    <a:lnTo>
                      <a:pt x="3367" y="206"/>
                    </a:lnTo>
                    <a:lnTo>
                      <a:pt x="3398" y="204"/>
                    </a:lnTo>
                    <a:lnTo>
                      <a:pt x="3427" y="200"/>
                    </a:lnTo>
                    <a:lnTo>
                      <a:pt x="3454" y="193"/>
                    </a:lnTo>
                    <a:lnTo>
                      <a:pt x="3474" y="186"/>
                    </a:lnTo>
                    <a:lnTo>
                      <a:pt x="3476" y="191"/>
                    </a:lnTo>
                    <a:lnTo>
                      <a:pt x="3477" y="193"/>
                    </a:lnTo>
                    <a:lnTo>
                      <a:pt x="3479" y="191"/>
                    </a:lnTo>
                    <a:lnTo>
                      <a:pt x="3481" y="189"/>
                    </a:lnTo>
                    <a:lnTo>
                      <a:pt x="3481" y="187"/>
                    </a:lnTo>
                    <a:lnTo>
                      <a:pt x="3483" y="184"/>
                    </a:lnTo>
                    <a:lnTo>
                      <a:pt x="3488" y="184"/>
                    </a:lnTo>
                    <a:lnTo>
                      <a:pt x="3494" y="184"/>
                    </a:lnTo>
                    <a:lnTo>
                      <a:pt x="3495" y="182"/>
                    </a:lnTo>
                    <a:lnTo>
                      <a:pt x="3497" y="180"/>
                    </a:lnTo>
                    <a:lnTo>
                      <a:pt x="3497" y="178"/>
                    </a:lnTo>
                    <a:lnTo>
                      <a:pt x="3497" y="177"/>
                    </a:lnTo>
                    <a:lnTo>
                      <a:pt x="3495" y="175"/>
                    </a:lnTo>
                    <a:lnTo>
                      <a:pt x="3492" y="173"/>
                    </a:lnTo>
                    <a:lnTo>
                      <a:pt x="3490" y="171"/>
                    </a:lnTo>
                    <a:lnTo>
                      <a:pt x="3488" y="171"/>
                    </a:lnTo>
                    <a:lnTo>
                      <a:pt x="3485" y="173"/>
                    </a:lnTo>
                    <a:lnTo>
                      <a:pt x="3483" y="175"/>
                    </a:lnTo>
                    <a:lnTo>
                      <a:pt x="3483" y="178"/>
                    </a:lnTo>
                    <a:lnTo>
                      <a:pt x="3483" y="184"/>
                    </a:lnTo>
                    <a:lnTo>
                      <a:pt x="3474" y="186"/>
                    </a:lnTo>
                    <a:lnTo>
                      <a:pt x="3461" y="178"/>
                    </a:lnTo>
                    <a:lnTo>
                      <a:pt x="3450" y="168"/>
                    </a:lnTo>
                    <a:lnTo>
                      <a:pt x="3443" y="155"/>
                    </a:lnTo>
                    <a:lnTo>
                      <a:pt x="3434" y="141"/>
                    </a:lnTo>
                    <a:close/>
                    <a:moveTo>
                      <a:pt x="3937" y="139"/>
                    </a:moveTo>
                    <a:lnTo>
                      <a:pt x="3925" y="141"/>
                    </a:lnTo>
                    <a:lnTo>
                      <a:pt x="3928" y="155"/>
                    </a:lnTo>
                    <a:lnTo>
                      <a:pt x="3934" y="164"/>
                    </a:lnTo>
                    <a:lnTo>
                      <a:pt x="3943" y="168"/>
                    </a:lnTo>
                    <a:lnTo>
                      <a:pt x="3953" y="166"/>
                    </a:lnTo>
                    <a:lnTo>
                      <a:pt x="3952" y="151"/>
                    </a:lnTo>
                    <a:lnTo>
                      <a:pt x="3946" y="142"/>
                    </a:lnTo>
                    <a:lnTo>
                      <a:pt x="3937" y="139"/>
                    </a:lnTo>
                    <a:close/>
                    <a:moveTo>
                      <a:pt x="974" y="133"/>
                    </a:moveTo>
                    <a:lnTo>
                      <a:pt x="967" y="137"/>
                    </a:lnTo>
                    <a:lnTo>
                      <a:pt x="956" y="137"/>
                    </a:lnTo>
                    <a:lnTo>
                      <a:pt x="947" y="139"/>
                    </a:lnTo>
                    <a:lnTo>
                      <a:pt x="938" y="141"/>
                    </a:lnTo>
                    <a:lnTo>
                      <a:pt x="932" y="144"/>
                    </a:lnTo>
                    <a:lnTo>
                      <a:pt x="932" y="153"/>
                    </a:lnTo>
                    <a:lnTo>
                      <a:pt x="940" y="151"/>
                    </a:lnTo>
                    <a:lnTo>
                      <a:pt x="949" y="153"/>
                    </a:lnTo>
                    <a:lnTo>
                      <a:pt x="958" y="157"/>
                    </a:lnTo>
                    <a:lnTo>
                      <a:pt x="965" y="157"/>
                    </a:lnTo>
                    <a:lnTo>
                      <a:pt x="972" y="155"/>
                    </a:lnTo>
                    <a:lnTo>
                      <a:pt x="974" y="148"/>
                    </a:lnTo>
                    <a:lnTo>
                      <a:pt x="974" y="133"/>
                    </a:lnTo>
                    <a:close/>
                    <a:moveTo>
                      <a:pt x="4123" y="133"/>
                    </a:moveTo>
                    <a:lnTo>
                      <a:pt x="4101" y="135"/>
                    </a:lnTo>
                    <a:lnTo>
                      <a:pt x="4083" y="135"/>
                    </a:lnTo>
                    <a:lnTo>
                      <a:pt x="4064" y="135"/>
                    </a:lnTo>
                    <a:lnTo>
                      <a:pt x="4044" y="137"/>
                    </a:lnTo>
                    <a:lnTo>
                      <a:pt x="4020" y="144"/>
                    </a:lnTo>
                    <a:lnTo>
                      <a:pt x="4031" y="157"/>
                    </a:lnTo>
                    <a:lnTo>
                      <a:pt x="4045" y="162"/>
                    </a:lnTo>
                    <a:lnTo>
                      <a:pt x="4062" y="162"/>
                    </a:lnTo>
                    <a:lnTo>
                      <a:pt x="4078" y="159"/>
                    </a:lnTo>
                    <a:lnTo>
                      <a:pt x="4096" y="153"/>
                    </a:lnTo>
                    <a:lnTo>
                      <a:pt x="4110" y="144"/>
                    </a:lnTo>
                    <a:lnTo>
                      <a:pt x="4123" y="133"/>
                    </a:lnTo>
                    <a:close/>
                    <a:moveTo>
                      <a:pt x="3611" y="132"/>
                    </a:moveTo>
                    <a:lnTo>
                      <a:pt x="3609" y="132"/>
                    </a:lnTo>
                    <a:lnTo>
                      <a:pt x="3607" y="133"/>
                    </a:lnTo>
                    <a:lnTo>
                      <a:pt x="3605" y="137"/>
                    </a:lnTo>
                    <a:lnTo>
                      <a:pt x="3605" y="139"/>
                    </a:lnTo>
                    <a:lnTo>
                      <a:pt x="3602" y="142"/>
                    </a:lnTo>
                    <a:lnTo>
                      <a:pt x="3602" y="144"/>
                    </a:lnTo>
                    <a:lnTo>
                      <a:pt x="3602" y="146"/>
                    </a:lnTo>
                    <a:lnTo>
                      <a:pt x="3602" y="148"/>
                    </a:lnTo>
                    <a:lnTo>
                      <a:pt x="3604" y="148"/>
                    </a:lnTo>
                    <a:lnTo>
                      <a:pt x="3605" y="146"/>
                    </a:lnTo>
                    <a:lnTo>
                      <a:pt x="3605" y="144"/>
                    </a:lnTo>
                    <a:lnTo>
                      <a:pt x="3605" y="139"/>
                    </a:lnTo>
                    <a:lnTo>
                      <a:pt x="3614" y="137"/>
                    </a:lnTo>
                    <a:lnTo>
                      <a:pt x="3614" y="141"/>
                    </a:lnTo>
                    <a:lnTo>
                      <a:pt x="3616" y="144"/>
                    </a:lnTo>
                    <a:lnTo>
                      <a:pt x="3620" y="144"/>
                    </a:lnTo>
                    <a:lnTo>
                      <a:pt x="3623" y="144"/>
                    </a:lnTo>
                    <a:lnTo>
                      <a:pt x="3625" y="144"/>
                    </a:lnTo>
                    <a:lnTo>
                      <a:pt x="3629" y="144"/>
                    </a:lnTo>
                    <a:lnTo>
                      <a:pt x="3632" y="144"/>
                    </a:lnTo>
                    <a:lnTo>
                      <a:pt x="3627" y="151"/>
                    </a:lnTo>
                    <a:lnTo>
                      <a:pt x="3620" y="157"/>
                    </a:lnTo>
                    <a:lnTo>
                      <a:pt x="3607" y="162"/>
                    </a:lnTo>
                    <a:lnTo>
                      <a:pt x="3596" y="166"/>
                    </a:lnTo>
                    <a:lnTo>
                      <a:pt x="3584" y="164"/>
                    </a:lnTo>
                    <a:lnTo>
                      <a:pt x="3575" y="160"/>
                    </a:lnTo>
                    <a:lnTo>
                      <a:pt x="3569" y="151"/>
                    </a:lnTo>
                    <a:lnTo>
                      <a:pt x="3571" y="135"/>
                    </a:lnTo>
                    <a:lnTo>
                      <a:pt x="3562" y="139"/>
                    </a:lnTo>
                    <a:lnTo>
                      <a:pt x="3551" y="141"/>
                    </a:lnTo>
                    <a:lnTo>
                      <a:pt x="3540" y="141"/>
                    </a:lnTo>
                    <a:lnTo>
                      <a:pt x="3530" y="142"/>
                    </a:lnTo>
                    <a:lnTo>
                      <a:pt x="3524" y="148"/>
                    </a:lnTo>
                    <a:lnTo>
                      <a:pt x="3521" y="155"/>
                    </a:lnTo>
                    <a:lnTo>
                      <a:pt x="3528" y="157"/>
                    </a:lnTo>
                    <a:lnTo>
                      <a:pt x="3531" y="159"/>
                    </a:lnTo>
                    <a:lnTo>
                      <a:pt x="3531" y="160"/>
                    </a:lnTo>
                    <a:lnTo>
                      <a:pt x="3531" y="162"/>
                    </a:lnTo>
                    <a:lnTo>
                      <a:pt x="3528" y="162"/>
                    </a:lnTo>
                    <a:lnTo>
                      <a:pt x="3524" y="164"/>
                    </a:lnTo>
                    <a:lnTo>
                      <a:pt x="3521" y="164"/>
                    </a:lnTo>
                    <a:lnTo>
                      <a:pt x="3517" y="166"/>
                    </a:lnTo>
                    <a:lnTo>
                      <a:pt x="3512" y="168"/>
                    </a:lnTo>
                    <a:lnTo>
                      <a:pt x="3510" y="169"/>
                    </a:lnTo>
                    <a:lnTo>
                      <a:pt x="3506" y="173"/>
                    </a:lnTo>
                    <a:lnTo>
                      <a:pt x="3506" y="177"/>
                    </a:lnTo>
                    <a:lnTo>
                      <a:pt x="3508" y="180"/>
                    </a:lnTo>
                    <a:lnTo>
                      <a:pt x="3512" y="178"/>
                    </a:lnTo>
                    <a:lnTo>
                      <a:pt x="3517" y="178"/>
                    </a:lnTo>
                    <a:lnTo>
                      <a:pt x="3521" y="180"/>
                    </a:lnTo>
                    <a:lnTo>
                      <a:pt x="3522" y="182"/>
                    </a:lnTo>
                    <a:lnTo>
                      <a:pt x="3524" y="187"/>
                    </a:lnTo>
                    <a:lnTo>
                      <a:pt x="3526" y="191"/>
                    </a:lnTo>
                    <a:lnTo>
                      <a:pt x="3526" y="197"/>
                    </a:lnTo>
                    <a:lnTo>
                      <a:pt x="3553" y="184"/>
                    </a:lnTo>
                    <a:lnTo>
                      <a:pt x="3578" y="180"/>
                    </a:lnTo>
                    <a:lnTo>
                      <a:pt x="3602" y="180"/>
                    </a:lnTo>
                    <a:lnTo>
                      <a:pt x="3625" y="182"/>
                    </a:lnTo>
                    <a:lnTo>
                      <a:pt x="3647" y="184"/>
                    </a:lnTo>
                    <a:lnTo>
                      <a:pt x="3669" y="180"/>
                    </a:lnTo>
                    <a:lnTo>
                      <a:pt x="3690" y="171"/>
                    </a:lnTo>
                    <a:lnTo>
                      <a:pt x="3710" y="151"/>
                    </a:lnTo>
                    <a:lnTo>
                      <a:pt x="3696" y="150"/>
                    </a:lnTo>
                    <a:lnTo>
                      <a:pt x="3681" y="146"/>
                    </a:lnTo>
                    <a:lnTo>
                      <a:pt x="3667" y="141"/>
                    </a:lnTo>
                    <a:lnTo>
                      <a:pt x="3654" y="137"/>
                    </a:lnTo>
                    <a:lnTo>
                      <a:pt x="3641" y="137"/>
                    </a:lnTo>
                    <a:lnTo>
                      <a:pt x="3632" y="144"/>
                    </a:lnTo>
                    <a:lnTo>
                      <a:pt x="3631" y="141"/>
                    </a:lnTo>
                    <a:lnTo>
                      <a:pt x="3629" y="139"/>
                    </a:lnTo>
                    <a:lnTo>
                      <a:pt x="3627" y="139"/>
                    </a:lnTo>
                    <a:lnTo>
                      <a:pt x="3623" y="139"/>
                    </a:lnTo>
                    <a:lnTo>
                      <a:pt x="3620" y="139"/>
                    </a:lnTo>
                    <a:lnTo>
                      <a:pt x="3616" y="139"/>
                    </a:lnTo>
                    <a:lnTo>
                      <a:pt x="3614" y="137"/>
                    </a:lnTo>
                    <a:lnTo>
                      <a:pt x="3613" y="133"/>
                    </a:lnTo>
                    <a:lnTo>
                      <a:pt x="3611" y="132"/>
                    </a:lnTo>
                    <a:close/>
                    <a:moveTo>
                      <a:pt x="1486" y="115"/>
                    </a:moveTo>
                    <a:lnTo>
                      <a:pt x="1452" y="117"/>
                    </a:lnTo>
                    <a:lnTo>
                      <a:pt x="1419" y="121"/>
                    </a:lnTo>
                    <a:lnTo>
                      <a:pt x="1389" y="126"/>
                    </a:lnTo>
                    <a:lnTo>
                      <a:pt x="1362" y="133"/>
                    </a:lnTo>
                    <a:lnTo>
                      <a:pt x="1340" y="128"/>
                    </a:lnTo>
                    <a:lnTo>
                      <a:pt x="1317" y="128"/>
                    </a:lnTo>
                    <a:lnTo>
                      <a:pt x="1291" y="130"/>
                    </a:lnTo>
                    <a:lnTo>
                      <a:pt x="1266" y="130"/>
                    </a:lnTo>
                    <a:lnTo>
                      <a:pt x="1273" y="142"/>
                    </a:lnTo>
                    <a:lnTo>
                      <a:pt x="1284" y="150"/>
                    </a:lnTo>
                    <a:lnTo>
                      <a:pt x="1297" y="150"/>
                    </a:lnTo>
                    <a:lnTo>
                      <a:pt x="1311" y="148"/>
                    </a:lnTo>
                    <a:lnTo>
                      <a:pt x="1326" y="144"/>
                    </a:lnTo>
                    <a:lnTo>
                      <a:pt x="1338" y="139"/>
                    </a:lnTo>
                    <a:lnTo>
                      <a:pt x="1351" y="133"/>
                    </a:lnTo>
                    <a:lnTo>
                      <a:pt x="1362" y="133"/>
                    </a:lnTo>
                    <a:lnTo>
                      <a:pt x="1378" y="139"/>
                    </a:lnTo>
                    <a:lnTo>
                      <a:pt x="1403" y="142"/>
                    </a:lnTo>
                    <a:lnTo>
                      <a:pt x="1432" y="144"/>
                    </a:lnTo>
                    <a:lnTo>
                      <a:pt x="1461" y="141"/>
                    </a:lnTo>
                    <a:lnTo>
                      <a:pt x="1492" y="135"/>
                    </a:lnTo>
                    <a:lnTo>
                      <a:pt x="1519" y="128"/>
                    </a:lnTo>
                    <a:lnTo>
                      <a:pt x="1540" y="119"/>
                    </a:lnTo>
                    <a:lnTo>
                      <a:pt x="1515" y="115"/>
                    </a:lnTo>
                    <a:lnTo>
                      <a:pt x="1486" y="115"/>
                    </a:lnTo>
                    <a:close/>
                    <a:moveTo>
                      <a:pt x="1600" y="108"/>
                    </a:moveTo>
                    <a:lnTo>
                      <a:pt x="1591" y="110"/>
                    </a:lnTo>
                    <a:lnTo>
                      <a:pt x="1580" y="112"/>
                    </a:lnTo>
                    <a:lnTo>
                      <a:pt x="1569" y="112"/>
                    </a:lnTo>
                    <a:lnTo>
                      <a:pt x="1560" y="114"/>
                    </a:lnTo>
                    <a:lnTo>
                      <a:pt x="1553" y="119"/>
                    </a:lnTo>
                    <a:lnTo>
                      <a:pt x="1551" y="128"/>
                    </a:lnTo>
                    <a:lnTo>
                      <a:pt x="1560" y="124"/>
                    </a:lnTo>
                    <a:lnTo>
                      <a:pt x="1567" y="128"/>
                    </a:lnTo>
                    <a:lnTo>
                      <a:pt x="1573" y="133"/>
                    </a:lnTo>
                    <a:lnTo>
                      <a:pt x="1578" y="139"/>
                    </a:lnTo>
                    <a:lnTo>
                      <a:pt x="1585" y="142"/>
                    </a:lnTo>
                    <a:lnTo>
                      <a:pt x="1596" y="141"/>
                    </a:lnTo>
                    <a:lnTo>
                      <a:pt x="1594" y="128"/>
                    </a:lnTo>
                    <a:lnTo>
                      <a:pt x="1596" y="117"/>
                    </a:lnTo>
                    <a:lnTo>
                      <a:pt x="1600" y="108"/>
                    </a:lnTo>
                    <a:close/>
                    <a:moveTo>
                      <a:pt x="1762" y="106"/>
                    </a:moveTo>
                    <a:lnTo>
                      <a:pt x="1749" y="108"/>
                    </a:lnTo>
                    <a:lnTo>
                      <a:pt x="1739" y="114"/>
                    </a:lnTo>
                    <a:lnTo>
                      <a:pt x="1731" y="124"/>
                    </a:lnTo>
                    <a:lnTo>
                      <a:pt x="1735" y="123"/>
                    </a:lnTo>
                    <a:lnTo>
                      <a:pt x="1740" y="123"/>
                    </a:lnTo>
                    <a:lnTo>
                      <a:pt x="1744" y="123"/>
                    </a:lnTo>
                    <a:lnTo>
                      <a:pt x="1749" y="123"/>
                    </a:lnTo>
                    <a:lnTo>
                      <a:pt x="1753" y="123"/>
                    </a:lnTo>
                    <a:lnTo>
                      <a:pt x="1755" y="124"/>
                    </a:lnTo>
                    <a:lnTo>
                      <a:pt x="1758" y="128"/>
                    </a:lnTo>
                    <a:lnTo>
                      <a:pt x="1758" y="133"/>
                    </a:lnTo>
                    <a:lnTo>
                      <a:pt x="1758" y="139"/>
                    </a:lnTo>
                    <a:lnTo>
                      <a:pt x="1771" y="133"/>
                    </a:lnTo>
                    <a:lnTo>
                      <a:pt x="1782" y="128"/>
                    </a:lnTo>
                    <a:lnTo>
                      <a:pt x="1793" y="121"/>
                    </a:lnTo>
                    <a:lnTo>
                      <a:pt x="1798" y="112"/>
                    </a:lnTo>
                    <a:lnTo>
                      <a:pt x="1789" y="110"/>
                    </a:lnTo>
                    <a:lnTo>
                      <a:pt x="1777" y="108"/>
                    </a:lnTo>
                    <a:lnTo>
                      <a:pt x="1762" y="106"/>
                    </a:lnTo>
                    <a:close/>
                    <a:moveTo>
                      <a:pt x="4350" y="101"/>
                    </a:moveTo>
                    <a:lnTo>
                      <a:pt x="4334" y="105"/>
                    </a:lnTo>
                    <a:lnTo>
                      <a:pt x="4321" y="115"/>
                    </a:lnTo>
                    <a:lnTo>
                      <a:pt x="4316" y="130"/>
                    </a:lnTo>
                    <a:lnTo>
                      <a:pt x="4314" y="150"/>
                    </a:lnTo>
                    <a:lnTo>
                      <a:pt x="4332" y="146"/>
                    </a:lnTo>
                    <a:lnTo>
                      <a:pt x="4345" y="141"/>
                    </a:lnTo>
                    <a:lnTo>
                      <a:pt x="4356" y="132"/>
                    </a:lnTo>
                    <a:lnTo>
                      <a:pt x="4358" y="135"/>
                    </a:lnTo>
                    <a:lnTo>
                      <a:pt x="4359" y="137"/>
                    </a:lnTo>
                    <a:lnTo>
                      <a:pt x="4361" y="137"/>
                    </a:lnTo>
                    <a:lnTo>
                      <a:pt x="4361" y="135"/>
                    </a:lnTo>
                    <a:lnTo>
                      <a:pt x="4361" y="133"/>
                    </a:lnTo>
                    <a:lnTo>
                      <a:pt x="4361" y="132"/>
                    </a:lnTo>
                    <a:lnTo>
                      <a:pt x="4358" y="132"/>
                    </a:lnTo>
                    <a:lnTo>
                      <a:pt x="4356" y="132"/>
                    </a:lnTo>
                    <a:lnTo>
                      <a:pt x="4348" y="123"/>
                    </a:lnTo>
                    <a:lnTo>
                      <a:pt x="4348" y="117"/>
                    </a:lnTo>
                    <a:lnTo>
                      <a:pt x="4348" y="110"/>
                    </a:lnTo>
                    <a:lnTo>
                      <a:pt x="4350" y="101"/>
                    </a:lnTo>
                    <a:close/>
                    <a:moveTo>
                      <a:pt x="4695" y="99"/>
                    </a:moveTo>
                    <a:lnTo>
                      <a:pt x="4691" y="101"/>
                    </a:lnTo>
                    <a:lnTo>
                      <a:pt x="4688" y="103"/>
                    </a:lnTo>
                    <a:lnTo>
                      <a:pt x="4684" y="106"/>
                    </a:lnTo>
                    <a:lnTo>
                      <a:pt x="4682" y="114"/>
                    </a:lnTo>
                    <a:lnTo>
                      <a:pt x="4682" y="121"/>
                    </a:lnTo>
                    <a:lnTo>
                      <a:pt x="4682" y="130"/>
                    </a:lnTo>
                    <a:lnTo>
                      <a:pt x="4689" y="128"/>
                    </a:lnTo>
                    <a:lnTo>
                      <a:pt x="4695" y="126"/>
                    </a:lnTo>
                    <a:lnTo>
                      <a:pt x="4698" y="123"/>
                    </a:lnTo>
                    <a:lnTo>
                      <a:pt x="4702" y="117"/>
                    </a:lnTo>
                    <a:lnTo>
                      <a:pt x="4704" y="112"/>
                    </a:lnTo>
                    <a:lnTo>
                      <a:pt x="4706" y="105"/>
                    </a:lnTo>
                    <a:lnTo>
                      <a:pt x="4700" y="101"/>
                    </a:lnTo>
                    <a:lnTo>
                      <a:pt x="4695" y="99"/>
                    </a:lnTo>
                    <a:close/>
                    <a:moveTo>
                      <a:pt x="1207" y="99"/>
                    </a:moveTo>
                    <a:lnTo>
                      <a:pt x="1198" y="103"/>
                    </a:lnTo>
                    <a:lnTo>
                      <a:pt x="1190" y="112"/>
                    </a:lnTo>
                    <a:lnTo>
                      <a:pt x="1189" y="124"/>
                    </a:lnTo>
                    <a:lnTo>
                      <a:pt x="1113" y="139"/>
                    </a:lnTo>
                    <a:lnTo>
                      <a:pt x="1125" y="153"/>
                    </a:lnTo>
                    <a:lnTo>
                      <a:pt x="1140" y="159"/>
                    </a:lnTo>
                    <a:lnTo>
                      <a:pt x="1156" y="159"/>
                    </a:lnTo>
                    <a:lnTo>
                      <a:pt x="1172" y="155"/>
                    </a:lnTo>
                    <a:lnTo>
                      <a:pt x="1187" y="150"/>
                    </a:lnTo>
                    <a:lnTo>
                      <a:pt x="1199" y="142"/>
                    </a:lnTo>
                    <a:lnTo>
                      <a:pt x="1201" y="148"/>
                    </a:lnTo>
                    <a:lnTo>
                      <a:pt x="1203" y="150"/>
                    </a:lnTo>
                    <a:lnTo>
                      <a:pt x="1205" y="148"/>
                    </a:lnTo>
                    <a:lnTo>
                      <a:pt x="1207" y="146"/>
                    </a:lnTo>
                    <a:lnTo>
                      <a:pt x="1207" y="144"/>
                    </a:lnTo>
                    <a:lnTo>
                      <a:pt x="1207" y="141"/>
                    </a:lnTo>
                    <a:lnTo>
                      <a:pt x="1232" y="137"/>
                    </a:lnTo>
                    <a:lnTo>
                      <a:pt x="1232" y="119"/>
                    </a:lnTo>
                    <a:lnTo>
                      <a:pt x="1226" y="106"/>
                    </a:lnTo>
                    <a:lnTo>
                      <a:pt x="1217" y="101"/>
                    </a:lnTo>
                    <a:lnTo>
                      <a:pt x="1207" y="99"/>
                    </a:lnTo>
                    <a:close/>
                    <a:moveTo>
                      <a:pt x="4094" y="97"/>
                    </a:moveTo>
                    <a:lnTo>
                      <a:pt x="4078" y="99"/>
                    </a:lnTo>
                    <a:lnTo>
                      <a:pt x="4062" y="103"/>
                    </a:lnTo>
                    <a:lnTo>
                      <a:pt x="4049" y="108"/>
                    </a:lnTo>
                    <a:lnTo>
                      <a:pt x="4042" y="117"/>
                    </a:lnTo>
                    <a:lnTo>
                      <a:pt x="4054" y="119"/>
                    </a:lnTo>
                    <a:lnTo>
                      <a:pt x="4067" y="121"/>
                    </a:lnTo>
                    <a:lnTo>
                      <a:pt x="4083" y="121"/>
                    </a:lnTo>
                    <a:lnTo>
                      <a:pt x="4098" y="119"/>
                    </a:lnTo>
                    <a:lnTo>
                      <a:pt x="4110" y="114"/>
                    </a:lnTo>
                    <a:lnTo>
                      <a:pt x="4118" y="103"/>
                    </a:lnTo>
                    <a:lnTo>
                      <a:pt x="4109" y="99"/>
                    </a:lnTo>
                    <a:lnTo>
                      <a:pt x="4094" y="97"/>
                    </a:lnTo>
                    <a:close/>
                    <a:moveTo>
                      <a:pt x="2033" y="95"/>
                    </a:moveTo>
                    <a:lnTo>
                      <a:pt x="2022" y="99"/>
                    </a:lnTo>
                    <a:lnTo>
                      <a:pt x="2024" y="115"/>
                    </a:lnTo>
                    <a:lnTo>
                      <a:pt x="2029" y="123"/>
                    </a:lnTo>
                    <a:lnTo>
                      <a:pt x="2038" y="124"/>
                    </a:lnTo>
                    <a:lnTo>
                      <a:pt x="2045" y="121"/>
                    </a:lnTo>
                    <a:lnTo>
                      <a:pt x="2052" y="114"/>
                    </a:lnTo>
                    <a:lnTo>
                      <a:pt x="2056" y="103"/>
                    </a:lnTo>
                    <a:lnTo>
                      <a:pt x="2049" y="101"/>
                    </a:lnTo>
                    <a:lnTo>
                      <a:pt x="2042" y="97"/>
                    </a:lnTo>
                    <a:lnTo>
                      <a:pt x="2033" y="95"/>
                    </a:lnTo>
                    <a:close/>
                    <a:moveTo>
                      <a:pt x="4213" y="95"/>
                    </a:moveTo>
                    <a:lnTo>
                      <a:pt x="4199" y="105"/>
                    </a:lnTo>
                    <a:lnTo>
                      <a:pt x="4188" y="106"/>
                    </a:lnTo>
                    <a:lnTo>
                      <a:pt x="4179" y="106"/>
                    </a:lnTo>
                    <a:lnTo>
                      <a:pt x="4170" y="105"/>
                    </a:lnTo>
                    <a:lnTo>
                      <a:pt x="4161" y="103"/>
                    </a:lnTo>
                    <a:lnTo>
                      <a:pt x="4150" y="99"/>
                    </a:lnTo>
                    <a:lnTo>
                      <a:pt x="4136" y="99"/>
                    </a:lnTo>
                    <a:lnTo>
                      <a:pt x="4136" y="106"/>
                    </a:lnTo>
                    <a:lnTo>
                      <a:pt x="4136" y="110"/>
                    </a:lnTo>
                    <a:lnTo>
                      <a:pt x="4139" y="114"/>
                    </a:lnTo>
                    <a:lnTo>
                      <a:pt x="4141" y="115"/>
                    </a:lnTo>
                    <a:lnTo>
                      <a:pt x="4145" y="117"/>
                    </a:lnTo>
                    <a:lnTo>
                      <a:pt x="4146" y="117"/>
                    </a:lnTo>
                    <a:lnTo>
                      <a:pt x="4150" y="119"/>
                    </a:lnTo>
                    <a:lnTo>
                      <a:pt x="4152" y="121"/>
                    </a:lnTo>
                    <a:lnTo>
                      <a:pt x="4156" y="123"/>
                    </a:lnTo>
                    <a:lnTo>
                      <a:pt x="4156" y="128"/>
                    </a:lnTo>
                    <a:lnTo>
                      <a:pt x="4130" y="132"/>
                    </a:lnTo>
                    <a:lnTo>
                      <a:pt x="4132" y="146"/>
                    </a:lnTo>
                    <a:lnTo>
                      <a:pt x="4137" y="155"/>
                    </a:lnTo>
                    <a:lnTo>
                      <a:pt x="4145" y="159"/>
                    </a:lnTo>
                    <a:lnTo>
                      <a:pt x="4156" y="159"/>
                    </a:lnTo>
                    <a:lnTo>
                      <a:pt x="4166" y="157"/>
                    </a:lnTo>
                    <a:lnTo>
                      <a:pt x="4177" y="155"/>
                    </a:lnTo>
                    <a:lnTo>
                      <a:pt x="4188" y="155"/>
                    </a:lnTo>
                    <a:lnTo>
                      <a:pt x="4197" y="155"/>
                    </a:lnTo>
                    <a:lnTo>
                      <a:pt x="4204" y="160"/>
                    </a:lnTo>
                    <a:lnTo>
                      <a:pt x="4208" y="141"/>
                    </a:lnTo>
                    <a:lnTo>
                      <a:pt x="4211" y="119"/>
                    </a:lnTo>
                    <a:lnTo>
                      <a:pt x="4213" y="95"/>
                    </a:lnTo>
                    <a:close/>
                    <a:moveTo>
                      <a:pt x="1993" y="95"/>
                    </a:moveTo>
                    <a:lnTo>
                      <a:pt x="1982" y="97"/>
                    </a:lnTo>
                    <a:lnTo>
                      <a:pt x="1975" y="106"/>
                    </a:lnTo>
                    <a:lnTo>
                      <a:pt x="1973" y="119"/>
                    </a:lnTo>
                    <a:lnTo>
                      <a:pt x="1980" y="117"/>
                    </a:lnTo>
                    <a:lnTo>
                      <a:pt x="1989" y="115"/>
                    </a:lnTo>
                    <a:lnTo>
                      <a:pt x="1998" y="115"/>
                    </a:lnTo>
                    <a:lnTo>
                      <a:pt x="2007" y="114"/>
                    </a:lnTo>
                    <a:lnTo>
                      <a:pt x="2013" y="110"/>
                    </a:lnTo>
                    <a:lnTo>
                      <a:pt x="2013" y="101"/>
                    </a:lnTo>
                    <a:lnTo>
                      <a:pt x="2004" y="95"/>
                    </a:lnTo>
                    <a:lnTo>
                      <a:pt x="1993" y="95"/>
                    </a:lnTo>
                    <a:close/>
                    <a:moveTo>
                      <a:pt x="4244" y="92"/>
                    </a:moveTo>
                    <a:lnTo>
                      <a:pt x="4229" y="92"/>
                    </a:lnTo>
                    <a:lnTo>
                      <a:pt x="4226" y="105"/>
                    </a:lnTo>
                    <a:lnTo>
                      <a:pt x="4226" y="115"/>
                    </a:lnTo>
                    <a:lnTo>
                      <a:pt x="4228" y="123"/>
                    </a:lnTo>
                    <a:lnTo>
                      <a:pt x="4229" y="132"/>
                    </a:lnTo>
                    <a:lnTo>
                      <a:pt x="4231" y="141"/>
                    </a:lnTo>
                    <a:lnTo>
                      <a:pt x="4229" y="155"/>
                    </a:lnTo>
                    <a:lnTo>
                      <a:pt x="4244" y="159"/>
                    </a:lnTo>
                    <a:lnTo>
                      <a:pt x="4258" y="157"/>
                    </a:lnTo>
                    <a:lnTo>
                      <a:pt x="4276" y="153"/>
                    </a:lnTo>
                    <a:lnTo>
                      <a:pt x="4296" y="142"/>
                    </a:lnTo>
                    <a:lnTo>
                      <a:pt x="4298" y="146"/>
                    </a:lnTo>
                    <a:lnTo>
                      <a:pt x="4300" y="148"/>
                    </a:lnTo>
                    <a:lnTo>
                      <a:pt x="4302" y="148"/>
                    </a:lnTo>
                    <a:lnTo>
                      <a:pt x="4303" y="146"/>
                    </a:lnTo>
                    <a:lnTo>
                      <a:pt x="4302" y="144"/>
                    </a:lnTo>
                    <a:lnTo>
                      <a:pt x="4302" y="142"/>
                    </a:lnTo>
                    <a:lnTo>
                      <a:pt x="4300" y="142"/>
                    </a:lnTo>
                    <a:lnTo>
                      <a:pt x="4296" y="142"/>
                    </a:lnTo>
                    <a:lnTo>
                      <a:pt x="4296" y="133"/>
                    </a:lnTo>
                    <a:lnTo>
                      <a:pt x="4300" y="128"/>
                    </a:lnTo>
                    <a:lnTo>
                      <a:pt x="4305" y="123"/>
                    </a:lnTo>
                    <a:lnTo>
                      <a:pt x="4309" y="117"/>
                    </a:lnTo>
                    <a:lnTo>
                      <a:pt x="4311" y="110"/>
                    </a:lnTo>
                    <a:lnTo>
                      <a:pt x="4307" y="97"/>
                    </a:lnTo>
                    <a:lnTo>
                      <a:pt x="4293" y="106"/>
                    </a:lnTo>
                    <a:lnTo>
                      <a:pt x="4284" y="110"/>
                    </a:lnTo>
                    <a:lnTo>
                      <a:pt x="4276" y="110"/>
                    </a:lnTo>
                    <a:lnTo>
                      <a:pt x="4271" y="108"/>
                    </a:lnTo>
                    <a:lnTo>
                      <a:pt x="4267" y="103"/>
                    </a:lnTo>
                    <a:lnTo>
                      <a:pt x="4262" y="99"/>
                    </a:lnTo>
                    <a:lnTo>
                      <a:pt x="4255" y="95"/>
                    </a:lnTo>
                    <a:lnTo>
                      <a:pt x="4244" y="92"/>
                    </a:lnTo>
                    <a:close/>
                    <a:moveTo>
                      <a:pt x="2280" y="92"/>
                    </a:moveTo>
                    <a:lnTo>
                      <a:pt x="2269" y="94"/>
                    </a:lnTo>
                    <a:lnTo>
                      <a:pt x="2258" y="95"/>
                    </a:lnTo>
                    <a:lnTo>
                      <a:pt x="2251" y="99"/>
                    </a:lnTo>
                    <a:lnTo>
                      <a:pt x="2247" y="108"/>
                    </a:lnTo>
                    <a:lnTo>
                      <a:pt x="2254" y="114"/>
                    </a:lnTo>
                    <a:lnTo>
                      <a:pt x="2263" y="114"/>
                    </a:lnTo>
                    <a:lnTo>
                      <a:pt x="2273" y="112"/>
                    </a:lnTo>
                    <a:lnTo>
                      <a:pt x="2278" y="103"/>
                    </a:lnTo>
                    <a:lnTo>
                      <a:pt x="2280" y="92"/>
                    </a:lnTo>
                    <a:close/>
                    <a:moveTo>
                      <a:pt x="2462" y="83"/>
                    </a:moveTo>
                    <a:lnTo>
                      <a:pt x="2449" y="85"/>
                    </a:lnTo>
                    <a:lnTo>
                      <a:pt x="2438" y="92"/>
                    </a:lnTo>
                    <a:lnTo>
                      <a:pt x="2428" y="105"/>
                    </a:lnTo>
                    <a:lnTo>
                      <a:pt x="2440" y="103"/>
                    </a:lnTo>
                    <a:lnTo>
                      <a:pt x="2451" y="105"/>
                    </a:lnTo>
                    <a:lnTo>
                      <a:pt x="2460" y="106"/>
                    </a:lnTo>
                    <a:lnTo>
                      <a:pt x="2469" y="105"/>
                    </a:lnTo>
                    <a:lnTo>
                      <a:pt x="2475" y="99"/>
                    </a:lnTo>
                    <a:lnTo>
                      <a:pt x="2476" y="85"/>
                    </a:lnTo>
                    <a:lnTo>
                      <a:pt x="2462" y="83"/>
                    </a:lnTo>
                    <a:close/>
                    <a:moveTo>
                      <a:pt x="4518" y="83"/>
                    </a:moveTo>
                    <a:lnTo>
                      <a:pt x="4516" y="83"/>
                    </a:lnTo>
                    <a:lnTo>
                      <a:pt x="4516" y="85"/>
                    </a:lnTo>
                    <a:lnTo>
                      <a:pt x="4516" y="86"/>
                    </a:lnTo>
                    <a:lnTo>
                      <a:pt x="4516" y="86"/>
                    </a:lnTo>
                    <a:lnTo>
                      <a:pt x="4518" y="88"/>
                    </a:lnTo>
                    <a:lnTo>
                      <a:pt x="4522" y="88"/>
                    </a:lnTo>
                    <a:lnTo>
                      <a:pt x="4518" y="97"/>
                    </a:lnTo>
                    <a:lnTo>
                      <a:pt x="4513" y="108"/>
                    </a:lnTo>
                    <a:lnTo>
                      <a:pt x="4511" y="119"/>
                    </a:lnTo>
                    <a:lnTo>
                      <a:pt x="4511" y="130"/>
                    </a:lnTo>
                    <a:lnTo>
                      <a:pt x="4516" y="135"/>
                    </a:lnTo>
                    <a:lnTo>
                      <a:pt x="4529" y="139"/>
                    </a:lnTo>
                    <a:lnTo>
                      <a:pt x="4529" y="132"/>
                    </a:lnTo>
                    <a:lnTo>
                      <a:pt x="4531" y="123"/>
                    </a:lnTo>
                    <a:lnTo>
                      <a:pt x="4534" y="114"/>
                    </a:lnTo>
                    <a:lnTo>
                      <a:pt x="4536" y="103"/>
                    </a:lnTo>
                    <a:lnTo>
                      <a:pt x="4538" y="94"/>
                    </a:lnTo>
                    <a:lnTo>
                      <a:pt x="4536" y="88"/>
                    </a:lnTo>
                    <a:lnTo>
                      <a:pt x="4531" y="86"/>
                    </a:lnTo>
                    <a:lnTo>
                      <a:pt x="4522" y="88"/>
                    </a:lnTo>
                    <a:lnTo>
                      <a:pt x="4520" y="85"/>
                    </a:lnTo>
                    <a:lnTo>
                      <a:pt x="4518" y="83"/>
                    </a:lnTo>
                    <a:close/>
                    <a:moveTo>
                      <a:pt x="4460" y="81"/>
                    </a:moveTo>
                    <a:lnTo>
                      <a:pt x="4440" y="83"/>
                    </a:lnTo>
                    <a:lnTo>
                      <a:pt x="4422" y="88"/>
                    </a:lnTo>
                    <a:lnTo>
                      <a:pt x="4404" y="99"/>
                    </a:lnTo>
                    <a:lnTo>
                      <a:pt x="4394" y="115"/>
                    </a:lnTo>
                    <a:lnTo>
                      <a:pt x="4390" y="135"/>
                    </a:lnTo>
                    <a:lnTo>
                      <a:pt x="4408" y="144"/>
                    </a:lnTo>
                    <a:lnTo>
                      <a:pt x="4424" y="146"/>
                    </a:lnTo>
                    <a:lnTo>
                      <a:pt x="4439" y="139"/>
                    </a:lnTo>
                    <a:lnTo>
                      <a:pt x="4449" y="123"/>
                    </a:lnTo>
                    <a:lnTo>
                      <a:pt x="4455" y="101"/>
                    </a:lnTo>
                    <a:lnTo>
                      <a:pt x="4459" y="110"/>
                    </a:lnTo>
                    <a:lnTo>
                      <a:pt x="4464" y="117"/>
                    </a:lnTo>
                    <a:lnTo>
                      <a:pt x="4469" y="123"/>
                    </a:lnTo>
                    <a:lnTo>
                      <a:pt x="4475" y="128"/>
                    </a:lnTo>
                    <a:lnTo>
                      <a:pt x="4475" y="117"/>
                    </a:lnTo>
                    <a:lnTo>
                      <a:pt x="4477" y="106"/>
                    </a:lnTo>
                    <a:lnTo>
                      <a:pt x="4478" y="97"/>
                    </a:lnTo>
                    <a:lnTo>
                      <a:pt x="4478" y="86"/>
                    </a:lnTo>
                    <a:lnTo>
                      <a:pt x="4460" y="81"/>
                    </a:lnTo>
                    <a:close/>
                    <a:moveTo>
                      <a:pt x="2595" y="77"/>
                    </a:moveTo>
                    <a:lnTo>
                      <a:pt x="2585" y="77"/>
                    </a:lnTo>
                    <a:lnTo>
                      <a:pt x="2576" y="81"/>
                    </a:lnTo>
                    <a:lnTo>
                      <a:pt x="2568" y="86"/>
                    </a:lnTo>
                    <a:lnTo>
                      <a:pt x="2565" y="99"/>
                    </a:lnTo>
                    <a:lnTo>
                      <a:pt x="2577" y="97"/>
                    </a:lnTo>
                    <a:lnTo>
                      <a:pt x="2588" y="99"/>
                    </a:lnTo>
                    <a:lnTo>
                      <a:pt x="2597" y="101"/>
                    </a:lnTo>
                    <a:lnTo>
                      <a:pt x="2606" y="99"/>
                    </a:lnTo>
                    <a:lnTo>
                      <a:pt x="2612" y="94"/>
                    </a:lnTo>
                    <a:lnTo>
                      <a:pt x="2613" y="79"/>
                    </a:lnTo>
                    <a:lnTo>
                      <a:pt x="2604" y="79"/>
                    </a:lnTo>
                    <a:lnTo>
                      <a:pt x="2595" y="77"/>
                    </a:lnTo>
                    <a:close/>
                    <a:moveTo>
                      <a:pt x="2628" y="76"/>
                    </a:moveTo>
                    <a:lnTo>
                      <a:pt x="2622" y="77"/>
                    </a:lnTo>
                    <a:lnTo>
                      <a:pt x="2621" y="83"/>
                    </a:lnTo>
                    <a:lnTo>
                      <a:pt x="2621" y="88"/>
                    </a:lnTo>
                    <a:lnTo>
                      <a:pt x="2624" y="92"/>
                    </a:lnTo>
                    <a:lnTo>
                      <a:pt x="2626" y="95"/>
                    </a:lnTo>
                    <a:lnTo>
                      <a:pt x="2630" y="97"/>
                    </a:lnTo>
                    <a:lnTo>
                      <a:pt x="2635" y="97"/>
                    </a:lnTo>
                    <a:lnTo>
                      <a:pt x="2639" y="97"/>
                    </a:lnTo>
                    <a:lnTo>
                      <a:pt x="2642" y="95"/>
                    </a:lnTo>
                    <a:lnTo>
                      <a:pt x="2646" y="94"/>
                    </a:lnTo>
                    <a:lnTo>
                      <a:pt x="2648" y="92"/>
                    </a:lnTo>
                    <a:lnTo>
                      <a:pt x="2649" y="86"/>
                    </a:lnTo>
                    <a:lnTo>
                      <a:pt x="2649" y="83"/>
                    </a:lnTo>
                    <a:lnTo>
                      <a:pt x="2644" y="83"/>
                    </a:lnTo>
                    <a:lnTo>
                      <a:pt x="2642" y="81"/>
                    </a:lnTo>
                    <a:lnTo>
                      <a:pt x="2639" y="79"/>
                    </a:lnTo>
                    <a:lnTo>
                      <a:pt x="2635" y="77"/>
                    </a:lnTo>
                    <a:lnTo>
                      <a:pt x="2631" y="76"/>
                    </a:lnTo>
                    <a:lnTo>
                      <a:pt x="2628" y="76"/>
                    </a:lnTo>
                    <a:close/>
                    <a:moveTo>
                      <a:pt x="2741" y="68"/>
                    </a:moveTo>
                    <a:lnTo>
                      <a:pt x="2734" y="76"/>
                    </a:lnTo>
                    <a:lnTo>
                      <a:pt x="2727" y="88"/>
                    </a:lnTo>
                    <a:lnTo>
                      <a:pt x="2732" y="92"/>
                    </a:lnTo>
                    <a:lnTo>
                      <a:pt x="2741" y="94"/>
                    </a:lnTo>
                    <a:lnTo>
                      <a:pt x="2750" y="95"/>
                    </a:lnTo>
                    <a:lnTo>
                      <a:pt x="2759" y="94"/>
                    </a:lnTo>
                    <a:lnTo>
                      <a:pt x="2767" y="90"/>
                    </a:lnTo>
                    <a:lnTo>
                      <a:pt x="2770" y="81"/>
                    </a:lnTo>
                    <a:lnTo>
                      <a:pt x="2759" y="74"/>
                    </a:lnTo>
                    <a:lnTo>
                      <a:pt x="2750" y="68"/>
                    </a:lnTo>
                    <a:lnTo>
                      <a:pt x="2741" y="68"/>
                    </a:lnTo>
                    <a:close/>
                    <a:moveTo>
                      <a:pt x="1151" y="68"/>
                    </a:moveTo>
                    <a:lnTo>
                      <a:pt x="1136" y="70"/>
                    </a:lnTo>
                    <a:lnTo>
                      <a:pt x="1120" y="74"/>
                    </a:lnTo>
                    <a:lnTo>
                      <a:pt x="1122" y="85"/>
                    </a:lnTo>
                    <a:lnTo>
                      <a:pt x="1125" y="90"/>
                    </a:lnTo>
                    <a:lnTo>
                      <a:pt x="1134" y="94"/>
                    </a:lnTo>
                    <a:lnTo>
                      <a:pt x="1145" y="94"/>
                    </a:lnTo>
                    <a:lnTo>
                      <a:pt x="1154" y="90"/>
                    </a:lnTo>
                    <a:lnTo>
                      <a:pt x="1165" y="86"/>
                    </a:lnTo>
                    <a:lnTo>
                      <a:pt x="1170" y="81"/>
                    </a:lnTo>
                    <a:lnTo>
                      <a:pt x="1172" y="74"/>
                    </a:lnTo>
                    <a:lnTo>
                      <a:pt x="1163" y="68"/>
                    </a:lnTo>
                    <a:lnTo>
                      <a:pt x="1151" y="68"/>
                    </a:lnTo>
                    <a:close/>
                    <a:moveTo>
                      <a:pt x="950" y="68"/>
                    </a:moveTo>
                    <a:lnTo>
                      <a:pt x="936" y="70"/>
                    </a:lnTo>
                    <a:lnTo>
                      <a:pt x="925" y="77"/>
                    </a:lnTo>
                    <a:lnTo>
                      <a:pt x="916" y="92"/>
                    </a:lnTo>
                    <a:lnTo>
                      <a:pt x="927" y="95"/>
                    </a:lnTo>
                    <a:lnTo>
                      <a:pt x="940" y="99"/>
                    </a:lnTo>
                    <a:lnTo>
                      <a:pt x="956" y="103"/>
                    </a:lnTo>
                    <a:lnTo>
                      <a:pt x="972" y="103"/>
                    </a:lnTo>
                    <a:lnTo>
                      <a:pt x="987" y="101"/>
                    </a:lnTo>
                    <a:lnTo>
                      <a:pt x="1001" y="95"/>
                    </a:lnTo>
                    <a:lnTo>
                      <a:pt x="1012" y="86"/>
                    </a:lnTo>
                    <a:lnTo>
                      <a:pt x="1017" y="72"/>
                    </a:lnTo>
                    <a:lnTo>
                      <a:pt x="997" y="74"/>
                    </a:lnTo>
                    <a:lnTo>
                      <a:pt x="981" y="72"/>
                    </a:lnTo>
                    <a:lnTo>
                      <a:pt x="965" y="68"/>
                    </a:lnTo>
                    <a:lnTo>
                      <a:pt x="950" y="68"/>
                    </a:lnTo>
                    <a:close/>
                    <a:moveTo>
                      <a:pt x="4628" y="67"/>
                    </a:moveTo>
                    <a:lnTo>
                      <a:pt x="4623" y="68"/>
                    </a:lnTo>
                    <a:lnTo>
                      <a:pt x="4621" y="76"/>
                    </a:lnTo>
                    <a:lnTo>
                      <a:pt x="4623" y="79"/>
                    </a:lnTo>
                    <a:lnTo>
                      <a:pt x="4624" y="83"/>
                    </a:lnTo>
                    <a:lnTo>
                      <a:pt x="4626" y="86"/>
                    </a:lnTo>
                    <a:lnTo>
                      <a:pt x="4630" y="88"/>
                    </a:lnTo>
                    <a:lnTo>
                      <a:pt x="4635" y="88"/>
                    </a:lnTo>
                    <a:lnTo>
                      <a:pt x="4639" y="88"/>
                    </a:lnTo>
                    <a:lnTo>
                      <a:pt x="4642" y="86"/>
                    </a:lnTo>
                    <a:lnTo>
                      <a:pt x="4646" y="85"/>
                    </a:lnTo>
                    <a:lnTo>
                      <a:pt x="4650" y="83"/>
                    </a:lnTo>
                    <a:lnTo>
                      <a:pt x="4650" y="77"/>
                    </a:lnTo>
                    <a:lnTo>
                      <a:pt x="4650" y="74"/>
                    </a:lnTo>
                    <a:lnTo>
                      <a:pt x="4646" y="74"/>
                    </a:lnTo>
                    <a:lnTo>
                      <a:pt x="4642" y="72"/>
                    </a:lnTo>
                    <a:lnTo>
                      <a:pt x="4639" y="70"/>
                    </a:lnTo>
                    <a:lnTo>
                      <a:pt x="4635" y="68"/>
                    </a:lnTo>
                    <a:lnTo>
                      <a:pt x="4632" y="67"/>
                    </a:lnTo>
                    <a:lnTo>
                      <a:pt x="4628" y="67"/>
                    </a:lnTo>
                    <a:close/>
                    <a:moveTo>
                      <a:pt x="2938" y="65"/>
                    </a:moveTo>
                    <a:lnTo>
                      <a:pt x="2931" y="65"/>
                    </a:lnTo>
                    <a:lnTo>
                      <a:pt x="2924" y="67"/>
                    </a:lnTo>
                    <a:lnTo>
                      <a:pt x="2916" y="70"/>
                    </a:lnTo>
                    <a:lnTo>
                      <a:pt x="2907" y="76"/>
                    </a:lnTo>
                    <a:lnTo>
                      <a:pt x="2906" y="65"/>
                    </a:lnTo>
                    <a:lnTo>
                      <a:pt x="2895" y="68"/>
                    </a:lnTo>
                    <a:lnTo>
                      <a:pt x="2884" y="68"/>
                    </a:lnTo>
                    <a:lnTo>
                      <a:pt x="2871" y="70"/>
                    </a:lnTo>
                    <a:lnTo>
                      <a:pt x="2859" y="72"/>
                    </a:lnTo>
                    <a:lnTo>
                      <a:pt x="2851" y="77"/>
                    </a:lnTo>
                    <a:lnTo>
                      <a:pt x="2848" y="86"/>
                    </a:lnTo>
                    <a:lnTo>
                      <a:pt x="2864" y="90"/>
                    </a:lnTo>
                    <a:lnTo>
                      <a:pt x="2879" y="88"/>
                    </a:lnTo>
                    <a:lnTo>
                      <a:pt x="2891" y="85"/>
                    </a:lnTo>
                    <a:lnTo>
                      <a:pt x="2907" y="76"/>
                    </a:lnTo>
                    <a:lnTo>
                      <a:pt x="2920" y="77"/>
                    </a:lnTo>
                    <a:lnTo>
                      <a:pt x="2931" y="79"/>
                    </a:lnTo>
                    <a:lnTo>
                      <a:pt x="2940" y="79"/>
                    </a:lnTo>
                    <a:lnTo>
                      <a:pt x="2947" y="79"/>
                    </a:lnTo>
                    <a:lnTo>
                      <a:pt x="2952" y="77"/>
                    </a:lnTo>
                    <a:lnTo>
                      <a:pt x="2956" y="76"/>
                    </a:lnTo>
                    <a:lnTo>
                      <a:pt x="2958" y="74"/>
                    </a:lnTo>
                    <a:lnTo>
                      <a:pt x="2960" y="72"/>
                    </a:lnTo>
                    <a:lnTo>
                      <a:pt x="2958" y="70"/>
                    </a:lnTo>
                    <a:lnTo>
                      <a:pt x="2956" y="68"/>
                    </a:lnTo>
                    <a:lnTo>
                      <a:pt x="2954" y="67"/>
                    </a:lnTo>
                    <a:lnTo>
                      <a:pt x="2949" y="65"/>
                    </a:lnTo>
                    <a:lnTo>
                      <a:pt x="2943" y="65"/>
                    </a:lnTo>
                    <a:lnTo>
                      <a:pt x="2938" y="65"/>
                    </a:lnTo>
                    <a:close/>
                    <a:moveTo>
                      <a:pt x="4866" y="63"/>
                    </a:moveTo>
                    <a:lnTo>
                      <a:pt x="4855" y="65"/>
                    </a:lnTo>
                    <a:lnTo>
                      <a:pt x="4855" y="76"/>
                    </a:lnTo>
                    <a:lnTo>
                      <a:pt x="4859" y="83"/>
                    </a:lnTo>
                    <a:lnTo>
                      <a:pt x="4866" y="86"/>
                    </a:lnTo>
                    <a:lnTo>
                      <a:pt x="4875" y="85"/>
                    </a:lnTo>
                    <a:lnTo>
                      <a:pt x="4884" y="81"/>
                    </a:lnTo>
                    <a:lnTo>
                      <a:pt x="4890" y="76"/>
                    </a:lnTo>
                    <a:lnTo>
                      <a:pt x="4891" y="68"/>
                    </a:lnTo>
                    <a:lnTo>
                      <a:pt x="4882" y="67"/>
                    </a:lnTo>
                    <a:lnTo>
                      <a:pt x="4875" y="65"/>
                    </a:lnTo>
                    <a:lnTo>
                      <a:pt x="4866" y="63"/>
                    </a:lnTo>
                    <a:close/>
                    <a:moveTo>
                      <a:pt x="4740" y="61"/>
                    </a:moveTo>
                    <a:lnTo>
                      <a:pt x="4727" y="61"/>
                    </a:lnTo>
                    <a:lnTo>
                      <a:pt x="4718" y="68"/>
                    </a:lnTo>
                    <a:lnTo>
                      <a:pt x="4711" y="83"/>
                    </a:lnTo>
                    <a:lnTo>
                      <a:pt x="4722" y="95"/>
                    </a:lnTo>
                    <a:lnTo>
                      <a:pt x="4731" y="101"/>
                    </a:lnTo>
                    <a:lnTo>
                      <a:pt x="4736" y="99"/>
                    </a:lnTo>
                    <a:lnTo>
                      <a:pt x="4742" y="92"/>
                    </a:lnTo>
                    <a:lnTo>
                      <a:pt x="4749" y="83"/>
                    </a:lnTo>
                    <a:lnTo>
                      <a:pt x="4758" y="72"/>
                    </a:lnTo>
                    <a:lnTo>
                      <a:pt x="4769" y="61"/>
                    </a:lnTo>
                    <a:lnTo>
                      <a:pt x="4753" y="61"/>
                    </a:lnTo>
                    <a:lnTo>
                      <a:pt x="4740" y="61"/>
                    </a:lnTo>
                    <a:close/>
                    <a:moveTo>
                      <a:pt x="1428" y="45"/>
                    </a:moveTo>
                    <a:lnTo>
                      <a:pt x="1412" y="54"/>
                    </a:lnTo>
                    <a:lnTo>
                      <a:pt x="1396" y="59"/>
                    </a:lnTo>
                    <a:lnTo>
                      <a:pt x="1376" y="59"/>
                    </a:lnTo>
                    <a:lnTo>
                      <a:pt x="1358" y="59"/>
                    </a:lnTo>
                    <a:lnTo>
                      <a:pt x="1342" y="59"/>
                    </a:lnTo>
                    <a:lnTo>
                      <a:pt x="1327" y="61"/>
                    </a:lnTo>
                    <a:lnTo>
                      <a:pt x="1317" y="67"/>
                    </a:lnTo>
                    <a:lnTo>
                      <a:pt x="1311" y="79"/>
                    </a:lnTo>
                    <a:lnTo>
                      <a:pt x="1336" y="79"/>
                    </a:lnTo>
                    <a:lnTo>
                      <a:pt x="1356" y="79"/>
                    </a:lnTo>
                    <a:lnTo>
                      <a:pt x="1372" y="81"/>
                    </a:lnTo>
                    <a:lnTo>
                      <a:pt x="1389" y="81"/>
                    </a:lnTo>
                    <a:lnTo>
                      <a:pt x="1407" y="81"/>
                    </a:lnTo>
                    <a:lnTo>
                      <a:pt x="1432" y="77"/>
                    </a:lnTo>
                    <a:lnTo>
                      <a:pt x="1428" y="45"/>
                    </a:lnTo>
                    <a:close/>
                    <a:moveTo>
                      <a:pt x="1059" y="45"/>
                    </a:moveTo>
                    <a:lnTo>
                      <a:pt x="1048" y="45"/>
                    </a:lnTo>
                    <a:lnTo>
                      <a:pt x="1053" y="68"/>
                    </a:lnTo>
                    <a:lnTo>
                      <a:pt x="1062" y="85"/>
                    </a:lnTo>
                    <a:lnTo>
                      <a:pt x="1075" y="94"/>
                    </a:lnTo>
                    <a:lnTo>
                      <a:pt x="1088" y="95"/>
                    </a:lnTo>
                    <a:lnTo>
                      <a:pt x="1102" y="90"/>
                    </a:lnTo>
                    <a:lnTo>
                      <a:pt x="1113" y="76"/>
                    </a:lnTo>
                    <a:lnTo>
                      <a:pt x="1100" y="79"/>
                    </a:lnTo>
                    <a:lnTo>
                      <a:pt x="1089" y="79"/>
                    </a:lnTo>
                    <a:lnTo>
                      <a:pt x="1084" y="72"/>
                    </a:lnTo>
                    <a:lnTo>
                      <a:pt x="1078" y="65"/>
                    </a:lnTo>
                    <a:lnTo>
                      <a:pt x="1073" y="56"/>
                    </a:lnTo>
                    <a:lnTo>
                      <a:pt x="1068" y="49"/>
                    </a:lnTo>
                    <a:lnTo>
                      <a:pt x="1059" y="45"/>
                    </a:lnTo>
                    <a:close/>
                    <a:moveTo>
                      <a:pt x="3075" y="41"/>
                    </a:moveTo>
                    <a:lnTo>
                      <a:pt x="3055" y="45"/>
                    </a:lnTo>
                    <a:lnTo>
                      <a:pt x="3034" y="52"/>
                    </a:lnTo>
                    <a:lnTo>
                      <a:pt x="3010" y="61"/>
                    </a:lnTo>
                    <a:lnTo>
                      <a:pt x="2983" y="70"/>
                    </a:lnTo>
                    <a:lnTo>
                      <a:pt x="3001" y="70"/>
                    </a:lnTo>
                    <a:lnTo>
                      <a:pt x="3019" y="72"/>
                    </a:lnTo>
                    <a:lnTo>
                      <a:pt x="3037" y="76"/>
                    </a:lnTo>
                    <a:lnTo>
                      <a:pt x="3055" y="79"/>
                    </a:lnTo>
                    <a:lnTo>
                      <a:pt x="3073" y="79"/>
                    </a:lnTo>
                    <a:lnTo>
                      <a:pt x="3090" y="76"/>
                    </a:lnTo>
                    <a:lnTo>
                      <a:pt x="3102" y="68"/>
                    </a:lnTo>
                    <a:lnTo>
                      <a:pt x="3111" y="56"/>
                    </a:lnTo>
                    <a:lnTo>
                      <a:pt x="3093" y="45"/>
                    </a:lnTo>
                    <a:lnTo>
                      <a:pt x="3075" y="41"/>
                    </a:lnTo>
                    <a:close/>
                    <a:moveTo>
                      <a:pt x="1737" y="38"/>
                    </a:moveTo>
                    <a:lnTo>
                      <a:pt x="1721" y="41"/>
                    </a:lnTo>
                    <a:lnTo>
                      <a:pt x="1722" y="63"/>
                    </a:lnTo>
                    <a:lnTo>
                      <a:pt x="1740" y="59"/>
                    </a:lnTo>
                    <a:lnTo>
                      <a:pt x="1737" y="38"/>
                    </a:lnTo>
                    <a:close/>
                    <a:moveTo>
                      <a:pt x="4033" y="36"/>
                    </a:moveTo>
                    <a:lnTo>
                      <a:pt x="4026" y="38"/>
                    </a:lnTo>
                    <a:lnTo>
                      <a:pt x="4020" y="40"/>
                    </a:lnTo>
                    <a:lnTo>
                      <a:pt x="4017" y="45"/>
                    </a:lnTo>
                    <a:lnTo>
                      <a:pt x="4013" y="49"/>
                    </a:lnTo>
                    <a:lnTo>
                      <a:pt x="4011" y="54"/>
                    </a:lnTo>
                    <a:lnTo>
                      <a:pt x="4009" y="61"/>
                    </a:lnTo>
                    <a:lnTo>
                      <a:pt x="4013" y="59"/>
                    </a:lnTo>
                    <a:lnTo>
                      <a:pt x="4018" y="59"/>
                    </a:lnTo>
                    <a:lnTo>
                      <a:pt x="4022" y="58"/>
                    </a:lnTo>
                    <a:lnTo>
                      <a:pt x="4026" y="56"/>
                    </a:lnTo>
                    <a:lnTo>
                      <a:pt x="4029" y="54"/>
                    </a:lnTo>
                    <a:lnTo>
                      <a:pt x="4033" y="50"/>
                    </a:lnTo>
                    <a:lnTo>
                      <a:pt x="4033" y="47"/>
                    </a:lnTo>
                    <a:lnTo>
                      <a:pt x="4033" y="41"/>
                    </a:lnTo>
                    <a:lnTo>
                      <a:pt x="4033" y="36"/>
                    </a:lnTo>
                    <a:close/>
                    <a:moveTo>
                      <a:pt x="1538" y="34"/>
                    </a:moveTo>
                    <a:lnTo>
                      <a:pt x="1522" y="41"/>
                    </a:lnTo>
                    <a:lnTo>
                      <a:pt x="1506" y="47"/>
                    </a:lnTo>
                    <a:lnTo>
                      <a:pt x="1493" y="56"/>
                    </a:lnTo>
                    <a:lnTo>
                      <a:pt x="1483" y="67"/>
                    </a:lnTo>
                    <a:lnTo>
                      <a:pt x="1492" y="70"/>
                    </a:lnTo>
                    <a:lnTo>
                      <a:pt x="1502" y="74"/>
                    </a:lnTo>
                    <a:lnTo>
                      <a:pt x="1515" y="72"/>
                    </a:lnTo>
                    <a:lnTo>
                      <a:pt x="1528" y="68"/>
                    </a:lnTo>
                    <a:lnTo>
                      <a:pt x="1537" y="61"/>
                    </a:lnTo>
                    <a:lnTo>
                      <a:pt x="1540" y="50"/>
                    </a:lnTo>
                    <a:lnTo>
                      <a:pt x="1538" y="34"/>
                    </a:lnTo>
                    <a:close/>
                    <a:moveTo>
                      <a:pt x="227" y="34"/>
                    </a:moveTo>
                    <a:lnTo>
                      <a:pt x="218" y="38"/>
                    </a:lnTo>
                    <a:lnTo>
                      <a:pt x="209" y="45"/>
                    </a:lnTo>
                    <a:lnTo>
                      <a:pt x="202" y="54"/>
                    </a:lnTo>
                    <a:lnTo>
                      <a:pt x="198" y="65"/>
                    </a:lnTo>
                    <a:lnTo>
                      <a:pt x="198" y="74"/>
                    </a:lnTo>
                    <a:lnTo>
                      <a:pt x="193" y="56"/>
                    </a:lnTo>
                    <a:lnTo>
                      <a:pt x="184" y="45"/>
                    </a:lnTo>
                    <a:lnTo>
                      <a:pt x="175" y="41"/>
                    </a:lnTo>
                    <a:lnTo>
                      <a:pt x="164" y="43"/>
                    </a:lnTo>
                    <a:lnTo>
                      <a:pt x="151" y="45"/>
                    </a:lnTo>
                    <a:lnTo>
                      <a:pt x="141" y="49"/>
                    </a:lnTo>
                    <a:lnTo>
                      <a:pt x="128" y="50"/>
                    </a:lnTo>
                    <a:lnTo>
                      <a:pt x="117" y="47"/>
                    </a:lnTo>
                    <a:lnTo>
                      <a:pt x="117" y="54"/>
                    </a:lnTo>
                    <a:lnTo>
                      <a:pt x="117" y="59"/>
                    </a:lnTo>
                    <a:lnTo>
                      <a:pt x="117" y="63"/>
                    </a:lnTo>
                    <a:lnTo>
                      <a:pt x="114" y="67"/>
                    </a:lnTo>
                    <a:lnTo>
                      <a:pt x="110" y="68"/>
                    </a:lnTo>
                    <a:lnTo>
                      <a:pt x="106" y="70"/>
                    </a:lnTo>
                    <a:lnTo>
                      <a:pt x="103" y="72"/>
                    </a:lnTo>
                    <a:lnTo>
                      <a:pt x="101" y="61"/>
                    </a:lnTo>
                    <a:lnTo>
                      <a:pt x="90" y="54"/>
                    </a:lnTo>
                    <a:lnTo>
                      <a:pt x="81" y="56"/>
                    </a:lnTo>
                    <a:lnTo>
                      <a:pt x="72" y="59"/>
                    </a:lnTo>
                    <a:lnTo>
                      <a:pt x="61" y="65"/>
                    </a:lnTo>
                    <a:lnTo>
                      <a:pt x="50" y="70"/>
                    </a:lnTo>
                    <a:lnTo>
                      <a:pt x="47" y="40"/>
                    </a:lnTo>
                    <a:lnTo>
                      <a:pt x="0" y="81"/>
                    </a:lnTo>
                    <a:lnTo>
                      <a:pt x="4" y="79"/>
                    </a:lnTo>
                    <a:lnTo>
                      <a:pt x="5" y="81"/>
                    </a:lnTo>
                    <a:lnTo>
                      <a:pt x="7" y="83"/>
                    </a:lnTo>
                    <a:lnTo>
                      <a:pt x="9" y="86"/>
                    </a:lnTo>
                    <a:lnTo>
                      <a:pt x="9" y="90"/>
                    </a:lnTo>
                    <a:lnTo>
                      <a:pt x="11" y="94"/>
                    </a:lnTo>
                    <a:lnTo>
                      <a:pt x="11" y="95"/>
                    </a:lnTo>
                    <a:lnTo>
                      <a:pt x="14" y="97"/>
                    </a:lnTo>
                    <a:lnTo>
                      <a:pt x="16" y="97"/>
                    </a:lnTo>
                    <a:lnTo>
                      <a:pt x="20" y="97"/>
                    </a:lnTo>
                    <a:lnTo>
                      <a:pt x="22" y="86"/>
                    </a:lnTo>
                    <a:lnTo>
                      <a:pt x="27" y="77"/>
                    </a:lnTo>
                    <a:lnTo>
                      <a:pt x="38" y="72"/>
                    </a:lnTo>
                    <a:lnTo>
                      <a:pt x="50" y="70"/>
                    </a:lnTo>
                    <a:lnTo>
                      <a:pt x="52" y="81"/>
                    </a:lnTo>
                    <a:lnTo>
                      <a:pt x="103" y="72"/>
                    </a:lnTo>
                    <a:lnTo>
                      <a:pt x="105" y="81"/>
                    </a:lnTo>
                    <a:lnTo>
                      <a:pt x="139" y="81"/>
                    </a:lnTo>
                    <a:lnTo>
                      <a:pt x="173" y="85"/>
                    </a:lnTo>
                    <a:lnTo>
                      <a:pt x="207" y="88"/>
                    </a:lnTo>
                    <a:lnTo>
                      <a:pt x="240" y="90"/>
                    </a:lnTo>
                    <a:lnTo>
                      <a:pt x="270" y="90"/>
                    </a:lnTo>
                    <a:lnTo>
                      <a:pt x="299" y="86"/>
                    </a:lnTo>
                    <a:lnTo>
                      <a:pt x="326" y="74"/>
                    </a:lnTo>
                    <a:lnTo>
                      <a:pt x="350" y="54"/>
                    </a:lnTo>
                    <a:lnTo>
                      <a:pt x="334" y="45"/>
                    </a:lnTo>
                    <a:lnTo>
                      <a:pt x="317" y="43"/>
                    </a:lnTo>
                    <a:lnTo>
                      <a:pt x="301" y="47"/>
                    </a:lnTo>
                    <a:lnTo>
                      <a:pt x="287" y="50"/>
                    </a:lnTo>
                    <a:lnTo>
                      <a:pt x="274" y="56"/>
                    </a:lnTo>
                    <a:lnTo>
                      <a:pt x="260" y="58"/>
                    </a:lnTo>
                    <a:lnTo>
                      <a:pt x="247" y="54"/>
                    </a:lnTo>
                    <a:lnTo>
                      <a:pt x="242" y="40"/>
                    </a:lnTo>
                    <a:lnTo>
                      <a:pt x="234" y="34"/>
                    </a:lnTo>
                    <a:lnTo>
                      <a:pt x="227" y="34"/>
                    </a:lnTo>
                    <a:close/>
                    <a:moveTo>
                      <a:pt x="1712" y="32"/>
                    </a:moveTo>
                    <a:lnTo>
                      <a:pt x="1697" y="40"/>
                    </a:lnTo>
                    <a:lnTo>
                      <a:pt x="1686" y="47"/>
                    </a:lnTo>
                    <a:lnTo>
                      <a:pt x="1679" y="59"/>
                    </a:lnTo>
                    <a:lnTo>
                      <a:pt x="1688" y="63"/>
                    </a:lnTo>
                    <a:lnTo>
                      <a:pt x="1695" y="65"/>
                    </a:lnTo>
                    <a:lnTo>
                      <a:pt x="1704" y="67"/>
                    </a:lnTo>
                    <a:lnTo>
                      <a:pt x="1715" y="63"/>
                    </a:lnTo>
                    <a:lnTo>
                      <a:pt x="1712" y="32"/>
                    </a:lnTo>
                    <a:close/>
                    <a:moveTo>
                      <a:pt x="1596" y="32"/>
                    </a:moveTo>
                    <a:lnTo>
                      <a:pt x="1587" y="34"/>
                    </a:lnTo>
                    <a:lnTo>
                      <a:pt x="1576" y="38"/>
                    </a:lnTo>
                    <a:lnTo>
                      <a:pt x="1567" y="41"/>
                    </a:lnTo>
                    <a:lnTo>
                      <a:pt x="1556" y="43"/>
                    </a:lnTo>
                    <a:lnTo>
                      <a:pt x="1547" y="43"/>
                    </a:lnTo>
                    <a:lnTo>
                      <a:pt x="1556" y="58"/>
                    </a:lnTo>
                    <a:lnTo>
                      <a:pt x="1567" y="68"/>
                    </a:lnTo>
                    <a:lnTo>
                      <a:pt x="1580" y="72"/>
                    </a:lnTo>
                    <a:lnTo>
                      <a:pt x="1591" y="72"/>
                    </a:lnTo>
                    <a:lnTo>
                      <a:pt x="1602" y="65"/>
                    </a:lnTo>
                    <a:lnTo>
                      <a:pt x="1611" y="52"/>
                    </a:lnTo>
                    <a:lnTo>
                      <a:pt x="1616" y="58"/>
                    </a:lnTo>
                    <a:lnTo>
                      <a:pt x="1623" y="61"/>
                    </a:lnTo>
                    <a:lnTo>
                      <a:pt x="1634" y="65"/>
                    </a:lnTo>
                    <a:lnTo>
                      <a:pt x="1643" y="67"/>
                    </a:lnTo>
                    <a:lnTo>
                      <a:pt x="1650" y="63"/>
                    </a:lnTo>
                    <a:lnTo>
                      <a:pt x="1654" y="54"/>
                    </a:lnTo>
                    <a:lnTo>
                      <a:pt x="1650" y="54"/>
                    </a:lnTo>
                    <a:lnTo>
                      <a:pt x="1648" y="52"/>
                    </a:lnTo>
                    <a:lnTo>
                      <a:pt x="1647" y="49"/>
                    </a:lnTo>
                    <a:lnTo>
                      <a:pt x="1645" y="45"/>
                    </a:lnTo>
                    <a:lnTo>
                      <a:pt x="1643" y="41"/>
                    </a:lnTo>
                    <a:lnTo>
                      <a:pt x="1639" y="40"/>
                    </a:lnTo>
                    <a:lnTo>
                      <a:pt x="1638" y="38"/>
                    </a:lnTo>
                    <a:lnTo>
                      <a:pt x="1634" y="38"/>
                    </a:lnTo>
                    <a:lnTo>
                      <a:pt x="1632" y="41"/>
                    </a:lnTo>
                    <a:lnTo>
                      <a:pt x="1630" y="45"/>
                    </a:lnTo>
                    <a:lnTo>
                      <a:pt x="1627" y="47"/>
                    </a:lnTo>
                    <a:lnTo>
                      <a:pt x="1623" y="49"/>
                    </a:lnTo>
                    <a:lnTo>
                      <a:pt x="1620" y="50"/>
                    </a:lnTo>
                    <a:lnTo>
                      <a:pt x="1614" y="52"/>
                    </a:lnTo>
                    <a:lnTo>
                      <a:pt x="1611" y="52"/>
                    </a:lnTo>
                    <a:lnTo>
                      <a:pt x="1609" y="41"/>
                    </a:lnTo>
                    <a:lnTo>
                      <a:pt x="1603" y="34"/>
                    </a:lnTo>
                    <a:lnTo>
                      <a:pt x="1596" y="32"/>
                    </a:lnTo>
                    <a:close/>
                    <a:moveTo>
                      <a:pt x="3402" y="32"/>
                    </a:moveTo>
                    <a:lnTo>
                      <a:pt x="3371" y="38"/>
                    </a:lnTo>
                    <a:lnTo>
                      <a:pt x="3342" y="41"/>
                    </a:lnTo>
                    <a:lnTo>
                      <a:pt x="3317" y="38"/>
                    </a:lnTo>
                    <a:lnTo>
                      <a:pt x="3324" y="47"/>
                    </a:lnTo>
                    <a:lnTo>
                      <a:pt x="3337" y="54"/>
                    </a:lnTo>
                    <a:lnTo>
                      <a:pt x="3355" y="58"/>
                    </a:lnTo>
                    <a:lnTo>
                      <a:pt x="3371" y="58"/>
                    </a:lnTo>
                    <a:lnTo>
                      <a:pt x="3387" y="52"/>
                    </a:lnTo>
                    <a:lnTo>
                      <a:pt x="3398" y="43"/>
                    </a:lnTo>
                    <a:lnTo>
                      <a:pt x="3402" y="32"/>
                    </a:lnTo>
                    <a:close/>
                    <a:moveTo>
                      <a:pt x="2159" y="31"/>
                    </a:moveTo>
                    <a:lnTo>
                      <a:pt x="2155" y="32"/>
                    </a:lnTo>
                    <a:lnTo>
                      <a:pt x="2150" y="32"/>
                    </a:lnTo>
                    <a:lnTo>
                      <a:pt x="2146" y="34"/>
                    </a:lnTo>
                    <a:lnTo>
                      <a:pt x="2141" y="36"/>
                    </a:lnTo>
                    <a:lnTo>
                      <a:pt x="2137" y="38"/>
                    </a:lnTo>
                    <a:lnTo>
                      <a:pt x="2135" y="41"/>
                    </a:lnTo>
                    <a:lnTo>
                      <a:pt x="2135" y="45"/>
                    </a:lnTo>
                    <a:lnTo>
                      <a:pt x="2137" y="47"/>
                    </a:lnTo>
                    <a:lnTo>
                      <a:pt x="2141" y="49"/>
                    </a:lnTo>
                    <a:lnTo>
                      <a:pt x="2144" y="50"/>
                    </a:lnTo>
                    <a:lnTo>
                      <a:pt x="2148" y="50"/>
                    </a:lnTo>
                    <a:lnTo>
                      <a:pt x="2152" y="52"/>
                    </a:lnTo>
                    <a:lnTo>
                      <a:pt x="2153" y="52"/>
                    </a:lnTo>
                    <a:lnTo>
                      <a:pt x="2157" y="52"/>
                    </a:lnTo>
                    <a:lnTo>
                      <a:pt x="2159" y="50"/>
                    </a:lnTo>
                    <a:lnTo>
                      <a:pt x="2161" y="47"/>
                    </a:lnTo>
                    <a:lnTo>
                      <a:pt x="2161" y="43"/>
                    </a:lnTo>
                    <a:lnTo>
                      <a:pt x="2161" y="38"/>
                    </a:lnTo>
                    <a:lnTo>
                      <a:pt x="2159" y="31"/>
                    </a:lnTo>
                    <a:close/>
                    <a:moveTo>
                      <a:pt x="2206" y="31"/>
                    </a:moveTo>
                    <a:lnTo>
                      <a:pt x="2197" y="31"/>
                    </a:lnTo>
                    <a:lnTo>
                      <a:pt x="2188" y="34"/>
                    </a:lnTo>
                    <a:lnTo>
                      <a:pt x="2181" y="40"/>
                    </a:lnTo>
                    <a:lnTo>
                      <a:pt x="2179" y="47"/>
                    </a:lnTo>
                    <a:lnTo>
                      <a:pt x="2190" y="50"/>
                    </a:lnTo>
                    <a:lnTo>
                      <a:pt x="2199" y="56"/>
                    </a:lnTo>
                    <a:lnTo>
                      <a:pt x="2209" y="61"/>
                    </a:lnTo>
                    <a:lnTo>
                      <a:pt x="2224" y="59"/>
                    </a:lnTo>
                    <a:lnTo>
                      <a:pt x="2224" y="65"/>
                    </a:lnTo>
                    <a:lnTo>
                      <a:pt x="2226" y="67"/>
                    </a:lnTo>
                    <a:lnTo>
                      <a:pt x="2227" y="68"/>
                    </a:lnTo>
                    <a:lnTo>
                      <a:pt x="2229" y="68"/>
                    </a:lnTo>
                    <a:lnTo>
                      <a:pt x="2233" y="68"/>
                    </a:lnTo>
                    <a:lnTo>
                      <a:pt x="2236" y="72"/>
                    </a:lnTo>
                    <a:lnTo>
                      <a:pt x="2238" y="74"/>
                    </a:lnTo>
                    <a:lnTo>
                      <a:pt x="2238" y="74"/>
                    </a:lnTo>
                    <a:lnTo>
                      <a:pt x="2240" y="72"/>
                    </a:lnTo>
                    <a:lnTo>
                      <a:pt x="2240" y="70"/>
                    </a:lnTo>
                    <a:lnTo>
                      <a:pt x="2238" y="68"/>
                    </a:lnTo>
                    <a:lnTo>
                      <a:pt x="2236" y="68"/>
                    </a:lnTo>
                    <a:lnTo>
                      <a:pt x="2233" y="68"/>
                    </a:lnTo>
                    <a:lnTo>
                      <a:pt x="2233" y="65"/>
                    </a:lnTo>
                    <a:lnTo>
                      <a:pt x="2231" y="61"/>
                    </a:lnTo>
                    <a:lnTo>
                      <a:pt x="2229" y="59"/>
                    </a:lnTo>
                    <a:lnTo>
                      <a:pt x="2226" y="59"/>
                    </a:lnTo>
                    <a:lnTo>
                      <a:pt x="2224" y="59"/>
                    </a:lnTo>
                    <a:lnTo>
                      <a:pt x="2226" y="47"/>
                    </a:lnTo>
                    <a:lnTo>
                      <a:pt x="2222" y="38"/>
                    </a:lnTo>
                    <a:lnTo>
                      <a:pt x="2215" y="32"/>
                    </a:lnTo>
                    <a:lnTo>
                      <a:pt x="2206" y="31"/>
                    </a:lnTo>
                    <a:close/>
                    <a:moveTo>
                      <a:pt x="2271" y="29"/>
                    </a:moveTo>
                    <a:lnTo>
                      <a:pt x="2258" y="32"/>
                    </a:lnTo>
                    <a:lnTo>
                      <a:pt x="2249" y="36"/>
                    </a:lnTo>
                    <a:lnTo>
                      <a:pt x="2242" y="45"/>
                    </a:lnTo>
                    <a:lnTo>
                      <a:pt x="2240" y="58"/>
                    </a:lnTo>
                    <a:lnTo>
                      <a:pt x="2249" y="56"/>
                    </a:lnTo>
                    <a:lnTo>
                      <a:pt x="2258" y="54"/>
                    </a:lnTo>
                    <a:lnTo>
                      <a:pt x="2265" y="52"/>
                    </a:lnTo>
                    <a:lnTo>
                      <a:pt x="2273" y="49"/>
                    </a:lnTo>
                    <a:lnTo>
                      <a:pt x="2274" y="41"/>
                    </a:lnTo>
                    <a:lnTo>
                      <a:pt x="2271" y="29"/>
                    </a:lnTo>
                    <a:close/>
                    <a:moveTo>
                      <a:pt x="3254" y="29"/>
                    </a:moveTo>
                    <a:lnTo>
                      <a:pt x="3254" y="32"/>
                    </a:lnTo>
                    <a:lnTo>
                      <a:pt x="3254" y="36"/>
                    </a:lnTo>
                    <a:lnTo>
                      <a:pt x="3250" y="38"/>
                    </a:lnTo>
                    <a:lnTo>
                      <a:pt x="3248" y="40"/>
                    </a:lnTo>
                    <a:lnTo>
                      <a:pt x="3245" y="41"/>
                    </a:lnTo>
                    <a:lnTo>
                      <a:pt x="3241" y="43"/>
                    </a:lnTo>
                    <a:lnTo>
                      <a:pt x="3237" y="45"/>
                    </a:lnTo>
                    <a:lnTo>
                      <a:pt x="3234" y="47"/>
                    </a:lnTo>
                    <a:lnTo>
                      <a:pt x="3232" y="50"/>
                    </a:lnTo>
                    <a:lnTo>
                      <a:pt x="3232" y="54"/>
                    </a:lnTo>
                    <a:lnTo>
                      <a:pt x="3241" y="54"/>
                    </a:lnTo>
                    <a:lnTo>
                      <a:pt x="3252" y="56"/>
                    </a:lnTo>
                    <a:lnTo>
                      <a:pt x="3265" y="58"/>
                    </a:lnTo>
                    <a:lnTo>
                      <a:pt x="3275" y="58"/>
                    </a:lnTo>
                    <a:lnTo>
                      <a:pt x="3286" y="54"/>
                    </a:lnTo>
                    <a:lnTo>
                      <a:pt x="3292" y="43"/>
                    </a:lnTo>
                    <a:lnTo>
                      <a:pt x="3281" y="47"/>
                    </a:lnTo>
                    <a:lnTo>
                      <a:pt x="3274" y="47"/>
                    </a:lnTo>
                    <a:lnTo>
                      <a:pt x="3268" y="43"/>
                    </a:lnTo>
                    <a:lnTo>
                      <a:pt x="3265" y="36"/>
                    </a:lnTo>
                    <a:lnTo>
                      <a:pt x="3261" y="31"/>
                    </a:lnTo>
                    <a:lnTo>
                      <a:pt x="3254" y="29"/>
                    </a:lnTo>
                    <a:close/>
                    <a:moveTo>
                      <a:pt x="1865" y="23"/>
                    </a:moveTo>
                    <a:lnTo>
                      <a:pt x="1856" y="25"/>
                    </a:lnTo>
                    <a:lnTo>
                      <a:pt x="1850" y="31"/>
                    </a:lnTo>
                    <a:lnTo>
                      <a:pt x="1849" y="36"/>
                    </a:lnTo>
                    <a:lnTo>
                      <a:pt x="1847" y="45"/>
                    </a:lnTo>
                    <a:lnTo>
                      <a:pt x="1847" y="54"/>
                    </a:lnTo>
                    <a:lnTo>
                      <a:pt x="1843" y="59"/>
                    </a:lnTo>
                    <a:lnTo>
                      <a:pt x="1858" y="59"/>
                    </a:lnTo>
                    <a:lnTo>
                      <a:pt x="1867" y="52"/>
                    </a:lnTo>
                    <a:lnTo>
                      <a:pt x="1868" y="41"/>
                    </a:lnTo>
                    <a:lnTo>
                      <a:pt x="1865" y="23"/>
                    </a:lnTo>
                    <a:close/>
                    <a:moveTo>
                      <a:pt x="3492" y="23"/>
                    </a:moveTo>
                    <a:lnTo>
                      <a:pt x="3486" y="25"/>
                    </a:lnTo>
                    <a:lnTo>
                      <a:pt x="3486" y="32"/>
                    </a:lnTo>
                    <a:lnTo>
                      <a:pt x="3486" y="38"/>
                    </a:lnTo>
                    <a:lnTo>
                      <a:pt x="3488" y="41"/>
                    </a:lnTo>
                    <a:lnTo>
                      <a:pt x="3492" y="43"/>
                    </a:lnTo>
                    <a:lnTo>
                      <a:pt x="3495" y="45"/>
                    </a:lnTo>
                    <a:lnTo>
                      <a:pt x="3499" y="45"/>
                    </a:lnTo>
                    <a:lnTo>
                      <a:pt x="3503" y="45"/>
                    </a:lnTo>
                    <a:lnTo>
                      <a:pt x="3508" y="45"/>
                    </a:lnTo>
                    <a:lnTo>
                      <a:pt x="3510" y="41"/>
                    </a:lnTo>
                    <a:lnTo>
                      <a:pt x="3513" y="40"/>
                    </a:lnTo>
                    <a:lnTo>
                      <a:pt x="3513" y="36"/>
                    </a:lnTo>
                    <a:lnTo>
                      <a:pt x="3513" y="31"/>
                    </a:lnTo>
                    <a:lnTo>
                      <a:pt x="3510" y="31"/>
                    </a:lnTo>
                    <a:lnTo>
                      <a:pt x="3506" y="29"/>
                    </a:lnTo>
                    <a:lnTo>
                      <a:pt x="3503" y="27"/>
                    </a:lnTo>
                    <a:lnTo>
                      <a:pt x="3499" y="25"/>
                    </a:lnTo>
                    <a:lnTo>
                      <a:pt x="3497" y="25"/>
                    </a:lnTo>
                    <a:lnTo>
                      <a:pt x="3492" y="23"/>
                    </a:lnTo>
                    <a:close/>
                    <a:moveTo>
                      <a:pt x="2366" y="20"/>
                    </a:moveTo>
                    <a:lnTo>
                      <a:pt x="2341" y="20"/>
                    </a:lnTo>
                    <a:lnTo>
                      <a:pt x="2318" y="27"/>
                    </a:lnTo>
                    <a:lnTo>
                      <a:pt x="2298" y="34"/>
                    </a:lnTo>
                    <a:lnTo>
                      <a:pt x="2303" y="36"/>
                    </a:lnTo>
                    <a:lnTo>
                      <a:pt x="2307" y="40"/>
                    </a:lnTo>
                    <a:lnTo>
                      <a:pt x="2312" y="43"/>
                    </a:lnTo>
                    <a:lnTo>
                      <a:pt x="2314" y="49"/>
                    </a:lnTo>
                    <a:lnTo>
                      <a:pt x="2318" y="54"/>
                    </a:lnTo>
                    <a:lnTo>
                      <a:pt x="2319" y="63"/>
                    </a:lnTo>
                    <a:lnTo>
                      <a:pt x="2316" y="65"/>
                    </a:lnTo>
                    <a:lnTo>
                      <a:pt x="2312" y="65"/>
                    </a:lnTo>
                    <a:lnTo>
                      <a:pt x="2309" y="67"/>
                    </a:lnTo>
                    <a:lnTo>
                      <a:pt x="2305" y="68"/>
                    </a:lnTo>
                    <a:lnTo>
                      <a:pt x="2303" y="72"/>
                    </a:lnTo>
                    <a:lnTo>
                      <a:pt x="2303" y="76"/>
                    </a:lnTo>
                    <a:lnTo>
                      <a:pt x="2321" y="67"/>
                    </a:lnTo>
                    <a:lnTo>
                      <a:pt x="2336" y="59"/>
                    </a:lnTo>
                    <a:lnTo>
                      <a:pt x="2348" y="54"/>
                    </a:lnTo>
                    <a:lnTo>
                      <a:pt x="2359" y="47"/>
                    </a:lnTo>
                    <a:lnTo>
                      <a:pt x="2374" y="38"/>
                    </a:lnTo>
                    <a:lnTo>
                      <a:pt x="2392" y="27"/>
                    </a:lnTo>
                    <a:lnTo>
                      <a:pt x="2366" y="20"/>
                    </a:lnTo>
                    <a:close/>
                    <a:moveTo>
                      <a:pt x="2103" y="16"/>
                    </a:moveTo>
                    <a:lnTo>
                      <a:pt x="2096" y="20"/>
                    </a:lnTo>
                    <a:lnTo>
                      <a:pt x="2094" y="27"/>
                    </a:lnTo>
                    <a:lnTo>
                      <a:pt x="2090" y="34"/>
                    </a:lnTo>
                    <a:lnTo>
                      <a:pt x="2089" y="41"/>
                    </a:lnTo>
                    <a:lnTo>
                      <a:pt x="2083" y="45"/>
                    </a:lnTo>
                    <a:lnTo>
                      <a:pt x="2074" y="47"/>
                    </a:lnTo>
                    <a:lnTo>
                      <a:pt x="2074" y="36"/>
                    </a:lnTo>
                    <a:lnTo>
                      <a:pt x="2061" y="31"/>
                    </a:lnTo>
                    <a:lnTo>
                      <a:pt x="2047" y="31"/>
                    </a:lnTo>
                    <a:lnTo>
                      <a:pt x="2031" y="34"/>
                    </a:lnTo>
                    <a:lnTo>
                      <a:pt x="2013" y="38"/>
                    </a:lnTo>
                    <a:lnTo>
                      <a:pt x="2015" y="49"/>
                    </a:lnTo>
                    <a:lnTo>
                      <a:pt x="2020" y="56"/>
                    </a:lnTo>
                    <a:lnTo>
                      <a:pt x="2027" y="58"/>
                    </a:lnTo>
                    <a:lnTo>
                      <a:pt x="2036" y="56"/>
                    </a:lnTo>
                    <a:lnTo>
                      <a:pt x="2047" y="52"/>
                    </a:lnTo>
                    <a:lnTo>
                      <a:pt x="2056" y="49"/>
                    </a:lnTo>
                    <a:lnTo>
                      <a:pt x="2067" y="47"/>
                    </a:lnTo>
                    <a:lnTo>
                      <a:pt x="2074" y="47"/>
                    </a:lnTo>
                    <a:lnTo>
                      <a:pt x="2081" y="52"/>
                    </a:lnTo>
                    <a:lnTo>
                      <a:pt x="2089" y="54"/>
                    </a:lnTo>
                    <a:lnTo>
                      <a:pt x="2099" y="52"/>
                    </a:lnTo>
                    <a:lnTo>
                      <a:pt x="2110" y="50"/>
                    </a:lnTo>
                    <a:lnTo>
                      <a:pt x="2108" y="40"/>
                    </a:lnTo>
                    <a:lnTo>
                      <a:pt x="2110" y="32"/>
                    </a:lnTo>
                    <a:lnTo>
                      <a:pt x="2114" y="27"/>
                    </a:lnTo>
                    <a:lnTo>
                      <a:pt x="2114" y="18"/>
                    </a:lnTo>
                    <a:lnTo>
                      <a:pt x="2103" y="16"/>
                    </a:lnTo>
                    <a:close/>
                    <a:moveTo>
                      <a:pt x="440" y="16"/>
                    </a:moveTo>
                    <a:lnTo>
                      <a:pt x="444" y="27"/>
                    </a:lnTo>
                    <a:lnTo>
                      <a:pt x="444" y="36"/>
                    </a:lnTo>
                    <a:lnTo>
                      <a:pt x="440" y="45"/>
                    </a:lnTo>
                    <a:lnTo>
                      <a:pt x="438" y="52"/>
                    </a:lnTo>
                    <a:lnTo>
                      <a:pt x="438" y="56"/>
                    </a:lnTo>
                    <a:lnTo>
                      <a:pt x="444" y="58"/>
                    </a:lnTo>
                    <a:lnTo>
                      <a:pt x="454" y="56"/>
                    </a:lnTo>
                    <a:lnTo>
                      <a:pt x="458" y="54"/>
                    </a:lnTo>
                    <a:lnTo>
                      <a:pt x="458" y="47"/>
                    </a:lnTo>
                    <a:lnTo>
                      <a:pt x="456" y="38"/>
                    </a:lnTo>
                    <a:lnTo>
                      <a:pt x="451" y="27"/>
                    </a:lnTo>
                    <a:lnTo>
                      <a:pt x="445" y="20"/>
                    </a:lnTo>
                    <a:lnTo>
                      <a:pt x="440" y="16"/>
                    </a:lnTo>
                    <a:close/>
                    <a:moveTo>
                      <a:pt x="2417" y="14"/>
                    </a:moveTo>
                    <a:lnTo>
                      <a:pt x="2410" y="16"/>
                    </a:lnTo>
                    <a:lnTo>
                      <a:pt x="2404" y="22"/>
                    </a:lnTo>
                    <a:lnTo>
                      <a:pt x="2401" y="36"/>
                    </a:lnTo>
                    <a:lnTo>
                      <a:pt x="2406" y="38"/>
                    </a:lnTo>
                    <a:lnTo>
                      <a:pt x="2411" y="40"/>
                    </a:lnTo>
                    <a:lnTo>
                      <a:pt x="2415" y="43"/>
                    </a:lnTo>
                    <a:lnTo>
                      <a:pt x="2419" y="49"/>
                    </a:lnTo>
                    <a:lnTo>
                      <a:pt x="2420" y="54"/>
                    </a:lnTo>
                    <a:lnTo>
                      <a:pt x="2431" y="49"/>
                    </a:lnTo>
                    <a:lnTo>
                      <a:pt x="2440" y="45"/>
                    </a:lnTo>
                    <a:lnTo>
                      <a:pt x="2447" y="38"/>
                    </a:lnTo>
                    <a:lnTo>
                      <a:pt x="2451" y="29"/>
                    </a:lnTo>
                    <a:lnTo>
                      <a:pt x="2451" y="16"/>
                    </a:lnTo>
                    <a:lnTo>
                      <a:pt x="2438" y="18"/>
                    </a:lnTo>
                    <a:lnTo>
                      <a:pt x="2428" y="16"/>
                    </a:lnTo>
                    <a:lnTo>
                      <a:pt x="2417" y="14"/>
                    </a:lnTo>
                    <a:close/>
                    <a:moveTo>
                      <a:pt x="2597" y="7"/>
                    </a:moveTo>
                    <a:lnTo>
                      <a:pt x="2561" y="9"/>
                    </a:lnTo>
                    <a:lnTo>
                      <a:pt x="2525" y="14"/>
                    </a:lnTo>
                    <a:lnTo>
                      <a:pt x="2494" y="18"/>
                    </a:lnTo>
                    <a:lnTo>
                      <a:pt x="2469" y="23"/>
                    </a:lnTo>
                    <a:lnTo>
                      <a:pt x="2502" y="34"/>
                    </a:lnTo>
                    <a:lnTo>
                      <a:pt x="2536" y="38"/>
                    </a:lnTo>
                    <a:lnTo>
                      <a:pt x="2572" y="36"/>
                    </a:lnTo>
                    <a:lnTo>
                      <a:pt x="2606" y="31"/>
                    </a:lnTo>
                    <a:lnTo>
                      <a:pt x="2637" y="23"/>
                    </a:lnTo>
                    <a:lnTo>
                      <a:pt x="2666" y="16"/>
                    </a:lnTo>
                    <a:lnTo>
                      <a:pt x="2633" y="9"/>
                    </a:lnTo>
                    <a:lnTo>
                      <a:pt x="2597" y="7"/>
                    </a:lnTo>
                    <a:close/>
                    <a:moveTo>
                      <a:pt x="1921" y="2"/>
                    </a:moveTo>
                    <a:lnTo>
                      <a:pt x="1917" y="3"/>
                    </a:lnTo>
                    <a:lnTo>
                      <a:pt x="1915" y="3"/>
                    </a:lnTo>
                    <a:lnTo>
                      <a:pt x="1912" y="7"/>
                    </a:lnTo>
                    <a:lnTo>
                      <a:pt x="1910" y="11"/>
                    </a:lnTo>
                    <a:lnTo>
                      <a:pt x="1908" y="18"/>
                    </a:lnTo>
                    <a:lnTo>
                      <a:pt x="1908" y="27"/>
                    </a:lnTo>
                    <a:lnTo>
                      <a:pt x="1899" y="29"/>
                    </a:lnTo>
                    <a:lnTo>
                      <a:pt x="1901" y="45"/>
                    </a:lnTo>
                    <a:lnTo>
                      <a:pt x="1906" y="56"/>
                    </a:lnTo>
                    <a:lnTo>
                      <a:pt x="1915" y="58"/>
                    </a:lnTo>
                    <a:lnTo>
                      <a:pt x="1930" y="54"/>
                    </a:lnTo>
                    <a:lnTo>
                      <a:pt x="1930" y="49"/>
                    </a:lnTo>
                    <a:lnTo>
                      <a:pt x="1928" y="43"/>
                    </a:lnTo>
                    <a:lnTo>
                      <a:pt x="1926" y="41"/>
                    </a:lnTo>
                    <a:lnTo>
                      <a:pt x="1923" y="38"/>
                    </a:lnTo>
                    <a:lnTo>
                      <a:pt x="1921" y="38"/>
                    </a:lnTo>
                    <a:lnTo>
                      <a:pt x="1917" y="36"/>
                    </a:lnTo>
                    <a:lnTo>
                      <a:pt x="1914" y="34"/>
                    </a:lnTo>
                    <a:lnTo>
                      <a:pt x="1912" y="32"/>
                    </a:lnTo>
                    <a:lnTo>
                      <a:pt x="1910" y="31"/>
                    </a:lnTo>
                    <a:lnTo>
                      <a:pt x="1908" y="27"/>
                    </a:lnTo>
                    <a:lnTo>
                      <a:pt x="1915" y="23"/>
                    </a:lnTo>
                    <a:lnTo>
                      <a:pt x="1921" y="22"/>
                    </a:lnTo>
                    <a:lnTo>
                      <a:pt x="1924" y="18"/>
                    </a:lnTo>
                    <a:lnTo>
                      <a:pt x="1926" y="14"/>
                    </a:lnTo>
                    <a:lnTo>
                      <a:pt x="1926" y="11"/>
                    </a:lnTo>
                    <a:lnTo>
                      <a:pt x="1926" y="7"/>
                    </a:lnTo>
                    <a:lnTo>
                      <a:pt x="1924" y="5"/>
                    </a:lnTo>
                    <a:lnTo>
                      <a:pt x="1923" y="3"/>
                    </a:lnTo>
                    <a:lnTo>
                      <a:pt x="1921" y="2"/>
                    </a:lnTo>
                    <a:close/>
                    <a:moveTo>
                      <a:pt x="2832" y="0"/>
                    </a:moveTo>
                    <a:lnTo>
                      <a:pt x="2819" y="0"/>
                    </a:lnTo>
                    <a:lnTo>
                      <a:pt x="2806" y="2"/>
                    </a:lnTo>
                    <a:lnTo>
                      <a:pt x="2790" y="5"/>
                    </a:lnTo>
                    <a:lnTo>
                      <a:pt x="2769" y="7"/>
                    </a:lnTo>
                    <a:lnTo>
                      <a:pt x="2772" y="20"/>
                    </a:lnTo>
                    <a:lnTo>
                      <a:pt x="2781" y="29"/>
                    </a:lnTo>
                    <a:lnTo>
                      <a:pt x="2794" y="32"/>
                    </a:lnTo>
                    <a:lnTo>
                      <a:pt x="2806" y="32"/>
                    </a:lnTo>
                    <a:lnTo>
                      <a:pt x="2821" y="29"/>
                    </a:lnTo>
                    <a:lnTo>
                      <a:pt x="2832" y="22"/>
                    </a:lnTo>
                    <a:lnTo>
                      <a:pt x="2841" y="13"/>
                    </a:lnTo>
                    <a:lnTo>
                      <a:pt x="2846" y="2"/>
                    </a:lnTo>
                    <a:lnTo>
                      <a:pt x="283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9" name="Freeform 386"/>
              <p:cNvSpPr>
                <a:spLocks noEditPoints="1"/>
              </p:cNvSpPr>
              <p:nvPr/>
            </p:nvSpPr>
            <p:spPr bwMode="auto">
              <a:xfrm>
                <a:off x="2359" y="1827"/>
                <a:ext cx="2900" cy="669"/>
              </a:xfrm>
              <a:custGeom>
                <a:avLst/>
                <a:gdLst>
                  <a:gd name="T0" fmla="*/ 3276 w 5801"/>
                  <a:gd name="T1" fmla="*/ 202 h 1339"/>
                  <a:gd name="T2" fmla="*/ 4077 w 5801"/>
                  <a:gd name="T3" fmla="*/ 186 h 1339"/>
                  <a:gd name="T4" fmla="*/ 3049 w 5801"/>
                  <a:gd name="T5" fmla="*/ 242 h 1339"/>
                  <a:gd name="T6" fmla="*/ 3797 w 5801"/>
                  <a:gd name="T7" fmla="*/ 188 h 1339"/>
                  <a:gd name="T8" fmla="*/ 3876 w 5801"/>
                  <a:gd name="T9" fmla="*/ 165 h 1339"/>
                  <a:gd name="T10" fmla="*/ 4277 w 5801"/>
                  <a:gd name="T11" fmla="*/ 130 h 1339"/>
                  <a:gd name="T12" fmla="*/ 5180 w 5801"/>
                  <a:gd name="T13" fmla="*/ 105 h 1339"/>
                  <a:gd name="T14" fmla="*/ 5070 w 5801"/>
                  <a:gd name="T15" fmla="*/ 76 h 1339"/>
                  <a:gd name="T16" fmla="*/ 4564 w 5801"/>
                  <a:gd name="T17" fmla="*/ 114 h 1339"/>
                  <a:gd name="T18" fmla="*/ 4347 w 5801"/>
                  <a:gd name="T19" fmla="*/ 73 h 1339"/>
                  <a:gd name="T20" fmla="*/ 4710 w 5801"/>
                  <a:gd name="T21" fmla="*/ 147 h 1339"/>
                  <a:gd name="T22" fmla="*/ 4663 w 5801"/>
                  <a:gd name="T23" fmla="*/ 116 h 1339"/>
                  <a:gd name="T24" fmla="*/ 5240 w 5801"/>
                  <a:gd name="T25" fmla="*/ 40 h 1339"/>
                  <a:gd name="T26" fmla="*/ 5388 w 5801"/>
                  <a:gd name="T27" fmla="*/ 145 h 1339"/>
                  <a:gd name="T28" fmla="*/ 5579 w 5801"/>
                  <a:gd name="T29" fmla="*/ 152 h 1339"/>
                  <a:gd name="T30" fmla="*/ 5521 w 5801"/>
                  <a:gd name="T31" fmla="*/ 266 h 1339"/>
                  <a:gd name="T32" fmla="*/ 5411 w 5801"/>
                  <a:gd name="T33" fmla="*/ 289 h 1339"/>
                  <a:gd name="T34" fmla="*/ 5294 w 5801"/>
                  <a:gd name="T35" fmla="*/ 271 h 1339"/>
                  <a:gd name="T36" fmla="*/ 5520 w 5801"/>
                  <a:gd name="T37" fmla="*/ 383 h 1339"/>
                  <a:gd name="T38" fmla="*/ 5660 w 5801"/>
                  <a:gd name="T39" fmla="*/ 460 h 1339"/>
                  <a:gd name="T40" fmla="*/ 5419 w 5801"/>
                  <a:gd name="T41" fmla="*/ 747 h 1339"/>
                  <a:gd name="T42" fmla="*/ 4531 w 5801"/>
                  <a:gd name="T43" fmla="*/ 796 h 1339"/>
                  <a:gd name="T44" fmla="*/ 3927 w 5801"/>
                  <a:gd name="T45" fmla="*/ 861 h 1339"/>
                  <a:gd name="T46" fmla="*/ 4147 w 5801"/>
                  <a:gd name="T47" fmla="*/ 845 h 1339"/>
                  <a:gd name="T48" fmla="*/ 4719 w 5801"/>
                  <a:gd name="T49" fmla="*/ 832 h 1339"/>
                  <a:gd name="T50" fmla="*/ 5085 w 5801"/>
                  <a:gd name="T51" fmla="*/ 886 h 1339"/>
                  <a:gd name="T52" fmla="*/ 5422 w 5801"/>
                  <a:gd name="T53" fmla="*/ 888 h 1339"/>
                  <a:gd name="T54" fmla="*/ 5559 w 5801"/>
                  <a:gd name="T55" fmla="*/ 798 h 1339"/>
                  <a:gd name="T56" fmla="*/ 5685 w 5801"/>
                  <a:gd name="T57" fmla="*/ 823 h 1339"/>
                  <a:gd name="T58" fmla="*/ 5612 w 5801"/>
                  <a:gd name="T59" fmla="*/ 845 h 1339"/>
                  <a:gd name="T60" fmla="*/ 5644 w 5801"/>
                  <a:gd name="T61" fmla="*/ 996 h 1339"/>
                  <a:gd name="T62" fmla="*/ 5747 w 5801"/>
                  <a:gd name="T63" fmla="*/ 1059 h 1339"/>
                  <a:gd name="T64" fmla="*/ 5440 w 5801"/>
                  <a:gd name="T65" fmla="*/ 1076 h 1339"/>
                  <a:gd name="T66" fmla="*/ 4145 w 5801"/>
                  <a:gd name="T67" fmla="*/ 1213 h 1339"/>
                  <a:gd name="T68" fmla="*/ 3314 w 5801"/>
                  <a:gd name="T69" fmla="*/ 1234 h 1339"/>
                  <a:gd name="T70" fmla="*/ 3014 w 5801"/>
                  <a:gd name="T71" fmla="*/ 1229 h 1339"/>
                  <a:gd name="T72" fmla="*/ 2960 w 5801"/>
                  <a:gd name="T73" fmla="*/ 1249 h 1339"/>
                  <a:gd name="T74" fmla="*/ 2792 w 5801"/>
                  <a:gd name="T75" fmla="*/ 1162 h 1339"/>
                  <a:gd name="T76" fmla="*/ 2381 w 5801"/>
                  <a:gd name="T77" fmla="*/ 1278 h 1339"/>
                  <a:gd name="T78" fmla="*/ 753 w 5801"/>
                  <a:gd name="T79" fmla="*/ 1325 h 1339"/>
                  <a:gd name="T80" fmla="*/ 195 w 5801"/>
                  <a:gd name="T81" fmla="*/ 1175 h 1339"/>
                  <a:gd name="T82" fmla="*/ 248 w 5801"/>
                  <a:gd name="T83" fmla="*/ 1088 h 1339"/>
                  <a:gd name="T84" fmla="*/ 49 w 5801"/>
                  <a:gd name="T85" fmla="*/ 917 h 1339"/>
                  <a:gd name="T86" fmla="*/ 229 w 5801"/>
                  <a:gd name="T87" fmla="*/ 868 h 1339"/>
                  <a:gd name="T88" fmla="*/ 3615 w 5801"/>
                  <a:gd name="T89" fmla="*/ 870 h 1339"/>
                  <a:gd name="T90" fmla="*/ 2515 w 5801"/>
                  <a:gd name="T91" fmla="*/ 881 h 1339"/>
                  <a:gd name="T92" fmla="*/ 1874 w 5801"/>
                  <a:gd name="T93" fmla="*/ 884 h 1339"/>
                  <a:gd name="T94" fmla="*/ 1054 w 5801"/>
                  <a:gd name="T95" fmla="*/ 875 h 1339"/>
                  <a:gd name="T96" fmla="*/ 330 w 5801"/>
                  <a:gd name="T97" fmla="*/ 814 h 1339"/>
                  <a:gd name="T98" fmla="*/ 231 w 5801"/>
                  <a:gd name="T99" fmla="*/ 809 h 1339"/>
                  <a:gd name="T100" fmla="*/ 349 w 5801"/>
                  <a:gd name="T101" fmla="*/ 738 h 1339"/>
                  <a:gd name="T102" fmla="*/ 251 w 5801"/>
                  <a:gd name="T103" fmla="*/ 662 h 1339"/>
                  <a:gd name="T104" fmla="*/ 107 w 5801"/>
                  <a:gd name="T105" fmla="*/ 623 h 1339"/>
                  <a:gd name="T106" fmla="*/ 42 w 5801"/>
                  <a:gd name="T107" fmla="*/ 551 h 1339"/>
                  <a:gd name="T108" fmla="*/ 13 w 5801"/>
                  <a:gd name="T109" fmla="*/ 459 h 1339"/>
                  <a:gd name="T110" fmla="*/ 264 w 5801"/>
                  <a:gd name="T111" fmla="*/ 388 h 1339"/>
                  <a:gd name="T112" fmla="*/ 358 w 5801"/>
                  <a:gd name="T113" fmla="*/ 453 h 1339"/>
                  <a:gd name="T114" fmla="*/ 332 w 5801"/>
                  <a:gd name="T115" fmla="*/ 307 h 1339"/>
                  <a:gd name="T116" fmla="*/ 386 w 5801"/>
                  <a:gd name="T117" fmla="*/ 222 h 1339"/>
                  <a:gd name="T118" fmla="*/ 1712 w 5801"/>
                  <a:gd name="T119" fmla="*/ 172 h 1339"/>
                  <a:gd name="T120" fmla="*/ 1869 w 5801"/>
                  <a:gd name="T121" fmla="*/ 174 h 1339"/>
                  <a:gd name="T122" fmla="*/ 4044 w 5801"/>
                  <a:gd name="T123" fmla="*/ 51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1" h="1339">
                    <a:moveTo>
                      <a:pt x="2181" y="206"/>
                    </a:moveTo>
                    <a:lnTo>
                      <a:pt x="2165" y="210"/>
                    </a:lnTo>
                    <a:lnTo>
                      <a:pt x="2154" y="219"/>
                    </a:lnTo>
                    <a:lnTo>
                      <a:pt x="2147" y="230"/>
                    </a:lnTo>
                    <a:lnTo>
                      <a:pt x="2141" y="244"/>
                    </a:lnTo>
                    <a:lnTo>
                      <a:pt x="2136" y="257"/>
                    </a:lnTo>
                    <a:lnTo>
                      <a:pt x="2145" y="257"/>
                    </a:lnTo>
                    <a:lnTo>
                      <a:pt x="2154" y="260"/>
                    </a:lnTo>
                    <a:lnTo>
                      <a:pt x="2161" y="264"/>
                    </a:lnTo>
                    <a:lnTo>
                      <a:pt x="2167" y="267"/>
                    </a:lnTo>
                    <a:lnTo>
                      <a:pt x="2172" y="267"/>
                    </a:lnTo>
                    <a:lnTo>
                      <a:pt x="2176" y="262"/>
                    </a:lnTo>
                    <a:lnTo>
                      <a:pt x="2177" y="249"/>
                    </a:lnTo>
                    <a:lnTo>
                      <a:pt x="2165" y="249"/>
                    </a:lnTo>
                    <a:lnTo>
                      <a:pt x="2161" y="248"/>
                    </a:lnTo>
                    <a:lnTo>
                      <a:pt x="2163" y="244"/>
                    </a:lnTo>
                    <a:lnTo>
                      <a:pt x="2167" y="239"/>
                    </a:lnTo>
                    <a:lnTo>
                      <a:pt x="2174" y="231"/>
                    </a:lnTo>
                    <a:lnTo>
                      <a:pt x="2179" y="224"/>
                    </a:lnTo>
                    <a:lnTo>
                      <a:pt x="2183" y="215"/>
                    </a:lnTo>
                    <a:lnTo>
                      <a:pt x="2181" y="206"/>
                    </a:lnTo>
                    <a:close/>
                    <a:moveTo>
                      <a:pt x="2414" y="202"/>
                    </a:moveTo>
                    <a:lnTo>
                      <a:pt x="2388" y="208"/>
                    </a:lnTo>
                    <a:lnTo>
                      <a:pt x="2387" y="215"/>
                    </a:lnTo>
                    <a:lnTo>
                      <a:pt x="2388" y="221"/>
                    </a:lnTo>
                    <a:lnTo>
                      <a:pt x="2390" y="224"/>
                    </a:lnTo>
                    <a:lnTo>
                      <a:pt x="2394" y="226"/>
                    </a:lnTo>
                    <a:lnTo>
                      <a:pt x="2397" y="228"/>
                    </a:lnTo>
                    <a:lnTo>
                      <a:pt x="2401" y="228"/>
                    </a:lnTo>
                    <a:lnTo>
                      <a:pt x="2406" y="228"/>
                    </a:lnTo>
                    <a:lnTo>
                      <a:pt x="2410" y="226"/>
                    </a:lnTo>
                    <a:lnTo>
                      <a:pt x="2414" y="222"/>
                    </a:lnTo>
                    <a:lnTo>
                      <a:pt x="2415" y="219"/>
                    </a:lnTo>
                    <a:lnTo>
                      <a:pt x="2417" y="215"/>
                    </a:lnTo>
                    <a:lnTo>
                      <a:pt x="2415" y="210"/>
                    </a:lnTo>
                    <a:lnTo>
                      <a:pt x="2414" y="202"/>
                    </a:lnTo>
                    <a:close/>
                    <a:moveTo>
                      <a:pt x="3301" y="199"/>
                    </a:moveTo>
                    <a:lnTo>
                      <a:pt x="3290" y="202"/>
                    </a:lnTo>
                    <a:lnTo>
                      <a:pt x="3276" y="202"/>
                    </a:lnTo>
                    <a:lnTo>
                      <a:pt x="3263" y="201"/>
                    </a:lnTo>
                    <a:lnTo>
                      <a:pt x="3251" y="199"/>
                    </a:lnTo>
                    <a:lnTo>
                      <a:pt x="3240" y="201"/>
                    </a:lnTo>
                    <a:lnTo>
                      <a:pt x="3229" y="204"/>
                    </a:lnTo>
                    <a:lnTo>
                      <a:pt x="3222" y="211"/>
                    </a:lnTo>
                    <a:lnTo>
                      <a:pt x="3218" y="226"/>
                    </a:lnTo>
                    <a:lnTo>
                      <a:pt x="3231" y="224"/>
                    </a:lnTo>
                    <a:lnTo>
                      <a:pt x="3243" y="224"/>
                    </a:lnTo>
                    <a:lnTo>
                      <a:pt x="3256" y="226"/>
                    </a:lnTo>
                    <a:lnTo>
                      <a:pt x="3269" y="230"/>
                    </a:lnTo>
                    <a:lnTo>
                      <a:pt x="3281" y="230"/>
                    </a:lnTo>
                    <a:lnTo>
                      <a:pt x="3290" y="230"/>
                    </a:lnTo>
                    <a:lnTo>
                      <a:pt x="3297" y="224"/>
                    </a:lnTo>
                    <a:lnTo>
                      <a:pt x="3301" y="215"/>
                    </a:lnTo>
                    <a:lnTo>
                      <a:pt x="3301" y="199"/>
                    </a:lnTo>
                    <a:close/>
                    <a:moveTo>
                      <a:pt x="4077" y="186"/>
                    </a:moveTo>
                    <a:lnTo>
                      <a:pt x="4071" y="186"/>
                    </a:lnTo>
                    <a:lnTo>
                      <a:pt x="4068" y="188"/>
                    </a:lnTo>
                    <a:lnTo>
                      <a:pt x="4064" y="192"/>
                    </a:lnTo>
                    <a:lnTo>
                      <a:pt x="4062" y="195"/>
                    </a:lnTo>
                    <a:lnTo>
                      <a:pt x="4062" y="199"/>
                    </a:lnTo>
                    <a:lnTo>
                      <a:pt x="4062" y="204"/>
                    </a:lnTo>
                    <a:lnTo>
                      <a:pt x="4062" y="210"/>
                    </a:lnTo>
                    <a:lnTo>
                      <a:pt x="4055" y="210"/>
                    </a:lnTo>
                    <a:lnTo>
                      <a:pt x="4051" y="211"/>
                    </a:lnTo>
                    <a:lnTo>
                      <a:pt x="4048" y="211"/>
                    </a:lnTo>
                    <a:lnTo>
                      <a:pt x="4046" y="213"/>
                    </a:lnTo>
                    <a:lnTo>
                      <a:pt x="4046" y="217"/>
                    </a:lnTo>
                    <a:lnTo>
                      <a:pt x="4048" y="219"/>
                    </a:lnTo>
                    <a:lnTo>
                      <a:pt x="4050" y="221"/>
                    </a:lnTo>
                    <a:lnTo>
                      <a:pt x="4051" y="222"/>
                    </a:lnTo>
                    <a:lnTo>
                      <a:pt x="4055" y="222"/>
                    </a:lnTo>
                    <a:lnTo>
                      <a:pt x="4057" y="222"/>
                    </a:lnTo>
                    <a:lnTo>
                      <a:pt x="4059" y="222"/>
                    </a:lnTo>
                    <a:lnTo>
                      <a:pt x="4060" y="219"/>
                    </a:lnTo>
                    <a:lnTo>
                      <a:pt x="4062" y="215"/>
                    </a:lnTo>
                    <a:lnTo>
                      <a:pt x="4062" y="210"/>
                    </a:lnTo>
                    <a:lnTo>
                      <a:pt x="4078" y="206"/>
                    </a:lnTo>
                    <a:lnTo>
                      <a:pt x="4077" y="186"/>
                    </a:lnTo>
                    <a:close/>
                    <a:moveTo>
                      <a:pt x="4585" y="183"/>
                    </a:moveTo>
                    <a:lnTo>
                      <a:pt x="4578" y="184"/>
                    </a:lnTo>
                    <a:lnTo>
                      <a:pt x="4567" y="186"/>
                    </a:lnTo>
                    <a:lnTo>
                      <a:pt x="4558" y="186"/>
                    </a:lnTo>
                    <a:lnTo>
                      <a:pt x="4549" y="188"/>
                    </a:lnTo>
                    <a:lnTo>
                      <a:pt x="4544" y="192"/>
                    </a:lnTo>
                    <a:lnTo>
                      <a:pt x="4544" y="201"/>
                    </a:lnTo>
                    <a:lnTo>
                      <a:pt x="4558" y="210"/>
                    </a:lnTo>
                    <a:lnTo>
                      <a:pt x="4569" y="211"/>
                    </a:lnTo>
                    <a:lnTo>
                      <a:pt x="4578" y="202"/>
                    </a:lnTo>
                    <a:lnTo>
                      <a:pt x="4585" y="183"/>
                    </a:lnTo>
                    <a:close/>
                    <a:moveTo>
                      <a:pt x="3747" y="175"/>
                    </a:moveTo>
                    <a:lnTo>
                      <a:pt x="3674" y="181"/>
                    </a:lnTo>
                    <a:lnTo>
                      <a:pt x="3606" y="183"/>
                    </a:lnTo>
                    <a:lnTo>
                      <a:pt x="3541" y="184"/>
                    </a:lnTo>
                    <a:lnTo>
                      <a:pt x="3476" y="190"/>
                    </a:lnTo>
                    <a:lnTo>
                      <a:pt x="3413" y="197"/>
                    </a:lnTo>
                    <a:lnTo>
                      <a:pt x="3346" y="211"/>
                    </a:lnTo>
                    <a:lnTo>
                      <a:pt x="3397" y="213"/>
                    </a:lnTo>
                    <a:lnTo>
                      <a:pt x="3451" y="215"/>
                    </a:lnTo>
                    <a:lnTo>
                      <a:pt x="3505" y="217"/>
                    </a:lnTo>
                    <a:lnTo>
                      <a:pt x="3559" y="217"/>
                    </a:lnTo>
                    <a:lnTo>
                      <a:pt x="3611" y="213"/>
                    </a:lnTo>
                    <a:lnTo>
                      <a:pt x="3660" y="206"/>
                    </a:lnTo>
                    <a:lnTo>
                      <a:pt x="3707" y="195"/>
                    </a:lnTo>
                    <a:lnTo>
                      <a:pt x="3747" y="175"/>
                    </a:lnTo>
                    <a:close/>
                    <a:moveTo>
                      <a:pt x="3049" y="175"/>
                    </a:moveTo>
                    <a:lnTo>
                      <a:pt x="3047" y="175"/>
                    </a:lnTo>
                    <a:lnTo>
                      <a:pt x="3045" y="175"/>
                    </a:lnTo>
                    <a:lnTo>
                      <a:pt x="3043" y="179"/>
                    </a:lnTo>
                    <a:lnTo>
                      <a:pt x="3041" y="183"/>
                    </a:lnTo>
                    <a:lnTo>
                      <a:pt x="3041" y="190"/>
                    </a:lnTo>
                    <a:lnTo>
                      <a:pt x="3043" y="197"/>
                    </a:lnTo>
                    <a:lnTo>
                      <a:pt x="3034" y="199"/>
                    </a:lnTo>
                    <a:lnTo>
                      <a:pt x="3031" y="210"/>
                    </a:lnTo>
                    <a:lnTo>
                      <a:pt x="3023" y="221"/>
                    </a:lnTo>
                    <a:lnTo>
                      <a:pt x="3022" y="233"/>
                    </a:lnTo>
                    <a:lnTo>
                      <a:pt x="3036" y="240"/>
                    </a:lnTo>
                    <a:lnTo>
                      <a:pt x="3049" y="242"/>
                    </a:lnTo>
                    <a:lnTo>
                      <a:pt x="3061" y="240"/>
                    </a:lnTo>
                    <a:lnTo>
                      <a:pt x="3074" y="237"/>
                    </a:lnTo>
                    <a:lnTo>
                      <a:pt x="3088" y="235"/>
                    </a:lnTo>
                    <a:lnTo>
                      <a:pt x="3108" y="237"/>
                    </a:lnTo>
                    <a:lnTo>
                      <a:pt x="3103" y="226"/>
                    </a:lnTo>
                    <a:lnTo>
                      <a:pt x="3092" y="221"/>
                    </a:lnTo>
                    <a:lnTo>
                      <a:pt x="3081" y="219"/>
                    </a:lnTo>
                    <a:lnTo>
                      <a:pt x="3068" y="217"/>
                    </a:lnTo>
                    <a:lnTo>
                      <a:pt x="3058" y="215"/>
                    </a:lnTo>
                    <a:lnTo>
                      <a:pt x="3049" y="210"/>
                    </a:lnTo>
                    <a:lnTo>
                      <a:pt x="3043" y="197"/>
                    </a:lnTo>
                    <a:lnTo>
                      <a:pt x="3049" y="195"/>
                    </a:lnTo>
                    <a:lnTo>
                      <a:pt x="3052" y="192"/>
                    </a:lnTo>
                    <a:lnTo>
                      <a:pt x="3054" y="190"/>
                    </a:lnTo>
                    <a:lnTo>
                      <a:pt x="3056" y="186"/>
                    </a:lnTo>
                    <a:lnTo>
                      <a:pt x="3056" y="183"/>
                    </a:lnTo>
                    <a:lnTo>
                      <a:pt x="3054" y="181"/>
                    </a:lnTo>
                    <a:lnTo>
                      <a:pt x="3052" y="177"/>
                    </a:lnTo>
                    <a:lnTo>
                      <a:pt x="3050" y="175"/>
                    </a:lnTo>
                    <a:lnTo>
                      <a:pt x="3049" y="175"/>
                    </a:lnTo>
                    <a:close/>
                    <a:moveTo>
                      <a:pt x="4870" y="168"/>
                    </a:moveTo>
                    <a:lnTo>
                      <a:pt x="4859" y="172"/>
                    </a:lnTo>
                    <a:lnTo>
                      <a:pt x="4861" y="186"/>
                    </a:lnTo>
                    <a:lnTo>
                      <a:pt x="4868" y="195"/>
                    </a:lnTo>
                    <a:lnTo>
                      <a:pt x="4877" y="197"/>
                    </a:lnTo>
                    <a:lnTo>
                      <a:pt x="4886" y="195"/>
                    </a:lnTo>
                    <a:lnTo>
                      <a:pt x="4892" y="188"/>
                    </a:lnTo>
                    <a:lnTo>
                      <a:pt x="4894" y="175"/>
                    </a:lnTo>
                    <a:lnTo>
                      <a:pt x="4886" y="172"/>
                    </a:lnTo>
                    <a:lnTo>
                      <a:pt x="4879" y="170"/>
                    </a:lnTo>
                    <a:lnTo>
                      <a:pt x="4870" y="168"/>
                    </a:lnTo>
                    <a:close/>
                    <a:moveTo>
                      <a:pt x="3781" y="161"/>
                    </a:moveTo>
                    <a:lnTo>
                      <a:pt x="3770" y="163"/>
                    </a:lnTo>
                    <a:lnTo>
                      <a:pt x="3763" y="168"/>
                    </a:lnTo>
                    <a:lnTo>
                      <a:pt x="3757" y="179"/>
                    </a:lnTo>
                    <a:lnTo>
                      <a:pt x="3757" y="195"/>
                    </a:lnTo>
                    <a:lnTo>
                      <a:pt x="3770" y="192"/>
                    </a:lnTo>
                    <a:lnTo>
                      <a:pt x="3783" y="190"/>
                    </a:lnTo>
                    <a:lnTo>
                      <a:pt x="3797" y="188"/>
                    </a:lnTo>
                    <a:lnTo>
                      <a:pt x="3810" y="186"/>
                    </a:lnTo>
                    <a:lnTo>
                      <a:pt x="3819" y="181"/>
                    </a:lnTo>
                    <a:lnTo>
                      <a:pt x="3824" y="172"/>
                    </a:lnTo>
                    <a:lnTo>
                      <a:pt x="3815" y="168"/>
                    </a:lnTo>
                    <a:lnTo>
                      <a:pt x="3804" y="165"/>
                    </a:lnTo>
                    <a:lnTo>
                      <a:pt x="3792" y="163"/>
                    </a:lnTo>
                    <a:lnTo>
                      <a:pt x="3781" y="161"/>
                    </a:lnTo>
                    <a:close/>
                    <a:moveTo>
                      <a:pt x="5373" y="157"/>
                    </a:moveTo>
                    <a:lnTo>
                      <a:pt x="5361" y="161"/>
                    </a:lnTo>
                    <a:lnTo>
                      <a:pt x="5352" y="170"/>
                    </a:lnTo>
                    <a:lnTo>
                      <a:pt x="5346" y="186"/>
                    </a:lnTo>
                    <a:lnTo>
                      <a:pt x="5346" y="202"/>
                    </a:lnTo>
                    <a:lnTo>
                      <a:pt x="5361" y="197"/>
                    </a:lnTo>
                    <a:lnTo>
                      <a:pt x="5370" y="186"/>
                    </a:lnTo>
                    <a:lnTo>
                      <a:pt x="5377" y="175"/>
                    </a:lnTo>
                    <a:lnTo>
                      <a:pt x="5384" y="165"/>
                    </a:lnTo>
                    <a:lnTo>
                      <a:pt x="5373" y="157"/>
                    </a:lnTo>
                    <a:close/>
                    <a:moveTo>
                      <a:pt x="5186" y="150"/>
                    </a:moveTo>
                    <a:lnTo>
                      <a:pt x="5171" y="152"/>
                    </a:lnTo>
                    <a:lnTo>
                      <a:pt x="5157" y="154"/>
                    </a:lnTo>
                    <a:lnTo>
                      <a:pt x="5144" y="159"/>
                    </a:lnTo>
                    <a:lnTo>
                      <a:pt x="5137" y="165"/>
                    </a:lnTo>
                    <a:lnTo>
                      <a:pt x="5137" y="172"/>
                    </a:lnTo>
                    <a:lnTo>
                      <a:pt x="5144" y="179"/>
                    </a:lnTo>
                    <a:lnTo>
                      <a:pt x="5148" y="168"/>
                    </a:lnTo>
                    <a:lnTo>
                      <a:pt x="5155" y="166"/>
                    </a:lnTo>
                    <a:lnTo>
                      <a:pt x="5164" y="166"/>
                    </a:lnTo>
                    <a:lnTo>
                      <a:pt x="5173" y="168"/>
                    </a:lnTo>
                    <a:lnTo>
                      <a:pt x="5182" y="172"/>
                    </a:lnTo>
                    <a:lnTo>
                      <a:pt x="5191" y="172"/>
                    </a:lnTo>
                    <a:lnTo>
                      <a:pt x="5199" y="168"/>
                    </a:lnTo>
                    <a:lnTo>
                      <a:pt x="5202" y="157"/>
                    </a:lnTo>
                    <a:lnTo>
                      <a:pt x="5197" y="152"/>
                    </a:lnTo>
                    <a:lnTo>
                      <a:pt x="5186" y="150"/>
                    </a:lnTo>
                    <a:close/>
                    <a:moveTo>
                      <a:pt x="4026" y="143"/>
                    </a:moveTo>
                    <a:lnTo>
                      <a:pt x="3986" y="143"/>
                    </a:lnTo>
                    <a:lnTo>
                      <a:pt x="3950" y="147"/>
                    </a:lnTo>
                    <a:lnTo>
                      <a:pt x="3914" y="154"/>
                    </a:lnTo>
                    <a:lnTo>
                      <a:pt x="3876" y="165"/>
                    </a:lnTo>
                    <a:lnTo>
                      <a:pt x="3833" y="181"/>
                    </a:lnTo>
                    <a:lnTo>
                      <a:pt x="3866" y="179"/>
                    </a:lnTo>
                    <a:lnTo>
                      <a:pt x="3896" y="179"/>
                    </a:lnTo>
                    <a:lnTo>
                      <a:pt x="3929" y="179"/>
                    </a:lnTo>
                    <a:lnTo>
                      <a:pt x="3961" y="179"/>
                    </a:lnTo>
                    <a:lnTo>
                      <a:pt x="3992" y="177"/>
                    </a:lnTo>
                    <a:lnTo>
                      <a:pt x="4021" y="172"/>
                    </a:lnTo>
                    <a:lnTo>
                      <a:pt x="4048" y="163"/>
                    </a:lnTo>
                    <a:lnTo>
                      <a:pt x="4071" y="145"/>
                    </a:lnTo>
                    <a:lnTo>
                      <a:pt x="4026" y="143"/>
                    </a:lnTo>
                    <a:close/>
                    <a:moveTo>
                      <a:pt x="4152" y="130"/>
                    </a:moveTo>
                    <a:lnTo>
                      <a:pt x="4133" y="130"/>
                    </a:lnTo>
                    <a:lnTo>
                      <a:pt x="4115" y="136"/>
                    </a:lnTo>
                    <a:lnTo>
                      <a:pt x="4100" y="145"/>
                    </a:lnTo>
                    <a:lnTo>
                      <a:pt x="4091" y="163"/>
                    </a:lnTo>
                    <a:lnTo>
                      <a:pt x="4115" y="159"/>
                    </a:lnTo>
                    <a:lnTo>
                      <a:pt x="4140" y="159"/>
                    </a:lnTo>
                    <a:lnTo>
                      <a:pt x="4165" y="157"/>
                    </a:lnTo>
                    <a:lnTo>
                      <a:pt x="4188" y="156"/>
                    </a:lnTo>
                    <a:lnTo>
                      <a:pt x="4208" y="148"/>
                    </a:lnTo>
                    <a:lnTo>
                      <a:pt x="4225" y="136"/>
                    </a:lnTo>
                    <a:lnTo>
                      <a:pt x="4210" y="136"/>
                    </a:lnTo>
                    <a:lnTo>
                      <a:pt x="4190" y="134"/>
                    </a:lnTo>
                    <a:lnTo>
                      <a:pt x="4172" y="132"/>
                    </a:lnTo>
                    <a:lnTo>
                      <a:pt x="4152" y="130"/>
                    </a:lnTo>
                    <a:close/>
                    <a:moveTo>
                      <a:pt x="4975" y="128"/>
                    </a:moveTo>
                    <a:lnTo>
                      <a:pt x="4966" y="128"/>
                    </a:lnTo>
                    <a:lnTo>
                      <a:pt x="4969" y="145"/>
                    </a:lnTo>
                    <a:lnTo>
                      <a:pt x="4975" y="152"/>
                    </a:lnTo>
                    <a:lnTo>
                      <a:pt x="4982" y="154"/>
                    </a:lnTo>
                    <a:lnTo>
                      <a:pt x="4989" y="150"/>
                    </a:lnTo>
                    <a:lnTo>
                      <a:pt x="4997" y="143"/>
                    </a:lnTo>
                    <a:lnTo>
                      <a:pt x="5002" y="134"/>
                    </a:lnTo>
                    <a:lnTo>
                      <a:pt x="4991" y="134"/>
                    </a:lnTo>
                    <a:lnTo>
                      <a:pt x="4984" y="132"/>
                    </a:lnTo>
                    <a:lnTo>
                      <a:pt x="4975" y="128"/>
                    </a:lnTo>
                    <a:close/>
                    <a:moveTo>
                      <a:pt x="4309" y="119"/>
                    </a:moveTo>
                    <a:lnTo>
                      <a:pt x="4291" y="125"/>
                    </a:lnTo>
                    <a:lnTo>
                      <a:pt x="4277" y="130"/>
                    </a:lnTo>
                    <a:lnTo>
                      <a:pt x="4262" y="136"/>
                    </a:lnTo>
                    <a:lnTo>
                      <a:pt x="4250" y="139"/>
                    </a:lnTo>
                    <a:lnTo>
                      <a:pt x="4234" y="134"/>
                    </a:lnTo>
                    <a:lnTo>
                      <a:pt x="4244" y="152"/>
                    </a:lnTo>
                    <a:lnTo>
                      <a:pt x="4255" y="163"/>
                    </a:lnTo>
                    <a:lnTo>
                      <a:pt x="4264" y="168"/>
                    </a:lnTo>
                    <a:lnTo>
                      <a:pt x="4275" y="175"/>
                    </a:lnTo>
                    <a:lnTo>
                      <a:pt x="4284" y="188"/>
                    </a:lnTo>
                    <a:lnTo>
                      <a:pt x="4280" y="174"/>
                    </a:lnTo>
                    <a:lnTo>
                      <a:pt x="4280" y="165"/>
                    </a:lnTo>
                    <a:lnTo>
                      <a:pt x="4286" y="157"/>
                    </a:lnTo>
                    <a:lnTo>
                      <a:pt x="4293" y="154"/>
                    </a:lnTo>
                    <a:lnTo>
                      <a:pt x="4302" y="152"/>
                    </a:lnTo>
                    <a:lnTo>
                      <a:pt x="4313" y="150"/>
                    </a:lnTo>
                    <a:lnTo>
                      <a:pt x="4309" y="119"/>
                    </a:lnTo>
                    <a:close/>
                    <a:moveTo>
                      <a:pt x="4086" y="94"/>
                    </a:moveTo>
                    <a:lnTo>
                      <a:pt x="4080" y="94"/>
                    </a:lnTo>
                    <a:lnTo>
                      <a:pt x="4075" y="96"/>
                    </a:lnTo>
                    <a:lnTo>
                      <a:pt x="4071" y="100"/>
                    </a:lnTo>
                    <a:lnTo>
                      <a:pt x="4068" y="103"/>
                    </a:lnTo>
                    <a:lnTo>
                      <a:pt x="4068" y="109"/>
                    </a:lnTo>
                    <a:lnTo>
                      <a:pt x="4068" y="112"/>
                    </a:lnTo>
                    <a:lnTo>
                      <a:pt x="4071" y="118"/>
                    </a:lnTo>
                    <a:lnTo>
                      <a:pt x="4077" y="123"/>
                    </a:lnTo>
                    <a:lnTo>
                      <a:pt x="4077" y="118"/>
                    </a:lnTo>
                    <a:lnTo>
                      <a:pt x="4078" y="116"/>
                    </a:lnTo>
                    <a:lnTo>
                      <a:pt x="4080" y="112"/>
                    </a:lnTo>
                    <a:lnTo>
                      <a:pt x="4084" y="110"/>
                    </a:lnTo>
                    <a:lnTo>
                      <a:pt x="4087" y="109"/>
                    </a:lnTo>
                    <a:lnTo>
                      <a:pt x="4091" y="109"/>
                    </a:lnTo>
                    <a:lnTo>
                      <a:pt x="4095" y="107"/>
                    </a:lnTo>
                    <a:lnTo>
                      <a:pt x="4096" y="103"/>
                    </a:lnTo>
                    <a:lnTo>
                      <a:pt x="4098" y="101"/>
                    </a:lnTo>
                    <a:lnTo>
                      <a:pt x="4098" y="98"/>
                    </a:lnTo>
                    <a:lnTo>
                      <a:pt x="4093" y="94"/>
                    </a:lnTo>
                    <a:lnTo>
                      <a:pt x="4086" y="94"/>
                    </a:lnTo>
                    <a:close/>
                    <a:moveTo>
                      <a:pt x="5184" y="76"/>
                    </a:moveTo>
                    <a:lnTo>
                      <a:pt x="5179" y="91"/>
                    </a:lnTo>
                    <a:lnTo>
                      <a:pt x="5180" y="105"/>
                    </a:lnTo>
                    <a:lnTo>
                      <a:pt x="5188" y="118"/>
                    </a:lnTo>
                    <a:lnTo>
                      <a:pt x="5199" y="127"/>
                    </a:lnTo>
                    <a:lnTo>
                      <a:pt x="5199" y="114"/>
                    </a:lnTo>
                    <a:lnTo>
                      <a:pt x="5200" y="103"/>
                    </a:lnTo>
                    <a:lnTo>
                      <a:pt x="5200" y="92"/>
                    </a:lnTo>
                    <a:lnTo>
                      <a:pt x="5200" y="85"/>
                    </a:lnTo>
                    <a:lnTo>
                      <a:pt x="5195" y="80"/>
                    </a:lnTo>
                    <a:lnTo>
                      <a:pt x="5184" y="76"/>
                    </a:lnTo>
                    <a:close/>
                    <a:moveTo>
                      <a:pt x="4757" y="64"/>
                    </a:moveTo>
                    <a:lnTo>
                      <a:pt x="4751" y="65"/>
                    </a:lnTo>
                    <a:lnTo>
                      <a:pt x="4749" y="73"/>
                    </a:lnTo>
                    <a:lnTo>
                      <a:pt x="4749" y="78"/>
                    </a:lnTo>
                    <a:lnTo>
                      <a:pt x="4751" y="82"/>
                    </a:lnTo>
                    <a:lnTo>
                      <a:pt x="4755" y="83"/>
                    </a:lnTo>
                    <a:lnTo>
                      <a:pt x="4758" y="85"/>
                    </a:lnTo>
                    <a:lnTo>
                      <a:pt x="4762" y="85"/>
                    </a:lnTo>
                    <a:lnTo>
                      <a:pt x="4767" y="85"/>
                    </a:lnTo>
                    <a:lnTo>
                      <a:pt x="4771" y="85"/>
                    </a:lnTo>
                    <a:lnTo>
                      <a:pt x="4775" y="82"/>
                    </a:lnTo>
                    <a:lnTo>
                      <a:pt x="4776" y="80"/>
                    </a:lnTo>
                    <a:lnTo>
                      <a:pt x="4778" y="76"/>
                    </a:lnTo>
                    <a:lnTo>
                      <a:pt x="4776" y="71"/>
                    </a:lnTo>
                    <a:lnTo>
                      <a:pt x="4773" y="71"/>
                    </a:lnTo>
                    <a:lnTo>
                      <a:pt x="4769" y="69"/>
                    </a:lnTo>
                    <a:lnTo>
                      <a:pt x="4766" y="67"/>
                    </a:lnTo>
                    <a:lnTo>
                      <a:pt x="4764" y="65"/>
                    </a:lnTo>
                    <a:lnTo>
                      <a:pt x="4760" y="65"/>
                    </a:lnTo>
                    <a:lnTo>
                      <a:pt x="4757" y="64"/>
                    </a:lnTo>
                    <a:close/>
                    <a:moveTo>
                      <a:pt x="5074" y="60"/>
                    </a:moveTo>
                    <a:lnTo>
                      <a:pt x="5072" y="60"/>
                    </a:lnTo>
                    <a:lnTo>
                      <a:pt x="5072" y="62"/>
                    </a:lnTo>
                    <a:lnTo>
                      <a:pt x="5072" y="64"/>
                    </a:lnTo>
                    <a:lnTo>
                      <a:pt x="5074" y="65"/>
                    </a:lnTo>
                    <a:lnTo>
                      <a:pt x="5076" y="65"/>
                    </a:lnTo>
                    <a:lnTo>
                      <a:pt x="5078" y="65"/>
                    </a:lnTo>
                    <a:lnTo>
                      <a:pt x="5078" y="69"/>
                    </a:lnTo>
                    <a:lnTo>
                      <a:pt x="5076" y="73"/>
                    </a:lnTo>
                    <a:lnTo>
                      <a:pt x="5074" y="74"/>
                    </a:lnTo>
                    <a:lnTo>
                      <a:pt x="5070" y="76"/>
                    </a:lnTo>
                    <a:lnTo>
                      <a:pt x="5069" y="78"/>
                    </a:lnTo>
                    <a:lnTo>
                      <a:pt x="5065" y="82"/>
                    </a:lnTo>
                    <a:lnTo>
                      <a:pt x="5065" y="85"/>
                    </a:lnTo>
                    <a:lnTo>
                      <a:pt x="5065" y="89"/>
                    </a:lnTo>
                    <a:lnTo>
                      <a:pt x="5069" y="91"/>
                    </a:lnTo>
                    <a:lnTo>
                      <a:pt x="5074" y="94"/>
                    </a:lnTo>
                    <a:lnTo>
                      <a:pt x="5079" y="94"/>
                    </a:lnTo>
                    <a:lnTo>
                      <a:pt x="5085" y="96"/>
                    </a:lnTo>
                    <a:lnTo>
                      <a:pt x="5090" y="94"/>
                    </a:lnTo>
                    <a:lnTo>
                      <a:pt x="5092" y="105"/>
                    </a:lnTo>
                    <a:lnTo>
                      <a:pt x="5107" y="100"/>
                    </a:lnTo>
                    <a:lnTo>
                      <a:pt x="5119" y="100"/>
                    </a:lnTo>
                    <a:lnTo>
                      <a:pt x="5130" y="101"/>
                    </a:lnTo>
                    <a:lnTo>
                      <a:pt x="5141" y="103"/>
                    </a:lnTo>
                    <a:lnTo>
                      <a:pt x="5150" y="101"/>
                    </a:lnTo>
                    <a:lnTo>
                      <a:pt x="5155" y="96"/>
                    </a:lnTo>
                    <a:lnTo>
                      <a:pt x="5159" y="82"/>
                    </a:lnTo>
                    <a:lnTo>
                      <a:pt x="5090" y="94"/>
                    </a:lnTo>
                    <a:lnTo>
                      <a:pt x="5090" y="83"/>
                    </a:lnTo>
                    <a:lnTo>
                      <a:pt x="5088" y="74"/>
                    </a:lnTo>
                    <a:lnTo>
                      <a:pt x="5085" y="67"/>
                    </a:lnTo>
                    <a:lnTo>
                      <a:pt x="5078" y="65"/>
                    </a:lnTo>
                    <a:lnTo>
                      <a:pt x="5076" y="62"/>
                    </a:lnTo>
                    <a:lnTo>
                      <a:pt x="5074" y="60"/>
                    </a:lnTo>
                    <a:close/>
                    <a:moveTo>
                      <a:pt x="4589" y="58"/>
                    </a:moveTo>
                    <a:lnTo>
                      <a:pt x="4573" y="62"/>
                    </a:lnTo>
                    <a:lnTo>
                      <a:pt x="4553" y="65"/>
                    </a:lnTo>
                    <a:lnTo>
                      <a:pt x="4526" y="67"/>
                    </a:lnTo>
                    <a:lnTo>
                      <a:pt x="4529" y="85"/>
                    </a:lnTo>
                    <a:lnTo>
                      <a:pt x="4533" y="96"/>
                    </a:lnTo>
                    <a:lnTo>
                      <a:pt x="4542" y="100"/>
                    </a:lnTo>
                    <a:lnTo>
                      <a:pt x="4549" y="100"/>
                    </a:lnTo>
                    <a:lnTo>
                      <a:pt x="4560" y="98"/>
                    </a:lnTo>
                    <a:lnTo>
                      <a:pt x="4569" y="94"/>
                    </a:lnTo>
                    <a:lnTo>
                      <a:pt x="4576" y="94"/>
                    </a:lnTo>
                    <a:lnTo>
                      <a:pt x="4582" y="98"/>
                    </a:lnTo>
                    <a:lnTo>
                      <a:pt x="4580" y="107"/>
                    </a:lnTo>
                    <a:lnTo>
                      <a:pt x="4573" y="110"/>
                    </a:lnTo>
                    <a:lnTo>
                      <a:pt x="4564" y="114"/>
                    </a:lnTo>
                    <a:lnTo>
                      <a:pt x="4555" y="116"/>
                    </a:lnTo>
                    <a:lnTo>
                      <a:pt x="4547" y="119"/>
                    </a:lnTo>
                    <a:lnTo>
                      <a:pt x="4544" y="127"/>
                    </a:lnTo>
                    <a:lnTo>
                      <a:pt x="4542" y="118"/>
                    </a:lnTo>
                    <a:lnTo>
                      <a:pt x="4517" y="119"/>
                    </a:lnTo>
                    <a:lnTo>
                      <a:pt x="4499" y="119"/>
                    </a:lnTo>
                    <a:lnTo>
                      <a:pt x="4484" y="116"/>
                    </a:lnTo>
                    <a:lnTo>
                      <a:pt x="4473" y="110"/>
                    </a:lnTo>
                    <a:lnTo>
                      <a:pt x="4463" y="101"/>
                    </a:lnTo>
                    <a:lnTo>
                      <a:pt x="4468" y="100"/>
                    </a:lnTo>
                    <a:lnTo>
                      <a:pt x="4475" y="100"/>
                    </a:lnTo>
                    <a:lnTo>
                      <a:pt x="4479" y="96"/>
                    </a:lnTo>
                    <a:lnTo>
                      <a:pt x="4482" y="92"/>
                    </a:lnTo>
                    <a:lnTo>
                      <a:pt x="4484" y="89"/>
                    </a:lnTo>
                    <a:lnTo>
                      <a:pt x="4486" y="82"/>
                    </a:lnTo>
                    <a:lnTo>
                      <a:pt x="4484" y="74"/>
                    </a:lnTo>
                    <a:lnTo>
                      <a:pt x="4477" y="80"/>
                    </a:lnTo>
                    <a:lnTo>
                      <a:pt x="4468" y="80"/>
                    </a:lnTo>
                    <a:lnTo>
                      <a:pt x="4461" y="76"/>
                    </a:lnTo>
                    <a:lnTo>
                      <a:pt x="4454" y="73"/>
                    </a:lnTo>
                    <a:lnTo>
                      <a:pt x="4448" y="71"/>
                    </a:lnTo>
                    <a:lnTo>
                      <a:pt x="4445" y="74"/>
                    </a:lnTo>
                    <a:lnTo>
                      <a:pt x="4443" y="83"/>
                    </a:lnTo>
                    <a:lnTo>
                      <a:pt x="4448" y="87"/>
                    </a:lnTo>
                    <a:lnTo>
                      <a:pt x="4452" y="94"/>
                    </a:lnTo>
                    <a:lnTo>
                      <a:pt x="4454" y="103"/>
                    </a:lnTo>
                    <a:lnTo>
                      <a:pt x="4455" y="112"/>
                    </a:lnTo>
                    <a:lnTo>
                      <a:pt x="4430" y="119"/>
                    </a:lnTo>
                    <a:lnTo>
                      <a:pt x="4414" y="123"/>
                    </a:lnTo>
                    <a:lnTo>
                      <a:pt x="4399" y="123"/>
                    </a:lnTo>
                    <a:lnTo>
                      <a:pt x="4385" y="119"/>
                    </a:lnTo>
                    <a:lnTo>
                      <a:pt x="4369" y="109"/>
                    </a:lnTo>
                    <a:lnTo>
                      <a:pt x="4376" y="100"/>
                    </a:lnTo>
                    <a:lnTo>
                      <a:pt x="4381" y="89"/>
                    </a:lnTo>
                    <a:lnTo>
                      <a:pt x="4381" y="74"/>
                    </a:lnTo>
                    <a:lnTo>
                      <a:pt x="4369" y="74"/>
                    </a:lnTo>
                    <a:lnTo>
                      <a:pt x="4362" y="73"/>
                    </a:lnTo>
                    <a:lnTo>
                      <a:pt x="4353" y="71"/>
                    </a:lnTo>
                    <a:lnTo>
                      <a:pt x="4347" y="73"/>
                    </a:lnTo>
                    <a:lnTo>
                      <a:pt x="4338" y="82"/>
                    </a:lnTo>
                    <a:lnTo>
                      <a:pt x="4338" y="94"/>
                    </a:lnTo>
                    <a:lnTo>
                      <a:pt x="4342" y="100"/>
                    </a:lnTo>
                    <a:lnTo>
                      <a:pt x="4347" y="101"/>
                    </a:lnTo>
                    <a:lnTo>
                      <a:pt x="4353" y="101"/>
                    </a:lnTo>
                    <a:lnTo>
                      <a:pt x="4358" y="103"/>
                    </a:lnTo>
                    <a:lnTo>
                      <a:pt x="4362" y="109"/>
                    </a:lnTo>
                    <a:lnTo>
                      <a:pt x="4362" y="119"/>
                    </a:lnTo>
                    <a:lnTo>
                      <a:pt x="4349" y="121"/>
                    </a:lnTo>
                    <a:lnTo>
                      <a:pt x="4338" y="125"/>
                    </a:lnTo>
                    <a:lnTo>
                      <a:pt x="4329" y="130"/>
                    </a:lnTo>
                    <a:lnTo>
                      <a:pt x="4324" y="138"/>
                    </a:lnTo>
                    <a:lnTo>
                      <a:pt x="4322" y="148"/>
                    </a:lnTo>
                    <a:lnTo>
                      <a:pt x="4333" y="154"/>
                    </a:lnTo>
                    <a:lnTo>
                      <a:pt x="4342" y="165"/>
                    </a:lnTo>
                    <a:lnTo>
                      <a:pt x="4349" y="179"/>
                    </a:lnTo>
                    <a:lnTo>
                      <a:pt x="4353" y="195"/>
                    </a:lnTo>
                    <a:lnTo>
                      <a:pt x="4363" y="188"/>
                    </a:lnTo>
                    <a:lnTo>
                      <a:pt x="4376" y="183"/>
                    </a:lnTo>
                    <a:lnTo>
                      <a:pt x="4390" y="179"/>
                    </a:lnTo>
                    <a:lnTo>
                      <a:pt x="4403" y="175"/>
                    </a:lnTo>
                    <a:lnTo>
                      <a:pt x="4410" y="170"/>
                    </a:lnTo>
                    <a:lnTo>
                      <a:pt x="4414" y="166"/>
                    </a:lnTo>
                    <a:lnTo>
                      <a:pt x="4407" y="163"/>
                    </a:lnTo>
                    <a:lnTo>
                      <a:pt x="4392" y="157"/>
                    </a:lnTo>
                    <a:lnTo>
                      <a:pt x="4425" y="148"/>
                    </a:lnTo>
                    <a:lnTo>
                      <a:pt x="4454" y="145"/>
                    </a:lnTo>
                    <a:lnTo>
                      <a:pt x="4477" y="145"/>
                    </a:lnTo>
                    <a:lnTo>
                      <a:pt x="4501" y="143"/>
                    </a:lnTo>
                    <a:lnTo>
                      <a:pt x="4522" y="139"/>
                    </a:lnTo>
                    <a:lnTo>
                      <a:pt x="4544" y="127"/>
                    </a:lnTo>
                    <a:lnTo>
                      <a:pt x="4558" y="139"/>
                    </a:lnTo>
                    <a:lnTo>
                      <a:pt x="4576" y="147"/>
                    </a:lnTo>
                    <a:lnTo>
                      <a:pt x="4598" y="148"/>
                    </a:lnTo>
                    <a:lnTo>
                      <a:pt x="4620" y="147"/>
                    </a:lnTo>
                    <a:lnTo>
                      <a:pt x="4645" y="145"/>
                    </a:lnTo>
                    <a:lnTo>
                      <a:pt x="4668" y="143"/>
                    </a:lnTo>
                    <a:lnTo>
                      <a:pt x="4690" y="143"/>
                    </a:lnTo>
                    <a:lnTo>
                      <a:pt x="4710" y="147"/>
                    </a:lnTo>
                    <a:lnTo>
                      <a:pt x="4699" y="150"/>
                    </a:lnTo>
                    <a:lnTo>
                      <a:pt x="4688" y="152"/>
                    </a:lnTo>
                    <a:lnTo>
                      <a:pt x="4675" y="154"/>
                    </a:lnTo>
                    <a:lnTo>
                      <a:pt x="4663" y="156"/>
                    </a:lnTo>
                    <a:lnTo>
                      <a:pt x="4656" y="159"/>
                    </a:lnTo>
                    <a:lnTo>
                      <a:pt x="4652" y="170"/>
                    </a:lnTo>
                    <a:lnTo>
                      <a:pt x="4663" y="170"/>
                    </a:lnTo>
                    <a:lnTo>
                      <a:pt x="4677" y="170"/>
                    </a:lnTo>
                    <a:lnTo>
                      <a:pt x="4693" y="172"/>
                    </a:lnTo>
                    <a:lnTo>
                      <a:pt x="4710" y="170"/>
                    </a:lnTo>
                    <a:lnTo>
                      <a:pt x="4726" y="170"/>
                    </a:lnTo>
                    <a:lnTo>
                      <a:pt x="4739" y="166"/>
                    </a:lnTo>
                    <a:lnTo>
                      <a:pt x="4746" y="163"/>
                    </a:lnTo>
                    <a:lnTo>
                      <a:pt x="4749" y="159"/>
                    </a:lnTo>
                    <a:lnTo>
                      <a:pt x="4746" y="152"/>
                    </a:lnTo>
                    <a:lnTo>
                      <a:pt x="4735" y="143"/>
                    </a:lnTo>
                    <a:lnTo>
                      <a:pt x="4749" y="139"/>
                    </a:lnTo>
                    <a:lnTo>
                      <a:pt x="4766" y="138"/>
                    </a:lnTo>
                    <a:lnTo>
                      <a:pt x="4780" y="134"/>
                    </a:lnTo>
                    <a:lnTo>
                      <a:pt x="4793" y="128"/>
                    </a:lnTo>
                    <a:lnTo>
                      <a:pt x="4802" y="119"/>
                    </a:lnTo>
                    <a:lnTo>
                      <a:pt x="4807" y="139"/>
                    </a:lnTo>
                    <a:lnTo>
                      <a:pt x="4814" y="148"/>
                    </a:lnTo>
                    <a:lnTo>
                      <a:pt x="4823" y="150"/>
                    </a:lnTo>
                    <a:lnTo>
                      <a:pt x="4832" y="145"/>
                    </a:lnTo>
                    <a:lnTo>
                      <a:pt x="4841" y="139"/>
                    </a:lnTo>
                    <a:lnTo>
                      <a:pt x="4852" y="132"/>
                    </a:lnTo>
                    <a:lnTo>
                      <a:pt x="4867" y="130"/>
                    </a:lnTo>
                    <a:lnTo>
                      <a:pt x="4881" y="136"/>
                    </a:lnTo>
                    <a:lnTo>
                      <a:pt x="4881" y="123"/>
                    </a:lnTo>
                    <a:lnTo>
                      <a:pt x="4883" y="114"/>
                    </a:lnTo>
                    <a:lnTo>
                      <a:pt x="4885" y="105"/>
                    </a:lnTo>
                    <a:lnTo>
                      <a:pt x="4883" y="92"/>
                    </a:lnTo>
                    <a:lnTo>
                      <a:pt x="4850" y="96"/>
                    </a:lnTo>
                    <a:lnTo>
                      <a:pt x="4816" y="101"/>
                    </a:lnTo>
                    <a:lnTo>
                      <a:pt x="4778" y="107"/>
                    </a:lnTo>
                    <a:lnTo>
                      <a:pt x="4740" y="112"/>
                    </a:lnTo>
                    <a:lnTo>
                      <a:pt x="4703" y="116"/>
                    </a:lnTo>
                    <a:lnTo>
                      <a:pt x="4663" y="116"/>
                    </a:lnTo>
                    <a:lnTo>
                      <a:pt x="4627" y="110"/>
                    </a:lnTo>
                    <a:lnTo>
                      <a:pt x="4591" y="96"/>
                    </a:lnTo>
                    <a:lnTo>
                      <a:pt x="4603" y="94"/>
                    </a:lnTo>
                    <a:lnTo>
                      <a:pt x="4614" y="91"/>
                    </a:lnTo>
                    <a:lnTo>
                      <a:pt x="4620" y="82"/>
                    </a:lnTo>
                    <a:lnTo>
                      <a:pt x="4621" y="69"/>
                    </a:lnTo>
                    <a:lnTo>
                      <a:pt x="4605" y="60"/>
                    </a:lnTo>
                    <a:lnTo>
                      <a:pt x="4589" y="58"/>
                    </a:lnTo>
                    <a:close/>
                    <a:moveTo>
                      <a:pt x="4697" y="55"/>
                    </a:moveTo>
                    <a:lnTo>
                      <a:pt x="4681" y="56"/>
                    </a:lnTo>
                    <a:lnTo>
                      <a:pt x="4663" y="60"/>
                    </a:lnTo>
                    <a:lnTo>
                      <a:pt x="4648" y="67"/>
                    </a:lnTo>
                    <a:lnTo>
                      <a:pt x="4639" y="76"/>
                    </a:lnTo>
                    <a:lnTo>
                      <a:pt x="4650" y="76"/>
                    </a:lnTo>
                    <a:lnTo>
                      <a:pt x="4663" y="78"/>
                    </a:lnTo>
                    <a:lnTo>
                      <a:pt x="4675" y="83"/>
                    </a:lnTo>
                    <a:lnTo>
                      <a:pt x="4690" y="85"/>
                    </a:lnTo>
                    <a:lnTo>
                      <a:pt x="4703" y="87"/>
                    </a:lnTo>
                    <a:lnTo>
                      <a:pt x="4713" y="83"/>
                    </a:lnTo>
                    <a:lnTo>
                      <a:pt x="4721" y="76"/>
                    </a:lnTo>
                    <a:lnTo>
                      <a:pt x="4724" y="60"/>
                    </a:lnTo>
                    <a:lnTo>
                      <a:pt x="4713" y="56"/>
                    </a:lnTo>
                    <a:lnTo>
                      <a:pt x="4697" y="55"/>
                    </a:lnTo>
                    <a:close/>
                    <a:moveTo>
                      <a:pt x="5011" y="42"/>
                    </a:moveTo>
                    <a:lnTo>
                      <a:pt x="4989" y="42"/>
                    </a:lnTo>
                    <a:lnTo>
                      <a:pt x="4969" y="47"/>
                    </a:lnTo>
                    <a:lnTo>
                      <a:pt x="4953" y="56"/>
                    </a:lnTo>
                    <a:lnTo>
                      <a:pt x="4941" y="71"/>
                    </a:lnTo>
                    <a:lnTo>
                      <a:pt x="4964" y="69"/>
                    </a:lnTo>
                    <a:lnTo>
                      <a:pt x="4987" y="69"/>
                    </a:lnTo>
                    <a:lnTo>
                      <a:pt x="5007" y="69"/>
                    </a:lnTo>
                    <a:lnTo>
                      <a:pt x="5027" y="65"/>
                    </a:lnTo>
                    <a:lnTo>
                      <a:pt x="5045" y="60"/>
                    </a:lnTo>
                    <a:lnTo>
                      <a:pt x="5060" y="47"/>
                    </a:lnTo>
                    <a:lnTo>
                      <a:pt x="5034" y="44"/>
                    </a:lnTo>
                    <a:lnTo>
                      <a:pt x="5011" y="42"/>
                    </a:lnTo>
                    <a:close/>
                    <a:moveTo>
                      <a:pt x="4897" y="0"/>
                    </a:moveTo>
                    <a:lnTo>
                      <a:pt x="5069" y="17"/>
                    </a:lnTo>
                    <a:lnTo>
                      <a:pt x="5240" y="40"/>
                    </a:lnTo>
                    <a:lnTo>
                      <a:pt x="5240" y="44"/>
                    </a:lnTo>
                    <a:lnTo>
                      <a:pt x="5236" y="47"/>
                    </a:lnTo>
                    <a:lnTo>
                      <a:pt x="5235" y="49"/>
                    </a:lnTo>
                    <a:lnTo>
                      <a:pt x="5235" y="51"/>
                    </a:lnTo>
                    <a:lnTo>
                      <a:pt x="5236" y="53"/>
                    </a:lnTo>
                    <a:lnTo>
                      <a:pt x="5238" y="53"/>
                    </a:lnTo>
                    <a:lnTo>
                      <a:pt x="5240" y="51"/>
                    </a:lnTo>
                    <a:lnTo>
                      <a:pt x="5240" y="49"/>
                    </a:lnTo>
                    <a:lnTo>
                      <a:pt x="5240" y="44"/>
                    </a:lnTo>
                    <a:lnTo>
                      <a:pt x="5247" y="53"/>
                    </a:lnTo>
                    <a:lnTo>
                      <a:pt x="5253" y="56"/>
                    </a:lnTo>
                    <a:lnTo>
                      <a:pt x="5256" y="56"/>
                    </a:lnTo>
                    <a:lnTo>
                      <a:pt x="5262" y="56"/>
                    </a:lnTo>
                    <a:lnTo>
                      <a:pt x="5267" y="56"/>
                    </a:lnTo>
                    <a:lnTo>
                      <a:pt x="5276" y="58"/>
                    </a:lnTo>
                    <a:lnTo>
                      <a:pt x="5269" y="67"/>
                    </a:lnTo>
                    <a:lnTo>
                      <a:pt x="5262" y="74"/>
                    </a:lnTo>
                    <a:lnTo>
                      <a:pt x="5254" y="82"/>
                    </a:lnTo>
                    <a:lnTo>
                      <a:pt x="5249" y="92"/>
                    </a:lnTo>
                    <a:lnTo>
                      <a:pt x="5247" y="107"/>
                    </a:lnTo>
                    <a:lnTo>
                      <a:pt x="5256" y="114"/>
                    </a:lnTo>
                    <a:lnTo>
                      <a:pt x="5269" y="114"/>
                    </a:lnTo>
                    <a:lnTo>
                      <a:pt x="5281" y="110"/>
                    </a:lnTo>
                    <a:lnTo>
                      <a:pt x="5294" y="105"/>
                    </a:lnTo>
                    <a:lnTo>
                      <a:pt x="5305" y="98"/>
                    </a:lnTo>
                    <a:lnTo>
                      <a:pt x="5316" y="92"/>
                    </a:lnTo>
                    <a:lnTo>
                      <a:pt x="5321" y="112"/>
                    </a:lnTo>
                    <a:lnTo>
                      <a:pt x="5330" y="123"/>
                    </a:lnTo>
                    <a:lnTo>
                      <a:pt x="5345" y="128"/>
                    </a:lnTo>
                    <a:lnTo>
                      <a:pt x="5363" y="127"/>
                    </a:lnTo>
                    <a:lnTo>
                      <a:pt x="5364" y="134"/>
                    </a:lnTo>
                    <a:lnTo>
                      <a:pt x="5366" y="138"/>
                    </a:lnTo>
                    <a:lnTo>
                      <a:pt x="5368" y="141"/>
                    </a:lnTo>
                    <a:lnTo>
                      <a:pt x="5370" y="143"/>
                    </a:lnTo>
                    <a:lnTo>
                      <a:pt x="5373" y="141"/>
                    </a:lnTo>
                    <a:lnTo>
                      <a:pt x="5377" y="138"/>
                    </a:lnTo>
                    <a:lnTo>
                      <a:pt x="5381" y="134"/>
                    </a:lnTo>
                    <a:lnTo>
                      <a:pt x="5384" y="141"/>
                    </a:lnTo>
                    <a:lnTo>
                      <a:pt x="5388" y="145"/>
                    </a:lnTo>
                    <a:lnTo>
                      <a:pt x="5390" y="148"/>
                    </a:lnTo>
                    <a:lnTo>
                      <a:pt x="5393" y="148"/>
                    </a:lnTo>
                    <a:lnTo>
                      <a:pt x="5395" y="147"/>
                    </a:lnTo>
                    <a:lnTo>
                      <a:pt x="5397" y="145"/>
                    </a:lnTo>
                    <a:lnTo>
                      <a:pt x="5399" y="141"/>
                    </a:lnTo>
                    <a:lnTo>
                      <a:pt x="5401" y="136"/>
                    </a:lnTo>
                    <a:lnTo>
                      <a:pt x="5402" y="130"/>
                    </a:lnTo>
                    <a:lnTo>
                      <a:pt x="5404" y="123"/>
                    </a:lnTo>
                    <a:lnTo>
                      <a:pt x="5404" y="118"/>
                    </a:lnTo>
                    <a:lnTo>
                      <a:pt x="5422" y="114"/>
                    </a:lnTo>
                    <a:lnTo>
                      <a:pt x="5435" y="116"/>
                    </a:lnTo>
                    <a:lnTo>
                      <a:pt x="5444" y="118"/>
                    </a:lnTo>
                    <a:lnTo>
                      <a:pt x="5451" y="123"/>
                    </a:lnTo>
                    <a:lnTo>
                      <a:pt x="5462" y="128"/>
                    </a:lnTo>
                    <a:lnTo>
                      <a:pt x="5476" y="136"/>
                    </a:lnTo>
                    <a:lnTo>
                      <a:pt x="5478" y="147"/>
                    </a:lnTo>
                    <a:lnTo>
                      <a:pt x="5480" y="143"/>
                    </a:lnTo>
                    <a:lnTo>
                      <a:pt x="5482" y="141"/>
                    </a:lnTo>
                    <a:lnTo>
                      <a:pt x="5482" y="139"/>
                    </a:lnTo>
                    <a:lnTo>
                      <a:pt x="5480" y="138"/>
                    </a:lnTo>
                    <a:lnTo>
                      <a:pt x="5478" y="136"/>
                    </a:lnTo>
                    <a:lnTo>
                      <a:pt x="5476" y="136"/>
                    </a:lnTo>
                    <a:lnTo>
                      <a:pt x="5494" y="127"/>
                    </a:lnTo>
                    <a:lnTo>
                      <a:pt x="5509" y="123"/>
                    </a:lnTo>
                    <a:lnTo>
                      <a:pt x="5520" y="121"/>
                    </a:lnTo>
                    <a:lnTo>
                      <a:pt x="5530" y="123"/>
                    </a:lnTo>
                    <a:lnTo>
                      <a:pt x="5541" y="127"/>
                    </a:lnTo>
                    <a:lnTo>
                      <a:pt x="5554" y="128"/>
                    </a:lnTo>
                    <a:lnTo>
                      <a:pt x="5570" y="128"/>
                    </a:lnTo>
                    <a:lnTo>
                      <a:pt x="5572" y="132"/>
                    </a:lnTo>
                    <a:lnTo>
                      <a:pt x="5574" y="134"/>
                    </a:lnTo>
                    <a:lnTo>
                      <a:pt x="5577" y="136"/>
                    </a:lnTo>
                    <a:lnTo>
                      <a:pt x="5583" y="136"/>
                    </a:lnTo>
                    <a:lnTo>
                      <a:pt x="5586" y="136"/>
                    </a:lnTo>
                    <a:lnTo>
                      <a:pt x="5592" y="134"/>
                    </a:lnTo>
                    <a:lnTo>
                      <a:pt x="5597" y="134"/>
                    </a:lnTo>
                    <a:lnTo>
                      <a:pt x="5592" y="143"/>
                    </a:lnTo>
                    <a:lnTo>
                      <a:pt x="5584" y="150"/>
                    </a:lnTo>
                    <a:lnTo>
                      <a:pt x="5579" y="152"/>
                    </a:lnTo>
                    <a:lnTo>
                      <a:pt x="5572" y="154"/>
                    </a:lnTo>
                    <a:lnTo>
                      <a:pt x="5566" y="156"/>
                    </a:lnTo>
                    <a:lnTo>
                      <a:pt x="5563" y="157"/>
                    </a:lnTo>
                    <a:lnTo>
                      <a:pt x="5563" y="165"/>
                    </a:lnTo>
                    <a:lnTo>
                      <a:pt x="5568" y="174"/>
                    </a:lnTo>
                    <a:lnTo>
                      <a:pt x="5577" y="190"/>
                    </a:lnTo>
                    <a:lnTo>
                      <a:pt x="5557" y="184"/>
                    </a:lnTo>
                    <a:lnTo>
                      <a:pt x="5543" y="174"/>
                    </a:lnTo>
                    <a:lnTo>
                      <a:pt x="5530" y="157"/>
                    </a:lnTo>
                    <a:lnTo>
                      <a:pt x="5521" y="150"/>
                    </a:lnTo>
                    <a:lnTo>
                      <a:pt x="5511" y="147"/>
                    </a:lnTo>
                    <a:lnTo>
                      <a:pt x="5500" y="147"/>
                    </a:lnTo>
                    <a:lnTo>
                      <a:pt x="5491" y="150"/>
                    </a:lnTo>
                    <a:lnTo>
                      <a:pt x="5483" y="156"/>
                    </a:lnTo>
                    <a:lnTo>
                      <a:pt x="5483" y="165"/>
                    </a:lnTo>
                    <a:lnTo>
                      <a:pt x="5489" y="175"/>
                    </a:lnTo>
                    <a:lnTo>
                      <a:pt x="5487" y="175"/>
                    </a:lnTo>
                    <a:lnTo>
                      <a:pt x="5483" y="177"/>
                    </a:lnTo>
                    <a:lnTo>
                      <a:pt x="5482" y="179"/>
                    </a:lnTo>
                    <a:lnTo>
                      <a:pt x="5482" y="183"/>
                    </a:lnTo>
                    <a:lnTo>
                      <a:pt x="5483" y="186"/>
                    </a:lnTo>
                    <a:lnTo>
                      <a:pt x="5471" y="183"/>
                    </a:lnTo>
                    <a:lnTo>
                      <a:pt x="5462" y="179"/>
                    </a:lnTo>
                    <a:lnTo>
                      <a:pt x="5449" y="175"/>
                    </a:lnTo>
                    <a:lnTo>
                      <a:pt x="5437" y="174"/>
                    </a:lnTo>
                    <a:lnTo>
                      <a:pt x="5420" y="177"/>
                    </a:lnTo>
                    <a:lnTo>
                      <a:pt x="5426" y="201"/>
                    </a:lnTo>
                    <a:lnTo>
                      <a:pt x="5435" y="217"/>
                    </a:lnTo>
                    <a:lnTo>
                      <a:pt x="5458" y="208"/>
                    </a:lnTo>
                    <a:lnTo>
                      <a:pt x="5480" y="206"/>
                    </a:lnTo>
                    <a:lnTo>
                      <a:pt x="5500" y="206"/>
                    </a:lnTo>
                    <a:lnTo>
                      <a:pt x="5520" y="208"/>
                    </a:lnTo>
                    <a:lnTo>
                      <a:pt x="5538" y="208"/>
                    </a:lnTo>
                    <a:lnTo>
                      <a:pt x="5539" y="226"/>
                    </a:lnTo>
                    <a:lnTo>
                      <a:pt x="5539" y="239"/>
                    </a:lnTo>
                    <a:lnTo>
                      <a:pt x="5536" y="248"/>
                    </a:lnTo>
                    <a:lnTo>
                      <a:pt x="5530" y="255"/>
                    </a:lnTo>
                    <a:lnTo>
                      <a:pt x="5525" y="258"/>
                    </a:lnTo>
                    <a:lnTo>
                      <a:pt x="5521" y="266"/>
                    </a:lnTo>
                    <a:lnTo>
                      <a:pt x="5520" y="273"/>
                    </a:lnTo>
                    <a:lnTo>
                      <a:pt x="5521" y="285"/>
                    </a:lnTo>
                    <a:lnTo>
                      <a:pt x="5511" y="289"/>
                    </a:lnTo>
                    <a:lnTo>
                      <a:pt x="5502" y="287"/>
                    </a:lnTo>
                    <a:lnTo>
                      <a:pt x="5494" y="284"/>
                    </a:lnTo>
                    <a:lnTo>
                      <a:pt x="5487" y="282"/>
                    </a:lnTo>
                    <a:lnTo>
                      <a:pt x="5478" y="284"/>
                    </a:lnTo>
                    <a:lnTo>
                      <a:pt x="5476" y="271"/>
                    </a:lnTo>
                    <a:lnTo>
                      <a:pt x="5480" y="262"/>
                    </a:lnTo>
                    <a:lnTo>
                      <a:pt x="5482" y="251"/>
                    </a:lnTo>
                    <a:lnTo>
                      <a:pt x="5482" y="240"/>
                    </a:lnTo>
                    <a:lnTo>
                      <a:pt x="5476" y="242"/>
                    </a:lnTo>
                    <a:lnTo>
                      <a:pt x="5474" y="244"/>
                    </a:lnTo>
                    <a:lnTo>
                      <a:pt x="5471" y="248"/>
                    </a:lnTo>
                    <a:lnTo>
                      <a:pt x="5469" y="251"/>
                    </a:lnTo>
                    <a:lnTo>
                      <a:pt x="5465" y="253"/>
                    </a:lnTo>
                    <a:lnTo>
                      <a:pt x="5464" y="244"/>
                    </a:lnTo>
                    <a:lnTo>
                      <a:pt x="5460" y="246"/>
                    </a:lnTo>
                    <a:lnTo>
                      <a:pt x="5460" y="248"/>
                    </a:lnTo>
                    <a:lnTo>
                      <a:pt x="5460" y="251"/>
                    </a:lnTo>
                    <a:lnTo>
                      <a:pt x="5460" y="253"/>
                    </a:lnTo>
                    <a:lnTo>
                      <a:pt x="5464" y="253"/>
                    </a:lnTo>
                    <a:lnTo>
                      <a:pt x="5465" y="253"/>
                    </a:lnTo>
                    <a:lnTo>
                      <a:pt x="5464" y="267"/>
                    </a:lnTo>
                    <a:lnTo>
                      <a:pt x="5458" y="273"/>
                    </a:lnTo>
                    <a:lnTo>
                      <a:pt x="5453" y="275"/>
                    </a:lnTo>
                    <a:lnTo>
                      <a:pt x="5446" y="275"/>
                    </a:lnTo>
                    <a:lnTo>
                      <a:pt x="5438" y="275"/>
                    </a:lnTo>
                    <a:lnTo>
                      <a:pt x="5431" y="276"/>
                    </a:lnTo>
                    <a:lnTo>
                      <a:pt x="5426" y="282"/>
                    </a:lnTo>
                    <a:lnTo>
                      <a:pt x="5428" y="294"/>
                    </a:lnTo>
                    <a:lnTo>
                      <a:pt x="5431" y="302"/>
                    </a:lnTo>
                    <a:lnTo>
                      <a:pt x="5438" y="307"/>
                    </a:lnTo>
                    <a:lnTo>
                      <a:pt x="5444" y="311"/>
                    </a:lnTo>
                    <a:lnTo>
                      <a:pt x="5449" y="318"/>
                    </a:lnTo>
                    <a:lnTo>
                      <a:pt x="5449" y="331"/>
                    </a:lnTo>
                    <a:lnTo>
                      <a:pt x="5417" y="338"/>
                    </a:lnTo>
                    <a:lnTo>
                      <a:pt x="5415" y="309"/>
                    </a:lnTo>
                    <a:lnTo>
                      <a:pt x="5411" y="289"/>
                    </a:lnTo>
                    <a:lnTo>
                      <a:pt x="5404" y="276"/>
                    </a:lnTo>
                    <a:lnTo>
                      <a:pt x="5391" y="269"/>
                    </a:lnTo>
                    <a:lnTo>
                      <a:pt x="5372" y="262"/>
                    </a:lnTo>
                    <a:lnTo>
                      <a:pt x="5375" y="258"/>
                    </a:lnTo>
                    <a:lnTo>
                      <a:pt x="5375" y="257"/>
                    </a:lnTo>
                    <a:lnTo>
                      <a:pt x="5375" y="255"/>
                    </a:lnTo>
                    <a:lnTo>
                      <a:pt x="5375" y="253"/>
                    </a:lnTo>
                    <a:lnTo>
                      <a:pt x="5373" y="253"/>
                    </a:lnTo>
                    <a:lnTo>
                      <a:pt x="5372" y="255"/>
                    </a:lnTo>
                    <a:lnTo>
                      <a:pt x="5372" y="257"/>
                    </a:lnTo>
                    <a:lnTo>
                      <a:pt x="5372" y="262"/>
                    </a:lnTo>
                    <a:lnTo>
                      <a:pt x="5363" y="264"/>
                    </a:lnTo>
                    <a:lnTo>
                      <a:pt x="5361" y="258"/>
                    </a:lnTo>
                    <a:lnTo>
                      <a:pt x="5359" y="258"/>
                    </a:lnTo>
                    <a:lnTo>
                      <a:pt x="5357" y="258"/>
                    </a:lnTo>
                    <a:lnTo>
                      <a:pt x="5357" y="258"/>
                    </a:lnTo>
                    <a:lnTo>
                      <a:pt x="5357" y="260"/>
                    </a:lnTo>
                    <a:lnTo>
                      <a:pt x="5357" y="262"/>
                    </a:lnTo>
                    <a:lnTo>
                      <a:pt x="5359" y="264"/>
                    </a:lnTo>
                    <a:lnTo>
                      <a:pt x="5363" y="264"/>
                    </a:lnTo>
                    <a:lnTo>
                      <a:pt x="5357" y="275"/>
                    </a:lnTo>
                    <a:lnTo>
                      <a:pt x="5357" y="287"/>
                    </a:lnTo>
                    <a:lnTo>
                      <a:pt x="5361" y="298"/>
                    </a:lnTo>
                    <a:lnTo>
                      <a:pt x="5368" y="303"/>
                    </a:lnTo>
                    <a:lnTo>
                      <a:pt x="5379" y="305"/>
                    </a:lnTo>
                    <a:lnTo>
                      <a:pt x="5393" y="300"/>
                    </a:lnTo>
                    <a:lnTo>
                      <a:pt x="5391" y="313"/>
                    </a:lnTo>
                    <a:lnTo>
                      <a:pt x="5384" y="320"/>
                    </a:lnTo>
                    <a:lnTo>
                      <a:pt x="5377" y="323"/>
                    </a:lnTo>
                    <a:lnTo>
                      <a:pt x="5366" y="322"/>
                    </a:lnTo>
                    <a:lnTo>
                      <a:pt x="5355" y="320"/>
                    </a:lnTo>
                    <a:lnTo>
                      <a:pt x="5345" y="320"/>
                    </a:lnTo>
                    <a:lnTo>
                      <a:pt x="5346" y="300"/>
                    </a:lnTo>
                    <a:lnTo>
                      <a:pt x="5345" y="285"/>
                    </a:lnTo>
                    <a:lnTo>
                      <a:pt x="5339" y="276"/>
                    </a:lnTo>
                    <a:lnTo>
                      <a:pt x="5330" y="271"/>
                    </a:lnTo>
                    <a:lnTo>
                      <a:pt x="5319" y="269"/>
                    </a:lnTo>
                    <a:lnTo>
                      <a:pt x="5307" y="269"/>
                    </a:lnTo>
                    <a:lnTo>
                      <a:pt x="5294" y="271"/>
                    </a:lnTo>
                    <a:lnTo>
                      <a:pt x="5281" y="271"/>
                    </a:lnTo>
                    <a:lnTo>
                      <a:pt x="5269" y="271"/>
                    </a:lnTo>
                    <a:lnTo>
                      <a:pt x="5272" y="291"/>
                    </a:lnTo>
                    <a:lnTo>
                      <a:pt x="5281" y="298"/>
                    </a:lnTo>
                    <a:lnTo>
                      <a:pt x="5294" y="298"/>
                    </a:lnTo>
                    <a:lnTo>
                      <a:pt x="5309" y="298"/>
                    </a:lnTo>
                    <a:lnTo>
                      <a:pt x="5321" y="298"/>
                    </a:lnTo>
                    <a:lnTo>
                      <a:pt x="5334" y="300"/>
                    </a:lnTo>
                    <a:lnTo>
                      <a:pt x="5336" y="313"/>
                    </a:lnTo>
                    <a:lnTo>
                      <a:pt x="5334" y="318"/>
                    </a:lnTo>
                    <a:lnTo>
                      <a:pt x="5330" y="320"/>
                    </a:lnTo>
                    <a:lnTo>
                      <a:pt x="5325" y="318"/>
                    </a:lnTo>
                    <a:lnTo>
                      <a:pt x="5319" y="316"/>
                    </a:lnTo>
                    <a:lnTo>
                      <a:pt x="5312" y="316"/>
                    </a:lnTo>
                    <a:lnTo>
                      <a:pt x="5307" y="320"/>
                    </a:lnTo>
                    <a:lnTo>
                      <a:pt x="5303" y="327"/>
                    </a:lnTo>
                    <a:lnTo>
                      <a:pt x="5312" y="341"/>
                    </a:lnTo>
                    <a:lnTo>
                      <a:pt x="5325" y="349"/>
                    </a:lnTo>
                    <a:lnTo>
                      <a:pt x="5341" y="352"/>
                    </a:lnTo>
                    <a:lnTo>
                      <a:pt x="5359" y="354"/>
                    </a:lnTo>
                    <a:lnTo>
                      <a:pt x="5377" y="354"/>
                    </a:lnTo>
                    <a:lnTo>
                      <a:pt x="5395" y="352"/>
                    </a:lnTo>
                    <a:lnTo>
                      <a:pt x="5411" y="354"/>
                    </a:lnTo>
                    <a:lnTo>
                      <a:pt x="5426" y="359"/>
                    </a:lnTo>
                    <a:lnTo>
                      <a:pt x="5438" y="368"/>
                    </a:lnTo>
                    <a:lnTo>
                      <a:pt x="5447" y="383"/>
                    </a:lnTo>
                    <a:lnTo>
                      <a:pt x="5460" y="379"/>
                    </a:lnTo>
                    <a:lnTo>
                      <a:pt x="5473" y="379"/>
                    </a:lnTo>
                    <a:lnTo>
                      <a:pt x="5487" y="377"/>
                    </a:lnTo>
                    <a:lnTo>
                      <a:pt x="5500" y="376"/>
                    </a:lnTo>
                    <a:lnTo>
                      <a:pt x="5509" y="370"/>
                    </a:lnTo>
                    <a:lnTo>
                      <a:pt x="5514" y="359"/>
                    </a:lnTo>
                    <a:lnTo>
                      <a:pt x="5518" y="361"/>
                    </a:lnTo>
                    <a:lnTo>
                      <a:pt x="5521" y="363"/>
                    </a:lnTo>
                    <a:lnTo>
                      <a:pt x="5523" y="367"/>
                    </a:lnTo>
                    <a:lnTo>
                      <a:pt x="5525" y="372"/>
                    </a:lnTo>
                    <a:lnTo>
                      <a:pt x="5525" y="379"/>
                    </a:lnTo>
                    <a:lnTo>
                      <a:pt x="5521" y="381"/>
                    </a:lnTo>
                    <a:lnTo>
                      <a:pt x="5520" y="383"/>
                    </a:lnTo>
                    <a:lnTo>
                      <a:pt x="5520" y="386"/>
                    </a:lnTo>
                    <a:lnTo>
                      <a:pt x="5521" y="388"/>
                    </a:lnTo>
                    <a:lnTo>
                      <a:pt x="5523" y="390"/>
                    </a:lnTo>
                    <a:lnTo>
                      <a:pt x="5527" y="390"/>
                    </a:lnTo>
                    <a:lnTo>
                      <a:pt x="5525" y="394"/>
                    </a:lnTo>
                    <a:lnTo>
                      <a:pt x="5523" y="395"/>
                    </a:lnTo>
                    <a:lnTo>
                      <a:pt x="5521" y="399"/>
                    </a:lnTo>
                    <a:lnTo>
                      <a:pt x="5518" y="401"/>
                    </a:lnTo>
                    <a:lnTo>
                      <a:pt x="5516" y="403"/>
                    </a:lnTo>
                    <a:lnTo>
                      <a:pt x="5514" y="405"/>
                    </a:lnTo>
                    <a:lnTo>
                      <a:pt x="5512" y="408"/>
                    </a:lnTo>
                    <a:lnTo>
                      <a:pt x="5512" y="414"/>
                    </a:lnTo>
                    <a:lnTo>
                      <a:pt x="5500" y="415"/>
                    </a:lnTo>
                    <a:lnTo>
                      <a:pt x="5483" y="414"/>
                    </a:lnTo>
                    <a:lnTo>
                      <a:pt x="5467" y="410"/>
                    </a:lnTo>
                    <a:lnTo>
                      <a:pt x="5447" y="408"/>
                    </a:lnTo>
                    <a:lnTo>
                      <a:pt x="5428" y="408"/>
                    </a:lnTo>
                    <a:lnTo>
                      <a:pt x="5410" y="414"/>
                    </a:lnTo>
                    <a:lnTo>
                      <a:pt x="5393" y="426"/>
                    </a:lnTo>
                    <a:lnTo>
                      <a:pt x="5411" y="435"/>
                    </a:lnTo>
                    <a:lnTo>
                      <a:pt x="5431" y="441"/>
                    </a:lnTo>
                    <a:lnTo>
                      <a:pt x="5455" y="444"/>
                    </a:lnTo>
                    <a:lnTo>
                      <a:pt x="5476" y="444"/>
                    </a:lnTo>
                    <a:lnTo>
                      <a:pt x="5496" y="441"/>
                    </a:lnTo>
                    <a:lnTo>
                      <a:pt x="5512" y="433"/>
                    </a:lnTo>
                    <a:lnTo>
                      <a:pt x="5521" y="423"/>
                    </a:lnTo>
                    <a:lnTo>
                      <a:pt x="5525" y="424"/>
                    </a:lnTo>
                    <a:lnTo>
                      <a:pt x="5529" y="428"/>
                    </a:lnTo>
                    <a:lnTo>
                      <a:pt x="5530" y="432"/>
                    </a:lnTo>
                    <a:lnTo>
                      <a:pt x="5534" y="433"/>
                    </a:lnTo>
                    <a:lnTo>
                      <a:pt x="5536" y="437"/>
                    </a:lnTo>
                    <a:lnTo>
                      <a:pt x="5539" y="439"/>
                    </a:lnTo>
                    <a:lnTo>
                      <a:pt x="5545" y="439"/>
                    </a:lnTo>
                    <a:lnTo>
                      <a:pt x="5550" y="437"/>
                    </a:lnTo>
                    <a:lnTo>
                      <a:pt x="5568" y="450"/>
                    </a:lnTo>
                    <a:lnTo>
                      <a:pt x="5588" y="455"/>
                    </a:lnTo>
                    <a:lnTo>
                      <a:pt x="5612" y="459"/>
                    </a:lnTo>
                    <a:lnTo>
                      <a:pt x="5635" y="460"/>
                    </a:lnTo>
                    <a:lnTo>
                      <a:pt x="5660" y="460"/>
                    </a:lnTo>
                    <a:lnTo>
                      <a:pt x="5682" y="464"/>
                    </a:lnTo>
                    <a:lnTo>
                      <a:pt x="5675" y="486"/>
                    </a:lnTo>
                    <a:lnTo>
                      <a:pt x="5666" y="504"/>
                    </a:lnTo>
                    <a:lnTo>
                      <a:pt x="5657" y="516"/>
                    </a:lnTo>
                    <a:lnTo>
                      <a:pt x="5646" y="525"/>
                    </a:lnTo>
                    <a:lnTo>
                      <a:pt x="5637" y="534"/>
                    </a:lnTo>
                    <a:lnTo>
                      <a:pt x="5630" y="545"/>
                    </a:lnTo>
                    <a:lnTo>
                      <a:pt x="5626" y="556"/>
                    </a:lnTo>
                    <a:lnTo>
                      <a:pt x="5626" y="570"/>
                    </a:lnTo>
                    <a:lnTo>
                      <a:pt x="5630" y="590"/>
                    </a:lnTo>
                    <a:lnTo>
                      <a:pt x="5633" y="596"/>
                    </a:lnTo>
                    <a:lnTo>
                      <a:pt x="5639" y="596"/>
                    </a:lnTo>
                    <a:lnTo>
                      <a:pt x="5644" y="592"/>
                    </a:lnTo>
                    <a:lnTo>
                      <a:pt x="5651" y="589"/>
                    </a:lnTo>
                    <a:lnTo>
                      <a:pt x="5658" y="587"/>
                    </a:lnTo>
                    <a:lnTo>
                      <a:pt x="5666" y="594"/>
                    </a:lnTo>
                    <a:lnTo>
                      <a:pt x="5666" y="608"/>
                    </a:lnTo>
                    <a:lnTo>
                      <a:pt x="5662" y="619"/>
                    </a:lnTo>
                    <a:lnTo>
                      <a:pt x="5657" y="628"/>
                    </a:lnTo>
                    <a:lnTo>
                      <a:pt x="5649" y="635"/>
                    </a:lnTo>
                    <a:lnTo>
                      <a:pt x="5646" y="646"/>
                    </a:lnTo>
                    <a:lnTo>
                      <a:pt x="5648" y="661"/>
                    </a:lnTo>
                    <a:lnTo>
                      <a:pt x="5644" y="664"/>
                    </a:lnTo>
                    <a:lnTo>
                      <a:pt x="5640" y="668"/>
                    </a:lnTo>
                    <a:lnTo>
                      <a:pt x="5635" y="672"/>
                    </a:lnTo>
                    <a:lnTo>
                      <a:pt x="5630" y="675"/>
                    </a:lnTo>
                    <a:lnTo>
                      <a:pt x="5624" y="677"/>
                    </a:lnTo>
                    <a:lnTo>
                      <a:pt x="5630" y="682"/>
                    </a:lnTo>
                    <a:lnTo>
                      <a:pt x="5639" y="682"/>
                    </a:lnTo>
                    <a:lnTo>
                      <a:pt x="5649" y="681"/>
                    </a:lnTo>
                    <a:lnTo>
                      <a:pt x="5658" y="681"/>
                    </a:lnTo>
                    <a:lnTo>
                      <a:pt x="5671" y="688"/>
                    </a:lnTo>
                    <a:lnTo>
                      <a:pt x="5685" y="691"/>
                    </a:lnTo>
                    <a:lnTo>
                      <a:pt x="5700" y="695"/>
                    </a:lnTo>
                    <a:lnTo>
                      <a:pt x="5713" y="700"/>
                    </a:lnTo>
                    <a:lnTo>
                      <a:pt x="5718" y="731"/>
                    </a:lnTo>
                    <a:lnTo>
                      <a:pt x="5613" y="738"/>
                    </a:lnTo>
                    <a:lnTo>
                      <a:pt x="5514" y="744"/>
                    </a:lnTo>
                    <a:lnTo>
                      <a:pt x="5419" y="747"/>
                    </a:lnTo>
                    <a:lnTo>
                      <a:pt x="5325" y="751"/>
                    </a:lnTo>
                    <a:lnTo>
                      <a:pt x="5233" y="754"/>
                    </a:lnTo>
                    <a:lnTo>
                      <a:pt x="5141" y="758"/>
                    </a:lnTo>
                    <a:lnTo>
                      <a:pt x="5045" y="764"/>
                    </a:lnTo>
                    <a:lnTo>
                      <a:pt x="4948" y="771"/>
                    </a:lnTo>
                    <a:lnTo>
                      <a:pt x="4843" y="782"/>
                    </a:lnTo>
                    <a:lnTo>
                      <a:pt x="4733" y="796"/>
                    </a:lnTo>
                    <a:lnTo>
                      <a:pt x="4737" y="789"/>
                    </a:lnTo>
                    <a:lnTo>
                      <a:pt x="4739" y="783"/>
                    </a:lnTo>
                    <a:lnTo>
                      <a:pt x="4739" y="780"/>
                    </a:lnTo>
                    <a:lnTo>
                      <a:pt x="4737" y="776"/>
                    </a:lnTo>
                    <a:lnTo>
                      <a:pt x="4733" y="776"/>
                    </a:lnTo>
                    <a:lnTo>
                      <a:pt x="4730" y="776"/>
                    </a:lnTo>
                    <a:lnTo>
                      <a:pt x="4722" y="776"/>
                    </a:lnTo>
                    <a:lnTo>
                      <a:pt x="4713" y="780"/>
                    </a:lnTo>
                    <a:lnTo>
                      <a:pt x="4712" y="774"/>
                    </a:lnTo>
                    <a:lnTo>
                      <a:pt x="4710" y="773"/>
                    </a:lnTo>
                    <a:lnTo>
                      <a:pt x="4706" y="773"/>
                    </a:lnTo>
                    <a:lnTo>
                      <a:pt x="4703" y="773"/>
                    </a:lnTo>
                    <a:lnTo>
                      <a:pt x="4699" y="774"/>
                    </a:lnTo>
                    <a:lnTo>
                      <a:pt x="4697" y="778"/>
                    </a:lnTo>
                    <a:lnTo>
                      <a:pt x="4697" y="782"/>
                    </a:lnTo>
                    <a:lnTo>
                      <a:pt x="4693" y="782"/>
                    </a:lnTo>
                    <a:lnTo>
                      <a:pt x="4690" y="782"/>
                    </a:lnTo>
                    <a:lnTo>
                      <a:pt x="4688" y="780"/>
                    </a:lnTo>
                    <a:lnTo>
                      <a:pt x="4684" y="778"/>
                    </a:lnTo>
                    <a:lnTo>
                      <a:pt x="4683" y="776"/>
                    </a:lnTo>
                    <a:lnTo>
                      <a:pt x="4679" y="774"/>
                    </a:lnTo>
                    <a:lnTo>
                      <a:pt x="4677" y="771"/>
                    </a:lnTo>
                    <a:lnTo>
                      <a:pt x="4675" y="769"/>
                    </a:lnTo>
                    <a:lnTo>
                      <a:pt x="4674" y="769"/>
                    </a:lnTo>
                    <a:lnTo>
                      <a:pt x="4672" y="771"/>
                    </a:lnTo>
                    <a:lnTo>
                      <a:pt x="4674" y="773"/>
                    </a:lnTo>
                    <a:lnTo>
                      <a:pt x="4674" y="774"/>
                    </a:lnTo>
                    <a:lnTo>
                      <a:pt x="4675" y="776"/>
                    </a:lnTo>
                    <a:lnTo>
                      <a:pt x="4679" y="774"/>
                    </a:lnTo>
                    <a:lnTo>
                      <a:pt x="4630" y="787"/>
                    </a:lnTo>
                    <a:lnTo>
                      <a:pt x="4582" y="792"/>
                    </a:lnTo>
                    <a:lnTo>
                      <a:pt x="4531" y="796"/>
                    </a:lnTo>
                    <a:lnTo>
                      <a:pt x="4481" y="796"/>
                    </a:lnTo>
                    <a:lnTo>
                      <a:pt x="4419" y="800"/>
                    </a:lnTo>
                    <a:lnTo>
                      <a:pt x="4358" y="801"/>
                    </a:lnTo>
                    <a:lnTo>
                      <a:pt x="4297" y="801"/>
                    </a:lnTo>
                    <a:lnTo>
                      <a:pt x="4235" y="798"/>
                    </a:lnTo>
                    <a:lnTo>
                      <a:pt x="4235" y="794"/>
                    </a:lnTo>
                    <a:lnTo>
                      <a:pt x="4237" y="792"/>
                    </a:lnTo>
                    <a:lnTo>
                      <a:pt x="4223" y="803"/>
                    </a:lnTo>
                    <a:lnTo>
                      <a:pt x="4205" y="809"/>
                    </a:lnTo>
                    <a:lnTo>
                      <a:pt x="4185" y="812"/>
                    </a:lnTo>
                    <a:lnTo>
                      <a:pt x="4163" y="812"/>
                    </a:lnTo>
                    <a:lnTo>
                      <a:pt x="4143" y="812"/>
                    </a:lnTo>
                    <a:lnTo>
                      <a:pt x="4125" y="812"/>
                    </a:lnTo>
                    <a:lnTo>
                      <a:pt x="4055" y="816"/>
                    </a:lnTo>
                    <a:lnTo>
                      <a:pt x="3985" y="821"/>
                    </a:lnTo>
                    <a:lnTo>
                      <a:pt x="3914" y="827"/>
                    </a:lnTo>
                    <a:lnTo>
                      <a:pt x="3860" y="827"/>
                    </a:lnTo>
                    <a:lnTo>
                      <a:pt x="3806" y="828"/>
                    </a:lnTo>
                    <a:lnTo>
                      <a:pt x="3752" y="832"/>
                    </a:lnTo>
                    <a:lnTo>
                      <a:pt x="3700" y="841"/>
                    </a:lnTo>
                    <a:lnTo>
                      <a:pt x="3701" y="856"/>
                    </a:lnTo>
                    <a:lnTo>
                      <a:pt x="3709" y="866"/>
                    </a:lnTo>
                    <a:lnTo>
                      <a:pt x="3720" y="872"/>
                    </a:lnTo>
                    <a:lnTo>
                      <a:pt x="3732" y="875"/>
                    </a:lnTo>
                    <a:lnTo>
                      <a:pt x="3748" y="875"/>
                    </a:lnTo>
                    <a:lnTo>
                      <a:pt x="3765" y="874"/>
                    </a:lnTo>
                    <a:lnTo>
                      <a:pt x="3779" y="870"/>
                    </a:lnTo>
                    <a:lnTo>
                      <a:pt x="3790" y="868"/>
                    </a:lnTo>
                    <a:lnTo>
                      <a:pt x="3830" y="859"/>
                    </a:lnTo>
                    <a:lnTo>
                      <a:pt x="3871" y="856"/>
                    </a:lnTo>
                    <a:lnTo>
                      <a:pt x="3911" y="861"/>
                    </a:lnTo>
                    <a:lnTo>
                      <a:pt x="3903" y="861"/>
                    </a:lnTo>
                    <a:lnTo>
                      <a:pt x="3898" y="863"/>
                    </a:lnTo>
                    <a:lnTo>
                      <a:pt x="3893" y="866"/>
                    </a:lnTo>
                    <a:lnTo>
                      <a:pt x="3887" y="872"/>
                    </a:lnTo>
                    <a:lnTo>
                      <a:pt x="3898" y="875"/>
                    </a:lnTo>
                    <a:lnTo>
                      <a:pt x="3907" y="872"/>
                    </a:lnTo>
                    <a:lnTo>
                      <a:pt x="3918" y="866"/>
                    </a:lnTo>
                    <a:lnTo>
                      <a:pt x="3927" y="861"/>
                    </a:lnTo>
                    <a:lnTo>
                      <a:pt x="3949" y="852"/>
                    </a:lnTo>
                    <a:lnTo>
                      <a:pt x="3970" y="848"/>
                    </a:lnTo>
                    <a:lnTo>
                      <a:pt x="3994" y="848"/>
                    </a:lnTo>
                    <a:lnTo>
                      <a:pt x="3985" y="859"/>
                    </a:lnTo>
                    <a:lnTo>
                      <a:pt x="3974" y="865"/>
                    </a:lnTo>
                    <a:lnTo>
                      <a:pt x="3961" y="868"/>
                    </a:lnTo>
                    <a:lnTo>
                      <a:pt x="3949" y="866"/>
                    </a:lnTo>
                    <a:lnTo>
                      <a:pt x="3954" y="875"/>
                    </a:lnTo>
                    <a:lnTo>
                      <a:pt x="3959" y="888"/>
                    </a:lnTo>
                    <a:lnTo>
                      <a:pt x="3965" y="901"/>
                    </a:lnTo>
                    <a:lnTo>
                      <a:pt x="3967" y="913"/>
                    </a:lnTo>
                    <a:lnTo>
                      <a:pt x="3965" y="924"/>
                    </a:lnTo>
                    <a:lnTo>
                      <a:pt x="3956" y="931"/>
                    </a:lnTo>
                    <a:lnTo>
                      <a:pt x="3947" y="933"/>
                    </a:lnTo>
                    <a:lnTo>
                      <a:pt x="3936" y="933"/>
                    </a:lnTo>
                    <a:lnTo>
                      <a:pt x="3925" y="935"/>
                    </a:lnTo>
                    <a:lnTo>
                      <a:pt x="3918" y="944"/>
                    </a:lnTo>
                    <a:lnTo>
                      <a:pt x="3949" y="955"/>
                    </a:lnTo>
                    <a:lnTo>
                      <a:pt x="3981" y="958"/>
                    </a:lnTo>
                    <a:lnTo>
                      <a:pt x="4017" y="960"/>
                    </a:lnTo>
                    <a:lnTo>
                      <a:pt x="4053" y="958"/>
                    </a:lnTo>
                    <a:lnTo>
                      <a:pt x="4091" y="953"/>
                    </a:lnTo>
                    <a:lnTo>
                      <a:pt x="4124" y="946"/>
                    </a:lnTo>
                    <a:lnTo>
                      <a:pt x="4154" y="939"/>
                    </a:lnTo>
                    <a:lnTo>
                      <a:pt x="4151" y="920"/>
                    </a:lnTo>
                    <a:lnTo>
                      <a:pt x="4152" y="906"/>
                    </a:lnTo>
                    <a:lnTo>
                      <a:pt x="4156" y="893"/>
                    </a:lnTo>
                    <a:lnTo>
                      <a:pt x="4160" y="879"/>
                    </a:lnTo>
                    <a:lnTo>
                      <a:pt x="4163" y="863"/>
                    </a:lnTo>
                    <a:lnTo>
                      <a:pt x="4165" y="859"/>
                    </a:lnTo>
                    <a:lnTo>
                      <a:pt x="4165" y="856"/>
                    </a:lnTo>
                    <a:lnTo>
                      <a:pt x="4165" y="852"/>
                    </a:lnTo>
                    <a:lnTo>
                      <a:pt x="4165" y="848"/>
                    </a:lnTo>
                    <a:lnTo>
                      <a:pt x="4165" y="845"/>
                    </a:lnTo>
                    <a:lnTo>
                      <a:pt x="4163" y="843"/>
                    </a:lnTo>
                    <a:lnTo>
                      <a:pt x="4161" y="841"/>
                    </a:lnTo>
                    <a:lnTo>
                      <a:pt x="4158" y="841"/>
                    </a:lnTo>
                    <a:lnTo>
                      <a:pt x="4154" y="843"/>
                    </a:lnTo>
                    <a:lnTo>
                      <a:pt x="4147" y="845"/>
                    </a:lnTo>
                    <a:lnTo>
                      <a:pt x="4174" y="834"/>
                    </a:lnTo>
                    <a:lnTo>
                      <a:pt x="4201" y="828"/>
                    </a:lnTo>
                    <a:lnTo>
                      <a:pt x="4232" y="827"/>
                    </a:lnTo>
                    <a:lnTo>
                      <a:pt x="4262" y="827"/>
                    </a:lnTo>
                    <a:lnTo>
                      <a:pt x="4291" y="828"/>
                    </a:lnTo>
                    <a:lnTo>
                      <a:pt x="4318" y="828"/>
                    </a:lnTo>
                    <a:lnTo>
                      <a:pt x="4322" y="839"/>
                    </a:lnTo>
                    <a:lnTo>
                      <a:pt x="4327" y="847"/>
                    </a:lnTo>
                    <a:lnTo>
                      <a:pt x="4338" y="850"/>
                    </a:lnTo>
                    <a:lnTo>
                      <a:pt x="4349" y="852"/>
                    </a:lnTo>
                    <a:lnTo>
                      <a:pt x="4362" y="850"/>
                    </a:lnTo>
                    <a:lnTo>
                      <a:pt x="4371" y="847"/>
                    </a:lnTo>
                    <a:lnTo>
                      <a:pt x="4389" y="839"/>
                    </a:lnTo>
                    <a:lnTo>
                      <a:pt x="4403" y="832"/>
                    </a:lnTo>
                    <a:lnTo>
                      <a:pt x="4416" y="827"/>
                    </a:lnTo>
                    <a:lnTo>
                      <a:pt x="4428" y="825"/>
                    </a:lnTo>
                    <a:lnTo>
                      <a:pt x="4443" y="832"/>
                    </a:lnTo>
                    <a:lnTo>
                      <a:pt x="4455" y="843"/>
                    </a:lnTo>
                    <a:lnTo>
                      <a:pt x="4466" y="848"/>
                    </a:lnTo>
                    <a:lnTo>
                      <a:pt x="4475" y="850"/>
                    </a:lnTo>
                    <a:lnTo>
                      <a:pt x="4486" y="848"/>
                    </a:lnTo>
                    <a:lnTo>
                      <a:pt x="4502" y="841"/>
                    </a:lnTo>
                    <a:lnTo>
                      <a:pt x="4515" y="836"/>
                    </a:lnTo>
                    <a:lnTo>
                      <a:pt x="4529" y="830"/>
                    </a:lnTo>
                    <a:lnTo>
                      <a:pt x="4540" y="823"/>
                    </a:lnTo>
                    <a:lnTo>
                      <a:pt x="4546" y="812"/>
                    </a:lnTo>
                    <a:lnTo>
                      <a:pt x="4565" y="823"/>
                    </a:lnTo>
                    <a:lnTo>
                      <a:pt x="4587" y="828"/>
                    </a:lnTo>
                    <a:lnTo>
                      <a:pt x="4611" y="827"/>
                    </a:lnTo>
                    <a:lnTo>
                      <a:pt x="4638" y="823"/>
                    </a:lnTo>
                    <a:lnTo>
                      <a:pt x="4663" y="818"/>
                    </a:lnTo>
                    <a:lnTo>
                      <a:pt x="4690" y="814"/>
                    </a:lnTo>
                    <a:lnTo>
                      <a:pt x="4713" y="814"/>
                    </a:lnTo>
                    <a:lnTo>
                      <a:pt x="4735" y="818"/>
                    </a:lnTo>
                    <a:lnTo>
                      <a:pt x="4735" y="821"/>
                    </a:lnTo>
                    <a:lnTo>
                      <a:pt x="4731" y="827"/>
                    </a:lnTo>
                    <a:lnTo>
                      <a:pt x="4728" y="828"/>
                    </a:lnTo>
                    <a:lnTo>
                      <a:pt x="4724" y="830"/>
                    </a:lnTo>
                    <a:lnTo>
                      <a:pt x="4719" y="832"/>
                    </a:lnTo>
                    <a:lnTo>
                      <a:pt x="4713" y="832"/>
                    </a:lnTo>
                    <a:lnTo>
                      <a:pt x="4722" y="841"/>
                    </a:lnTo>
                    <a:lnTo>
                      <a:pt x="4737" y="848"/>
                    </a:lnTo>
                    <a:lnTo>
                      <a:pt x="4753" y="852"/>
                    </a:lnTo>
                    <a:lnTo>
                      <a:pt x="4766" y="854"/>
                    </a:lnTo>
                    <a:lnTo>
                      <a:pt x="4769" y="874"/>
                    </a:lnTo>
                    <a:lnTo>
                      <a:pt x="4771" y="890"/>
                    </a:lnTo>
                    <a:lnTo>
                      <a:pt x="4773" y="904"/>
                    </a:lnTo>
                    <a:lnTo>
                      <a:pt x="4778" y="915"/>
                    </a:lnTo>
                    <a:lnTo>
                      <a:pt x="4791" y="922"/>
                    </a:lnTo>
                    <a:lnTo>
                      <a:pt x="4813" y="928"/>
                    </a:lnTo>
                    <a:lnTo>
                      <a:pt x="4845" y="928"/>
                    </a:lnTo>
                    <a:lnTo>
                      <a:pt x="4876" y="919"/>
                    </a:lnTo>
                    <a:lnTo>
                      <a:pt x="4903" y="901"/>
                    </a:lnTo>
                    <a:lnTo>
                      <a:pt x="4914" y="911"/>
                    </a:lnTo>
                    <a:lnTo>
                      <a:pt x="4926" y="915"/>
                    </a:lnTo>
                    <a:lnTo>
                      <a:pt x="4942" y="915"/>
                    </a:lnTo>
                    <a:lnTo>
                      <a:pt x="4960" y="913"/>
                    </a:lnTo>
                    <a:lnTo>
                      <a:pt x="4977" y="908"/>
                    </a:lnTo>
                    <a:lnTo>
                      <a:pt x="4993" y="904"/>
                    </a:lnTo>
                    <a:lnTo>
                      <a:pt x="5006" y="901"/>
                    </a:lnTo>
                    <a:lnTo>
                      <a:pt x="5006" y="883"/>
                    </a:lnTo>
                    <a:lnTo>
                      <a:pt x="4998" y="866"/>
                    </a:lnTo>
                    <a:lnTo>
                      <a:pt x="4989" y="854"/>
                    </a:lnTo>
                    <a:lnTo>
                      <a:pt x="4973" y="845"/>
                    </a:lnTo>
                    <a:lnTo>
                      <a:pt x="4978" y="837"/>
                    </a:lnTo>
                    <a:lnTo>
                      <a:pt x="4986" y="834"/>
                    </a:lnTo>
                    <a:lnTo>
                      <a:pt x="4995" y="834"/>
                    </a:lnTo>
                    <a:lnTo>
                      <a:pt x="5006" y="832"/>
                    </a:lnTo>
                    <a:lnTo>
                      <a:pt x="5013" y="827"/>
                    </a:lnTo>
                    <a:lnTo>
                      <a:pt x="5015" y="841"/>
                    </a:lnTo>
                    <a:lnTo>
                      <a:pt x="5015" y="856"/>
                    </a:lnTo>
                    <a:lnTo>
                      <a:pt x="5015" y="870"/>
                    </a:lnTo>
                    <a:lnTo>
                      <a:pt x="5016" y="883"/>
                    </a:lnTo>
                    <a:lnTo>
                      <a:pt x="5022" y="893"/>
                    </a:lnTo>
                    <a:lnTo>
                      <a:pt x="5034" y="901"/>
                    </a:lnTo>
                    <a:lnTo>
                      <a:pt x="5051" y="901"/>
                    </a:lnTo>
                    <a:lnTo>
                      <a:pt x="5069" y="895"/>
                    </a:lnTo>
                    <a:lnTo>
                      <a:pt x="5085" y="886"/>
                    </a:lnTo>
                    <a:lnTo>
                      <a:pt x="5098" y="874"/>
                    </a:lnTo>
                    <a:lnTo>
                      <a:pt x="5116" y="888"/>
                    </a:lnTo>
                    <a:lnTo>
                      <a:pt x="5135" y="895"/>
                    </a:lnTo>
                    <a:lnTo>
                      <a:pt x="5159" y="895"/>
                    </a:lnTo>
                    <a:lnTo>
                      <a:pt x="5182" y="890"/>
                    </a:lnTo>
                    <a:lnTo>
                      <a:pt x="5206" y="881"/>
                    </a:lnTo>
                    <a:lnTo>
                      <a:pt x="5227" y="872"/>
                    </a:lnTo>
                    <a:lnTo>
                      <a:pt x="5249" y="861"/>
                    </a:lnTo>
                    <a:lnTo>
                      <a:pt x="5267" y="852"/>
                    </a:lnTo>
                    <a:lnTo>
                      <a:pt x="5269" y="865"/>
                    </a:lnTo>
                    <a:lnTo>
                      <a:pt x="5272" y="877"/>
                    </a:lnTo>
                    <a:lnTo>
                      <a:pt x="5280" y="890"/>
                    </a:lnTo>
                    <a:lnTo>
                      <a:pt x="5283" y="875"/>
                    </a:lnTo>
                    <a:lnTo>
                      <a:pt x="5289" y="863"/>
                    </a:lnTo>
                    <a:lnTo>
                      <a:pt x="5296" y="850"/>
                    </a:lnTo>
                    <a:lnTo>
                      <a:pt x="5298" y="841"/>
                    </a:lnTo>
                    <a:lnTo>
                      <a:pt x="5301" y="828"/>
                    </a:lnTo>
                    <a:lnTo>
                      <a:pt x="5305" y="818"/>
                    </a:lnTo>
                    <a:lnTo>
                      <a:pt x="5309" y="810"/>
                    </a:lnTo>
                    <a:lnTo>
                      <a:pt x="5316" y="810"/>
                    </a:lnTo>
                    <a:lnTo>
                      <a:pt x="5321" y="814"/>
                    </a:lnTo>
                    <a:lnTo>
                      <a:pt x="5327" y="821"/>
                    </a:lnTo>
                    <a:lnTo>
                      <a:pt x="5332" y="827"/>
                    </a:lnTo>
                    <a:lnTo>
                      <a:pt x="5339" y="830"/>
                    </a:lnTo>
                    <a:lnTo>
                      <a:pt x="5348" y="825"/>
                    </a:lnTo>
                    <a:lnTo>
                      <a:pt x="5343" y="847"/>
                    </a:lnTo>
                    <a:lnTo>
                      <a:pt x="5341" y="861"/>
                    </a:lnTo>
                    <a:lnTo>
                      <a:pt x="5346" y="872"/>
                    </a:lnTo>
                    <a:lnTo>
                      <a:pt x="5355" y="875"/>
                    </a:lnTo>
                    <a:lnTo>
                      <a:pt x="5368" y="877"/>
                    </a:lnTo>
                    <a:lnTo>
                      <a:pt x="5382" y="874"/>
                    </a:lnTo>
                    <a:lnTo>
                      <a:pt x="5397" y="866"/>
                    </a:lnTo>
                    <a:lnTo>
                      <a:pt x="5410" y="856"/>
                    </a:lnTo>
                    <a:lnTo>
                      <a:pt x="5422" y="843"/>
                    </a:lnTo>
                    <a:lnTo>
                      <a:pt x="5429" y="848"/>
                    </a:lnTo>
                    <a:lnTo>
                      <a:pt x="5435" y="859"/>
                    </a:lnTo>
                    <a:lnTo>
                      <a:pt x="5435" y="870"/>
                    </a:lnTo>
                    <a:lnTo>
                      <a:pt x="5429" y="881"/>
                    </a:lnTo>
                    <a:lnTo>
                      <a:pt x="5422" y="888"/>
                    </a:lnTo>
                    <a:lnTo>
                      <a:pt x="5410" y="886"/>
                    </a:lnTo>
                    <a:lnTo>
                      <a:pt x="5420" y="893"/>
                    </a:lnTo>
                    <a:lnTo>
                      <a:pt x="5431" y="895"/>
                    </a:lnTo>
                    <a:lnTo>
                      <a:pt x="5440" y="888"/>
                    </a:lnTo>
                    <a:lnTo>
                      <a:pt x="5449" y="879"/>
                    </a:lnTo>
                    <a:lnTo>
                      <a:pt x="5455" y="866"/>
                    </a:lnTo>
                    <a:lnTo>
                      <a:pt x="5458" y="852"/>
                    </a:lnTo>
                    <a:lnTo>
                      <a:pt x="5456" y="836"/>
                    </a:lnTo>
                    <a:lnTo>
                      <a:pt x="5451" y="823"/>
                    </a:lnTo>
                    <a:lnTo>
                      <a:pt x="5438" y="810"/>
                    </a:lnTo>
                    <a:lnTo>
                      <a:pt x="5420" y="803"/>
                    </a:lnTo>
                    <a:lnTo>
                      <a:pt x="5417" y="809"/>
                    </a:lnTo>
                    <a:lnTo>
                      <a:pt x="5411" y="814"/>
                    </a:lnTo>
                    <a:lnTo>
                      <a:pt x="5406" y="819"/>
                    </a:lnTo>
                    <a:lnTo>
                      <a:pt x="5401" y="823"/>
                    </a:lnTo>
                    <a:lnTo>
                      <a:pt x="5393" y="827"/>
                    </a:lnTo>
                    <a:lnTo>
                      <a:pt x="5390" y="812"/>
                    </a:lnTo>
                    <a:lnTo>
                      <a:pt x="5379" y="803"/>
                    </a:lnTo>
                    <a:lnTo>
                      <a:pt x="5364" y="796"/>
                    </a:lnTo>
                    <a:lnTo>
                      <a:pt x="5348" y="792"/>
                    </a:lnTo>
                    <a:lnTo>
                      <a:pt x="5332" y="791"/>
                    </a:lnTo>
                    <a:lnTo>
                      <a:pt x="5316" y="791"/>
                    </a:lnTo>
                    <a:lnTo>
                      <a:pt x="5303" y="791"/>
                    </a:lnTo>
                    <a:lnTo>
                      <a:pt x="5272" y="796"/>
                    </a:lnTo>
                    <a:lnTo>
                      <a:pt x="5240" y="801"/>
                    </a:lnTo>
                    <a:lnTo>
                      <a:pt x="5229" y="803"/>
                    </a:lnTo>
                    <a:lnTo>
                      <a:pt x="5220" y="800"/>
                    </a:lnTo>
                    <a:lnTo>
                      <a:pt x="5213" y="796"/>
                    </a:lnTo>
                    <a:lnTo>
                      <a:pt x="5206" y="792"/>
                    </a:lnTo>
                    <a:lnTo>
                      <a:pt x="5197" y="791"/>
                    </a:lnTo>
                    <a:lnTo>
                      <a:pt x="5229" y="780"/>
                    </a:lnTo>
                    <a:lnTo>
                      <a:pt x="5265" y="773"/>
                    </a:lnTo>
                    <a:lnTo>
                      <a:pt x="5303" y="773"/>
                    </a:lnTo>
                    <a:lnTo>
                      <a:pt x="5341" y="773"/>
                    </a:lnTo>
                    <a:lnTo>
                      <a:pt x="5375" y="774"/>
                    </a:lnTo>
                    <a:lnTo>
                      <a:pt x="5438" y="778"/>
                    </a:lnTo>
                    <a:lnTo>
                      <a:pt x="5500" y="783"/>
                    </a:lnTo>
                    <a:lnTo>
                      <a:pt x="5561" y="794"/>
                    </a:lnTo>
                    <a:lnTo>
                      <a:pt x="5559" y="798"/>
                    </a:lnTo>
                    <a:lnTo>
                      <a:pt x="5559" y="801"/>
                    </a:lnTo>
                    <a:lnTo>
                      <a:pt x="5561" y="805"/>
                    </a:lnTo>
                    <a:lnTo>
                      <a:pt x="5565" y="807"/>
                    </a:lnTo>
                    <a:lnTo>
                      <a:pt x="5568" y="809"/>
                    </a:lnTo>
                    <a:lnTo>
                      <a:pt x="5565" y="800"/>
                    </a:lnTo>
                    <a:lnTo>
                      <a:pt x="5566" y="792"/>
                    </a:lnTo>
                    <a:lnTo>
                      <a:pt x="5572" y="783"/>
                    </a:lnTo>
                    <a:lnTo>
                      <a:pt x="5583" y="778"/>
                    </a:lnTo>
                    <a:lnTo>
                      <a:pt x="5594" y="778"/>
                    </a:lnTo>
                    <a:lnTo>
                      <a:pt x="5592" y="783"/>
                    </a:lnTo>
                    <a:lnTo>
                      <a:pt x="5588" y="789"/>
                    </a:lnTo>
                    <a:lnTo>
                      <a:pt x="5584" y="794"/>
                    </a:lnTo>
                    <a:lnTo>
                      <a:pt x="5579" y="800"/>
                    </a:lnTo>
                    <a:lnTo>
                      <a:pt x="5595" y="798"/>
                    </a:lnTo>
                    <a:lnTo>
                      <a:pt x="5610" y="792"/>
                    </a:lnTo>
                    <a:lnTo>
                      <a:pt x="5626" y="785"/>
                    </a:lnTo>
                    <a:lnTo>
                      <a:pt x="5640" y="778"/>
                    </a:lnTo>
                    <a:lnTo>
                      <a:pt x="5655" y="776"/>
                    </a:lnTo>
                    <a:lnTo>
                      <a:pt x="5673" y="782"/>
                    </a:lnTo>
                    <a:lnTo>
                      <a:pt x="5682" y="787"/>
                    </a:lnTo>
                    <a:lnTo>
                      <a:pt x="5695" y="796"/>
                    </a:lnTo>
                    <a:lnTo>
                      <a:pt x="5709" y="807"/>
                    </a:lnTo>
                    <a:lnTo>
                      <a:pt x="5720" y="818"/>
                    </a:lnTo>
                    <a:lnTo>
                      <a:pt x="5725" y="825"/>
                    </a:lnTo>
                    <a:lnTo>
                      <a:pt x="5723" y="836"/>
                    </a:lnTo>
                    <a:lnTo>
                      <a:pt x="5718" y="843"/>
                    </a:lnTo>
                    <a:lnTo>
                      <a:pt x="5707" y="847"/>
                    </a:lnTo>
                    <a:lnTo>
                      <a:pt x="5695" y="850"/>
                    </a:lnTo>
                    <a:lnTo>
                      <a:pt x="5684" y="852"/>
                    </a:lnTo>
                    <a:lnTo>
                      <a:pt x="5673" y="856"/>
                    </a:lnTo>
                    <a:lnTo>
                      <a:pt x="5673" y="850"/>
                    </a:lnTo>
                    <a:lnTo>
                      <a:pt x="5671" y="847"/>
                    </a:lnTo>
                    <a:lnTo>
                      <a:pt x="5671" y="841"/>
                    </a:lnTo>
                    <a:lnTo>
                      <a:pt x="5671" y="836"/>
                    </a:lnTo>
                    <a:lnTo>
                      <a:pt x="5676" y="836"/>
                    </a:lnTo>
                    <a:lnTo>
                      <a:pt x="5680" y="832"/>
                    </a:lnTo>
                    <a:lnTo>
                      <a:pt x="5684" y="828"/>
                    </a:lnTo>
                    <a:lnTo>
                      <a:pt x="5685" y="827"/>
                    </a:lnTo>
                    <a:lnTo>
                      <a:pt x="5685" y="823"/>
                    </a:lnTo>
                    <a:lnTo>
                      <a:pt x="5684" y="819"/>
                    </a:lnTo>
                    <a:lnTo>
                      <a:pt x="5682" y="818"/>
                    </a:lnTo>
                    <a:lnTo>
                      <a:pt x="5680" y="816"/>
                    </a:lnTo>
                    <a:lnTo>
                      <a:pt x="5675" y="816"/>
                    </a:lnTo>
                    <a:lnTo>
                      <a:pt x="5673" y="818"/>
                    </a:lnTo>
                    <a:lnTo>
                      <a:pt x="5671" y="821"/>
                    </a:lnTo>
                    <a:lnTo>
                      <a:pt x="5669" y="825"/>
                    </a:lnTo>
                    <a:lnTo>
                      <a:pt x="5667" y="830"/>
                    </a:lnTo>
                    <a:lnTo>
                      <a:pt x="5666" y="834"/>
                    </a:lnTo>
                    <a:lnTo>
                      <a:pt x="5664" y="837"/>
                    </a:lnTo>
                    <a:lnTo>
                      <a:pt x="5660" y="839"/>
                    </a:lnTo>
                    <a:lnTo>
                      <a:pt x="5657" y="841"/>
                    </a:lnTo>
                    <a:lnTo>
                      <a:pt x="5653" y="841"/>
                    </a:lnTo>
                    <a:lnTo>
                      <a:pt x="5649" y="841"/>
                    </a:lnTo>
                    <a:lnTo>
                      <a:pt x="5646" y="841"/>
                    </a:lnTo>
                    <a:lnTo>
                      <a:pt x="5642" y="843"/>
                    </a:lnTo>
                    <a:lnTo>
                      <a:pt x="5640" y="847"/>
                    </a:lnTo>
                    <a:lnTo>
                      <a:pt x="5639" y="852"/>
                    </a:lnTo>
                    <a:lnTo>
                      <a:pt x="5633" y="848"/>
                    </a:lnTo>
                    <a:lnTo>
                      <a:pt x="5630" y="845"/>
                    </a:lnTo>
                    <a:lnTo>
                      <a:pt x="5630" y="841"/>
                    </a:lnTo>
                    <a:lnTo>
                      <a:pt x="5631" y="836"/>
                    </a:lnTo>
                    <a:lnTo>
                      <a:pt x="5635" y="832"/>
                    </a:lnTo>
                    <a:lnTo>
                      <a:pt x="5622" y="823"/>
                    </a:lnTo>
                    <a:lnTo>
                      <a:pt x="5606" y="819"/>
                    </a:lnTo>
                    <a:lnTo>
                      <a:pt x="5590" y="819"/>
                    </a:lnTo>
                    <a:lnTo>
                      <a:pt x="5574" y="821"/>
                    </a:lnTo>
                    <a:lnTo>
                      <a:pt x="5557" y="827"/>
                    </a:lnTo>
                    <a:lnTo>
                      <a:pt x="5563" y="841"/>
                    </a:lnTo>
                    <a:lnTo>
                      <a:pt x="5568" y="854"/>
                    </a:lnTo>
                    <a:lnTo>
                      <a:pt x="5575" y="865"/>
                    </a:lnTo>
                    <a:lnTo>
                      <a:pt x="5583" y="870"/>
                    </a:lnTo>
                    <a:lnTo>
                      <a:pt x="5594" y="868"/>
                    </a:lnTo>
                    <a:lnTo>
                      <a:pt x="5606" y="859"/>
                    </a:lnTo>
                    <a:lnTo>
                      <a:pt x="5608" y="854"/>
                    </a:lnTo>
                    <a:lnTo>
                      <a:pt x="5610" y="852"/>
                    </a:lnTo>
                    <a:lnTo>
                      <a:pt x="5610" y="848"/>
                    </a:lnTo>
                    <a:lnTo>
                      <a:pt x="5612" y="847"/>
                    </a:lnTo>
                    <a:lnTo>
                      <a:pt x="5612" y="845"/>
                    </a:lnTo>
                    <a:lnTo>
                      <a:pt x="5612" y="843"/>
                    </a:lnTo>
                    <a:lnTo>
                      <a:pt x="5612" y="843"/>
                    </a:lnTo>
                    <a:lnTo>
                      <a:pt x="5613" y="843"/>
                    </a:lnTo>
                    <a:lnTo>
                      <a:pt x="5617" y="845"/>
                    </a:lnTo>
                    <a:lnTo>
                      <a:pt x="5621" y="848"/>
                    </a:lnTo>
                    <a:lnTo>
                      <a:pt x="5626" y="854"/>
                    </a:lnTo>
                    <a:lnTo>
                      <a:pt x="5630" y="861"/>
                    </a:lnTo>
                    <a:lnTo>
                      <a:pt x="5633" y="870"/>
                    </a:lnTo>
                    <a:lnTo>
                      <a:pt x="5637" y="875"/>
                    </a:lnTo>
                    <a:lnTo>
                      <a:pt x="5646" y="877"/>
                    </a:lnTo>
                    <a:lnTo>
                      <a:pt x="5660" y="875"/>
                    </a:lnTo>
                    <a:lnTo>
                      <a:pt x="5676" y="868"/>
                    </a:lnTo>
                    <a:lnTo>
                      <a:pt x="5695" y="865"/>
                    </a:lnTo>
                    <a:lnTo>
                      <a:pt x="5705" y="866"/>
                    </a:lnTo>
                    <a:lnTo>
                      <a:pt x="5720" y="872"/>
                    </a:lnTo>
                    <a:lnTo>
                      <a:pt x="5732" y="877"/>
                    </a:lnTo>
                    <a:lnTo>
                      <a:pt x="5745" y="886"/>
                    </a:lnTo>
                    <a:lnTo>
                      <a:pt x="5750" y="895"/>
                    </a:lnTo>
                    <a:lnTo>
                      <a:pt x="5750" y="908"/>
                    </a:lnTo>
                    <a:lnTo>
                      <a:pt x="5745" y="915"/>
                    </a:lnTo>
                    <a:lnTo>
                      <a:pt x="5734" y="919"/>
                    </a:lnTo>
                    <a:lnTo>
                      <a:pt x="5722" y="920"/>
                    </a:lnTo>
                    <a:lnTo>
                      <a:pt x="5709" y="920"/>
                    </a:lnTo>
                    <a:lnTo>
                      <a:pt x="5696" y="920"/>
                    </a:lnTo>
                    <a:lnTo>
                      <a:pt x="5685" y="920"/>
                    </a:lnTo>
                    <a:lnTo>
                      <a:pt x="5666" y="924"/>
                    </a:lnTo>
                    <a:lnTo>
                      <a:pt x="5651" y="929"/>
                    </a:lnTo>
                    <a:lnTo>
                      <a:pt x="5640" y="940"/>
                    </a:lnTo>
                    <a:lnTo>
                      <a:pt x="5630" y="955"/>
                    </a:lnTo>
                    <a:lnTo>
                      <a:pt x="5621" y="973"/>
                    </a:lnTo>
                    <a:lnTo>
                      <a:pt x="5621" y="976"/>
                    </a:lnTo>
                    <a:lnTo>
                      <a:pt x="5622" y="978"/>
                    </a:lnTo>
                    <a:lnTo>
                      <a:pt x="5626" y="975"/>
                    </a:lnTo>
                    <a:lnTo>
                      <a:pt x="5631" y="971"/>
                    </a:lnTo>
                    <a:lnTo>
                      <a:pt x="5637" y="967"/>
                    </a:lnTo>
                    <a:lnTo>
                      <a:pt x="5644" y="967"/>
                    </a:lnTo>
                    <a:lnTo>
                      <a:pt x="5642" y="978"/>
                    </a:lnTo>
                    <a:lnTo>
                      <a:pt x="5642" y="989"/>
                    </a:lnTo>
                    <a:lnTo>
                      <a:pt x="5644" y="996"/>
                    </a:lnTo>
                    <a:lnTo>
                      <a:pt x="5653" y="1003"/>
                    </a:lnTo>
                    <a:lnTo>
                      <a:pt x="5660" y="996"/>
                    </a:lnTo>
                    <a:lnTo>
                      <a:pt x="5669" y="993"/>
                    </a:lnTo>
                    <a:lnTo>
                      <a:pt x="5682" y="993"/>
                    </a:lnTo>
                    <a:lnTo>
                      <a:pt x="5693" y="991"/>
                    </a:lnTo>
                    <a:lnTo>
                      <a:pt x="5702" y="987"/>
                    </a:lnTo>
                    <a:lnTo>
                      <a:pt x="5707" y="978"/>
                    </a:lnTo>
                    <a:lnTo>
                      <a:pt x="5711" y="989"/>
                    </a:lnTo>
                    <a:lnTo>
                      <a:pt x="5720" y="994"/>
                    </a:lnTo>
                    <a:lnTo>
                      <a:pt x="5729" y="996"/>
                    </a:lnTo>
                    <a:lnTo>
                      <a:pt x="5740" y="993"/>
                    </a:lnTo>
                    <a:lnTo>
                      <a:pt x="5752" y="989"/>
                    </a:lnTo>
                    <a:lnTo>
                      <a:pt x="5763" y="987"/>
                    </a:lnTo>
                    <a:lnTo>
                      <a:pt x="5776" y="987"/>
                    </a:lnTo>
                    <a:lnTo>
                      <a:pt x="5785" y="993"/>
                    </a:lnTo>
                    <a:lnTo>
                      <a:pt x="5785" y="996"/>
                    </a:lnTo>
                    <a:lnTo>
                      <a:pt x="5785" y="998"/>
                    </a:lnTo>
                    <a:lnTo>
                      <a:pt x="5785" y="998"/>
                    </a:lnTo>
                    <a:lnTo>
                      <a:pt x="5785" y="998"/>
                    </a:lnTo>
                    <a:lnTo>
                      <a:pt x="5785" y="998"/>
                    </a:lnTo>
                    <a:lnTo>
                      <a:pt x="5785" y="1000"/>
                    </a:lnTo>
                    <a:lnTo>
                      <a:pt x="5786" y="1003"/>
                    </a:lnTo>
                    <a:lnTo>
                      <a:pt x="5777" y="1016"/>
                    </a:lnTo>
                    <a:lnTo>
                      <a:pt x="5765" y="1020"/>
                    </a:lnTo>
                    <a:lnTo>
                      <a:pt x="5752" y="1021"/>
                    </a:lnTo>
                    <a:lnTo>
                      <a:pt x="5738" y="1020"/>
                    </a:lnTo>
                    <a:lnTo>
                      <a:pt x="5723" y="1018"/>
                    </a:lnTo>
                    <a:lnTo>
                      <a:pt x="5711" y="1021"/>
                    </a:lnTo>
                    <a:lnTo>
                      <a:pt x="5707" y="1025"/>
                    </a:lnTo>
                    <a:lnTo>
                      <a:pt x="5702" y="1027"/>
                    </a:lnTo>
                    <a:lnTo>
                      <a:pt x="5698" y="1031"/>
                    </a:lnTo>
                    <a:lnTo>
                      <a:pt x="5696" y="1036"/>
                    </a:lnTo>
                    <a:lnTo>
                      <a:pt x="5695" y="1040"/>
                    </a:lnTo>
                    <a:lnTo>
                      <a:pt x="5696" y="1045"/>
                    </a:lnTo>
                    <a:lnTo>
                      <a:pt x="5700" y="1050"/>
                    </a:lnTo>
                    <a:lnTo>
                      <a:pt x="5709" y="1056"/>
                    </a:lnTo>
                    <a:lnTo>
                      <a:pt x="5722" y="1058"/>
                    </a:lnTo>
                    <a:lnTo>
                      <a:pt x="5736" y="1058"/>
                    </a:lnTo>
                    <a:lnTo>
                      <a:pt x="5747" y="1059"/>
                    </a:lnTo>
                    <a:lnTo>
                      <a:pt x="5750" y="1052"/>
                    </a:lnTo>
                    <a:lnTo>
                      <a:pt x="5761" y="1054"/>
                    </a:lnTo>
                    <a:lnTo>
                      <a:pt x="5776" y="1050"/>
                    </a:lnTo>
                    <a:lnTo>
                      <a:pt x="5786" y="1049"/>
                    </a:lnTo>
                    <a:lnTo>
                      <a:pt x="5796" y="1050"/>
                    </a:lnTo>
                    <a:lnTo>
                      <a:pt x="5801" y="1058"/>
                    </a:lnTo>
                    <a:lnTo>
                      <a:pt x="5797" y="1065"/>
                    </a:lnTo>
                    <a:lnTo>
                      <a:pt x="5788" y="1070"/>
                    </a:lnTo>
                    <a:lnTo>
                      <a:pt x="5777" y="1077"/>
                    </a:lnTo>
                    <a:lnTo>
                      <a:pt x="5767" y="1081"/>
                    </a:lnTo>
                    <a:lnTo>
                      <a:pt x="5761" y="1085"/>
                    </a:lnTo>
                    <a:lnTo>
                      <a:pt x="5718" y="1092"/>
                    </a:lnTo>
                    <a:lnTo>
                      <a:pt x="5673" y="1090"/>
                    </a:lnTo>
                    <a:lnTo>
                      <a:pt x="5630" y="1085"/>
                    </a:lnTo>
                    <a:lnTo>
                      <a:pt x="5588" y="1074"/>
                    </a:lnTo>
                    <a:lnTo>
                      <a:pt x="5588" y="1079"/>
                    </a:lnTo>
                    <a:lnTo>
                      <a:pt x="5586" y="1085"/>
                    </a:lnTo>
                    <a:lnTo>
                      <a:pt x="5584" y="1090"/>
                    </a:lnTo>
                    <a:lnTo>
                      <a:pt x="5583" y="1094"/>
                    </a:lnTo>
                    <a:lnTo>
                      <a:pt x="5579" y="1097"/>
                    </a:lnTo>
                    <a:lnTo>
                      <a:pt x="5575" y="1099"/>
                    </a:lnTo>
                    <a:lnTo>
                      <a:pt x="5570" y="1101"/>
                    </a:lnTo>
                    <a:lnTo>
                      <a:pt x="5565" y="1099"/>
                    </a:lnTo>
                    <a:lnTo>
                      <a:pt x="5556" y="1092"/>
                    </a:lnTo>
                    <a:lnTo>
                      <a:pt x="5550" y="1081"/>
                    </a:lnTo>
                    <a:lnTo>
                      <a:pt x="5545" y="1067"/>
                    </a:lnTo>
                    <a:lnTo>
                      <a:pt x="5539" y="1054"/>
                    </a:lnTo>
                    <a:lnTo>
                      <a:pt x="5530" y="1045"/>
                    </a:lnTo>
                    <a:lnTo>
                      <a:pt x="5516" y="1038"/>
                    </a:lnTo>
                    <a:lnTo>
                      <a:pt x="5502" y="1038"/>
                    </a:lnTo>
                    <a:lnTo>
                      <a:pt x="5491" y="1041"/>
                    </a:lnTo>
                    <a:lnTo>
                      <a:pt x="5478" y="1049"/>
                    </a:lnTo>
                    <a:lnTo>
                      <a:pt x="5467" y="1058"/>
                    </a:lnTo>
                    <a:lnTo>
                      <a:pt x="5456" y="1065"/>
                    </a:lnTo>
                    <a:lnTo>
                      <a:pt x="5442" y="1068"/>
                    </a:lnTo>
                    <a:lnTo>
                      <a:pt x="5440" y="1061"/>
                    </a:lnTo>
                    <a:lnTo>
                      <a:pt x="5438" y="1065"/>
                    </a:lnTo>
                    <a:lnTo>
                      <a:pt x="5438" y="1070"/>
                    </a:lnTo>
                    <a:lnTo>
                      <a:pt x="5440" y="1076"/>
                    </a:lnTo>
                    <a:lnTo>
                      <a:pt x="5442" y="1081"/>
                    </a:lnTo>
                    <a:lnTo>
                      <a:pt x="5433" y="1079"/>
                    </a:lnTo>
                    <a:lnTo>
                      <a:pt x="5426" y="1077"/>
                    </a:lnTo>
                    <a:lnTo>
                      <a:pt x="5417" y="1077"/>
                    </a:lnTo>
                    <a:lnTo>
                      <a:pt x="5411" y="1077"/>
                    </a:lnTo>
                    <a:lnTo>
                      <a:pt x="5408" y="1085"/>
                    </a:lnTo>
                    <a:lnTo>
                      <a:pt x="5410" y="1095"/>
                    </a:lnTo>
                    <a:lnTo>
                      <a:pt x="5391" y="1083"/>
                    </a:lnTo>
                    <a:lnTo>
                      <a:pt x="5373" y="1070"/>
                    </a:lnTo>
                    <a:lnTo>
                      <a:pt x="5355" y="1058"/>
                    </a:lnTo>
                    <a:lnTo>
                      <a:pt x="5350" y="1054"/>
                    </a:lnTo>
                    <a:lnTo>
                      <a:pt x="5345" y="1052"/>
                    </a:lnTo>
                    <a:lnTo>
                      <a:pt x="5341" y="1052"/>
                    </a:lnTo>
                    <a:lnTo>
                      <a:pt x="5339" y="1054"/>
                    </a:lnTo>
                    <a:lnTo>
                      <a:pt x="5337" y="1056"/>
                    </a:lnTo>
                    <a:lnTo>
                      <a:pt x="5337" y="1059"/>
                    </a:lnTo>
                    <a:lnTo>
                      <a:pt x="5337" y="1065"/>
                    </a:lnTo>
                    <a:lnTo>
                      <a:pt x="5337" y="1072"/>
                    </a:lnTo>
                    <a:lnTo>
                      <a:pt x="5339" y="1079"/>
                    </a:lnTo>
                    <a:lnTo>
                      <a:pt x="5319" y="1081"/>
                    </a:lnTo>
                    <a:lnTo>
                      <a:pt x="5301" y="1088"/>
                    </a:lnTo>
                    <a:lnTo>
                      <a:pt x="5285" y="1097"/>
                    </a:lnTo>
                    <a:lnTo>
                      <a:pt x="5267" y="1106"/>
                    </a:lnTo>
                    <a:lnTo>
                      <a:pt x="5249" y="1112"/>
                    </a:lnTo>
                    <a:lnTo>
                      <a:pt x="5206" y="1119"/>
                    </a:lnTo>
                    <a:lnTo>
                      <a:pt x="5162" y="1121"/>
                    </a:lnTo>
                    <a:lnTo>
                      <a:pt x="5119" y="1121"/>
                    </a:lnTo>
                    <a:lnTo>
                      <a:pt x="4995" y="1126"/>
                    </a:lnTo>
                    <a:lnTo>
                      <a:pt x="4868" y="1137"/>
                    </a:lnTo>
                    <a:lnTo>
                      <a:pt x="4742" y="1150"/>
                    </a:lnTo>
                    <a:lnTo>
                      <a:pt x="4616" y="1157"/>
                    </a:lnTo>
                    <a:lnTo>
                      <a:pt x="4488" y="1164"/>
                    </a:lnTo>
                    <a:lnTo>
                      <a:pt x="4358" y="1177"/>
                    </a:lnTo>
                    <a:lnTo>
                      <a:pt x="4232" y="1196"/>
                    </a:lnTo>
                    <a:lnTo>
                      <a:pt x="4217" y="1200"/>
                    </a:lnTo>
                    <a:lnTo>
                      <a:pt x="4201" y="1204"/>
                    </a:lnTo>
                    <a:lnTo>
                      <a:pt x="4181" y="1209"/>
                    </a:lnTo>
                    <a:lnTo>
                      <a:pt x="4163" y="1213"/>
                    </a:lnTo>
                    <a:lnTo>
                      <a:pt x="4145" y="1213"/>
                    </a:lnTo>
                    <a:lnTo>
                      <a:pt x="4129" y="1211"/>
                    </a:lnTo>
                    <a:lnTo>
                      <a:pt x="4120" y="1202"/>
                    </a:lnTo>
                    <a:lnTo>
                      <a:pt x="4064" y="1211"/>
                    </a:lnTo>
                    <a:lnTo>
                      <a:pt x="4008" y="1216"/>
                    </a:lnTo>
                    <a:lnTo>
                      <a:pt x="3950" y="1220"/>
                    </a:lnTo>
                    <a:lnTo>
                      <a:pt x="3862" y="1225"/>
                    </a:lnTo>
                    <a:lnTo>
                      <a:pt x="3772" y="1233"/>
                    </a:lnTo>
                    <a:lnTo>
                      <a:pt x="3727" y="1234"/>
                    </a:lnTo>
                    <a:lnTo>
                      <a:pt x="3682" y="1238"/>
                    </a:lnTo>
                    <a:lnTo>
                      <a:pt x="3658" y="1243"/>
                    </a:lnTo>
                    <a:lnTo>
                      <a:pt x="3631" y="1249"/>
                    </a:lnTo>
                    <a:lnTo>
                      <a:pt x="3606" y="1251"/>
                    </a:lnTo>
                    <a:lnTo>
                      <a:pt x="3590" y="1245"/>
                    </a:lnTo>
                    <a:lnTo>
                      <a:pt x="3575" y="1238"/>
                    </a:lnTo>
                    <a:lnTo>
                      <a:pt x="3563" y="1231"/>
                    </a:lnTo>
                    <a:lnTo>
                      <a:pt x="3552" y="1227"/>
                    </a:lnTo>
                    <a:lnTo>
                      <a:pt x="3537" y="1227"/>
                    </a:lnTo>
                    <a:lnTo>
                      <a:pt x="3521" y="1234"/>
                    </a:lnTo>
                    <a:lnTo>
                      <a:pt x="3503" y="1242"/>
                    </a:lnTo>
                    <a:lnTo>
                      <a:pt x="3490" y="1243"/>
                    </a:lnTo>
                    <a:lnTo>
                      <a:pt x="3481" y="1236"/>
                    </a:lnTo>
                    <a:lnTo>
                      <a:pt x="3476" y="1224"/>
                    </a:lnTo>
                    <a:lnTo>
                      <a:pt x="3472" y="1204"/>
                    </a:lnTo>
                    <a:lnTo>
                      <a:pt x="3463" y="1206"/>
                    </a:lnTo>
                    <a:lnTo>
                      <a:pt x="3449" y="1209"/>
                    </a:lnTo>
                    <a:lnTo>
                      <a:pt x="3431" y="1213"/>
                    </a:lnTo>
                    <a:lnTo>
                      <a:pt x="3413" y="1216"/>
                    </a:lnTo>
                    <a:lnTo>
                      <a:pt x="3395" y="1220"/>
                    </a:lnTo>
                    <a:lnTo>
                      <a:pt x="3380" y="1225"/>
                    </a:lnTo>
                    <a:lnTo>
                      <a:pt x="3370" y="1233"/>
                    </a:lnTo>
                    <a:lnTo>
                      <a:pt x="3364" y="1240"/>
                    </a:lnTo>
                    <a:lnTo>
                      <a:pt x="3366" y="1251"/>
                    </a:lnTo>
                    <a:lnTo>
                      <a:pt x="3357" y="1256"/>
                    </a:lnTo>
                    <a:lnTo>
                      <a:pt x="3346" y="1258"/>
                    </a:lnTo>
                    <a:lnTo>
                      <a:pt x="3337" y="1254"/>
                    </a:lnTo>
                    <a:lnTo>
                      <a:pt x="3337" y="1245"/>
                    </a:lnTo>
                    <a:lnTo>
                      <a:pt x="3337" y="1236"/>
                    </a:lnTo>
                    <a:lnTo>
                      <a:pt x="3337" y="1227"/>
                    </a:lnTo>
                    <a:lnTo>
                      <a:pt x="3314" y="1234"/>
                    </a:lnTo>
                    <a:lnTo>
                      <a:pt x="3290" y="1243"/>
                    </a:lnTo>
                    <a:lnTo>
                      <a:pt x="3267" y="1249"/>
                    </a:lnTo>
                    <a:lnTo>
                      <a:pt x="3269" y="1242"/>
                    </a:lnTo>
                    <a:lnTo>
                      <a:pt x="3269" y="1236"/>
                    </a:lnTo>
                    <a:lnTo>
                      <a:pt x="3267" y="1231"/>
                    </a:lnTo>
                    <a:lnTo>
                      <a:pt x="3265" y="1225"/>
                    </a:lnTo>
                    <a:lnTo>
                      <a:pt x="3261" y="1222"/>
                    </a:lnTo>
                    <a:lnTo>
                      <a:pt x="3258" y="1220"/>
                    </a:lnTo>
                    <a:lnTo>
                      <a:pt x="3254" y="1218"/>
                    </a:lnTo>
                    <a:lnTo>
                      <a:pt x="3251" y="1218"/>
                    </a:lnTo>
                    <a:lnTo>
                      <a:pt x="3247" y="1220"/>
                    </a:lnTo>
                    <a:lnTo>
                      <a:pt x="3243" y="1224"/>
                    </a:lnTo>
                    <a:lnTo>
                      <a:pt x="3240" y="1229"/>
                    </a:lnTo>
                    <a:lnTo>
                      <a:pt x="3240" y="1234"/>
                    </a:lnTo>
                    <a:lnTo>
                      <a:pt x="3238" y="1243"/>
                    </a:lnTo>
                    <a:lnTo>
                      <a:pt x="3229" y="1242"/>
                    </a:lnTo>
                    <a:lnTo>
                      <a:pt x="3218" y="1243"/>
                    </a:lnTo>
                    <a:lnTo>
                      <a:pt x="3207" y="1249"/>
                    </a:lnTo>
                    <a:lnTo>
                      <a:pt x="3196" y="1252"/>
                    </a:lnTo>
                    <a:lnTo>
                      <a:pt x="3187" y="1252"/>
                    </a:lnTo>
                    <a:lnTo>
                      <a:pt x="3180" y="1245"/>
                    </a:lnTo>
                    <a:lnTo>
                      <a:pt x="3182" y="1242"/>
                    </a:lnTo>
                    <a:lnTo>
                      <a:pt x="3182" y="1238"/>
                    </a:lnTo>
                    <a:lnTo>
                      <a:pt x="3182" y="1240"/>
                    </a:lnTo>
                    <a:lnTo>
                      <a:pt x="3180" y="1240"/>
                    </a:lnTo>
                    <a:lnTo>
                      <a:pt x="3178" y="1242"/>
                    </a:lnTo>
                    <a:lnTo>
                      <a:pt x="3178" y="1245"/>
                    </a:lnTo>
                    <a:lnTo>
                      <a:pt x="3137" y="1251"/>
                    </a:lnTo>
                    <a:lnTo>
                      <a:pt x="3094" y="1258"/>
                    </a:lnTo>
                    <a:lnTo>
                      <a:pt x="3050" y="1260"/>
                    </a:lnTo>
                    <a:lnTo>
                      <a:pt x="3009" y="1258"/>
                    </a:lnTo>
                    <a:lnTo>
                      <a:pt x="3016" y="1251"/>
                    </a:lnTo>
                    <a:lnTo>
                      <a:pt x="3023" y="1245"/>
                    </a:lnTo>
                    <a:lnTo>
                      <a:pt x="3031" y="1242"/>
                    </a:lnTo>
                    <a:lnTo>
                      <a:pt x="3029" y="1238"/>
                    </a:lnTo>
                    <a:lnTo>
                      <a:pt x="3025" y="1236"/>
                    </a:lnTo>
                    <a:lnTo>
                      <a:pt x="3022" y="1233"/>
                    </a:lnTo>
                    <a:lnTo>
                      <a:pt x="3018" y="1231"/>
                    </a:lnTo>
                    <a:lnTo>
                      <a:pt x="3014" y="1229"/>
                    </a:lnTo>
                    <a:lnTo>
                      <a:pt x="3013" y="1225"/>
                    </a:lnTo>
                    <a:lnTo>
                      <a:pt x="3011" y="1222"/>
                    </a:lnTo>
                    <a:lnTo>
                      <a:pt x="3011" y="1216"/>
                    </a:lnTo>
                    <a:lnTo>
                      <a:pt x="3027" y="1220"/>
                    </a:lnTo>
                    <a:lnTo>
                      <a:pt x="3045" y="1218"/>
                    </a:lnTo>
                    <a:lnTo>
                      <a:pt x="3041" y="1209"/>
                    </a:lnTo>
                    <a:lnTo>
                      <a:pt x="3036" y="1204"/>
                    </a:lnTo>
                    <a:lnTo>
                      <a:pt x="3029" y="1204"/>
                    </a:lnTo>
                    <a:lnTo>
                      <a:pt x="3020" y="1202"/>
                    </a:lnTo>
                    <a:lnTo>
                      <a:pt x="3011" y="1202"/>
                    </a:lnTo>
                    <a:lnTo>
                      <a:pt x="3005" y="1198"/>
                    </a:lnTo>
                    <a:lnTo>
                      <a:pt x="3003" y="1202"/>
                    </a:lnTo>
                    <a:lnTo>
                      <a:pt x="3000" y="1206"/>
                    </a:lnTo>
                    <a:lnTo>
                      <a:pt x="2994" y="1207"/>
                    </a:lnTo>
                    <a:lnTo>
                      <a:pt x="2991" y="1206"/>
                    </a:lnTo>
                    <a:lnTo>
                      <a:pt x="2987" y="1204"/>
                    </a:lnTo>
                    <a:lnTo>
                      <a:pt x="2985" y="1202"/>
                    </a:lnTo>
                    <a:lnTo>
                      <a:pt x="2985" y="1196"/>
                    </a:lnTo>
                    <a:lnTo>
                      <a:pt x="2987" y="1191"/>
                    </a:lnTo>
                    <a:lnTo>
                      <a:pt x="2980" y="1202"/>
                    </a:lnTo>
                    <a:lnTo>
                      <a:pt x="2978" y="1213"/>
                    </a:lnTo>
                    <a:lnTo>
                      <a:pt x="2982" y="1224"/>
                    </a:lnTo>
                    <a:lnTo>
                      <a:pt x="2985" y="1234"/>
                    </a:lnTo>
                    <a:lnTo>
                      <a:pt x="2989" y="1245"/>
                    </a:lnTo>
                    <a:lnTo>
                      <a:pt x="2989" y="1254"/>
                    </a:lnTo>
                    <a:lnTo>
                      <a:pt x="2984" y="1261"/>
                    </a:lnTo>
                    <a:lnTo>
                      <a:pt x="2982" y="1249"/>
                    </a:lnTo>
                    <a:lnTo>
                      <a:pt x="2978" y="1242"/>
                    </a:lnTo>
                    <a:lnTo>
                      <a:pt x="2971" y="1238"/>
                    </a:lnTo>
                    <a:lnTo>
                      <a:pt x="2962" y="1238"/>
                    </a:lnTo>
                    <a:lnTo>
                      <a:pt x="2955" y="1243"/>
                    </a:lnTo>
                    <a:lnTo>
                      <a:pt x="2948" y="1249"/>
                    </a:lnTo>
                    <a:lnTo>
                      <a:pt x="2948" y="1252"/>
                    </a:lnTo>
                    <a:lnTo>
                      <a:pt x="2949" y="1254"/>
                    </a:lnTo>
                    <a:lnTo>
                      <a:pt x="2949" y="1252"/>
                    </a:lnTo>
                    <a:lnTo>
                      <a:pt x="2951" y="1251"/>
                    </a:lnTo>
                    <a:lnTo>
                      <a:pt x="2953" y="1249"/>
                    </a:lnTo>
                    <a:lnTo>
                      <a:pt x="2955" y="1247"/>
                    </a:lnTo>
                    <a:lnTo>
                      <a:pt x="2960" y="1249"/>
                    </a:lnTo>
                    <a:lnTo>
                      <a:pt x="2967" y="1252"/>
                    </a:lnTo>
                    <a:lnTo>
                      <a:pt x="2971" y="1258"/>
                    </a:lnTo>
                    <a:lnTo>
                      <a:pt x="2973" y="1263"/>
                    </a:lnTo>
                    <a:lnTo>
                      <a:pt x="2964" y="1267"/>
                    </a:lnTo>
                    <a:lnTo>
                      <a:pt x="2957" y="1272"/>
                    </a:lnTo>
                    <a:lnTo>
                      <a:pt x="2949" y="1278"/>
                    </a:lnTo>
                    <a:lnTo>
                      <a:pt x="2946" y="1272"/>
                    </a:lnTo>
                    <a:lnTo>
                      <a:pt x="2942" y="1267"/>
                    </a:lnTo>
                    <a:lnTo>
                      <a:pt x="2939" y="1260"/>
                    </a:lnTo>
                    <a:lnTo>
                      <a:pt x="2937" y="1252"/>
                    </a:lnTo>
                    <a:lnTo>
                      <a:pt x="2926" y="1261"/>
                    </a:lnTo>
                    <a:lnTo>
                      <a:pt x="2911" y="1265"/>
                    </a:lnTo>
                    <a:lnTo>
                      <a:pt x="2895" y="1263"/>
                    </a:lnTo>
                    <a:lnTo>
                      <a:pt x="2879" y="1261"/>
                    </a:lnTo>
                    <a:lnTo>
                      <a:pt x="2884" y="1252"/>
                    </a:lnTo>
                    <a:lnTo>
                      <a:pt x="2892" y="1249"/>
                    </a:lnTo>
                    <a:lnTo>
                      <a:pt x="2901" y="1247"/>
                    </a:lnTo>
                    <a:lnTo>
                      <a:pt x="2910" y="1245"/>
                    </a:lnTo>
                    <a:lnTo>
                      <a:pt x="2901" y="1234"/>
                    </a:lnTo>
                    <a:lnTo>
                      <a:pt x="2892" y="1231"/>
                    </a:lnTo>
                    <a:lnTo>
                      <a:pt x="2879" y="1231"/>
                    </a:lnTo>
                    <a:lnTo>
                      <a:pt x="2866" y="1234"/>
                    </a:lnTo>
                    <a:lnTo>
                      <a:pt x="2856" y="1240"/>
                    </a:lnTo>
                    <a:lnTo>
                      <a:pt x="2843" y="1243"/>
                    </a:lnTo>
                    <a:lnTo>
                      <a:pt x="2827" y="1245"/>
                    </a:lnTo>
                    <a:lnTo>
                      <a:pt x="2818" y="1242"/>
                    </a:lnTo>
                    <a:lnTo>
                      <a:pt x="2814" y="1236"/>
                    </a:lnTo>
                    <a:lnTo>
                      <a:pt x="2814" y="1229"/>
                    </a:lnTo>
                    <a:lnTo>
                      <a:pt x="2816" y="1218"/>
                    </a:lnTo>
                    <a:lnTo>
                      <a:pt x="2816" y="1206"/>
                    </a:lnTo>
                    <a:lnTo>
                      <a:pt x="2816" y="1196"/>
                    </a:lnTo>
                    <a:lnTo>
                      <a:pt x="2814" y="1186"/>
                    </a:lnTo>
                    <a:lnTo>
                      <a:pt x="2812" y="1173"/>
                    </a:lnTo>
                    <a:lnTo>
                      <a:pt x="2809" y="1162"/>
                    </a:lnTo>
                    <a:lnTo>
                      <a:pt x="2805" y="1157"/>
                    </a:lnTo>
                    <a:lnTo>
                      <a:pt x="2800" y="1157"/>
                    </a:lnTo>
                    <a:lnTo>
                      <a:pt x="2796" y="1157"/>
                    </a:lnTo>
                    <a:lnTo>
                      <a:pt x="2794" y="1159"/>
                    </a:lnTo>
                    <a:lnTo>
                      <a:pt x="2792" y="1162"/>
                    </a:lnTo>
                    <a:lnTo>
                      <a:pt x="2792" y="1166"/>
                    </a:lnTo>
                    <a:lnTo>
                      <a:pt x="2794" y="1169"/>
                    </a:lnTo>
                    <a:lnTo>
                      <a:pt x="2796" y="1173"/>
                    </a:lnTo>
                    <a:lnTo>
                      <a:pt x="2800" y="1175"/>
                    </a:lnTo>
                    <a:lnTo>
                      <a:pt x="2803" y="1178"/>
                    </a:lnTo>
                    <a:lnTo>
                      <a:pt x="2807" y="1180"/>
                    </a:lnTo>
                    <a:lnTo>
                      <a:pt x="2796" y="1182"/>
                    </a:lnTo>
                    <a:lnTo>
                      <a:pt x="2787" y="1186"/>
                    </a:lnTo>
                    <a:lnTo>
                      <a:pt x="2778" y="1193"/>
                    </a:lnTo>
                    <a:lnTo>
                      <a:pt x="2773" y="1200"/>
                    </a:lnTo>
                    <a:lnTo>
                      <a:pt x="2771" y="1207"/>
                    </a:lnTo>
                    <a:lnTo>
                      <a:pt x="2774" y="1213"/>
                    </a:lnTo>
                    <a:lnTo>
                      <a:pt x="2785" y="1216"/>
                    </a:lnTo>
                    <a:lnTo>
                      <a:pt x="2782" y="1231"/>
                    </a:lnTo>
                    <a:lnTo>
                      <a:pt x="2771" y="1242"/>
                    </a:lnTo>
                    <a:lnTo>
                      <a:pt x="2758" y="1249"/>
                    </a:lnTo>
                    <a:lnTo>
                      <a:pt x="2742" y="1256"/>
                    </a:lnTo>
                    <a:lnTo>
                      <a:pt x="2728" y="1263"/>
                    </a:lnTo>
                    <a:lnTo>
                      <a:pt x="2717" y="1270"/>
                    </a:lnTo>
                    <a:lnTo>
                      <a:pt x="2695" y="1256"/>
                    </a:lnTo>
                    <a:lnTo>
                      <a:pt x="2672" y="1251"/>
                    </a:lnTo>
                    <a:lnTo>
                      <a:pt x="2646" y="1254"/>
                    </a:lnTo>
                    <a:lnTo>
                      <a:pt x="2632" y="1258"/>
                    </a:lnTo>
                    <a:lnTo>
                      <a:pt x="2618" y="1263"/>
                    </a:lnTo>
                    <a:lnTo>
                      <a:pt x="2603" y="1265"/>
                    </a:lnTo>
                    <a:lnTo>
                      <a:pt x="2589" y="1263"/>
                    </a:lnTo>
                    <a:lnTo>
                      <a:pt x="2576" y="1254"/>
                    </a:lnTo>
                    <a:lnTo>
                      <a:pt x="2580" y="1251"/>
                    </a:lnTo>
                    <a:lnTo>
                      <a:pt x="2583" y="1249"/>
                    </a:lnTo>
                    <a:lnTo>
                      <a:pt x="2587" y="1245"/>
                    </a:lnTo>
                    <a:lnTo>
                      <a:pt x="2592" y="1243"/>
                    </a:lnTo>
                    <a:lnTo>
                      <a:pt x="2594" y="1240"/>
                    </a:lnTo>
                    <a:lnTo>
                      <a:pt x="2598" y="1236"/>
                    </a:lnTo>
                    <a:lnTo>
                      <a:pt x="2598" y="1233"/>
                    </a:lnTo>
                    <a:lnTo>
                      <a:pt x="2531" y="1249"/>
                    </a:lnTo>
                    <a:lnTo>
                      <a:pt x="2464" y="1254"/>
                    </a:lnTo>
                    <a:lnTo>
                      <a:pt x="2397" y="1258"/>
                    </a:lnTo>
                    <a:lnTo>
                      <a:pt x="2329" y="1263"/>
                    </a:lnTo>
                    <a:lnTo>
                      <a:pt x="2381" y="1278"/>
                    </a:lnTo>
                    <a:lnTo>
                      <a:pt x="2435" y="1287"/>
                    </a:lnTo>
                    <a:lnTo>
                      <a:pt x="2489" y="1290"/>
                    </a:lnTo>
                    <a:lnTo>
                      <a:pt x="2544" y="1290"/>
                    </a:lnTo>
                    <a:lnTo>
                      <a:pt x="2556" y="1290"/>
                    </a:lnTo>
                    <a:lnTo>
                      <a:pt x="2574" y="1290"/>
                    </a:lnTo>
                    <a:lnTo>
                      <a:pt x="2599" y="1288"/>
                    </a:lnTo>
                    <a:lnTo>
                      <a:pt x="2627" y="1287"/>
                    </a:lnTo>
                    <a:lnTo>
                      <a:pt x="2655" y="1287"/>
                    </a:lnTo>
                    <a:lnTo>
                      <a:pt x="2682" y="1287"/>
                    </a:lnTo>
                    <a:lnTo>
                      <a:pt x="2708" y="1287"/>
                    </a:lnTo>
                    <a:lnTo>
                      <a:pt x="2728" y="1290"/>
                    </a:lnTo>
                    <a:lnTo>
                      <a:pt x="2740" y="1294"/>
                    </a:lnTo>
                    <a:lnTo>
                      <a:pt x="2746" y="1299"/>
                    </a:lnTo>
                    <a:lnTo>
                      <a:pt x="2648" y="1303"/>
                    </a:lnTo>
                    <a:lnTo>
                      <a:pt x="2553" y="1305"/>
                    </a:lnTo>
                    <a:lnTo>
                      <a:pt x="2455" y="1307"/>
                    </a:lnTo>
                    <a:lnTo>
                      <a:pt x="1957" y="1319"/>
                    </a:lnTo>
                    <a:lnTo>
                      <a:pt x="1699" y="1328"/>
                    </a:lnTo>
                    <a:lnTo>
                      <a:pt x="1638" y="1332"/>
                    </a:lnTo>
                    <a:lnTo>
                      <a:pt x="1579" y="1335"/>
                    </a:lnTo>
                    <a:lnTo>
                      <a:pt x="1517" y="1337"/>
                    </a:lnTo>
                    <a:lnTo>
                      <a:pt x="1458" y="1335"/>
                    </a:lnTo>
                    <a:lnTo>
                      <a:pt x="1458" y="1330"/>
                    </a:lnTo>
                    <a:lnTo>
                      <a:pt x="1456" y="1326"/>
                    </a:lnTo>
                    <a:lnTo>
                      <a:pt x="1454" y="1323"/>
                    </a:lnTo>
                    <a:lnTo>
                      <a:pt x="1452" y="1323"/>
                    </a:lnTo>
                    <a:lnTo>
                      <a:pt x="1451" y="1323"/>
                    </a:lnTo>
                    <a:lnTo>
                      <a:pt x="1447" y="1323"/>
                    </a:lnTo>
                    <a:lnTo>
                      <a:pt x="1445" y="1325"/>
                    </a:lnTo>
                    <a:lnTo>
                      <a:pt x="1442" y="1326"/>
                    </a:lnTo>
                    <a:lnTo>
                      <a:pt x="1438" y="1326"/>
                    </a:lnTo>
                    <a:lnTo>
                      <a:pt x="1434" y="1328"/>
                    </a:lnTo>
                    <a:lnTo>
                      <a:pt x="1429" y="1332"/>
                    </a:lnTo>
                    <a:lnTo>
                      <a:pt x="1423" y="1335"/>
                    </a:lnTo>
                    <a:lnTo>
                      <a:pt x="1418" y="1337"/>
                    </a:lnTo>
                    <a:lnTo>
                      <a:pt x="1402" y="1339"/>
                    </a:lnTo>
                    <a:lnTo>
                      <a:pt x="1384" y="1337"/>
                    </a:lnTo>
                    <a:lnTo>
                      <a:pt x="1245" y="1337"/>
                    </a:lnTo>
                    <a:lnTo>
                      <a:pt x="753" y="1325"/>
                    </a:lnTo>
                    <a:lnTo>
                      <a:pt x="680" y="1323"/>
                    </a:lnTo>
                    <a:lnTo>
                      <a:pt x="608" y="1319"/>
                    </a:lnTo>
                    <a:lnTo>
                      <a:pt x="534" y="1314"/>
                    </a:lnTo>
                    <a:lnTo>
                      <a:pt x="460" y="1305"/>
                    </a:lnTo>
                    <a:lnTo>
                      <a:pt x="388" y="1290"/>
                    </a:lnTo>
                    <a:lnTo>
                      <a:pt x="320" y="1270"/>
                    </a:lnTo>
                    <a:lnTo>
                      <a:pt x="320" y="1256"/>
                    </a:lnTo>
                    <a:lnTo>
                      <a:pt x="321" y="1243"/>
                    </a:lnTo>
                    <a:lnTo>
                      <a:pt x="329" y="1229"/>
                    </a:lnTo>
                    <a:lnTo>
                      <a:pt x="316" y="1224"/>
                    </a:lnTo>
                    <a:lnTo>
                      <a:pt x="303" y="1225"/>
                    </a:lnTo>
                    <a:lnTo>
                      <a:pt x="291" y="1229"/>
                    </a:lnTo>
                    <a:lnTo>
                      <a:pt x="278" y="1234"/>
                    </a:lnTo>
                    <a:lnTo>
                      <a:pt x="266" y="1238"/>
                    </a:lnTo>
                    <a:lnTo>
                      <a:pt x="253" y="1234"/>
                    </a:lnTo>
                    <a:lnTo>
                      <a:pt x="253" y="1240"/>
                    </a:lnTo>
                    <a:lnTo>
                      <a:pt x="255" y="1245"/>
                    </a:lnTo>
                    <a:lnTo>
                      <a:pt x="255" y="1251"/>
                    </a:lnTo>
                    <a:lnTo>
                      <a:pt x="255" y="1254"/>
                    </a:lnTo>
                    <a:lnTo>
                      <a:pt x="235" y="1252"/>
                    </a:lnTo>
                    <a:lnTo>
                      <a:pt x="211" y="1247"/>
                    </a:lnTo>
                    <a:lnTo>
                      <a:pt x="186" y="1242"/>
                    </a:lnTo>
                    <a:lnTo>
                      <a:pt x="165" y="1233"/>
                    </a:lnTo>
                    <a:lnTo>
                      <a:pt x="148" y="1224"/>
                    </a:lnTo>
                    <a:lnTo>
                      <a:pt x="157" y="1222"/>
                    </a:lnTo>
                    <a:lnTo>
                      <a:pt x="168" y="1215"/>
                    </a:lnTo>
                    <a:lnTo>
                      <a:pt x="177" y="1209"/>
                    </a:lnTo>
                    <a:lnTo>
                      <a:pt x="184" y="1206"/>
                    </a:lnTo>
                    <a:lnTo>
                      <a:pt x="193" y="1209"/>
                    </a:lnTo>
                    <a:lnTo>
                      <a:pt x="193" y="1207"/>
                    </a:lnTo>
                    <a:lnTo>
                      <a:pt x="192" y="1207"/>
                    </a:lnTo>
                    <a:lnTo>
                      <a:pt x="192" y="1206"/>
                    </a:lnTo>
                    <a:lnTo>
                      <a:pt x="188" y="1204"/>
                    </a:lnTo>
                    <a:lnTo>
                      <a:pt x="193" y="1195"/>
                    </a:lnTo>
                    <a:lnTo>
                      <a:pt x="201" y="1191"/>
                    </a:lnTo>
                    <a:lnTo>
                      <a:pt x="210" y="1189"/>
                    </a:lnTo>
                    <a:lnTo>
                      <a:pt x="219" y="1187"/>
                    </a:lnTo>
                    <a:lnTo>
                      <a:pt x="208" y="1180"/>
                    </a:lnTo>
                    <a:lnTo>
                      <a:pt x="195" y="1175"/>
                    </a:lnTo>
                    <a:lnTo>
                      <a:pt x="181" y="1171"/>
                    </a:lnTo>
                    <a:lnTo>
                      <a:pt x="168" y="1166"/>
                    </a:lnTo>
                    <a:lnTo>
                      <a:pt x="161" y="1159"/>
                    </a:lnTo>
                    <a:lnTo>
                      <a:pt x="161" y="1150"/>
                    </a:lnTo>
                    <a:lnTo>
                      <a:pt x="165" y="1137"/>
                    </a:lnTo>
                    <a:lnTo>
                      <a:pt x="170" y="1124"/>
                    </a:lnTo>
                    <a:lnTo>
                      <a:pt x="175" y="1115"/>
                    </a:lnTo>
                    <a:lnTo>
                      <a:pt x="183" y="1108"/>
                    </a:lnTo>
                    <a:lnTo>
                      <a:pt x="190" y="1106"/>
                    </a:lnTo>
                    <a:lnTo>
                      <a:pt x="197" y="1112"/>
                    </a:lnTo>
                    <a:lnTo>
                      <a:pt x="204" y="1117"/>
                    </a:lnTo>
                    <a:lnTo>
                      <a:pt x="213" y="1124"/>
                    </a:lnTo>
                    <a:lnTo>
                      <a:pt x="226" y="1130"/>
                    </a:lnTo>
                    <a:lnTo>
                      <a:pt x="228" y="1126"/>
                    </a:lnTo>
                    <a:lnTo>
                      <a:pt x="229" y="1123"/>
                    </a:lnTo>
                    <a:lnTo>
                      <a:pt x="244" y="1128"/>
                    </a:lnTo>
                    <a:lnTo>
                      <a:pt x="255" y="1137"/>
                    </a:lnTo>
                    <a:lnTo>
                      <a:pt x="267" y="1146"/>
                    </a:lnTo>
                    <a:lnTo>
                      <a:pt x="282" y="1151"/>
                    </a:lnTo>
                    <a:lnTo>
                      <a:pt x="305" y="1155"/>
                    </a:lnTo>
                    <a:lnTo>
                      <a:pt x="329" y="1153"/>
                    </a:lnTo>
                    <a:lnTo>
                      <a:pt x="352" y="1151"/>
                    </a:lnTo>
                    <a:lnTo>
                      <a:pt x="334" y="1137"/>
                    </a:lnTo>
                    <a:lnTo>
                      <a:pt x="312" y="1128"/>
                    </a:lnTo>
                    <a:lnTo>
                      <a:pt x="293" y="1121"/>
                    </a:lnTo>
                    <a:lnTo>
                      <a:pt x="269" y="1121"/>
                    </a:lnTo>
                    <a:lnTo>
                      <a:pt x="248" y="1128"/>
                    </a:lnTo>
                    <a:lnTo>
                      <a:pt x="248" y="1117"/>
                    </a:lnTo>
                    <a:lnTo>
                      <a:pt x="244" y="1110"/>
                    </a:lnTo>
                    <a:lnTo>
                      <a:pt x="235" y="1104"/>
                    </a:lnTo>
                    <a:lnTo>
                      <a:pt x="226" y="1101"/>
                    </a:lnTo>
                    <a:lnTo>
                      <a:pt x="219" y="1099"/>
                    </a:lnTo>
                    <a:lnTo>
                      <a:pt x="211" y="1097"/>
                    </a:lnTo>
                    <a:lnTo>
                      <a:pt x="211" y="1092"/>
                    </a:lnTo>
                    <a:lnTo>
                      <a:pt x="215" y="1083"/>
                    </a:lnTo>
                    <a:lnTo>
                      <a:pt x="222" y="1086"/>
                    </a:lnTo>
                    <a:lnTo>
                      <a:pt x="231" y="1088"/>
                    </a:lnTo>
                    <a:lnTo>
                      <a:pt x="240" y="1088"/>
                    </a:lnTo>
                    <a:lnTo>
                      <a:pt x="248" y="1088"/>
                    </a:lnTo>
                    <a:lnTo>
                      <a:pt x="251" y="1083"/>
                    </a:lnTo>
                    <a:lnTo>
                      <a:pt x="249" y="1074"/>
                    </a:lnTo>
                    <a:lnTo>
                      <a:pt x="242" y="1067"/>
                    </a:lnTo>
                    <a:lnTo>
                      <a:pt x="235" y="1067"/>
                    </a:lnTo>
                    <a:lnTo>
                      <a:pt x="226" y="1068"/>
                    </a:lnTo>
                    <a:lnTo>
                      <a:pt x="219" y="1074"/>
                    </a:lnTo>
                    <a:lnTo>
                      <a:pt x="215" y="1083"/>
                    </a:lnTo>
                    <a:lnTo>
                      <a:pt x="193" y="1077"/>
                    </a:lnTo>
                    <a:lnTo>
                      <a:pt x="174" y="1079"/>
                    </a:lnTo>
                    <a:lnTo>
                      <a:pt x="175" y="1065"/>
                    </a:lnTo>
                    <a:lnTo>
                      <a:pt x="172" y="1052"/>
                    </a:lnTo>
                    <a:lnTo>
                      <a:pt x="163" y="1043"/>
                    </a:lnTo>
                    <a:lnTo>
                      <a:pt x="152" y="1040"/>
                    </a:lnTo>
                    <a:lnTo>
                      <a:pt x="139" y="1036"/>
                    </a:lnTo>
                    <a:lnTo>
                      <a:pt x="123" y="1038"/>
                    </a:lnTo>
                    <a:lnTo>
                      <a:pt x="128" y="1029"/>
                    </a:lnTo>
                    <a:lnTo>
                      <a:pt x="134" y="1020"/>
                    </a:lnTo>
                    <a:lnTo>
                      <a:pt x="138" y="1009"/>
                    </a:lnTo>
                    <a:lnTo>
                      <a:pt x="136" y="1000"/>
                    </a:lnTo>
                    <a:lnTo>
                      <a:pt x="127" y="994"/>
                    </a:lnTo>
                    <a:lnTo>
                      <a:pt x="128" y="987"/>
                    </a:lnTo>
                    <a:lnTo>
                      <a:pt x="130" y="982"/>
                    </a:lnTo>
                    <a:lnTo>
                      <a:pt x="134" y="976"/>
                    </a:lnTo>
                    <a:lnTo>
                      <a:pt x="139" y="973"/>
                    </a:lnTo>
                    <a:lnTo>
                      <a:pt x="143" y="976"/>
                    </a:lnTo>
                    <a:lnTo>
                      <a:pt x="147" y="980"/>
                    </a:lnTo>
                    <a:lnTo>
                      <a:pt x="152" y="982"/>
                    </a:lnTo>
                    <a:lnTo>
                      <a:pt x="156" y="985"/>
                    </a:lnTo>
                    <a:lnTo>
                      <a:pt x="150" y="975"/>
                    </a:lnTo>
                    <a:lnTo>
                      <a:pt x="147" y="964"/>
                    </a:lnTo>
                    <a:lnTo>
                      <a:pt x="143" y="955"/>
                    </a:lnTo>
                    <a:lnTo>
                      <a:pt x="136" y="946"/>
                    </a:lnTo>
                    <a:lnTo>
                      <a:pt x="123" y="939"/>
                    </a:lnTo>
                    <a:lnTo>
                      <a:pt x="112" y="937"/>
                    </a:lnTo>
                    <a:lnTo>
                      <a:pt x="98" y="933"/>
                    </a:lnTo>
                    <a:lnTo>
                      <a:pt x="82" y="931"/>
                    </a:lnTo>
                    <a:lnTo>
                      <a:pt x="67" y="929"/>
                    </a:lnTo>
                    <a:lnTo>
                      <a:pt x="55" y="924"/>
                    </a:lnTo>
                    <a:lnTo>
                      <a:pt x="49" y="917"/>
                    </a:lnTo>
                    <a:lnTo>
                      <a:pt x="51" y="908"/>
                    </a:lnTo>
                    <a:lnTo>
                      <a:pt x="49" y="910"/>
                    </a:lnTo>
                    <a:lnTo>
                      <a:pt x="49" y="911"/>
                    </a:lnTo>
                    <a:lnTo>
                      <a:pt x="47" y="915"/>
                    </a:lnTo>
                    <a:lnTo>
                      <a:pt x="40" y="904"/>
                    </a:lnTo>
                    <a:lnTo>
                      <a:pt x="40" y="899"/>
                    </a:lnTo>
                    <a:lnTo>
                      <a:pt x="46" y="897"/>
                    </a:lnTo>
                    <a:lnTo>
                      <a:pt x="55" y="897"/>
                    </a:lnTo>
                    <a:lnTo>
                      <a:pt x="64" y="899"/>
                    </a:lnTo>
                    <a:lnTo>
                      <a:pt x="74" y="902"/>
                    </a:lnTo>
                    <a:lnTo>
                      <a:pt x="82" y="904"/>
                    </a:lnTo>
                    <a:lnTo>
                      <a:pt x="87" y="904"/>
                    </a:lnTo>
                    <a:lnTo>
                      <a:pt x="98" y="901"/>
                    </a:lnTo>
                    <a:lnTo>
                      <a:pt x="100" y="892"/>
                    </a:lnTo>
                    <a:lnTo>
                      <a:pt x="98" y="881"/>
                    </a:lnTo>
                    <a:lnTo>
                      <a:pt x="92" y="870"/>
                    </a:lnTo>
                    <a:lnTo>
                      <a:pt x="85" y="857"/>
                    </a:lnTo>
                    <a:lnTo>
                      <a:pt x="78" y="847"/>
                    </a:lnTo>
                    <a:lnTo>
                      <a:pt x="73" y="837"/>
                    </a:lnTo>
                    <a:lnTo>
                      <a:pt x="83" y="825"/>
                    </a:lnTo>
                    <a:lnTo>
                      <a:pt x="98" y="818"/>
                    </a:lnTo>
                    <a:lnTo>
                      <a:pt x="114" y="819"/>
                    </a:lnTo>
                    <a:lnTo>
                      <a:pt x="130" y="827"/>
                    </a:lnTo>
                    <a:lnTo>
                      <a:pt x="145" y="841"/>
                    </a:lnTo>
                    <a:lnTo>
                      <a:pt x="152" y="832"/>
                    </a:lnTo>
                    <a:lnTo>
                      <a:pt x="161" y="830"/>
                    </a:lnTo>
                    <a:lnTo>
                      <a:pt x="174" y="832"/>
                    </a:lnTo>
                    <a:lnTo>
                      <a:pt x="184" y="834"/>
                    </a:lnTo>
                    <a:lnTo>
                      <a:pt x="197" y="834"/>
                    </a:lnTo>
                    <a:lnTo>
                      <a:pt x="208" y="832"/>
                    </a:lnTo>
                    <a:lnTo>
                      <a:pt x="204" y="839"/>
                    </a:lnTo>
                    <a:lnTo>
                      <a:pt x="204" y="847"/>
                    </a:lnTo>
                    <a:lnTo>
                      <a:pt x="206" y="852"/>
                    </a:lnTo>
                    <a:lnTo>
                      <a:pt x="210" y="856"/>
                    </a:lnTo>
                    <a:lnTo>
                      <a:pt x="215" y="859"/>
                    </a:lnTo>
                    <a:lnTo>
                      <a:pt x="220" y="861"/>
                    </a:lnTo>
                    <a:lnTo>
                      <a:pt x="229" y="861"/>
                    </a:lnTo>
                    <a:lnTo>
                      <a:pt x="231" y="865"/>
                    </a:lnTo>
                    <a:lnTo>
                      <a:pt x="229" y="868"/>
                    </a:lnTo>
                    <a:lnTo>
                      <a:pt x="220" y="874"/>
                    </a:lnTo>
                    <a:lnTo>
                      <a:pt x="217" y="883"/>
                    </a:lnTo>
                    <a:lnTo>
                      <a:pt x="217" y="892"/>
                    </a:lnTo>
                    <a:lnTo>
                      <a:pt x="219" y="902"/>
                    </a:lnTo>
                    <a:lnTo>
                      <a:pt x="228" y="901"/>
                    </a:lnTo>
                    <a:lnTo>
                      <a:pt x="231" y="895"/>
                    </a:lnTo>
                    <a:lnTo>
                      <a:pt x="233" y="886"/>
                    </a:lnTo>
                    <a:lnTo>
                      <a:pt x="233" y="877"/>
                    </a:lnTo>
                    <a:lnTo>
                      <a:pt x="231" y="870"/>
                    </a:lnTo>
                    <a:lnTo>
                      <a:pt x="239" y="868"/>
                    </a:lnTo>
                    <a:lnTo>
                      <a:pt x="244" y="866"/>
                    </a:lnTo>
                    <a:lnTo>
                      <a:pt x="249" y="868"/>
                    </a:lnTo>
                    <a:lnTo>
                      <a:pt x="253" y="872"/>
                    </a:lnTo>
                    <a:lnTo>
                      <a:pt x="251" y="866"/>
                    </a:lnTo>
                    <a:lnTo>
                      <a:pt x="248" y="863"/>
                    </a:lnTo>
                    <a:lnTo>
                      <a:pt x="242" y="861"/>
                    </a:lnTo>
                    <a:lnTo>
                      <a:pt x="237" y="859"/>
                    </a:lnTo>
                    <a:lnTo>
                      <a:pt x="229" y="857"/>
                    </a:lnTo>
                    <a:lnTo>
                      <a:pt x="228" y="854"/>
                    </a:lnTo>
                    <a:lnTo>
                      <a:pt x="229" y="850"/>
                    </a:lnTo>
                    <a:lnTo>
                      <a:pt x="307" y="859"/>
                    </a:lnTo>
                    <a:lnTo>
                      <a:pt x="531" y="883"/>
                    </a:lnTo>
                    <a:lnTo>
                      <a:pt x="756" y="901"/>
                    </a:lnTo>
                    <a:lnTo>
                      <a:pt x="982" y="911"/>
                    </a:lnTo>
                    <a:lnTo>
                      <a:pt x="1216" y="915"/>
                    </a:lnTo>
                    <a:lnTo>
                      <a:pt x="1451" y="913"/>
                    </a:lnTo>
                    <a:lnTo>
                      <a:pt x="1685" y="910"/>
                    </a:lnTo>
                    <a:lnTo>
                      <a:pt x="2046" y="904"/>
                    </a:lnTo>
                    <a:lnTo>
                      <a:pt x="2406" y="902"/>
                    </a:lnTo>
                    <a:lnTo>
                      <a:pt x="2758" y="902"/>
                    </a:lnTo>
                    <a:lnTo>
                      <a:pt x="3110" y="899"/>
                    </a:lnTo>
                    <a:lnTo>
                      <a:pt x="3463" y="886"/>
                    </a:lnTo>
                    <a:lnTo>
                      <a:pt x="3485" y="886"/>
                    </a:lnTo>
                    <a:lnTo>
                      <a:pt x="3510" y="886"/>
                    </a:lnTo>
                    <a:lnTo>
                      <a:pt x="3537" y="886"/>
                    </a:lnTo>
                    <a:lnTo>
                      <a:pt x="3564" y="884"/>
                    </a:lnTo>
                    <a:lnTo>
                      <a:pt x="3590" y="881"/>
                    </a:lnTo>
                    <a:lnTo>
                      <a:pt x="3611" y="874"/>
                    </a:lnTo>
                    <a:lnTo>
                      <a:pt x="3615" y="870"/>
                    </a:lnTo>
                    <a:lnTo>
                      <a:pt x="3619" y="866"/>
                    </a:lnTo>
                    <a:lnTo>
                      <a:pt x="3619" y="865"/>
                    </a:lnTo>
                    <a:lnTo>
                      <a:pt x="3619" y="863"/>
                    </a:lnTo>
                    <a:lnTo>
                      <a:pt x="3617" y="861"/>
                    </a:lnTo>
                    <a:lnTo>
                      <a:pt x="3613" y="861"/>
                    </a:lnTo>
                    <a:lnTo>
                      <a:pt x="3608" y="859"/>
                    </a:lnTo>
                    <a:lnTo>
                      <a:pt x="3604" y="859"/>
                    </a:lnTo>
                    <a:lnTo>
                      <a:pt x="3599" y="859"/>
                    </a:lnTo>
                    <a:lnTo>
                      <a:pt x="3593" y="859"/>
                    </a:lnTo>
                    <a:lnTo>
                      <a:pt x="3588" y="857"/>
                    </a:lnTo>
                    <a:lnTo>
                      <a:pt x="3584" y="857"/>
                    </a:lnTo>
                    <a:lnTo>
                      <a:pt x="3487" y="850"/>
                    </a:lnTo>
                    <a:lnTo>
                      <a:pt x="3389" y="850"/>
                    </a:lnTo>
                    <a:lnTo>
                      <a:pt x="3292" y="852"/>
                    </a:lnTo>
                    <a:lnTo>
                      <a:pt x="3195" y="857"/>
                    </a:lnTo>
                    <a:lnTo>
                      <a:pt x="3097" y="861"/>
                    </a:lnTo>
                    <a:lnTo>
                      <a:pt x="3110" y="856"/>
                    </a:lnTo>
                    <a:lnTo>
                      <a:pt x="3119" y="845"/>
                    </a:lnTo>
                    <a:lnTo>
                      <a:pt x="3123" y="830"/>
                    </a:lnTo>
                    <a:lnTo>
                      <a:pt x="3123" y="816"/>
                    </a:lnTo>
                    <a:lnTo>
                      <a:pt x="3110" y="837"/>
                    </a:lnTo>
                    <a:lnTo>
                      <a:pt x="3095" y="852"/>
                    </a:lnTo>
                    <a:lnTo>
                      <a:pt x="3077" y="859"/>
                    </a:lnTo>
                    <a:lnTo>
                      <a:pt x="3052" y="863"/>
                    </a:lnTo>
                    <a:lnTo>
                      <a:pt x="2958" y="870"/>
                    </a:lnTo>
                    <a:lnTo>
                      <a:pt x="2865" y="879"/>
                    </a:lnTo>
                    <a:lnTo>
                      <a:pt x="2771" y="881"/>
                    </a:lnTo>
                    <a:lnTo>
                      <a:pt x="2740" y="877"/>
                    </a:lnTo>
                    <a:lnTo>
                      <a:pt x="2711" y="870"/>
                    </a:lnTo>
                    <a:lnTo>
                      <a:pt x="2681" y="866"/>
                    </a:lnTo>
                    <a:lnTo>
                      <a:pt x="2650" y="866"/>
                    </a:lnTo>
                    <a:lnTo>
                      <a:pt x="2627" y="872"/>
                    </a:lnTo>
                    <a:lnTo>
                      <a:pt x="2605" y="877"/>
                    </a:lnTo>
                    <a:lnTo>
                      <a:pt x="2583" y="881"/>
                    </a:lnTo>
                    <a:lnTo>
                      <a:pt x="2562" y="881"/>
                    </a:lnTo>
                    <a:lnTo>
                      <a:pt x="2536" y="875"/>
                    </a:lnTo>
                    <a:lnTo>
                      <a:pt x="2538" y="872"/>
                    </a:lnTo>
                    <a:lnTo>
                      <a:pt x="2538" y="868"/>
                    </a:lnTo>
                    <a:lnTo>
                      <a:pt x="2515" y="881"/>
                    </a:lnTo>
                    <a:lnTo>
                      <a:pt x="2488" y="886"/>
                    </a:lnTo>
                    <a:lnTo>
                      <a:pt x="2457" y="888"/>
                    </a:lnTo>
                    <a:lnTo>
                      <a:pt x="2425" y="888"/>
                    </a:lnTo>
                    <a:lnTo>
                      <a:pt x="2392" y="886"/>
                    </a:lnTo>
                    <a:lnTo>
                      <a:pt x="2363" y="883"/>
                    </a:lnTo>
                    <a:lnTo>
                      <a:pt x="2336" y="881"/>
                    </a:lnTo>
                    <a:lnTo>
                      <a:pt x="2264" y="877"/>
                    </a:lnTo>
                    <a:lnTo>
                      <a:pt x="2190" y="877"/>
                    </a:lnTo>
                    <a:lnTo>
                      <a:pt x="2149" y="881"/>
                    </a:lnTo>
                    <a:lnTo>
                      <a:pt x="2111" y="883"/>
                    </a:lnTo>
                    <a:lnTo>
                      <a:pt x="2069" y="879"/>
                    </a:lnTo>
                    <a:lnTo>
                      <a:pt x="2062" y="879"/>
                    </a:lnTo>
                    <a:lnTo>
                      <a:pt x="2051" y="881"/>
                    </a:lnTo>
                    <a:lnTo>
                      <a:pt x="2037" y="883"/>
                    </a:lnTo>
                    <a:lnTo>
                      <a:pt x="2021" y="884"/>
                    </a:lnTo>
                    <a:lnTo>
                      <a:pt x="2008" y="884"/>
                    </a:lnTo>
                    <a:lnTo>
                      <a:pt x="1995" y="883"/>
                    </a:lnTo>
                    <a:lnTo>
                      <a:pt x="1988" y="879"/>
                    </a:lnTo>
                    <a:lnTo>
                      <a:pt x="1986" y="870"/>
                    </a:lnTo>
                    <a:lnTo>
                      <a:pt x="1975" y="879"/>
                    </a:lnTo>
                    <a:lnTo>
                      <a:pt x="1961" y="884"/>
                    </a:lnTo>
                    <a:lnTo>
                      <a:pt x="1948" y="884"/>
                    </a:lnTo>
                    <a:lnTo>
                      <a:pt x="1947" y="884"/>
                    </a:lnTo>
                    <a:lnTo>
                      <a:pt x="1943" y="883"/>
                    </a:lnTo>
                    <a:lnTo>
                      <a:pt x="1939" y="883"/>
                    </a:lnTo>
                    <a:lnTo>
                      <a:pt x="1936" y="879"/>
                    </a:lnTo>
                    <a:lnTo>
                      <a:pt x="1932" y="877"/>
                    </a:lnTo>
                    <a:lnTo>
                      <a:pt x="1929" y="875"/>
                    </a:lnTo>
                    <a:lnTo>
                      <a:pt x="1927" y="874"/>
                    </a:lnTo>
                    <a:lnTo>
                      <a:pt x="1925" y="870"/>
                    </a:lnTo>
                    <a:lnTo>
                      <a:pt x="1927" y="868"/>
                    </a:lnTo>
                    <a:lnTo>
                      <a:pt x="1930" y="866"/>
                    </a:lnTo>
                    <a:lnTo>
                      <a:pt x="1925" y="868"/>
                    </a:lnTo>
                    <a:lnTo>
                      <a:pt x="1918" y="872"/>
                    </a:lnTo>
                    <a:lnTo>
                      <a:pt x="1909" y="877"/>
                    </a:lnTo>
                    <a:lnTo>
                      <a:pt x="1898" y="881"/>
                    </a:lnTo>
                    <a:lnTo>
                      <a:pt x="1889" y="884"/>
                    </a:lnTo>
                    <a:lnTo>
                      <a:pt x="1880" y="884"/>
                    </a:lnTo>
                    <a:lnTo>
                      <a:pt x="1874" y="884"/>
                    </a:lnTo>
                    <a:lnTo>
                      <a:pt x="1873" y="879"/>
                    </a:lnTo>
                    <a:lnTo>
                      <a:pt x="1876" y="870"/>
                    </a:lnTo>
                    <a:lnTo>
                      <a:pt x="1867" y="875"/>
                    </a:lnTo>
                    <a:lnTo>
                      <a:pt x="1851" y="881"/>
                    </a:lnTo>
                    <a:lnTo>
                      <a:pt x="1835" y="883"/>
                    </a:lnTo>
                    <a:lnTo>
                      <a:pt x="1817" y="884"/>
                    </a:lnTo>
                    <a:lnTo>
                      <a:pt x="1800" y="884"/>
                    </a:lnTo>
                    <a:lnTo>
                      <a:pt x="1791" y="881"/>
                    </a:lnTo>
                    <a:lnTo>
                      <a:pt x="1790" y="875"/>
                    </a:lnTo>
                    <a:lnTo>
                      <a:pt x="1781" y="884"/>
                    </a:lnTo>
                    <a:lnTo>
                      <a:pt x="1764" y="890"/>
                    </a:lnTo>
                    <a:lnTo>
                      <a:pt x="1746" y="890"/>
                    </a:lnTo>
                    <a:lnTo>
                      <a:pt x="1727" y="890"/>
                    </a:lnTo>
                    <a:lnTo>
                      <a:pt x="1710" y="888"/>
                    </a:lnTo>
                    <a:lnTo>
                      <a:pt x="1698" y="888"/>
                    </a:lnTo>
                    <a:lnTo>
                      <a:pt x="1636" y="890"/>
                    </a:lnTo>
                    <a:lnTo>
                      <a:pt x="1577" y="892"/>
                    </a:lnTo>
                    <a:lnTo>
                      <a:pt x="1451" y="893"/>
                    </a:lnTo>
                    <a:lnTo>
                      <a:pt x="1375" y="890"/>
                    </a:lnTo>
                    <a:lnTo>
                      <a:pt x="1364" y="888"/>
                    </a:lnTo>
                    <a:lnTo>
                      <a:pt x="1350" y="886"/>
                    </a:lnTo>
                    <a:lnTo>
                      <a:pt x="1333" y="884"/>
                    </a:lnTo>
                    <a:lnTo>
                      <a:pt x="1315" y="883"/>
                    </a:lnTo>
                    <a:lnTo>
                      <a:pt x="1303" y="883"/>
                    </a:lnTo>
                    <a:lnTo>
                      <a:pt x="1294" y="884"/>
                    </a:lnTo>
                    <a:lnTo>
                      <a:pt x="1297" y="881"/>
                    </a:lnTo>
                    <a:lnTo>
                      <a:pt x="1299" y="879"/>
                    </a:lnTo>
                    <a:lnTo>
                      <a:pt x="1299" y="877"/>
                    </a:lnTo>
                    <a:lnTo>
                      <a:pt x="1297" y="877"/>
                    </a:lnTo>
                    <a:lnTo>
                      <a:pt x="1295" y="877"/>
                    </a:lnTo>
                    <a:lnTo>
                      <a:pt x="1294" y="877"/>
                    </a:lnTo>
                    <a:lnTo>
                      <a:pt x="1294" y="881"/>
                    </a:lnTo>
                    <a:lnTo>
                      <a:pt x="1294" y="884"/>
                    </a:lnTo>
                    <a:lnTo>
                      <a:pt x="1249" y="879"/>
                    </a:lnTo>
                    <a:lnTo>
                      <a:pt x="1205" y="879"/>
                    </a:lnTo>
                    <a:lnTo>
                      <a:pt x="1166" y="881"/>
                    </a:lnTo>
                    <a:lnTo>
                      <a:pt x="1128" y="881"/>
                    </a:lnTo>
                    <a:lnTo>
                      <a:pt x="1090" y="881"/>
                    </a:lnTo>
                    <a:lnTo>
                      <a:pt x="1054" y="875"/>
                    </a:lnTo>
                    <a:lnTo>
                      <a:pt x="1016" y="865"/>
                    </a:lnTo>
                    <a:lnTo>
                      <a:pt x="973" y="879"/>
                    </a:lnTo>
                    <a:lnTo>
                      <a:pt x="927" y="886"/>
                    </a:lnTo>
                    <a:lnTo>
                      <a:pt x="881" y="888"/>
                    </a:lnTo>
                    <a:lnTo>
                      <a:pt x="834" y="886"/>
                    </a:lnTo>
                    <a:lnTo>
                      <a:pt x="789" y="881"/>
                    </a:lnTo>
                    <a:lnTo>
                      <a:pt x="749" y="874"/>
                    </a:lnTo>
                    <a:lnTo>
                      <a:pt x="747" y="870"/>
                    </a:lnTo>
                    <a:lnTo>
                      <a:pt x="745" y="868"/>
                    </a:lnTo>
                    <a:lnTo>
                      <a:pt x="744" y="868"/>
                    </a:lnTo>
                    <a:lnTo>
                      <a:pt x="744" y="870"/>
                    </a:lnTo>
                    <a:lnTo>
                      <a:pt x="744" y="872"/>
                    </a:lnTo>
                    <a:lnTo>
                      <a:pt x="744" y="874"/>
                    </a:lnTo>
                    <a:lnTo>
                      <a:pt x="745" y="874"/>
                    </a:lnTo>
                    <a:lnTo>
                      <a:pt x="747" y="874"/>
                    </a:lnTo>
                    <a:lnTo>
                      <a:pt x="718" y="879"/>
                    </a:lnTo>
                    <a:lnTo>
                      <a:pt x="688" y="883"/>
                    </a:lnTo>
                    <a:lnTo>
                      <a:pt x="657" y="884"/>
                    </a:lnTo>
                    <a:lnTo>
                      <a:pt x="626" y="884"/>
                    </a:lnTo>
                    <a:lnTo>
                      <a:pt x="597" y="879"/>
                    </a:lnTo>
                    <a:lnTo>
                      <a:pt x="570" y="866"/>
                    </a:lnTo>
                    <a:lnTo>
                      <a:pt x="547" y="850"/>
                    </a:lnTo>
                    <a:lnTo>
                      <a:pt x="514" y="856"/>
                    </a:lnTo>
                    <a:lnTo>
                      <a:pt x="478" y="856"/>
                    </a:lnTo>
                    <a:lnTo>
                      <a:pt x="441" y="852"/>
                    </a:lnTo>
                    <a:lnTo>
                      <a:pt x="404" y="845"/>
                    </a:lnTo>
                    <a:lnTo>
                      <a:pt x="370" y="839"/>
                    </a:lnTo>
                    <a:lnTo>
                      <a:pt x="340" y="837"/>
                    </a:lnTo>
                    <a:lnTo>
                      <a:pt x="338" y="827"/>
                    </a:lnTo>
                    <a:lnTo>
                      <a:pt x="341" y="825"/>
                    </a:lnTo>
                    <a:lnTo>
                      <a:pt x="343" y="823"/>
                    </a:lnTo>
                    <a:lnTo>
                      <a:pt x="341" y="821"/>
                    </a:lnTo>
                    <a:lnTo>
                      <a:pt x="341" y="819"/>
                    </a:lnTo>
                    <a:lnTo>
                      <a:pt x="338" y="818"/>
                    </a:lnTo>
                    <a:lnTo>
                      <a:pt x="336" y="818"/>
                    </a:lnTo>
                    <a:lnTo>
                      <a:pt x="334" y="814"/>
                    </a:lnTo>
                    <a:lnTo>
                      <a:pt x="332" y="812"/>
                    </a:lnTo>
                    <a:lnTo>
                      <a:pt x="330" y="812"/>
                    </a:lnTo>
                    <a:lnTo>
                      <a:pt x="330" y="814"/>
                    </a:lnTo>
                    <a:lnTo>
                      <a:pt x="330" y="814"/>
                    </a:lnTo>
                    <a:lnTo>
                      <a:pt x="330" y="816"/>
                    </a:lnTo>
                    <a:lnTo>
                      <a:pt x="332" y="818"/>
                    </a:lnTo>
                    <a:lnTo>
                      <a:pt x="336" y="818"/>
                    </a:lnTo>
                    <a:lnTo>
                      <a:pt x="338" y="827"/>
                    </a:lnTo>
                    <a:lnTo>
                      <a:pt x="327" y="828"/>
                    </a:lnTo>
                    <a:lnTo>
                      <a:pt x="316" y="830"/>
                    </a:lnTo>
                    <a:lnTo>
                      <a:pt x="309" y="830"/>
                    </a:lnTo>
                    <a:lnTo>
                      <a:pt x="302" y="823"/>
                    </a:lnTo>
                    <a:lnTo>
                      <a:pt x="309" y="823"/>
                    </a:lnTo>
                    <a:lnTo>
                      <a:pt x="314" y="823"/>
                    </a:lnTo>
                    <a:lnTo>
                      <a:pt x="316" y="821"/>
                    </a:lnTo>
                    <a:lnTo>
                      <a:pt x="318" y="819"/>
                    </a:lnTo>
                    <a:lnTo>
                      <a:pt x="318" y="818"/>
                    </a:lnTo>
                    <a:lnTo>
                      <a:pt x="318" y="816"/>
                    </a:lnTo>
                    <a:lnTo>
                      <a:pt x="316" y="814"/>
                    </a:lnTo>
                    <a:lnTo>
                      <a:pt x="312" y="812"/>
                    </a:lnTo>
                    <a:lnTo>
                      <a:pt x="311" y="810"/>
                    </a:lnTo>
                    <a:lnTo>
                      <a:pt x="307" y="810"/>
                    </a:lnTo>
                    <a:lnTo>
                      <a:pt x="305" y="812"/>
                    </a:lnTo>
                    <a:lnTo>
                      <a:pt x="303" y="814"/>
                    </a:lnTo>
                    <a:lnTo>
                      <a:pt x="303" y="818"/>
                    </a:lnTo>
                    <a:lnTo>
                      <a:pt x="302" y="823"/>
                    </a:lnTo>
                    <a:lnTo>
                      <a:pt x="294" y="825"/>
                    </a:lnTo>
                    <a:lnTo>
                      <a:pt x="285" y="827"/>
                    </a:lnTo>
                    <a:lnTo>
                      <a:pt x="276" y="830"/>
                    </a:lnTo>
                    <a:lnTo>
                      <a:pt x="267" y="832"/>
                    </a:lnTo>
                    <a:lnTo>
                      <a:pt x="262" y="830"/>
                    </a:lnTo>
                    <a:lnTo>
                      <a:pt x="258" y="821"/>
                    </a:lnTo>
                    <a:lnTo>
                      <a:pt x="262" y="819"/>
                    </a:lnTo>
                    <a:lnTo>
                      <a:pt x="264" y="816"/>
                    </a:lnTo>
                    <a:lnTo>
                      <a:pt x="264" y="814"/>
                    </a:lnTo>
                    <a:lnTo>
                      <a:pt x="262" y="814"/>
                    </a:lnTo>
                    <a:lnTo>
                      <a:pt x="260" y="814"/>
                    </a:lnTo>
                    <a:lnTo>
                      <a:pt x="260" y="816"/>
                    </a:lnTo>
                    <a:lnTo>
                      <a:pt x="258" y="818"/>
                    </a:lnTo>
                    <a:lnTo>
                      <a:pt x="258" y="821"/>
                    </a:lnTo>
                    <a:lnTo>
                      <a:pt x="246" y="812"/>
                    </a:lnTo>
                    <a:lnTo>
                      <a:pt x="231" y="809"/>
                    </a:lnTo>
                    <a:lnTo>
                      <a:pt x="211" y="809"/>
                    </a:lnTo>
                    <a:lnTo>
                      <a:pt x="193" y="810"/>
                    </a:lnTo>
                    <a:lnTo>
                      <a:pt x="175" y="812"/>
                    </a:lnTo>
                    <a:lnTo>
                      <a:pt x="157" y="809"/>
                    </a:lnTo>
                    <a:lnTo>
                      <a:pt x="145" y="801"/>
                    </a:lnTo>
                    <a:lnTo>
                      <a:pt x="148" y="800"/>
                    </a:lnTo>
                    <a:lnTo>
                      <a:pt x="148" y="796"/>
                    </a:lnTo>
                    <a:lnTo>
                      <a:pt x="148" y="794"/>
                    </a:lnTo>
                    <a:lnTo>
                      <a:pt x="148" y="794"/>
                    </a:lnTo>
                    <a:lnTo>
                      <a:pt x="147" y="794"/>
                    </a:lnTo>
                    <a:lnTo>
                      <a:pt x="145" y="796"/>
                    </a:lnTo>
                    <a:lnTo>
                      <a:pt x="145" y="798"/>
                    </a:lnTo>
                    <a:lnTo>
                      <a:pt x="145" y="801"/>
                    </a:lnTo>
                    <a:lnTo>
                      <a:pt x="130" y="801"/>
                    </a:lnTo>
                    <a:lnTo>
                      <a:pt x="118" y="798"/>
                    </a:lnTo>
                    <a:lnTo>
                      <a:pt x="109" y="787"/>
                    </a:lnTo>
                    <a:lnTo>
                      <a:pt x="125" y="773"/>
                    </a:lnTo>
                    <a:lnTo>
                      <a:pt x="141" y="765"/>
                    </a:lnTo>
                    <a:lnTo>
                      <a:pt x="157" y="765"/>
                    </a:lnTo>
                    <a:lnTo>
                      <a:pt x="175" y="767"/>
                    </a:lnTo>
                    <a:lnTo>
                      <a:pt x="193" y="773"/>
                    </a:lnTo>
                    <a:lnTo>
                      <a:pt x="213" y="774"/>
                    </a:lnTo>
                    <a:lnTo>
                      <a:pt x="235" y="774"/>
                    </a:lnTo>
                    <a:lnTo>
                      <a:pt x="222" y="756"/>
                    </a:lnTo>
                    <a:lnTo>
                      <a:pt x="206" y="747"/>
                    </a:lnTo>
                    <a:lnTo>
                      <a:pt x="186" y="745"/>
                    </a:lnTo>
                    <a:lnTo>
                      <a:pt x="166" y="745"/>
                    </a:lnTo>
                    <a:lnTo>
                      <a:pt x="145" y="745"/>
                    </a:lnTo>
                    <a:lnTo>
                      <a:pt x="123" y="747"/>
                    </a:lnTo>
                    <a:lnTo>
                      <a:pt x="101" y="744"/>
                    </a:lnTo>
                    <a:lnTo>
                      <a:pt x="83" y="736"/>
                    </a:lnTo>
                    <a:lnTo>
                      <a:pt x="65" y="722"/>
                    </a:lnTo>
                    <a:lnTo>
                      <a:pt x="145" y="729"/>
                    </a:lnTo>
                    <a:lnTo>
                      <a:pt x="219" y="731"/>
                    </a:lnTo>
                    <a:lnTo>
                      <a:pt x="285" y="733"/>
                    </a:lnTo>
                    <a:lnTo>
                      <a:pt x="343" y="731"/>
                    </a:lnTo>
                    <a:lnTo>
                      <a:pt x="343" y="735"/>
                    </a:lnTo>
                    <a:lnTo>
                      <a:pt x="345" y="736"/>
                    </a:lnTo>
                    <a:lnTo>
                      <a:pt x="349" y="738"/>
                    </a:lnTo>
                    <a:lnTo>
                      <a:pt x="350" y="738"/>
                    </a:lnTo>
                    <a:lnTo>
                      <a:pt x="354" y="738"/>
                    </a:lnTo>
                    <a:lnTo>
                      <a:pt x="358" y="738"/>
                    </a:lnTo>
                    <a:lnTo>
                      <a:pt x="361" y="738"/>
                    </a:lnTo>
                    <a:lnTo>
                      <a:pt x="359" y="735"/>
                    </a:lnTo>
                    <a:lnTo>
                      <a:pt x="358" y="733"/>
                    </a:lnTo>
                    <a:lnTo>
                      <a:pt x="354" y="733"/>
                    </a:lnTo>
                    <a:lnTo>
                      <a:pt x="352" y="731"/>
                    </a:lnTo>
                    <a:lnTo>
                      <a:pt x="349" y="731"/>
                    </a:lnTo>
                    <a:lnTo>
                      <a:pt x="345" y="731"/>
                    </a:lnTo>
                    <a:lnTo>
                      <a:pt x="343" y="731"/>
                    </a:lnTo>
                    <a:lnTo>
                      <a:pt x="341" y="726"/>
                    </a:lnTo>
                    <a:lnTo>
                      <a:pt x="343" y="722"/>
                    </a:lnTo>
                    <a:lnTo>
                      <a:pt x="343" y="717"/>
                    </a:lnTo>
                    <a:lnTo>
                      <a:pt x="345" y="713"/>
                    </a:lnTo>
                    <a:lnTo>
                      <a:pt x="347" y="709"/>
                    </a:lnTo>
                    <a:lnTo>
                      <a:pt x="350" y="708"/>
                    </a:lnTo>
                    <a:lnTo>
                      <a:pt x="356" y="708"/>
                    </a:lnTo>
                    <a:lnTo>
                      <a:pt x="359" y="711"/>
                    </a:lnTo>
                    <a:lnTo>
                      <a:pt x="361" y="713"/>
                    </a:lnTo>
                    <a:lnTo>
                      <a:pt x="363" y="713"/>
                    </a:lnTo>
                    <a:lnTo>
                      <a:pt x="363" y="711"/>
                    </a:lnTo>
                    <a:lnTo>
                      <a:pt x="363" y="709"/>
                    </a:lnTo>
                    <a:lnTo>
                      <a:pt x="361" y="709"/>
                    </a:lnTo>
                    <a:lnTo>
                      <a:pt x="359" y="708"/>
                    </a:lnTo>
                    <a:lnTo>
                      <a:pt x="356" y="708"/>
                    </a:lnTo>
                    <a:lnTo>
                      <a:pt x="359" y="691"/>
                    </a:lnTo>
                    <a:lnTo>
                      <a:pt x="356" y="681"/>
                    </a:lnTo>
                    <a:lnTo>
                      <a:pt x="349" y="673"/>
                    </a:lnTo>
                    <a:lnTo>
                      <a:pt x="340" y="672"/>
                    </a:lnTo>
                    <a:lnTo>
                      <a:pt x="327" y="672"/>
                    </a:lnTo>
                    <a:lnTo>
                      <a:pt x="312" y="673"/>
                    </a:lnTo>
                    <a:lnTo>
                      <a:pt x="298" y="675"/>
                    </a:lnTo>
                    <a:lnTo>
                      <a:pt x="284" y="677"/>
                    </a:lnTo>
                    <a:lnTo>
                      <a:pt x="271" y="679"/>
                    </a:lnTo>
                    <a:lnTo>
                      <a:pt x="260" y="677"/>
                    </a:lnTo>
                    <a:lnTo>
                      <a:pt x="251" y="673"/>
                    </a:lnTo>
                    <a:lnTo>
                      <a:pt x="248" y="664"/>
                    </a:lnTo>
                    <a:lnTo>
                      <a:pt x="251" y="662"/>
                    </a:lnTo>
                    <a:lnTo>
                      <a:pt x="255" y="659"/>
                    </a:lnTo>
                    <a:lnTo>
                      <a:pt x="258" y="653"/>
                    </a:lnTo>
                    <a:lnTo>
                      <a:pt x="260" y="648"/>
                    </a:lnTo>
                    <a:lnTo>
                      <a:pt x="262" y="643"/>
                    </a:lnTo>
                    <a:lnTo>
                      <a:pt x="257" y="643"/>
                    </a:lnTo>
                    <a:lnTo>
                      <a:pt x="253" y="644"/>
                    </a:lnTo>
                    <a:lnTo>
                      <a:pt x="249" y="646"/>
                    </a:lnTo>
                    <a:lnTo>
                      <a:pt x="248" y="652"/>
                    </a:lnTo>
                    <a:lnTo>
                      <a:pt x="248" y="655"/>
                    </a:lnTo>
                    <a:lnTo>
                      <a:pt x="248" y="661"/>
                    </a:lnTo>
                    <a:lnTo>
                      <a:pt x="248" y="664"/>
                    </a:lnTo>
                    <a:lnTo>
                      <a:pt x="242" y="666"/>
                    </a:lnTo>
                    <a:lnTo>
                      <a:pt x="239" y="668"/>
                    </a:lnTo>
                    <a:lnTo>
                      <a:pt x="235" y="670"/>
                    </a:lnTo>
                    <a:lnTo>
                      <a:pt x="231" y="672"/>
                    </a:lnTo>
                    <a:lnTo>
                      <a:pt x="228" y="673"/>
                    </a:lnTo>
                    <a:lnTo>
                      <a:pt x="224" y="677"/>
                    </a:lnTo>
                    <a:lnTo>
                      <a:pt x="224" y="681"/>
                    </a:lnTo>
                    <a:lnTo>
                      <a:pt x="224" y="684"/>
                    </a:lnTo>
                    <a:lnTo>
                      <a:pt x="224" y="691"/>
                    </a:lnTo>
                    <a:lnTo>
                      <a:pt x="199" y="690"/>
                    </a:lnTo>
                    <a:lnTo>
                      <a:pt x="177" y="691"/>
                    </a:lnTo>
                    <a:lnTo>
                      <a:pt x="159" y="700"/>
                    </a:lnTo>
                    <a:lnTo>
                      <a:pt x="143" y="718"/>
                    </a:lnTo>
                    <a:lnTo>
                      <a:pt x="147" y="702"/>
                    </a:lnTo>
                    <a:lnTo>
                      <a:pt x="141" y="688"/>
                    </a:lnTo>
                    <a:lnTo>
                      <a:pt x="128" y="679"/>
                    </a:lnTo>
                    <a:lnTo>
                      <a:pt x="134" y="664"/>
                    </a:lnTo>
                    <a:lnTo>
                      <a:pt x="145" y="657"/>
                    </a:lnTo>
                    <a:lnTo>
                      <a:pt x="159" y="652"/>
                    </a:lnTo>
                    <a:lnTo>
                      <a:pt x="175" y="648"/>
                    </a:lnTo>
                    <a:lnTo>
                      <a:pt x="166" y="639"/>
                    </a:lnTo>
                    <a:lnTo>
                      <a:pt x="156" y="634"/>
                    </a:lnTo>
                    <a:lnTo>
                      <a:pt x="139" y="634"/>
                    </a:lnTo>
                    <a:lnTo>
                      <a:pt x="123" y="637"/>
                    </a:lnTo>
                    <a:lnTo>
                      <a:pt x="107" y="641"/>
                    </a:lnTo>
                    <a:lnTo>
                      <a:pt x="107" y="634"/>
                    </a:lnTo>
                    <a:lnTo>
                      <a:pt x="107" y="628"/>
                    </a:lnTo>
                    <a:lnTo>
                      <a:pt x="107" y="623"/>
                    </a:lnTo>
                    <a:lnTo>
                      <a:pt x="109" y="617"/>
                    </a:lnTo>
                    <a:lnTo>
                      <a:pt x="109" y="614"/>
                    </a:lnTo>
                    <a:lnTo>
                      <a:pt x="107" y="612"/>
                    </a:lnTo>
                    <a:lnTo>
                      <a:pt x="107" y="610"/>
                    </a:lnTo>
                    <a:lnTo>
                      <a:pt x="103" y="610"/>
                    </a:lnTo>
                    <a:lnTo>
                      <a:pt x="100" y="610"/>
                    </a:lnTo>
                    <a:lnTo>
                      <a:pt x="94" y="610"/>
                    </a:lnTo>
                    <a:lnTo>
                      <a:pt x="85" y="614"/>
                    </a:lnTo>
                    <a:lnTo>
                      <a:pt x="83" y="608"/>
                    </a:lnTo>
                    <a:lnTo>
                      <a:pt x="82" y="607"/>
                    </a:lnTo>
                    <a:lnTo>
                      <a:pt x="80" y="607"/>
                    </a:lnTo>
                    <a:lnTo>
                      <a:pt x="78" y="608"/>
                    </a:lnTo>
                    <a:lnTo>
                      <a:pt x="76" y="612"/>
                    </a:lnTo>
                    <a:lnTo>
                      <a:pt x="76" y="614"/>
                    </a:lnTo>
                    <a:lnTo>
                      <a:pt x="69" y="612"/>
                    </a:lnTo>
                    <a:lnTo>
                      <a:pt x="62" y="608"/>
                    </a:lnTo>
                    <a:lnTo>
                      <a:pt x="55" y="605"/>
                    </a:lnTo>
                    <a:lnTo>
                      <a:pt x="49" y="599"/>
                    </a:lnTo>
                    <a:lnTo>
                      <a:pt x="53" y="596"/>
                    </a:lnTo>
                    <a:lnTo>
                      <a:pt x="53" y="594"/>
                    </a:lnTo>
                    <a:lnTo>
                      <a:pt x="53" y="592"/>
                    </a:lnTo>
                    <a:lnTo>
                      <a:pt x="53" y="590"/>
                    </a:lnTo>
                    <a:lnTo>
                      <a:pt x="51" y="592"/>
                    </a:lnTo>
                    <a:lnTo>
                      <a:pt x="49" y="592"/>
                    </a:lnTo>
                    <a:lnTo>
                      <a:pt x="49" y="596"/>
                    </a:lnTo>
                    <a:lnTo>
                      <a:pt x="49" y="599"/>
                    </a:lnTo>
                    <a:lnTo>
                      <a:pt x="37" y="610"/>
                    </a:lnTo>
                    <a:lnTo>
                      <a:pt x="20" y="616"/>
                    </a:lnTo>
                    <a:lnTo>
                      <a:pt x="0" y="619"/>
                    </a:lnTo>
                    <a:lnTo>
                      <a:pt x="6" y="608"/>
                    </a:lnTo>
                    <a:lnTo>
                      <a:pt x="13" y="598"/>
                    </a:lnTo>
                    <a:lnTo>
                      <a:pt x="18" y="587"/>
                    </a:lnTo>
                    <a:lnTo>
                      <a:pt x="27" y="576"/>
                    </a:lnTo>
                    <a:lnTo>
                      <a:pt x="38" y="570"/>
                    </a:lnTo>
                    <a:lnTo>
                      <a:pt x="53" y="567"/>
                    </a:lnTo>
                    <a:lnTo>
                      <a:pt x="51" y="561"/>
                    </a:lnTo>
                    <a:lnTo>
                      <a:pt x="49" y="558"/>
                    </a:lnTo>
                    <a:lnTo>
                      <a:pt x="46" y="554"/>
                    </a:lnTo>
                    <a:lnTo>
                      <a:pt x="42" y="551"/>
                    </a:lnTo>
                    <a:lnTo>
                      <a:pt x="38" y="547"/>
                    </a:lnTo>
                    <a:lnTo>
                      <a:pt x="35" y="543"/>
                    </a:lnTo>
                    <a:lnTo>
                      <a:pt x="33" y="540"/>
                    </a:lnTo>
                    <a:lnTo>
                      <a:pt x="40" y="538"/>
                    </a:lnTo>
                    <a:lnTo>
                      <a:pt x="38" y="533"/>
                    </a:lnTo>
                    <a:lnTo>
                      <a:pt x="37" y="531"/>
                    </a:lnTo>
                    <a:lnTo>
                      <a:pt x="35" y="533"/>
                    </a:lnTo>
                    <a:lnTo>
                      <a:pt x="33" y="533"/>
                    </a:lnTo>
                    <a:lnTo>
                      <a:pt x="33" y="536"/>
                    </a:lnTo>
                    <a:lnTo>
                      <a:pt x="33" y="540"/>
                    </a:lnTo>
                    <a:lnTo>
                      <a:pt x="27" y="538"/>
                    </a:lnTo>
                    <a:lnTo>
                      <a:pt x="22" y="534"/>
                    </a:lnTo>
                    <a:lnTo>
                      <a:pt x="18" y="531"/>
                    </a:lnTo>
                    <a:lnTo>
                      <a:pt x="15" y="525"/>
                    </a:lnTo>
                    <a:lnTo>
                      <a:pt x="13" y="520"/>
                    </a:lnTo>
                    <a:lnTo>
                      <a:pt x="11" y="511"/>
                    </a:lnTo>
                    <a:lnTo>
                      <a:pt x="18" y="515"/>
                    </a:lnTo>
                    <a:lnTo>
                      <a:pt x="27" y="515"/>
                    </a:lnTo>
                    <a:lnTo>
                      <a:pt x="37" y="513"/>
                    </a:lnTo>
                    <a:lnTo>
                      <a:pt x="44" y="513"/>
                    </a:lnTo>
                    <a:lnTo>
                      <a:pt x="51" y="516"/>
                    </a:lnTo>
                    <a:lnTo>
                      <a:pt x="53" y="522"/>
                    </a:lnTo>
                    <a:lnTo>
                      <a:pt x="49" y="536"/>
                    </a:lnTo>
                    <a:lnTo>
                      <a:pt x="60" y="531"/>
                    </a:lnTo>
                    <a:lnTo>
                      <a:pt x="71" y="527"/>
                    </a:lnTo>
                    <a:lnTo>
                      <a:pt x="82" y="524"/>
                    </a:lnTo>
                    <a:lnTo>
                      <a:pt x="91" y="518"/>
                    </a:lnTo>
                    <a:lnTo>
                      <a:pt x="96" y="507"/>
                    </a:lnTo>
                    <a:lnTo>
                      <a:pt x="96" y="495"/>
                    </a:lnTo>
                    <a:lnTo>
                      <a:pt x="83" y="491"/>
                    </a:lnTo>
                    <a:lnTo>
                      <a:pt x="71" y="493"/>
                    </a:lnTo>
                    <a:lnTo>
                      <a:pt x="55" y="497"/>
                    </a:lnTo>
                    <a:lnTo>
                      <a:pt x="40" y="500"/>
                    </a:lnTo>
                    <a:lnTo>
                      <a:pt x="24" y="498"/>
                    </a:lnTo>
                    <a:lnTo>
                      <a:pt x="9" y="491"/>
                    </a:lnTo>
                    <a:lnTo>
                      <a:pt x="15" y="486"/>
                    </a:lnTo>
                    <a:lnTo>
                      <a:pt x="17" y="478"/>
                    </a:lnTo>
                    <a:lnTo>
                      <a:pt x="15" y="469"/>
                    </a:lnTo>
                    <a:lnTo>
                      <a:pt x="13" y="459"/>
                    </a:lnTo>
                    <a:lnTo>
                      <a:pt x="40" y="450"/>
                    </a:lnTo>
                    <a:lnTo>
                      <a:pt x="65" y="448"/>
                    </a:lnTo>
                    <a:lnTo>
                      <a:pt x="87" y="450"/>
                    </a:lnTo>
                    <a:lnTo>
                      <a:pt x="107" y="451"/>
                    </a:lnTo>
                    <a:lnTo>
                      <a:pt x="125" y="451"/>
                    </a:lnTo>
                    <a:lnTo>
                      <a:pt x="141" y="446"/>
                    </a:lnTo>
                    <a:lnTo>
                      <a:pt x="157" y="430"/>
                    </a:lnTo>
                    <a:lnTo>
                      <a:pt x="145" y="426"/>
                    </a:lnTo>
                    <a:lnTo>
                      <a:pt x="130" y="424"/>
                    </a:lnTo>
                    <a:lnTo>
                      <a:pt x="116" y="423"/>
                    </a:lnTo>
                    <a:lnTo>
                      <a:pt x="103" y="421"/>
                    </a:lnTo>
                    <a:lnTo>
                      <a:pt x="92" y="414"/>
                    </a:lnTo>
                    <a:lnTo>
                      <a:pt x="83" y="403"/>
                    </a:lnTo>
                    <a:lnTo>
                      <a:pt x="85" y="419"/>
                    </a:lnTo>
                    <a:lnTo>
                      <a:pt x="82" y="428"/>
                    </a:lnTo>
                    <a:lnTo>
                      <a:pt x="71" y="433"/>
                    </a:lnTo>
                    <a:lnTo>
                      <a:pt x="58" y="433"/>
                    </a:lnTo>
                    <a:lnTo>
                      <a:pt x="44" y="430"/>
                    </a:lnTo>
                    <a:lnTo>
                      <a:pt x="26" y="424"/>
                    </a:lnTo>
                    <a:lnTo>
                      <a:pt x="69" y="415"/>
                    </a:lnTo>
                    <a:lnTo>
                      <a:pt x="62" y="403"/>
                    </a:lnTo>
                    <a:lnTo>
                      <a:pt x="55" y="399"/>
                    </a:lnTo>
                    <a:lnTo>
                      <a:pt x="46" y="403"/>
                    </a:lnTo>
                    <a:lnTo>
                      <a:pt x="37" y="408"/>
                    </a:lnTo>
                    <a:lnTo>
                      <a:pt x="26" y="414"/>
                    </a:lnTo>
                    <a:lnTo>
                      <a:pt x="55" y="392"/>
                    </a:lnTo>
                    <a:lnTo>
                      <a:pt x="82" y="377"/>
                    </a:lnTo>
                    <a:lnTo>
                      <a:pt x="109" y="370"/>
                    </a:lnTo>
                    <a:lnTo>
                      <a:pt x="134" y="367"/>
                    </a:lnTo>
                    <a:lnTo>
                      <a:pt x="161" y="365"/>
                    </a:lnTo>
                    <a:lnTo>
                      <a:pt x="186" y="363"/>
                    </a:lnTo>
                    <a:lnTo>
                      <a:pt x="213" y="359"/>
                    </a:lnTo>
                    <a:lnTo>
                      <a:pt x="240" y="350"/>
                    </a:lnTo>
                    <a:lnTo>
                      <a:pt x="244" y="359"/>
                    </a:lnTo>
                    <a:lnTo>
                      <a:pt x="249" y="363"/>
                    </a:lnTo>
                    <a:lnTo>
                      <a:pt x="255" y="367"/>
                    </a:lnTo>
                    <a:lnTo>
                      <a:pt x="258" y="370"/>
                    </a:lnTo>
                    <a:lnTo>
                      <a:pt x="262" y="377"/>
                    </a:lnTo>
                    <a:lnTo>
                      <a:pt x="264" y="388"/>
                    </a:lnTo>
                    <a:lnTo>
                      <a:pt x="246" y="392"/>
                    </a:lnTo>
                    <a:lnTo>
                      <a:pt x="244" y="388"/>
                    </a:lnTo>
                    <a:lnTo>
                      <a:pt x="242" y="386"/>
                    </a:lnTo>
                    <a:lnTo>
                      <a:pt x="240" y="386"/>
                    </a:lnTo>
                    <a:lnTo>
                      <a:pt x="240" y="388"/>
                    </a:lnTo>
                    <a:lnTo>
                      <a:pt x="240" y="390"/>
                    </a:lnTo>
                    <a:lnTo>
                      <a:pt x="240" y="392"/>
                    </a:lnTo>
                    <a:lnTo>
                      <a:pt x="244" y="392"/>
                    </a:lnTo>
                    <a:lnTo>
                      <a:pt x="246" y="392"/>
                    </a:lnTo>
                    <a:lnTo>
                      <a:pt x="244" y="403"/>
                    </a:lnTo>
                    <a:lnTo>
                      <a:pt x="239" y="408"/>
                    </a:lnTo>
                    <a:lnTo>
                      <a:pt x="228" y="412"/>
                    </a:lnTo>
                    <a:lnTo>
                      <a:pt x="215" y="414"/>
                    </a:lnTo>
                    <a:lnTo>
                      <a:pt x="202" y="414"/>
                    </a:lnTo>
                    <a:lnTo>
                      <a:pt x="190" y="414"/>
                    </a:lnTo>
                    <a:lnTo>
                      <a:pt x="181" y="415"/>
                    </a:lnTo>
                    <a:lnTo>
                      <a:pt x="186" y="428"/>
                    </a:lnTo>
                    <a:lnTo>
                      <a:pt x="197" y="435"/>
                    </a:lnTo>
                    <a:lnTo>
                      <a:pt x="210" y="437"/>
                    </a:lnTo>
                    <a:lnTo>
                      <a:pt x="224" y="435"/>
                    </a:lnTo>
                    <a:lnTo>
                      <a:pt x="239" y="433"/>
                    </a:lnTo>
                    <a:lnTo>
                      <a:pt x="253" y="430"/>
                    </a:lnTo>
                    <a:lnTo>
                      <a:pt x="262" y="428"/>
                    </a:lnTo>
                    <a:lnTo>
                      <a:pt x="269" y="430"/>
                    </a:lnTo>
                    <a:lnTo>
                      <a:pt x="271" y="442"/>
                    </a:lnTo>
                    <a:lnTo>
                      <a:pt x="269" y="448"/>
                    </a:lnTo>
                    <a:lnTo>
                      <a:pt x="266" y="450"/>
                    </a:lnTo>
                    <a:lnTo>
                      <a:pt x="260" y="448"/>
                    </a:lnTo>
                    <a:lnTo>
                      <a:pt x="253" y="444"/>
                    </a:lnTo>
                    <a:lnTo>
                      <a:pt x="246" y="442"/>
                    </a:lnTo>
                    <a:lnTo>
                      <a:pt x="237" y="444"/>
                    </a:lnTo>
                    <a:lnTo>
                      <a:pt x="228" y="448"/>
                    </a:lnTo>
                    <a:lnTo>
                      <a:pt x="249" y="462"/>
                    </a:lnTo>
                    <a:lnTo>
                      <a:pt x="271" y="468"/>
                    </a:lnTo>
                    <a:lnTo>
                      <a:pt x="294" y="468"/>
                    </a:lnTo>
                    <a:lnTo>
                      <a:pt x="318" y="466"/>
                    </a:lnTo>
                    <a:lnTo>
                      <a:pt x="341" y="462"/>
                    </a:lnTo>
                    <a:lnTo>
                      <a:pt x="368" y="464"/>
                    </a:lnTo>
                    <a:lnTo>
                      <a:pt x="358" y="453"/>
                    </a:lnTo>
                    <a:lnTo>
                      <a:pt x="345" y="446"/>
                    </a:lnTo>
                    <a:lnTo>
                      <a:pt x="332" y="441"/>
                    </a:lnTo>
                    <a:lnTo>
                      <a:pt x="316" y="441"/>
                    </a:lnTo>
                    <a:lnTo>
                      <a:pt x="296" y="446"/>
                    </a:lnTo>
                    <a:lnTo>
                      <a:pt x="300" y="428"/>
                    </a:lnTo>
                    <a:lnTo>
                      <a:pt x="307" y="419"/>
                    </a:lnTo>
                    <a:lnTo>
                      <a:pt x="314" y="417"/>
                    </a:lnTo>
                    <a:lnTo>
                      <a:pt x="325" y="419"/>
                    </a:lnTo>
                    <a:lnTo>
                      <a:pt x="336" y="424"/>
                    </a:lnTo>
                    <a:lnTo>
                      <a:pt x="350" y="430"/>
                    </a:lnTo>
                    <a:lnTo>
                      <a:pt x="365" y="433"/>
                    </a:lnTo>
                    <a:lnTo>
                      <a:pt x="381" y="433"/>
                    </a:lnTo>
                    <a:lnTo>
                      <a:pt x="397" y="426"/>
                    </a:lnTo>
                    <a:lnTo>
                      <a:pt x="383" y="424"/>
                    </a:lnTo>
                    <a:lnTo>
                      <a:pt x="370" y="417"/>
                    </a:lnTo>
                    <a:lnTo>
                      <a:pt x="359" y="408"/>
                    </a:lnTo>
                    <a:lnTo>
                      <a:pt x="349" y="403"/>
                    </a:lnTo>
                    <a:lnTo>
                      <a:pt x="338" y="401"/>
                    </a:lnTo>
                    <a:lnTo>
                      <a:pt x="327" y="408"/>
                    </a:lnTo>
                    <a:lnTo>
                      <a:pt x="325" y="399"/>
                    </a:lnTo>
                    <a:lnTo>
                      <a:pt x="329" y="394"/>
                    </a:lnTo>
                    <a:lnTo>
                      <a:pt x="336" y="388"/>
                    </a:lnTo>
                    <a:lnTo>
                      <a:pt x="341" y="385"/>
                    </a:lnTo>
                    <a:lnTo>
                      <a:pt x="347" y="381"/>
                    </a:lnTo>
                    <a:lnTo>
                      <a:pt x="349" y="374"/>
                    </a:lnTo>
                    <a:lnTo>
                      <a:pt x="347" y="363"/>
                    </a:lnTo>
                    <a:lnTo>
                      <a:pt x="383" y="363"/>
                    </a:lnTo>
                    <a:lnTo>
                      <a:pt x="419" y="367"/>
                    </a:lnTo>
                    <a:lnTo>
                      <a:pt x="455" y="368"/>
                    </a:lnTo>
                    <a:lnTo>
                      <a:pt x="493" y="365"/>
                    </a:lnTo>
                    <a:lnTo>
                      <a:pt x="469" y="349"/>
                    </a:lnTo>
                    <a:lnTo>
                      <a:pt x="444" y="341"/>
                    </a:lnTo>
                    <a:lnTo>
                      <a:pt x="421" y="340"/>
                    </a:lnTo>
                    <a:lnTo>
                      <a:pt x="395" y="340"/>
                    </a:lnTo>
                    <a:lnTo>
                      <a:pt x="370" y="338"/>
                    </a:lnTo>
                    <a:lnTo>
                      <a:pt x="347" y="331"/>
                    </a:lnTo>
                    <a:lnTo>
                      <a:pt x="323" y="314"/>
                    </a:lnTo>
                    <a:lnTo>
                      <a:pt x="329" y="311"/>
                    </a:lnTo>
                    <a:lnTo>
                      <a:pt x="332" y="307"/>
                    </a:lnTo>
                    <a:lnTo>
                      <a:pt x="334" y="302"/>
                    </a:lnTo>
                    <a:lnTo>
                      <a:pt x="336" y="296"/>
                    </a:lnTo>
                    <a:lnTo>
                      <a:pt x="334" y="293"/>
                    </a:lnTo>
                    <a:lnTo>
                      <a:pt x="330" y="289"/>
                    </a:lnTo>
                    <a:lnTo>
                      <a:pt x="327" y="285"/>
                    </a:lnTo>
                    <a:lnTo>
                      <a:pt x="321" y="284"/>
                    </a:lnTo>
                    <a:lnTo>
                      <a:pt x="316" y="282"/>
                    </a:lnTo>
                    <a:lnTo>
                      <a:pt x="309" y="284"/>
                    </a:lnTo>
                    <a:lnTo>
                      <a:pt x="302" y="287"/>
                    </a:lnTo>
                    <a:lnTo>
                      <a:pt x="300" y="280"/>
                    </a:lnTo>
                    <a:lnTo>
                      <a:pt x="298" y="275"/>
                    </a:lnTo>
                    <a:lnTo>
                      <a:pt x="294" y="271"/>
                    </a:lnTo>
                    <a:lnTo>
                      <a:pt x="291" y="267"/>
                    </a:lnTo>
                    <a:lnTo>
                      <a:pt x="285" y="267"/>
                    </a:lnTo>
                    <a:lnTo>
                      <a:pt x="280" y="269"/>
                    </a:lnTo>
                    <a:lnTo>
                      <a:pt x="275" y="271"/>
                    </a:lnTo>
                    <a:lnTo>
                      <a:pt x="278" y="262"/>
                    </a:lnTo>
                    <a:lnTo>
                      <a:pt x="287" y="258"/>
                    </a:lnTo>
                    <a:lnTo>
                      <a:pt x="300" y="257"/>
                    </a:lnTo>
                    <a:lnTo>
                      <a:pt x="314" y="257"/>
                    </a:lnTo>
                    <a:lnTo>
                      <a:pt x="329" y="257"/>
                    </a:lnTo>
                    <a:lnTo>
                      <a:pt x="341" y="257"/>
                    </a:lnTo>
                    <a:lnTo>
                      <a:pt x="352" y="257"/>
                    </a:lnTo>
                    <a:lnTo>
                      <a:pt x="359" y="253"/>
                    </a:lnTo>
                    <a:lnTo>
                      <a:pt x="361" y="246"/>
                    </a:lnTo>
                    <a:lnTo>
                      <a:pt x="356" y="233"/>
                    </a:lnTo>
                    <a:lnTo>
                      <a:pt x="356" y="230"/>
                    </a:lnTo>
                    <a:lnTo>
                      <a:pt x="358" y="226"/>
                    </a:lnTo>
                    <a:lnTo>
                      <a:pt x="361" y="222"/>
                    </a:lnTo>
                    <a:lnTo>
                      <a:pt x="365" y="221"/>
                    </a:lnTo>
                    <a:lnTo>
                      <a:pt x="370" y="221"/>
                    </a:lnTo>
                    <a:lnTo>
                      <a:pt x="374" y="226"/>
                    </a:lnTo>
                    <a:lnTo>
                      <a:pt x="377" y="230"/>
                    </a:lnTo>
                    <a:lnTo>
                      <a:pt x="381" y="233"/>
                    </a:lnTo>
                    <a:lnTo>
                      <a:pt x="385" y="237"/>
                    </a:lnTo>
                    <a:lnTo>
                      <a:pt x="390" y="239"/>
                    </a:lnTo>
                    <a:lnTo>
                      <a:pt x="390" y="231"/>
                    </a:lnTo>
                    <a:lnTo>
                      <a:pt x="388" y="226"/>
                    </a:lnTo>
                    <a:lnTo>
                      <a:pt x="386" y="222"/>
                    </a:lnTo>
                    <a:lnTo>
                      <a:pt x="383" y="221"/>
                    </a:lnTo>
                    <a:lnTo>
                      <a:pt x="379" y="221"/>
                    </a:lnTo>
                    <a:lnTo>
                      <a:pt x="376" y="221"/>
                    </a:lnTo>
                    <a:lnTo>
                      <a:pt x="370" y="221"/>
                    </a:lnTo>
                    <a:lnTo>
                      <a:pt x="381" y="210"/>
                    </a:lnTo>
                    <a:lnTo>
                      <a:pt x="394" y="204"/>
                    </a:lnTo>
                    <a:lnTo>
                      <a:pt x="406" y="202"/>
                    </a:lnTo>
                    <a:lnTo>
                      <a:pt x="421" y="202"/>
                    </a:lnTo>
                    <a:lnTo>
                      <a:pt x="435" y="202"/>
                    </a:lnTo>
                    <a:lnTo>
                      <a:pt x="448" y="201"/>
                    </a:lnTo>
                    <a:lnTo>
                      <a:pt x="460" y="193"/>
                    </a:lnTo>
                    <a:lnTo>
                      <a:pt x="462" y="192"/>
                    </a:lnTo>
                    <a:lnTo>
                      <a:pt x="462" y="188"/>
                    </a:lnTo>
                    <a:lnTo>
                      <a:pt x="464" y="186"/>
                    </a:lnTo>
                    <a:lnTo>
                      <a:pt x="464" y="183"/>
                    </a:lnTo>
                    <a:lnTo>
                      <a:pt x="468" y="179"/>
                    </a:lnTo>
                    <a:lnTo>
                      <a:pt x="480" y="174"/>
                    </a:lnTo>
                    <a:lnTo>
                      <a:pt x="496" y="172"/>
                    </a:lnTo>
                    <a:lnTo>
                      <a:pt x="513" y="174"/>
                    </a:lnTo>
                    <a:lnTo>
                      <a:pt x="529" y="174"/>
                    </a:lnTo>
                    <a:lnTo>
                      <a:pt x="542" y="175"/>
                    </a:lnTo>
                    <a:lnTo>
                      <a:pt x="671" y="179"/>
                    </a:lnTo>
                    <a:lnTo>
                      <a:pt x="801" y="179"/>
                    </a:lnTo>
                    <a:lnTo>
                      <a:pt x="931" y="175"/>
                    </a:lnTo>
                    <a:lnTo>
                      <a:pt x="1007" y="172"/>
                    </a:lnTo>
                    <a:lnTo>
                      <a:pt x="1083" y="163"/>
                    </a:lnTo>
                    <a:lnTo>
                      <a:pt x="1133" y="161"/>
                    </a:lnTo>
                    <a:lnTo>
                      <a:pt x="1184" y="163"/>
                    </a:lnTo>
                    <a:lnTo>
                      <a:pt x="1234" y="165"/>
                    </a:lnTo>
                    <a:lnTo>
                      <a:pt x="1319" y="165"/>
                    </a:lnTo>
                    <a:lnTo>
                      <a:pt x="1404" y="163"/>
                    </a:lnTo>
                    <a:lnTo>
                      <a:pt x="1487" y="161"/>
                    </a:lnTo>
                    <a:lnTo>
                      <a:pt x="1546" y="163"/>
                    </a:lnTo>
                    <a:lnTo>
                      <a:pt x="1606" y="168"/>
                    </a:lnTo>
                    <a:lnTo>
                      <a:pt x="1658" y="175"/>
                    </a:lnTo>
                    <a:lnTo>
                      <a:pt x="1667" y="175"/>
                    </a:lnTo>
                    <a:lnTo>
                      <a:pt x="1681" y="174"/>
                    </a:lnTo>
                    <a:lnTo>
                      <a:pt x="1699" y="172"/>
                    </a:lnTo>
                    <a:lnTo>
                      <a:pt x="1712" y="172"/>
                    </a:lnTo>
                    <a:lnTo>
                      <a:pt x="1717" y="170"/>
                    </a:lnTo>
                    <a:lnTo>
                      <a:pt x="1728" y="181"/>
                    </a:lnTo>
                    <a:lnTo>
                      <a:pt x="1739" y="184"/>
                    </a:lnTo>
                    <a:lnTo>
                      <a:pt x="1752" y="183"/>
                    </a:lnTo>
                    <a:lnTo>
                      <a:pt x="1763" y="179"/>
                    </a:lnTo>
                    <a:lnTo>
                      <a:pt x="1777" y="177"/>
                    </a:lnTo>
                    <a:lnTo>
                      <a:pt x="1782" y="175"/>
                    </a:lnTo>
                    <a:lnTo>
                      <a:pt x="1788" y="177"/>
                    </a:lnTo>
                    <a:lnTo>
                      <a:pt x="1793" y="177"/>
                    </a:lnTo>
                    <a:lnTo>
                      <a:pt x="1797" y="179"/>
                    </a:lnTo>
                    <a:lnTo>
                      <a:pt x="1800" y="183"/>
                    </a:lnTo>
                    <a:lnTo>
                      <a:pt x="1804" y="184"/>
                    </a:lnTo>
                    <a:lnTo>
                      <a:pt x="1804" y="188"/>
                    </a:lnTo>
                    <a:lnTo>
                      <a:pt x="1802" y="190"/>
                    </a:lnTo>
                    <a:lnTo>
                      <a:pt x="1800" y="193"/>
                    </a:lnTo>
                    <a:lnTo>
                      <a:pt x="1793" y="197"/>
                    </a:lnTo>
                    <a:lnTo>
                      <a:pt x="1802" y="202"/>
                    </a:lnTo>
                    <a:lnTo>
                      <a:pt x="1811" y="199"/>
                    </a:lnTo>
                    <a:lnTo>
                      <a:pt x="1818" y="193"/>
                    </a:lnTo>
                    <a:lnTo>
                      <a:pt x="1828" y="188"/>
                    </a:lnTo>
                    <a:lnTo>
                      <a:pt x="1829" y="186"/>
                    </a:lnTo>
                    <a:lnTo>
                      <a:pt x="1833" y="184"/>
                    </a:lnTo>
                    <a:lnTo>
                      <a:pt x="1837" y="181"/>
                    </a:lnTo>
                    <a:lnTo>
                      <a:pt x="1840" y="179"/>
                    </a:lnTo>
                    <a:lnTo>
                      <a:pt x="1842" y="179"/>
                    </a:lnTo>
                    <a:lnTo>
                      <a:pt x="1844" y="179"/>
                    </a:lnTo>
                    <a:lnTo>
                      <a:pt x="1846" y="181"/>
                    </a:lnTo>
                    <a:lnTo>
                      <a:pt x="1847" y="183"/>
                    </a:lnTo>
                    <a:lnTo>
                      <a:pt x="1849" y="184"/>
                    </a:lnTo>
                    <a:lnTo>
                      <a:pt x="1849" y="186"/>
                    </a:lnTo>
                    <a:lnTo>
                      <a:pt x="1844" y="188"/>
                    </a:lnTo>
                    <a:lnTo>
                      <a:pt x="1842" y="190"/>
                    </a:lnTo>
                    <a:lnTo>
                      <a:pt x="1840" y="192"/>
                    </a:lnTo>
                    <a:lnTo>
                      <a:pt x="1838" y="195"/>
                    </a:lnTo>
                    <a:lnTo>
                      <a:pt x="1837" y="199"/>
                    </a:lnTo>
                    <a:lnTo>
                      <a:pt x="1847" y="193"/>
                    </a:lnTo>
                    <a:lnTo>
                      <a:pt x="1855" y="188"/>
                    </a:lnTo>
                    <a:lnTo>
                      <a:pt x="1862" y="179"/>
                    </a:lnTo>
                    <a:lnTo>
                      <a:pt x="1869" y="174"/>
                    </a:lnTo>
                    <a:lnTo>
                      <a:pt x="1887" y="166"/>
                    </a:lnTo>
                    <a:lnTo>
                      <a:pt x="1909" y="165"/>
                    </a:lnTo>
                    <a:lnTo>
                      <a:pt x="1929" y="165"/>
                    </a:lnTo>
                    <a:lnTo>
                      <a:pt x="1947" y="166"/>
                    </a:lnTo>
                    <a:lnTo>
                      <a:pt x="1968" y="170"/>
                    </a:lnTo>
                    <a:lnTo>
                      <a:pt x="1986" y="172"/>
                    </a:lnTo>
                    <a:lnTo>
                      <a:pt x="2004" y="174"/>
                    </a:lnTo>
                    <a:lnTo>
                      <a:pt x="2024" y="172"/>
                    </a:lnTo>
                    <a:lnTo>
                      <a:pt x="2051" y="168"/>
                    </a:lnTo>
                    <a:lnTo>
                      <a:pt x="2076" y="168"/>
                    </a:lnTo>
                    <a:lnTo>
                      <a:pt x="2103" y="172"/>
                    </a:lnTo>
                    <a:lnTo>
                      <a:pt x="2100" y="177"/>
                    </a:lnTo>
                    <a:lnTo>
                      <a:pt x="2096" y="181"/>
                    </a:lnTo>
                    <a:lnTo>
                      <a:pt x="2091" y="183"/>
                    </a:lnTo>
                    <a:lnTo>
                      <a:pt x="2084" y="184"/>
                    </a:lnTo>
                    <a:lnTo>
                      <a:pt x="2094" y="192"/>
                    </a:lnTo>
                    <a:lnTo>
                      <a:pt x="2105" y="193"/>
                    </a:lnTo>
                    <a:lnTo>
                      <a:pt x="2118" y="188"/>
                    </a:lnTo>
                    <a:lnTo>
                      <a:pt x="2131" y="181"/>
                    </a:lnTo>
                    <a:lnTo>
                      <a:pt x="2141" y="174"/>
                    </a:lnTo>
                    <a:lnTo>
                      <a:pt x="2152" y="168"/>
                    </a:lnTo>
                    <a:lnTo>
                      <a:pt x="2174" y="166"/>
                    </a:lnTo>
                    <a:lnTo>
                      <a:pt x="2197" y="168"/>
                    </a:lnTo>
                    <a:lnTo>
                      <a:pt x="2221" y="170"/>
                    </a:lnTo>
                    <a:lnTo>
                      <a:pt x="2376" y="168"/>
                    </a:lnTo>
                    <a:lnTo>
                      <a:pt x="2529" y="161"/>
                    </a:lnTo>
                    <a:lnTo>
                      <a:pt x="2684" y="150"/>
                    </a:lnTo>
                    <a:lnTo>
                      <a:pt x="2720" y="145"/>
                    </a:lnTo>
                    <a:lnTo>
                      <a:pt x="2758" y="138"/>
                    </a:lnTo>
                    <a:lnTo>
                      <a:pt x="2796" y="132"/>
                    </a:lnTo>
                    <a:lnTo>
                      <a:pt x="2832" y="132"/>
                    </a:lnTo>
                    <a:lnTo>
                      <a:pt x="2935" y="134"/>
                    </a:lnTo>
                    <a:lnTo>
                      <a:pt x="3040" y="130"/>
                    </a:lnTo>
                    <a:lnTo>
                      <a:pt x="3142" y="123"/>
                    </a:lnTo>
                    <a:lnTo>
                      <a:pt x="3245" y="116"/>
                    </a:lnTo>
                    <a:lnTo>
                      <a:pt x="3458" y="100"/>
                    </a:lnTo>
                    <a:lnTo>
                      <a:pt x="3671" y="80"/>
                    </a:lnTo>
                    <a:lnTo>
                      <a:pt x="3885" y="60"/>
                    </a:lnTo>
                    <a:lnTo>
                      <a:pt x="4044" y="51"/>
                    </a:lnTo>
                    <a:lnTo>
                      <a:pt x="4203" y="36"/>
                    </a:lnTo>
                    <a:lnTo>
                      <a:pt x="4261" y="35"/>
                    </a:lnTo>
                    <a:lnTo>
                      <a:pt x="4315" y="35"/>
                    </a:lnTo>
                    <a:lnTo>
                      <a:pt x="4317" y="38"/>
                    </a:lnTo>
                    <a:lnTo>
                      <a:pt x="4318" y="40"/>
                    </a:lnTo>
                    <a:lnTo>
                      <a:pt x="4320" y="40"/>
                    </a:lnTo>
                    <a:lnTo>
                      <a:pt x="4322" y="38"/>
                    </a:lnTo>
                    <a:lnTo>
                      <a:pt x="4324" y="35"/>
                    </a:lnTo>
                    <a:lnTo>
                      <a:pt x="4324" y="33"/>
                    </a:lnTo>
                    <a:lnTo>
                      <a:pt x="4347" y="31"/>
                    </a:lnTo>
                    <a:lnTo>
                      <a:pt x="4372" y="29"/>
                    </a:lnTo>
                    <a:lnTo>
                      <a:pt x="4399" y="26"/>
                    </a:lnTo>
                    <a:lnTo>
                      <a:pt x="4427" y="24"/>
                    </a:lnTo>
                    <a:lnTo>
                      <a:pt x="4452" y="22"/>
                    </a:lnTo>
                    <a:lnTo>
                      <a:pt x="4473" y="22"/>
                    </a:lnTo>
                    <a:lnTo>
                      <a:pt x="4491" y="26"/>
                    </a:lnTo>
                    <a:lnTo>
                      <a:pt x="4502" y="31"/>
                    </a:lnTo>
                    <a:lnTo>
                      <a:pt x="4506" y="40"/>
                    </a:lnTo>
                    <a:lnTo>
                      <a:pt x="4600" y="26"/>
                    </a:lnTo>
                    <a:lnTo>
                      <a:pt x="4697" y="13"/>
                    </a:lnTo>
                    <a:lnTo>
                      <a:pt x="4796" y="6"/>
                    </a:lnTo>
                    <a:lnTo>
                      <a:pt x="489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0" name="Freeform 387"/>
              <p:cNvSpPr>
                <a:spLocks/>
              </p:cNvSpPr>
              <p:nvPr/>
            </p:nvSpPr>
            <p:spPr bwMode="auto">
              <a:xfrm>
                <a:off x="4899" y="2217"/>
                <a:ext cx="58" cy="35"/>
              </a:xfrm>
              <a:custGeom>
                <a:avLst/>
                <a:gdLst>
                  <a:gd name="T0" fmla="*/ 58 w 118"/>
                  <a:gd name="T1" fmla="*/ 0 h 68"/>
                  <a:gd name="T2" fmla="*/ 44 w 118"/>
                  <a:gd name="T3" fmla="*/ 10 h 68"/>
                  <a:gd name="T4" fmla="*/ 40 w 118"/>
                  <a:gd name="T5" fmla="*/ 21 h 68"/>
                  <a:gd name="T6" fmla="*/ 44 w 118"/>
                  <a:gd name="T7" fmla="*/ 30 h 68"/>
                  <a:gd name="T8" fmla="*/ 55 w 118"/>
                  <a:gd name="T9" fmla="*/ 36 h 68"/>
                  <a:gd name="T10" fmla="*/ 71 w 118"/>
                  <a:gd name="T11" fmla="*/ 37 h 68"/>
                  <a:gd name="T12" fmla="*/ 89 w 118"/>
                  <a:gd name="T13" fmla="*/ 36 h 68"/>
                  <a:gd name="T14" fmla="*/ 92 w 118"/>
                  <a:gd name="T15" fmla="*/ 28 h 68"/>
                  <a:gd name="T16" fmla="*/ 96 w 118"/>
                  <a:gd name="T17" fmla="*/ 23 h 68"/>
                  <a:gd name="T18" fmla="*/ 96 w 118"/>
                  <a:gd name="T19" fmla="*/ 36 h 68"/>
                  <a:gd name="T20" fmla="*/ 100 w 118"/>
                  <a:gd name="T21" fmla="*/ 39 h 68"/>
                  <a:gd name="T22" fmla="*/ 103 w 118"/>
                  <a:gd name="T23" fmla="*/ 41 h 68"/>
                  <a:gd name="T24" fmla="*/ 110 w 118"/>
                  <a:gd name="T25" fmla="*/ 43 h 68"/>
                  <a:gd name="T26" fmla="*/ 116 w 118"/>
                  <a:gd name="T27" fmla="*/ 45 h 68"/>
                  <a:gd name="T28" fmla="*/ 118 w 118"/>
                  <a:gd name="T29" fmla="*/ 50 h 68"/>
                  <a:gd name="T30" fmla="*/ 118 w 118"/>
                  <a:gd name="T31" fmla="*/ 61 h 68"/>
                  <a:gd name="T32" fmla="*/ 91 w 118"/>
                  <a:gd name="T33" fmla="*/ 59 h 68"/>
                  <a:gd name="T34" fmla="*/ 69 w 118"/>
                  <a:gd name="T35" fmla="*/ 57 h 68"/>
                  <a:gd name="T36" fmla="*/ 49 w 118"/>
                  <a:gd name="T37" fmla="*/ 59 h 68"/>
                  <a:gd name="T38" fmla="*/ 33 w 118"/>
                  <a:gd name="T39" fmla="*/ 68 h 68"/>
                  <a:gd name="T40" fmla="*/ 24 w 118"/>
                  <a:gd name="T41" fmla="*/ 65 h 68"/>
                  <a:gd name="T42" fmla="*/ 19 w 118"/>
                  <a:gd name="T43" fmla="*/ 55 h 68"/>
                  <a:gd name="T44" fmla="*/ 15 w 118"/>
                  <a:gd name="T45" fmla="*/ 45 h 68"/>
                  <a:gd name="T46" fmla="*/ 13 w 118"/>
                  <a:gd name="T47" fmla="*/ 34 h 68"/>
                  <a:gd name="T48" fmla="*/ 8 w 118"/>
                  <a:gd name="T49" fmla="*/ 25 h 68"/>
                  <a:gd name="T50" fmla="*/ 0 w 118"/>
                  <a:gd name="T51" fmla="*/ 21 h 68"/>
                  <a:gd name="T52" fmla="*/ 4 w 118"/>
                  <a:gd name="T53" fmla="*/ 12 h 68"/>
                  <a:gd name="T54" fmla="*/ 11 w 118"/>
                  <a:gd name="T55" fmla="*/ 7 h 68"/>
                  <a:gd name="T56" fmla="*/ 24 w 118"/>
                  <a:gd name="T57" fmla="*/ 5 h 68"/>
                  <a:gd name="T58" fmla="*/ 37 w 118"/>
                  <a:gd name="T59" fmla="*/ 3 h 68"/>
                  <a:gd name="T60" fmla="*/ 47 w 118"/>
                  <a:gd name="T61" fmla="*/ 3 h 68"/>
                  <a:gd name="T62" fmla="*/ 58 w 118"/>
                  <a:gd name="T6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 h="68">
                    <a:moveTo>
                      <a:pt x="58" y="0"/>
                    </a:moveTo>
                    <a:lnTo>
                      <a:pt x="44" y="10"/>
                    </a:lnTo>
                    <a:lnTo>
                      <a:pt x="40" y="21"/>
                    </a:lnTo>
                    <a:lnTo>
                      <a:pt x="44" y="30"/>
                    </a:lnTo>
                    <a:lnTo>
                      <a:pt x="55" y="36"/>
                    </a:lnTo>
                    <a:lnTo>
                      <a:pt x="71" y="37"/>
                    </a:lnTo>
                    <a:lnTo>
                      <a:pt x="89" y="36"/>
                    </a:lnTo>
                    <a:lnTo>
                      <a:pt x="92" y="28"/>
                    </a:lnTo>
                    <a:lnTo>
                      <a:pt x="96" y="23"/>
                    </a:lnTo>
                    <a:lnTo>
                      <a:pt x="96" y="36"/>
                    </a:lnTo>
                    <a:lnTo>
                      <a:pt x="100" y="39"/>
                    </a:lnTo>
                    <a:lnTo>
                      <a:pt x="103" y="41"/>
                    </a:lnTo>
                    <a:lnTo>
                      <a:pt x="110" y="43"/>
                    </a:lnTo>
                    <a:lnTo>
                      <a:pt x="116" y="45"/>
                    </a:lnTo>
                    <a:lnTo>
                      <a:pt x="118" y="50"/>
                    </a:lnTo>
                    <a:lnTo>
                      <a:pt x="118" y="61"/>
                    </a:lnTo>
                    <a:lnTo>
                      <a:pt x="91" y="59"/>
                    </a:lnTo>
                    <a:lnTo>
                      <a:pt x="69" y="57"/>
                    </a:lnTo>
                    <a:lnTo>
                      <a:pt x="49" y="59"/>
                    </a:lnTo>
                    <a:lnTo>
                      <a:pt x="33" y="68"/>
                    </a:lnTo>
                    <a:lnTo>
                      <a:pt x="24" y="65"/>
                    </a:lnTo>
                    <a:lnTo>
                      <a:pt x="19" y="55"/>
                    </a:lnTo>
                    <a:lnTo>
                      <a:pt x="15" y="45"/>
                    </a:lnTo>
                    <a:lnTo>
                      <a:pt x="13" y="34"/>
                    </a:lnTo>
                    <a:lnTo>
                      <a:pt x="8" y="25"/>
                    </a:lnTo>
                    <a:lnTo>
                      <a:pt x="0" y="21"/>
                    </a:lnTo>
                    <a:lnTo>
                      <a:pt x="4" y="12"/>
                    </a:lnTo>
                    <a:lnTo>
                      <a:pt x="11" y="7"/>
                    </a:lnTo>
                    <a:lnTo>
                      <a:pt x="24" y="5"/>
                    </a:lnTo>
                    <a:lnTo>
                      <a:pt x="37" y="3"/>
                    </a:lnTo>
                    <a:lnTo>
                      <a:pt x="47" y="3"/>
                    </a:lnTo>
                    <a:lnTo>
                      <a:pt x="5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1" name="Freeform 388"/>
              <p:cNvSpPr>
                <a:spLocks/>
              </p:cNvSpPr>
              <p:nvPr/>
            </p:nvSpPr>
            <p:spPr bwMode="auto">
              <a:xfrm>
                <a:off x="5192" y="1917"/>
                <a:ext cx="8" cy="6"/>
              </a:xfrm>
              <a:custGeom>
                <a:avLst/>
                <a:gdLst>
                  <a:gd name="T0" fmla="*/ 9 w 16"/>
                  <a:gd name="T1" fmla="*/ 0 h 12"/>
                  <a:gd name="T2" fmla="*/ 10 w 16"/>
                  <a:gd name="T3" fmla="*/ 0 h 12"/>
                  <a:gd name="T4" fmla="*/ 12 w 16"/>
                  <a:gd name="T5" fmla="*/ 2 h 12"/>
                  <a:gd name="T6" fmla="*/ 14 w 16"/>
                  <a:gd name="T7" fmla="*/ 5 h 12"/>
                  <a:gd name="T8" fmla="*/ 16 w 16"/>
                  <a:gd name="T9" fmla="*/ 9 h 12"/>
                  <a:gd name="T10" fmla="*/ 10 w 16"/>
                  <a:gd name="T11" fmla="*/ 12 h 12"/>
                  <a:gd name="T12" fmla="*/ 5 w 16"/>
                  <a:gd name="T13" fmla="*/ 12 h 12"/>
                  <a:gd name="T14" fmla="*/ 1 w 16"/>
                  <a:gd name="T15" fmla="*/ 12 h 12"/>
                  <a:gd name="T16" fmla="*/ 0 w 16"/>
                  <a:gd name="T17" fmla="*/ 12 h 12"/>
                  <a:gd name="T18" fmla="*/ 0 w 16"/>
                  <a:gd name="T19" fmla="*/ 11 h 12"/>
                  <a:gd name="T20" fmla="*/ 0 w 16"/>
                  <a:gd name="T21" fmla="*/ 9 h 12"/>
                  <a:gd name="T22" fmla="*/ 0 w 16"/>
                  <a:gd name="T23" fmla="*/ 5 h 12"/>
                  <a:gd name="T24" fmla="*/ 1 w 16"/>
                  <a:gd name="T25" fmla="*/ 3 h 12"/>
                  <a:gd name="T26" fmla="*/ 3 w 16"/>
                  <a:gd name="T27" fmla="*/ 2 h 12"/>
                  <a:gd name="T28" fmla="*/ 5 w 16"/>
                  <a:gd name="T29" fmla="*/ 0 h 12"/>
                  <a:gd name="T30" fmla="*/ 9 w 16"/>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9" y="0"/>
                    </a:moveTo>
                    <a:lnTo>
                      <a:pt x="10" y="0"/>
                    </a:lnTo>
                    <a:lnTo>
                      <a:pt x="12" y="2"/>
                    </a:lnTo>
                    <a:lnTo>
                      <a:pt x="14" y="5"/>
                    </a:lnTo>
                    <a:lnTo>
                      <a:pt x="16" y="9"/>
                    </a:lnTo>
                    <a:lnTo>
                      <a:pt x="10" y="12"/>
                    </a:lnTo>
                    <a:lnTo>
                      <a:pt x="5" y="12"/>
                    </a:lnTo>
                    <a:lnTo>
                      <a:pt x="1" y="12"/>
                    </a:lnTo>
                    <a:lnTo>
                      <a:pt x="0" y="12"/>
                    </a:lnTo>
                    <a:lnTo>
                      <a:pt x="0" y="11"/>
                    </a:lnTo>
                    <a:lnTo>
                      <a:pt x="0" y="9"/>
                    </a:lnTo>
                    <a:lnTo>
                      <a:pt x="0" y="5"/>
                    </a:lnTo>
                    <a:lnTo>
                      <a:pt x="1" y="3"/>
                    </a:lnTo>
                    <a:lnTo>
                      <a:pt x="3" y="2"/>
                    </a:lnTo>
                    <a:lnTo>
                      <a:pt x="5"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2" name="Freeform 389"/>
              <p:cNvSpPr>
                <a:spLocks/>
              </p:cNvSpPr>
              <p:nvPr/>
            </p:nvSpPr>
            <p:spPr bwMode="auto">
              <a:xfrm>
                <a:off x="5230" y="2169"/>
                <a:ext cx="2" cy="3"/>
              </a:xfrm>
              <a:custGeom>
                <a:avLst/>
                <a:gdLst>
                  <a:gd name="T0" fmla="*/ 4 w 6"/>
                  <a:gd name="T1" fmla="*/ 0 h 7"/>
                  <a:gd name="T2" fmla="*/ 6 w 6"/>
                  <a:gd name="T3" fmla="*/ 4 h 7"/>
                  <a:gd name="T4" fmla="*/ 4 w 6"/>
                  <a:gd name="T5" fmla="*/ 6 h 7"/>
                  <a:gd name="T6" fmla="*/ 2 w 6"/>
                  <a:gd name="T7" fmla="*/ 7 h 7"/>
                  <a:gd name="T8" fmla="*/ 2 w 6"/>
                  <a:gd name="T9" fmla="*/ 7 h 7"/>
                  <a:gd name="T10" fmla="*/ 0 w 6"/>
                  <a:gd name="T11" fmla="*/ 7 h 7"/>
                  <a:gd name="T12" fmla="*/ 0 w 6"/>
                  <a:gd name="T13" fmla="*/ 6 h 7"/>
                  <a:gd name="T14" fmla="*/ 2 w 6"/>
                  <a:gd name="T15" fmla="*/ 4 h 7"/>
                  <a:gd name="T16" fmla="*/ 4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4" y="0"/>
                    </a:moveTo>
                    <a:lnTo>
                      <a:pt x="6" y="4"/>
                    </a:lnTo>
                    <a:lnTo>
                      <a:pt x="4" y="6"/>
                    </a:lnTo>
                    <a:lnTo>
                      <a:pt x="2" y="7"/>
                    </a:lnTo>
                    <a:lnTo>
                      <a:pt x="2" y="7"/>
                    </a:lnTo>
                    <a:lnTo>
                      <a:pt x="0" y="7"/>
                    </a:lnTo>
                    <a:lnTo>
                      <a:pt x="0" y="6"/>
                    </a:lnTo>
                    <a:lnTo>
                      <a:pt x="2" y="4"/>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3" name="Freeform 390"/>
              <p:cNvSpPr>
                <a:spLocks/>
              </p:cNvSpPr>
              <p:nvPr/>
            </p:nvSpPr>
            <p:spPr bwMode="auto">
              <a:xfrm>
                <a:off x="5229" y="2236"/>
                <a:ext cx="12" cy="9"/>
              </a:xfrm>
              <a:custGeom>
                <a:avLst/>
                <a:gdLst>
                  <a:gd name="T0" fmla="*/ 14 w 25"/>
                  <a:gd name="T1" fmla="*/ 0 h 18"/>
                  <a:gd name="T2" fmla="*/ 19 w 25"/>
                  <a:gd name="T3" fmla="*/ 2 h 18"/>
                  <a:gd name="T4" fmla="*/ 23 w 25"/>
                  <a:gd name="T5" fmla="*/ 4 h 18"/>
                  <a:gd name="T6" fmla="*/ 25 w 25"/>
                  <a:gd name="T7" fmla="*/ 9 h 18"/>
                  <a:gd name="T8" fmla="*/ 21 w 25"/>
                  <a:gd name="T9" fmla="*/ 11 h 18"/>
                  <a:gd name="T10" fmla="*/ 18 w 25"/>
                  <a:gd name="T11" fmla="*/ 13 h 18"/>
                  <a:gd name="T12" fmla="*/ 14 w 25"/>
                  <a:gd name="T13" fmla="*/ 17 h 18"/>
                  <a:gd name="T14" fmla="*/ 12 w 25"/>
                  <a:gd name="T15" fmla="*/ 17 h 18"/>
                  <a:gd name="T16" fmla="*/ 10 w 25"/>
                  <a:gd name="T17" fmla="*/ 18 h 18"/>
                  <a:gd name="T18" fmla="*/ 7 w 25"/>
                  <a:gd name="T19" fmla="*/ 18 h 18"/>
                  <a:gd name="T20" fmla="*/ 3 w 25"/>
                  <a:gd name="T21" fmla="*/ 17 h 18"/>
                  <a:gd name="T22" fmla="*/ 0 w 25"/>
                  <a:gd name="T23" fmla="*/ 13 h 18"/>
                  <a:gd name="T24" fmla="*/ 0 w 25"/>
                  <a:gd name="T25" fmla="*/ 9 h 18"/>
                  <a:gd name="T26" fmla="*/ 1 w 25"/>
                  <a:gd name="T27" fmla="*/ 6 h 18"/>
                  <a:gd name="T28" fmla="*/ 5 w 25"/>
                  <a:gd name="T29" fmla="*/ 2 h 18"/>
                  <a:gd name="T30" fmla="*/ 10 w 25"/>
                  <a:gd name="T31" fmla="*/ 2 h 18"/>
                  <a:gd name="T32" fmla="*/ 14 w 25"/>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8">
                    <a:moveTo>
                      <a:pt x="14" y="0"/>
                    </a:moveTo>
                    <a:lnTo>
                      <a:pt x="19" y="2"/>
                    </a:lnTo>
                    <a:lnTo>
                      <a:pt x="23" y="4"/>
                    </a:lnTo>
                    <a:lnTo>
                      <a:pt x="25" y="9"/>
                    </a:lnTo>
                    <a:lnTo>
                      <a:pt x="21" y="11"/>
                    </a:lnTo>
                    <a:lnTo>
                      <a:pt x="18" y="13"/>
                    </a:lnTo>
                    <a:lnTo>
                      <a:pt x="14" y="17"/>
                    </a:lnTo>
                    <a:lnTo>
                      <a:pt x="12" y="17"/>
                    </a:lnTo>
                    <a:lnTo>
                      <a:pt x="10" y="18"/>
                    </a:lnTo>
                    <a:lnTo>
                      <a:pt x="7" y="18"/>
                    </a:lnTo>
                    <a:lnTo>
                      <a:pt x="3" y="17"/>
                    </a:lnTo>
                    <a:lnTo>
                      <a:pt x="0" y="13"/>
                    </a:lnTo>
                    <a:lnTo>
                      <a:pt x="0" y="9"/>
                    </a:lnTo>
                    <a:lnTo>
                      <a:pt x="1" y="6"/>
                    </a:lnTo>
                    <a:lnTo>
                      <a:pt x="5" y="2"/>
                    </a:lnTo>
                    <a:lnTo>
                      <a:pt x="10" y="2"/>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4" name="Freeform 391"/>
              <p:cNvSpPr>
                <a:spLocks/>
              </p:cNvSpPr>
              <p:nvPr/>
            </p:nvSpPr>
            <p:spPr bwMode="auto">
              <a:xfrm>
                <a:off x="5188" y="1898"/>
                <a:ext cx="3" cy="3"/>
              </a:xfrm>
              <a:custGeom>
                <a:avLst/>
                <a:gdLst>
                  <a:gd name="T0" fmla="*/ 4 w 6"/>
                  <a:gd name="T1" fmla="*/ 0 h 5"/>
                  <a:gd name="T2" fmla="*/ 6 w 6"/>
                  <a:gd name="T3" fmla="*/ 0 h 5"/>
                  <a:gd name="T4" fmla="*/ 6 w 6"/>
                  <a:gd name="T5" fmla="*/ 2 h 5"/>
                  <a:gd name="T6" fmla="*/ 6 w 6"/>
                  <a:gd name="T7" fmla="*/ 4 h 5"/>
                  <a:gd name="T8" fmla="*/ 6 w 6"/>
                  <a:gd name="T9" fmla="*/ 5 h 5"/>
                  <a:gd name="T10" fmla="*/ 4 w 6"/>
                  <a:gd name="T11" fmla="*/ 5 h 5"/>
                  <a:gd name="T12" fmla="*/ 2 w 6"/>
                  <a:gd name="T13" fmla="*/ 4 h 5"/>
                  <a:gd name="T14" fmla="*/ 0 w 6"/>
                  <a:gd name="T15" fmla="*/ 0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6" y="0"/>
                    </a:lnTo>
                    <a:lnTo>
                      <a:pt x="6" y="2"/>
                    </a:lnTo>
                    <a:lnTo>
                      <a:pt x="6" y="4"/>
                    </a:lnTo>
                    <a:lnTo>
                      <a:pt x="6" y="5"/>
                    </a:lnTo>
                    <a:lnTo>
                      <a:pt x="4" y="5"/>
                    </a:lnTo>
                    <a:lnTo>
                      <a:pt x="2"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5" name="Freeform 392"/>
              <p:cNvSpPr>
                <a:spLocks/>
              </p:cNvSpPr>
              <p:nvPr/>
            </p:nvSpPr>
            <p:spPr bwMode="auto">
              <a:xfrm>
                <a:off x="5194" y="1939"/>
                <a:ext cx="5" cy="9"/>
              </a:xfrm>
              <a:custGeom>
                <a:avLst/>
                <a:gdLst>
                  <a:gd name="T0" fmla="*/ 0 w 11"/>
                  <a:gd name="T1" fmla="*/ 0 h 20"/>
                  <a:gd name="T2" fmla="*/ 4 w 11"/>
                  <a:gd name="T3" fmla="*/ 0 h 20"/>
                  <a:gd name="T4" fmla="*/ 7 w 11"/>
                  <a:gd name="T5" fmla="*/ 2 h 20"/>
                  <a:gd name="T6" fmla="*/ 9 w 11"/>
                  <a:gd name="T7" fmla="*/ 4 h 20"/>
                  <a:gd name="T8" fmla="*/ 11 w 11"/>
                  <a:gd name="T9" fmla="*/ 7 h 20"/>
                  <a:gd name="T10" fmla="*/ 11 w 11"/>
                  <a:gd name="T11" fmla="*/ 9 h 20"/>
                  <a:gd name="T12" fmla="*/ 9 w 11"/>
                  <a:gd name="T13" fmla="*/ 13 h 20"/>
                  <a:gd name="T14" fmla="*/ 9 w 11"/>
                  <a:gd name="T15" fmla="*/ 15 h 20"/>
                  <a:gd name="T16" fmla="*/ 7 w 11"/>
                  <a:gd name="T17" fmla="*/ 18 h 20"/>
                  <a:gd name="T18" fmla="*/ 6 w 11"/>
                  <a:gd name="T19" fmla="*/ 18 h 20"/>
                  <a:gd name="T20" fmla="*/ 4 w 11"/>
                  <a:gd name="T21" fmla="*/ 20 h 20"/>
                  <a:gd name="T22" fmla="*/ 2 w 11"/>
                  <a:gd name="T23" fmla="*/ 20 h 20"/>
                  <a:gd name="T24" fmla="*/ 2 w 11"/>
                  <a:gd name="T25" fmla="*/ 18 h 20"/>
                  <a:gd name="T26" fmla="*/ 0 w 11"/>
                  <a:gd name="T27" fmla="*/ 15 h 20"/>
                  <a:gd name="T28" fmla="*/ 0 w 11"/>
                  <a:gd name="T29" fmla="*/ 9 h 20"/>
                  <a:gd name="T30" fmla="*/ 0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0" y="0"/>
                    </a:moveTo>
                    <a:lnTo>
                      <a:pt x="4" y="0"/>
                    </a:lnTo>
                    <a:lnTo>
                      <a:pt x="7" y="2"/>
                    </a:lnTo>
                    <a:lnTo>
                      <a:pt x="9" y="4"/>
                    </a:lnTo>
                    <a:lnTo>
                      <a:pt x="11" y="7"/>
                    </a:lnTo>
                    <a:lnTo>
                      <a:pt x="11" y="9"/>
                    </a:lnTo>
                    <a:lnTo>
                      <a:pt x="9" y="13"/>
                    </a:lnTo>
                    <a:lnTo>
                      <a:pt x="9" y="15"/>
                    </a:lnTo>
                    <a:lnTo>
                      <a:pt x="7" y="18"/>
                    </a:lnTo>
                    <a:lnTo>
                      <a:pt x="6" y="18"/>
                    </a:lnTo>
                    <a:lnTo>
                      <a:pt x="4" y="20"/>
                    </a:lnTo>
                    <a:lnTo>
                      <a:pt x="2" y="20"/>
                    </a:lnTo>
                    <a:lnTo>
                      <a:pt x="2" y="18"/>
                    </a:lnTo>
                    <a:lnTo>
                      <a:pt x="0" y="15"/>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6" name="Freeform 393"/>
              <p:cNvSpPr>
                <a:spLocks/>
              </p:cNvSpPr>
              <p:nvPr/>
            </p:nvSpPr>
            <p:spPr bwMode="auto">
              <a:xfrm>
                <a:off x="5195" y="1956"/>
                <a:ext cx="6" cy="14"/>
              </a:xfrm>
              <a:custGeom>
                <a:avLst/>
                <a:gdLst>
                  <a:gd name="T0" fmla="*/ 3 w 11"/>
                  <a:gd name="T1" fmla="*/ 0 h 29"/>
                  <a:gd name="T2" fmla="*/ 5 w 11"/>
                  <a:gd name="T3" fmla="*/ 0 h 29"/>
                  <a:gd name="T4" fmla="*/ 7 w 11"/>
                  <a:gd name="T5" fmla="*/ 2 h 29"/>
                  <a:gd name="T6" fmla="*/ 9 w 11"/>
                  <a:gd name="T7" fmla="*/ 4 h 29"/>
                  <a:gd name="T8" fmla="*/ 11 w 11"/>
                  <a:gd name="T9" fmla="*/ 8 h 29"/>
                  <a:gd name="T10" fmla="*/ 11 w 11"/>
                  <a:gd name="T11" fmla="*/ 9 h 29"/>
                  <a:gd name="T12" fmla="*/ 11 w 11"/>
                  <a:gd name="T13" fmla="*/ 13 h 29"/>
                  <a:gd name="T14" fmla="*/ 11 w 11"/>
                  <a:gd name="T15" fmla="*/ 17 h 29"/>
                  <a:gd name="T16" fmla="*/ 11 w 11"/>
                  <a:gd name="T17" fmla="*/ 22 h 29"/>
                  <a:gd name="T18" fmla="*/ 7 w 11"/>
                  <a:gd name="T19" fmla="*/ 26 h 29"/>
                  <a:gd name="T20" fmla="*/ 3 w 11"/>
                  <a:gd name="T21" fmla="*/ 29 h 29"/>
                  <a:gd name="T22" fmla="*/ 2 w 11"/>
                  <a:gd name="T23" fmla="*/ 20 h 29"/>
                  <a:gd name="T24" fmla="*/ 0 w 11"/>
                  <a:gd name="T25" fmla="*/ 13 h 29"/>
                  <a:gd name="T26" fmla="*/ 0 w 11"/>
                  <a:gd name="T27" fmla="*/ 8 h 29"/>
                  <a:gd name="T28" fmla="*/ 0 w 11"/>
                  <a:gd name="T29" fmla="*/ 4 h 29"/>
                  <a:gd name="T30" fmla="*/ 2 w 11"/>
                  <a:gd name="T31" fmla="*/ 2 h 29"/>
                  <a:gd name="T32" fmla="*/ 3 w 11"/>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9">
                    <a:moveTo>
                      <a:pt x="3" y="0"/>
                    </a:moveTo>
                    <a:lnTo>
                      <a:pt x="5" y="0"/>
                    </a:lnTo>
                    <a:lnTo>
                      <a:pt x="7" y="2"/>
                    </a:lnTo>
                    <a:lnTo>
                      <a:pt x="9" y="4"/>
                    </a:lnTo>
                    <a:lnTo>
                      <a:pt x="11" y="8"/>
                    </a:lnTo>
                    <a:lnTo>
                      <a:pt x="11" y="9"/>
                    </a:lnTo>
                    <a:lnTo>
                      <a:pt x="11" y="13"/>
                    </a:lnTo>
                    <a:lnTo>
                      <a:pt x="11" y="17"/>
                    </a:lnTo>
                    <a:lnTo>
                      <a:pt x="11" y="22"/>
                    </a:lnTo>
                    <a:lnTo>
                      <a:pt x="7" y="26"/>
                    </a:lnTo>
                    <a:lnTo>
                      <a:pt x="3" y="29"/>
                    </a:lnTo>
                    <a:lnTo>
                      <a:pt x="2" y="20"/>
                    </a:lnTo>
                    <a:lnTo>
                      <a:pt x="0" y="13"/>
                    </a:lnTo>
                    <a:lnTo>
                      <a:pt x="0" y="8"/>
                    </a:lnTo>
                    <a:lnTo>
                      <a:pt x="0" y="4"/>
                    </a:lnTo>
                    <a:lnTo>
                      <a:pt x="2"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7" name="Freeform 394"/>
              <p:cNvSpPr>
                <a:spLocks/>
              </p:cNvSpPr>
              <p:nvPr/>
            </p:nvSpPr>
            <p:spPr bwMode="auto">
              <a:xfrm>
                <a:off x="5200" y="2011"/>
                <a:ext cx="8" cy="11"/>
              </a:xfrm>
              <a:custGeom>
                <a:avLst/>
                <a:gdLst>
                  <a:gd name="T0" fmla="*/ 11 w 16"/>
                  <a:gd name="T1" fmla="*/ 0 h 22"/>
                  <a:gd name="T2" fmla="*/ 13 w 16"/>
                  <a:gd name="T3" fmla="*/ 2 h 22"/>
                  <a:gd name="T4" fmla="*/ 14 w 16"/>
                  <a:gd name="T5" fmla="*/ 2 h 22"/>
                  <a:gd name="T6" fmla="*/ 16 w 16"/>
                  <a:gd name="T7" fmla="*/ 6 h 22"/>
                  <a:gd name="T8" fmla="*/ 16 w 16"/>
                  <a:gd name="T9" fmla="*/ 11 h 22"/>
                  <a:gd name="T10" fmla="*/ 16 w 16"/>
                  <a:gd name="T11" fmla="*/ 20 h 22"/>
                  <a:gd name="T12" fmla="*/ 0 w 16"/>
                  <a:gd name="T13" fmla="*/ 22 h 22"/>
                  <a:gd name="T14" fmla="*/ 0 w 16"/>
                  <a:gd name="T15" fmla="*/ 18 h 22"/>
                  <a:gd name="T16" fmla="*/ 0 w 16"/>
                  <a:gd name="T17" fmla="*/ 15 h 22"/>
                  <a:gd name="T18" fmla="*/ 2 w 16"/>
                  <a:gd name="T19" fmla="*/ 11 h 22"/>
                  <a:gd name="T20" fmla="*/ 3 w 16"/>
                  <a:gd name="T21" fmla="*/ 8 h 22"/>
                  <a:gd name="T22" fmla="*/ 5 w 16"/>
                  <a:gd name="T23" fmla="*/ 4 h 22"/>
                  <a:gd name="T24" fmla="*/ 9 w 16"/>
                  <a:gd name="T25" fmla="*/ 2 h 22"/>
                  <a:gd name="T26" fmla="*/ 11 w 1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2">
                    <a:moveTo>
                      <a:pt x="11" y="0"/>
                    </a:moveTo>
                    <a:lnTo>
                      <a:pt x="13" y="2"/>
                    </a:lnTo>
                    <a:lnTo>
                      <a:pt x="14" y="2"/>
                    </a:lnTo>
                    <a:lnTo>
                      <a:pt x="16" y="6"/>
                    </a:lnTo>
                    <a:lnTo>
                      <a:pt x="16" y="11"/>
                    </a:lnTo>
                    <a:lnTo>
                      <a:pt x="16" y="20"/>
                    </a:lnTo>
                    <a:lnTo>
                      <a:pt x="0" y="22"/>
                    </a:lnTo>
                    <a:lnTo>
                      <a:pt x="0" y="18"/>
                    </a:lnTo>
                    <a:lnTo>
                      <a:pt x="0" y="15"/>
                    </a:lnTo>
                    <a:lnTo>
                      <a:pt x="2" y="11"/>
                    </a:lnTo>
                    <a:lnTo>
                      <a:pt x="3" y="8"/>
                    </a:lnTo>
                    <a:lnTo>
                      <a:pt x="5" y="4"/>
                    </a:lnTo>
                    <a:lnTo>
                      <a:pt x="9" y="2"/>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8" name="Freeform 395"/>
              <p:cNvSpPr>
                <a:spLocks/>
              </p:cNvSpPr>
              <p:nvPr/>
            </p:nvSpPr>
            <p:spPr bwMode="auto">
              <a:xfrm>
                <a:off x="5176" y="1893"/>
                <a:ext cx="12" cy="12"/>
              </a:xfrm>
              <a:custGeom>
                <a:avLst/>
                <a:gdLst>
                  <a:gd name="T0" fmla="*/ 22 w 23"/>
                  <a:gd name="T1" fmla="*/ 0 h 25"/>
                  <a:gd name="T2" fmla="*/ 23 w 23"/>
                  <a:gd name="T3" fmla="*/ 11 h 25"/>
                  <a:gd name="T4" fmla="*/ 20 w 23"/>
                  <a:gd name="T5" fmla="*/ 13 h 25"/>
                  <a:gd name="T6" fmla="*/ 16 w 23"/>
                  <a:gd name="T7" fmla="*/ 15 h 25"/>
                  <a:gd name="T8" fmla="*/ 13 w 23"/>
                  <a:gd name="T9" fmla="*/ 18 h 25"/>
                  <a:gd name="T10" fmla="*/ 11 w 23"/>
                  <a:gd name="T11" fmla="*/ 20 h 25"/>
                  <a:gd name="T12" fmla="*/ 7 w 23"/>
                  <a:gd name="T13" fmla="*/ 24 h 25"/>
                  <a:gd name="T14" fmla="*/ 4 w 23"/>
                  <a:gd name="T15" fmla="*/ 25 h 25"/>
                  <a:gd name="T16" fmla="*/ 0 w 23"/>
                  <a:gd name="T17" fmla="*/ 25 h 25"/>
                  <a:gd name="T18" fmla="*/ 0 w 23"/>
                  <a:gd name="T19" fmla="*/ 20 h 25"/>
                  <a:gd name="T20" fmla="*/ 2 w 23"/>
                  <a:gd name="T21" fmla="*/ 13 h 25"/>
                  <a:gd name="T22" fmla="*/ 5 w 23"/>
                  <a:gd name="T23" fmla="*/ 9 h 25"/>
                  <a:gd name="T24" fmla="*/ 9 w 23"/>
                  <a:gd name="T25" fmla="*/ 6 h 25"/>
                  <a:gd name="T26" fmla="*/ 14 w 23"/>
                  <a:gd name="T27" fmla="*/ 2 h 25"/>
                  <a:gd name="T28" fmla="*/ 22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22" y="0"/>
                    </a:moveTo>
                    <a:lnTo>
                      <a:pt x="23" y="11"/>
                    </a:lnTo>
                    <a:lnTo>
                      <a:pt x="20" y="13"/>
                    </a:lnTo>
                    <a:lnTo>
                      <a:pt x="16" y="15"/>
                    </a:lnTo>
                    <a:lnTo>
                      <a:pt x="13" y="18"/>
                    </a:lnTo>
                    <a:lnTo>
                      <a:pt x="11" y="20"/>
                    </a:lnTo>
                    <a:lnTo>
                      <a:pt x="7" y="24"/>
                    </a:lnTo>
                    <a:lnTo>
                      <a:pt x="4" y="25"/>
                    </a:lnTo>
                    <a:lnTo>
                      <a:pt x="0" y="25"/>
                    </a:lnTo>
                    <a:lnTo>
                      <a:pt x="0" y="20"/>
                    </a:lnTo>
                    <a:lnTo>
                      <a:pt x="2" y="13"/>
                    </a:lnTo>
                    <a:lnTo>
                      <a:pt x="5" y="9"/>
                    </a:lnTo>
                    <a:lnTo>
                      <a:pt x="9" y="6"/>
                    </a:lnTo>
                    <a:lnTo>
                      <a:pt x="14" y="2"/>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9" name="Freeform 396"/>
              <p:cNvSpPr>
                <a:spLocks/>
              </p:cNvSpPr>
              <p:nvPr/>
            </p:nvSpPr>
            <p:spPr bwMode="auto">
              <a:xfrm>
                <a:off x="5193" y="1970"/>
                <a:ext cx="4" cy="4"/>
              </a:xfrm>
              <a:custGeom>
                <a:avLst/>
                <a:gdLst>
                  <a:gd name="T0" fmla="*/ 9 w 9"/>
                  <a:gd name="T1" fmla="*/ 0 h 7"/>
                  <a:gd name="T2" fmla="*/ 9 w 9"/>
                  <a:gd name="T3" fmla="*/ 2 h 7"/>
                  <a:gd name="T4" fmla="*/ 9 w 9"/>
                  <a:gd name="T5" fmla="*/ 4 h 7"/>
                  <a:gd name="T6" fmla="*/ 8 w 9"/>
                  <a:gd name="T7" fmla="*/ 6 h 7"/>
                  <a:gd name="T8" fmla="*/ 6 w 9"/>
                  <a:gd name="T9" fmla="*/ 7 h 7"/>
                  <a:gd name="T10" fmla="*/ 4 w 9"/>
                  <a:gd name="T11" fmla="*/ 7 h 7"/>
                  <a:gd name="T12" fmla="*/ 2 w 9"/>
                  <a:gd name="T13" fmla="*/ 6 h 7"/>
                  <a:gd name="T14" fmla="*/ 0 w 9"/>
                  <a:gd name="T15" fmla="*/ 0 h 7"/>
                  <a:gd name="T16" fmla="*/ 9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9" y="0"/>
                    </a:moveTo>
                    <a:lnTo>
                      <a:pt x="9" y="2"/>
                    </a:lnTo>
                    <a:lnTo>
                      <a:pt x="9" y="4"/>
                    </a:lnTo>
                    <a:lnTo>
                      <a:pt x="8" y="6"/>
                    </a:lnTo>
                    <a:lnTo>
                      <a:pt x="6" y="7"/>
                    </a:lnTo>
                    <a:lnTo>
                      <a:pt x="4" y="7"/>
                    </a:lnTo>
                    <a:lnTo>
                      <a:pt x="2" y="6"/>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0" name="Freeform 397"/>
              <p:cNvSpPr>
                <a:spLocks/>
              </p:cNvSpPr>
              <p:nvPr/>
            </p:nvSpPr>
            <p:spPr bwMode="auto">
              <a:xfrm>
                <a:off x="5208" y="2114"/>
                <a:ext cx="8" cy="9"/>
              </a:xfrm>
              <a:custGeom>
                <a:avLst/>
                <a:gdLst>
                  <a:gd name="T0" fmla="*/ 7 w 16"/>
                  <a:gd name="T1" fmla="*/ 0 h 16"/>
                  <a:gd name="T2" fmla="*/ 13 w 16"/>
                  <a:gd name="T3" fmla="*/ 2 h 16"/>
                  <a:gd name="T4" fmla="*/ 15 w 16"/>
                  <a:gd name="T5" fmla="*/ 4 h 16"/>
                  <a:gd name="T6" fmla="*/ 16 w 16"/>
                  <a:gd name="T7" fmla="*/ 5 h 16"/>
                  <a:gd name="T8" fmla="*/ 16 w 16"/>
                  <a:gd name="T9" fmla="*/ 9 h 16"/>
                  <a:gd name="T10" fmla="*/ 15 w 16"/>
                  <a:gd name="T11" fmla="*/ 11 h 16"/>
                  <a:gd name="T12" fmla="*/ 13 w 16"/>
                  <a:gd name="T13" fmla="*/ 13 h 16"/>
                  <a:gd name="T14" fmla="*/ 11 w 16"/>
                  <a:gd name="T15" fmla="*/ 14 h 16"/>
                  <a:gd name="T16" fmla="*/ 7 w 16"/>
                  <a:gd name="T17" fmla="*/ 16 h 16"/>
                  <a:gd name="T18" fmla="*/ 6 w 16"/>
                  <a:gd name="T19" fmla="*/ 16 h 16"/>
                  <a:gd name="T20" fmla="*/ 2 w 16"/>
                  <a:gd name="T21" fmla="*/ 16 h 16"/>
                  <a:gd name="T22" fmla="*/ 0 w 16"/>
                  <a:gd name="T23" fmla="*/ 16 h 16"/>
                  <a:gd name="T24" fmla="*/ 0 w 16"/>
                  <a:gd name="T25" fmla="*/ 14 h 16"/>
                  <a:gd name="T26" fmla="*/ 0 w 16"/>
                  <a:gd name="T27" fmla="*/ 13 h 16"/>
                  <a:gd name="T28" fmla="*/ 0 w 16"/>
                  <a:gd name="T29" fmla="*/ 9 h 16"/>
                  <a:gd name="T30" fmla="*/ 4 w 16"/>
                  <a:gd name="T31" fmla="*/ 5 h 16"/>
                  <a:gd name="T32" fmla="*/ 7 w 1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6">
                    <a:moveTo>
                      <a:pt x="7" y="0"/>
                    </a:moveTo>
                    <a:lnTo>
                      <a:pt x="13" y="2"/>
                    </a:lnTo>
                    <a:lnTo>
                      <a:pt x="15" y="4"/>
                    </a:lnTo>
                    <a:lnTo>
                      <a:pt x="16" y="5"/>
                    </a:lnTo>
                    <a:lnTo>
                      <a:pt x="16" y="9"/>
                    </a:lnTo>
                    <a:lnTo>
                      <a:pt x="15" y="11"/>
                    </a:lnTo>
                    <a:lnTo>
                      <a:pt x="13" y="13"/>
                    </a:lnTo>
                    <a:lnTo>
                      <a:pt x="11" y="14"/>
                    </a:lnTo>
                    <a:lnTo>
                      <a:pt x="7" y="16"/>
                    </a:lnTo>
                    <a:lnTo>
                      <a:pt x="6" y="16"/>
                    </a:lnTo>
                    <a:lnTo>
                      <a:pt x="2" y="16"/>
                    </a:lnTo>
                    <a:lnTo>
                      <a:pt x="0" y="16"/>
                    </a:lnTo>
                    <a:lnTo>
                      <a:pt x="0" y="14"/>
                    </a:lnTo>
                    <a:lnTo>
                      <a:pt x="0" y="13"/>
                    </a:lnTo>
                    <a:lnTo>
                      <a:pt x="0" y="9"/>
                    </a:lnTo>
                    <a:lnTo>
                      <a:pt x="4" y="5"/>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1" name="Freeform 398"/>
              <p:cNvSpPr>
                <a:spLocks/>
              </p:cNvSpPr>
              <p:nvPr/>
            </p:nvSpPr>
            <p:spPr bwMode="auto">
              <a:xfrm>
                <a:off x="5162" y="1936"/>
                <a:ext cx="24" cy="37"/>
              </a:xfrm>
              <a:custGeom>
                <a:avLst/>
                <a:gdLst>
                  <a:gd name="T0" fmla="*/ 18 w 49"/>
                  <a:gd name="T1" fmla="*/ 0 h 74"/>
                  <a:gd name="T2" fmla="*/ 31 w 49"/>
                  <a:gd name="T3" fmla="*/ 2 h 74"/>
                  <a:gd name="T4" fmla="*/ 40 w 49"/>
                  <a:gd name="T5" fmla="*/ 7 h 74"/>
                  <a:gd name="T6" fmla="*/ 45 w 49"/>
                  <a:gd name="T7" fmla="*/ 18 h 74"/>
                  <a:gd name="T8" fmla="*/ 47 w 49"/>
                  <a:gd name="T9" fmla="*/ 30 h 74"/>
                  <a:gd name="T10" fmla="*/ 49 w 49"/>
                  <a:gd name="T11" fmla="*/ 45 h 74"/>
                  <a:gd name="T12" fmla="*/ 47 w 49"/>
                  <a:gd name="T13" fmla="*/ 59 h 74"/>
                  <a:gd name="T14" fmla="*/ 45 w 49"/>
                  <a:gd name="T15" fmla="*/ 72 h 74"/>
                  <a:gd name="T16" fmla="*/ 33 w 49"/>
                  <a:gd name="T17" fmla="*/ 74 h 74"/>
                  <a:gd name="T18" fmla="*/ 22 w 49"/>
                  <a:gd name="T19" fmla="*/ 68 h 74"/>
                  <a:gd name="T20" fmla="*/ 11 w 49"/>
                  <a:gd name="T21" fmla="*/ 63 h 74"/>
                  <a:gd name="T22" fmla="*/ 0 w 49"/>
                  <a:gd name="T23" fmla="*/ 59 h 74"/>
                  <a:gd name="T24" fmla="*/ 2 w 49"/>
                  <a:gd name="T25" fmla="*/ 50 h 74"/>
                  <a:gd name="T26" fmla="*/ 6 w 49"/>
                  <a:gd name="T27" fmla="*/ 41 h 74"/>
                  <a:gd name="T28" fmla="*/ 6 w 49"/>
                  <a:gd name="T29" fmla="*/ 30 h 74"/>
                  <a:gd name="T30" fmla="*/ 4 w 49"/>
                  <a:gd name="T31" fmla="*/ 18 h 74"/>
                  <a:gd name="T32" fmla="*/ 7 w 49"/>
                  <a:gd name="T33" fmla="*/ 14 h 74"/>
                  <a:gd name="T34" fmla="*/ 9 w 49"/>
                  <a:gd name="T35" fmla="*/ 12 h 74"/>
                  <a:gd name="T36" fmla="*/ 9 w 49"/>
                  <a:gd name="T37" fmla="*/ 11 h 74"/>
                  <a:gd name="T38" fmla="*/ 7 w 49"/>
                  <a:gd name="T39" fmla="*/ 9 h 74"/>
                  <a:gd name="T40" fmla="*/ 6 w 49"/>
                  <a:gd name="T41" fmla="*/ 7 h 74"/>
                  <a:gd name="T42" fmla="*/ 2 w 49"/>
                  <a:gd name="T43" fmla="*/ 7 h 74"/>
                  <a:gd name="T44" fmla="*/ 18 w 49"/>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74">
                    <a:moveTo>
                      <a:pt x="18" y="0"/>
                    </a:moveTo>
                    <a:lnTo>
                      <a:pt x="31" y="2"/>
                    </a:lnTo>
                    <a:lnTo>
                      <a:pt x="40" y="7"/>
                    </a:lnTo>
                    <a:lnTo>
                      <a:pt x="45" y="18"/>
                    </a:lnTo>
                    <a:lnTo>
                      <a:pt x="47" y="30"/>
                    </a:lnTo>
                    <a:lnTo>
                      <a:pt x="49" y="45"/>
                    </a:lnTo>
                    <a:lnTo>
                      <a:pt x="47" y="59"/>
                    </a:lnTo>
                    <a:lnTo>
                      <a:pt x="45" y="72"/>
                    </a:lnTo>
                    <a:lnTo>
                      <a:pt x="33" y="74"/>
                    </a:lnTo>
                    <a:lnTo>
                      <a:pt x="22" y="68"/>
                    </a:lnTo>
                    <a:lnTo>
                      <a:pt x="11" y="63"/>
                    </a:lnTo>
                    <a:lnTo>
                      <a:pt x="0" y="59"/>
                    </a:lnTo>
                    <a:lnTo>
                      <a:pt x="2" y="50"/>
                    </a:lnTo>
                    <a:lnTo>
                      <a:pt x="6" y="41"/>
                    </a:lnTo>
                    <a:lnTo>
                      <a:pt x="6" y="30"/>
                    </a:lnTo>
                    <a:lnTo>
                      <a:pt x="4" y="18"/>
                    </a:lnTo>
                    <a:lnTo>
                      <a:pt x="7" y="14"/>
                    </a:lnTo>
                    <a:lnTo>
                      <a:pt x="9" y="12"/>
                    </a:lnTo>
                    <a:lnTo>
                      <a:pt x="9" y="11"/>
                    </a:lnTo>
                    <a:lnTo>
                      <a:pt x="7" y="9"/>
                    </a:lnTo>
                    <a:lnTo>
                      <a:pt x="6" y="7"/>
                    </a:lnTo>
                    <a:lnTo>
                      <a:pt x="2" y="7"/>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2" name="Freeform 399"/>
              <p:cNvSpPr>
                <a:spLocks/>
              </p:cNvSpPr>
              <p:nvPr/>
            </p:nvSpPr>
            <p:spPr bwMode="auto">
              <a:xfrm>
                <a:off x="5190" y="1967"/>
                <a:ext cx="3" cy="4"/>
              </a:xfrm>
              <a:custGeom>
                <a:avLst/>
                <a:gdLst>
                  <a:gd name="T0" fmla="*/ 2 w 5"/>
                  <a:gd name="T1" fmla="*/ 0 h 7"/>
                  <a:gd name="T2" fmla="*/ 4 w 5"/>
                  <a:gd name="T3" fmla="*/ 2 h 7"/>
                  <a:gd name="T4" fmla="*/ 5 w 5"/>
                  <a:gd name="T5" fmla="*/ 5 h 7"/>
                  <a:gd name="T6" fmla="*/ 4 w 5"/>
                  <a:gd name="T7" fmla="*/ 7 h 7"/>
                  <a:gd name="T8" fmla="*/ 2 w 5"/>
                  <a:gd name="T9" fmla="*/ 5 h 7"/>
                  <a:gd name="T10" fmla="*/ 0 w 5"/>
                  <a:gd name="T11" fmla="*/ 3 h 7"/>
                  <a:gd name="T12" fmla="*/ 0 w 5"/>
                  <a:gd name="T13" fmla="*/ 2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4" y="2"/>
                    </a:lnTo>
                    <a:lnTo>
                      <a:pt x="5" y="5"/>
                    </a:lnTo>
                    <a:lnTo>
                      <a:pt x="4" y="7"/>
                    </a:lnTo>
                    <a:lnTo>
                      <a:pt x="2" y="5"/>
                    </a:lnTo>
                    <a:lnTo>
                      <a:pt x="0" y="3"/>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3" name="Freeform 400"/>
              <p:cNvSpPr>
                <a:spLocks/>
              </p:cNvSpPr>
              <p:nvPr/>
            </p:nvSpPr>
            <p:spPr bwMode="auto">
              <a:xfrm>
                <a:off x="5197" y="2022"/>
                <a:ext cx="3" cy="4"/>
              </a:xfrm>
              <a:custGeom>
                <a:avLst/>
                <a:gdLst>
                  <a:gd name="T0" fmla="*/ 6 w 6"/>
                  <a:gd name="T1" fmla="*/ 0 h 9"/>
                  <a:gd name="T2" fmla="*/ 6 w 6"/>
                  <a:gd name="T3" fmla="*/ 5 h 9"/>
                  <a:gd name="T4" fmla="*/ 6 w 6"/>
                  <a:gd name="T5" fmla="*/ 7 h 9"/>
                  <a:gd name="T6" fmla="*/ 4 w 6"/>
                  <a:gd name="T7" fmla="*/ 9 h 9"/>
                  <a:gd name="T8" fmla="*/ 2 w 6"/>
                  <a:gd name="T9" fmla="*/ 9 h 9"/>
                  <a:gd name="T10" fmla="*/ 0 w 6"/>
                  <a:gd name="T11" fmla="*/ 7 h 9"/>
                  <a:gd name="T12" fmla="*/ 0 w 6"/>
                  <a:gd name="T13" fmla="*/ 5 h 9"/>
                  <a:gd name="T14" fmla="*/ 2 w 6"/>
                  <a:gd name="T15" fmla="*/ 4 h 9"/>
                  <a:gd name="T16" fmla="*/ 6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6" y="0"/>
                    </a:moveTo>
                    <a:lnTo>
                      <a:pt x="6" y="5"/>
                    </a:lnTo>
                    <a:lnTo>
                      <a:pt x="6" y="7"/>
                    </a:lnTo>
                    <a:lnTo>
                      <a:pt x="4" y="9"/>
                    </a:lnTo>
                    <a:lnTo>
                      <a:pt x="2" y="9"/>
                    </a:lnTo>
                    <a:lnTo>
                      <a:pt x="0" y="7"/>
                    </a:lnTo>
                    <a:lnTo>
                      <a:pt x="0" y="5"/>
                    </a:lnTo>
                    <a:lnTo>
                      <a:pt x="2" y="4"/>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4" name="Freeform 401"/>
              <p:cNvSpPr>
                <a:spLocks/>
              </p:cNvSpPr>
              <p:nvPr/>
            </p:nvSpPr>
            <p:spPr bwMode="auto">
              <a:xfrm>
                <a:off x="5215" y="2173"/>
                <a:ext cx="3" cy="4"/>
              </a:xfrm>
              <a:custGeom>
                <a:avLst/>
                <a:gdLst>
                  <a:gd name="T0" fmla="*/ 3 w 5"/>
                  <a:gd name="T1" fmla="*/ 0 h 7"/>
                  <a:gd name="T2" fmla="*/ 5 w 5"/>
                  <a:gd name="T3" fmla="*/ 0 h 7"/>
                  <a:gd name="T4" fmla="*/ 5 w 5"/>
                  <a:gd name="T5" fmla="*/ 2 h 7"/>
                  <a:gd name="T6" fmla="*/ 3 w 5"/>
                  <a:gd name="T7" fmla="*/ 6 h 7"/>
                  <a:gd name="T8" fmla="*/ 0 w 5"/>
                  <a:gd name="T9" fmla="*/ 7 h 7"/>
                  <a:gd name="T10" fmla="*/ 0 w 5"/>
                  <a:gd name="T11" fmla="*/ 4 h 7"/>
                  <a:gd name="T12" fmla="*/ 1 w 5"/>
                  <a:gd name="T13" fmla="*/ 2 h 7"/>
                  <a:gd name="T14" fmla="*/ 3 w 5"/>
                  <a:gd name="T15" fmla="*/ 0 h 7"/>
                  <a:gd name="T16" fmla="*/ 3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3" y="0"/>
                    </a:moveTo>
                    <a:lnTo>
                      <a:pt x="5" y="0"/>
                    </a:lnTo>
                    <a:lnTo>
                      <a:pt x="5" y="2"/>
                    </a:lnTo>
                    <a:lnTo>
                      <a:pt x="3" y="6"/>
                    </a:lnTo>
                    <a:lnTo>
                      <a:pt x="0" y="7"/>
                    </a:lnTo>
                    <a:lnTo>
                      <a:pt x="0" y="4"/>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5" name="Freeform 402"/>
              <p:cNvSpPr>
                <a:spLocks/>
              </p:cNvSpPr>
              <p:nvPr/>
            </p:nvSpPr>
            <p:spPr bwMode="auto">
              <a:xfrm>
                <a:off x="5221" y="2218"/>
                <a:ext cx="3" cy="3"/>
              </a:xfrm>
              <a:custGeom>
                <a:avLst/>
                <a:gdLst>
                  <a:gd name="T0" fmla="*/ 4 w 8"/>
                  <a:gd name="T1" fmla="*/ 0 h 6"/>
                  <a:gd name="T2" fmla="*/ 6 w 8"/>
                  <a:gd name="T3" fmla="*/ 0 h 6"/>
                  <a:gd name="T4" fmla="*/ 8 w 8"/>
                  <a:gd name="T5" fmla="*/ 2 h 6"/>
                  <a:gd name="T6" fmla="*/ 8 w 8"/>
                  <a:gd name="T7" fmla="*/ 4 h 6"/>
                  <a:gd name="T8" fmla="*/ 8 w 8"/>
                  <a:gd name="T9" fmla="*/ 6 h 6"/>
                  <a:gd name="T10" fmla="*/ 6 w 8"/>
                  <a:gd name="T11" fmla="*/ 6 h 6"/>
                  <a:gd name="T12" fmla="*/ 4 w 8"/>
                  <a:gd name="T13" fmla="*/ 4 h 6"/>
                  <a:gd name="T14" fmla="*/ 0 w 8"/>
                  <a:gd name="T15" fmla="*/ 0 h 6"/>
                  <a:gd name="T16" fmla="*/ 4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4" y="0"/>
                    </a:moveTo>
                    <a:lnTo>
                      <a:pt x="6" y="0"/>
                    </a:lnTo>
                    <a:lnTo>
                      <a:pt x="8" y="2"/>
                    </a:lnTo>
                    <a:lnTo>
                      <a:pt x="8" y="4"/>
                    </a:lnTo>
                    <a:lnTo>
                      <a:pt x="8"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6" name="Freeform 403"/>
              <p:cNvSpPr>
                <a:spLocks/>
              </p:cNvSpPr>
              <p:nvPr/>
            </p:nvSpPr>
            <p:spPr bwMode="auto">
              <a:xfrm>
                <a:off x="5224" y="2243"/>
                <a:ext cx="5" cy="4"/>
              </a:xfrm>
              <a:custGeom>
                <a:avLst/>
                <a:gdLst>
                  <a:gd name="T0" fmla="*/ 9 w 9"/>
                  <a:gd name="T1" fmla="*/ 0 h 9"/>
                  <a:gd name="T2" fmla="*/ 9 w 9"/>
                  <a:gd name="T3" fmla="*/ 4 h 9"/>
                  <a:gd name="T4" fmla="*/ 7 w 9"/>
                  <a:gd name="T5" fmla="*/ 5 h 9"/>
                  <a:gd name="T6" fmla="*/ 5 w 9"/>
                  <a:gd name="T7" fmla="*/ 7 h 9"/>
                  <a:gd name="T8" fmla="*/ 3 w 9"/>
                  <a:gd name="T9" fmla="*/ 9 h 9"/>
                  <a:gd name="T10" fmla="*/ 1 w 9"/>
                  <a:gd name="T11" fmla="*/ 7 h 9"/>
                  <a:gd name="T12" fmla="*/ 0 w 9"/>
                  <a:gd name="T13" fmla="*/ 2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4"/>
                    </a:lnTo>
                    <a:lnTo>
                      <a:pt x="7" y="5"/>
                    </a:lnTo>
                    <a:lnTo>
                      <a:pt x="5" y="7"/>
                    </a:lnTo>
                    <a:lnTo>
                      <a:pt x="3" y="9"/>
                    </a:lnTo>
                    <a:lnTo>
                      <a:pt x="1" y="7"/>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7" name="Freeform 404"/>
              <p:cNvSpPr>
                <a:spLocks/>
              </p:cNvSpPr>
              <p:nvPr/>
            </p:nvSpPr>
            <p:spPr bwMode="auto">
              <a:xfrm>
                <a:off x="5207" y="2147"/>
                <a:ext cx="6" cy="4"/>
              </a:xfrm>
              <a:custGeom>
                <a:avLst/>
                <a:gdLst>
                  <a:gd name="T0" fmla="*/ 4 w 11"/>
                  <a:gd name="T1" fmla="*/ 0 h 9"/>
                  <a:gd name="T2" fmla="*/ 8 w 11"/>
                  <a:gd name="T3" fmla="*/ 0 h 9"/>
                  <a:gd name="T4" fmla="*/ 9 w 11"/>
                  <a:gd name="T5" fmla="*/ 2 h 9"/>
                  <a:gd name="T6" fmla="*/ 11 w 11"/>
                  <a:gd name="T7" fmla="*/ 3 h 9"/>
                  <a:gd name="T8" fmla="*/ 11 w 11"/>
                  <a:gd name="T9" fmla="*/ 9 h 9"/>
                  <a:gd name="T10" fmla="*/ 8 w 11"/>
                  <a:gd name="T11" fmla="*/ 9 h 9"/>
                  <a:gd name="T12" fmla="*/ 6 w 11"/>
                  <a:gd name="T13" fmla="*/ 9 h 9"/>
                  <a:gd name="T14" fmla="*/ 2 w 11"/>
                  <a:gd name="T15" fmla="*/ 7 h 9"/>
                  <a:gd name="T16" fmla="*/ 2 w 11"/>
                  <a:gd name="T17" fmla="*/ 3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8" y="0"/>
                    </a:lnTo>
                    <a:lnTo>
                      <a:pt x="9" y="2"/>
                    </a:lnTo>
                    <a:lnTo>
                      <a:pt x="11" y="3"/>
                    </a:lnTo>
                    <a:lnTo>
                      <a:pt x="11" y="9"/>
                    </a:lnTo>
                    <a:lnTo>
                      <a:pt x="8" y="9"/>
                    </a:lnTo>
                    <a:lnTo>
                      <a:pt x="6" y="9"/>
                    </a:lnTo>
                    <a:lnTo>
                      <a:pt x="2" y="7"/>
                    </a:lnTo>
                    <a:lnTo>
                      <a:pt x="2"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8" name="Freeform 405"/>
              <p:cNvSpPr>
                <a:spLocks/>
              </p:cNvSpPr>
              <p:nvPr/>
            </p:nvSpPr>
            <p:spPr bwMode="auto">
              <a:xfrm>
                <a:off x="5213" y="2208"/>
                <a:ext cx="8" cy="10"/>
              </a:xfrm>
              <a:custGeom>
                <a:avLst/>
                <a:gdLst>
                  <a:gd name="T0" fmla="*/ 5 w 14"/>
                  <a:gd name="T1" fmla="*/ 0 h 19"/>
                  <a:gd name="T2" fmla="*/ 7 w 14"/>
                  <a:gd name="T3" fmla="*/ 0 h 19"/>
                  <a:gd name="T4" fmla="*/ 11 w 14"/>
                  <a:gd name="T5" fmla="*/ 1 h 19"/>
                  <a:gd name="T6" fmla="*/ 13 w 14"/>
                  <a:gd name="T7" fmla="*/ 5 h 19"/>
                  <a:gd name="T8" fmla="*/ 14 w 14"/>
                  <a:gd name="T9" fmla="*/ 10 h 19"/>
                  <a:gd name="T10" fmla="*/ 14 w 14"/>
                  <a:gd name="T11" fmla="*/ 19 h 19"/>
                  <a:gd name="T12" fmla="*/ 9 w 14"/>
                  <a:gd name="T13" fmla="*/ 19 h 19"/>
                  <a:gd name="T14" fmla="*/ 5 w 14"/>
                  <a:gd name="T15" fmla="*/ 18 h 19"/>
                  <a:gd name="T16" fmla="*/ 2 w 14"/>
                  <a:gd name="T17" fmla="*/ 16 h 19"/>
                  <a:gd name="T18" fmla="*/ 0 w 14"/>
                  <a:gd name="T19" fmla="*/ 14 h 19"/>
                  <a:gd name="T20" fmla="*/ 0 w 14"/>
                  <a:gd name="T21" fmla="*/ 10 h 19"/>
                  <a:gd name="T22" fmla="*/ 0 w 14"/>
                  <a:gd name="T23" fmla="*/ 7 h 19"/>
                  <a:gd name="T24" fmla="*/ 0 w 14"/>
                  <a:gd name="T25" fmla="*/ 5 h 19"/>
                  <a:gd name="T26" fmla="*/ 2 w 14"/>
                  <a:gd name="T27" fmla="*/ 1 h 19"/>
                  <a:gd name="T28" fmla="*/ 4 w 14"/>
                  <a:gd name="T29" fmla="*/ 0 h 19"/>
                  <a:gd name="T30" fmla="*/ 5 w 14"/>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9">
                    <a:moveTo>
                      <a:pt x="5" y="0"/>
                    </a:moveTo>
                    <a:lnTo>
                      <a:pt x="7" y="0"/>
                    </a:lnTo>
                    <a:lnTo>
                      <a:pt x="11" y="1"/>
                    </a:lnTo>
                    <a:lnTo>
                      <a:pt x="13" y="5"/>
                    </a:lnTo>
                    <a:lnTo>
                      <a:pt x="14" y="10"/>
                    </a:lnTo>
                    <a:lnTo>
                      <a:pt x="14" y="19"/>
                    </a:lnTo>
                    <a:lnTo>
                      <a:pt x="9" y="19"/>
                    </a:lnTo>
                    <a:lnTo>
                      <a:pt x="5" y="18"/>
                    </a:lnTo>
                    <a:lnTo>
                      <a:pt x="2" y="16"/>
                    </a:lnTo>
                    <a:lnTo>
                      <a:pt x="0" y="14"/>
                    </a:lnTo>
                    <a:lnTo>
                      <a:pt x="0" y="10"/>
                    </a:lnTo>
                    <a:lnTo>
                      <a:pt x="0" y="7"/>
                    </a:lnTo>
                    <a:lnTo>
                      <a:pt x="0" y="5"/>
                    </a:lnTo>
                    <a:lnTo>
                      <a:pt x="2" y="1"/>
                    </a:lnTo>
                    <a:lnTo>
                      <a:pt x="4"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9" name="Freeform 406"/>
              <p:cNvSpPr>
                <a:spLocks/>
              </p:cNvSpPr>
              <p:nvPr/>
            </p:nvSpPr>
            <p:spPr bwMode="auto">
              <a:xfrm>
                <a:off x="5170" y="1892"/>
                <a:ext cx="3" cy="4"/>
              </a:xfrm>
              <a:custGeom>
                <a:avLst/>
                <a:gdLst>
                  <a:gd name="T0" fmla="*/ 4 w 6"/>
                  <a:gd name="T1" fmla="*/ 0 h 9"/>
                  <a:gd name="T2" fmla="*/ 6 w 6"/>
                  <a:gd name="T3" fmla="*/ 2 h 9"/>
                  <a:gd name="T4" fmla="*/ 6 w 6"/>
                  <a:gd name="T5" fmla="*/ 4 h 9"/>
                  <a:gd name="T6" fmla="*/ 4 w 6"/>
                  <a:gd name="T7" fmla="*/ 6 h 9"/>
                  <a:gd name="T8" fmla="*/ 0 w 6"/>
                  <a:gd name="T9" fmla="*/ 9 h 9"/>
                  <a:gd name="T10" fmla="*/ 0 w 6"/>
                  <a:gd name="T11" fmla="*/ 6 h 9"/>
                  <a:gd name="T12" fmla="*/ 2 w 6"/>
                  <a:gd name="T13" fmla="*/ 2 h 9"/>
                  <a:gd name="T14" fmla="*/ 2 w 6"/>
                  <a:gd name="T15" fmla="*/ 0 h 9"/>
                  <a:gd name="T16" fmla="*/ 4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4" y="0"/>
                    </a:moveTo>
                    <a:lnTo>
                      <a:pt x="6" y="2"/>
                    </a:lnTo>
                    <a:lnTo>
                      <a:pt x="6" y="4"/>
                    </a:lnTo>
                    <a:lnTo>
                      <a:pt x="4" y="6"/>
                    </a:lnTo>
                    <a:lnTo>
                      <a:pt x="0" y="9"/>
                    </a:lnTo>
                    <a:lnTo>
                      <a:pt x="0" y="6"/>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0" name="Freeform 407"/>
              <p:cNvSpPr>
                <a:spLocks/>
              </p:cNvSpPr>
              <p:nvPr/>
            </p:nvSpPr>
            <p:spPr bwMode="auto">
              <a:xfrm>
                <a:off x="5157" y="1896"/>
                <a:ext cx="21" cy="30"/>
              </a:xfrm>
              <a:custGeom>
                <a:avLst/>
                <a:gdLst>
                  <a:gd name="T0" fmla="*/ 27 w 44"/>
                  <a:gd name="T1" fmla="*/ 0 h 60"/>
                  <a:gd name="T2" fmla="*/ 29 w 44"/>
                  <a:gd name="T3" fmla="*/ 4 h 60"/>
                  <a:gd name="T4" fmla="*/ 29 w 44"/>
                  <a:gd name="T5" fmla="*/ 8 h 60"/>
                  <a:gd name="T6" fmla="*/ 31 w 44"/>
                  <a:gd name="T7" fmla="*/ 11 h 60"/>
                  <a:gd name="T8" fmla="*/ 33 w 44"/>
                  <a:gd name="T9" fmla="*/ 15 h 60"/>
                  <a:gd name="T10" fmla="*/ 35 w 44"/>
                  <a:gd name="T11" fmla="*/ 17 h 60"/>
                  <a:gd name="T12" fmla="*/ 36 w 44"/>
                  <a:gd name="T13" fmla="*/ 18 h 60"/>
                  <a:gd name="T14" fmla="*/ 40 w 44"/>
                  <a:gd name="T15" fmla="*/ 18 h 60"/>
                  <a:gd name="T16" fmla="*/ 44 w 44"/>
                  <a:gd name="T17" fmla="*/ 60 h 60"/>
                  <a:gd name="T18" fmla="*/ 33 w 44"/>
                  <a:gd name="T19" fmla="*/ 54 h 60"/>
                  <a:gd name="T20" fmla="*/ 18 w 44"/>
                  <a:gd name="T21" fmla="*/ 54 h 60"/>
                  <a:gd name="T22" fmla="*/ 0 w 44"/>
                  <a:gd name="T23" fmla="*/ 58 h 60"/>
                  <a:gd name="T24" fmla="*/ 6 w 44"/>
                  <a:gd name="T25" fmla="*/ 47 h 60"/>
                  <a:gd name="T26" fmla="*/ 8 w 44"/>
                  <a:gd name="T27" fmla="*/ 36 h 60"/>
                  <a:gd name="T28" fmla="*/ 9 w 44"/>
                  <a:gd name="T29" fmla="*/ 24 h 60"/>
                  <a:gd name="T30" fmla="*/ 11 w 44"/>
                  <a:gd name="T31" fmla="*/ 13 h 60"/>
                  <a:gd name="T32" fmla="*/ 17 w 44"/>
                  <a:gd name="T33" fmla="*/ 4 h 60"/>
                  <a:gd name="T34" fmla="*/ 27 w 44"/>
                  <a:gd name="T3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60">
                    <a:moveTo>
                      <a:pt x="27" y="0"/>
                    </a:moveTo>
                    <a:lnTo>
                      <a:pt x="29" y="4"/>
                    </a:lnTo>
                    <a:lnTo>
                      <a:pt x="29" y="8"/>
                    </a:lnTo>
                    <a:lnTo>
                      <a:pt x="31" y="11"/>
                    </a:lnTo>
                    <a:lnTo>
                      <a:pt x="33" y="15"/>
                    </a:lnTo>
                    <a:lnTo>
                      <a:pt x="35" y="17"/>
                    </a:lnTo>
                    <a:lnTo>
                      <a:pt x="36" y="18"/>
                    </a:lnTo>
                    <a:lnTo>
                      <a:pt x="40" y="18"/>
                    </a:lnTo>
                    <a:lnTo>
                      <a:pt x="44" y="60"/>
                    </a:lnTo>
                    <a:lnTo>
                      <a:pt x="33" y="54"/>
                    </a:lnTo>
                    <a:lnTo>
                      <a:pt x="18" y="54"/>
                    </a:lnTo>
                    <a:lnTo>
                      <a:pt x="0" y="58"/>
                    </a:lnTo>
                    <a:lnTo>
                      <a:pt x="6" y="47"/>
                    </a:lnTo>
                    <a:lnTo>
                      <a:pt x="8" y="36"/>
                    </a:lnTo>
                    <a:lnTo>
                      <a:pt x="9" y="24"/>
                    </a:lnTo>
                    <a:lnTo>
                      <a:pt x="11" y="13"/>
                    </a:lnTo>
                    <a:lnTo>
                      <a:pt x="17" y="4"/>
                    </a:lnTo>
                    <a:lnTo>
                      <a:pt x="2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1" name="Freeform 408"/>
              <p:cNvSpPr>
                <a:spLocks/>
              </p:cNvSpPr>
              <p:nvPr/>
            </p:nvSpPr>
            <p:spPr bwMode="auto">
              <a:xfrm>
                <a:off x="5182" y="2015"/>
                <a:ext cx="10" cy="14"/>
              </a:xfrm>
              <a:custGeom>
                <a:avLst/>
                <a:gdLst>
                  <a:gd name="T0" fmla="*/ 0 w 20"/>
                  <a:gd name="T1" fmla="*/ 0 h 28"/>
                  <a:gd name="T2" fmla="*/ 5 w 20"/>
                  <a:gd name="T3" fmla="*/ 2 h 28"/>
                  <a:gd name="T4" fmla="*/ 9 w 20"/>
                  <a:gd name="T5" fmla="*/ 4 h 28"/>
                  <a:gd name="T6" fmla="*/ 12 w 20"/>
                  <a:gd name="T7" fmla="*/ 8 h 28"/>
                  <a:gd name="T8" fmla="*/ 16 w 20"/>
                  <a:gd name="T9" fmla="*/ 13 h 28"/>
                  <a:gd name="T10" fmla="*/ 20 w 20"/>
                  <a:gd name="T11" fmla="*/ 18 h 28"/>
                  <a:gd name="T12" fmla="*/ 20 w 20"/>
                  <a:gd name="T13" fmla="*/ 28 h 28"/>
                  <a:gd name="T14" fmla="*/ 14 w 20"/>
                  <a:gd name="T15" fmla="*/ 26 h 28"/>
                  <a:gd name="T16" fmla="*/ 11 w 20"/>
                  <a:gd name="T17" fmla="*/ 24 h 28"/>
                  <a:gd name="T18" fmla="*/ 7 w 20"/>
                  <a:gd name="T19" fmla="*/ 18 h 28"/>
                  <a:gd name="T20" fmla="*/ 3 w 20"/>
                  <a:gd name="T21" fmla="*/ 15 h 28"/>
                  <a:gd name="T22" fmla="*/ 2 w 20"/>
                  <a:gd name="T23" fmla="*/ 8 h 28"/>
                  <a:gd name="T24" fmla="*/ 0 w 20"/>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8">
                    <a:moveTo>
                      <a:pt x="0" y="0"/>
                    </a:moveTo>
                    <a:lnTo>
                      <a:pt x="5" y="2"/>
                    </a:lnTo>
                    <a:lnTo>
                      <a:pt x="9" y="4"/>
                    </a:lnTo>
                    <a:lnTo>
                      <a:pt x="12" y="8"/>
                    </a:lnTo>
                    <a:lnTo>
                      <a:pt x="16" y="13"/>
                    </a:lnTo>
                    <a:lnTo>
                      <a:pt x="20" y="18"/>
                    </a:lnTo>
                    <a:lnTo>
                      <a:pt x="20" y="28"/>
                    </a:lnTo>
                    <a:lnTo>
                      <a:pt x="14" y="26"/>
                    </a:lnTo>
                    <a:lnTo>
                      <a:pt x="11" y="24"/>
                    </a:lnTo>
                    <a:lnTo>
                      <a:pt x="7" y="18"/>
                    </a:lnTo>
                    <a:lnTo>
                      <a:pt x="3" y="15"/>
                    </a:lnTo>
                    <a:lnTo>
                      <a:pt x="2" y="8"/>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2" name="Freeform 409"/>
              <p:cNvSpPr>
                <a:spLocks/>
              </p:cNvSpPr>
              <p:nvPr/>
            </p:nvSpPr>
            <p:spPr bwMode="auto">
              <a:xfrm>
                <a:off x="5196" y="2142"/>
                <a:ext cx="11" cy="11"/>
              </a:xfrm>
              <a:custGeom>
                <a:avLst/>
                <a:gdLst>
                  <a:gd name="T0" fmla="*/ 21 w 21"/>
                  <a:gd name="T1" fmla="*/ 0 h 23"/>
                  <a:gd name="T2" fmla="*/ 21 w 21"/>
                  <a:gd name="T3" fmla="*/ 11 h 23"/>
                  <a:gd name="T4" fmla="*/ 18 w 21"/>
                  <a:gd name="T5" fmla="*/ 16 h 23"/>
                  <a:gd name="T6" fmla="*/ 14 w 21"/>
                  <a:gd name="T7" fmla="*/ 22 h 23"/>
                  <a:gd name="T8" fmla="*/ 10 w 21"/>
                  <a:gd name="T9" fmla="*/ 23 h 23"/>
                  <a:gd name="T10" fmla="*/ 7 w 21"/>
                  <a:gd name="T11" fmla="*/ 23 h 23"/>
                  <a:gd name="T12" fmla="*/ 3 w 21"/>
                  <a:gd name="T13" fmla="*/ 23 h 23"/>
                  <a:gd name="T14" fmla="*/ 1 w 21"/>
                  <a:gd name="T15" fmla="*/ 20 h 23"/>
                  <a:gd name="T16" fmla="*/ 0 w 21"/>
                  <a:gd name="T17" fmla="*/ 18 h 23"/>
                  <a:gd name="T18" fmla="*/ 0 w 21"/>
                  <a:gd name="T19" fmla="*/ 14 h 23"/>
                  <a:gd name="T20" fmla="*/ 1 w 21"/>
                  <a:gd name="T21" fmla="*/ 11 h 23"/>
                  <a:gd name="T22" fmla="*/ 3 w 21"/>
                  <a:gd name="T23" fmla="*/ 7 h 23"/>
                  <a:gd name="T24" fmla="*/ 9 w 21"/>
                  <a:gd name="T25" fmla="*/ 5 h 23"/>
                  <a:gd name="T26" fmla="*/ 14 w 21"/>
                  <a:gd name="T27" fmla="*/ 2 h 23"/>
                  <a:gd name="T28" fmla="*/ 21 w 21"/>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21" y="0"/>
                    </a:moveTo>
                    <a:lnTo>
                      <a:pt x="21" y="11"/>
                    </a:lnTo>
                    <a:lnTo>
                      <a:pt x="18" y="16"/>
                    </a:lnTo>
                    <a:lnTo>
                      <a:pt x="14" y="22"/>
                    </a:lnTo>
                    <a:lnTo>
                      <a:pt x="10" y="23"/>
                    </a:lnTo>
                    <a:lnTo>
                      <a:pt x="7" y="23"/>
                    </a:lnTo>
                    <a:lnTo>
                      <a:pt x="3" y="23"/>
                    </a:lnTo>
                    <a:lnTo>
                      <a:pt x="1" y="20"/>
                    </a:lnTo>
                    <a:lnTo>
                      <a:pt x="0" y="18"/>
                    </a:lnTo>
                    <a:lnTo>
                      <a:pt x="0" y="14"/>
                    </a:lnTo>
                    <a:lnTo>
                      <a:pt x="1" y="11"/>
                    </a:lnTo>
                    <a:lnTo>
                      <a:pt x="3" y="7"/>
                    </a:lnTo>
                    <a:lnTo>
                      <a:pt x="9" y="5"/>
                    </a:lnTo>
                    <a:lnTo>
                      <a:pt x="14" y="2"/>
                    </a:lnTo>
                    <a:lnTo>
                      <a:pt x="2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3" name="Freeform 410"/>
              <p:cNvSpPr>
                <a:spLocks/>
              </p:cNvSpPr>
              <p:nvPr/>
            </p:nvSpPr>
            <p:spPr bwMode="auto">
              <a:xfrm>
                <a:off x="5230" y="2350"/>
                <a:ext cx="4" cy="3"/>
              </a:xfrm>
              <a:custGeom>
                <a:avLst/>
                <a:gdLst>
                  <a:gd name="T0" fmla="*/ 6 w 9"/>
                  <a:gd name="T1" fmla="*/ 0 h 7"/>
                  <a:gd name="T2" fmla="*/ 8 w 9"/>
                  <a:gd name="T3" fmla="*/ 2 h 7"/>
                  <a:gd name="T4" fmla="*/ 9 w 9"/>
                  <a:gd name="T5" fmla="*/ 5 h 7"/>
                  <a:gd name="T6" fmla="*/ 0 w 9"/>
                  <a:gd name="T7" fmla="*/ 7 h 7"/>
                  <a:gd name="T8" fmla="*/ 0 w 9"/>
                  <a:gd name="T9" fmla="*/ 3 h 7"/>
                  <a:gd name="T10" fmla="*/ 2 w 9"/>
                  <a:gd name="T11" fmla="*/ 2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2"/>
                    </a:lnTo>
                    <a:lnTo>
                      <a:pt x="9" y="5"/>
                    </a:lnTo>
                    <a:lnTo>
                      <a:pt x="0" y="7"/>
                    </a:lnTo>
                    <a:lnTo>
                      <a:pt x="0" y="3"/>
                    </a:lnTo>
                    <a:lnTo>
                      <a:pt x="2" y="2"/>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4" name="Freeform 411"/>
              <p:cNvSpPr>
                <a:spLocks/>
              </p:cNvSpPr>
              <p:nvPr/>
            </p:nvSpPr>
            <p:spPr bwMode="auto">
              <a:xfrm>
                <a:off x="5199" y="2212"/>
                <a:ext cx="8" cy="10"/>
              </a:xfrm>
              <a:custGeom>
                <a:avLst/>
                <a:gdLst>
                  <a:gd name="T0" fmla="*/ 2 w 16"/>
                  <a:gd name="T1" fmla="*/ 0 h 20"/>
                  <a:gd name="T2" fmla="*/ 5 w 16"/>
                  <a:gd name="T3" fmla="*/ 0 h 20"/>
                  <a:gd name="T4" fmla="*/ 7 w 16"/>
                  <a:gd name="T5" fmla="*/ 2 h 20"/>
                  <a:gd name="T6" fmla="*/ 11 w 16"/>
                  <a:gd name="T7" fmla="*/ 3 h 20"/>
                  <a:gd name="T8" fmla="*/ 13 w 16"/>
                  <a:gd name="T9" fmla="*/ 5 h 20"/>
                  <a:gd name="T10" fmla="*/ 15 w 16"/>
                  <a:gd name="T11" fmla="*/ 9 h 20"/>
                  <a:gd name="T12" fmla="*/ 16 w 16"/>
                  <a:gd name="T13" fmla="*/ 11 h 20"/>
                  <a:gd name="T14" fmla="*/ 16 w 16"/>
                  <a:gd name="T15" fmla="*/ 14 h 20"/>
                  <a:gd name="T16" fmla="*/ 16 w 16"/>
                  <a:gd name="T17" fmla="*/ 16 h 20"/>
                  <a:gd name="T18" fmla="*/ 16 w 16"/>
                  <a:gd name="T19" fmla="*/ 18 h 20"/>
                  <a:gd name="T20" fmla="*/ 13 w 16"/>
                  <a:gd name="T21" fmla="*/ 20 h 20"/>
                  <a:gd name="T22" fmla="*/ 9 w 16"/>
                  <a:gd name="T23" fmla="*/ 20 h 20"/>
                  <a:gd name="T24" fmla="*/ 2 w 16"/>
                  <a:gd name="T25" fmla="*/ 20 h 20"/>
                  <a:gd name="T26" fmla="*/ 0 w 16"/>
                  <a:gd name="T27" fmla="*/ 12 h 20"/>
                  <a:gd name="T28" fmla="*/ 0 w 16"/>
                  <a:gd name="T29" fmla="*/ 7 h 20"/>
                  <a:gd name="T30" fmla="*/ 0 w 16"/>
                  <a:gd name="T31" fmla="*/ 3 h 20"/>
                  <a:gd name="T32" fmla="*/ 0 w 16"/>
                  <a:gd name="T33" fmla="*/ 2 h 20"/>
                  <a:gd name="T34" fmla="*/ 2 w 16"/>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0">
                    <a:moveTo>
                      <a:pt x="2" y="0"/>
                    </a:moveTo>
                    <a:lnTo>
                      <a:pt x="5" y="0"/>
                    </a:lnTo>
                    <a:lnTo>
                      <a:pt x="7" y="2"/>
                    </a:lnTo>
                    <a:lnTo>
                      <a:pt x="11" y="3"/>
                    </a:lnTo>
                    <a:lnTo>
                      <a:pt x="13" y="5"/>
                    </a:lnTo>
                    <a:lnTo>
                      <a:pt x="15" y="9"/>
                    </a:lnTo>
                    <a:lnTo>
                      <a:pt x="16" y="11"/>
                    </a:lnTo>
                    <a:lnTo>
                      <a:pt x="16" y="14"/>
                    </a:lnTo>
                    <a:lnTo>
                      <a:pt x="16" y="16"/>
                    </a:lnTo>
                    <a:lnTo>
                      <a:pt x="16" y="18"/>
                    </a:lnTo>
                    <a:lnTo>
                      <a:pt x="13" y="20"/>
                    </a:lnTo>
                    <a:lnTo>
                      <a:pt x="9" y="20"/>
                    </a:lnTo>
                    <a:lnTo>
                      <a:pt x="2" y="20"/>
                    </a:lnTo>
                    <a:lnTo>
                      <a:pt x="0" y="12"/>
                    </a:lnTo>
                    <a:lnTo>
                      <a:pt x="0" y="7"/>
                    </a:lnTo>
                    <a:lnTo>
                      <a:pt x="0" y="3"/>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5" name="Freeform 412"/>
              <p:cNvSpPr>
                <a:spLocks/>
              </p:cNvSpPr>
              <p:nvPr/>
            </p:nvSpPr>
            <p:spPr bwMode="auto">
              <a:xfrm>
                <a:off x="5150" y="1939"/>
                <a:ext cx="14" cy="10"/>
              </a:xfrm>
              <a:custGeom>
                <a:avLst/>
                <a:gdLst>
                  <a:gd name="T0" fmla="*/ 25 w 27"/>
                  <a:gd name="T1" fmla="*/ 0 h 20"/>
                  <a:gd name="T2" fmla="*/ 27 w 27"/>
                  <a:gd name="T3" fmla="*/ 11 h 20"/>
                  <a:gd name="T4" fmla="*/ 23 w 27"/>
                  <a:gd name="T5" fmla="*/ 16 h 20"/>
                  <a:gd name="T6" fmla="*/ 18 w 27"/>
                  <a:gd name="T7" fmla="*/ 18 h 20"/>
                  <a:gd name="T8" fmla="*/ 14 w 27"/>
                  <a:gd name="T9" fmla="*/ 20 h 20"/>
                  <a:gd name="T10" fmla="*/ 11 w 27"/>
                  <a:gd name="T11" fmla="*/ 20 h 20"/>
                  <a:gd name="T12" fmla="*/ 7 w 27"/>
                  <a:gd name="T13" fmla="*/ 18 h 20"/>
                  <a:gd name="T14" fmla="*/ 3 w 27"/>
                  <a:gd name="T15" fmla="*/ 13 h 20"/>
                  <a:gd name="T16" fmla="*/ 0 w 27"/>
                  <a:gd name="T17" fmla="*/ 5 h 20"/>
                  <a:gd name="T18" fmla="*/ 25 w 27"/>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0">
                    <a:moveTo>
                      <a:pt x="25" y="0"/>
                    </a:moveTo>
                    <a:lnTo>
                      <a:pt x="27" y="11"/>
                    </a:lnTo>
                    <a:lnTo>
                      <a:pt x="23" y="16"/>
                    </a:lnTo>
                    <a:lnTo>
                      <a:pt x="18" y="18"/>
                    </a:lnTo>
                    <a:lnTo>
                      <a:pt x="14" y="20"/>
                    </a:lnTo>
                    <a:lnTo>
                      <a:pt x="11" y="20"/>
                    </a:lnTo>
                    <a:lnTo>
                      <a:pt x="7" y="18"/>
                    </a:lnTo>
                    <a:lnTo>
                      <a:pt x="3" y="13"/>
                    </a:lnTo>
                    <a:lnTo>
                      <a:pt x="0" y="5"/>
                    </a:lnTo>
                    <a:lnTo>
                      <a:pt x="2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6" name="Freeform 413"/>
              <p:cNvSpPr>
                <a:spLocks/>
              </p:cNvSpPr>
              <p:nvPr/>
            </p:nvSpPr>
            <p:spPr bwMode="auto">
              <a:xfrm>
                <a:off x="5169" y="2017"/>
                <a:ext cx="3" cy="3"/>
              </a:xfrm>
              <a:custGeom>
                <a:avLst/>
                <a:gdLst>
                  <a:gd name="T0" fmla="*/ 3 w 5"/>
                  <a:gd name="T1" fmla="*/ 0 h 5"/>
                  <a:gd name="T2" fmla="*/ 5 w 5"/>
                  <a:gd name="T3" fmla="*/ 2 h 5"/>
                  <a:gd name="T4" fmla="*/ 5 w 5"/>
                  <a:gd name="T5" fmla="*/ 4 h 5"/>
                  <a:gd name="T6" fmla="*/ 5 w 5"/>
                  <a:gd name="T7" fmla="*/ 5 h 5"/>
                  <a:gd name="T8" fmla="*/ 5 w 5"/>
                  <a:gd name="T9" fmla="*/ 5 h 5"/>
                  <a:gd name="T10" fmla="*/ 3 w 5"/>
                  <a:gd name="T11" fmla="*/ 5 h 5"/>
                  <a:gd name="T12" fmla="*/ 1 w 5"/>
                  <a:gd name="T13" fmla="*/ 4 h 5"/>
                  <a:gd name="T14" fmla="*/ 0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5" y="2"/>
                    </a:lnTo>
                    <a:lnTo>
                      <a:pt x="5" y="4"/>
                    </a:lnTo>
                    <a:lnTo>
                      <a:pt x="5" y="5"/>
                    </a:lnTo>
                    <a:lnTo>
                      <a:pt x="5" y="5"/>
                    </a:lnTo>
                    <a:lnTo>
                      <a:pt x="3" y="5"/>
                    </a:lnTo>
                    <a:lnTo>
                      <a:pt x="1"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7" name="Freeform 414"/>
              <p:cNvSpPr>
                <a:spLocks/>
              </p:cNvSpPr>
              <p:nvPr/>
            </p:nvSpPr>
            <p:spPr bwMode="auto">
              <a:xfrm>
                <a:off x="5187" y="2152"/>
                <a:ext cx="2" cy="4"/>
              </a:xfrm>
              <a:custGeom>
                <a:avLst/>
                <a:gdLst>
                  <a:gd name="T0" fmla="*/ 3 w 3"/>
                  <a:gd name="T1" fmla="*/ 0 h 7"/>
                  <a:gd name="T2" fmla="*/ 3 w 3"/>
                  <a:gd name="T3" fmla="*/ 0 h 7"/>
                  <a:gd name="T4" fmla="*/ 3 w 3"/>
                  <a:gd name="T5" fmla="*/ 1 h 7"/>
                  <a:gd name="T6" fmla="*/ 3 w 3"/>
                  <a:gd name="T7" fmla="*/ 5 h 7"/>
                  <a:gd name="T8" fmla="*/ 0 w 3"/>
                  <a:gd name="T9" fmla="*/ 7 h 7"/>
                  <a:gd name="T10" fmla="*/ 0 w 3"/>
                  <a:gd name="T11" fmla="*/ 3 h 7"/>
                  <a:gd name="T12" fmla="*/ 0 w 3"/>
                  <a:gd name="T13" fmla="*/ 1 h 7"/>
                  <a:gd name="T14" fmla="*/ 1 w 3"/>
                  <a:gd name="T15" fmla="*/ 0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0"/>
                    </a:lnTo>
                    <a:lnTo>
                      <a:pt x="3" y="1"/>
                    </a:lnTo>
                    <a:lnTo>
                      <a:pt x="3" y="5"/>
                    </a:lnTo>
                    <a:lnTo>
                      <a:pt x="0" y="7"/>
                    </a:lnTo>
                    <a:lnTo>
                      <a:pt x="0" y="3"/>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8" name="Freeform 415"/>
              <p:cNvSpPr>
                <a:spLocks/>
              </p:cNvSpPr>
              <p:nvPr/>
            </p:nvSpPr>
            <p:spPr bwMode="auto">
              <a:xfrm>
                <a:off x="5188" y="2161"/>
                <a:ext cx="3" cy="6"/>
              </a:xfrm>
              <a:custGeom>
                <a:avLst/>
                <a:gdLst>
                  <a:gd name="T0" fmla="*/ 0 w 6"/>
                  <a:gd name="T1" fmla="*/ 0 h 11"/>
                  <a:gd name="T2" fmla="*/ 2 w 6"/>
                  <a:gd name="T3" fmla="*/ 0 h 11"/>
                  <a:gd name="T4" fmla="*/ 4 w 6"/>
                  <a:gd name="T5" fmla="*/ 2 h 11"/>
                  <a:gd name="T6" fmla="*/ 6 w 6"/>
                  <a:gd name="T7" fmla="*/ 3 h 11"/>
                  <a:gd name="T8" fmla="*/ 6 w 6"/>
                  <a:gd name="T9" fmla="*/ 5 h 11"/>
                  <a:gd name="T10" fmla="*/ 4 w 6"/>
                  <a:gd name="T11" fmla="*/ 7 h 11"/>
                  <a:gd name="T12" fmla="*/ 0 w 6"/>
                  <a:gd name="T13" fmla="*/ 11 h 11"/>
                  <a:gd name="T14" fmla="*/ 0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0" y="0"/>
                    </a:moveTo>
                    <a:lnTo>
                      <a:pt x="2" y="0"/>
                    </a:lnTo>
                    <a:lnTo>
                      <a:pt x="4" y="2"/>
                    </a:lnTo>
                    <a:lnTo>
                      <a:pt x="6" y="3"/>
                    </a:lnTo>
                    <a:lnTo>
                      <a:pt x="6" y="5"/>
                    </a:lnTo>
                    <a:lnTo>
                      <a:pt x="4" y="7"/>
                    </a:lnTo>
                    <a:lnTo>
                      <a:pt x="0"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9" name="Freeform 416"/>
              <p:cNvSpPr>
                <a:spLocks/>
              </p:cNvSpPr>
              <p:nvPr/>
            </p:nvSpPr>
            <p:spPr bwMode="auto">
              <a:xfrm>
                <a:off x="5166" y="2014"/>
                <a:ext cx="3" cy="4"/>
              </a:xfrm>
              <a:custGeom>
                <a:avLst/>
                <a:gdLst>
                  <a:gd name="T0" fmla="*/ 2 w 8"/>
                  <a:gd name="T1" fmla="*/ 0 h 7"/>
                  <a:gd name="T2" fmla="*/ 4 w 8"/>
                  <a:gd name="T3" fmla="*/ 1 h 7"/>
                  <a:gd name="T4" fmla="*/ 8 w 8"/>
                  <a:gd name="T5" fmla="*/ 5 h 7"/>
                  <a:gd name="T6" fmla="*/ 4 w 8"/>
                  <a:gd name="T7" fmla="*/ 7 h 7"/>
                  <a:gd name="T8" fmla="*/ 2 w 8"/>
                  <a:gd name="T9" fmla="*/ 5 h 7"/>
                  <a:gd name="T10" fmla="*/ 0 w 8"/>
                  <a:gd name="T11" fmla="*/ 3 h 7"/>
                  <a:gd name="T12" fmla="*/ 0 w 8"/>
                  <a:gd name="T13" fmla="*/ 1 h 7"/>
                  <a:gd name="T14" fmla="*/ 2 w 8"/>
                  <a:gd name="T15" fmla="*/ 0 h 7"/>
                  <a:gd name="T16" fmla="*/ 2 w 8"/>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2" y="0"/>
                    </a:moveTo>
                    <a:lnTo>
                      <a:pt x="4" y="1"/>
                    </a:lnTo>
                    <a:lnTo>
                      <a:pt x="8" y="5"/>
                    </a:lnTo>
                    <a:lnTo>
                      <a:pt x="4" y="7"/>
                    </a:lnTo>
                    <a:lnTo>
                      <a:pt x="2" y="5"/>
                    </a:lnTo>
                    <a:lnTo>
                      <a:pt x="0" y="3"/>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0" name="Freeform 417"/>
              <p:cNvSpPr>
                <a:spLocks/>
              </p:cNvSpPr>
              <p:nvPr/>
            </p:nvSpPr>
            <p:spPr bwMode="auto">
              <a:xfrm>
                <a:off x="5183" y="2156"/>
                <a:ext cx="5" cy="5"/>
              </a:xfrm>
              <a:custGeom>
                <a:avLst/>
                <a:gdLst>
                  <a:gd name="T0" fmla="*/ 9 w 10"/>
                  <a:gd name="T1" fmla="*/ 0 h 11"/>
                  <a:gd name="T2" fmla="*/ 10 w 10"/>
                  <a:gd name="T3" fmla="*/ 11 h 11"/>
                  <a:gd name="T4" fmla="*/ 7 w 10"/>
                  <a:gd name="T5" fmla="*/ 11 h 11"/>
                  <a:gd name="T6" fmla="*/ 3 w 10"/>
                  <a:gd name="T7" fmla="*/ 11 h 11"/>
                  <a:gd name="T8" fmla="*/ 1 w 10"/>
                  <a:gd name="T9" fmla="*/ 9 h 11"/>
                  <a:gd name="T10" fmla="*/ 1 w 10"/>
                  <a:gd name="T11" fmla="*/ 5 h 11"/>
                  <a:gd name="T12" fmla="*/ 0 w 10"/>
                  <a:gd name="T13" fmla="*/ 2 h 11"/>
                  <a:gd name="T14" fmla="*/ 9 w 10"/>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1">
                    <a:moveTo>
                      <a:pt x="9" y="0"/>
                    </a:moveTo>
                    <a:lnTo>
                      <a:pt x="10" y="11"/>
                    </a:lnTo>
                    <a:lnTo>
                      <a:pt x="7" y="11"/>
                    </a:lnTo>
                    <a:lnTo>
                      <a:pt x="3" y="11"/>
                    </a:lnTo>
                    <a:lnTo>
                      <a:pt x="1" y="9"/>
                    </a:lnTo>
                    <a:lnTo>
                      <a:pt x="1" y="5"/>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1" name="Freeform 418"/>
              <p:cNvSpPr>
                <a:spLocks/>
              </p:cNvSpPr>
              <p:nvPr/>
            </p:nvSpPr>
            <p:spPr bwMode="auto">
              <a:xfrm>
                <a:off x="5144" y="1886"/>
                <a:ext cx="2" cy="5"/>
              </a:xfrm>
              <a:custGeom>
                <a:avLst/>
                <a:gdLst>
                  <a:gd name="T0" fmla="*/ 4 w 4"/>
                  <a:gd name="T1" fmla="*/ 0 h 9"/>
                  <a:gd name="T2" fmla="*/ 4 w 4"/>
                  <a:gd name="T3" fmla="*/ 2 h 9"/>
                  <a:gd name="T4" fmla="*/ 4 w 4"/>
                  <a:gd name="T5" fmla="*/ 4 h 9"/>
                  <a:gd name="T6" fmla="*/ 4 w 4"/>
                  <a:gd name="T7" fmla="*/ 6 h 9"/>
                  <a:gd name="T8" fmla="*/ 0 w 4"/>
                  <a:gd name="T9" fmla="*/ 9 h 9"/>
                  <a:gd name="T10" fmla="*/ 0 w 4"/>
                  <a:gd name="T11" fmla="*/ 6 h 9"/>
                  <a:gd name="T12" fmla="*/ 0 w 4"/>
                  <a:gd name="T13" fmla="*/ 2 h 9"/>
                  <a:gd name="T14" fmla="*/ 2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2"/>
                    </a:lnTo>
                    <a:lnTo>
                      <a:pt x="4" y="4"/>
                    </a:lnTo>
                    <a:lnTo>
                      <a:pt x="4" y="6"/>
                    </a:lnTo>
                    <a:lnTo>
                      <a:pt x="0" y="9"/>
                    </a:lnTo>
                    <a:lnTo>
                      <a:pt x="0" y="6"/>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2" name="Freeform 419"/>
              <p:cNvSpPr>
                <a:spLocks/>
              </p:cNvSpPr>
              <p:nvPr/>
            </p:nvSpPr>
            <p:spPr bwMode="auto">
              <a:xfrm>
                <a:off x="5148" y="1921"/>
                <a:ext cx="3" cy="3"/>
              </a:xfrm>
              <a:custGeom>
                <a:avLst/>
                <a:gdLst>
                  <a:gd name="T0" fmla="*/ 4 w 7"/>
                  <a:gd name="T1" fmla="*/ 0 h 5"/>
                  <a:gd name="T2" fmla="*/ 6 w 7"/>
                  <a:gd name="T3" fmla="*/ 0 h 5"/>
                  <a:gd name="T4" fmla="*/ 7 w 7"/>
                  <a:gd name="T5" fmla="*/ 2 h 5"/>
                  <a:gd name="T6" fmla="*/ 7 w 7"/>
                  <a:gd name="T7" fmla="*/ 3 h 5"/>
                  <a:gd name="T8" fmla="*/ 7 w 7"/>
                  <a:gd name="T9" fmla="*/ 5 h 5"/>
                  <a:gd name="T10" fmla="*/ 6 w 7"/>
                  <a:gd name="T11" fmla="*/ 5 h 5"/>
                  <a:gd name="T12" fmla="*/ 4 w 7"/>
                  <a:gd name="T13" fmla="*/ 3 h 5"/>
                  <a:gd name="T14" fmla="*/ 0 w 7"/>
                  <a:gd name="T15" fmla="*/ 0 h 5"/>
                  <a:gd name="T16" fmla="*/ 4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4" y="0"/>
                    </a:moveTo>
                    <a:lnTo>
                      <a:pt x="6" y="0"/>
                    </a:lnTo>
                    <a:lnTo>
                      <a:pt x="7" y="2"/>
                    </a:lnTo>
                    <a:lnTo>
                      <a:pt x="7" y="3"/>
                    </a:lnTo>
                    <a:lnTo>
                      <a:pt x="7" y="5"/>
                    </a:lnTo>
                    <a:lnTo>
                      <a:pt x="6" y="5"/>
                    </a:lnTo>
                    <a:lnTo>
                      <a:pt x="4"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3" name="Freeform 420"/>
              <p:cNvSpPr>
                <a:spLocks/>
              </p:cNvSpPr>
              <p:nvPr/>
            </p:nvSpPr>
            <p:spPr bwMode="auto">
              <a:xfrm>
                <a:off x="5138" y="1934"/>
                <a:ext cx="12" cy="8"/>
              </a:xfrm>
              <a:custGeom>
                <a:avLst/>
                <a:gdLst>
                  <a:gd name="T0" fmla="*/ 8 w 26"/>
                  <a:gd name="T1" fmla="*/ 0 h 16"/>
                  <a:gd name="T2" fmla="*/ 11 w 26"/>
                  <a:gd name="T3" fmla="*/ 0 h 16"/>
                  <a:gd name="T4" fmla="*/ 15 w 26"/>
                  <a:gd name="T5" fmla="*/ 0 h 16"/>
                  <a:gd name="T6" fmla="*/ 18 w 26"/>
                  <a:gd name="T7" fmla="*/ 2 h 16"/>
                  <a:gd name="T8" fmla="*/ 22 w 26"/>
                  <a:gd name="T9" fmla="*/ 4 h 16"/>
                  <a:gd name="T10" fmla="*/ 26 w 26"/>
                  <a:gd name="T11" fmla="*/ 6 h 16"/>
                  <a:gd name="T12" fmla="*/ 26 w 26"/>
                  <a:gd name="T13" fmla="*/ 16 h 16"/>
                  <a:gd name="T14" fmla="*/ 20 w 26"/>
                  <a:gd name="T15" fmla="*/ 16 h 16"/>
                  <a:gd name="T16" fmla="*/ 15 w 26"/>
                  <a:gd name="T17" fmla="*/ 16 h 16"/>
                  <a:gd name="T18" fmla="*/ 9 w 26"/>
                  <a:gd name="T19" fmla="*/ 15 h 16"/>
                  <a:gd name="T20" fmla="*/ 4 w 26"/>
                  <a:gd name="T21" fmla="*/ 13 h 16"/>
                  <a:gd name="T22" fmla="*/ 0 w 26"/>
                  <a:gd name="T23" fmla="*/ 11 h 16"/>
                  <a:gd name="T24" fmla="*/ 0 w 26"/>
                  <a:gd name="T25" fmla="*/ 6 h 16"/>
                  <a:gd name="T26" fmla="*/ 2 w 26"/>
                  <a:gd name="T27" fmla="*/ 2 h 16"/>
                  <a:gd name="T28" fmla="*/ 4 w 26"/>
                  <a:gd name="T29" fmla="*/ 0 h 16"/>
                  <a:gd name="T30" fmla="*/ 8 w 26"/>
                  <a:gd name="T3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16">
                    <a:moveTo>
                      <a:pt x="8" y="0"/>
                    </a:moveTo>
                    <a:lnTo>
                      <a:pt x="11" y="0"/>
                    </a:lnTo>
                    <a:lnTo>
                      <a:pt x="15" y="0"/>
                    </a:lnTo>
                    <a:lnTo>
                      <a:pt x="18" y="2"/>
                    </a:lnTo>
                    <a:lnTo>
                      <a:pt x="22" y="4"/>
                    </a:lnTo>
                    <a:lnTo>
                      <a:pt x="26" y="6"/>
                    </a:lnTo>
                    <a:lnTo>
                      <a:pt x="26" y="16"/>
                    </a:lnTo>
                    <a:lnTo>
                      <a:pt x="20" y="16"/>
                    </a:lnTo>
                    <a:lnTo>
                      <a:pt x="15" y="16"/>
                    </a:lnTo>
                    <a:lnTo>
                      <a:pt x="9" y="15"/>
                    </a:lnTo>
                    <a:lnTo>
                      <a:pt x="4" y="13"/>
                    </a:lnTo>
                    <a:lnTo>
                      <a:pt x="0" y="11"/>
                    </a:lnTo>
                    <a:lnTo>
                      <a:pt x="0" y="6"/>
                    </a:lnTo>
                    <a:lnTo>
                      <a:pt x="2" y="2"/>
                    </a:lnTo>
                    <a:lnTo>
                      <a:pt x="4" y="0"/>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4" name="Freeform 421"/>
              <p:cNvSpPr>
                <a:spLocks/>
              </p:cNvSpPr>
              <p:nvPr/>
            </p:nvSpPr>
            <p:spPr bwMode="auto">
              <a:xfrm>
                <a:off x="5121" y="2013"/>
                <a:ext cx="39" cy="29"/>
              </a:xfrm>
              <a:custGeom>
                <a:avLst/>
                <a:gdLst>
                  <a:gd name="T0" fmla="*/ 61 w 78"/>
                  <a:gd name="T1" fmla="*/ 0 h 58"/>
                  <a:gd name="T2" fmla="*/ 78 w 78"/>
                  <a:gd name="T3" fmla="*/ 0 h 58"/>
                  <a:gd name="T4" fmla="*/ 78 w 78"/>
                  <a:gd name="T5" fmla="*/ 12 h 58"/>
                  <a:gd name="T6" fmla="*/ 76 w 78"/>
                  <a:gd name="T7" fmla="*/ 21 h 58"/>
                  <a:gd name="T8" fmla="*/ 74 w 78"/>
                  <a:gd name="T9" fmla="*/ 31 h 58"/>
                  <a:gd name="T10" fmla="*/ 72 w 78"/>
                  <a:gd name="T11" fmla="*/ 40 h 58"/>
                  <a:gd name="T12" fmla="*/ 76 w 78"/>
                  <a:gd name="T13" fmla="*/ 54 h 58"/>
                  <a:gd name="T14" fmla="*/ 67 w 78"/>
                  <a:gd name="T15" fmla="*/ 49 h 58"/>
                  <a:gd name="T16" fmla="*/ 61 w 78"/>
                  <a:gd name="T17" fmla="*/ 50 h 58"/>
                  <a:gd name="T18" fmla="*/ 54 w 78"/>
                  <a:gd name="T19" fmla="*/ 54 h 58"/>
                  <a:gd name="T20" fmla="*/ 49 w 78"/>
                  <a:gd name="T21" fmla="*/ 58 h 58"/>
                  <a:gd name="T22" fmla="*/ 41 w 78"/>
                  <a:gd name="T23" fmla="*/ 58 h 58"/>
                  <a:gd name="T24" fmla="*/ 32 w 78"/>
                  <a:gd name="T25" fmla="*/ 52 h 58"/>
                  <a:gd name="T26" fmla="*/ 29 w 78"/>
                  <a:gd name="T27" fmla="*/ 36 h 58"/>
                  <a:gd name="T28" fmla="*/ 22 w 78"/>
                  <a:gd name="T29" fmla="*/ 27 h 58"/>
                  <a:gd name="T30" fmla="*/ 11 w 78"/>
                  <a:gd name="T31" fmla="*/ 20 h 58"/>
                  <a:gd name="T32" fmla="*/ 2 w 78"/>
                  <a:gd name="T33" fmla="*/ 16 h 58"/>
                  <a:gd name="T34" fmla="*/ 0 w 78"/>
                  <a:gd name="T35" fmla="*/ 5 h 58"/>
                  <a:gd name="T36" fmla="*/ 25 w 78"/>
                  <a:gd name="T37" fmla="*/ 3 h 58"/>
                  <a:gd name="T38" fmla="*/ 45 w 78"/>
                  <a:gd name="T39" fmla="*/ 2 h 58"/>
                  <a:gd name="T40" fmla="*/ 61 w 78"/>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58">
                    <a:moveTo>
                      <a:pt x="61" y="0"/>
                    </a:moveTo>
                    <a:lnTo>
                      <a:pt x="78" y="0"/>
                    </a:lnTo>
                    <a:lnTo>
                      <a:pt x="78" y="12"/>
                    </a:lnTo>
                    <a:lnTo>
                      <a:pt x="76" y="21"/>
                    </a:lnTo>
                    <a:lnTo>
                      <a:pt x="74" y="31"/>
                    </a:lnTo>
                    <a:lnTo>
                      <a:pt x="72" y="40"/>
                    </a:lnTo>
                    <a:lnTo>
                      <a:pt x="76" y="54"/>
                    </a:lnTo>
                    <a:lnTo>
                      <a:pt x="67" y="49"/>
                    </a:lnTo>
                    <a:lnTo>
                      <a:pt x="61" y="50"/>
                    </a:lnTo>
                    <a:lnTo>
                      <a:pt x="54" y="54"/>
                    </a:lnTo>
                    <a:lnTo>
                      <a:pt x="49" y="58"/>
                    </a:lnTo>
                    <a:lnTo>
                      <a:pt x="41" y="58"/>
                    </a:lnTo>
                    <a:lnTo>
                      <a:pt x="32" y="52"/>
                    </a:lnTo>
                    <a:lnTo>
                      <a:pt x="29" y="36"/>
                    </a:lnTo>
                    <a:lnTo>
                      <a:pt x="22" y="27"/>
                    </a:lnTo>
                    <a:lnTo>
                      <a:pt x="11" y="20"/>
                    </a:lnTo>
                    <a:lnTo>
                      <a:pt x="2" y="16"/>
                    </a:lnTo>
                    <a:lnTo>
                      <a:pt x="0" y="5"/>
                    </a:lnTo>
                    <a:lnTo>
                      <a:pt x="25" y="3"/>
                    </a:lnTo>
                    <a:lnTo>
                      <a:pt x="45" y="2"/>
                    </a:lnTo>
                    <a:lnTo>
                      <a:pt x="6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5" name="Freeform 422"/>
              <p:cNvSpPr>
                <a:spLocks/>
              </p:cNvSpPr>
              <p:nvPr/>
            </p:nvSpPr>
            <p:spPr bwMode="auto">
              <a:xfrm>
                <a:off x="5137" y="1958"/>
                <a:ext cx="12" cy="11"/>
              </a:xfrm>
              <a:custGeom>
                <a:avLst/>
                <a:gdLst>
                  <a:gd name="T0" fmla="*/ 23 w 25"/>
                  <a:gd name="T1" fmla="*/ 0 h 21"/>
                  <a:gd name="T2" fmla="*/ 25 w 25"/>
                  <a:gd name="T3" fmla="*/ 7 h 21"/>
                  <a:gd name="T4" fmla="*/ 25 w 25"/>
                  <a:gd name="T5" fmla="*/ 12 h 21"/>
                  <a:gd name="T6" fmla="*/ 25 w 25"/>
                  <a:gd name="T7" fmla="*/ 16 h 21"/>
                  <a:gd name="T8" fmla="*/ 23 w 25"/>
                  <a:gd name="T9" fmla="*/ 20 h 21"/>
                  <a:gd name="T10" fmla="*/ 21 w 25"/>
                  <a:gd name="T11" fmla="*/ 20 h 21"/>
                  <a:gd name="T12" fmla="*/ 18 w 25"/>
                  <a:gd name="T13" fmla="*/ 21 h 21"/>
                  <a:gd name="T14" fmla="*/ 14 w 25"/>
                  <a:gd name="T15" fmla="*/ 21 h 21"/>
                  <a:gd name="T16" fmla="*/ 10 w 25"/>
                  <a:gd name="T17" fmla="*/ 20 h 21"/>
                  <a:gd name="T18" fmla="*/ 9 w 25"/>
                  <a:gd name="T19" fmla="*/ 18 h 21"/>
                  <a:gd name="T20" fmla="*/ 5 w 25"/>
                  <a:gd name="T21" fmla="*/ 18 h 21"/>
                  <a:gd name="T22" fmla="*/ 1 w 25"/>
                  <a:gd name="T23" fmla="*/ 16 h 21"/>
                  <a:gd name="T24" fmla="*/ 0 w 25"/>
                  <a:gd name="T25" fmla="*/ 14 h 21"/>
                  <a:gd name="T26" fmla="*/ 0 w 25"/>
                  <a:gd name="T27" fmla="*/ 11 h 21"/>
                  <a:gd name="T28" fmla="*/ 1 w 25"/>
                  <a:gd name="T29" fmla="*/ 7 h 21"/>
                  <a:gd name="T30" fmla="*/ 5 w 25"/>
                  <a:gd name="T31" fmla="*/ 5 h 21"/>
                  <a:gd name="T32" fmla="*/ 9 w 25"/>
                  <a:gd name="T33" fmla="*/ 3 h 21"/>
                  <a:gd name="T34" fmla="*/ 14 w 25"/>
                  <a:gd name="T35" fmla="*/ 2 h 21"/>
                  <a:gd name="T36" fmla="*/ 18 w 25"/>
                  <a:gd name="T37" fmla="*/ 0 h 21"/>
                  <a:gd name="T38" fmla="*/ 23 w 25"/>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1">
                    <a:moveTo>
                      <a:pt x="23" y="0"/>
                    </a:moveTo>
                    <a:lnTo>
                      <a:pt x="25" y="7"/>
                    </a:lnTo>
                    <a:lnTo>
                      <a:pt x="25" y="12"/>
                    </a:lnTo>
                    <a:lnTo>
                      <a:pt x="25" y="16"/>
                    </a:lnTo>
                    <a:lnTo>
                      <a:pt x="23" y="20"/>
                    </a:lnTo>
                    <a:lnTo>
                      <a:pt x="21" y="20"/>
                    </a:lnTo>
                    <a:lnTo>
                      <a:pt x="18" y="21"/>
                    </a:lnTo>
                    <a:lnTo>
                      <a:pt x="14" y="21"/>
                    </a:lnTo>
                    <a:lnTo>
                      <a:pt x="10" y="20"/>
                    </a:lnTo>
                    <a:lnTo>
                      <a:pt x="9" y="18"/>
                    </a:lnTo>
                    <a:lnTo>
                      <a:pt x="5" y="18"/>
                    </a:lnTo>
                    <a:lnTo>
                      <a:pt x="1" y="16"/>
                    </a:lnTo>
                    <a:lnTo>
                      <a:pt x="0" y="14"/>
                    </a:lnTo>
                    <a:lnTo>
                      <a:pt x="0" y="11"/>
                    </a:lnTo>
                    <a:lnTo>
                      <a:pt x="1" y="7"/>
                    </a:lnTo>
                    <a:lnTo>
                      <a:pt x="5" y="5"/>
                    </a:lnTo>
                    <a:lnTo>
                      <a:pt x="9" y="3"/>
                    </a:lnTo>
                    <a:lnTo>
                      <a:pt x="14" y="2"/>
                    </a:lnTo>
                    <a:lnTo>
                      <a:pt x="18"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6" name="Freeform 423"/>
              <p:cNvSpPr>
                <a:spLocks/>
              </p:cNvSpPr>
              <p:nvPr/>
            </p:nvSpPr>
            <p:spPr bwMode="auto">
              <a:xfrm>
                <a:off x="5149" y="1990"/>
                <a:ext cx="5" cy="9"/>
              </a:xfrm>
              <a:custGeom>
                <a:avLst/>
                <a:gdLst>
                  <a:gd name="T0" fmla="*/ 0 w 11"/>
                  <a:gd name="T1" fmla="*/ 0 h 18"/>
                  <a:gd name="T2" fmla="*/ 4 w 11"/>
                  <a:gd name="T3" fmla="*/ 0 h 18"/>
                  <a:gd name="T4" fmla="*/ 7 w 11"/>
                  <a:gd name="T5" fmla="*/ 0 h 18"/>
                  <a:gd name="T6" fmla="*/ 9 w 11"/>
                  <a:gd name="T7" fmla="*/ 4 h 18"/>
                  <a:gd name="T8" fmla="*/ 11 w 11"/>
                  <a:gd name="T9" fmla="*/ 5 h 18"/>
                  <a:gd name="T10" fmla="*/ 11 w 11"/>
                  <a:gd name="T11" fmla="*/ 9 h 18"/>
                  <a:gd name="T12" fmla="*/ 9 w 11"/>
                  <a:gd name="T13" fmla="*/ 11 h 18"/>
                  <a:gd name="T14" fmla="*/ 9 w 11"/>
                  <a:gd name="T15" fmla="*/ 14 h 18"/>
                  <a:gd name="T16" fmla="*/ 7 w 11"/>
                  <a:gd name="T17" fmla="*/ 16 h 18"/>
                  <a:gd name="T18" fmla="*/ 5 w 11"/>
                  <a:gd name="T19" fmla="*/ 18 h 18"/>
                  <a:gd name="T20" fmla="*/ 4 w 11"/>
                  <a:gd name="T21" fmla="*/ 18 h 18"/>
                  <a:gd name="T22" fmla="*/ 2 w 11"/>
                  <a:gd name="T23" fmla="*/ 18 h 18"/>
                  <a:gd name="T24" fmla="*/ 0 w 11"/>
                  <a:gd name="T25" fmla="*/ 16 h 18"/>
                  <a:gd name="T26" fmla="*/ 0 w 11"/>
                  <a:gd name="T27" fmla="*/ 13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4" y="0"/>
                    </a:lnTo>
                    <a:lnTo>
                      <a:pt x="7" y="0"/>
                    </a:lnTo>
                    <a:lnTo>
                      <a:pt x="9" y="4"/>
                    </a:lnTo>
                    <a:lnTo>
                      <a:pt x="11" y="5"/>
                    </a:lnTo>
                    <a:lnTo>
                      <a:pt x="11" y="9"/>
                    </a:lnTo>
                    <a:lnTo>
                      <a:pt x="9" y="11"/>
                    </a:lnTo>
                    <a:lnTo>
                      <a:pt x="9" y="14"/>
                    </a:lnTo>
                    <a:lnTo>
                      <a:pt x="7" y="16"/>
                    </a:lnTo>
                    <a:lnTo>
                      <a:pt x="5" y="18"/>
                    </a:lnTo>
                    <a:lnTo>
                      <a:pt x="4" y="18"/>
                    </a:lnTo>
                    <a:lnTo>
                      <a:pt x="2" y="18"/>
                    </a:lnTo>
                    <a:lnTo>
                      <a:pt x="0" y="16"/>
                    </a:lnTo>
                    <a:lnTo>
                      <a:pt x="0"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7" name="Freeform 424"/>
              <p:cNvSpPr>
                <a:spLocks/>
              </p:cNvSpPr>
              <p:nvPr/>
            </p:nvSpPr>
            <p:spPr bwMode="auto">
              <a:xfrm>
                <a:off x="5181" y="2303"/>
                <a:ext cx="11" cy="7"/>
              </a:xfrm>
              <a:custGeom>
                <a:avLst/>
                <a:gdLst>
                  <a:gd name="T0" fmla="*/ 13 w 22"/>
                  <a:gd name="T1" fmla="*/ 0 h 14"/>
                  <a:gd name="T2" fmla="*/ 16 w 22"/>
                  <a:gd name="T3" fmla="*/ 0 h 14"/>
                  <a:gd name="T4" fmla="*/ 18 w 22"/>
                  <a:gd name="T5" fmla="*/ 2 h 14"/>
                  <a:gd name="T6" fmla="*/ 22 w 22"/>
                  <a:gd name="T7" fmla="*/ 4 h 14"/>
                  <a:gd name="T8" fmla="*/ 22 w 22"/>
                  <a:gd name="T9" fmla="*/ 5 h 14"/>
                  <a:gd name="T10" fmla="*/ 22 w 22"/>
                  <a:gd name="T11" fmla="*/ 7 h 14"/>
                  <a:gd name="T12" fmla="*/ 22 w 22"/>
                  <a:gd name="T13" fmla="*/ 11 h 14"/>
                  <a:gd name="T14" fmla="*/ 18 w 22"/>
                  <a:gd name="T15" fmla="*/ 13 h 14"/>
                  <a:gd name="T16" fmla="*/ 14 w 22"/>
                  <a:gd name="T17" fmla="*/ 13 h 14"/>
                  <a:gd name="T18" fmla="*/ 9 w 22"/>
                  <a:gd name="T19" fmla="*/ 14 h 14"/>
                  <a:gd name="T20" fmla="*/ 0 w 22"/>
                  <a:gd name="T21" fmla="*/ 14 h 14"/>
                  <a:gd name="T22" fmla="*/ 2 w 22"/>
                  <a:gd name="T23" fmla="*/ 9 h 14"/>
                  <a:gd name="T24" fmla="*/ 4 w 22"/>
                  <a:gd name="T25" fmla="*/ 4 h 14"/>
                  <a:gd name="T26" fmla="*/ 7 w 22"/>
                  <a:gd name="T27" fmla="*/ 2 h 14"/>
                  <a:gd name="T28" fmla="*/ 11 w 22"/>
                  <a:gd name="T29" fmla="*/ 0 h 14"/>
                  <a:gd name="T30" fmla="*/ 13 w 22"/>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4">
                    <a:moveTo>
                      <a:pt x="13" y="0"/>
                    </a:moveTo>
                    <a:lnTo>
                      <a:pt x="16" y="0"/>
                    </a:lnTo>
                    <a:lnTo>
                      <a:pt x="18" y="2"/>
                    </a:lnTo>
                    <a:lnTo>
                      <a:pt x="22" y="4"/>
                    </a:lnTo>
                    <a:lnTo>
                      <a:pt x="22" y="5"/>
                    </a:lnTo>
                    <a:lnTo>
                      <a:pt x="22" y="7"/>
                    </a:lnTo>
                    <a:lnTo>
                      <a:pt x="22" y="11"/>
                    </a:lnTo>
                    <a:lnTo>
                      <a:pt x="18" y="13"/>
                    </a:lnTo>
                    <a:lnTo>
                      <a:pt x="14" y="13"/>
                    </a:lnTo>
                    <a:lnTo>
                      <a:pt x="9" y="14"/>
                    </a:lnTo>
                    <a:lnTo>
                      <a:pt x="0" y="14"/>
                    </a:lnTo>
                    <a:lnTo>
                      <a:pt x="2" y="9"/>
                    </a:lnTo>
                    <a:lnTo>
                      <a:pt x="4" y="4"/>
                    </a:lnTo>
                    <a:lnTo>
                      <a:pt x="7" y="2"/>
                    </a:lnTo>
                    <a:lnTo>
                      <a:pt x="11" y="0"/>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8" name="Freeform 425"/>
              <p:cNvSpPr>
                <a:spLocks/>
              </p:cNvSpPr>
              <p:nvPr/>
            </p:nvSpPr>
            <p:spPr bwMode="auto">
              <a:xfrm>
                <a:off x="5195" y="2377"/>
                <a:ext cx="2" cy="4"/>
              </a:xfrm>
              <a:custGeom>
                <a:avLst/>
                <a:gdLst>
                  <a:gd name="T0" fmla="*/ 4 w 5"/>
                  <a:gd name="T1" fmla="*/ 0 h 9"/>
                  <a:gd name="T2" fmla="*/ 5 w 5"/>
                  <a:gd name="T3" fmla="*/ 2 h 9"/>
                  <a:gd name="T4" fmla="*/ 5 w 5"/>
                  <a:gd name="T5" fmla="*/ 3 h 9"/>
                  <a:gd name="T6" fmla="*/ 4 w 5"/>
                  <a:gd name="T7" fmla="*/ 5 h 9"/>
                  <a:gd name="T8" fmla="*/ 0 w 5"/>
                  <a:gd name="T9" fmla="*/ 9 h 9"/>
                  <a:gd name="T10" fmla="*/ 0 w 5"/>
                  <a:gd name="T11" fmla="*/ 5 h 9"/>
                  <a:gd name="T12" fmla="*/ 2 w 5"/>
                  <a:gd name="T13" fmla="*/ 2 h 9"/>
                  <a:gd name="T14" fmla="*/ 2 w 5"/>
                  <a:gd name="T15" fmla="*/ 0 h 9"/>
                  <a:gd name="T16" fmla="*/ 4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4" y="0"/>
                    </a:moveTo>
                    <a:lnTo>
                      <a:pt x="5" y="2"/>
                    </a:lnTo>
                    <a:lnTo>
                      <a:pt x="5" y="3"/>
                    </a:lnTo>
                    <a:lnTo>
                      <a:pt x="4" y="5"/>
                    </a:lnTo>
                    <a:lnTo>
                      <a:pt x="0" y="9"/>
                    </a:lnTo>
                    <a:lnTo>
                      <a:pt x="0" y="5"/>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9" name="Freeform 426"/>
              <p:cNvSpPr>
                <a:spLocks/>
              </p:cNvSpPr>
              <p:nvPr/>
            </p:nvSpPr>
            <p:spPr bwMode="auto">
              <a:xfrm>
                <a:off x="5184" y="2322"/>
                <a:ext cx="3" cy="4"/>
              </a:xfrm>
              <a:custGeom>
                <a:avLst/>
                <a:gdLst>
                  <a:gd name="T0" fmla="*/ 4 w 8"/>
                  <a:gd name="T1" fmla="*/ 0 h 7"/>
                  <a:gd name="T2" fmla="*/ 6 w 8"/>
                  <a:gd name="T3" fmla="*/ 2 h 7"/>
                  <a:gd name="T4" fmla="*/ 8 w 8"/>
                  <a:gd name="T5" fmla="*/ 5 h 7"/>
                  <a:gd name="T6" fmla="*/ 0 w 8"/>
                  <a:gd name="T7" fmla="*/ 7 h 7"/>
                  <a:gd name="T8" fmla="*/ 0 w 8"/>
                  <a:gd name="T9" fmla="*/ 3 h 7"/>
                  <a:gd name="T10" fmla="*/ 0 w 8"/>
                  <a:gd name="T11" fmla="*/ 2 h 7"/>
                  <a:gd name="T12" fmla="*/ 2 w 8"/>
                  <a:gd name="T13" fmla="*/ 0 h 7"/>
                  <a:gd name="T14" fmla="*/ 4 w 8"/>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4" y="0"/>
                    </a:moveTo>
                    <a:lnTo>
                      <a:pt x="6" y="2"/>
                    </a:lnTo>
                    <a:lnTo>
                      <a:pt x="8"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0" name="Freeform 427"/>
              <p:cNvSpPr>
                <a:spLocks/>
              </p:cNvSpPr>
              <p:nvPr/>
            </p:nvSpPr>
            <p:spPr bwMode="auto">
              <a:xfrm>
                <a:off x="5136" y="1992"/>
                <a:ext cx="3" cy="3"/>
              </a:xfrm>
              <a:custGeom>
                <a:avLst/>
                <a:gdLst>
                  <a:gd name="T0" fmla="*/ 2 w 5"/>
                  <a:gd name="T1" fmla="*/ 0 h 7"/>
                  <a:gd name="T2" fmla="*/ 5 w 5"/>
                  <a:gd name="T3" fmla="*/ 1 h 7"/>
                  <a:gd name="T4" fmla="*/ 5 w 5"/>
                  <a:gd name="T5" fmla="*/ 3 h 7"/>
                  <a:gd name="T6" fmla="*/ 5 w 5"/>
                  <a:gd name="T7" fmla="*/ 5 h 7"/>
                  <a:gd name="T8" fmla="*/ 5 w 5"/>
                  <a:gd name="T9" fmla="*/ 5 h 7"/>
                  <a:gd name="T10" fmla="*/ 3 w 5"/>
                  <a:gd name="T11" fmla="*/ 7 h 7"/>
                  <a:gd name="T12" fmla="*/ 2 w 5"/>
                  <a:gd name="T13" fmla="*/ 5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5" y="1"/>
                    </a:lnTo>
                    <a:lnTo>
                      <a:pt x="5" y="3"/>
                    </a:lnTo>
                    <a:lnTo>
                      <a:pt x="5" y="5"/>
                    </a:lnTo>
                    <a:lnTo>
                      <a:pt x="5" y="5"/>
                    </a:lnTo>
                    <a:lnTo>
                      <a:pt x="3" y="7"/>
                    </a:lnTo>
                    <a:lnTo>
                      <a:pt x="2" y="5"/>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1" name="Freeform 428"/>
              <p:cNvSpPr>
                <a:spLocks/>
              </p:cNvSpPr>
              <p:nvPr/>
            </p:nvSpPr>
            <p:spPr bwMode="auto">
              <a:xfrm>
                <a:off x="5120" y="1905"/>
                <a:ext cx="6" cy="10"/>
              </a:xfrm>
              <a:custGeom>
                <a:avLst/>
                <a:gdLst>
                  <a:gd name="T0" fmla="*/ 9 w 13"/>
                  <a:gd name="T1" fmla="*/ 0 h 20"/>
                  <a:gd name="T2" fmla="*/ 11 w 13"/>
                  <a:gd name="T3" fmla="*/ 8 h 20"/>
                  <a:gd name="T4" fmla="*/ 13 w 13"/>
                  <a:gd name="T5" fmla="*/ 13 h 20"/>
                  <a:gd name="T6" fmla="*/ 13 w 13"/>
                  <a:gd name="T7" fmla="*/ 17 h 20"/>
                  <a:gd name="T8" fmla="*/ 11 w 13"/>
                  <a:gd name="T9" fmla="*/ 18 h 20"/>
                  <a:gd name="T10" fmla="*/ 9 w 13"/>
                  <a:gd name="T11" fmla="*/ 20 h 20"/>
                  <a:gd name="T12" fmla="*/ 8 w 13"/>
                  <a:gd name="T13" fmla="*/ 20 h 20"/>
                  <a:gd name="T14" fmla="*/ 6 w 13"/>
                  <a:gd name="T15" fmla="*/ 18 h 20"/>
                  <a:gd name="T16" fmla="*/ 4 w 13"/>
                  <a:gd name="T17" fmla="*/ 17 h 20"/>
                  <a:gd name="T18" fmla="*/ 2 w 13"/>
                  <a:gd name="T19" fmla="*/ 15 h 20"/>
                  <a:gd name="T20" fmla="*/ 2 w 13"/>
                  <a:gd name="T21" fmla="*/ 11 h 20"/>
                  <a:gd name="T22" fmla="*/ 0 w 13"/>
                  <a:gd name="T23" fmla="*/ 9 h 20"/>
                  <a:gd name="T24" fmla="*/ 0 w 13"/>
                  <a:gd name="T25" fmla="*/ 6 h 20"/>
                  <a:gd name="T26" fmla="*/ 2 w 13"/>
                  <a:gd name="T27" fmla="*/ 4 h 20"/>
                  <a:gd name="T28" fmla="*/ 6 w 13"/>
                  <a:gd name="T29" fmla="*/ 2 h 20"/>
                  <a:gd name="T30" fmla="*/ 9 w 13"/>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20">
                    <a:moveTo>
                      <a:pt x="9" y="0"/>
                    </a:moveTo>
                    <a:lnTo>
                      <a:pt x="11" y="8"/>
                    </a:lnTo>
                    <a:lnTo>
                      <a:pt x="13" y="13"/>
                    </a:lnTo>
                    <a:lnTo>
                      <a:pt x="13" y="17"/>
                    </a:lnTo>
                    <a:lnTo>
                      <a:pt x="11" y="18"/>
                    </a:lnTo>
                    <a:lnTo>
                      <a:pt x="9" y="20"/>
                    </a:lnTo>
                    <a:lnTo>
                      <a:pt x="8" y="20"/>
                    </a:lnTo>
                    <a:lnTo>
                      <a:pt x="6" y="18"/>
                    </a:lnTo>
                    <a:lnTo>
                      <a:pt x="4" y="17"/>
                    </a:lnTo>
                    <a:lnTo>
                      <a:pt x="2" y="15"/>
                    </a:lnTo>
                    <a:lnTo>
                      <a:pt x="2" y="11"/>
                    </a:lnTo>
                    <a:lnTo>
                      <a:pt x="0" y="9"/>
                    </a:lnTo>
                    <a:lnTo>
                      <a:pt x="0" y="6"/>
                    </a:lnTo>
                    <a:lnTo>
                      <a:pt x="2" y="4"/>
                    </a:lnTo>
                    <a:lnTo>
                      <a:pt x="6"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2" name="Freeform 429"/>
              <p:cNvSpPr>
                <a:spLocks/>
              </p:cNvSpPr>
              <p:nvPr/>
            </p:nvSpPr>
            <p:spPr bwMode="auto">
              <a:xfrm>
                <a:off x="5131" y="1988"/>
                <a:ext cx="5" cy="5"/>
              </a:xfrm>
              <a:custGeom>
                <a:avLst/>
                <a:gdLst>
                  <a:gd name="T0" fmla="*/ 4 w 11"/>
                  <a:gd name="T1" fmla="*/ 0 h 9"/>
                  <a:gd name="T2" fmla="*/ 5 w 11"/>
                  <a:gd name="T3" fmla="*/ 0 h 9"/>
                  <a:gd name="T4" fmla="*/ 9 w 11"/>
                  <a:gd name="T5" fmla="*/ 2 h 9"/>
                  <a:gd name="T6" fmla="*/ 9 w 11"/>
                  <a:gd name="T7" fmla="*/ 4 h 9"/>
                  <a:gd name="T8" fmla="*/ 11 w 11"/>
                  <a:gd name="T9" fmla="*/ 8 h 9"/>
                  <a:gd name="T10" fmla="*/ 7 w 11"/>
                  <a:gd name="T11" fmla="*/ 9 h 9"/>
                  <a:gd name="T12" fmla="*/ 4 w 11"/>
                  <a:gd name="T13" fmla="*/ 8 h 9"/>
                  <a:gd name="T14" fmla="*/ 2 w 11"/>
                  <a:gd name="T15" fmla="*/ 8 h 9"/>
                  <a:gd name="T16" fmla="*/ 0 w 11"/>
                  <a:gd name="T17" fmla="*/ 4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5" y="0"/>
                    </a:lnTo>
                    <a:lnTo>
                      <a:pt x="9" y="2"/>
                    </a:lnTo>
                    <a:lnTo>
                      <a:pt x="9" y="4"/>
                    </a:lnTo>
                    <a:lnTo>
                      <a:pt x="11" y="8"/>
                    </a:lnTo>
                    <a:lnTo>
                      <a:pt x="7" y="9"/>
                    </a:lnTo>
                    <a:lnTo>
                      <a:pt x="4" y="8"/>
                    </a:lnTo>
                    <a:lnTo>
                      <a:pt x="2" y="8"/>
                    </a:lnTo>
                    <a:lnTo>
                      <a:pt x="0"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3" name="Freeform 430"/>
              <p:cNvSpPr>
                <a:spLocks/>
              </p:cNvSpPr>
              <p:nvPr/>
            </p:nvSpPr>
            <p:spPr bwMode="auto">
              <a:xfrm>
                <a:off x="5127" y="1985"/>
                <a:ext cx="4" cy="4"/>
              </a:xfrm>
              <a:custGeom>
                <a:avLst/>
                <a:gdLst>
                  <a:gd name="T0" fmla="*/ 3 w 7"/>
                  <a:gd name="T1" fmla="*/ 0 h 9"/>
                  <a:gd name="T2" fmla="*/ 5 w 7"/>
                  <a:gd name="T3" fmla="*/ 2 h 9"/>
                  <a:gd name="T4" fmla="*/ 7 w 7"/>
                  <a:gd name="T5" fmla="*/ 7 h 9"/>
                  <a:gd name="T6" fmla="*/ 0 w 7"/>
                  <a:gd name="T7" fmla="*/ 9 h 9"/>
                  <a:gd name="T8" fmla="*/ 0 w 7"/>
                  <a:gd name="T9" fmla="*/ 6 h 9"/>
                  <a:gd name="T10" fmla="*/ 0 w 7"/>
                  <a:gd name="T11" fmla="*/ 4 h 9"/>
                  <a:gd name="T12" fmla="*/ 2 w 7"/>
                  <a:gd name="T13" fmla="*/ 2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lnTo>
                      <a:pt x="5" y="2"/>
                    </a:lnTo>
                    <a:lnTo>
                      <a:pt x="7" y="7"/>
                    </a:lnTo>
                    <a:lnTo>
                      <a:pt x="0" y="9"/>
                    </a:lnTo>
                    <a:lnTo>
                      <a:pt x="0" y="6"/>
                    </a:lnTo>
                    <a:lnTo>
                      <a:pt x="0" y="4"/>
                    </a:lnTo>
                    <a:lnTo>
                      <a:pt x="2"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4" name="Freeform 431"/>
              <p:cNvSpPr>
                <a:spLocks/>
              </p:cNvSpPr>
              <p:nvPr/>
            </p:nvSpPr>
            <p:spPr bwMode="auto">
              <a:xfrm>
                <a:off x="5134" y="2040"/>
                <a:ext cx="4" cy="5"/>
              </a:xfrm>
              <a:custGeom>
                <a:avLst/>
                <a:gdLst>
                  <a:gd name="T0" fmla="*/ 7 w 7"/>
                  <a:gd name="T1" fmla="*/ 0 h 11"/>
                  <a:gd name="T2" fmla="*/ 7 w 7"/>
                  <a:gd name="T3" fmla="*/ 4 h 11"/>
                  <a:gd name="T4" fmla="*/ 7 w 7"/>
                  <a:gd name="T5" fmla="*/ 7 h 11"/>
                  <a:gd name="T6" fmla="*/ 6 w 7"/>
                  <a:gd name="T7" fmla="*/ 9 h 11"/>
                  <a:gd name="T8" fmla="*/ 4 w 7"/>
                  <a:gd name="T9" fmla="*/ 11 h 11"/>
                  <a:gd name="T10" fmla="*/ 0 w 7"/>
                  <a:gd name="T11" fmla="*/ 11 h 11"/>
                  <a:gd name="T12" fmla="*/ 0 w 7"/>
                  <a:gd name="T13" fmla="*/ 7 h 11"/>
                  <a:gd name="T14" fmla="*/ 0 w 7"/>
                  <a:gd name="T15" fmla="*/ 4 h 11"/>
                  <a:gd name="T16" fmla="*/ 0 w 7"/>
                  <a:gd name="T17" fmla="*/ 2 h 11"/>
                  <a:gd name="T18" fmla="*/ 4 w 7"/>
                  <a:gd name="T19" fmla="*/ 0 h 11"/>
                  <a:gd name="T20" fmla="*/ 7 w 7"/>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1">
                    <a:moveTo>
                      <a:pt x="7" y="0"/>
                    </a:moveTo>
                    <a:lnTo>
                      <a:pt x="7" y="4"/>
                    </a:lnTo>
                    <a:lnTo>
                      <a:pt x="7" y="7"/>
                    </a:lnTo>
                    <a:lnTo>
                      <a:pt x="6" y="9"/>
                    </a:lnTo>
                    <a:lnTo>
                      <a:pt x="4" y="11"/>
                    </a:lnTo>
                    <a:lnTo>
                      <a:pt x="0" y="11"/>
                    </a:lnTo>
                    <a:lnTo>
                      <a:pt x="0" y="7"/>
                    </a:lnTo>
                    <a:lnTo>
                      <a:pt x="0" y="4"/>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5" name="Freeform 432"/>
              <p:cNvSpPr>
                <a:spLocks/>
              </p:cNvSpPr>
              <p:nvPr/>
            </p:nvSpPr>
            <p:spPr bwMode="auto">
              <a:xfrm>
                <a:off x="5105" y="1976"/>
                <a:ext cx="22" cy="18"/>
              </a:xfrm>
              <a:custGeom>
                <a:avLst/>
                <a:gdLst>
                  <a:gd name="T0" fmla="*/ 5 w 43"/>
                  <a:gd name="T1" fmla="*/ 0 h 36"/>
                  <a:gd name="T2" fmla="*/ 14 w 43"/>
                  <a:gd name="T3" fmla="*/ 2 h 36"/>
                  <a:gd name="T4" fmla="*/ 19 w 43"/>
                  <a:gd name="T5" fmla="*/ 9 h 36"/>
                  <a:gd name="T6" fmla="*/ 27 w 43"/>
                  <a:gd name="T7" fmla="*/ 16 h 36"/>
                  <a:gd name="T8" fmla="*/ 34 w 43"/>
                  <a:gd name="T9" fmla="*/ 22 h 36"/>
                  <a:gd name="T10" fmla="*/ 43 w 43"/>
                  <a:gd name="T11" fmla="*/ 25 h 36"/>
                  <a:gd name="T12" fmla="*/ 39 w 43"/>
                  <a:gd name="T13" fmla="*/ 32 h 36"/>
                  <a:gd name="T14" fmla="*/ 32 w 43"/>
                  <a:gd name="T15" fmla="*/ 36 h 36"/>
                  <a:gd name="T16" fmla="*/ 23 w 43"/>
                  <a:gd name="T17" fmla="*/ 34 h 36"/>
                  <a:gd name="T18" fmla="*/ 12 w 43"/>
                  <a:gd name="T19" fmla="*/ 31 h 36"/>
                  <a:gd name="T20" fmla="*/ 5 w 43"/>
                  <a:gd name="T21" fmla="*/ 27 h 36"/>
                  <a:gd name="T22" fmla="*/ 0 w 43"/>
                  <a:gd name="T23" fmla="*/ 22 h 36"/>
                  <a:gd name="T24" fmla="*/ 1 w 43"/>
                  <a:gd name="T25" fmla="*/ 20 h 36"/>
                  <a:gd name="T26" fmla="*/ 5 w 43"/>
                  <a:gd name="T27" fmla="*/ 16 h 36"/>
                  <a:gd name="T28" fmla="*/ 5 w 43"/>
                  <a:gd name="T29" fmla="*/ 13 h 36"/>
                  <a:gd name="T30" fmla="*/ 5 w 43"/>
                  <a:gd name="T31" fmla="*/ 7 h 36"/>
                  <a:gd name="T32" fmla="*/ 5 w 43"/>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36">
                    <a:moveTo>
                      <a:pt x="5" y="0"/>
                    </a:moveTo>
                    <a:lnTo>
                      <a:pt x="14" y="2"/>
                    </a:lnTo>
                    <a:lnTo>
                      <a:pt x="19" y="9"/>
                    </a:lnTo>
                    <a:lnTo>
                      <a:pt x="27" y="16"/>
                    </a:lnTo>
                    <a:lnTo>
                      <a:pt x="34" y="22"/>
                    </a:lnTo>
                    <a:lnTo>
                      <a:pt x="43" y="25"/>
                    </a:lnTo>
                    <a:lnTo>
                      <a:pt x="39" y="32"/>
                    </a:lnTo>
                    <a:lnTo>
                      <a:pt x="32" y="36"/>
                    </a:lnTo>
                    <a:lnTo>
                      <a:pt x="23" y="34"/>
                    </a:lnTo>
                    <a:lnTo>
                      <a:pt x="12" y="31"/>
                    </a:lnTo>
                    <a:lnTo>
                      <a:pt x="5" y="27"/>
                    </a:lnTo>
                    <a:lnTo>
                      <a:pt x="0" y="22"/>
                    </a:lnTo>
                    <a:lnTo>
                      <a:pt x="1" y="20"/>
                    </a:lnTo>
                    <a:lnTo>
                      <a:pt x="5" y="16"/>
                    </a:lnTo>
                    <a:lnTo>
                      <a:pt x="5" y="13"/>
                    </a:lnTo>
                    <a:lnTo>
                      <a:pt x="5" y="7"/>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6" name="Freeform 433"/>
              <p:cNvSpPr>
                <a:spLocks/>
              </p:cNvSpPr>
              <p:nvPr/>
            </p:nvSpPr>
            <p:spPr bwMode="auto">
              <a:xfrm>
                <a:off x="5143" y="2242"/>
                <a:ext cx="17" cy="12"/>
              </a:xfrm>
              <a:custGeom>
                <a:avLst/>
                <a:gdLst>
                  <a:gd name="T0" fmla="*/ 31 w 35"/>
                  <a:gd name="T1" fmla="*/ 0 h 26"/>
                  <a:gd name="T2" fmla="*/ 33 w 35"/>
                  <a:gd name="T3" fmla="*/ 6 h 26"/>
                  <a:gd name="T4" fmla="*/ 35 w 35"/>
                  <a:gd name="T5" fmla="*/ 18 h 26"/>
                  <a:gd name="T6" fmla="*/ 2 w 35"/>
                  <a:gd name="T7" fmla="*/ 26 h 26"/>
                  <a:gd name="T8" fmla="*/ 0 w 35"/>
                  <a:gd name="T9" fmla="*/ 15 h 26"/>
                  <a:gd name="T10" fmla="*/ 9 w 35"/>
                  <a:gd name="T11" fmla="*/ 15 h 26"/>
                  <a:gd name="T12" fmla="*/ 16 w 35"/>
                  <a:gd name="T13" fmla="*/ 11 h 26"/>
                  <a:gd name="T14" fmla="*/ 24 w 35"/>
                  <a:gd name="T15" fmla="*/ 6 h 26"/>
                  <a:gd name="T16" fmla="*/ 27 w 35"/>
                  <a:gd name="T17" fmla="*/ 2 h 26"/>
                  <a:gd name="T18" fmla="*/ 31 w 3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6">
                    <a:moveTo>
                      <a:pt x="31" y="0"/>
                    </a:moveTo>
                    <a:lnTo>
                      <a:pt x="33" y="6"/>
                    </a:lnTo>
                    <a:lnTo>
                      <a:pt x="35" y="18"/>
                    </a:lnTo>
                    <a:lnTo>
                      <a:pt x="2" y="26"/>
                    </a:lnTo>
                    <a:lnTo>
                      <a:pt x="0" y="15"/>
                    </a:lnTo>
                    <a:lnTo>
                      <a:pt x="9" y="15"/>
                    </a:lnTo>
                    <a:lnTo>
                      <a:pt x="16" y="11"/>
                    </a:lnTo>
                    <a:lnTo>
                      <a:pt x="24" y="6"/>
                    </a:lnTo>
                    <a:lnTo>
                      <a:pt x="27" y="2"/>
                    </a:lnTo>
                    <a:lnTo>
                      <a:pt x="3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7" name="Freeform 434"/>
              <p:cNvSpPr>
                <a:spLocks/>
              </p:cNvSpPr>
              <p:nvPr/>
            </p:nvSpPr>
            <p:spPr bwMode="auto">
              <a:xfrm>
                <a:off x="5103" y="1914"/>
                <a:ext cx="4" cy="3"/>
              </a:xfrm>
              <a:custGeom>
                <a:avLst/>
                <a:gdLst>
                  <a:gd name="T0" fmla="*/ 4 w 7"/>
                  <a:gd name="T1" fmla="*/ 0 h 6"/>
                  <a:gd name="T2" fmla="*/ 5 w 7"/>
                  <a:gd name="T3" fmla="*/ 0 h 6"/>
                  <a:gd name="T4" fmla="*/ 7 w 7"/>
                  <a:gd name="T5" fmla="*/ 2 h 6"/>
                  <a:gd name="T6" fmla="*/ 7 w 7"/>
                  <a:gd name="T7" fmla="*/ 4 h 6"/>
                  <a:gd name="T8" fmla="*/ 7 w 7"/>
                  <a:gd name="T9" fmla="*/ 6 h 6"/>
                  <a:gd name="T10" fmla="*/ 5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5" y="0"/>
                    </a:lnTo>
                    <a:lnTo>
                      <a:pt x="7" y="2"/>
                    </a:lnTo>
                    <a:lnTo>
                      <a:pt x="7" y="4"/>
                    </a:lnTo>
                    <a:lnTo>
                      <a:pt x="7" y="6"/>
                    </a:lnTo>
                    <a:lnTo>
                      <a:pt x="5"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8" name="Freeform 435"/>
              <p:cNvSpPr>
                <a:spLocks/>
              </p:cNvSpPr>
              <p:nvPr/>
            </p:nvSpPr>
            <p:spPr bwMode="auto">
              <a:xfrm>
                <a:off x="5115" y="2033"/>
                <a:ext cx="5" cy="5"/>
              </a:xfrm>
              <a:custGeom>
                <a:avLst/>
                <a:gdLst>
                  <a:gd name="T0" fmla="*/ 4 w 9"/>
                  <a:gd name="T1" fmla="*/ 0 h 9"/>
                  <a:gd name="T2" fmla="*/ 6 w 9"/>
                  <a:gd name="T3" fmla="*/ 0 h 9"/>
                  <a:gd name="T4" fmla="*/ 8 w 9"/>
                  <a:gd name="T5" fmla="*/ 1 h 9"/>
                  <a:gd name="T6" fmla="*/ 9 w 9"/>
                  <a:gd name="T7" fmla="*/ 3 h 9"/>
                  <a:gd name="T8" fmla="*/ 9 w 9"/>
                  <a:gd name="T9" fmla="*/ 9 h 9"/>
                  <a:gd name="T10" fmla="*/ 6 w 9"/>
                  <a:gd name="T11" fmla="*/ 9 h 9"/>
                  <a:gd name="T12" fmla="*/ 4 w 9"/>
                  <a:gd name="T13" fmla="*/ 9 h 9"/>
                  <a:gd name="T14" fmla="*/ 2 w 9"/>
                  <a:gd name="T15" fmla="*/ 7 h 9"/>
                  <a:gd name="T16" fmla="*/ 0 w 9"/>
                  <a:gd name="T17" fmla="*/ 3 h 9"/>
                  <a:gd name="T18" fmla="*/ 0 w 9"/>
                  <a:gd name="T19" fmla="*/ 0 h 9"/>
                  <a:gd name="T20" fmla="*/ 4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4" y="0"/>
                    </a:moveTo>
                    <a:lnTo>
                      <a:pt x="6" y="0"/>
                    </a:lnTo>
                    <a:lnTo>
                      <a:pt x="8" y="1"/>
                    </a:lnTo>
                    <a:lnTo>
                      <a:pt x="9" y="3"/>
                    </a:lnTo>
                    <a:lnTo>
                      <a:pt x="9" y="9"/>
                    </a:lnTo>
                    <a:lnTo>
                      <a:pt x="6" y="9"/>
                    </a:lnTo>
                    <a:lnTo>
                      <a:pt x="4" y="9"/>
                    </a:lnTo>
                    <a:lnTo>
                      <a:pt x="2" y="7"/>
                    </a:lnTo>
                    <a:lnTo>
                      <a:pt x="0"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9" name="Freeform 436"/>
              <p:cNvSpPr>
                <a:spLocks/>
              </p:cNvSpPr>
              <p:nvPr/>
            </p:nvSpPr>
            <p:spPr bwMode="auto">
              <a:xfrm>
                <a:off x="5100" y="1984"/>
                <a:ext cx="5" cy="4"/>
              </a:xfrm>
              <a:custGeom>
                <a:avLst/>
                <a:gdLst>
                  <a:gd name="T0" fmla="*/ 3 w 11"/>
                  <a:gd name="T1" fmla="*/ 0 h 9"/>
                  <a:gd name="T2" fmla="*/ 5 w 11"/>
                  <a:gd name="T3" fmla="*/ 0 h 9"/>
                  <a:gd name="T4" fmla="*/ 9 w 11"/>
                  <a:gd name="T5" fmla="*/ 2 h 9"/>
                  <a:gd name="T6" fmla="*/ 9 w 11"/>
                  <a:gd name="T7" fmla="*/ 4 h 9"/>
                  <a:gd name="T8" fmla="*/ 11 w 11"/>
                  <a:gd name="T9" fmla="*/ 8 h 9"/>
                  <a:gd name="T10" fmla="*/ 7 w 11"/>
                  <a:gd name="T11" fmla="*/ 9 h 9"/>
                  <a:gd name="T12" fmla="*/ 3 w 11"/>
                  <a:gd name="T13" fmla="*/ 8 h 9"/>
                  <a:gd name="T14" fmla="*/ 1 w 11"/>
                  <a:gd name="T15" fmla="*/ 8 h 9"/>
                  <a:gd name="T16" fmla="*/ 0 w 11"/>
                  <a:gd name="T17" fmla="*/ 4 h 9"/>
                  <a:gd name="T18" fmla="*/ 0 w 11"/>
                  <a:gd name="T19" fmla="*/ 0 h 9"/>
                  <a:gd name="T20" fmla="*/ 3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3" y="0"/>
                    </a:moveTo>
                    <a:lnTo>
                      <a:pt x="5" y="0"/>
                    </a:lnTo>
                    <a:lnTo>
                      <a:pt x="9" y="2"/>
                    </a:lnTo>
                    <a:lnTo>
                      <a:pt x="9" y="4"/>
                    </a:lnTo>
                    <a:lnTo>
                      <a:pt x="11" y="8"/>
                    </a:lnTo>
                    <a:lnTo>
                      <a:pt x="7" y="9"/>
                    </a:lnTo>
                    <a:lnTo>
                      <a:pt x="3" y="8"/>
                    </a:lnTo>
                    <a:lnTo>
                      <a:pt x="1" y="8"/>
                    </a:lnTo>
                    <a:lnTo>
                      <a:pt x="0"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0" name="Freeform 437"/>
              <p:cNvSpPr>
                <a:spLocks/>
              </p:cNvSpPr>
              <p:nvPr/>
            </p:nvSpPr>
            <p:spPr bwMode="auto">
              <a:xfrm>
                <a:off x="5095" y="1968"/>
                <a:ext cx="3" cy="4"/>
              </a:xfrm>
              <a:custGeom>
                <a:avLst/>
                <a:gdLst>
                  <a:gd name="T0" fmla="*/ 5 w 5"/>
                  <a:gd name="T1" fmla="*/ 0 h 7"/>
                  <a:gd name="T2" fmla="*/ 5 w 5"/>
                  <a:gd name="T3" fmla="*/ 3 h 7"/>
                  <a:gd name="T4" fmla="*/ 5 w 5"/>
                  <a:gd name="T5" fmla="*/ 5 h 7"/>
                  <a:gd name="T6" fmla="*/ 3 w 5"/>
                  <a:gd name="T7" fmla="*/ 7 h 7"/>
                  <a:gd name="T8" fmla="*/ 1 w 5"/>
                  <a:gd name="T9" fmla="*/ 7 h 7"/>
                  <a:gd name="T10" fmla="*/ 0 w 5"/>
                  <a:gd name="T11" fmla="*/ 5 h 7"/>
                  <a:gd name="T12" fmla="*/ 0 w 5"/>
                  <a:gd name="T13" fmla="*/ 5 h 7"/>
                  <a:gd name="T14" fmla="*/ 1 w 5"/>
                  <a:gd name="T15" fmla="*/ 1 h 7"/>
                  <a:gd name="T16" fmla="*/ 5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0"/>
                    </a:moveTo>
                    <a:lnTo>
                      <a:pt x="5" y="3"/>
                    </a:lnTo>
                    <a:lnTo>
                      <a:pt x="5" y="5"/>
                    </a:lnTo>
                    <a:lnTo>
                      <a:pt x="3" y="7"/>
                    </a:lnTo>
                    <a:lnTo>
                      <a:pt x="1" y="7"/>
                    </a:lnTo>
                    <a:lnTo>
                      <a:pt x="0" y="5"/>
                    </a:lnTo>
                    <a:lnTo>
                      <a:pt x="0" y="5"/>
                    </a:lnTo>
                    <a:lnTo>
                      <a:pt x="1" y="1"/>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1" name="Freeform 438"/>
              <p:cNvSpPr>
                <a:spLocks/>
              </p:cNvSpPr>
              <p:nvPr/>
            </p:nvSpPr>
            <p:spPr bwMode="auto">
              <a:xfrm>
                <a:off x="5095" y="1980"/>
                <a:ext cx="5" cy="5"/>
              </a:xfrm>
              <a:custGeom>
                <a:avLst/>
                <a:gdLst>
                  <a:gd name="T0" fmla="*/ 5 w 9"/>
                  <a:gd name="T1" fmla="*/ 0 h 9"/>
                  <a:gd name="T2" fmla="*/ 7 w 9"/>
                  <a:gd name="T3" fmla="*/ 2 h 9"/>
                  <a:gd name="T4" fmla="*/ 9 w 9"/>
                  <a:gd name="T5" fmla="*/ 7 h 9"/>
                  <a:gd name="T6" fmla="*/ 0 w 9"/>
                  <a:gd name="T7" fmla="*/ 9 h 9"/>
                  <a:gd name="T8" fmla="*/ 1 w 9"/>
                  <a:gd name="T9" fmla="*/ 6 h 9"/>
                  <a:gd name="T10" fmla="*/ 1 w 9"/>
                  <a:gd name="T11" fmla="*/ 4 h 9"/>
                  <a:gd name="T12" fmla="*/ 3 w 9"/>
                  <a:gd name="T13" fmla="*/ 2 h 9"/>
                  <a:gd name="T14" fmla="*/ 5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0"/>
                    </a:moveTo>
                    <a:lnTo>
                      <a:pt x="7" y="2"/>
                    </a:lnTo>
                    <a:lnTo>
                      <a:pt x="9" y="7"/>
                    </a:lnTo>
                    <a:lnTo>
                      <a:pt x="0" y="9"/>
                    </a:lnTo>
                    <a:lnTo>
                      <a:pt x="1" y="6"/>
                    </a:lnTo>
                    <a:lnTo>
                      <a:pt x="1" y="4"/>
                    </a:lnTo>
                    <a:lnTo>
                      <a:pt x="3" y="2"/>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2" name="Freeform 439"/>
              <p:cNvSpPr>
                <a:spLocks/>
              </p:cNvSpPr>
              <p:nvPr/>
            </p:nvSpPr>
            <p:spPr bwMode="auto">
              <a:xfrm>
                <a:off x="5088" y="1984"/>
                <a:ext cx="7" cy="7"/>
              </a:xfrm>
              <a:custGeom>
                <a:avLst/>
                <a:gdLst>
                  <a:gd name="T0" fmla="*/ 9 w 15"/>
                  <a:gd name="T1" fmla="*/ 0 h 15"/>
                  <a:gd name="T2" fmla="*/ 15 w 15"/>
                  <a:gd name="T3" fmla="*/ 2 h 15"/>
                  <a:gd name="T4" fmla="*/ 15 w 15"/>
                  <a:gd name="T5" fmla="*/ 8 h 15"/>
                  <a:gd name="T6" fmla="*/ 15 w 15"/>
                  <a:gd name="T7" fmla="*/ 11 h 15"/>
                  <a:gd name="T8" fmla="*/ 13 w 15"/>
                  <a:gd name="T9" fmla="*/ 13 h 15"/>
                  <a:gd name="T10" fmla="*/ 9 w 15"/>
                  <a:gd name="T11" fmla="*/ 15 h 15"/>
                  <a:gd name="T12" fmla="*/ 7 w 15"/>
                  <a:gd name="T13" fmla="*/ 15 h 15"/>
                  <a:gd name="T14" fmla="*/ 6 w 15"/>
                  <a:gd name="T15" fmla="*/ 13 h 15"/>
                  <a:gd name="T16" fmla="*/ 2 w 15"/>
                  <a:gd name="T17" fmla="*/ 11 h 15"/>
                  <a:gd name="T18" fmla="*/ 0 w 15"/>
                  <a:gd name="T19" fmla="*/ 9 h 15"/>
                  <a:gd name="T20" fmla="*/ 0 w 15"/>
                  <a:gd name="T21" fmla="*/ 8 h 15"/>
                  <a:gd name="T22" fmla="*/ 0 w 15"/>
                  <a:gd name="T23" fmla="*/ 6 h 15"/>
                  <a:gd name="T24" fmla="*/ 2 w 15"/>
                  <a:gd name="T25" fmla="*/ 4 h 15"/>
                  <a:gd name="T26" fmla="*/ 4 w 15"/>
                  <a:gd name="T27" fmla="*/ 2 h 15"/>
                  <a:gd name="T28" fmla="*/ 9 w 15"/>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5">
                    <a:moveTo>
                      <a:pt x="9" y="0"/>
                    </a:moveTo>
                    <a:lnTo>
                      <a:pt x="15" y="2"/>
                    </a:lnTo>
                    <a:lnTo>
                      <a:pt x="15" y="8"/>
                    </a:lnTo>
                    <a:lnTo>
                      <a:pt x="15" y="11"/>
                    </a:lnTo>
                    <a:lnTo>
                      <a:pt x="13" y="13"/>
                    </a:lnTo>
                    <a:lnTo>
                      <a:pt x="9" y="15"/>
                    </a:lnTo>
                    <a:lnTo>
                      <a:pt x="7" y="15"/>
                    </a:lnTo>
                    <a:lnTo>
                      <a:pt x="6" y="13"/>
                    </a:lnTo>
                    <a:lnTo>
                      <a:pt x="2" y="11"/>
                    </a:lnTo>
                    <a:lnTo>
                      <a:pt x="0" y="9"/>
                    </a:lnTo>
                    <a:lnTo>
                      <a:pt x="0" y="8"/>
                    </a:lnTo>
                    <a:lnTo>
                      <a:pt x="0" y="6"/>
                    </a:lnTo>
                    <a:lnTo>
                      <a:pt x="2" y="4"/>
                    </a:lnTo>
                    <a:lnTo>
                      <a:pt x="4"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3" name="Freeform 440"/>
              <p:cNvSpPr>
                <a:spLocks/>
              </p:cNvSpPr>
              <p:nvPr/>
            </p:nvSpPr>
            <p:spPr bwMode="auto">
              <a:xfrm>
                <a:off x="5091" y="2142"/>
                <a:ext cx="8" cy="7"/>
              </a:xfrm>
              <a:custGeom>
                <a:avLst/>
                <a:gdLst>
                  <a:gd name="T0" fmla="*/ 16 w 16"/>
                  <a:gd name="T1" fmla="*/ 0 h 14"/>
                  <a:gd name="T2" fmla="*/ 14 w 16"/>
                  <a:gd name="T3" fmla="*/ 5 h 14"/>
                  <a:gd name="T4" fmla="*/ 12 w 16"/>
                  <a:gd name="T5" fmla="*/ 9 h 14"/>
                  <a:gd name="T6" fmla="*/ 10 w 16"/>
                  <a:gd name="T7" fmla="*/ 11 h 14"/>
                  <a:gd name="T8" fmla="*/ 5 w 16"/>
                  <a:gd name="T9" fmla="*/ 13 h 14"/>
                  <a:gd name="T10" fmla="*/ 0 w 16"/>
                  <a:gd name="T11" fmla="*/ 14 h 14"/>
                  <a:gd name="T12" fmla="*/ 1 w 16"/>
                  <a:gd name="T13" fmla="*/ 9 h 14"/>
                  <a:gd name="T14" fmla="*/ 3 w 16"/>
                  <a:gd name="T15" fmla="*/ 5 h 14"/>
                  <a:gd name="T16" fmla="*/ 7 w 16"/>
                  <a:gd name="T17" fmla="*/ 2 h 14"/>
                  <a:gd name="T18" fmla="*/ 10 w 16"/>
                  <a:gd name="T19" fmla="*/ 0 h 14"/>
                  <a:gd name="T20" fmla="*/ 16 w 16"/>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4">
                    <a:moveTo>
                      <a:pt x="16" y="0"/>
                    </a:moveTo>
                    <a:lnTo>
                      <a:pt x="14" y="5"/>
                    </a:lnTo>
                    <a:lnTo>
                      <a:pt x="12" y="9"/>
                    </a:lnTo>
                    <a:lnTo>
                      <a:pt x="10" y="11"/>
                    </a:lnTo>
                    <a:lnTo>
                      <a:pt x="5" y="13"/>
                    </a:lnTo>
                    <a:lnTo>
                      <a:pt x="0" y="14"/>
                    </a:lnTo>
                    <a:lnTo>
                      <a:pt x="1" y="9"/>
                    </a:lnTo>
                    <a:lnTo>
                      <a:pt x="3" y="5"/>
                    </a:lnTo>
                    <a:lnTo>
                      <a:pt x="7" y="2"/>
                    </a:lnTo>
                    <a:lnTo>
                      <a:pt x="10"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4" name="Freeform 441"/>
              <p:cNvSpPr>
                <a:spLocks/>
              </p:cNvSpPr>
              <p:nvPr/>
            </p:nvSpPr>
            <p:spPr bwMode="auto">
              <a:xfrm>
                <a:off x="5053" y="1882"/>
                <a:ext cx="8" cy="5"/>
              </a:xfrm>
              <a:custGeom>
                <a:avLst/>
                <a:gdLst>
                  <a:gd name="T0" fmla="*/ 9 w 16"/>
                  <a:gd name="T1" fmla="*/ 0 h 11"/>
                  <a:gd name="T2" fmla="*/ 11 w 16"/>
                  <a:gd name="T3" fmla="*/ 0 h 11"/>
                  <a:gd name="T4" fmla="*/ 14 w 16"/>
                  <a:gd name="T5" fmla="*/ 4 h 11"/>
                  <a:gd name="T6" fmla="*/ 16 w 16"/>
                  <a:gd name="T7" fmla="*/ 8 h 11"/>
                  <a:gd name="T8" fmla="*/ 0 w 16"/>
                  <a:gd name="T9" fmla="*/ 11 h 11"/>
                  <a:gd name="T10" fmla="*/ 0 w 16"/>
                  <a:gd name="T11" fmla="*/ 8 h 11"/>
                  <a:gd name="T12" fmla="*/ 2 w 16"/>
                  <a:gd name="T13" fmla="*/ 4 h 11"/>
                  <a:gd name="T14" fmla="*/ 5 w 16"/>
                  <a:gd name="T15" fmla="*/ 2 h 11"/>
                  <a:gd name="T16" fmla="*/ 9 w 1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9" y="0"/>
                    </a:moveTo>
                    <a:lnTo>
                      <a:pt x="11" y="0"/>
                    </a:lnTo>
                    <a:lnTo>
                      <a:pt x="14" y="4"/>
                    </a:lnTo>
                    <a:lnTo>
                      <a:pt x="16" y="8"/>
                    </a:lnTo>
                    <a:lnTo>
                      <a:pt x="0" y="11"/>
                    </a:lnTo>
                    <a:lnTo>
                      <a:pt x="0" y="8"/>
                    </a:lnTo>
                    <a:lnTo>
                      <a:pt x="2" y="4"/>
                    </a:lnTo>
                    <a:lnTo>
                      <a:pt x="5"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5" name="Freeform 442"/>
              <p:cNvSpPr>
                <a:spLocks/>
              </p:cNvSpPr>
              <p:nvPr/>
            </p:nvSpPr>
            <p:spPr bwMode="auto">
              <a:xfrm>
                <a:off x="5092" y="2153"/>
                <a:ext cx="3" cy="6"/>
              </a:xfrm>
              <a:custGeom>
                <a:avLst/>
                <a:gdLst>
                  <a:gd name="T0" fmla="*/ 0 w 8"/>
                  <a:gd name="T1" fmla="*/ 0 h 11"/>
                  <a:gd name="T2" fmla="*/ 2 w 8"/>
                  <a:gd name="T3" fmla="*/ 0 h 11"/>
                  <a:gd name="T4" fmla="*/ 6 w 8"/>
                  <a:gd name="T5" fmla="*/ 2 h 11"/>
                  <a:gd name="T6" fmla="*/ 6 w 8"/>
                  <a:gd name="T7" fmla="*/ 4 h 11"/>
                  <a:gd name="T8" fmla="*/ 8 w 8"/>
                  <a:gd name="T9" fmla="*/ 6 h 11"/>
                  <a:gd name="T10" fmla="*/ 6 w 8"/>
                  <a:gd name="T11" fmla="*/ 9 h 11"/>
                  <a:gd name="T12" fmla="*/ 2 w 8"/>
                  <a:gd name="T13" fmla="*/ 11 h 11"/>
                  <a:gd name="T14" fmla="*/ 0 w 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1">
                    <a:moveTo>
                      <a:pt x="0" y="0"/>
                    </a:moveTo>
                    <a:lnTo>
                      <a:pt x="2" y="0"/>
                    </a:lnTo>
                    <a:lnTo>
                      <a:pt x="6" y="2"/>
                    </a:lnTo>
                    <a:lnTo>
                      <a:pt x="6" y="4"/>
                    </a:lnTo>
                    <a:lnTo>
                      <a:pt x="8" y="6"/>
                    </a:lnTo>
                    <a:lnTo>
                      <a:pt x="6" y="9"/>
                    </a:lnTo>
                    <a:lnTo>
                      <a:pt x="2"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6" name="Freeform 443"/>
              <p:cNvSpPr>
                <a:spLocks/>
              </p:cNvSpPr>
              <p:nvPr/>
            </p:nvSpPr>
            <p:spPr bwMode="auto">
              <a:xfrm>
                <a:off x="5087" y="2149"/>
                <a:ext cx="5" cy="5"/>
              </a:xfrm>
              <a:custGeom>
                <a:avLst/>
                <a:gdLst>
                  <a:gd name="T0" fmla="*/ 8 w 9"/>
                  <a:gd name="T1" fmla="*/ 0 h 11"/>
                  <a:gd name="T2" fmla="*/ 9 w 9"/>
                  <a:gd name="T3" fmla="*/ 9 h 11"/>
                  <a:gd name="T4" fmla="*/ 0 w 9"/>
                  <a:gd name="T5" fmla="*/ 11 h 11"/>
                  <a:gd name="T6" fmla="*/ 0 w 9"/>
                  <a:gd name="T7" fmla="*/ 2 h 11"/>
                  <a:gd name="T8" fmla="*/ 8 w 9"/>
                  <a:gd name="T9" fmla="*/ 0 h 11"/>
                </a:gdLst>
                <a:ahLst/>
                <a:cxnLst>
                  <a:cxn ang="0">
                    <a:pos x="T0" y="T1"/>
                  </a:cxn>
                  <a:cxn ang="0">
                    <a:pos x="T2" y="T3"/>
                  </a:cxn>
                  <a:cxn ang="0">
                    <a:pos x="T4" y="T5"/>
                  </a:cxn>
                  <a:cxn ang="0">
                    <a:pos x="T6" y="T7"/>
                  </a:cxn>
                  <a:cxn ang="0">
                    <a:pos x="T8" y="T9"/>
                  </a:cxn>
                </a:cxnLst>
                <a:rect l="0" t="0" r="r" b="b"/>
                <a:pathLst>
                  <a:path w="9" h="11">
                    <a:moveTo>
                      <a:pt x="8" y="0"/>
                    </a:moveTo>
                    <a:lnTo>
                      <a:pt x="9" y="9"/>
                    </a:lnTo>
                    <a:lnTo>
                      <a:pt x="0" y="11"/>
                    </a:lnTo>
                    <a:lnTo>
                      <a:pt x="0" y="2"/>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7" name="Freeform 444"/>
              <p:cNvSpPr>
                <a:spLocks/>
              </p:cNvSpPr>
              <p:nvPr/>
            </p:nvSpPr>
            <p:spPr bwMode="auto">
              <a:xfrm>
                <a:off x="5049" y="1887"/>
                <a:ext cx="4" cy="6"/>
              </a:xfrm>
              <a:custGeom>
                <a:avLst/>
                <a:gdLst>
                  <a:gd name="T0" fmla="*/ 7 w 7"/>
                  <a:gd name="T1" fmla="*/ 0 h 13"/>
                  <a:gd name="T2" fmla="*/ 7 w 7"/>
                  <a:gd name="T3" fmla="*/ 4 h 13"/>
                  <a:gd name="T4" fmla="*/ 7 w 7"/>
                  <a:gd name="T5" fmla="*/ 7 h 13"/>
                  <a:gd name="T6" fmla="*/ 5 w 7"/>
                  <a:gd name="T7" fmla="*/ 9 h 13"/>
                  <a:gd name="T8" fmla="*/ 3 w 7"/>
                  <a:gd name="T9" fmla="*/ 11 h 13"/>
                  <a:gd name="T10" fmla="*/ 0 w 7"/>
                  <a:gd name="T11" fmla="*/ 13 h 13"/>
                  <a:gd name="T12" fmla="*/ 0 w 7"/>
                  <a:gd name="T13" fmla="*/ 7 h 13"/>
                  <a:gd name="T14" fmla="*/ 0 w 7"/>
                  <a:gd name="T15" fmla="*/ 6 h 13"/>
                  <a:gd name="T16" fmla="*/ 1 w 7"/>
                  <a:gd name="T17" fmla="*/ 2 h 13"/>
                  <a:gd name="T18" fmla="*/ 3 w 7"/>
                  <a:gd name="T19" fmla="*/ 0 h 13"/>
                  <a:gd name="T20" fmla="*/ 7 w 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3">
                    <a:moveTo>
                      <a:pt x="7" y="0"/>
                    </a:moveTo>
                    <a:lnTo>
                      <a:pt x="7" y="4"/>
                    </a:lnTo>
                    <a:lnTo>
                      <a:pt x="7" y="7"/>
                    </a:lnTo>
                    <a:lnTo>
                      <a:pt x="5" y="9"/>
                    </a:lnTo>
                    <a:lnTo>
                      <a:pt x="3" y="11"/>
                    </a:lnTo>
                    <a:lnTo>
                      <a:pt x="0" y="13"/>
                    </a:lnTo>
                    <a:lnTo>
                      <a:pt x="0" y="7"/>
                    </a:lnTo>
                    <a:lnTo>
                      <a:pt x="0" y="6"/>
                    </a:lnTo>
                    <a:lnTo>
                      <a:pt x="1" y="2"/>
                    </a:lnTo>
                    <a:lnTo>
                      <a:pt x="3"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8" name="Freeform 445"/>
              <p:cNvSpPr>
                <a:spLocks/>
              </p:cNvSpPr>
              <p:nvPr/>
            </p:nvSpPr>
            <p:spPr bwMode="auto">
              <a:xfrm>
                <a:off x="5084" y="2154"/>
                <a:ext cx="3" cy="4"/>
              </a:xfrm>
              <a:custGeom>
                <a:avLst/>
                <a:gdLst>
                  <a:gd name="T0" fmla="*/ 7 w 7"/>
                  <a:gd name="T1" fmla="*/ 0 h 7"/>
                  <a:gd name="T2" fmla="*/ 7 w 7"/>
                  <a:gd name="T3" fmla="*/ 4 h 7"/>
                  <a:gd name="T4" fmla="*/ 7 w 7"/>
                  <a:gd name="T5" fmla="*/ 6 h 7"/>
                  <a:gd name="T6" fmla="*/ 6 w 7"/>
                  <a:gd name="T7" fmla="*/ 7 h 7"/>
                  <a:gd name="T8" fmla="*/ 4 w 7"/>
                  <a:gd name="T9" fmla="*/ 7 h 7"/>
                  <a:gd name="T10" fmla="*/ 2 w 7"/>
                  <a:gd name="T11" fmla="*/ 6 h 7"/>
                  <a:gd name="T12" fmla="*/ 0 w 7"/>
                  <a:gd name="T13" fmla="*/ 2 h 7"/>
                  <a:gd name="T14" fmla="*/ 7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0"/>
                    </a:moveTo>
                    <a:lnTo>
                      <a:pt x="7" y="4"/>
                    </a:lnTo>
                    <a:lnTo>
                      <a:pt x="7" y="6"/>
                    </a:lnTo>
                    <a:lnTo>
                      <a:pt x="6" y="7"/>
                    </a:lnTo>
                    <a:lnTo>
                      <a:pt x="4" y="7"/>
                    </a:lnTo>
                    <a:lnTo>
                      <a:pt x="2" y="6"/>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9" name="Freeform 446"/>
              <p:cNvSpPr>
                <a:spLocks/>
              </p:cNvSpPr>
              <p:nvPr/>
            </p:nvSpPr>
            <p:spPr bwMode="auto">
              <a:xfrm>
                <a:off x="5038" y="1869"/>
                <a:ext cx="3" cy="3"/>
              </a:xfrm>
              <a:custGeom>
                <a:avLst/>
                <a:gdLst>
                  <a:gd name="T0" fmla="*/ 4 w 7"/>
                  <a:gd name="T1" fmla="*/ 0 h 6"/>
                  <a:gd name="T2" fmla="*/ 6 w 7"/>
                  <a:gd name="T3" fmla="*/ 0 h 6"/>
                  <a:gd name="T4" fmla="*/ 6 w 7"/>
                  <a:gd name="T5" fmla="*/ 2 h 6"/>
                  <a:gd name="T6" fmla="*/ 7 w 7"/>
                  <a:gd name="T7" fmla="*/ 4 h 6"/>
                  <a:gd name="T8" fmla="*/ 6 w 7"/>
                  <a:gd name="T9" fmla="*/ 6 h 6"/>
                  <a:gd name="T10" fmla="*/ 4 w 7"/>
                  <a:gd name="T11" fmla="*/ 6 h 6"/>
                  <a:gd name="T12" fmla="*/ 2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0"/>
                    </a:lnTo>
                    <a:lnTo>
                      <a:pt x="6" y="2"/>
                    </a:lnTo>
                    <a:lnTo>
                      <a:pt x="7" y="4"/>
                    </a:lnTo>
                    <a:lnTo>
                      <a:pt x="6" y="6"/>
                    </a:lnTo>
                    <a:lnTo>
                      <a:pt x="4" y="6"/>
                    </a:lnTo>
                    <a:lnTo>
                      <a:pt x="2"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0" name="Freeform 447"/>
              <p:cNvSpPr>
                <a:spLocks/>
              </p:cNvSpPr>
              <p:nvPr/>
            </p:nvSpPr>
            <p:spPr bwMode="auto">
              <a:xfrm>
                <a:off x="5040" y="1885"/>
                <a:ext cx="2" cy="5"/>
              </a:xfrm>
              <a:custGeom>
                <a:avLst/>
                <a:gdLst>
                  <a:gd name="T0" fmla="*/ 3 w 3"/>
                  <a:gd name="T1" fmla="*/ 0 h 9"/>
                  <a:gd name="T2" fmla="*/ 3 w 3"/>
                  <a:gd name="T3" fmla="*/ 1 h 9"/>
                  <a:gd name="T4" fmla="*/ 3 w 3"/>
                  <a:gd name="T5" fmla="*/ 3 h 9"/>
                  <a:gd name="T6" fmla="*/ 3 w 3"/>
                  <a:gd name="T7" fmla="*/ 5 h 9"/>
                  <a:gd name="T8" fmla="*/ 0 w 3"/>
                  <a:gd name="T9" fmla="*/ 9 h 9"/>
                  <a:gd name="T10" fmla="*/ 0 w 3"/>
                  <a:gd name="T11" fmla="*/ 5 h 9"/>
                  <a:gd name="T12" fmla="*/ 0 w 3"/>
                  <a:gd name="T13" fmla="*/ 1 h 9"/>
                  <a:gd name="T14" fmla="*/ 1 w 3"/>
                  <a:gd name="T15" fmla="*/ 0 h 9"/>
                  <a:gd name="T16" fmla="*/ 3 w 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3" y="0"/>
                    </a:moveTo>
                    <a:lnTo>
                      <a:pt x="3" y="1"/>
                    </a:lnTo>
                    <a:lnTo>
                      <a:pt x="3" y="3"/>
                    </a:lnTo>
                    <a:lnTo>
                      <a:pt x="3" y="5"/>
                    </a:lnTo>
                    <a:lnTo>
                      <a:pt x="0" y="9"/>
                    </a:lnTo>
                    <a:lnTo>
                      <a:pt x="0" y="5"/>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1" name="Freeform 448"/>
              <p:cNvSpPr>
                <a:spLocks/>
              </p:cNvSpPr>
              <p:nvPr/>
            </p:nvSpPr>
            <p:spPr bwMode="auto">
              <a:xfrm>
                <a:off x="5002" y="1856"/>
                <a:ext cx="36" cy="13"/>
              </a:xfrm>
              <a:custGeom>
                <a:avLst/>
                <a:gdLst>
                  <a:gd name="T0" fmla="*/ 38 w 70"/>
                  <a:gd name="T1" fmla="*/ 0 h 25"/>
                  <a:gd name="T2" fmla="*/ 54 w 70"/>
                  <a:gd name="T3" fmla="*/ 4 h 25"/>
                  <a:gd name="T4" fmla="*/ 65 w 70"/>
                  <a:gd name="T5" fmla="*/ 13 h 25"/>
                  <a:gd name="T6" fmla="*/ 70 w 70"/>
                  <a:gd name="T7" fmla="*/ 25 h 25"/>
                  <a:gd name="T8" fmla="*/ 49 w 70"/>
                  <a:gd name="T9" fmla="*/ 22 h 25"/>
                  <a:gd name="T10" fmla="*/ 31 w 70"/>
                  <a:gd name="T11" fmla="*/ 20 h 25"/>
                  <a:gd name="T12" fmla="*/ 14 w 70"/>
                  <a:gd name="T13" fmla="*/ 20 h 25"/>
                  <a:gd name="T14" fmla="*/ 0 w 70"/>
                  <a:gd name="T15" fmla="*/ 18 h 25"/>
                  <a:gd name="T16" fmla="*/ 9 w 70"/>
                  <a:gd name="T17" fmla="*/ 5 h 25"/>
                  <a:gd name="T18" fmla="*/ 23 w 70"/>
                  <a:gd name="T19" fmla="*/ 0 h 25"/>
                  <a:gd name="T20" fmla="*/ 38 w 70"/>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25">
                    <a:moveTo>
                      <a:pt x="38" y="0"/>
                    </a:moveTo>
                    <a:lnTo>
                      <a:pt x="54" y="4"/>
                    </a:lnTo>
                    <a:lnTo>
                      <a:pt x="65" y="13"/>
                    </a:lnTo>
                    <a:lnTo>
                      <a:pt x="70" y="25"/>
                    </a:lnTo>
                    <a:lnTo>
                      <a:pt x="49" y="22"/>
                    </a:lnTo>
                    <a:lnTo>
                      <a:pt x="31" y="20"/>
                    </a:lnTo>
                    <a:lnTo>
                      <a:pt x="14" y="20"/>
                    </a:lnTo>
                    <a:lnTo>
                      <a:pt x="0" y="18"/>
                    </a:lnTo>
                    <a:lnTo>
                      <a:pt x="9" y="5"/>
                    </a:lnTo>
                    <a:lnTo>
                      <a:pt x="23" y="0"/>
                    </a:lnTo>
                    <a:lnTo>
                      <a:pt x="3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2" name="Freeform 449"/>
              <p:cNvSpPr>
                <a:spLocks/>
              </p:cNvSpPr>
              <p:nvPr/>
            </p:nvSpPr>
            <p:spPr bwMode="auto">
              <a:xfrm>
                <a:off x="5085" y="2360"/>
                <a:ext cx="17" cy="9"/>
              </a:xfrm>
              <a:custGeom>
                <a:avLst/>
                <a:gdLst>
                  <a:gd name="T0" fmla="*/ 20 w 34"/>
                  <a:gd name="T1" fmla="*/ 0 h 18"/>
                  <a:gd name="T2" fmla="*/ 34 w 34"/>
                  <a:gd name="T3" fmla="*/ 5 h 18"/>
                  <a:gd name="T4" fmla="*/ 32 w 34"/>
                  <a:gd name="T5" fmla="*/ 16 h 18"/>
                  <a:gd name="T6" fmla="*/ 29 w 34"/>
                  <a:gd name="T7" fmla="*/ 18 h 18"/>
                  <a:gd name="T8" fmla="*/ 22 w 34"/>
                  <a:gd name="T9" fmla="*/ 16 h 18"/>
                  <a:gd name="T10" fmla="*/ 16 w 34"/>
                  <a:gd name="T11" fmla="*/ 10 h 18"/>
                  <a:gd name="T12" fmla="*/ 9 w 34"/>
                  <a:gd name="T13" fmla="*/ 9 h 18"/>
                  <a:gd name="T14" fmla="*/ 0 w 34"/>
                  <a:gd name="T15" fmla="*/ 10 h 18"/>
                  <a:gd name="T16" fmla="*/ 0 w 34"/>
                  <a:gd name="T17" fmla="*/ 1 h 18"/>
                  <a:gd name="T18" fmla="*/ 20 w 34"/>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8">
                    <a:moveTo>
                      <a:pt x="20" y="0"/>
                    </a:moveTo>
                    <a:lnTo>
                      <a:pt x="34" y="5"/>
                    </a:lnTo>
                    <a:lnTo>
                      <a:pt x="32" y="16"/>
                    </a:lnTo>
                    <a:lnTo>
                      <a:pt x="29" y="18"/>
                    </a:lnTo>
                    <a:lnTo>
                      <a:pt x="22" y="16"/>
                    </a:lnTo>
                    <a:lnTo>
                      <a:pt x="16" y="10"/>
                    </a:lnTo>
                    <a:lnTo>
                      <a:pt x="9" y="9"/>
                    </a:lnTo>
                    <a:lnTo>
                      <a:pt x="0" y="10"/>
                    </a:lnTo>
                    <a:lnTo>
                      <a:pt x="0" y="1"/>
                    </a:lnTo>
                    <a:lnTo>
                      <a:pt x="2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3" name="Freeform 450"/>
              <p:cNvSpPr>
                <a:spLocks/>
              </p:cNvSpPr>
              <p:nvPr/>
            </p:nvSpPr>
            <p:spPr bwMode="auto">
              <a:xfrm>
                <a:off x="5067" y="2231"/>
                <a:ext cx="5" cy="4"/>
              </a:xfrm>
              <a:custGeom>
                <a:avLst/>
                <a:gdLst>
                  <a:gd name="T0" fmla="*/ 9 w 9"/>
                  <a:gd name="T1" fmla="*/ 0 h 9"/>
                  <a:gd name="T2" fmla="*/ 9 w 9"/>
                  <a:gd name="T3" fmla="*/ 3 h 9"/>
                  <a:gd name="T4" fmla="*/ 7 w 9"/>
                  <a:gd name="T5" fmla="*/ 5 h 9"/>
                  <a:gd name="T6" fmla="*/ 5 w 9"/>
                  <a:gd name="T7" fmla="*/ 7 h 9"/>
                  <a:gd name="T8" fmla="*/ 3 w 9"/>
                  <a:gd name="T9" fmla="*/ 9 h 9"/>
                  <a:gd name="T10" fmla="*/ 2 w 9"/>
                  <a:gd name="T11" fmla="*/ 7 h 9"/>
                  <a:gd name="T12" fmla="*/ 0 w 9"/>
                  <a:gd name="T13" fmla="*/ 1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3"/>
                    </a:lnTo>
                    <a:lnTo>
                      <a:pt x="7" y="5"/>
                    </a:lnTo>
                    <a:lnTo>
                      <a:pt x="5" y="7"/>
                    </a:lnTo>
                    <a:lnTo>
                      <a:pt x="3" y="9"/>
                    </a:lnTo>
                    <a:lnTo>
                      <a:pt x="2" y="7"/>
                    </a:lnTo>
                    <a:lnTo>
                      <a:pt x="0" y="1"/>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4" name="Freeform 451"/>
              <p:cNvSpPr>
                <a:spLocks/>
              </p:cNvSpPr>
              <p:nvPr/>
            </p:nvSpPr>
            <p:spPr bwMode="auto">
              <a:xfrm>
                <a:off x="5081" y="2365"/>
                <a:ext cx="4" cy="5"/>
              </a:xfrm>
              <a:custGeom>
                <a:avLst/>
                <a:gdLst>
                  <a:gd name="T0" fmla="*/ 7 w 7"/>
                  <a:gd name="T1" fmla="*/ 0 h 9"/>
                  <a:gd name="T2" fmla="*/ 7 w 7"/>
                  <a:gd name="T3" fmla="*/ 4 h 9"/>
                  <a:gd name="T4" fmla="*/ 7 w 7"/>
                  <a:gd name="T5" fmla="*/ 8 h 9"/>
                  <a:gd name="T6" fmla="*/ 5 w 7"/>
                  <a:gd name="T7" fmla="*/ 8 h 9"/>
                  <a:gd name="T8" fmla="*/ 3 w 7"/>
                  <a:gd name="T9" fmla="*/ 9 h 9"/>
                  <a:gd name="T10" fmla="*/ 2 w 7"/>
                  <a:gd name="T11" fmla="*/ 8 h 9"/>
                  <a:gd name="T12" fmla="*/ 0 w 7"/>
                  <a:gd name="T13" fmla="*/ 2 h 9"/>
                  <a:gd name="T14" fmla="*/ 7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7" y="0"/>
                    </a:moveTo>
                    <a:lnTo>
                      <a:pt x="7" y="4"/>
                    </a:lnTo>
                    <a:lnTo>
                      <a:pt x="7" y="8"/>
                    </a:lnTo>
                    <a:lnTo>
                      <a:pt x="5" y="8"/>
                    </a:lnTo>
                    <a:lnTo>
                      <a:pt x="3" y="9"/>
                    </a:lnTo>
                    <a:lnTo>
                      <a:pt x="2" y="8"/>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5" name="Freeform 452"/>
              <p:cNvSpPr>
                <a:spLocks/>
              </p:cNvSpPr>
              <p:nvPr/>
            </p:nvSpPr>
            <p:spPr bwMode="auto">
              <a:xfrm>
                <a:off x="5045" y="2125"/>
                <a:ext cx="4" cy="4"/>
              </a:xfrm>
              <a:custGeom>
                <a:avLst/>
                <a:gdLst>
                  <a:gd name="T0" fmla="*/ 9 w 9"/>
                  <a:gd name="T1" fmla="*/ 0 h 7"/>
                  <a:gd name="T2" fmla="*/ 9 w 9"/>
                  <a:gd name="T3" fmla="*/ 1 h 7"/>
                  <a:gd name="T4" fmla="*/ 7 w 9"/>
                  <a:gd name="T5" fmla="*/ 5 h 7"/>
                  <a:gd name="T6" fmla="*/ 5 w 9"/>
                  <a:gd name="T7" fmla="*/ 7 h 7"/>
                  <a:gd name="T8" fmla="*/ 3 w 9"/>
                  <a:gd name="T9" fmla="*/ 7 h 7"/>
                  <a:gd name="T10" fmla="*/ 1 w 9"/>
                  <a:gd name="T11" fmla="*/ 5 h 7"/>
                  <a:gd name="T12" fmla="*/ 0 w 9"/>
                  <a:gd name="T13" fmla="*/ 0 h 7"/>
                  <a:gd name="T14" fmla="*/ 9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9" y="0"/>
                    </a:moveTo>
                    <a:lnTo>
                      <a:pt x="9" y="1"/>
                    </a:lnTo>
                    <a:lnTo>
                      <a:pt x="7" y="5"/>
                    </a:lnTo>
                    <a:lnTo>
                      <a:pt x="5" y="7"/>
                    </a:lnTo>
                    <a:lnTo>
                      <a:pt x="3" y="7"/>
                    </a:lnTo>
                    <a:lnTo>
                      <a:pt x="1" y="5"/>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6" name="Freeform 453"/>
              <p:cNvSpPr>
                <a:spLocks/>
              </p:cNvSpPr>
              <p:nvPr/>
            </p:nvSpPr>
            <p:spPr bwMode="auto">
              <a:xfrm>
                <a:off x="5048" y="2137"/>
                <a:ext cx="3" cy="5"/>
              </a:xfrm>
              <a:custGeom>
                <a:avLst/>
                <a:gdLst>
                  <a:gd name="T0" fmla="*/ 4 w 7"/>
                  <a:gd name="T1" fmla="*/ 0 h 9"/>
                  <a:gd name="T2" fmla="*/ 5 w 7"/>
                  <a:gd name="T3" fmla="*/ 2 h 9"/>
                  <a:gd name="T4" fmla="*/ 7 w 7"/>
                  <a:gd name="T5" fmla="*/ 7 h 9"/>
                  <a:gd name="T6" fmla="*/ 0 w 7"/>
                  <a:gd name="T7" fmla="*/ 9 h 9"/>
                  <a:gd name="T8" fmla="*/ 0 w 7"/>
                  <a:gd name="T9" fmla="*/ 5 h 9"/>
                  <a:gd name="T10" fmla="*/ 0 w 7"/>
                  <a:gd name="T11" fmla="*/ 4 h 9"/>
                  <a:gd name="T12" fmla="*/ 2 w 7"/>
                  <a:gd name="T13" fmla="*/ 2 h 9"/>
                  <a:gd name="T14" fmla="*/ 4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4" y="0"/>
                    </a:moveTo>
                    <a:lnTo>
                      <a:pt x="5" y="2"/>
                    </a:lnTo>
                    <a:lnTo>
                      <a:pt x="7" y="7"/>
                    </a:lnTo>
                    <a:lnTo>
                      <a:pt x="0" y="9"/>
                    </a:lnTo>
                    <a:lnTo>
                      <a:pt x="0" y="5"/>
                    </a:lnTo>
                    <a:lnTo>
                      <a:pt x="0" y="4"/>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7" name="Freeform 454"/>
              <p:cNvSpPr>
                <a:spLocks/>
              </p:cNvSpPr>
              <p:nvPr/>
            </p:nvSpPr>
            <p:spPr bwMode="auto">
              <a:xfrm>
                <a:off x="5043" y="2239"/>
                <a:ext cx="13" cy="13"/>
              </a:xfrm>
              <a:custGeom>
                <a:avLst/>
                <a:gdLst>
                  <a:gd name="T0" fmla="*/ 20 w 25"/>
                  <a:gd name="T1" fmla="*/ 0 h 25"/>
                  <a:gd name="T2" fmla="*/ 25 w 25"/>
                  <a:gd name="T3" fmla="*/ 2 h 25"/>
                  <a:gd name="T4" fmla="*/ 25 w 25"/>
                  <a:gd name="T5" fmla="*/ 5 h 25"/>
                  <a:gd name="T6" fmla="*/ 23 w 25"/>
                  <a:gd name="T7" fmla="*/ 9 h 25"/>
                  <a:gd name="T8" fmla="*/ 22 w 25"/>
                  <a:gd name="T9" fmla="*/ 12 h 25"/>
                  <a:gd name="T10" fmla="*/ 20 w 25"/>
                  <a:gd name="T11" fmla="*/ 14 h 25"/>
                  <a:gd name="T12" fmla="*/ 16 w 25"/>
                  <a:gd name="T13" fmla="*/ 16 h 25"/>
                  <a:gd name="T14" fmla="*/ 14 w 25"/>
                  <a:gd name="T15" fmla="*/ 18 h 25"/>
                  <a:gd name="T16" fmla="*/ 13 w 25"/>
                  <a:gd name="T17" fmla="*/ 22 h 25"/>
                  <a:gd name="T18" fmla="*/ 11 w 25"/>
                  <a:gd name="T19" fmla="*/ 25 h 25"/>
                  <a:gd name="T20" fmla="*/ 5 w 25"/>
                  <a:gd name="T21" fmla="*/ 25 h 25"/>
                  <a:gd name="T22" fmla="*/ 2 w 25"/>
                  <a:gd name="T23" fmla="*/ 23 h 25"/>
                  <a:gd name="T24" fmla="*/ 0 w 25"/>
                  <a:gd name="T25" fmla="*/ 20 h 25"/>
                  <a:gd name="T26" fmla="*/ 0 w 25"/>
                  <a:gd name="T27" fmla="*/ 18 h 25"/>
                  <a:gd name="T28" fmla="*/ 0 w 25"/>
                  <a:gd name="T29" fmla="*/ 14 h 25"/>
                  <a:gd name="T30" fmla="*/ 2 w 25"/>
                  <a:gd name="T31" fmla="*/ 11 h 25"/>
                  <a:gd name="T32" fmla="*/ 5 w 25"/>
                  <a:gd name="T33" fmla="*/ 7 h 25"/>
                  <a:gd name="T34" fmla="*/ 7 w 25"/>
                  <a:gd name="T35" fmla="*/ 3 h 25"/>
                  <a:gd name="T36" fmla="*/ 11 w 25"/>
                  <a:gd name="T37" fmla="*/ 2 h 25"/>
                  <a:gd name="T38" fmla="*/ 16 w 25"/>
                  <a:gd name="T39" fmla="*/ 0 h 25"/>
                  <a:gd name="T40" fmla="*/ 2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0" y="0"/>
                    </a:moveTo>
                    <a:lnTo>
                      <a:pt x="25" y="2"/>
                    </a:lnTo>
                    <a:lnTo>
                      <a:pt x="25" y="5"/>
                    </a:lnTo>
                    <a:lnTo>
                      <a:pt x="23" y="9"/>
                    </a:lnTo>
                    <a:lnTo>
                      <a:pt x="22" y="12"/>
                    </a:lnTo>
                    <a:lnTo>
                      <a:pt x="20" y="14"/>
                    </a:lnTo>
                    <a:lnTo>
                      <a:pt x="16" y="16"/>
                    </a:lnTo>
                    <a:lnTo>
                      <a:pt x="14" y="18"/>
                    </a:lnTo>
                    <a:lnTo>
                      <a:pt x="13" y="22"/>
                    </a:lnTo>
                    <a:lnTo>
                      <a:pt x="11" y="25"/>
                    </a:lnTo>
                    <a:lnTo>
                      <a:pt x="5" y="25"/>
                    </a:lnTo>
                    <a:lnTo>
                      <a:pt x="2" y="23"/>
                    </a:lnTo>
                    <a:lnTo>
                      <a:pt x="0" y="20"/>
                    </a:lnTo>
                    <a:lnTo>
                      <a:pt x="0" y="18"/>
                    </a:lnTo>
                    <a:lnTo>
                      <a:pt x="0" y="14"/>
                    </a:lnTo>
                    <a:lnTo>
                      <a:pt x="2" y="11"/>
                    </a:lnTo>
                    <a:lnTo>
                      <a:pt x="5" y="7"/>
                    </a:lnTo>
                    <a:lnTo>
                      <a:pt x="7" y="3"/>
                    </a:lnTo>
                    <a:lnTo>
                      <a:pt x="11" y="2"/>
                    </a:lnTo>
                    <a:lnTo>
                      <a:pt x="16" y="0"/>
                    </a:lnTo>
                    <a:lnTo>
                      <a:pt x="2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8" name="Freeform 455"/>
              <p:cNvSpPr>
                <a:spLocks/>
              </p:cNvSpPr>
              <p:nvPr/>
            </p:nvSpPr>
            <p:spPr bwMode="auto">
              <a:xfrm>
                <a:off x="5035" y="2135"/>
                <a:ext cx="3" cy="3"/>
              </a:xfrm>
              <a:custGeom>
                <a:avLst/>
                <a:gdLst>
                  <a:gd name="T0" fmla="*/ 2 w 5"/>
                  <a:gd name="T1" fmla="*/ 0 h 6"/>
                  <a:gd name="T2" fmla="*/ 3 w 5"/>
                  <a:gd name="T3" fmla="*/ 2 h 6"/>
                  <a:gd name="T4" fmla="*/ 5 w 5"/>
                  <a:gd name="T5" fmla="*/ 6 h 6"/>
                  <a:gd name="T6" fmla="*/ 3 w 5"/>
                  <a:gd name="T7" fmla="*/ 6 h 6"/>
                  <a:gd name="T8" fmla="*/ 2 w 5"/>
                  <a:gd name="T9" fmla="*/ 4 h 6"/>
                  <a:gd name="T10" fmla="*/ 0 w 5"/>
                  <a:gd name="T11" fmla="*/ 2 h 6"/>
                  <a:gd name="T12" fmla="*/ 0 w 5"/>
                  <a:gd name="T13" fmla="*/ 0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3" y="2"/>
                    </a:lnTo>
                    <a:lnTo>
                      <a:pt x="5" y="6"/>
                    </a:lnTo>
                    <a:lnTo>
                      <a:pt x="3" y="6"/>
                    </a:lnTo>
                    <a:lnTo>
                      <a:pt x="2" y="4"/>
                    </a:lnTo>
                    <a:lnTo>
                      <a:pt x="0" y="2"/>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9" name="Freeform 456"/>
              <p:cNvSpPr>
                <a:spLocks/>
              </p:cNvSpPr>
              <p:nvPr/>
            </p:nvSpPr>
            <p:spPr bwMode="auto">
              <a:xfrm>
                <a:off x="5048" y="2230"/>
                <a:ext cx="2" cy="4"/>
              </a:xfrm>
              <a:custGeom>
                <a:avLst/>
                <a:gdLst>
                  <a:gd name="T0" fmla="*/ 5 w 5"/>
                  <a:gd name="T1" fmla="*/ 0 h 9"/>
                  <a:gd name="T2" fmla="*/ 5 w 5"/>
                  <a:gd name="T3" fmla="*/ 3 h 9"/>
                  <a:gd name="T4" fmla="*/ 4 w 5"/>
                  <a:gd name="T5" fmla="*/ 7 h 9"/>
                  <a:gd name="T6" fmla="*/ 4 w 5"/>
                  <a:gd name="T7" fmla="*/ 9 h 9"/>
                  <a:gd name="T8" fmla="*/ 2 w 5"/>
                  <a:gd name="T9" fmla="*/ 9 h 9"/>
                  <a:gd name="T10" fmla="*/ 0 w 5"/>
                  <a:gd name="T11" fmla="*/ 7 h 9"/>
                  <a:gd name="T12" fmla="*/ 0 w 5"/>
                  <a:gd name="T13" fmla="*/ 5 h 9"/>
                  <a:gd name="T14" fmla="*/ 2 w 5"/>
                  <a:gd name="T15" fmla="*/ 3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3"/>
                    </a:lnTo>
                    <a:lnTo>
                      <a:pt x="4" y="7"/>
                    </a:lnTo>
                    <a:lnTo>
                      <a:pt x="4" y="9"/>
                    </a:lnTo>
                    <a:lnTo>
                      <a:pt x="2" y="9"/>
                    </a:lnTo>
                    <a:lnTo>
                      <a:pt x="0"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0" name="Freeform 457"/>
              <p:cNvSpPr>
                <a:spLocks/>
              </p:cNvSpPr>
              <p:nvPr/>
            </p:nvSpPr>
            <p:spPr bwMode="auto">
              <a:xfrm>
                <a:off x="5034" y="2234"/>
                <a:ext cx="2" cy="5"/>
              </a:xfrm>
              <a:custGeom>
                <a:avLst/>
                <a:gdLst>
                  <a:gd name="T0" fmla="*/ 4 w 4"/>
                  <a:gd name="T1" fmla="*/ 0 h 9"/>
                  <a:gd name="T2" fmla="*/ 4 w 4"/>
                  <a:gd name="T3" fmla="*/ 2 h 9"/>
                  <a:gd name="T4" fmla="*/ 4 w 4"/>
                  <a:gd name="T5" fmla="*/ 3 h 9"/>
                  <a:gd name="T6" fmla="*/ 4 w 4"/>
                  <a:gd name="T7" fmla="*/ 5 h 9"/>
                  <a:gd name="T8" fmla="*/ 0 w 4"/>
                  <a:gd name="T9" fmla="*/ 9 h 9"/>
                  <a:gd name="T10" fmla="*/ 0 w 4"/>
                  <a:gd name="T11" fmla="*/ 3 h 9"/>
                  <a:gd name="T12" fmla="*/ 0 w 4"/>
                  <a:gd name="T13" fmla="*/ 2 h 9"/>
                  <a:gd name="T14" fmla="*/ 2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2"/>
                    </a:lnTo>
                    <a:lnTo>
                      <a:pt x="4" y="3"/>
                    </a:lnTo>
                    <a:lnTo>
                      <a:pt x="4" y="5"/>
                    </a:lnTo>
                    <a:lnTo>
                      <a:pt x="0" y="9"/>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1" name="Freeform 458"/>
              <p:cNvSpPr>
                <a:spLocks/>
              </p:cNvSpPr>
              <p:nvPr/>
            </p:nvSpPr>
            <p:spPr bwMode="auto">
              <a:xfrm>
                <a:off x="5029" y="2364"/>
                <a:ext cx="8" cy="8"/>
              </a:xfrm>
              <a:custGeom>
                <a:avLst/>
                <a:gdLst>
                  <a:gd name="T0" fmla="*/ 11 w 16"/>
                  <a:gd name="T1" fmla="*/ 0 h 14"/>
                  <a:gd name="T2" fmla="*/ 15 w 16"/>
                  <a:gd name="T3" fmla="*/ 0 h 14"/>
                  <a:gd name="T4" fmla="*/ 16 w 16"/>
                  <a:gd name="T5" fmla="*/ 1 h 14"/>
                  <a:gd name="T6" fmla="*/ 16 w 16"/>
                  <a:gd name="T7" fmla="*/ 3 h 14"/>
                  <a:gd name="T8" fmla="*/ 16 w 16"/>
                  <a:gd name="T9" fmla="*/ 5 h 14"/>
                  <a:gd name="T10" fmla="*/ 16 w 16"/>
                  <a:gd name="T11" fmla="*/ 7 h 14"/>
                  <a:gd name="T12" fmla="*/ 15 w 16"/>
                  <a:gd name="T13" fmla="*/ 9 h 14"/>
                  <a:gd name="T14" fmla="*/ 13 w 16"/>
                  <a:gd name="T15" fmla="*/ 10 h 14"/>
                  <a:gd name="T16" fmla="*/ 11 w 16"/>
                  <a:gd name="T17" fmla="*/ 12 h 14"/>
                  <a:gd name="T18" fmla="*/ 9 w 16"/>
                  <a:gd name="T19" fmla="*/ 14 h 14"/>
                  <a:gd name="T20" fmla="*/ 6 w 16"/>
                  <a:gd name="T21" fmla="*/ 12 h 14"/>
                  <a:gd name="T22" fmla="*/ 4 w 16"/>
                  <a:gd name="T23" fmla="*/ 10 h 14"/>
                  <a:gd name="T24" fmla="*/ 2 w 16"/>
                  <a:gd name="T25" fmla="*/ 9 h 14"/>
                  <a:gd name="T26" fmla="*/ 0 w 16"/>
                  <a:gd name="T27" fmla="*/ 3 h 14"/>
                  <a:gd name="T28" fmla="*/ 7 w 16"/>
                  <a:gd name="T29" fmla="*/ 0 h 14"/>
                  <a:gd name="T30" fmla="*/ 11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11" y="0"/>
                    </a:moveTo>
                    <a:lnTo>
                      <a:pt x="15" y="0"/>
                    </a:lnTo>
                    <a:lnTo>
                      <a:pt x="16" y="1"/>
                    </a:lnTo>
                    <a:lnTo>
                      <a:pt x="16" y="3"/>
                    </a:lnTo>
                    <a:lnTo>
                      <a:pt x="16" y="5"/>
                    </a:lnTo>
                    <a:lnTo>
                      <a:pt x="16" y="7"/>
                    </a:lnTo>
                    <a:lnTo>
                      <a:pt x="15" y="9"/>
                    </a:lnTo>
                    <a:lnTo>
                      <a:pt x="13" y="10"/>
                    </a:lnTo>
                    <a:lnTo>
                      <a:pt x="11" y="12"/>
                    </a:lnTo>
                    <a:lnTo>
                      <a:pt x="9" y="14"/>
                    </a:lnTo>
                    <a:lnTo>
                      <a:pt x="6" y="12"/>
                    </a:lnTo>
                    <a:lnTo>
                      <a:pt x="4" y="10"/>
                    </a:lnTo>
                    <a:lnTo>
                      <a:pt x="2" y="9"/>
                    </a:lnTo>
                    <a:lnTo>
                      <a:pt x="0" y="3"/>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2" name="Freeform 459"/>
              <p:cNvSpPr>
                <a:spLocks/>
              </p:cNvSpPr>
              <p:nvPr/>
            </p:nvSpPr>
            <p:spPr bwMode="auto">
              <a:xfrm>
                <a:off x="4990" y="2236"/>
                <a:ext cx="1" cy="2"/>
              </a:xfrm>
              <a:custGeom>
                <a:avLst/>
                <a:gdLst>
                  <a:gd name="T0" fmla="*/ 1 w 1"/>
                  <a:gd name="T1" fmla="*/ 0 h 4"/>
                  <a:gd name="T2" fmla="*/ 1 w 1"/>
                  <a:gd name="T3" fmla="*/ 0 h 4"/>
                  <a:gd name="T4" fmla="*/ 0 w 1"/>
                  <a:gd name="T5" fmla="*/ 2 h 4"/>
                  <a:gd name="T6" fmla="*/ 0 w 1"/>
                  <a:gd name="T7" fmla="*/ 4 h 4"/>
                  <a:gd name="T8" fmla="*/ 0 w 1"/>
                  <a:gd name="T9" fmla="*/ 2 h 4"/>
                  <a:gd name="T10" fmla="*/ 0 w 1"/>
                  <a:gd name="T11" fmla="*/ 2 h 4"/>
                  <a:gd name="T12" fmla="*/ 1 w 1"/>
                  <a:gd name="T13" fmla="*/ 0 h 4"/>
                  <a:gd name="T14" fmla="*/ 1 w 1"/>
                  <a:gd name="T15" fmla="*/ 0 h 4"/>
                  <a:gd name="T16" fmla="*/ 1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1" y="0"/>
                    </a:moveTo>
                    <a:lnTo>
                      <a:pt x="1" y="0"/>
                    </a:lnTo>
                    <a:lnTo>
                      <a:pt x="0" y="2"/>
                    </a:lnTo>
                    <a:lnTo>
                      <a:pt x="0" y="4"/>
                    </a:lnTo>
                    <a:lnTo>
                      <a:pt x="0" y="2"/>
                    </a:lnTo>
                    <a:lnTo>
                      <a:pt x="0" y="2"/>
                    </a:lnTo>
                    <a:lnTo>
                      <a:pt x="1" y="0"/>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3" name="Freeform 460"/>
              <p:cNvSpPr>
                <a:spLocks/>
              </p:cNvSpPr>
              <p:nvPr/>
            </p:nvSpPr>
            <p:spPr bwMode="auto">
              <a:xfrm>
                <a:off x="4974" y="2232"/>
                <a:ext cx="13" cy="11"/>
              </a:xfrm>
              <a:custGeom>
                <a:avLst/>
                <a:gdLst>
                  <a:gd name="T0" fmla="*/ 24 w 27"/>
                  <a:gd name="T1" fmla="*/ 0 h 24"/>
                  <a:gd name="T2" fmla="*/ 25 w 27"/>
                  <a:gd name="T3" fmla="*/ 9 h 24"/>
                  <a:gd name="T4" fmla="*/ 27 w 27"/>
                  <a:gd name="T5" fmla="*/ 15 h 24"/>
                  <a:gd name="T6" fmla="*/ 25 w 27"/>
                  <a:gd name="T7" fmla="*/ 18 h 24"/>
                  <a:gd name="T8" fmla="*/ 24 w 27"/>
                  <a:gd name="T9" fmla="*/ 20 h 24"/>
                  <a:gd name="T10" fmla="*/ 22 w 27"/>
                  <a:gd name="T11" fmla="*/ 22 h 24"/>
                  <a:gd name="T12" fmla="*/ 20 w 27"/>
                  <a:gd name="T13" fmla="*/ 24 h 24"/>
                  <a:gd name="T14" fmla="*/ 16 w 27"/>
                  <a:gd name="T15" fmla="*/ 22 h 24"/>
                  <a:gd name="T16" fmla="*/ 13 w 27"/>
                  <a:gd name="T17" fmla="*/ 22 h 24"/>
                  <a:gd name="T18" fmla="*/ 9 w 27"/>
                  <a:gd name="T19" fmla="*/ 20 h 24"/>
                  <a:gd name="T20" fmla="*/ 6 w 27"/>
                  <a:gd name="T21" fmla="*/ 18 h 24"/>
                  <a:gd name="T22" fmla="*/ 2 w 27"/>
                  <a:gd name="T23" fmla="*/ 18 h 24"/>
                  <a:gd name="T24" fmla="*/ 0 w 27"/>
                  <a:gd name="T25" fmla="*/ 17 h 24"/>
                  <a:gd name="T26" fmla="*/ 2 w 27"/>
                  <a:gd name="T27" fmla="*/ 11 h 24"/>
                  <a:gd name="T28" fmla="*/ 4 w 27"/>
                  <a:gd name="T29" fmla="*/ 9 h 24"/>
                  <a:gd name="T30" fmla="*/ 7 w 27"/>
                  <a:gd name="T31" fmla="*/ 6 h 24"/>
                  <a:gd name="T32" fmla="*/ 11 w 27"/>
                  <a:gd name="T33" fmla="*/ 4 h 24"/>
                  <a:gd name="T34" fmla="*/ 15 w 27"/>
                  <a:gd name="T35" fmla="*/ 4 h 24"/>
                  <a:gd name="T36" fmla="*/ 20 w 27"/>
                  <a:gd name="T37" fmla="*/ 2 h 24"/>
                  <a:gd name="T38" fmla="*/ 24 w 27"/>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24">
                    <a:moveTo>
                      <a:pt x="24" y="0"/>
                    </a:moveTo>
                    <a:lnTo>
                      <a:pt x="25" y="9"/>
                    </a:lnTo>
                    <a:lnTo>
                      <a:pt x="27" y="15"/>
                    </a:lnTo>
                    <a:lnTo>
                      <a:pt x="25" y="18"/>
                    </a:lnTo>
                    <a:lnTo>
                      <a:pt x="24" y="20"/>
                    </a:lnTo>
                    <a:lnTo>
                      <a:pt x="22" y="22"/>
                    </a:lnTo>
                    <a:lnTo>
                      <a:pt x="20" y="24"/>
                    </a:lnTo>
                    <a:lnTo>
                      <a:pt x="16" y="22"/>
                    </a:lnTo>
                    <a:lnTo>
                      <a:pt x="13" y="22"/>
                    </a:lnTo>
                    <a:lnTo>
                      <a:pt x="9" y="20"/>
                    </a:lnTo>
                    <a:lnTo>
                      <a:pt x="6" y="18"/>
                    </a:lnTo>
                    <a:lnTo>
                      <a:pt x="2" y="18"/>
                    </a:lnTo>
                    <a:lnTo>
                      <a:pt x="0" y="17"/>
                    </a:lnTo>
                    <a:lnTo>
                      <a:pt x="2" y="11"/>
                    </a:lnTo>
                    <a:lnTo>
                      <a:pt x="4" y="9"/>
                    </a:lnTo>
                    <a:lnTo>
                      <a:pt x="7" y="6"/>
                    </a:lnTo>
                    <a:lnTo>
                      <a:pt x="11" y="4"/>
                    </a:lnTo>
                    <a:lnTo>
                      <a:pt x="15" y="4"/>
                    </a:lnTo>
                    <a:lnTo>
                      <a:pt x="20" y="2"/>
                    </a:lnTo>
                    <a:lnTo>
                      <a:pt x="2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4" name="Freeform 461"/>
              <p:cNvSpPr>
                <a:spLocks/>
              </p:cNvSpPr>
              <p:nvPr/>
            </p:nvSpPr>
            <p:spPr bwMode="auto">
              <a:xfrm>
                <a:off x="4965" y="2230"/>
                <a:ext cx="3" cy="4"/>
              </a:xfrm>
              <a:custGeom>
                <a:avLst/>
                <a:gdLst>
                  <a:gd name="T0" fmla="*/ 5 w 5"/>
                  <a:gd name="T1" fmla="*/ 0 h 9"/>
                  <a:gd name="T2" fmla="*/ 5 w 5"/>
                  <a:gd name="T3" fmla="*/ 5 h 9"/>
                  <a:gd name="T4" fmla="*/ 5 w 5"/>
                  <a:gd name="T5" fmla="*/ 7 h 9"/>
                  <a:gd name="T6" fmla="*/ 4 w 5"/>
                  <a:gd name="T7" fmla="*/ 9 h 9"/>
                  <a:gd name="T8" fmla="*/ 2 w 5"/>
                  <a:gd name="T9" fmla="*/ 9 h 9"/>
                  <a:gd name="T10" fmla="*/ 2 w 5"/>
                  <a:gd name="T11" fmla="*/ 7 h 9"/>
                  <a:gd name="T12" fmla="*/ 0 w 5"/>
                  <a:gd name="T13" fmla="*/ 5 h 9"/>
                  <a:gd name="T14" fmla="*/ 2 w 5"/>
                  <a:gd name="T15" fmla="*/ 3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5"/>
                    </a:lnTo>
                    <a:lnTo>
                      <a:pt x="5" y="7"/>
                    </a:lnTo>
                    <a:lnTo>
                      <a:pt x="4" y="9"/>
                    </a:lnTo>
                    <a:lnTo>
                      <a:pt x="2" y="9"/>
                    </a:lnTo>
                    <a:lnTo>
                      <a:pt x="2"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5" name="Freeform 462"/>
              <p:cNvSpPr>
                <a:spLocks/>
              </p:cNvSpPr>
              <p:nvPr/>
            </p:nvSpPr>
            <p:spPr bwMode="auto">
              <a:xfrm>
                <a:off x="4908" y="2259"/>
                <a:ext cx="2" cy="4"/>
              </a:xfrm>
              <a:custGeom>
                <a:avLst/>
                <a:gdLst>
                  <a:gd name="T0" fmla="*/ 3 w 3"/>
                  <a:gd name="T1" fmla="*/ 0 h 9"/>
                  <a:gd name="T2" fmla="*/ 3 w 3"/>
                  <a:gd name="T3" fmla="*/ 1 h 9"/>
                  <a:gd name="T4" fmla="*/ 3 w 3"/>
                  <a:gd name="T5" fmla="*/ 3 h 9"/>
                  <a:gd name="T6" fmla="*/ 3 w 3"/>
                  <a:gd name="T7" fmla="*/ 5 h 9"/>
                  <a:gd name="T8" fmla="*/ 0 w 3"/>
                  <a:gd name="T9" fmla="*/ 9 h 9"/>
                  <a:gd name="T10" fmla="*/ 0 w 3"/>
                  <a:gd name="T11" fmla="*/ 5 h 9"/>
                  <a:gd name="T12" fmla="*/ 0 w 3"/>
                  <a:gd name="T13" fmla="*/ 1 h 9"/>
                  <a:gd name="T14" fmla="*/ 1 w 3"/>
                  <a:gd name="T15" fmla="*/ 0 h 9"/>
                  <a:gd name="T16" fmla="*/ 3 w 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3" y="0"/>
                    </a:moveTo>
                    <a:lnTo>
                      <a:pt x="3" y="1"/>
                    </a:lnTo>
                    <a:lnTo>
                      <a:pt x="3" y="3"/>
                    </a:lnTo>
                    <a:lnTo>
                      <a:pt x="3" y="5"/>
                    </a:lnTo>
                    <a:lnTo>
                      <a:pt x="0" y="9"/>
                    </a:lnTo>
                    <a:lnTo>
                      <a:pt x="0" y="5"/>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6" name="Freeform 463"/>
              <p:cNvSpPr>
                <a:spLocks/>
              </p:cNvSpPr>
              <p:nvPr/>
            </p:nvSpPr>
            <p:spPr bwMode="auto">
              <a:xfrm>
                <a:off x="4890" y="2238"/>
                <a:ext cx="11" cy="11"/>
              </a:xfrm>
              <a:custGeom>
                <a:avLst/>
                <a:gdLst>
                  <a:gd name="T0" fmla="*/ 22 w 22"/>
                  <a:gd name="T1" fmla="*/ 0 h 22"/>
                  <a:gd name="T2" fmla="*/ 20 w 22"/>
                  <a:gd name="T3" fmla="*/ 9 h 22"/>
                  <a:gd name="T4" fmla="*/ 18 w 22"/>
                  <a:gd name="T5" fmla="*/ 14 h 22"/>
                  <a:gd name="T6" fmla="*/ 17 w 22"/>
                  <a:gd name="T7" fmla="*/ 18 h 22"/>
                  <a:gd name="T8" fmla="*/ 13 w 22"/>
                  <a:gd name="T9" fmla="*/ 22 h 22"/>
                  <a:gd name="T10" fmla="*/ 9 w 22"/>
                  <a:gd name="T11" fmla="*/ 22 h 22"/>
                  <a:gd name="T12" fmla="*/ 8 w 22"/>
                  <a:gd name="T13" fmla="*/ 22 h 22"/>
                  <a:gd name="T14" fmla="*/ 4 w 22"/>
                  <a:gd name="T15" fmla="*/ 22 h 22"/>
                  <a:gd name="T16" fmla="*/ 2 w 22"/>
                  <a:gd name="T17" fmla="*/ 20 h 22"/>
                  <a:gd name="T18" fmla="*/ 0 w 22"/>
                  <a:gd name="T19" fmla="*/ 16 h 22"/>
                  <a:gd name="T20" fmla="*/ 0 w 22"/>
                  <a:gd name="T21" fmla="*/ 14 h 22"/>
                  <a:gd name="T22" fmla="*/ 2 w 22"/>
                  <a:gd name="T23" fmla="*/ 11 h 22"/>
                  <a:gd name="T24" fmla="*/ 4 w 22"/>
                  <a:gd name="T25" fmla="*/ 7 h 22"/>
                  <a:gd name="T26" fmla="*/ 8 w 22"/>
                  <a:gd name="T27" fmla="*/ 5 h 22"/>
                  <a:gd name="T28" fmla="*/ 13 w 22"/>
                  <a:gd name="T29" fmla="*/ 2 h 22"/>
                  <a:gd name="T30" fmla="*/ 22 w 22"/>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2">
                    <a:moveTo>
                      <a:pt x="22" y="0"/>
                    </a:moveTo>
                    <a:lnTo>
                      <a:pt x="20" y="9"/>
                    </a:lnTo>
                    <a:lnTo>
                      <a:pt x="18" y="14"/>
                    </a:lnTo>
                    <a:lnTo>
                      <a:pt x="17" y="18"/>
                    </a:lnTo>
                    <a:lnTo>
                      <a:pt x="13" y="22"/>
                    </a:lnTo>
                    <a:lnTo>
                      <a:pt x="9" y="22"/>
                    </a:lnTo>
                    <a:lnTo>
                      <a:pt x="8" y="22"/>
                    </a:lnTo>
                    <a:lnTo>
                      <a:pt x="4" y="22"/>
                    </a:lnTo>
                    <a:lnTo>
                      <a:pt x="2" y="20"/>
                    </a:lnTo>
                    <a:lnTo>
                      <a:pt x="0" y="16"/>
                    </a:lnTo>
                    <a:lnTo>
                      <a:pt x="0" y="14"/>
                    </a:lnTo>
                    <a:lnTo>
                      <a:pt x="2" y="11"/>
                    </a:lnTo>
                    <a:lnTo>
                      <a:pt x="4" y="7"/>
                    </a:lnTo>
                    <a:lnTo>
                      <a:pt x="8" y="5"/>
                    </a:lnTo>
                    <a:lnTo>
                      <a:pt x="13" y="2"/>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7" name="Freeform 464"/>
              <p:cNvSpPr>
                <a:spLocks/>
              </p:cNvSpPr>
              <p:nvPr/>
            </p:nvSpPr>
            <p:spPr bwMode="auto">
              <a:xfrm>
                <a:off x="4874" y="2238"/>
                <a:ext cx="6" cy="9"/>
              </a:xfrm>
              <a:custGeom>
                <a:avLst/>
                <a:gdLst>
                  <a:gd name="T0" fmla="*/ 0 w 11"/>
                  <a:gd name="T1" fmla="*/ 0 h 18"/>
                  <a:gd name="T2" fmla="*/ 3 w 11"/>
                  <a:gd name="T3" fmla="*/ 0 h 18"/>
                  <a:gd name="T4" fmla="*/ 7 w 11"/>
                  <a:gd name="T5" fmla="*/ 2 h 18"/>
                  <a:gd name="T6" fmla="*/ 9 w 11"/>
                  <a:gd name="T7" fmla="*/ 4 h 18"/>
                  <a:gd name="T8" fmla="*/ 11 w 11"/>
                  <a:gd name="T9" fmla="*/ 5 h 18"/>
                  <a:gd name="T10" fmla="*/ 11 w 11"/>
                  <a:gd name="T11" fmla="*/ 9 h 18"/>
                  <a:gd name="T12" fmla="*/ 11 w 11"/>
                  <a:gd name="T13" fmla="*/ 11 h 18"/>
                  <a:gd name="T14" fmla="*/ 9 w 11"/>
                  <a:gd name="T15" fmla="*/ 14 h 18"/>
                  <a:gd name="T16" fmla="*/ 7 w 11"/>
                  <a:gd name="T17" fmla="*/ 16 h 18"/>
                  <a:gd name="T18" fmla="*/ 5 w 11"/>
                  <a:gd name="T19" fmla="*/ 18 h 18"/>
                  <a:gd name="T20" fmla="*/ 3 w 11"/>
                  <a:gd name="T21" fmla="*/ 18 h 18"/>
                  <a:gd name="T22" fmla="*/ 2 w 11"/>
                  <a:gd name="T23" fmla="*/ 18 h 18"/>
                  <a:gd name="T24" fmla="*/ 2 w 11"/>
                  <a:gd name="T25" fmla="*/ 16 h 18"/>
                  <a:gd name="T26" fmla="*/ 0 w 11"/>
                  <a:gd name="T27" fmla="*/ 13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3" y="0"/>
                    </a:lnTo>
                    <a:lnTo>
                      <a:pt x="7" y="2"/>
                    </a:lnTo>
                    <a:lnTo>
                      <a:pt x="9" y="4"/>
                    </a:lnTo>
                    <a:lnTo>
                      <a:pt x="11" y="5"/>
                    </a:lnTo>
                    <a:lnTo>
                      <a:pt x="11" y="9"/>
                    </a:lnTo>
                    <a:lnTo>
                      <a:pt x="11" y="11"/>
                    </a:lnTo>
                    <a:lnTo>
                      <a:pt x="9" y="14"/>
                    </a:lnTo>
                    <a:lnTo>
                      <a:pt x="7" y="16"/>
                    </a:lnTo>
                    <a:lnTo>
                      <a:pt x="5" y="18"/>
                    </a:lnTo>
                    <a:lnTo>
                      <a:pt x="3" y="18"/>
                    </a:lnTo>
                    <a:lnTo>
                      <a:pt x="2" y="18"/>
                    </a:lnTo>
                    <a:lnTo>
                      <a:pt x="2" y="16"/>
                    </a:lnTo>
                    <a:lnTo>
                      <a:pt x="0"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8" name="Freeform 465"/>
              <p:cNvSpPr>
                <a:spLocks/>
              </p:cNvSpPr>
              <p:nvPr/>
            </p:nvSpPr>
            <p:spPr bwMode="auto">
              <a:xfrm>
                <a:off x="4837" y="2224"/>
                <a:ext cx="31" cy="9"/>
              </a:xfrm>
              <a:custGeom>
                <a:avLst/>
                <a:gdLst>
                  <a:gd name="T0" fmla="*/ 61 w 61"/>
                  <a:gd name="T1" fmla="*/ 0 h 18"/>
                  <a:gd name="T2" fmla="*/ 58 w 61"/>
                  <a:gd name="T3" fmla="*/ 4 h 18"/>
                  <a:gd name="T4" fmla="*/ 54 w 61"/>
                  <a:gd name="T5" fmla="*/ 7 h 18"/>
                  <a:gd name="T6" fmla="*/ 49 w 61"/>
                  <a:gd name="T7" fmla="*/ 11 h 18"/>
                  <a:gd name="T8" fmla="*/ 43 w 61"/>
                  <a:gd name="T9" fmla="*/ 15 h 18"/>
                  <a:gd name="T10" fmla="*/ 38 w 61"/>
                  <a:gd name="T11" fmla="*/ 16 h 18"/>
                  <a:gd name="T12" fmla="*/ 32 w 61"/>
                  <a:gd name="T13" fmla="*/ 16 h 18"/>
                  <a:gd name="T14" fmla="*/ 25 w 61"/>
                  <a:gd name="T15" fmla="*/ 18 h 18"/>
                  <a:gd name="T16" fmla="*/ 20 w 61"/>
                  <a:gd name="T17" fmla="*/ 18 h 18"/>
                  <a:gd name="T18" fmla="*/ 14 w 61"/>
                  <a:gd name="T19" fmla="*/ 18 h 18"/>
                  <a:gd name="T20" fmla="*/ 9 w 61"/>
                  <a:gd name="T21" fmla="*/ 18 h 18"/>
                  <a:gd name="T22" fmla="*/ 5 w 61"/>
                  <a:gd name="T23" fmla="*/ 18 h 18"/>
                  <a:gd name="T24" fmla="*/ 2 w 61"/>
                  <a:gd name="T25" fmla="*/ 16 h 18"/>
                  <a:gd name="T26" fmla="*/ 0 w 61"/>
                  <a:gd name="T27" fmla="*/ 15 h 18"/>
                  <a:gd name="T28" fmla="*/ 0 w 61"/>
                  <a:gd name="T29" fmla="*/ 13 h 18"/>
                  <a:gd name="T30" fmla="*/ 2 w 61"/>
                  <a:gd name="T31" fmla="*/ 13 h 18"/>
                  <a:gd name="T32" fmla="*/ 5 w 61"/>
                  <a:gd name="T33" fmla="*/ 9 h 18"/>
                  <a:gd name="T34" fmla="*/ 12 w 61"/>
                  <a:gd name="T35" fmla="*/ 7 h 18"/>
                  <a:gd name="T36" fmla="*/ 20 w 61"/>
                  <a:gd name="T37" fmla="*/ 6 h 18"/>
                  <a:gd name="T38" fmla="*/ 30 w 61"/>
                  <a:gd name="T39" fmla="*/ 4 h 18"/>
                  <a:gd name="T40" fmla="*/ 45 w 61"/>
                  <a:gd name="T41" fmla="*/ 2 h 18"/>
                  <a:gd name="T42" fmla="*/ 61 w 61"/>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18">
                    <a:moveTo>
                      <a:pt x="61" y="0"/>
                    </a:moveTo>
                    <a:lnTo>
                      <a:pt x="58" y="4"/>
                    </a:lnTo>
                    <a:lnTo>
                      <a:pt x="54" y="7"/>
                    </a:lnTo>
                    <a:lnTo>
                      <a:pt x="49" y="11"/>
                    </a:lnTo>
                    <a:lnTo>
                      <a:pt x="43" y="15"/>
                    </a:lnTo>
                    <a:lnTo>
                      <a:pt x="38" y="16"/>
                    </a:lnTo>
                    <a:lnTo>
                      <a:pt x="32" y="16"/>
                    </a:lnTo>
                    <a:lnTo>
                      <a:pt x="25" y="18"/>
                    </a:lnTo>
                    <a:lnTo>
                      <a:pt x="20" y="18"/>
                    </a:lnTo>
                    <a:lnTo>
                      <a:pt x="14" y="18"/>
                    </a:lnTo>
                    <a:lnTo>
                      <a:pt x="9" y="18"/>
                    </a:lnTo>
                    <a:lnTo>
                      <a:pt x="5" y="18"/>
                    </a:lnTo>
                    <a:lnTo>
                      <a:pt x="2" y="16"/>
                    </a:lnTo>
                    <a:lnTo>
                      <a:pt x="0" y="15"/>
                    </a:lnTo>
                    <a:lnTo>
                      <a:pt x="0" y="13"/>
                    </a:lnTo>
                    <a:lnTo>
                      <a:pt x="2" y="13"/>
                    </a:lnTo>
                    <a:lnTo>
                      <a:pt x="5" y="9"/>
                    </a:lnTo>
                    <a:lnTo>
                      <a:pt x="12" y="7"/>
                    </a:lnTo>
                    <a:lnTo>
                      <a:pt x="20" y="6"/>
                    </a:lnTo>
                    <a:lnTo>
                      <a:pt x="30" y="4"/>
                    </a:lnTo>
                    <a:lnTo>
                      <a:pt x="45" y="2"/>
                    </a:lnTo>
                    <a:lnTo>
                      <a:pt x="6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9" name="Freeform 466"/>
              <p:cNvSpPr>
                <a:spLocks/>
              </p:cNvSpPr>
              <p:nvPr/>
            </p:nvSpPr>
            <p:spPr bwMode="auto">
              <a:xfrm>
                <a:off x="4815" y="2247"/>
                <a:ext cx="15" cy="12"/>
              </a:xfrm>
              <a:custGeom>
                <a:avLst/>
                <a:gdLst>
                  <a:gd name="T0" fmla="*/ 23 w 30"/>
                  <a:gd name="T1" fmla="*/ 0 h 24"/>
                  <a:gd name="T2" fmla="*/ 27 w 30"/>
                  <a:gd name="T3" fmla="*/ 0 h 24"/>
                  <a:gd name="T4" fmla="*/ 29 w 30"/>
                  <a:gd name="T5" fmla="*/ 2 h 24"/>
                  <a:gd name="T6" fmla="*/ 30 w 30"/>
                  <a:gd name="T7" fmla="*/ 4 h 24"/>
                  <a:gd name="T8" fmla="*/ 29 w 30"/>
                  <a:gd name="T9" fmla="*/ 6 h 24"/>
                  <a:gd name="T10" fmla="*/ 27 w 30"/>
                  <a:gd name="T11" fmla="*/ 7 h 24"/>
                  <a:gd name="T12" fmla="*/ 23 w 30"/>
                  <a:gd name="T13" fmla="*/ 11 h 24"/>
                  <a:gd name="T14" fmla="*/ 20 w 30"/>
                  <a:gd name="T15" fmla="*/ 15 h 24"/>
                  <a:gd name="T16" fmla="*/ 16 w 30"/>
                  <a:gd name="T17" fmla="*/ 18 h 24"/>
                  <a:gd name="T18" fmla="*/ 12 w 30"/>
                  <a:gd name="T19" fmla="*/ 24 h 24"/>
                  <a:gd name="T20" fmla="*/ 9 w 30"/>
                  <a:gd name="T21" fmla="*/ 22 h 24"/>
                  <a:gd name="T22" fmla="*/ 5 w 30"/>
                  <a:gd name="T23" fmla="*/ 20 h 24"/>
                  <a:gd name="T24" fmla="*/ 3 w 30"/>
                  <a:gd name="T25" fmla="*/ 16 h 24"/>
                  <a:gd name="T26" fmla="*/ 2 w 30"/>
                  <a:gd name="T27" fmla="*/ 11 h 24"/>
                  <a:gd name="T28" fmla="*/ 0 w 30"/>
                  <a:gd name="T29" fmla="*/ 6 h 24"/>
                  <a:gd name="T30" fmla="*/ 11 w 30"/>
                  <a:gd name="T31" fmla="*/ 2 h 24"/>
                  <a:gd name="T32" fmla="*/ 18 w 30"/>
                  <a:gd name="T33" fmla="*/ 2 h 24"/>
                  <a:gd name="T34" fmla="*/ 23 w 30"/>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4">
                    <a:moveTo>
                      <a:pt x="23" y="0"/>
                    </a:moveTo>
                    <a:lnTo>
                      <a:pt x="27" y="0"/>
                    </a:lnTo>
                    <a:lnTo>
                      <a:pt x="29" y="2"/>
                    </a:lnTo>
                    <a:lnTo>
                      <a:pt x="30" y="4"/>
                    </a:lnTo>
                    <a:lnTo>
                      <a:pt x="29" y="6"/>
                    </a:lnTo>
                    <a:lnTo>
                      <a:pt x="27" y="7"/>
                    </a:lnTo>
                    <a:lnTo>
                      <a:pt x="23" y="11"/>
                    </a:lnTo>
                    <a:lnTo>
                      <a:pt x="20" y="15"/>
                    </a:lnTo>
                    <a:lnTo>
                      <a:pt x="16" y="18"/>
                    </a:lnTo>
                    <a:lnTo>
                      <a:pt x="12" y="24"/>
                    </a:lnTo>
                    <a:lnTo>
                      <a:pt x="9" y="22"/>
                    </a:lnTo>
                    <a:lnTo>
                      <a:pt x="5" y="20"/>
                    </a:lnTo>
                    <a:lnTo>
                      <a:pt x="3" y="16"/>
                    </a:lnTo>
                    <a:lnTo>
                      <a:pt x="2" y="11"/>
                    </a:lnTo>
                    <a:lnTo>
                      <a:pt x="0" y="6"/>
                    </a:lnTo>
                    <a:lnTo>
                      <a:pt x="11" y="2"/>
                    </a:lnTo>
                    <a:lnTo>
                      <a:pt x="18" y="2"/>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0" name="Freeform 467"/>
              <p:cNvSpPr>
                <a:spLocks/>
              </p:cNvSpPr>
              <p:nvPr/>
            </p:nvSpPr>
            <p:spPr bwMode="auto">
              <a:xfrm>
                <a:off x="4821" y="2259"/>
                <a:ext cx="6" cy="10"/>
              </a:xfrm>
              <a:custGeom>
                <a:avLst/>
                <a:gdLst>
                  <a:gd name="T0" fmla="*/ 0 w 11"/>
                  <a:gd name="T1" fmla="*/ 0 h 19"/>
                  <a:gd name="T2" fmla="*/ 4 w 11"/>
                  <a:gd name="T3" fmla="*/ 0 h 19"/>
                  <a:gd name="T4" fmla="*/ 8 w 11"/>
                  <a:gd name="T5" fmla="*/ 1 h 19"/>
                  <a:gd name="T6" fmla="*/ 9 w 11"/>
                  <a:gd name="T7" fmla="*/ 3 h 19"/>
                  <a:gd name="T8" fmla="*/ 9 w 11"/>
                  <a:gd name="T9" fmla="*/ 5 h 19"/>
                  <a:gd name="T10" fmla="*/ 11 w 11"/>
                  <a:gd name="T11" fmla="*/ 9 h 19"/>
                  <a:gd name="T12" fmla="*/ 9 w 11"/>
                  <a:gd name="T13" fmla="*/ 10 h 19"/>
                  <a:gd name="T14" fmla="*/ 9 w 11"/>
                  <a:gd name="T15" fmla="*/ 14 h 19"/>
                  <a:gd name="T16" fmla="*/ 8 w 11"/>
                  <a:gd name="T17" fmla="*/ 16 h 19"/>
                  <a:gd name="T18" fmla="*/ 6 w 11"/>
                  <a:gd name="T19" fmla="*/ 18 h 19"/>
                  <a:gd name="T20" fmla="*/ 4 w 11"/>
                  <a:gd name="T21" fmla="*/ 19 h 19"/>
                  <a:gd name="T22" fmla="*/ 2 w 11"/>
                  <a:gd name="T23" fmla="*/ 18 h 19"/>
                  <a:gd name="T24" fmla="*/ 0 w 11"/>
                  <a:gd name="T25" fmla="*/ 16 h 19"/>
                  <a:gd name="T26" fmla="*/ 0 w 11"/>
                  <a:gd name="T27" fmla="*/ 12 h 19"/>
                  <a:gd name="T28" fmla="*/ 0 w 11"/>
                  <a:gd name="T29" fmla="*/ 7 h 19"/>
                  <a:gd name="T30" fmla="*/ 0 w 11"/>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9">
                    <a:moveTo>
                      <a:pt x="0" y="0"/>
                    </a:moveTo>
                    <a:lnTo>
                      <a:pt x="4" y="0"/>
                    </a:lnTo>
                    <a:lnTo>
                      <a:pt x="8" y="1"/>
                    </a:lnTo>
                    <a:lnTo>
                      <a:pt x="9" y="3"/>
                    </a:lnTo>
                    <a:lnTo>
                      <a:pt x="9" y="5"/>
                    </a:lnTo>
                    <a:lnTo>
                      <a:pt x="11" y="9"/>
                    </a:lnTo>
                    <a:lnTo>
                      <a:pt x="9" y="10"/>
                    </a:lnTo>
                    <a:lnTo>
                      <a:pt x="9" y="14"/>
                    </a:lnTo>
                    <a:lnTo>
                      <a:pt x="8" y="16"/>
                    </a:lnTo>
                    <a:lnTo>
                      <a:pt x="6" y="18"/>
                    </a:lnTo>
                    <a:lnTo>
                      <a:pt x="4" y="19"/>
                    </a:lnTo>
                    <a:lnTo>
                      <a:pt x="2" y="18"/>
                    </a:lnTo>
                    <a:lnTo>
                      <a:pt x="0" y="16"/>
                    </a:lnTo>
                    <a:lnTo>
                      <a:pt x="0"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1" name="Freeform 468"/>
              <p:cNvSpPr>
                <a:spLocks/>
              </p:cNvSpPr>
              <p:nvPr/>
            </p:nvSpPr>
            <p:spPr bwMode="auto">
              <a:xfrm>
                <a:off x="4784" y="2231"/>
                <a:ext cx="31" cy="30"/>
              </a:xfrm>
              <a:custGeom>
                <a:avLst/>
                <a:gdLst>
                  <a:gd name="T0" fmla="*/ 40 w 62"/>
                  <a:gd name="T1" fmla="*/ 0 h 59"/>
                  <a:gd name="T2" fmla="*/ 45 w 62"/>
                  <a:gd name="T3" fmla="*/ 1 h 59"/>
                  <a:gd name="T4" fmla="*/ 49 w 62"/>
                  <a:gd name="T5" fmla="*/ 3 h 59"/>
                  <a:gd name="T6" fmla="*/ 51 w 62"/>
                  <a:gd name="T7" fmla="*/ 3 h 59"/>
                  <a:gd name="T8" fmla="*/ 49 w 62"/>
                  <a:gd name="T9" fmla="*/ 5 h 59"/>
                  <a:gd name="T10" fmla="*/ 47 w 62"/>
                  <a:gd name="T11" fmla="*/ 7 h 59"/>
                  <a:gd name="T12" fmla="*/ 44 w 62"/>
                  <a:gd name="T13" fmla="*/ 7 h 59"/>
                  <a:gd name="T14" fmla="*/ 40 w 62"/>
                  <a:gd name="T15" fmla="*/ 9 h 59"/>
                  <a:gd name="T16" fmla="*/ 36 w 62"/>
                  <a:gd name="T17" fmla="*/ 9 h 59"/>
                  <a:gd name="T18" fmla="*/ 31 w 62"/>
                  <a:gd name="T19" fmla="*/ 10 h 59"/>
                  <a:gd name="T20" fmla="*/ 27 w 62"/>
                  <a:gd name="T21" fmla="*/ 12 h 59"/>
                  <a:gd name="T22" fmla="*/ 22 w 62"/>
                  <a:gd name="T23" fmla="*/ 12 h 59"/>
                  <a:gd name="T24" fmla="*/ 20 w 62"/>
                  <a:gd name="T25" fmla="*/ 16 h 59"/>
                  <a:gd name="T26" fmla="*/ 17 w 62"/>
                  <a:gd name="T27" fmla="*/ 18 h 59"/>
                  <a:gd name="T28" fmla="*/ 17 w 62"/>
                  <a:gd name="T29" fmla="*/ 21 h 59"/>
                  <a:gd name="T30" fmla="*/ 18 w 62"/>
                  <a:gd name="T31" fmla="*/ 25 h 59"/>
                  <a:gd name="T32" fmla="*/ 20 w 62"/>
                  <a:gd name="T33" fmla="*/ 32 h 59"/>
                  <a:gd name="T34" fmla="*/ 26 w 62"/>
                  <a:gd name="T35" fmla="*/ 32 h 59"/>
                  <a:gd name="T36" fmla="*/ 31 w 62"/>
                  <a:gd name="T37" fmla="*/ 30 h 59"/>
                  <a:gd name="T38" fmla="*/ 38 w 62"/>
                  <a:gd name="T39" fmla="*/ 25 h 59"/>
                  <a:gd name="T40" fmla="*/ 45 w 62"/>
                  <a:gd name="T41" fmla="*/ 19 h 59"/>
                  <a:gd name="T42" fmla="*/ 51 w 62"/>
                  <a:gd name="T43" fmla="*/ 16 h 59"/>
                  <a:gd name="T44" fmla="*/ 56 w 62"/>
                  <a:gd name="T45" fmla="*/ 18 h 59"/>
                  <a:gd name="T46" fmla="*/ 62 w 62"/>
                  <a:gd name="T47" fmla="*/ 23 h 59"/>
                  <a:gd name="T48" fmla="*/ 62 w 62"/>
                  <a:gd name="T49" fmla="*/ 38 h 59"/>
                  <a:gd name="T50" fmla="*/ 51 w 62"/>
                  <a:gd name="T51" fmla="*/ 47 h 59"/>
                  <a:gd name="T52" fmla="*/ 42 w 62"/>
                  <a:gd name="T53" fmla="*/ 48 h 59"/>
                  <a:gd name="T54" fmla="*/ 29 w 62"/>
                  <a:gd name="T55" fmla="*/ 47 h 59"/>
                  <a:gd name="T56" fmla="*/ 18 w 62"/>
                  <a:gd name="T57" fmla="*/ 50 h 59"/>
                  <a:gd name="T58" fmla="*/ 6 w 62"/>
                  <a:gd name="T59" fmla="*/ 59 h 59"/>
                  <a:gd name="T60" fmla="*/ 2 w 62"/>
                  <a:gd name="T61" fmla="*/ 50 h 59"/>
                  <a:gd name="T62" fmla="*/ 4 w 62"/>
                  <a:gd name="T63" fmla="*/ 41 h 59"/>
                  <a:gd name="T64" fmla="*/ 8 w 62"/>
                  <a:gd name="T65" fmla="*/ 32 h 59"/>
                  <a:gd name="T66" fmla="*/ 11 w 62"/>
                  <a:gd name="T67" fmla="*/ 25 h 59"/>
                  <a:gd name="T68" fmla="*/ 8 w 62"/>
                  <a:gd name="T69" fmla="*/ 19 h 59"/>
                  <a:gd name="T70" fmla="*/ 0 w 62"/>
                  <a:gd name="T71" fmla="*/ 18 h 59"/>
                  <a:gd name="T72" fmla="*/ 0 w 62"/>
                  <a:gd name="T73" fmla="*/ 9 h 59"/>
                  <a:gd name="T74" fmla="*/ 6 w 62"/>
                  <a:gd name="T75" fmla="*/ 5 h 59"/>
                  <a:gd name="T76" fmla="*/ 15 w 62"/>
                  <a:gd name="T77" fmla="*/ 3 h 59"/>
                  <a:gd name="T78" fmla="*/ 24 w 62"/>
                  <a:gd name="T79" fmla="*/ 3 h 59"/>
                  <a:gd name="T80" fmla="*/ 33 w 62"/>
                  <a:gd name="T81" fmla="*/ 1 h 59"/>
                  <a:gd name="T82" fmla="*/ 40 w 62"/>
                  <a:gd name="T8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 h="59">
                    <a:moveTo>
                      <a:pt x="40" y="0"/>
                    </a:moveTo>
                    <a:lnTo>
                      <a:pt x="45" y="1"/>
                    </a:lnTo>
                    <a:lnTo>
                      <a:pt x="49" y="3"/>
                    </a:lnTo>
                    <a:lnTo>
                      <a:pt x="51" y="3"/>
                    </a:lnTo>
                    <a:lnTo>
                      <a:pt x="49" y="5"/>
                    </a:lnTo>
                    <a:lnTo>
                      <a:pt x="47" y="7"/>
                    </a:lnTo>
                    <a:lnTo>
                      <a:pt x="44" y="7"/>
                    </a:lnTo>
                    <a:lnTo>
                      <a:pt x="40" y="9"/>
                    </a:lnTo>
                    <a:lnTo>
                      <a:pt x="36" y="9"/>
                    </a:lnTo>
                    <a:lnTo>
                      <a:pt x="31" y="10"/>
                    </a:lnTo>
                    <a:lnTo>
                      <a:pt x="27" y="12"/>
                    </a:lnTo>
                    <a:lnTo>
                      <a:pt x="22" y="12"/>
                    </a:lnTo>
                    <a:lnTo>
                      <a:pt x="20" y="16"/>
                    </a:lnTo>
                    <a:lnTo>
                      <a:pt x="17" y="18"/>
                    </a:lnTo>
                    <a:lnTo>
                      <a:pt x="17" y="21"/>
                    </a:lnTo>
                    <a:lnTo>
                      <a:pt x="18" y="25"/>
                    </a:lnTo>
                    <a:lnTo>
                      <a:pt x="20" y="32"/>
                    </a:lnTo>
                    <a:lnTo>
                      <a:pt x="26" y="32"/>
                    </a:lnTo>
                    <a:lnTo>
                      <a:pt x="31" y="30"/>
                    </a:lnTo>
                    <a:lnTo>
                      <a:pt x="38" y="25"/>
                    </a:lnTo>
                    <a:lnTo>
                      <a:pt x="45" y="19"/>
                    </a:lnTo>
                    <a:lnTo>
                      <a:pt x="51" y="16"/>
                    </a:lnTo>
                    <a:lnTo>
                      <a:pt x="56" y="18"/>
                    </a:lnTo>
                    <a:lnTo>
                      <a:pt x="62" y="23"/>
                    </a:lnTo>
                    <a:lnTo>
                      <a:pt x="62" y="38"/>
                    </a:lnTo>
                    <a:lnTo>
                      <a:pt x="51" y="47"/>
                    </a:lnTo>
                    <a:lnTo>
                      <a:pt x="42" y="48"/>
                    </a:lnTo>
                    <a:lnTo>
                      <a:pt x="29" y="47"/>
                    </a:lnTo>
                    <a:lnTo>
                      <a:pt x="18" y="50"/>
                    </a:lnTo>
                    <a:lnTo>
                      <a:pt x="6" y="59"/>
                    </a:lnTo>
                    <a:lnTo>
                      <a:pt x="2" y="50"/>
                    </a:lnTo>
                    <a:lnTo>
                      <a:pt x="4" y="41"/>
                    </a:lnTo>
                    <a:lnTo>
                      <a:pt x="8" y="32"/>
                    </a:lnTo>
                    <a:lnTo>
                      <a:pt x="11" y="25"/>
                    </a:lnTo>
                    <a:lnTo>
                      <a:pt x="8" y="19"/>
                    </a:lnTo>
                    <a:lnTo>
                      <a:pt x="0" y="18"/>
                    </a:lnTo>
                    <a:lnTo>
                      <a:pt x="0" y="9"/>
                    </a:lnTo>
                    <a:lnTo>
                      <a:pt x="6" y="5"/>
                    </a:lnTo>
                    <a:lnTo>
                      <a:pt x="15" y="3"/>
                    </a:lnTo>
                    <a:lnTo>
                      <a:pt x="24" y="3"/>
                    </a:lnTo>
                    <a:lnTo>
                      <a:pt x="33" y="1"/>
                    </a:lnTo>
                    <a:lnTo>
                      <a:pt x="4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2" name="Freeform 469"/>
              <p:cNvSpPr>
                <a:spLocks/>
              </p:cNvSpPr>
              <p:nvPr/>
            </p:nvSpPr>
            <p:spPr bwMode="auto">
              <a:xfrm>
                <a:off x="4787" y="2270"/>
                <a:ext cx="1" cy="1"/>
              </a:xfrm>
              <a:custGeom>
                <a:avLst/>
                <a:gdLst>
                  <a:gd name="T0" fmla="*/ 2 w 2"/>
                  <a:gd name="T1" fmla="*/ 0 h 4"/>
                  <a:gd name="T2" fmla="*/ 2 w 2"/>
                  <a:gd name="T3" fmla="*/ 2 h 4"/>
                  <a:gd name="T4" fmla="*/ 0 w 2"/>
                  <a:gd name="T5" fmla="*/ 4 h 4"/>
                  <a:gd name="T6" fmla="*/ 0 w 2"/>
                  <a:gd name="T7" fmla="*/ 4 h 4"/>
                  <a:gd name="T8" fmla="*/ 0 w 2"/>
                  <a:gd name="T9" fmla="*/ 4 h 4"/>
                  <a:gd name="T10" fmla="*/ 2 w 2"/>
                  <a:gd name="T11" fmla="*/ 4 h 4"/>
                  <a:gd name="T12" fmla="*/ 2 w 2"/>
                  <a:gd name="T13" fmla="*/ 2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2"/>
                    </a:lnTo>
                    <a:lnTo>
                      <a:pt x="0" y="4"/>
                    </a:lnTo>
                    <a:lnTo>
                      <a:pt x="0" y="4"/>
                    </a:lnTo>
                    <a:lnTo>
                      <a:pt x="0" y="4"/>
                    </a:lnTo>
                    <a:lnTo>
                      <a:pt x="2" y="4"/>
                    </a:lnTo>
                    <a:lnTo>
                      <a:pt x="2"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3" name="Freeform 470"/>
              <p:cNvSpPr>
                <a:spLocks/>
              </p:cNvSpPr>
              <p:nvPr/>
            </p:nvSpPr>
            <p:spPr bwMode="auto">
              <a:xfrm>
                <a:off x="4754" y="2231"/>
                <a:ext cx="20" cy="11"/>
              </a:xfrm>
              <a:custGeom>
                <a:avLst/>
                <a:gdLst>
                  <a:gd name="T0" fmla="*/ 42 w 42"/>
                  <a:gd name="T1" fmla="*/ 0 h 21"/>
                  <a:gd name="T2" fmla="*/ 38 w 42"/>
                  <a:gd name="T3" fmla="*/ 7 h 21"/>
                  <a:gd name="T4" fmla="*/ 34 w 42"/>
                  <a:gd name="T5" fmla="*/ 12 h 21"/>
                  <a:gd name="T6" fmla="*/ 31 w 42"/>
                  <a:gd name="T7" fmla="*/ 16 h 21"/>
                  <a:gd name="T8" fmla="*/ 25 w 42"/>
                  <a:gd name="T9" fmla="*/ 18 h 21"/>
                  <a:gd name="T10" fmla="*/ 22 w 42"/>
                  <a:gd name="T11" fmla="*/ 19 h 21"/>
                  <a:gd name="T12" fmla="*/ 16 w 42"/>
                  <a:gd name="T13" fmla="*/ 21 h 21"/>
                  <a:gd name="T14" fmla="*/ 13 w 42"/>
                  <a:gd name="T15" fmla="*/ 21 h 21"/>
                  <a:gd name="T16" fmla="*/ 9 w 42"/>
                  <a:gd name="T17" fmla="*/ 19 h 21"/>
                  <a:gd name="T18" fmla="*/ 5 w 42"/>
                  <a:gd name="T19" fmla="*/ 18 h 21"/>
                  <a:gd name="T20" fmla="*/ 2 w 42"/>
                  <a:gd name="T21" fmla="*/ 16 h 21"/>
                  <a:gd name="T22" fmla="*/ 0 w 42"/>
                  <a:gd name="T23" fmla="*/ 14 h 21"/>
                  <a:gd name="T24" fmla="*/ 0 w 42"/>
                  <a:gd name="T25" fmla="*/ 12 h 21"/>
                  <a:gd name="T26" fmla="*/ 0 w 42"/>
                  <a:gd name="T27" fmla="*/ 10 h 21"/>
                  <a:gd name="T28" fmla="*/ 4 w 42"/>
                  <a:gd name="T29" fmla="*/ 7 h 21"/>
                  <a:gd name="T30" fmla="*/ 7 w 42"/>
                  <a:gd name="T31" fmla="*/ 5 h 21"/>
                  <a:gd name="T32" fmla="*/ 13 w 42"/>
                  <a:gd name="T33" fmla="*/ 3 h 21"/>
                  <a:gd name="T34" fmla="*/ 20 w 42"/>
                  <a:gd name="T35" fmla="*/ 1 h 21"/>
                  <a:gd name="T36" fmla="*/ 29 w 42"/>
                  <a:gd name="T37" fmla="*/ 0 h 21"/>
                  <a:gd name="T38" fmla="*/ 42 w 42"/>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21">
                    <a:moveTo>
                      <a:pt x="42" y="0"/>
                    </a:moveTo>
                    <a:lnTo>
                      <a:pt x="38" y="7"/>
                    </a:lnTo>
                    <a:lnTo>
                      <a:pt x="34" y="12"/>
                    </a:lnTo>
                    <a:lnTo>
                      <a:pt x="31" y="16"/>
                    </a:lnTo>
                    <a:lnTo>
                      <a:pt x="25" y="18"/>
                    </a:lnTo>
                    <a:lnTo>
                      <a:pt x="22" y="19"/>
                    </a:lnTo>
                    <a:lnTo>
                      <a:pt x="16" y="21"/>
                    </a:lnTo>
                    <a:lnTo>
                      <a:pt x="13" y="21"/>
                    </a:lnTo>
                    <a:lnTo>
                      <a:pt x="9" y="19"/>
                    </a:lnTo>
                    <a:lnTo>
                      <a:pt x="5" y="18"/>
                    </a:lnTo>
                    <a:lnTo>
                      <a:pt x="2" y="16"/>
                    </a:lnTo>
                    <a:lnTo>
                      <a:pt x="0" y="14"/>
                    </a:lnTo>
                    <a:lnTo>
                      <a:pt x="0" y="12"/>
                    </a:lnTo>
                    <a:lnTo>
                      <a:pt x="0" y="10"/>
                    </a:lnTo>
                    <a:lnTo>
                      <a:pt x="4" y="7"/>
                    </a:lnTo>
                    <a:lnTo>
                      <a:pt x="7" y="5"/>
                    </a:lnTo>
                    <a:lnTo>
                      <a:pt x="13" y="3"/>
                    </a:lnTo>
                    <a:lnTo>
                      <a:pt x="20" y="1"/>
                    </a:lnTo>
                    <a:lnTo>
                      <a:pt x="29" y="0"/>
                    </a:lnTo>
                    <a:lnTo>
                      <a:pt x="4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4" name="Freeform 471"/>
              <p:cNvSpPr>
                <a:spLocks/>
              </p:cNvSpPr>
              <p:nvPr/>
            </p:nvSpPr>
            <p:spPr bwMode="auto">
              <a:xfrm>
                <a:off x="4760" y="2247"/>
                <a:ext cx="14" cy="15"/>
              </a:xfrm>
              <a:custGeom>
                <a:avLst/>
                <a:gdLst>
                  <a:gd name="T0" fmla="*/ 23 w 29"/>
                  <a:gd name="T1" fmla="*/ 0 h 31"/>
                  <a:gd name="T2" fmla="*/ 29 w 29"/>
                  <a:gd name="T3" fmla="*/ 31 h 31"/>
                  <a:gd name="T4" fmla="*/ 23 w 29"/>
                  <a:gd name="T5" fmla="*/ 31 h 31"/>
                  <a:gd name="T6" fmla="*/ 20 w 29"/>
                  <a:gd name="T7" fmla="*/ 29 h 31"/>
                  <a:gd name="T8" fmla="*/ 16 w 29"/>
                  <a:gd name="T9" fmla="*/ 25 h 31"/>
                  <a:gd name="T10" fmla="*/ 12 w 29"/>
                  <a:gd name="T11" fmla="*/ 22 h 31"/>
                  <a:gd name="T12" fmla="*/ 9 w 29"/>
                  <a:gd name="T13" fmla="*/ 20 h 31"/>
                  <a:gd name="T14" fmla="*/ 5 w 29"/>
                  <a:gd name="T15" fmla="*/ 16 h 31"/>
                  <a:gd name="T16" fmla="*/ 0 w 29"/>
                  <a:gd name="T17" fmla="*/ 16 h 31"/>
                  <a:gd name="T18" fmla="*/ 0 w 29"/>
                  <a:gd name="T19" fmla="*/ 11 h 31"/>
                  <a:gd name="T20" fmla="*/ 3 w 29"/>
                  <a:gd name="T21" fmla="*/ 7 h 31"/>
                  <a:gd name="T22" fmla="*/ 5 w 29"/>
                  <a:gd name="T23" fmla="*/ 6 h 31"/>
                  <a:gd name="T24" fmla="*/ 9 w 29"/>
                  <a:gd name="T25" fmla="*/ 4 h 31"/>
                  <a:gd name="T26" fmla="*/ 14 w 29"/>
                  <a:gd name="T27" fmla="*/ 2 h 31"/>
                  <a:gd name="T28" fmla="*/ 20 w 29"/>
                  <a:gd name="T29" fmla="*/ 2 h 31"/>
                  <a:gd name="T30" fmla="*/ 23 w 29"/>
                  <a:gd name="T3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1">
                    <a:moveTo>
                      <a:pt x="23" y="0"/>
                    </a:moveTo>
                    <a:lnTo>
                      <a:pt x="29" y="31"/>
                    </a:lnTo>
                    <a:lnTo>
                      <a:pt x="23" y="31"/>
                    </a:lnTo>
                    <a:lnTo>
                      <a:pt x="20" y="29"/>
                    </a:lnTo>
                    <a:lnTo>
                      <a:pt x="16" y="25"/>
                    </a:lnTo>
                    <a:lnTo>
                      <a:pt x="12" y="22"/>
                    </a:lnTo>
                    <a:lnTo>
                      <a:pt x="9" y="20"/>
                    </a:lnTo>
                    <a:lnTo>
                      <a:pt x="5" y="16"/>
                    </a:lnTo>
                    <a:lnTo>
                      <a:pt x="0" y="16"/>
                    </a:lnTo>
                    <a:lnTo>
                      <a:pt x="0" y="11"/>
                    </a:lnTo>
                    <a:lnTo>
                      <a:pt x="3" y="7"/>
                    </a:lnTo>
                    <a:lnTo>
                      <a:pt x="5" y="6"/>
                    </a:lnTo>
                    <a:lnTo>
                      <a:pt x="9" y="4"/>
                    </a:lnTo>
                    <a:lnTo>
                      <a:pt x="14" y="2"/>
                    </a:lnTo>
                    <a:lnTo>
                      <a:pt x="20" y="2"/>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5" name="Freeform 472"/>
              <p:cNvSpPr>
                <a:spLocks/>
              </p:cNvSpPr>
              <p:nvPr/>
            </p:nvSpPr>
            <p:spPr bwMode="auto">
              <a:xfrm>
                <a:off x="4733" y="2040"/>
                <a:ext cx="2" cy="4"/>
              </a:xfrm>
              <a:custGeom>
                <a:avLst/>
                <a:gdLst>
                  <a:gd name="T0" fmla="*/ 3 w 3"/>
                  <a:gd name="T1" fmla="*/ 0 h 7"/>
                  <a:gd name="T2" fmla="*/ 3 w 3"/>
                  <a:gd name="T3" fmla="*/ 0 h 7"/>
                  <a:gd name="T4" fmla="*/ 3 w 3"/>
                  <a:gd name="T5" fmla="*/ 2 h 7"/>
                  <a:gd name="T6" fmla="*/ 1 w 3"/>
                  <a:gd name="T7" fmla="*/ 4 h 7"/>
                  <a:gd name="T8" fmla="*/ 0 w 3"/>
                  <a:gd name="T9" fmla="*/ 7 h 7"/>
                  <a:gd name="T10" fmla="*/ 0 w 3"/>
                  <a:gd name="T11" fmla="*/ 4 h 7"/>
                  <a:gd name="T12" fmla="*/ 0 w 3"/>
                  <a:gd name="T13" fmla="*/ 0 h 7"/>
                  <a:gd name="T14" fmla="*/ 1 w 3"/>
                  <a:gd name="T15" fmla="*/ 0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0"/>
                    </a:lnTo>
                    <a:lnTo>
                      <a:pt x="3" y="2"/>
                    </a:lnTo>
                    <a:lnTo>
                      <a:pt x="1" y="4"/>
                    </a:lnTo>
                    <a:lnTo>
                      <a:pt x="0" y="7"/>
                    </a:lnTo>
                    <a:lnTo>
                      <a:pt x="0" y="4"/>
                    </a:lnTo>
                    <a:lnTo>
                      <a:pt x="0" y="0"/>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6" name="Freeform 473"/>
              <p:cNvSpPr>
                <a:spLocks/>
              </p:cNvSpPr>
              <p:nvPr/>
            </p:nvSpPr>
            <p:spPr bwMode="auto">
              <a:xfrm>
                <a:off x="4752" y="2252"/>
                <a:ext cx="8" cy="9"/>
              </a:xfrm>
              <a:custGeom>
                <a:avLst/>
                <a:gdLst>
                  <a:gd name="T0" fmla="*/ 4 w 17"/>
                  <a:gd name="T1" fmla="*/ 0 h 20"/>
                  <a:gd name="T2" fmla="*/ 8 w 17"/>
                  <a:gd name="T3" fmla="*/ 0 h 20"/>
                  <a:gd name="T4" fmla="*/ 11 w 17"/>
                  <a:gd name="T5" fmla="*/ 2 h 20"/>
                  <a:gd name="T6" fmla="*/ 17 w 17"/>
                  <a:gd name="T7" fmla="*/ 7 h 20"/>
                  <a:gd name="T8" fmla="*/ 15 w 17"/>
                  <a:gd name="T9" fmla="*/ 13 h 20"/>
                  <a:gd name="T10" fmla="*/ 13 w 17"/>
                  <a:gd name="T11" fmla="*/ 16 h 20"/>
                  <a:gd name="T12" fmla="*/ 11 w 17"/>
                  <a:gd name="T13" fmla="*/ 18 h 20"/>
                  <a:gd name="T14" fmla="*/ 8 w 17"/>
                  <a:gd name="T15" fmla="*/ 20 h 20"/>
                  <a:gd name="T16" fmla="*/ 6 w 17"/>
                  <a:gd name="T17" fmla="*/ 18 h 20"/>
                  <a:gd name="T18" fmla="*/ 4 w 17"/>
                  <a:gd name="T19" fmla="*/ 16 h 20"/>
                  <a:gd name="T20" fmla="*/ 2 w 17"/>
                  <a:gd name="T21" fmla="*/ 15 h 20"/>
                  <a:gd name="T22" fmla="*/ 2 w 17"/>
                  <a:gd name="T23" fmla="*/ 11 h 20"/>
                  <a:gd name="T24" fmla="*/ 0 w 17"/>
                  <a:gd name="T25" fmla="*/ 7 h 20"/>
                  <a:gd name="T26" fmla="*/ 0 w 17"/>
                  <a:gd name="T27" fmla="*/ 4 h 20"/>
                  <a:gd name="T28" fmla="*/ 2 w 17"/>
                  <a:gd name="T29" fmla="*/ 2 h 20"/>
                  <a:gd name="T30" fmla="*/ 2 w 17"/>
                  <a:gd name="T31" fmla="*/ 0 h 20"/>
                  <a:gd name="T32" fmla="*/ 4 w 17"/>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0">
                    <a:moveTo>
                      <a:pt x="4" y="0"/>
                    </a:moveTo>
                    <a:lnTo>
                      <a:pt x="8" y="0"/>
                    </a:lnTo>
                    <a:lnTo>
                      <a:pt x="11" y="2"/>
                    </a:lnTo>
                    <a:lnTo>
                      <a:pt x="17" y="7"/>
                    </a:lnTo>
                    <a:lnTo>
                      <a:pt x="15" y="13"/>
                    </a:lnTo>
                    <a:lnTo>
                      <a:pt x="13" y="16"/>
                    </a:lnTo>
                    <a:lnTo>
                      <a:pt x="11" y="18"/>
                    </a:lnTo>
                    <a:lnTo>
                      <a:pt x="8" y="20"/>
                    </a:lnTo>
                    <a:lnTo>
                      <a:pt x="6" y="18"/>
                    </a:lnTo>
                    <a:lnTo>
                      <a:pt x="4" y="16"/>
                    </a:lnTo>
                    <a:lnTo>
                      <a:pt x="2" y="15"/>
                    </a:lnTo>
                    <a:lnTo>
                      <a:pt x="2" y="11"/>
                    </a:lnTo>
                    <a:lnTo>
                      <a:pt x="0" y="7"/>
                    </a:lnTo>
                    <a:lnTo>
                      <a:pt x="0" y="4"/>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7" name="Freeform 474"/>
              <p:cNvSpPr>
                <a:spLocks/>
              </p:cNvSpPr>
              <p:nvPr/>
            </p:nvSpPr>
            <p:spPr bwMode="auto">
              <a:xfrm>
                <a:off x="4731" y="2234"/>
                <a:ext cx="1" cy="1"/>
              </a:xfrm>
              <a:custGeom>
                <a:avLst/>
                <a:gdLst>
                  <a:gd name="T0" fmla="*/ 2 w 2"/>
                  <a:gd name="T1" fmla="*/ 0 h 4"/>
                  <a:gd name="T2" fmla="*/ 2 w 2"/>
                  <a:gd name="T3" fmla="*/ 0 h 4"/>
                  <a:gd name="T4" fmla="*/ 0 w 2"/>
                  <a:gd name="T5" fmla="*/ 2 h 4"/>
                  <a:gd name="T6" fmla="*/ 0 w 2"/>
                  <a:gd name="T7" fmla="*/ 2 h 4"/>
                  <a:gd name="T8" fmla="*/ 0 w 2"/>
                  <a:gd name="T9" fmla="*/ 4 h 4"/>
                  <a:gd name="T10" fmla="*/ 0 w 2"/>
                  <a:gd name="T11" fmla="*/ 4 h 4"/>
                  <a:gd name="T12" fmla="*/ 0 w 2"/>
                  <a:gd name="T13" fmla="*/ 4 h 4"/>
                  <a:gd name="T14" fmla="*/ 0 w 2"/>
                  <a:gd name="T15" fmla="*/ 2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2"/>
                    </a:lnTo>
                    <a:lnTo>
                      <a:pt x="0" y="2"/>
                    </a:lnTo>
                    <a:lnTo>
                      <a:pt x="0" y="4"/>
                    </a:lnTo>
                    <a:lnTo>
                      <a:pt x="0" y="4"/>
                    </a:lnTo>
                    <a:lnTo>
                      <a:pt x="0" y="4"/>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8" name="Freeform 475"/>
              <p:cNvSpPr>
                <a:spLocks/>
              </p:cNvSpPr>
              <p:nvPr/>
            </p:nvSpPr>
            <p:spPr bwMode="auto">
              <a:xfrm>
                <a:off x="4733" y="2245"/>
                <a:ext cx="3" cy="5"/>
              </a:xfrm>
              <a:custGeom>
                <a:avLst/>
                <a:gdLst>
                  <a:gd name="T0" fmla="*/ 3 w 5"/>
                  <a:gd name="T1" fmla="*/ 0 h 10"/>
                  <a:gd name="T2" fmla="*/ 5 w 5"/>
                  <a:gd name="T3" fmla="*/ 2 h 10"/>
                  <a:gd name="T4" fmla="*/ 5 w 5"/>
                  <a:gd name="T5" fmla="*/ 4 h 10"/>
                  <a:gd name="T6" fmla="*/ 3 w 5"/>
                  <a:gd name="T7" fmla="*/ 6 h 10"/>
                  <a:gd name="T8" fmla="*/ 1 w 5"/>
                  <a:gd name="T9" fmla="*/ 10 h 10"/>
                  <a:gd name="T10" fmla="*/ 0 w 5"/>
                  <a:gd name="T11" fmla="*/ 6 h 10"/>
                  <a:gd name="T12" fmla="*/ 1 w 5"/>
                  <a:gd name="T13" fmla="*/ 2 h 10"/>
                  <a:gd name="T14" fmla="*/ 3 w 5"/>
                  <a:gd name="T15" fmla="*/ 0 h 10"/>
                  <a:gd name="T16" fmla="*/ 3 w 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3" y="0"/>
                    </a:moveTo>
                    <a:lnTo>
                      <a:pt x="5" y="2"/>
                    </a:lnTo>
                    <a:lnTo>
                      <a:pt x="5" y="4"/>
                    </a:lnTo>
                    <a:lnTo>
                      <a:pt x="3" y="6"/>
                    </a:lnTo>
                    <a:lnTo>
                      <a:pt x="1" y="10"/>
                    </a:lnTo>
                    <a:lnTo>
                      <a:pt x="0" y="6"/>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9" name="Freeform 476"/>
              <p:cNvSpPr>
                <a:spLocks/>
              </p:cNvSpPr>
              <p:nvPr/>
            </p:nvSpPr>
            <p:spPr bwMode="auto">
              <a:xfrm>
                <a:off x="4708" y="2216"/>
                <a:ext cx="8" cy="5"/>
              </a:xfrm>
              <a:custGeom>
                <a:avLst/>
                <a:gdLst>
                  <a:gd name="T0" fmla="*/ 16 w 16"/>
                  <a:gd name="T1" fmla="*/ 0 h 9"/>
                  <a:gd name="T2" fmla="*/ 16 w 16"/>
                  <a:gd name="T3" fmla="*/ 3 h 9"/>
                  <a:gd name="T4" fmla="*/ 15 w 16"/>
                  <a:gd name="T5" fmla="*/ 7 h 9"/>
                  <a:gd name="T6" fmla="*/ 13 w 16"/>
                  <a:gd name="T7" fmla="*/ 9 h 9"/>
                  <a:gd name="T8" fmla="*/ 9 w 16"/>
                  <a:gd name="T9" fmla="*/ 9 h 9"/>
                  <a:gd name="T10" fmla="*/ 6 w 16"/>
                  <a:gd name="T11" fmla="*/ 9 h 9"/>
                  <a:gd name="T12" fmla="*/ 2 w 16"/>
                  <a:gd name="T13" fmla="*/ 7 h 9"/>
                  <a:gd name="T14" fmla="*/ 0 w 16"/>
                  <a:gd name="T15" fmla="*/ 2 h 9"/>
                  <a:gd name="T16" fmla="*/ 16 w 1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16" y="0"/>
                    </a:moveTo>
                    <a:lnTo>
                      <a:pt x="16" y="3"/>
                    </a:lnTo>
                    <a:lnTo>
                      <a:pt x="15" y="7"/>
                    </a:lnTo>
                    <a:lnTo>
                      <a:pt x="13" y="9"/>
                    </a:lnTo>
                    <a:lnTo>
                      <a:pt x="9" y="9"/>
                    </a:lnTo>
                    <a:lnTo>
                      <a:pt x="6" y="9"/>
                    </a:lnTo>
                    <a:lnTo>
                      <a:pt x="2" y="7"/>
                    </a:lnTo>
                    <a:lnTo>
                      <a:pt x="0" y="2"/>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0" name="Freeform 477"/>
              <p:cNvSpPr>
                <a:spLocks/>
              </p:cNvSpPr>
              <p:nvPr/>
            </p:nvSpPr>
            <p:spPr bwMode="auto">
              <a:xfrm>
                <a:off x="4659" y="2343"/>
                <a:ext cx="5" cy="5"/>
              </a:xfrm>
              <a:custGeom>
                <a:avLst/>
                <a:gdLst>
                  <a:gd name="T0" fmla="*/ 3 w 11"/>
                  <a:gd name="T1" fmla="*/ 0 h 11"/>
                  <a:gd name="T2" fmla="*/ 7 w 11"/>
                  <a:gd name="T3" fmla="*/ 0 h 11"/>
                  <a:gd name="T4" fmla="*/ 9 w 11"/>
                  <a:gd name="T5" fmla="*/ 2 h 11"/>
                  <a:gd name="T6" fmla="*/ 11 w 11"/>
                  <a:gd name="T7" fmla="*/ 6 h 11"/>
                  <a:gd name="T8" fmla="*/ 11 w 11"/>
                  <a:gd name="T9" fmla="*/ 9 h 11"/>
                  <a:gd name="T10" fmla="*/ 2 w 11"/>
                  <a:gd name="T11" fmla="*/ 11 h 11"/>
                  <a:gd name="T12" fmla="*/ 0 w 11"/>
                  <a:gd name="T13" fmla="*/ 0 h 11"/>
                  <a:gd name="T14" fmla="*/ 3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3" y="0"/>
                    </a:moveTo>
                    <a:lnTo>
                      <a:pt x="7" y="0"/>
                    </a:lnTo>
                    <a:lnTo>
                      <a:pt x="9" y="2"/>
                    </a:lnTo>
                    <a:lnTo>
                      <a:pt x="11" y="6"/>
                    </a:lnTo>
                    <a:lnTo>
                      <a:pt x="11" y="9"/>
                    </a:lnTo>
                    <a:lnTo>
                      <a:pt x="2" y="11"/>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1" name="Freeform 478"/>
              <p:cNvSpPr>
                <a:spLocks/>
              </p:cNvSpPr>
              <p:nvPr/>
            </p:nvSpPr>
            <p:spPr bwMode="auto">
              <a:xfrm>
                <a:off x="4609" y="1994"/>
                <a:ext cx="4" cy="5"/>
              </a:xfrm>
              <a:custGeom>
                <a:avLst/>
                <a:gdLst>
                  <a:gd name="T0" fmla="*/ 0 w 7"/>
                  <a:gd name="T1" fmla="*/ 0 h 9"/>
                  <a:gd name="T2" fmla="*/ 3 w 7"/>
                  <a:gd name="T3" fmla="*/ 0 h 9"/>
                  <a:gd name="T4" fmla="*/ 5 w 7"/>
                  <a:gd name="T5" fmla="*/ 0 h 9"/>
                  <a:gd name="T6" fmla="*/ 7 w 7"/>
                  <a:gd name="T7" fmla="*/ 4 h 9"/>
                  <a:gd name="T8" fmla="*/ 7 w 7"/>
                  <a:gd name="T9" fmla="*/ 5 h 9"/>
                  <a:gd name="T10" fmla="*/ 5 w 7"/>
                  <a:gd name="T11" fmla="*/ 7 h 9"/>
                  <a:gd name="T12" fmla="*/ 1 w 7"/>
                  <a:gd name="T13" fmla="*/ 9 h 9"/>
                  <a:gd name="T14" fmla="*/ 0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0" y="0"/>
                    </a:moveTo>
                    <a:lnTo>
                      <a:pt x="3" y="0"/>
                    </a:lnTo>
                    <a:lnTo>
                      <a:pt x="5" y="0"/>
                    </a:lnTo>
                    <a:lnTo>
                      <a:pt x="7" y="4"/>
                    </a:lnTo>
                    <a:lnTo>
                      <a:pt x="7" y="5"/>
                    </a:lnTo>
                    <a:lnTo>
                      <a:pt x="5" y="7"/>
                    </a:lnTo>
                    <a:lnTo>
                      <a:pt x="1"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2" name="Freeform 479"/>
              <p:cNvSpPr>
                <a:spLocks/>
              </p:cNvSpPr>
              <p:nvPr/>
            </p:nvSpPr>
            <p:spPr bwMode="auto">
              <a:xfrm>
                <a:off x="4533" y="1902"/>
                <a:ext cx="10" cy="6"/>
              </a:xfrm>
              <a:custGeom>
                <a:avLst/>
                <a:gdLst>
                  <a:gd name="T0" fmla="*/ 9 w 20"/>
                  <a:gd name="T1" fmla="*/ 0 h 11"/>
                  <a:gd name="T2" fmla="*/ 15 w 20"/>
                  <a:gd name="T3" fmla="*/ 2 h 11"/>
                  <a:gd name="T4" fmla="*/ 18 w 20"/>
                  <a:gd name="T5" fmla="*/ 4 h 11"/>
                  <a:gd name="T6" fmla="*/ 20 w 20"/>
                  <a:gd name="T7" fmla="*/ 5 h 11"/>
                  <a:gd name="T8" fmla="*/ 20 w 20"/>
                  <a:gd name="T9" fmla="*/ 5 h 11"/>
                  <a:gd name="T10" fmla="*/ 18 w 20"/>
                  <a:gd name="T11" fmla="*/ 7 h 11"/>
                  <a:gd name="T12" fmla="*/ 15 w 20"/>
                  <a:gd name="T13" fmla="*/ 9 h 11"/>
                  <a:gd name="T14" fmla="*/ 13 w 20"/>
                  <a:gd name="T15" fmla="*/ 9 h 11"/>
                  <a:gd name="T16" fmla="*/ 9 w 20"/>
                  <a:gd name="T17" fmla="*/ 11 h 11"/>
                  <a:gd name="T18" fmla="*/ 6 w 20"/>
                  <a:gd name="T19" fmla="*/ 11 h 11"/>
                  <a:gd name="T20" fmla="*/ 4 w 20"/>
                  <a:gd name="T21" fmla="*/ 11 h 11"/>
                  <a:gd name="T22" fmla="*/ 2 w 20"/>
                  <a:gd name="T23" fmla="*/ 9 h 11"/>
                  <a:gd name="T24" fmla="*/ 0 w 20"/>
                  <a:gd name="T25" fmla="*/ 9 h 11"/>
                  <a:gd name="T26" fmla="*/ 2 w 20"/>
                  <a:gd name="T27" fmla="*/ 7 h 11"/>
                  <a:gd name="T28" fmla="*/ 4 w 20"/>
                  <a:gd name="T29" fmla="*/ 4 h 11"/>
                  <a:gd name="T30" fmla="*/ 9 w 20"/>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1">
                    <a:moveTo>
                      <a:pt x="9" y="0"/>
                    </a:moveTo>
                    <a:lnTo>
                      <a:pt x="15" y="2"/>
                    </a:lnTo>
                    <a:lnTo>
                      <a:pt x="18" y="4"/>
                    </a:lnTo>
                    <a:lnTo>
                      <a:pt x="20" y="5"/>
                    </a:lnTo>
                    <a:lnTo>
                      <a:pt x="20" y="5"/>
                    </a:lnTo>
                    <a:lnTo>
                      <a:pt x="18" y="7"/>
                    </a:lnTo>
                    <a:lnTo>
                      <a:pt x="15" y="9"/>
                    </a:lnTo>
                    <a:lnTo>
                      <a:pt x="13" y="9"/>
                    </a:lnTo>
                    <a:lnTo>
                      <a:pt x="9" y="11"/>
                    </a:lnTo>
                    <a:lnTo>
                      <a:pt x="6" y="11"/>
                    </a:lnTo>
                    <a:lnTo>
                      <a:pt x="4" y="11"/>
                    </a:lnTo>
                    <a:lnTo>
                      <a:pt x="2" y="9"/>
                    </a:lnTo>
                    <a:lnTo>
                      <a:pt x="0" y="9"/>
                    </a:lnTo>
                    <a:lnTo>
                      <a:pt x="2" y="7"/>
                    </a:lnTo>
                    <a:lnTo>
                      <a:pt x="4"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3" name="Freeform 480"/>
              <p:cNvSpPr>
                <a:spLocks/>
              </p:cNvSpPr>
              <p:nvPr/>
            </p:nvSpPr>
            <p:spPr bwMode="auto">
              <a:xfrm>
                <a:off x="4516" y="1840"/>
                <a:ext cx="5" cy="4"/>
              </a:xfrm>
              <a:custGeom>
                <a:avLst/>
                <a:gdLst>
                  <a:gd name="T0" fmla="*/ 5 w 9"/>
                  <a:gd name="T1" fmla="*/ 0 h 8"/>
                  <a:gd name="T2" fmla="*/ 7 w 9"/>
                  <a:gd name="T3" fmla="*/ 2 h 8"/>
                  <a:gd name="T4" fmla="*/ 9 w 9"/>
                  <a:gd name="T5" fmla="*/ 6 h 8"/>
                  <a:gd name="T6" fmla="*/ 0 w 9"/>
                  <a:gd name="T7" fmla="*/ 8 h 8"/>
                  <a:gd name="T8" fmla="*/ 0 w 9"/>
                  <a:gd name="T9" fmla="*/ 4 h 8"/>
                  <a:gd name="T10" fmla="*/ 2 w 9"/>
                  <a:gd name="T11" fmla="*/ 2 h 8"/>
                  <a:gd name="T12" fmla="*/ 3 w 9"/>
                  <a:gd name="T13" fmla="*/ 0 h 8"/>
                  <a:gd name="T14" fmla="*/ 5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5" y="0"/>
                    </a:moveTo>
                    <a:lnTo>
                      <a:pt x="7" y="2"/>
                    </a:lnTo>
                    <a:lnTo>
                      <a:pt x="9" y="6"/>
                    </a:lnTo>
                    <a:lnTo>
                      <a:pt x="0" y="8"/>
                    </a:lnTo>
                    <a:lnTo>
                      <a:pt x="0" y="4"/>
                    </a:lnTo>
                    <a:lnTo>
                      <a:pt x="2"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4" name="Freeform 481"/>
              <p:cNvSpPr>
                <a:spLocks/>
              </p:cNvSpPr>
              <p:nvPr/>
            </p:nvSpPr>
            <p:spPr bwMode="auto">
              <a:xfrm>
                <a:off x="4530" y="2237"/>
                <a:ext cx="25" cy="9"/>
              </a:xfrm>
              <a:custGeom>
                <a:avLst/>
                <a:gdLst>
                  <a:gd name="T0" fmla="*/ 39 w 50"/>
                  <a:gd name="T1" fmla="*/ 0 h 18"/>
                  <a:gd name="T2" fmla="*/ 47 w 50"/>
                  <a:gd name="T3" fmla="*/ 2 h 18"/>
                  <a:gd name="T4" fmla="*/ 50 w 50"/>
                  <a:gd name="T5" fmla="*/ 9 h 18"/>
                  <a:gd name="T6" fmla="*/ 41 w 50"/>
                  <a:gd name="T7" fmla="*/ 9 h 18"/>
                  <a:gd name="T8" fmla="*/ 32 w 50"/>
                  <a:gd name="T9" fmla="*/ 13 h 18"/>
                  <a:gd name="T10" fmla="*/ 21 w 50"/>
                  <a:gd name="T11" fmla="*/ 16 h 18"/>
                  <a:gd name="T12" fmla="*/ 11 w 50"/>
                  <a:gd name="T13" fmla="*/ 18 h 18"/>
                  <a:gd name="T14" fmla="*/ 3 w 50"/>
                  <a:gd name="T15" fmla="*/ 16 h 18"/>
                  <a:gd name="T16" fmla="*/ 0 w 50"/>
                  <a:gd name="T17" fmla="*/ 9 h 18"/>
                  <a:gd name="T18" fmla="*/ 9 w 50"/>
                  <a:gd name="T19" fmla="*/ 9 h 18"/>
                  <a:gd name="T20" fmla="*/ 18 w 50"/>
                  <a:gd name="T21" fmla="*/ 6 h 18"/>
                  <a:gd name="T22" fmla="*/ 29 w 50"/>
                  <a:gd name="T23" fmla="*/ 2 h 18"/>
                  <a:gd name="T24" fmla="*/ 39 w 50"/>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18">
                    <a:moveTo>
                      <a:pt x="39" y="0"/>
                    </a:moveTo>
                    <a:lnTo>
                      <a:pt x="47" y="2"/>
                    </a:lnTo>
                    <a:lnTo>
                      <a:pt x="50" y="9"/>
                    </a:lnTo>
                    <a:lnTo>
                      <a:pt x="41" y="9"/>
                    </a:lnTo>
                    <a:lnTo>
                      <a:pt x="32" y="13"/>
                    </a:lnTo>
                    <a:lnTo>
                      <a:pt x="21" y="16"/>
                    </a:lnTo>
                    <a:lnTo>
                      <a:pt x="11" y="18"/>
                    </a:lnTo>
                    <a:lnTo>
                      <a:pt x="3" y="16"/>
                    </a:lnTo>
                    <a:lnTo>
                      <a:pt x="0" y="9"/>
                    </a:lnTo>
                    <a:lnTo>
                      <a:pt x="9" y="9"/>
                    </a:lnTo>
                    <a:lnTo>
                      <a:pt x="18" y="6"/>
                    </a:lnTo>
                    <a:lnTo>
                      <a:pt x="29" y="2"/>
                    </a:lnTo>
                    <a:lnTo>
                      <a:pt x="3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5" name="Freeform 482"/>
              <p:cNvSpPr>
                <a:spLocks/>
              </p:cNvSpPr>
              <p:nvPr/>
            </p:nvSpPr>
            <p:spPr bwMode="auto">
              <a:xfrm>
                <a:off x="4528" y="2178"/>
                <a:ext cx="2" cy="4"/>
              </a:xfrm>
              <a:custGeom>
                <a:avLst/>
                <a:gdLst>
                  <a:gd name="T0" fmla="*/ 4 w 4"/>
                  <a:gd name="T1" fmla="*/ 0 h 7"/>
                  <a:gd name="T2" fmla="*/ 4 w 4"/>
                  <a:gd name="T3" fmla="*/ 4 h 7"/>
                  <a:gd name="T4" fmla="*/ 4 w 4"/>
                  <a:gd name="T5" fmla="*/ 5 h 7"/>
                  <a:gd name="T6" fmla="*/ 2 w 4"/>
                  <a:gd name="T7" fmla="*/ 7 h 7"/>
                  <a:gd name="T8" fmla="*/ 0 w 4"/>
                  <a:gd name="T9" fmla="*/ 7 h 7"/>
                  <a:gd name="T10" fmla="*/ 0 w 4"/>
                  <a:gd name="T11" fmla="*/ 7 h 7"/>
                  <a:gd name="T12" fmla="*/ 0 w 4"/>
                  <a:gd name="T13" fmla="*/ 5 h 7"/>
                  <a:gd name="T14" fmla="*/ 0 w 4"/>
                  <a:gd name="T15" fmla="*/ 2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4"/>
                    </a:lnTo>
                    <a:lnTo>
                      <a:pt x="4" y="5"/>
                    </a:lnTo>
                    <a:lnTo>
                      <a:pt x="2" y="7"/>
                    </a:lnTo>
                    <a:lnTo>
                      <a:pt x="0" y="7"/>
                    </a:lnTo>
                    <a:lnTo>
                      <a:pt x="0" y="7"/>
                    </a:lnTo>
                    <a:lnTo>
                      <a:pt x="0" y="5"/>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6" name="Freeform 483"/>
              <p:cNvSpPr>
                <a:spLocks/>
              </p:cNvSpPr>
              <p:nvPr/>
            </p:nvSpPr>
            <p:spPr bwMode="auto">
              <a:xfrm>
                <a:off x="4526" y="2239"/>
                <a:ext cx="4" cy="3"/>
              </a:xfrm>
              <a:custGeom>
                <a:avLst/>
                <a:gdLst>
                  <a:gd name="T0" fmla="*/ 1 w 7"/>
                  <a:gd name="T1" fmla="*/ 0 h 5"/>
                  <a:gd name="T2" fmla="*/ 3 w 7"/>
                  <a:gd name="T3" fmla="*/ 2 h 5"/>
                  <a:gd name="T4" fmla="*/ 7 w 7"/>
                  <a:gd name="T5" fmla="*/ 5 h 5"/>
                  <a:gd name="T6" fmla="*/ 3 w 7"/>
                  <a:gd name="T7" fmla="*/ 5 h 5"/>
                  <a:gd name="T8" fmla="*/ 1 w 7"/>
                  <a:gd name="T9" fmla="*/ 5 h 5"/>
                  <a:gd name="T10" fmla="*/ 0 w 7"/>
                  <a:gd name="T11" fmla="*/ 3 h 5"/>
                  <a:gd name="T12" fmla="*/ 0 w 7"/>
                  <a:gd name="T13" fmla="*/ 2 h 5"/>
                  <a:gd name="T14" fmla="*/ 0 w 7"/>
                  <a:gd name="T15" fmla="*/ 0 h 5"/>
                  <a:gd name="T16" fmla="*/ 1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1" y="0"/>
                    </a:moveTo>
                    <a:lnTo>
                      <a:pt x="3" y="2"/>
                    </a:lnTo>
                    <a:lnTo>
                      <a:pt x="7" y="5"/>
                    </a:lnTo>
                    <a:lnTo>
                      <a:pt x="3" y="5"/>
                    </a:lnTo>
                    <a:lnTo>
                      <a:pt x="1" y="5"/>
                    </a:lnTo>
                    <a:lnTo>
                      <a:pt x="0" y="3"/>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7" name="Freeform 484"/>
              <p:cNvSpPr>
                <a:spLocks/>
              </p:cNvSpPr>
              <p:nvPr/>
            </p:nvSpPr>
            <p:spPr bwMode="auto">
              <a:xfrm>
                <a:off x="4531" y="2347"/>
                <a:ext cx="9" cy="5"/>
              </a:xfrm>
              <a:custGeom>
                <a:avLst/>
                <a:gdLst>
                  <a:gd name="T0" fmla="*/ 9 w 18"/>
                  <a:gd name="T1" fmla="*/ 0 h 9"/>
                  <a:gd name="T2" fmla="*/ 12 w 18"/>
                  <a:gd name="T3" fmla="*/ 0 h 9"/>
                  <a:gd name="T4" fmla="*/ 14 w 18"/>
                  <a:gd name="T5" fmla="*/ 2 h 9"/>
                  <a:gd name="T6" fmla="*/ 18 w 18"/>
                  <a:gd name="T7" fmla="*/ 8 h 9"/>
                  <a:gd name="T8" fmla="*/ 0 w 18"/>
                  <a:gd name="T9" fmla="*/ 9 h 9"/>
                  <a:gd name="T10" fmla="*/ 0 w 18"/>
                  <a:gd name="T11" fmla="*/ 6 h 9"/>
                  <a:gd name="T12" fmla="*/ 1 w 18"/>
                  <a:gd name="T13" fmla="*/ 2 h 9"/>
                  <a:gd name="T14" fmla="*/ 5 w 18"/>
                  <a:gd name="T15" fmla="*/ 0 h 9"/>
                  <a:gd name="T16" fmla="*/ 9 w 18"/>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9" y="0"/>
                    </a:moveTo>
                    <a:lnTo>
                      <a:pt x="12" y="0"/>
                    </a:lnTo>
                    <a:lnTo>
                      <a:pt x="14" y="2"/>
                    </a:lnTo>
                    <a:lnTo>
                      <a:pt x="18" y="8"/>
                    </a:lnTo>
                    <a:lnTo>
                      <a:pt x="0" y="9"/>
                    </a:lnTo>
                    <a:lnTo>
                      <a:pt x="0" y="6"/>
                    </a:lnTo>
                    <a:lnTo>
                      <a:pt x="1" y="2"/>
                    </a:lnTo>
                    <a:lnTo>
                      <a:pt x="5"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8" name="Freeform 485"/>
              <p:cNvSpPr>
                <a:spLocks/>
              </p:cNvSpPr>
              <p:nvPr/>
            </p:nvSpPr>
            <p:spPr bwMode="auto">
              <a:xfrm>
                <a:off x="4436" y="2050"/>
                <a:ext cx="5" cy="4"/>
              </a:xfrm>
              <a:custGeom>
                <a:avLst/>
                <a:gdLst>
                  <a:gd name="T0" fmla="*/ 4 w 9"/>
                  <a:gd name="T1" fmla="*/ 0 h 7"/>
                  <a:gd name="T2" fmla="*/ 6 w 9"/>
                  <a:gd name="T3" fmla="*/ 0 h 7"/>
                  <a:gd name="T4" fmla="*/ 7 w 9"/>
                  <a:gd name="T5" fmla="*/ 2 h 7"/>
                  <a:gd name="T6" fmla="*/ 9 w 9"/>
                  <a:gd name="T7" fmla="*/ 5 h 7"/>
                  <a:gd name="T8" fmla="*/ 0 w 9"/>
                  <a:gd name="T9" fmla="*/ 7 h 7"/>
                  <a:gd name="T10" fmla="*/ 0 w 9"/>
                  <a:gd name="T11" fmla="*/ 5 h 7"/>
                  <a:gd name="T12" fmla="*/ 2 w 9"/>
                  <a:gd name="T13" fmla="*/ 3 h 7"/>
                  <a:gd name="T14" fmla="*/ 2 w 9"/>
                  <a:gd name="T15" fmla="*/ 2 h 7"/>
                  <a:gd name="T16" fmla="*/ 4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4" y="0"/>
                    </a:moveTo>
                    <a:lnTo>
                      <a:pt x="6" y="0"/>
                    </a:lnTo>
                    <a:lnTo>
                      <a:pt x="7" y="2"/>
                    </a:lnTo>
                    <a:lnTo>
                      <a:pt x="9" y="5"/>
                    </a:lnTo>
                    <a:lnTo>
                      <a:pt x="0" y="7"/>
                    </a:lnTo>
                    <a:lnTo>
                      <a:pt x="0" y="5"/>
                    </a:lnTo>
                    <a:lnTo>
                      <a:pt x="2" y="3"/>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9" name="Freeform 486"/>
              <p:cNvSpPr>
                <a:spLocks/>
              </p:cNvSpPr>
              <p:nvPr/>
            </p:nvSpPr>
            <p:spPr bwMode="auto">
              <a:xfrm>
                <a:off x="4423" y="2257"/>
                <a:ext cx="4" cy="5"/>
              </a:xfrm>
              <a:custGeom>
                <a:avLst/>
                <a:gdLst>
                  <a:gd name="T0" fmla="*/ 0 w 7"/>
                  <a:gd name="T1" fmla="*/ 0 h 11"/>
                  <a:gd name="T2" fmla="*/ 4 w 7"/>
                  <a:gd name="T3" fmla="*/ 0 h 11"/>
                  <a:gd name="T4" fmla="*/ 5 w 7"/>
                  <a:gd name="T5" fmla="*/ 2 h 11"/>
                  <a:gd name="T6" fmla="*/ 7 w 7"/>
                  <a:gd name="T7" fmla="*/ 4 h 11"/>
                  <a:gd name="T8" fmla="*/ 7 w 7"/>
                  <a:gd name="T9" fmla="*/ 5 h 11"/>
                  <a:gd name="T10" fmla="*/ 5 w 7"/>
                  <a:gd name="T11" fmla="*/ 7 h 11"/>
                  <a:gd name="T12" fmla="*/ 2 w 7"/>
                  <a:gd name="T13" fmla="*/ 11 h 11"/>
                  <a:gd name="T14" fmla="*/ 0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0" y="0"/>
                    </a:moveTo>
                    <a:lnTo>
                      <a:pt x="4" y="0"/>
                    </a:lnTo>
                    <a:lnTo>
                      <a:pt x="5" y="2"/>
                    </a:lnTo>
                    <a:lnTo>
                      <a:pt x="7" y="4"/>
                    </a:lnTo>
                    <a:lnTo>
                      <a:pt x="7" y="5"/>
                    </a:lnTo>
                    <a:lnTo>
                      <a:pt x="5" y="7"/>
                    </a:lnTo>
                    <a:lnTo>
                      <a:pt x="2"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0" name="Freeform 487"/>
              <p:cNvSpPr>
                <a:spLocks/>
              </p:cNvSpPr>
              <p:nvPr/>
            </p:nvSpPr>
            <p:spPr bwMode="auto">
              <a:xfrm>
                <a:off x="4344" y="2248"/>
                <a:ext cx="81" cy="42"/>
              </a:xfrm>
              <a:custGeom>
                <a:avLst/>
                <a:gdLst>
                  <a:gd name="T0" fmla="*/ 90 w 163"/>
                  <a:gd name="T1" fmla="*/ 0 h 85"/>
                  <a:gd name="T2" fmla="*/ 94 w 163"/>
                  <a:gd name="T3" fmla="*/ 0 h 85"/>
                  <a:gd name="T4" fmla="*/ 96 w 163"/>
                  <a:gd name="T5" fmla="*/ 2 h 85"/>
                  <a:gd name="T6" fmla="*/ 96 w 163"/>
                  <a:gd name="T7" fmla="*/ 7 h 85"/>
                  <a:gd name="T8" fmla="*/ 96 w 163"/>
                  <a:gd name="T9" fmla="*/ 11 h 85"/>
                  <a:gd name="T10" fmla="*/ 98 w 163"/>
                  <a:gd name="T11" fmla="*/ 16 h 85"/>
                  <a:gd name="T12" fmla="*/ 101 w 163"/>
                  <a:gd name="T13" fmla="*/ 20 h 85"/>
                  <a:gd name="T14" fmla="*/ 107 w 163"/>
                  <a:gd name="T15" fmla="*/ 23 h 85"/>
                  <a:gd name="T16" fmla="*/ 116 w 163"/>
                  <a:gd name="T17" fmla="*/ 25 h 85"/>
                  <a:gd name="T18" fmla="*/ 130 w 163"/>
                  <a:gd name="T19" fmla="*/ 23 h 85"/>
                  <a:gd name="T20" fmla="*/ 152 w 163"/>
                  <a:gd name="T21" fmla="*/ 20 h 85"/>
                  <a:gd name="T22" fmla="*/ 152 w 163"/>
                  <a:gd name="T23" fmla="*/ 23 h 85"/>
                  <a:gd name="T24" fmla="*/ 154 w 163"/>
                  <a:gd name="T25" fmla="*/ 25 h 85"/>
                  <a:gd name="T26" fmla="*/ 155 w 163"/>
                  <a:gd name="T27" fmla="*/ 29 h 85"/>
                  <a:gd name="T28" fmla="*/ 157 w 163"/>
                  <a:gd name="T29" fmla="*/ 29 h 85"/>
                  <a:gd name="T30" fmla="*/ 161 w 163"/>
                  <a:gd name="T31" fmla="*/ 29 h 85"/>
                  <a:gd name="T32" fmla="*/ 163 w 163"/>
                  <a:gd name="T33" fmla="*/ 40 h 85"/>
                  <a:gd name="T34" fmla="*/ 159 w 163"/>
                  <a:gd name="T35" fmla="*/ 50 h 85"/>
                  <a:gd name="T36" fmla="*/ 157 w 163"/>
                  <a:gd name="T37" fmla="*/ 59 h 85"/>
                  <a:gd name="T38" fmla="*/ 157 w 163"/>
                  <a:gd name="T39" fmla="*/ 70 h 85"/>
                  <a:gd name="T40" fmla="*/ 126 w 163"/>
                  <a:gd name="T41" fmla="*/ 72 h 85"/>
                  <a:gd name="T42" fmla="*/ 96 w 163"/>
                  <a:gd name="T43" fmla="*/ 74 h 85"/>
                  <a:gd name="T44" fmla="*/ 65 w 163"/>
                  <a:gd name="T45" fmla="*/ 77 h 85"/>
                  <a:gd name="T46" fmla="*/ 31 w 163"/>
                  <a:gd name="T47" fmla="*/ 85 h 85"/>
                  <a:gd name="T48" fmla="*/ 35 w 163"/>
                  <a:gd name="T49" fmla="*/ 72 h 85"/>
                  <a:gd name="T50" fmla="*/ 35 w 163"/>
                  <a:gd name="T51" fmla="*/ 58 h 85"/>
                  <a:gd name="T52" fmla="*/ 27 w 163"/>
                  <a:gd name="T53" fmla="*/ 49 h 85"/>
                  <a:gd name="T54" fmla="*/ 15 w 163"/>
                  <a:gd name="T55" fmla="*/ 45 h 85"/>
                  <a:gd name="T56" fmla="*/ 0 w 163"/>
                  <a:gd name="T57" fmla="*/ 49 h 85"/>
                  <a:gd name="T58" fmla="*/ 31 w 163"/>
                  <a:gd name="T59" fmla="*/ 31 h 85"/>
                  <a:gd name="T60" fmla="*/ 54 w 163"/>
                  <a:gd name="T61" fmla="*/ 16 h 85"/>
                  <a:gd name="T62" fmla="*/ 71 w 163"/>
                  <a:gd name="T63" fmla="*/ 7 h 85"/>
                  <a:gd name="T64" fmla="*/ 83 w 163"/>
                  <a:gd name="T65" fmla="*/ 2 h 85"/>
                  <a:gd name="T66" fmla="*/ 90 w 163"/>
                  <a:gd name="T6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3" h="85">
                    <a:moveTo>
                      <a:pt x="90" y="0"/>
                    </a:moveTo>
                    <a:lnTo>
                      <a:pt x="94" y="0"/>
                    </a:lnTo>
                    <a:lnTo>
                      <a:pt x="96" y="2"/>
                    </a:lnTo>
                    <a:lnTo>
                      <a:pt x="96" y="7"/>
                    </a:lnTo>
                    <a:lnTo>
                      <a:pt x="96" y="11"/>
                    </a:lnTo>
                    <a:lnTo>
                      <a:pt x="98" y="16"/>
                    </a:lnTo>
                    <a:lnTo>
                      <a:pt x="101" y="20"/>
                    </a:lnTo>
                    <a:lnTo>
                      <a:pt x="107" y="23"/>
                    </a:lnTo>
                    <a:lnTo>
                      <a:pt x="116" y="25"/>
                    </a:lnTo>
                    <a:lnTo>
                      <a:pt x="130" y="23"/>
                    </a:lnTo>
                    <a:lnTo>
                      <a:pt x="152" y="20"/>
                    </a:lnTo>
                    <a:lnTo>
                      <a:pt x="152" y="23"/>
                    </a:lnTo>
                    <a:lnTo>
                      <a:pt x="154" y="25"/>
                    </a:lnTo>
                    <a:lnTo>
                      <a:pt x="155" y="29"/>
                    </a:lnTo>
                    <a:lnTo>
                      <a:pt x="157" y="29"/>
                    </a:lnTo>
                    <a:lnTo>
                      <a:pt x="161" y="29"/>
                    </a:lnTo>
                    <a:lnTo>
                      <a:pt x="163" y="40"/>
                    </a:lnTo>
                    <a:lnTo>
                      <a:pt x="159" y="50"/>
                    </a:lnTo>
                    <a:lnTo>
                      <a:pt x="157" y="59"/>
                    </a:lnTo>
                    <a:lnTo>
                      <a:pt x="157" y="70"/>
                    </a:lnTo>
                    <a:lnTo>
                      <a:pt x="126" y="72"/>
                    </a:lnTo>
                    <a:lnTo>
                      <a:pt x="96" y="74"/>
                    </a:lnTo>
                    <a:lnTo>
                      <a:pt x="65" y="77"/>
                    </a:lnTo>
                    <a:lnTo>
                      <a:pt x="31" y="85"/>
                    </a:lnTo>
                    <a:lnTo>
                      <a:pt x="35" y="72"/>
                    </a:lnTo>
                    <a:lnTo>
                      <a:pt x="35" y="58"/>
                    </a:lnTo>
                    <a:lnTo>
                      <a:pt x="27" y="49"/>
                    </a:lnTo>
                    <a:lnTo>
                      <a:pt x="15" y="45"/>
                    </a:lnTo>
                    <a:lnTo>
                      <a:pt x="0" y="49"/>
                    </a:lnTo>
                    <a:lnTo>
                      <a:pt x="31" y="31"/>
                    </a:lnTo>
                    <a:lnTo>
                      <a:pt x="54" y="16"/>
                    </a:lnTo>
                    <a:lnTo>
                      <a:pt x="71" y="7"/>
                    </a:lnTo>
                    <a:lnTo>
                      <a:pt x="83" y="2"/>
                    </a:lnTo>
                    <a:lnTo>
                      <a:pt x="9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1" name="Freeform 488"/>
              <p:cNvSpPr>
                <a:spLocks/>
              </p:cNvSpPr>
              <p:nvPr/>
            </p:nvSpPr>
            <p:spPr bwMode="auto">
              <a:xfrm>
                <a:off x="4423" y="2283"/>
                <a:ext cx="3" cy="3"/>
              </a:xfrm>
              <a:custGeom>
                <a:avLst/>
                <a:gdLst>
                  <a:gd name="T0" fmla="*/ 4 w 7"/>
                  <a:gd name="T1" fmla="*/ 0 h 6"/>
                  <a:gd name="T2" fmla="*/ 6 w 7"/>
                  <a:gd name="T3" fmla="*/ 2 h 6"/>
                  <a:gd name="T4" fmla="*/ 7 w 7"/>
                  <a:gd name="T5" fmla="*/ 4 h 6"/>
                  <a:gd name="T6" fmla="*/ 7 w 7"/>
                  <a:gd name="T7" fmla="*/ 6 h 6"/>
                  <a:gd name="T8" fmla="*/ 7 w 7"/>
                  <a:gd name="T9" fmla="*/ 6 h 6"/>
                  <a:gd name="T10" fmla="*/ 6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2"/>
                    </a:lnTo>
                    <a:lnTo>
                      <a:pt x="7" y="4"/>
                    </a:lnTo>
                    <a:lnTo>
                      <a:pt x="7" y="6"/>
                    </a:lnTo>
                    <a:lnTo>
                      <a:pt x="7"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2" name="Freeform 489"/>
              <p:cNvSpPr>
                <a:spLocks/>
              </p:cNvSpPr>
              <p:nvPr/>
            </p:nvSpPr>
            <p:spPr bwMode="auto">
              <a:xfrm>
                <a:off x="4390" y="2332"/>
                <a:ext cx="4" cy="5"/>
              </a:xfrm>
              <a:custGeom>
                <a:avLst/>
                <a:gdLst>
                  <a:gd name="T0" fmla="*/ 0 w 7"/>
                  <a:gd name="T1" fmla="*/ 0 h 10"/>
                  <a:gd name="T2" fmla="*/ 4 w 7"/>
                  <a:gd name="T3" fmla="*/ 0 h 10"/>
                  <a:gd name="T4" fmla="*/ 6 w 7"/>
                  <a:gd name="T5" fmla="*/ 1 h 10"/>
                  <a:gd name="T6" fmla="*/ 7 w 7"/>
                  <a:gd name="T7" fmla="*/ 3 h 10"/>
                  <a:gd name="T8" fmla="*/ 7 w 7"/>
                  <a:gd name="T9" fmla="*/ 5 h 10"/>
                  <a:gd name="T10" fmla="*/ 6 w 7"/>
                  <a:gd name="T11" fmla="*/ 9 h 10"/>
                  <a:gd name="T12" fmla="*/ 2 w 7"/>
                  <a:gd name="T13" fmla="*/ 10 h 10"/>
                  <a:gd name="T14" fmla="*/ 0 w 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0" y="0"/>
                    </a:moveTo>
                    <a:lnTo>
                      <a:pt x="4" y="0"/>
                    </a:lnTo>
                    <a:lnTo>
                      <a:pt x="6" y="1"/>
                    </a:lnTo>
                    <a:lnTo>
                      <a:pt x="7" y="3"/>
                    </a:lnTo>
                    <a:lnTo>
                      <a:pt x="7" y="5"/>
                    </a:lnTo>
                    <a:lnTo>
                      <a:pt x="6" y="9"/>
                    </a:lnTo>
                    <a:lnTo>
                      <a:pt x="2" y="10"/>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3" name="Freeform 490"/>
              <p:cNvSpPr>
                <a:spLocks/>
              </p:cNvSpPr>
              <p:nvPr/>
            </p:nvSpPr>
            <p:spPr bwMode="auto">
              <a:xfrm>
                <a:off x="4349" y="2281"/>
                <a:ext cx="1" cy="2"/>
              </a:xfrm>
              <a:custGeom>
                <a:avLst/>
                <a:gdLst>
                  <a:gd name="T0" fmla="*/ 2 w 2"/>
                  <a:gd name="T1" fmla="*/ 0 h 3"/>
                  <a:gd name="T2" fmla="*/ 2 w 2"/>
                  <a:gd name="T3" fmla="*/ 0 h 3"/>
                  <a:gd name="T4" fmla="*/ 2 w 2"/>
                  <a:gd name="T5" fmla="*/ 1 h 3"/>
                  <a:gd name="T6" fmla="*/ 0 w 2"/>
                  <a:gd name="T7" fmla="*/ 1 h 3"/>
                  <a:gd name="T8" fmla="*/ 0 w 2"/>
                  <a:gd name="T9" fmla="*/ 3 h 3"/>
                  <a:gd name="T10" fmla="*/ 0 w 2"/>
                  <a:gd name="T11" fmla="*/ 3 h 3"/>
                  <a:gd name="T12" fmla="*/ 0 w 2"/>
                  <a:gd name="T13" fmla="*/ 3 h 3"/>
                  <a:gd name="T14" fmla="*/ 2 w 2"/>
                  <a:gd name="T15" fmla="*/ 1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2" y="0"/>
                    </a:lnTo>
                    <a:lnTo>
                      <a:pt x="2" y="1"/>
                    </a:lnTo>
                    <a:lnTo>
                      <a:pt x="0" y="1"/>
                    </a:lnTo>
                    <a:lnTo>
                      <a:pt x="0" y="3"/>
                    </a:lnTo>
                    <a:lnTo>
                      <a:pt x="0" y="3"/>
                    </a:lnTo>
                    <a:lnTo>
                      <a:pt x="0" y="3"/>
                    </a:lnTo>
                    <a:lnTo>
                      <a:pt x="2" y="1"/>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4" name="Freeform 491"/>
              <p:cNvSpPr>
                <a:spLocks/>
              </p:cNvSpPr>
              <p:nvPr/>
            </p:nvSpPr>
            <p:spPr bwMode="auto">
              <a:xfrm>
                <a:off x="4304" y="2005"/>
                <a:ext cx="1" cy="2"/>
              </a:xfrm>
              <a:custGeom>
                <a:avLst/>
                <a:gdLst>
                  <a:gd name="T0" fmla="*/ 2 w 2"/>
                  <a:gd name="T1" fmla="*/ 0 h 3"/>
                  <a:gd name="T2" fmla="*/ 0 w 2"/>
                  <a:gd name="T3" fmla="*/ 1 h 3"/>
                  <a:gd name="T4" fmla="*/ 0 w 2"/>
                  <a:gd name="T5" fmla="*/ 3 h 3"/>
                  <a:gd name="T6" fmla="*/ 0 w 2"/>
                  <a:gd name="T7" fmla="*/ 3 h 3"/>
                  <a:gd name="T8" fmla="*/ 0 w 2"/>
                  <a:gd name="T9" fmla="*/ 3 h 3"/>
                  <a:gd name="T10" fmla="*/ 0 w 2"/>
                  <a:gd name="T11" fmla="*/ 1 h 3"/>
                  <a:gd name="T12" fmla="*/ 0 w 2"/>
                  <a:gd name="T13" fmla="*/ 1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0" y="1"/>
                    </a:lnTo>
                    <a:lnTo>
                      <a:pt x="0" y="3"/>
                    </a:lnTo>
                    <a:lnTo>
                      <a:pt x="0" y="3"/>
                    </a:lnTo>
                    <a:lnTo>
                      <a:pt x="0" y="3"/>
                    </a:lnTo>
                    <a:lnTo>
                      <a:pt x="0" y="1"/>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5" name="Freeform 492"/>
              <p:cNvSpPr>
                <a:spLocks/>
              </p:cNvSpPr>
              <p:nvPr/>
            </p:nvSpPr>
            <p:spPr bwMode="auto">
              <a:xfrm>
                <a:off x="4244" y="2012"/>
                <a:ext cx="2" cy="1"/>
              </a:xfrm>
              <a:custGeom>
                <a:avLst/>
                <a:gdLst>
                  <a:gd name="T0" fmla="*/ 4 w 4"/>
                  <a:gd name="T1" fmla="*/ 0 h 4"/>
                  <a:gd name="T2" fmla="*/ 4 w 4"/>
                  <a:gd name="T3" fmla="*/ 0 h 4"/>
                  <a:gd name="T4" fmla="*/ 2 w 4"/>
                  <a:gd name="T5" fmla="*/ 2 h 4"/>
                  <a:gd name="T6" fmla="*/ 2 w 4"/>
                  <a:gd name="T7" fmla="*/ 2 h 4"/>
                  <a:gd name="T8" fmla="*/ 2 w 4"/>
                  <a:gd name="T9" fmla="*/ 4 h 4"/>
                  <a:gd name="T10" fmla="*/ 0 w 4"/>
                  <a:gd name="T11" fmla="*/ 4 h 4"/>
                  <a:gd name="T12" fmla="*/ 2 w 4"/>
                  <a:gd name="T13" fmla="*/ 4 h 4"/>
                  <a:gd name="T14" fmla="*/ 2 w 4"/>
                  <a:gd name="T15" fmla="*/ 2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2" y="2"/>
                    </a:lnTo>
                    <a:lnTo>
                      <a:pt x="2" y="2"/>
                    </a:lnTo>
                    <a:lnTo>
                      <a:pt x="2" y="4"/>
                    </a:lnTo>
                    <a:lnTo>
                      <a:pt x="0" y="4"/>
                    </a:lnTo>
                    <a:lnTo>
                      <a:pt x="2" y="4"/>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6" name="Freeform 493"/>
              <p:cNvSpPr>
                <a:spLocks/>
              </p:cNvSpPr>
              <p:nvPr/>
            </p:nvSpPr>
            <p:spPr bwMode="auto">
              <a:xfrm>
                <a:off x="4167" y="2259"/>
                <a:ext cx="2" cy="3"/>
              </a:xfrm>
              <a:custGeom>
                <a:avLst/>
                <a:gdLst>
                  <a:gd name="T0" fmla="*/ 3 w 3"/>
                  <a:gd name="T1" fmla="*/ 0 h 7"/>
                  <a:gd name="T2" fmla="*/ 3 w 3"/>
                  <a:gd name="T3" fmla="*/ 3 h 7"/>
                  <a:gd name="T4" fmla="*/ 3 w 3"/>
                  <a:gd name="T5" fmla="*/ 7 h 7"/>
                  <a:gd name="T6" fmla="*/ 2 w 3"/>
                  <a:gd name="T7" fmla="*/ 7 h 7"/>
                  <a:gd name="T8" fmla="*/ 0 w 3"/>
                  <a:gd name="T9" fmla="*/ 7 h 7"/>
                  <a:gd name="T10" fmla="*/ 0 w 3"/>
                  <a:gd name="T11" fmla="*/ 7 h 7"/>
                  <a:gd name="T12" fmla="*/ 0 w 3"/>
                  <a:gd name="T13" fmla="*/ 5 h 7"/>
                  <a:gd name="T14" fmla="*/ 2 w 3"/>
                  <a:gd name="T15" fmla="*/ 3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3"/>
                    </a:lnTo>
                    <a:lnTo>
                      <a:pt x="3" y="7"/>
                    </a:lnTo>
                    <a:lnTo>
                      <a:pt x="2" y="7"/>
                    </a:lnTo>
                    <a:lnTo>
                      <a:pt x="0" y="7"/>
                    </a:lnTo>
                    <a:lnTo>
                      <a:pt x="0" y="7"/>
                    </a:lnTo>
                    <a:lnTo>
                      <a:pt x="0" y="5"/>
                    </a:lnTo>
                    <a:lnTo>
                      <a:pt x="2" y="3"/>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7" name="Freeform 494"/>
              <p:cNvSpPr>
                <a:spLocks/>
              </p:cNvSpPr>
              <p:nvPr/>
            </p:nvSpPr>
            <p:spPr bwMode="auto">
              <a:xfrm>
                <a:off x="4145" y="2205"/>
                <a:ext cx="1" cy="1"/>
              </a:xfrm>
              <a:custGeom>
                <a:avLst/>
                <a:gdLst>
                  <a:gd name="T0" fmla="*/ 1 w 1"/>
                  <a:gd name="T1" fmla="*/ 0 h 4"/>
                  <a:gd name="T2" fmla="*/ 1 w 1"/>
                  <a:gd name="T3" fmla="*/ 2 h 4"/>
                  <a:gd name="T4" fmla="*/ 0 w 1"/>
                  <a:gd name="T5" fmla="*/ 4 h 4"/>
                  <a:gd name="T6" fmla="*/ 0 w 1"/>
                  <a:gd name="T7" fmla="*/ 2 h 4"/>
                  <a:gd name="T8" fmla="*/ 1 w 1"/>
                  <a:gd name="T9" fmla="*/ 2 h 4"/>
                  <a:gd name="T10" fmla="*/ 1 w 1"/>
                  <a:gd name="T11" fmla="*/ 0 h 4"/>
                  <a:gd name="T12" fmla="*/ 1 w 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0"/>
                    </a:moveTo>
                    <a:lnTo>
                      <a:pt x="1" y="2"/>
                    </a:lnTo>
                    <a:lnTo>
                      <a:pt x="0" y="4"/>
                    </a:lnTo>
                    <a:lnTo>
                      <a:pt x="0" y="2"/>
                    </a:lnTo>
                    <a:lnTo>
                      <a:pt x="1"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8" name="Freeform 495"/>
              <p:cNvSpPr>
                <a:spLocks/>
              </p:cNvSpPr>
              <p:nvPr/>
            </p:nvSpPr>
            <p:spPr bwMode="auto">
              <a:xfrm>
                <a:off x="4126" y="2261"/>
                <a:ext cx="1" cy="2"/>
              </a:xfrm>
              <a:custGeom>
                <a:avLst/>
                <a:gdLst>
                  <a:gd name="T0" fmla="*/ 2 w 2"/>
                  <a:gd name="T1" fmla="*/ 0 h 4"/>
                  <a:gd name="T2" fmla="*/ 2 w 2"/>
                  <a:gd name="T3" fmla="*/ 0 h 4"/>
                  <a:gd name="T4" fmla="*/ 0 w 2"/>
                  <a:gd name="T5" fmla="*/ 4 h 4"/>
                  <a:gd name="T6" fmla="*/ 0 w 2"/>
                  <a:gd name="T7" fmla="*/ 4 h 4"/>
                  <a:gd name="T8" fmla="*/ 0 w 2"/>
                  <a:gd name="T9" fmla="*/ 4 h 4"/>
                  <a:gd name="T10" fmla="*/ 2 w 2"/>
                  <a:gd name="T11" fmla="*/ 2 h 4"/>
                  <a:gd name="T12" fmla="*/ 2 w 2"/>
                  <a:gd name="T13" fmla="*/ 0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2" y="2"/>
                    </a:lnTo>
                    <a:lnTo>
                      <a:pt x="2"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9" name="Freeform 496"/>
              <p:cNvSpPr>
                <a:spLocks/>
              </p:cNvSpPr>
              <p:nvPr/>
            </p:nvSpPr>
            <p:spPr bwMode="auto">
              <a:xfrm>
                <a:off x="4127" y="2360"/>
                <a:ext cx="12" cy="1"/>
              </a:xfrm>
              <a:custGeom>
                <a:avLst/>
                <a:gdLst>
                  <a:gd name="T0" fmla="*/ 25 w 25"/>
                  <a:gd name="T1" fmla="*/ 0 h 1"/>
                  <a:gd name="T2" fmla="*/ 23 w 25"/>
                  <a:gd name="T3" fmla="*/ 0 h 1"/>
                  <a:gd name="T4" fmla="*/ 21 w 25"/>
                  <a:gd name="T5" fmla="*/ 1 h 1"/>
                  <a:gd name="T6" fmla="*/ 18 w 25"/>
                  <a:gd name="T7" fmla="*/ 1 h 1"/>
                  <a:gd name="T8" fmla="*/ 14 w 25"/>
                  <a:gd name="T9" fmla="*/ 1 h 1"/>
                  <a:gd name="T10" fmla="*/ 10 w 25"/>
                  <a:gd name="T11" fmla="*/ 1 h 1"/>
                  <a:gd name="T12" fmla="*/ 7 w 25"/>
                  <a:gd name="T13" fmla="*/ 1 h 1"/>
                  <a:gd name="T14" fmla="*/ 3 w 25"/>
                  <a:gd name="T15" fmla="*/ 1 h 1"/>
                  <a:gd name="T16" fmla="*/ 1 w 25"/>
                  <a:gd name="T17" fmla="*/ 1 h 1"/>
                  <a:gd name="T18" fmla="*/ 0 w 25"/>
                  <a:gd name="T19" fmla="*/ 1 h 1"/>
                  <a:gd name="T20" fmla="*/ 1 w 25"/>
                  <a:gd name="T21" fmla="*/ 1 h 1"/>
                  <a:gd name="T22" fmla="*/ 3 w 25"/>
                  <a:gd name="T23" fmla="*/ 1 h 1"/>
                  <a:gd name="T24" fmla="*/ 9 w 25"/>
                  <a:gd name="T25" fmla="*/ 1 h 1"/>
                  <a:gd name="T26" fmla="*/ 16 w 25"/>
                  <a:gd name="T27" fmla="*/ 1 h 1"/>
                  <a:gd name="T28" fmla="*/ 21 w 25"/>
                  <a:gd name="T29" fmla="*/ 1 h 1"/>
                  <a:gd name="T30" fmla="*/ 25 w 25"/>
                  <a:gd name="T31" fmla="*/ 0 h 1"/>
                  <a:gd name="T32" fmla="*/ 25 w 25"/>
                  <a:gd name="T3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
                    <a:moveTo>
                      <a:pt x="25" y="0"/>
                    </a:moveTo>
                    <a:lnTo>
                      <a:pt x="23" y="0"/>
                    </a:lnTo>
                    <a:lnTo>
                      <a:pt x="21" y="1"/>
                    </a:lnTo>
                    <a:lnTo>
                      <a:pt x="18" y="1"/>
                    </a:lnTo>
                    <a:lnTo>
                      <a:pt x="14" y="1"/>
                    </a:lnTo>
                    <a:lnTo>
                      <a:pt x="10" y="1"/>
                    </a:lnTo>
                    <a:lnTo>
                      <a:pt x="7" y="1"/>
                    </a:lnTo>
                    <a:lnTo>
                      <a:pt x="3" y="1"/>
                    </a:lnTo>
                    <a:lnTo>
                      <a:pt x="1" y="1"/>
                    </a:lnTo>
                    <a:lnTo>
                      <a:pt x="0" y="1"/>
                    </a:lnTo>
                    <a:lnTo>
                      <a:pt x="1" y="1"/>
                    </a:lnTo>
                    <a:lnTo>
                      <a:pt x="3" y="1"/>
                    </a:lnTo>
                    <a:lnTo>
                      <a:pt x="9" y="1"/>
                    </a:lnTo>
                    <a:lnTo>
                      <a:pt x="16" y="1"/>
                    </a:lnTo>
                    <a:lnTo>
                      <a:pt x="21" y="1"/>
                    </a:lnTo>
                    <a:lnTo>
                      <a:pt x="25" y="0"/>
                    </a:lnTo>
                    <a:lnTo>
                      <a:pt x="2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0" name="Freeform 497"/>
              <p:cNvSpPr>
                <a:spLocks/>
              </p:cNvSpPr>
              <p:nvPr/>
            </p:nvSpPr>
            <p:spPr bwMode="auto">
              <a:xfrm>
                <a:off x="4078" y="2023"/>
                <a:ext cx="1" cy="2"/>
              </a:xfrm>
              <a:custGeom>
                <a:avLst/>
                <a:gdLst>
                  <a:gd name="T0" fmla="*/ 2 w 2"/>
                  <a:gd name="T1" fmla="*/ 0 h 3"/>
                  <a:gd name="T2" fmla="*/ 0 w 2"/>
                  <a:gd name="T3" fmla="*/ 0 h 3"/>
                  <a:gd name="T4" fmla="*/ 0 w 2"/>
                  <a:gd name="T5" fmla="*/ 1 h 3"/>
                  <a:gd name="T6" fmla="*/ 0 w 2"/>
                  <a:gd name="T7" fmla="*/ 3 h 3"/>
                  <a:gd name="T8" fmla="*/ 0 w 2"/>
                  <a:gd name="T9" fmla="*/ 1 h 3"/>
                  <a:gd name="T10" fmla="*/ 0 w 2"/>
                  <a:gd name="T11" fmla="*/ 1 h 3"/>
                  <a:gd name="T12" fmla="*/ 0 w 2"/>
                  <a:gd name="T13" fmla="*/ 0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0" y="0"/>
                    </a:lnTo>
                    <a:lnTo>
                      <a:pt x="0" y="1"/>
                    </a:lnTo>
                    <a:lnTo>
                      <a:pt x="0" y="3"/>
                    </a:lnTo>
                    <a:lnTo>
                      <a:pt x="0" y="1"/>
                    </a:lnTo>
                    <a:lnTo>
                      <a:pt x="0" y="1"/>
                    </a:lnTo>
                    <a:lnTo>
                      <a:pt x="0"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1" name="Freeform 498"/>
              <p:cNvSpPr>
                <a:spLocks/>
              </p:cNvSpPr>
              <p:nvPr/>
            </p:nvSpPr>
            <p:spPr bwMode="auto">
              <a:xfrm>
                <a:off x="4064" y="2442"/>
                <a:ext cx="11" cy="21"/>
              </a:xfrm>
              <a:custGeom>
                <a:avLst/>
                <a:gdLst>
                  <a:gd name="T0" fmla="*/ 9 w 24"/>
                  <a:gd name="T1" fmla="*/ 0 h 41"/>
                  <a:gd name="T2" fmla="*/ 13 w 24"/>
                  <a:gd name="T3" fmla="*/ 9 h 41"/>
                  <a:gd name="T4" fmla="*/ 18 w 24"/>
                  <a:gd name="T5" fmla="*/ 16 h 41"/>
                  <a:gd name="T6" fmla="*/ 22 w 24"/>
                  <a:gd name="T7" fmla="*/ 25 h 41"/>
                  <a:gd name="T8" fmla="*/ 24 w 24"/>
                  <a:gd name="T9" fmla="*/ 39 h 41"/>
                  <a:gd name="T10" fmla="*/ 15 w 24"/>
                  <a:gd name="T11" fmla="*/ 41 h 41"/>
                  <a:gd name="T12" fmla="*/ 15 w 24"/>
                  <a:gd name="T13" fmla="*/ 32 h 41"/>
                  <a:gd name="T14" fmla="*/ 11 w 24"/>
                  <a:gd name="T15" fmla="*/ 23 h 41"/>
                  <a:gd name="T16" fmla="*/ 6 w 24"/>
                  <a:gd name="T17" fmla="*/ 16 h 41"/>
                  <a:gd name="T18" fmla="*/ 0 w 24"/>
                  <a:gd name="T19" fmla="*/ 11 h 41"/>
                  <a:gd name="T20" fmla="*/ 2 w 24"/>
                  <a:gd name="T21" fmla="*/ 5 h 41"/>
                  <a:gd name="T22" fmla="*/ 9 w 24"/>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41">
                    <a:moveTo>
                      <a:pt x="9" y="0"/>
                    </a:moveTo>
                    <a:lnTo>
                      <a:pt x="13" y="9"/>
                    </a:lnTo>
                    <a:lnTo>
                      <a:pt x="18" y="16"/>
                    </a:lnTo>
                    <a:lnTo>
                      <a:pt x="22" y="25"/>
                    </a:lnTo>
                    <a:lnTo>
                      <a:pt x="24" y="39"/>
                    </a:lnTo>
                    <a:lnTo>
                      <a:pt x="15" y="41"/>
                    </a:lnTo>
                    <a:lnTo>
                      <a:pt x="15" y="32"/>
                    </a:lnTo>
                    <a:lnTo>
                      <a:pt x="11" y="23"/>
                    </a:lnTo>
                    <a:lnTo>
                      <a:pt x="6" y="16"/>
                    </a:lnTo>
                    <a:lnTo>
                      <a:pt x="0" y="11"/>
                    </a:lnTo>
                    <a:lnTo>
                      <a:pt x="2" y="5"/>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2" name="Freeform 499"/>
              <p:cNvSpPr>
                <a:spLocks/>
              </p:cNvSpPr>
              <p:nvPr/>
            </p:nvSpPr>
            <p:spPr bwMode="auto">
              <a:xfrm>
                <a:off x="4044" y="2452"/>
                <a:ext cx="9" cy="3"/>
              </a:xfrm>
              <a:custGeom>
                <a:avLst/>
                <a:gdLst>
                  <a:gd name="T0" fmla="*/ 0 w 18"/>
                  <a:gd name="T1" fmla="*/ 0 h 7"/>
                  <a:gd name="T2" fmla="*/ 1 w 18"/>
                  <a:gd name="T3" fmla="*/ 0 h 7"/>
                  <a:gd name="T4" fmla="*/ 5 w 18"/>
                  <a:gd name="T5" fmla="*/ 0 h 7"/>
                  <a:gd name="T6" fmla="*/ 9 w 18"/>
                  <a:gd name="T7" fmla="*/ 0 h 7"/>
                  <a:gd name="T8" fmla="*/ 12 w 18"/>
                  <a:gd name="T9" fmla="*/ 0 h 7"/>
                  <a:gd name="T10" fmla="*/ 14 w 18"/>
                  <a:gd name="T11" fmla="*/ 1 h 7"/>
                  <a:gd name="T12" fmla="*/ 16 w 18"/>
                  <a:gd name="T13" fmla="*/ 3 h 7"/>
                  <a:gd name="T14" fmla="*/ 18 w 18"/>
                  <a:gd name="T15" fmla="*/ 7 h 7"/>
                  <a:gd name="T16" fmla="*/ 14 w 18"/>
                  <a:gd name="T17" fmla="*/ 7 h 7"/>
                  <a:gd name="T18" fmla="*/ 10 w 18"/>
                  <a:gd name="T19" fmla="*/ 7 h 7"/>
                  <a:gd name="T20" fmla="*/ 9 w 18"/>
                  <a:gd name="T21" fmla="*/ 7 h 7"/>
                  <a:gd name="T22" fmla="*/ 5 w 18"/>
                  <a:gd name="T23" fmla="*/ 7 h 7"/>
                  <a:gd name="T24" fmla="*/ 1 w 18"/>
                  <a:gd name="T25" fmla="*/ 5 h 7"/>
                  <a:gd name="T26" fmla="*/ 0 w 18"/>
                  <a:gd name="T27" fmla="*/ 3 h 7"/>
                  <a:gd name="T28" fmla="*/ 0 w 18"/>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7">
                    <a:moveTo>
                      <a:pt x="0" y="0"/>
                    </a:moveTo>
                    <a:lnTo>
                      <a:pt x="1" y="0"/>
                    </a:lnTo>
                    <a:lnTo>
                      <a:pt x="5" y="0"/>
                    </a:lnTo>
                    <a:lnTo>
                      <a:pt x="9" y="0"/>
                    </a:lnTo>
                    <a:lnTo>
                      <a:pt x="12" y="0"/>
                    </a:lnTo>
                    <a:lnTo>
                      <a:pt x="14" y="1"/>
                    </a:lnTo>
                    <a:lnTo>
                      <a:pt x="16" y="3"/>
                    </a:lnTo>
                    <a:lnTo>
                      <a:pt x="18" y="7"/>
                    </a:lnTo>
                    <a:lnTo>
                      <a:pt x="14" y="7"/>
                    </a:lnTo>
                    <a:lnTo>
                      <a:pt x="10" y="7"/>
                    </a:lnTo>
                    <a:lnTo>
                      <a:pt x="9" y="7"/>
                    </a:lnTo>
                    <a:lnTo>
                      <a:pt x="5" y="7"/>
                    </a:lnTo>
                    <a:lnTo>
                      <a:pt x="1" y="5"/>
                    </a:lnTo>
                    <a:lnTo>
                      <a:pt x="0" y="3"/>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3" name="Freeform 500"/>
              <p:cNvSpPr>
                <a:spLocks/>
              </p:cNvSpPr>
              <p:nvPr/>
            </p:nvSpPr>
            <p:spPr bwMode="auto">
              <a:xfrm>
                <a:off x="3979" y="2216"/>
                <a:ext cx="3" cy="4"/>
              </a:xfrm>
              <a:custGeom>
                <a:avLst/>
                <a:gdLst>
                  <a:gd name="T0" fmla="*/ 2 w 5"/>
                  <a:gd name="T1" fmla="*/ 0 h 7"/>
                  <a:gd name="T2" fmla="*/ 3 w 5"/>
                  <a:gd name="T3" fmla="*/ 2 h 7"/>
                  <a:gd name="T4" fmla="*/ 5 w 5"/>
                  <a:gd name="T5" fmla="*/ 3 h 7"/>
                  <a:gd name="T6" fmla="*/ 5 w 5"/>
                  <a:gd name="T7" fmla="*/ 5 h 7"/>
                  <a:gd name="T8" fmla="*/ 5 w 5"/>
                  <a:gd name="T9" fmla="*/ 5 h 7"/>
                  <a:gd name="T10" fmla="*/ 3 w 5"/>
                  <a:gd name="T11" fmla="*/ 7 h 7"/>
                  <a:gd name="T12" fmla="*/ 2 w 5"/>
                  <a:gd name="T13" fmla="*/ 5 h 7"/>
                  <a:gd name="T14" fmla="*/ 0 w 5"/>
                  <a:gd name="T15" fmla="*/ 2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3" y="2"/>
                    </a:lnTo>
                    <a:lnTo>
                      <a:pt x="5" y="3"/>
                    </a:lnTo>
                    <a:lnTo>
                      <a:pt x="5" y="5"/>
                    </a:lnTo>
                    <a:lnTo>
                      <a:pt x="5" y="5"/>
                    </a:lnTo>
                    <a:lnTo>
                      <a:pt x="3" y="7"/>
                    </a:lnTo>
                    <a:lnTo>
                      <a:pt x="2" y="5"/>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4" name="Freeform 501"/>
              <p:cNvSpPr>
                <a:spLocks/>
              </p:cNvSpPr>
              <p:nvPr/>
            </p:nvSpPr>
            <p:spPr bwMode="auto">
              <a:xfrm>
                <a:off x="3971" y="2212"/>
                <a:ext cx="8" cy="7"/>
              </a:xfrm>
              <a:custGeom>
                <a:avLst/>
                <a:gdLst>
                  <a:gd name="T0" fmla="*/ 7 w 16"/>
                  <a:gd name="T1" fmla="*/ 0 h 14"/>
                  <a:gd name="T2" fmla="*/ 10 w 16"/>
                  <a:gd name="T3" fmla="*/ 0 h 14"/>
                  <a:gd name="T4" fmla="*/ 12 w 16"/>
                  <a:gd name="T5" fmla="*/ 2 h 14"/>
                  <a:gd name="T6" fmla="*/ 14 w 16"/>
                  <a:gd name="T7" fmla="*/ 5 h 14"/>
                  <a:gd name="T8" fmla="*/ 16 w 16"/>
                  <a:gd name="T9" fmla="*/ 11 h 14"/>
                  <a:gd name="T10" fmla="*/ 9 w 16"/>
                  <a:gd name="T11" fmla="*/ 12 h 14"/>
                  <a:gd name="T12" fmla="*/ 5 w 16"/>
                  <a:gd name="T13" fmla="*/ 14 h 14"/>
                  <a:gd name="T14" fmla="*/ 1 w 16"/>
                  <a:gd name="T15" fmla="*/ 12 h 14"/>
                  <a:gd name="T16" fmla="*/ 0 w 16"/>
                  <a:gd name="T17" fmla="*/ 12 h 14"/>
                  <a:gd name="T18" fmla="*/ 0 w 16"/>
                  <a:gd name="T19" fmla="*/ 11 h 14"/>
                  <a:gd name="T20" fmla="*/ 0 w 16"/>
                  <a:gd name="T21" fmla="*/ 9 h 14"/>
                  <a:gd name="T22" fmla="*/ 0 w 16"/>
                  <a:gd name="T23" fmla="*/ 5 h 14"/>
                  <a:gd name="T24" fmla="*/ 1 w 16"/>
                  <a:gd name="T25" fmla="*/ 3 h 14"/>
                  <a:gd name="T26" fmla="*/ 3 w 16"/>
                  <a:gd name="T27" fmla="*/ 2 h 14"/>
                  <a:gd name="T28" fmla="*/ 5 w 16"/>
                  <a:gd name="T29" fmla="*/ 0 h 14"/>
                  <a:gd name="T30" fmla="*/ 7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7" y="0"/>
                    </a:moveTo>
                    <a:lnTo>
                      <a:pt x="10" y="0"/>
                    </a:lnTo>
                    <a:lnTo>
                      <a:pt x="12" y="2"/>
                    </a:lnTo>
                    <a:lnTo>
                      <a:pt x="14" y="5"/>
                    </a:lnTo>
                    <a:lnTo>
                      <a:pt x="16" y="11"/>
                    </a:lnTo>
                    <a:lnTo>
                      <a:pt x="9" y="12"/>
                    </a:lnTo>
                    <a:lnTo>
                      <a:pt x="5" y="14"/>
                    </a:lnTo>
                    <a:lnTo>
                      <a:pt x="1" y="12"/>
                    </a:lnTo>
                    <a:lnTo>
                      <a:pt x="0" y="12"/>
                    </a:lnTo>
                    <a:lnTo>
                      <a:pt x="0" y="11"/>
                    </a:lnTo>
                    <a:lnTo>
                      <a:pt x="0" y="9"/>
                    </a:lnTo>
                    <a:lnTo>
                      <a:pt x="0" y="5"/>
                    </a:lnTo>
                    <a:lnTo>
                      <a:pt x="1" y="3"/>
                    </a:lnTo>
                    <a:lnTo>
                      <a:pt x="3" y="2"/>
                    </a:lnTo>
                    <a:lnTo>
                      <a:pt x="5"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5" name="Freeform 502"/>
              <p:cNvSpPr>
                <a:spLocks/>
              </p:cNvSpPr>
              <p:nvPr/>
            </p:nvSpPr>
            <p:spPr bwMode="auto">
              <a:xfrm>
                <a:off x="3961" y="2215"/>
                <a:ext cx="3" cy="5"/>
              </a:xfrm>
              <a:custGeom>
                <a:avLst/>
                <a:gdLst>
                  <a:gd name="T0" fmla="*/ 0 w 7"/>
                  <a:gd name="T1" fmla="*/ 0 h 11"/>
                  <a:gd name="T2" fmla="*/ 1 w 7"/>
                  <a:gd name="T3" fmla="*/ 2 h 11"/>
                  <a:gd name="T4" fmla="*/ 5 w 7"/>
                  <a:gd name="T5" fmla="*/ 2 h 11"/>
                  <a:gd name="T6" fmla="*/ 5 w 7"/>
                  <a:gd name="T7" fmla="*/ 4 h 11"/>
                  <a:gd name="T8" fmla="*/ 7 w 7"/>
                  <a:gd name="T9" fmla="*/ 7 h 11"/>
                  <a:gd name="T10" fmla="*/ 5 w 7"/>
                  <a:gd name="T11" fmla="*/ 9 h 11"/>
                  <a:gd name="T12" fmla="*/ 1 w 7"/>
                  <a:gd name="T13" fmla="*/ 11 h 11"/>
                  <a:gd name="T14" fmla="*/ 0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0" y="0"/>
                    </a:moveTo>
                    <a:lnTo>
                      <a:pt x="1" y="2"/>
                    </a:lnTo>
                    <a:lnTo>
                      <a:pt x="5" y="2"/>
                    </a:lnTo>
                    <a:lnTo>
                      <a:pt x="5" y="4"/>
                    </a:lnTo>
                    <a:lnTo>
                      <a:pt x="7" y="7"/>
                    </a:lnTo>
                    <a:lnTo>
                      <a:pt x="5" y="9"/>
                    </a:lnTo>
                    <a:lnTo>
                      <a:pt x="1"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6" name="Freeform 503"/>
              <p:cNvSpPr>
                <a:spLocks/>
              </p:cNvSpPr>
              <p:nvPr/>
            </p:nvSpPr>
            <p:spPr bwMode="auto">
              <a:xfrm>
                <a:off x="3979" y="2448"/>
                <a:ext cx="3" cy="4"/>
              </a:xfrm>
              <a:custGeom>
                <a:avLst/>
                <a:gdLst>
                  <a:gd name="T0" fmla="*/ 2 w 5"/>
                  <a:gd name="T1" fmla="*/ 0 h 8"/>
                  <a:gd name="T2" fmla="*/ 3 w 5"/>
                  <a:gd name="T3" fmla="*/ 2 h 8"/>
                  <a:gd name="T4" fmla="*/ 5 w 5"/>
                  <a:gd name="T5" fmla="*/ 4 h 8"/>
                  <a:gd name="T6" fmla="*/ 5 w 5"/>
                  <a:gd name="T7" fmla="*/ 6 h 8"/>
                  <a:gd name="T8" fmla="*/ 5 w 5"/>
                  <a:gd name="T9" fmla="*/ 8 h 8"/>
                  <a:gd name="T10" fmla="*/ 3 w 5"/>
                  <a:gd name="T11" fmla="*/ 8 h 8"/>
                  <a:gd name="T12" fmla="*/ 2 w 5"/>
                  <a:gd name="T13" fmla="*/ 6 h 8"/>
                  <a:gd name="T14" fmla="*/ 0 w 5"/>
                  <a:gd name="T15" fmla="*/ 2 h 8"/>
                  <a:gd name="T16" fmla="*/ 2 w 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2" y="0"/>
                    </a:moveTo>
                    <a:lnTo>
                      <a:pt x="3" y="2"/>
                    </a:lnTo>
                    <a:lnTo>
                      <a:pt x="5" y="4"/>
                    </a:lnTo>
                    <a:lnTo>
                      <a:pt x="5" y="6"/>
                    </a:lnTo>
                    <a:lnTo>
                      <a:pt x="5" y="8"/>
                    </a:lnTo>
                    <a:lnTo>
                      <a:pt x="3" y="8"/>
                    </a:lnTo>
                    <a:lnTo>
                      <a:pt x="2" y="6"/>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7" name="Freeform 504"/>
              <p:cNvSpPr>
                <a:spLocks/>
              </p:cNvSpPr>
              <p:nvPr/>
            </p:nvSpPr>
            <p:spPr bwMode="auto">
              <a:xfrm>
                <a:off x="3755" y="2466"/>
                <a:ext cx="181" cy="9"/>
              </a:xfrm>
              <a:custGeom>
                <a:avLst/>
                <a:gdLst>
                  <a:gd name="T0" fmla="*/ 157 w 361"/>
                  <a:gd name="T1" fmla="*/ 0 h 19"/>
                  <a:gd name="T2" fmla="*/ 181 w 361"/>
                  <a:gd name="T3" fmla="*/ 8 h 19"/>
                  <a:gd name="T4" fmla="*/ 208 w 361"/>
                  <a:gd name="T5" fmla="*/ 9 h 19"/>
                  <a:gd name="T6" fmla="*/ 237 w 361"/>
                  <a:gd name="T7" fmla="*/ 9 h 19"/>
                  <a:gd name="T8" fmla="*/ 267 w 361"/>
                  <a:gd name="T9" fmla="*/ 8 h 19"/>
                  <a:gd name="T10" fmla="*/ 298 w 361"/>
                  <a:gd name="T11" fmla="*/ 4 h 19"/>
                  <a:gd name="T12" fmla="*/ 331 w 361"/>
                  <a:gd name="T13" fmla="*/ 4 h 19"/>
                  <a:gd name="T14" fmla="*/ 361 w 361"/>
                  <a:gd name="T15" fmla="*/ 8 h 19"/>
                  <a:gd name="T16" fmla="*/ 134 w 361"/>
                  <a:gd name="T17" fmla="*/ 15 h 19"/>
                  <a:gd name="T18" fmla="*/ 0 w 361"/>
                  <a:gd name="T19" fmla="*/ 19 h 19"/>
                  <a:gd name="T20" fmla="*/ 2 w 361"/>
                  <a:gd name="T21" fmla="*/ 13 h 19"/>
                  <a:gd name="T22" fmla="*/ 4 w 361"/>
                  <a:gd name="T23" fmla="*/ 9 h 19"/>
                  <a:gd name="T24" fmla="*/ 29 w 361"/>
                  <a:gd name="T25" fmla="*/ 13 h 19"/>
                  <a:gd name="T26" fmla="*/ 62 w 361"/>
                  <a:gd name="T27" fmla="*/ 13 h 19"/>
                  <a:gd name="T28" fmla="*/ 96 w 361"/>
                  <a:gd name="T29" fmla="*/ 11 h 19"/>
                  <a:gd name="T30" fmla="*/ 130 w 361"/>
                  <a:gd name="T31" fmla="*/ 8 h 19"/>
                  <a:gd name="T32" fmla="*/ 157 w 361"/>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1" h="19">
                    <a:moveTo>
                      <a:pt x="157" y="0"/>
                    </a:moveTo>
                    <a:lnTo>
                      <a:pt x="181" y="8"/>
                    </a:lnTo>
                    <a:lnTo>
                      <a:pt x="208" y="9"/>
                    </a:lnTo>
                    <a:lnTo>
                      <a:pt x="237" y="9"/>
                    </a:lnTo>
                    <a:lnTo>
                      <a:pt x="267" y="8"/>
                    </a:lnTo>
                    <a:lnTo>
                      <a:pt x="298" y="4"/>
                    </a:lnTo>
                    <a:lnTo>
                      <a:pt x="331" y="4"/>
                    </a:lnTo>
                    <a:lnTo>
                      <a:pt x="361" y="8"/>
                    </a:lnTo>
                    <a:lnTo>
                      <a:pt x="134" y="15"/>
                    </a:lnTo>
                    <a:lnTo>
                      <a:pt x="0" y="19"/>
                    </a:lnTo>
                    <a:lnTo>
                      <a:pt x="2" y="13"/>
                    </a:lnTo>
                    <a:lnTo>
                      <a:pt x="4" y="9"/>
                    </a:lnTo>
                    <a:lnTo>
                      <a:pt x="29" y="13"/>
                    </a:lnTo>
                    <a:lnTo>
                      <a:pt x="62" y="13"/>
                    </a:lnTo>
                    <a:lnTo>
                      <a:pt x="96" y="11"/>
                    </a:lnTo>
                    <a:lnTo>
                      <a:pt x="130" y="8"/>
                    </a:lnTo>
                    <a:lnTo>
                      <a:pt x="15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8" name="Freeform 505"/>
              <p:cNvSpPr>
                <a:spLocks/>
              </p:cNvSpPr>
              <p:nvPr/>
            </p:nvSpPr>
            <p:spPr bwMode="auto">
              <a:xfrm>
                <a:off x="3880" y="2048"/>
                <a:ext cx="1" cy="3"/>
              </a:xfrm>
              <a:custGeom>
                <a:avLst/>
                <a:gdLst>
                  <a:gd name="T0" fmla="*/ 2 w 4"/>
                  <a:gd name="T1" fmla="*/ 0 h 8"/>
                  <a:gd name="T2" fmla="*/ 4 w 4"/>
                  <a:gd name="T3" fmla="*/ 0 h 8"/>
                  <a:gd name="T4" fmla="*/ 4 w 4"/>
                  <a:gd name="T5" fmla="*/ 2 h 8"/>
                  <a:gd name="T6" fmla="*/ 2 w 4"/>
                  <a:gd name="T7" fmla="*/ 6 h 8"/>
                  <a:gd name="T8" fmla="*/ 0 w 4"/>
                  <a:gd name="T9" fmla="*/ 8 h 8"/>
                  <a:gd name="T10" fmla="*/ 0 w 4"/>
                  <a:gd name="T11" fmla="*/ 4 h 8"/>
                  <a:gd name="T12" fmla="*/ 0 w 4"/>
                  <a:gd name="T13" fmla="*/ 2 h 8"/>
                  <a:gd name="T14" fmla="*/ 2 w 4"/>
                  <a:gd name="T15" fmla="*/ 0 h 8"/>
                  <a:gd name="T16" fmla="*/ 2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0"/>
                    </a:moveTo>
                    <a:lnTo>
                      <a:pt x="4" y="0"/>
                    </a:lnTo>
                    <a:lnTo>
                      <a:pt x="4" y="2"/>
                    </a:lnTo>
                    <a:lnTo>
                      <a:pt x="2" y="6"/>
                    </a:lnTo>
                    <a:lnTo>
                      <a:pt x="0" y="8"/>
                    </a:lnTo>
                    <a:lnTo>
                      <a:pt x="0" y="4"/>
                    </a:lnTo>
                    <a:lnTo>
                      <a:pt x="0"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9" name="Freeform 506"/>
              <p:cNvSpPr>
                <a:spLocks/>
              </p:cNvSpPr>
              <p:nvPr/>
            </p:nvSpPr>
            <p:spPr bwMode="auto">
              <a:xfrm>
                <a:off x="3898" y="2380"/>
                <a:ext cx="2" cy="10"/>
              </a:xfrm>
              <a:custGeom>
                <a:avLst/>
                <a:gdLst>
                  <a:gd name="T0" fmla="*/ 6 w 6"/>
                  <a:gd name="T1" fmla="*/ 0 h 22"/>
                  <a:gd name="T2" fmla="*/ 6 w 6"/>
                  <a:gd name="T3" fmla="*/ 4 h 22"/>
                  <a:gd name="T4" fmla="*/ 6 w 6"/>
                  <a:gd name="T5" fmla="*/ 9 h 22"/>
                  <a:gd name="T6" fmla="*/ 6 w 6"/>
                  <a:gd name="T7" fmla="*/ 13 h 22"/>
                  <a:gd name="T8" fmla="*/ 6 w 6"/>
                  <a:gd name="T9" fmla="*/ 18 h 22"/>
                  <a:gd name="T10" fmla="*/ 4 w 6"/>
                  <a:gd name="T11" fmla="*/ 20 h 22"/>
                  <a:gd name="T12" fmla="*/ 0 w 6"/>
                  <a:gd name="T13" fmla="*/ 22 h 22"/>
                  <a:gd name="T14" fmla="*/ 0 w 6"/>
                  <a:gd name="T15" fmla="*/ 18 h 22"/>
                  <a:gd name="T16" fmla="*/ 0 w 6"/>
                  <a:gd name="T17" fmla="*/ 13 h 22"/>
                  <a:gd name="T18" fmla="*/ 0 w 6"/>
                  <a:gd name="T19" fmla="*/ 9 h 22"/>
                  <a:gd name="T20" fmla="*/ 0 w 6"/>
                  <a:gd name="T21" fmla="*/ 6 h 22"/>
                  <a:gd name="T22" fmla="*/ 2 w 6"/>
                  <a:gd name="T23" fmla="*/ 2 h 22"/>
                  <a:gd name="T24" fmla="*/ 6 w 6"/>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2">
                    <a:moveTo>
                      <a:pt x="6" y="0"/>
                    </a:moveTo>
                    <a:lnTo>
                      <a:pt x="6" y="4"/>
                    </a:lnTo>
                    <a:lnTo>
                      <a:pt x="6" y="9"/>
                    </a:lnTo>
                    <a:lnTo>
                      <a:pt x="6" y="13"/>
                    </a:lnTo>
                    <a:lnTo>
                      <a:pt x="6" y="18"/>
                    </a:lnTo>
                    <a:lnTo>
                      <a:pt x="4" y="20"/>
                    </a:lnTo>
                    <a:lnTo>
                      <a:pt x="0" y="22"/>
                    </a:lnTo>
                    <a:lnTo>
                      <a:pt x="0" y="18"/>
                    </a:lnTo>
                    <a:lnTo>
                      <a:pt x="0" y="13"/>
                    </a:lnTo>
                    <a:lnTo>
                      <a:pt x="0" y="9"/>
                    </a:lnTo>
                    <a:lnTo>
                      <a:pt x="0" y="6"/>
                    </a:lnTo>
                    <a:lnTo>
                      <a:pt x="2" y="2"/>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0" name="Freeform 507"/>
              <p:cNvSpPr>
                <a:spLocks/>
              </p:cNvSpPr>
              <p:nvPr/>
            </p:nvSpPr>
            <p:spPr bwMode="auto">
              <a:xfrm>
                <a:off x="3860" y="2429"/>
                <a:ext cx="4" cy="6"/>
              </a:xfrm>
              <a:custGeom>
                <a:avLst/>
                <a:gdLst>
                  <a:gd name="T0" fmla="*/ 7 w 9"/>
                  <a:gd name="T1" fmla="*/ 0 h 10"/>
                  <a:gd name="T2" fmla="*/ 9 w 9"/>
                  <a:gd name="T3" fmla="*/ 9 h 10"/>
                  <a:gd name="T4" fmla="*/ 0 w 9"/>
                  <a:gd name="T5" fmla="*/ 10 h 10"/>
                  <a:gd name="T6" fmla="*/ 0 w 9"/>
                  <a:gd name="T7" fmla="*/ 0 h 10"/>
                  <a:gd name="T8" fmla="*/ 7 w 9"/>
                  <a:gd name="T9" fmla="*/ 0 h 10"/>
                </a:gdLst>
                <a:ahLst/>
                <a:cxnLst>
                  <a:cxn ang="0">
                    <a:pos x="T0" y="T1"/>
                  </a:cxn>
                  <a:cxn ang="0">
                    <a:pos x="T2" y="T3"/>
                  </a:cxn>
                  <a:cxn ang="0">
                    <a:pos x="T4" y="T5"/>
                  </a:cxn>
                  <a:cxn ang="0">
                    <a:pos x="T6" y="T7"/>
                  </a:cxn>
                  <a:cxn ang="0">
                    <a:pos x="T8" y="T9"/>
                  </a:cxn>
                </a:cxnLst>
                <a:rect l="0" t="0" r="r" b="b"/>
                <a:pathLst>
                  <a:path w="9" h="10">
                    <a:moveTo>
                      <a:pt x="7" y="0"/>
                    </a:moveTo>
                    <a:lnTo>
                      <a:pt x="9" y="9"/>
                    </a:lnTo>
                    <a:lnTo>
                      <a:pt x="0" y="10"/>
                    </a:lnTo>
                    <a:lnTo>
                      <a:pt x="0"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1" name="Freeform 508"/>
              <p:cNvSpPr>
                <a:spLocks/>
              </p:cNvSpPr>
              <p:nvPr/>
            </p:nvSpPr>
            <p:spPr bwMode="auto">
              <a:xfrm>
                <a:off x="3856" y="2435"/>
                <a:ext cx="6" cy="10"/>
              </a:xfrm>
              <a:custGeom>
                <a:avLst/>
                <a:gdLst>
                  <a:gd name="T0" fmla="*/ 8 w 11"/>
                  <a:gd name="T1" fmla="*/ 0 h 20"/>
                  <a:gd name="T2" fmla="*/ 11 w 11"/>
                  <a:gd name="T3" fmla="*/ 8 h 20"/>
                  <a:gd name="T4" fmla="*/ 11 w 11"/>
                  <a:gd name="T5" fmla="*/ 13 h 20"/>
                  <a:gd name="T6" fmla="*/ 11 w 11"/>
                  <a:gd name="T7" fmla="*/ 17 h 20"/>
                  <a:gd name="T8" fmla="*/ 9 w 11"/>
                  <a:gd name="T9" fmla="*/ 20 h 20"/>
                  <a:gd name="T10" fmla="*/ 9 w 11"/>
                  <a:gd name="T11" fmla="*/ 20 h 20"/>
                  <a:gd name="T12" fmla="*/ 8 w 11"/>
                  <a:gd name="T13" fmla="*/ 20 h 20"/>
                  <a:gd name="T14" fmla="*/ 6 w 11"/>
                  <a:gd name="T15" fmla="*/ 20 h 20"/>
                  <a:gd name="T16" fmla="*/ 4 w 11"/>
                  <a:gd name="T17" fmla="*/ 18 h 20"/>
                  <a:gd name="T18" fmla="*/ 2 w 11"/>
                  <a:gd name="T19" fmla="*/ 15 h 20"/>
                  <a:gd name="T20" fmla="*/ 0 w 11"/>
                  <a:gd name="T21" fmla="*/ 13 h 20"/>
                  <a:gd name="T22" fmla="*/ 0 w 11"/>
                  <a:gd name="T23" fmla="*/ 9 h 20"/>
                  <a:gd name="T24" fmla="*/ 0 w 11"/>
                  <a:gd name="T25" fmla="*/ 8 h 20"/>
                  <a:gd name="T26" fmla="*/ 2 w 11"/>
                  <a:gd name="T27" fmla="*/ 4 h 20"/>
                  <a:gd name="T28" fmla="*/ 4 w 11"/>
                  <a:gd name="T29" fmla="*/ 2 h 20"/>
                  <a:gd name="T30" fmla="*/ 8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8" y="0"/>
                    </a:moveTo>
                    <a:lnTo>
                      <a:pt x="11" y="8"/>
                    </a:lnTo>
                    <a:lnTo>
                      <a:pt x="11" y="13"/>
                    </a:lnTo>
                    <a:lnTo>
                      <a:pt x="11" y="17"/>
                    </a:lnTo>
                    <a:lnTo>
                      <a:pt x="9" y="20"/>
                    </a:lnTo>
                    <a:lnTo>
                      <a:pt x="9" y="20"/>
                    </a:lnTo>
                    <a:lnTo>
                      <a:pt x="8" y="20"/>
                    </a:lnTo>
                    <a:lnTo>
                      <a:pt x="6" y="20"/>
                    </a:lnTo>
                    <a:lnTo>
                      <a:pt x="4" y="18"/>
                    </a:lnTo>
                    <a:lnTo>
                      <a:pt x="2" y="15"/>
                    </a:lnTo>
                    <a:lnTo>
                      <a:pt x="0" y="13"/>
                    </a:lnTo>
                    <a:lnTo>
                      <a:pt x="0" y="9"/>
                    </a:lnTo>
                    <a:lnTo>
                      <a:pt x="0" y="8"/>
                    </a:lnTo>
                    <a:lnTo>
                      <a:pt x="2" y="4"/>
                    </a:lnTo>
                    <a:lnTo>
                      <a:pt x="4" y="2"/>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2" name="Freeform 509"/>
              <p:cNvSpPr>
                <a:spLocks/>
              </p:cNvSpPr>
              <p:nvPr/>
            </p:nvSpPr>
            <p:spPr bwMode="auto">
              <a:xfrm>
                <a:off x="3860" y="2453"/>
                <a:ext cx="3" cy="2"/>
              </a:xfrm>
              <a:custGeom>
                <a:avLst/>
                <a:gdLst>
                  <a:gd name="T0" fmla="*/ 1 w 5"/>
                  <a:gd name="T1" fmla="*/ 0 h 6"/>
                  <a:gd name="T2" fmla="*/ 3 w 5"/>
                  <a:gd name="T3" fmla="*/ 2 h 6"/>
                  <a:gd name="T4" fmla="*/ 5 w 5"/>
                  <a:gd name="T5" fmla="*/ 6 h 6"/>
                  <a:gd name="T6" fmla="*/ 3 w 5"/>
                  <a:gd name="T7" fmla="*/ 6 h 6"/>
                  <a:gd name="T8" fmla="*/ 0 w 5"/>
                  <a:gd name="T9" fmla="*/ 6 h 6"/>
                  <a:gd name="T10" fmla="*/ 0 w 5"/>
                  <a:gd name="T11" fmla="*/ 4 h 6"/>
                  <a:gd name="T12" fmla="*/ 0 w 5"/>
                  <a:gd name="T13" fmla="*/ 2 h 6"/>
                  <a:gd name="T14" fmla="*/ 0 w 5"/>
                  <a:gd name="T15" fmla="*/ 0 h 6"/>
                  <a:gd name="T16" fmla="*/ 1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1" y="0"/>
                    </a:moveTo>
                    <a:lnTo>
                      <a:pt x="3" y="2"/>
                    </a:lnTo>
                    <a:lnTo>
                      <a:pt x="5" y="6"/>
                    </a:lnTo>
                    <a:lnTo>
                      <a:pt x="3" y="6"/>
                    </a:lnTo>
                    <a:lnTo>
                      <a:pt x="0" y="6"/>
                    </a:lnTo>
                    <a:lnTo>
                      <a:pt x="0" y="4"/>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3" name="Freeform 510"/>
              <p:cNvSpPr>
                <a:spLocks/>
              </p:cNvSpPr>
              <p:nvPr/>
            </p:nvSpPr>
            <p:spPr bwMode="auto">
              <a:xfrm>
                <a:off x="3846" y="2458"/>
                <a:ext cx="4" cy="4"/>
              </a:xfrm>
              <a:custGeom>
                <a:avLst/>
                <a:gdLst>
                  <a:gd name="T0" fmla="*/ 7 w 7"/>
                  <a:gd name="T1" fmla="*/ 0 h 7"/>
                  <a:gd name="T2" fmla="*/ 7 w 7"/>
                  <a:gd name="T3" fmla="*/ 2 h 7"/>
                  <a:gd name="T4" fmla="*/ 7 w 7"/>
                  <a:gd name="T5" fmla="*/ 6 h 7"/>
                  <a:gd name="T6" fmla="*/ 5 w 7"/>
                  <a:gd name="T7" fmla="*/ 7 h 7"/>
                  <a:gd name="T8" fmla="*/ 3 w 7"/>
                  <a:gd name="T9" fmla="*/ 7 h 7"/>
                  <a:gd name="T10" fmla="*/ 1 w 7"/>
                  <a:gd name="T11" fmla="*/ 6 h 7"/>
                  <a:gd name="T12" fmla="*/ 0 w 7"/>
                  <a:gd name="T13" fmla="*/ 2 h 7"/>
                  <a:gd name="T14" fmla="*/ 7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0"/>
                    </a:moveTo>
                    <a:lnTo>
                      <a:pt x="7" y="2"/>
                    </a:lnTo>
                    <a:lnTo>
                      <a:pt x="7" y="6"/>
                    </a:lnTo>
                    <a:lnTo>
                      <a:pt x="5" y="7"/>
                    </a:lnTo>
                    <a:lnTo>
                      <a:pt x="3" y="7"/>
                    </a:lnTo>
                    <a:lnTo>
                      <a:pt x="1" y="6"/>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4" name="Freeform 511"/>
              <p:cNvSpPr>
                <a:spLocks/>
              </p:cNvSpPr>
              <p:nvPr/>
            </p:nvSpPr>
            <p:spPr bwMode="auto">
              <a:xfrm>
                <a:off x="3806" y="2187"/>
                <a:ext cx="1" cy="1"/>
              </a:xfrm>
              <a:custGeom>
                <a:avLst/>
                <a:gdLst>
                  <a:gd name="T0" fmla="*/ 2 w 2"/>
                  <a:gd name="T1" fmla="*/ 0 h 4"/>
                  <a:gd name="T2" fmla="*/ 2 w 2"/>
                  <a:gd name="T3" fmla="*/ 0 h 4"/>
                  <a:gd name="T4" fmla="*/ 0 w 2"/>
                  <a:gd name="T5" fmla="*/ 4 h 4"/>
                  <a:gd name="T6" fmla="*/ 0 w 2"/>
                  <a:gd name="T7" fmla="*/ 4 h 4"/>
                  <a:gd name="T8" fmla="*/ 0 w 2"/>
                  <a:gd name="T9" fmla="*/ 4 h 4"/>
                  <a:gd name="T10" fmla="*/ 0 w 2"/>
                  <a:gd name="T11" fmla="*/ 2 h 4"/>
                  <a:gd name="T12" fmla="*/ 2 w 2"/>
                  <a:gd name="T13" fmla="*/ 0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0" y="2"/>
                    </a:lnTo>
                    <a:lnTo>
                      <a:pt x="2"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5" name="Freeform 512"/>
              <p:cNvSpPr>
                <a:spLocks/>
              </p:cNvSpPr>
              <p:nvPr/>
            </p:nvSpPr>
            <p:spPr bwMode="auto">
              <a:xfrm>
                <a:off x="3753" y="2076"/>
                <a:ext cx="5" cy="8"/>
              </a:xfrm>
              <a:custGeom>
                <a:avLst/>
                <a:gdLst>
                  <a:gd name="T0" fmla="*/ 7 w 9"/>
                  <a:gd name="T1" fmla="*/ 0 h 17"/>
                  <a:gd name="T2" fmla="*/ 9 w 9"/>
                  <a:gd name="T3" fmla="*/ 6 h 17"/>
                  <a:gd name="T4" fmla="*/ 9 w 9"/>
                  <a:gd name="T5" fmla="*/ 9 h 17"/>
                  <a:gd name="T6" fmla="*/ 7 w 9"/>
                  <a:gd name="T7" fmla="*/ 13 h 17"/>
                  <a:gd name="T8" fmla="*/ 7 w 9"/>
                  <a:gd name="T9" fmla="*/ 17 h 17"/>
                  <a:gd name="T10" fmla="*/ 5 w 9"/>
                  <a:gd name="T11" fmla="*/ 17 h 17"/>
                  <a:gd name="T12" fmla="*/ 3 w 9"/>
                  <a:gd name="T13" fmla="*/ 17 h 17"/>
                  <a:gd name="T14" fmla="*/ 2 w 9"/>
                  <a:gd name="T15" fmla="*/ 13 h 17"/>
                  <a:gd name="T16" fmla="*/ 0 w 9"/>
                  <a:gd name="T17" fmla="*/ 9 h 17"/>
                  <a:gd name="T18" fmla="*/ 0 w 9"/>
                  <a:gd name="T19" fmla="*/ 2 h 17"/>
                  <a:gd name="T20" fmla="*/ 7 w 9"/>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7">
                    <a:moveTo>
                      <a:pt x="7" y="0"/>
                    </a:moveTo>
                    <a:lnTo>
                      <a:pt x="9" y="6"/>
                    </a:lnTo>
                    <a:lnTo>
                      <a:pt x="9" y="9"/>
                    </a:lnTo>
                    <a:lnTo>
                      <a:pt x="7" y="13"/>
                    </a:lnTo>
                    <a:lnTo>
                      <a:pt x="7" y="17"/>
                    </a:lnTo>
                    <a:lnTo>
                      <a:pt x="5" y="17"/>
                    </a:lnTo>
                    <a:lnTo>
                      <a:pt x="3" y="17"/>
                    </a:lnTo>
                    <a:lnTo>
                      <a:pt x="2" y="13"/>
                    </a:lnTo>
                    <a:lnTo>
                      <a:pt x="0" y="9"/>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6" name="Freeform 513"/>
              <p:cNvSpPr>
                <a:spLocks/>
              </p:cNvSpPr>
              <p:nvPr/>
            </p:nvSpPr>
            <p:spPr bwMode="auto">
              <a:xfrm>
                <a:off x="3765" y="2447"/>
                <a:ext cx="2" cy="5"/>
              </a:xfrm>
              <a:custGeom>
                <a:avLst/>
                <a:gdLst>
                  <a:gd name="T0" fmla="*/ 4 w 4"/>
                  <a:gd name="T1" fmla="*/ 0 h 9"/>
                  <a:gd name="T2" fmla="*/ 4 w 4"/>
                  <a:gd name="T3" fmla="*/ 3 h 9"/>
                  <a:gd name="T4" fmla="*/ 4 w 4"/>
                  <a:gd name="T5" fmla="*/ 7 h 9"/>
                  <a:gd name="T6" fmla="*/ 2 w 4"/>
                  <a:gd name="T7" fmla="*/ 9 h 9"/>
                  <a:gd name="T8" fmla="*/ 0 w 4"/>
                  <a:gd name="T9" fmla="*/ 9 h 9"/>
                  <a:gd name="T10" fmla="*/ 0 w 4"/>
                  <a:gd name="T11" fmla="*/ 7 h 9"/>
                  <a:gd name="T12" fmla="*/ 0 w 4"/>
                  <a:gd name="T13" fmla="*/ 5 h 9"/>
                  <a:gd name="T14" fmla="*/ 0 w 4"/>
                  <a:gd name="T15" fmla="*/ 3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3"/>
                    </a:lnTo>
                    <a:lnTo>
                      <a:pt x="4" y="7"/>
                    </a:lnTo>
                    <a:lnTo>
                      <a:pt x="2" y="9"/>
                    </a:lnTo>
                    <a:lnTo>
                      <a:pt x="0" y="9"/>
                    </a:lnTo>
                    <a:lnTo>
                      <a:pt x="0" y="7"/>
                    </a:lnTo>
                    <a:lnTo>
                      <a:pt x="0" y="5"/>
                    </a:lnTo>
                    <a:lnTo>
                      <a:pt x="0" y="3"/>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7" name="Freeform 514"/>
              <p:cNvSpPr>
                <a:spLocks/>
              </p:cNvSpPr>
              <p:nvPr/>
            </p:nvSpPr>
            <p:spPr bwMode="auto">
              <a:xfrm>
                <a:off x="3756" y="2434"/>
                <a:ext cx="6" cy="4"/>
              </a:xfrm>
              <a:custGeom>
                <a:avLst/>
                <a:gdLst>
                  <a:gd name="T0" fmla="*/ 4 w 11"/>
                  <a:gd name="T1" fmla="*/ 0 h 9"/>
                  <a:gd name="T2" fmla="*/ 7 w 11"/>
                  <a:gd name="T3" fmla="*/ 0 h 9"/>
                  <a:gd name="T4" fmla="*/ 9 w 11"/>
                  <a:gd name="T5" fmla="*/ 1 h 9"/>
                  <a:gd name="T6" fmla="*/ 11 w 11"/>
                  <a:gd name="T7" fmla="*/ 3 h 9"/>
                  <a:gd name="T8" fmla="*/ 11 w 11"/>
                  <a:gd name="T9" fmla="*/ 9 h 9"/>
                  <a:gd name="T10" fmla="*/ 7 w 11"/>
                  <a:gd name="T11" fmla="*/ 9 h 9"/>
                  <a:gd name="T12" fmla="*/ 6 w 11"/>
                  <a:gd name="T13" fmla="*/ 9 h 9"/>
                  <a:gd name="T14" fmla="*/ 2 w 11"/>
                  <a:gd name="T15" fmla="*/ 7 h 9"/>
                  <a:gd name="T16" fmla="*/ 2 w 11"/>
                  <a:gd name="T17" fmla="*/ 5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7" y="0"/>
                    </a:lnTo>
                    <a:lnTo>
                      <a:pt x="9" y="1"/>
                    </a:lnTo>
                    <a:lnTo>
                      <a:pt x="11" y="3"/>
                    </a:lnTo>
                    <a:lnTo>
                      <a:pt x="11" y="9"/>
                    </a:lnTo>
                    <a:lnTo>
                      <a:pt x="7" y="9"/>
                    </a:lnTo>
                    <a:lnTo>
                      <a:pt x="6" y="9"/>
                    </a:lnTo>
                    <a:lnTo>
                      <a:pt x="2" y="7"/>
                    </a:lnTo>
                    <a:lnTo>
                      <a:pt x="2" y="5"/>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8" name="Freeform 515"/>
              <p:cNvSpPr>
                <a:spLocks/>
              </p:cNvSpPr>
              <p:nvPr/>
            </p:nvSpPr>
            <p:spPr bwMode="auto">
              <a:xfrm>
                <a:off x="3714" y="2205"/>
                <a:ext cx="4" cy="4"/>
              </a:xfrm>
              <a:custGeom>
                <a:avLst/>
                <a:gdLst>
                  <a:gd name="T0" fmla="*/ 4 w 10"/>
                  <a:gd name="T1" fmla="*/ 0 h 9"/>
                  <a:gd name="T2" fmla="*/ 6 w 10"/>
                  <a:gd name="T3" fmla="*/ 2 h 9"/>
                  <a:gd name="T4" fmla="*/ 10 w 10"/>
                  <a:gd name="T5" fmla="*/ 2 h 9"/>
                  <a:gd name="T6" fmla="*/ 10 w 10"/>
                  <a:gd name="T7" fmla="*/ 6 h 9"/>
                  <a:gd name="T8" fmla="*/ 10 w 10"/>
                  <a:gd name="T9" fmla="*/ 9 h 9"/>
                  <a:gd name="T10" fmla="*/ 8 w 10"/>
                  <a:gd name="T11" fmla="*/ 9 h 9"/>
                  <a:gd name="T12" fmla="*/ 4 w 10"/>
                  <a:gd name="T13" fmla="*/ 9 h 9"/>
                  <a:gd name="T14" fmla="*/ 2 w 10"/>
                  <a:gd name="T15" fmla="*/ 8 h 9"/>
                  <a:gd name="T16" fmla="*/ 0 w 10"/>
                  <a:gd name="T17" fmla="*/ 6 h 9"/>
                  <a:gd name="T18" fmla="*/ 0 w 10"/>
                  <a:gd name="T19" fmla="*/ 0 h 9"/>
                  <a:gd name="T20" fmla="*/ 4 w 10"/>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4" y="0"/>
                    </a:moveTo>
                    <a:lnTo>
                      <a:pt x="6" y="2"/>
                    </a:lnTo>
                    <a:lnTo>
                      <a:pt x="10" y="2"/>
                    </a:lnTo>
                    <a:lnTo>
                      <a:pt x="10" y="6"/>
                    </a:lnTo>
                    <a:lnTo>
                      <a:pt x="10" y="9"/>
                    </a:lnTo>
                    <a:lnTo>
                      <a:pt x="8" y="9"/>
                    </a:lnTo>
                    <a:lnTo>
                      <a:pt x="4" y="9"/>
                    </a:lnTo>
                    <a:lnTo>
                      <a:pt x="2" y="8"/>
                    </a:lnTo>
                    <a:lnTo>
                      <a:pt x="0" y="6"/>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9" name="Freeform 516"/>
              <p:cNvSpPr>
                <a:spLocks/>
              </p:cNvSpPr>
              <p:nvPr/>
            </p:nvSpPr>
            <p:spPr bwMode="auto">
              <a:xfrm>
                <a:off x="3711" y="2202"/>
                <a:ext cx="3" cy="4"/>
              </a:xfrm>
              <a:custGeom>
                <a:avLst/>
                <a:gdLst>
                  <a:gd name="T0" fmla="*/ 2 w 5"/>
                  <a:gd name="T1" fmla="*/ 0 h 7"/>
                  <a:gd name="T2" fmla="*/ 4 w 5"/>
                  <a:gd name="T3" fmla="*/ 2 h 7"/>
                  <a:gd name="T4" fmla="*/ 5 w 5"/>
                  <a:gd name="T5" fmla="*/ 5 h 7"/>
                  <a:gd name="T6" fmla="*/ 2 w 5"/>
                  <a:gd name="T7" fmla="*/ 7 h 7"/>
                  <a:gd name="T8" fmla="*/ 0 w 5"/>
                  <a:gd name="T9" fmla="*/ 5 h 7"/>
                  <a:gd name="T10" fmla="*/ 0 w 5"/>
                  <a:gd name="T11" fmla="*/ 3 h 7"/>
                  <a:gd name="T12" fmla="*/ 0 w 5"/>
                  <a:gd name="T13" fmla="*/ 2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4" y="2"/>
                    </a:lnTo>
                    <a:lnTo>
                      <a:pt x="5" y="5"/>
                    </a:lnTo>
                    <a:lnTo>
                      <a:pt x="2" y="7"/>
                    </a:lnTo>
                    <a:lnTo>
                      <a:pt x="0" y="5"/>
                    </a:lnTo>
                    <a:lnTo>
                      <a:pt x="0" y="3"/>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0" name="Freeform 517"/>
              <p:cNvSpPr>
                <a:spLocks/>
              </p:cNvSpPr>
              <p:nvPr/>
            </p:nvSpPr>
            <p:spPr bwMode="auto">
              <a:xfrm>
                <a:off x="3690" y="2087"/>
                <a:ext cx="4" cy="7"/>
              </a:xfrm>
              <a:custGeom>
                <a:avLst/>
                <a:gdLst>
                  <a:gd name="T0" fmla="*/ 7 w 7"/>
                  <a:gd name="T1" fmla="*/ 0 h 12"/>
                  <a:gd name="T2" fmla="*/ 7 w 7"/>
                  <a:gd name="T3" fmla="*/ 3 h 12"/>
                  <a:gd name="T4" fmla="*/ 7 w 7"/>
                  <a:gd name="T5" fmla="*/ 7 h 12"/>
                  <a:gd name="T6" fmla="*/ 7 w 7"/>
                  <a:gd name="T7" fmla="*/ 11 h 12"/>
                  <a:gd name="T8" fmla="*/ 3 w 7"/>
                  <a:gd name="T9" fmla="*/ 12 h 12"/>
                  <a:gd name="T10" fmla="*/ 0 w 7"/>
                  <a:gd name="T11" fmla="*/ 12 h 12"/>
                  <a:gd name="T12" fmla="*/ 0 w 7"/>
                  <a:gd name="T13" fmla="*/ 9 h 12"/>
                  <a:gd name="T14" fmla="*/ 1 w 7"/>
                  <a:gd name="T15" fmla="*/ 5 h 12"/>
                  <a:gd name="T16" fmla="*/ 1 w 7"/>
                  <a:gd name="T17" fmla="*/ 2 h 12"/>
                  <a:gd name="T18" fmla="*/ 3 w 7"/>
                  <a:gd name="T19" fmla="*/ 0 h 12"/>
                  <a:gd name="T20" fmla="*/ 7 w 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7" y="0"/>
                    </a:moveTo>
                    <a:lnTo>
                      <a:pt x="7" y="3"/>
                    </a:lnTo>
                    <a:lnTo>
                      <a:pt x="7" y="7"/>
                    </a:lnTo>
                    <a:lnTo>
                      <a:pt x="7" y="11"/>
                    </a:lnTo>
                    <a:lnTo>
                      <a:pt x="3" y="12"/>
                    </a:lnTo>
                    <a:lnTo>
                      <a:pt x="0" y="12"/>
                    </a:lnTo>
                    <a:lnTo>
                      <a:pt x="0" y="9"/>
                    </a:lnTo>
                    <a:lnTo>
                      <a:pt x="1" y="5"/>
                    </a:lnTo>
                    <a:lnTo>
                      <a:pt x="1" y="2"/>
                    </a:lnTo>
                    <a:lnTo>
                      <a:pt x="3"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1" name="Freeform 518"/>
              <p:cNvSpPr>
                <a:spLocks/>
              </p:cNvSpPr>
              <p:nvPr/>
            </p:nvSpPr>
            <p:spPr bwMode="auto">
              <a:xfrm>
                <a:off x="3683" y="2197"/>
                <a:ext cx="5" cy="3"/>
              </a:xfrm>
              <a:custGeom>
                <a:avLst/>
                <a:gdLst>
                  <a:gd name="T0" fmla="*/ 6 w 9"/>
                  <a:gd name="T1" fmla="*/ 0 h 7"/>
                  <a:gd name="T2" fmla="*/ 7 w 9"/>
                  <a:gd name="T3" fmla="*/ 2 h 7"/>
                  <a:gd name="T4" fmla="*/ 9 w 9"/>
                  <a:gd name="T5" fmla="*/ 5 h 7"/>
                  <a:gd name="T6" fmla="*/ 0 w 9"/>
                  <a:gd name="T7" fmla="*/ 7 h 7"/>
                  <a:gd name="T8" fmla="*/ 0 w 9"/>
                  <a:gd name="T9" fmla="*/ 5 h 7"/>
                  <a:gd name="T10" fmla="*/ 2 w 9"/>
                  <a:gd name="T11" fmla="*/ 2 h 7"/>
                  <a:gd name="T12" fmla="*/ 2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7" y="2"/>
                    </a:lnTo>
                    <a:lnTo>
                      <a:pt x="9" y="5"/>
                    </a:lnTo>
                    <a:lnTo>
                      <a:pt x="0" y="7"/>
                    </a:lnTo>
                    <a:lnTo>
                      <a:pt x="0" y="5"/>
                    </a:lnTo>
                    <a:lnTo>
                      <a:pt x="2" y="2"/>
                    </a:lnTo>
                    <a:lnTo>
                      <a:pt x="2"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2" name="Freeform 519"/>
              <p:cNvSpPr>
                <a:spLocks/>
              </p:cNvSpPr>
              <p:nvPr/>
            </p:nvSpPr>
            <p:spPr bwMode="auto">
              <a:xfrm>
                <a:off x="3505" y="2387"/>
                <a:ext cx="5" cy="5"/>
              </a:xfrm>
              <a:custGeom>
                <a:avLst/>
                <a:gdLst>
                  <a:gd name="T0" fmla="*/ 9 w 11"/>
                  <a:gd name="T1" fmla="*/ 0 h 11"/>
                  <a:gd name="T2" fmla="*/ 11 w 11"/>
                  <a:gd name="T3" fmla="*/ 11 h 11"/>
                  <a:gd name="T4" fmla="*/ 7 w 11"/>
                  <a:gd name="T5" fmla="*/ 11 h 11"/>
                  <a:gd name="T6" fmla="*/ 4 w 11"/>
                  <a:gd name="T7" fmla="*/ 11 h 11"/>
                  <a:gd name="T8" fmla="*/ 2 w 11"/>
                  <a:gd name="T9" fmla="*/ 9 h 11"/>
                  <a:gd name="T10" fmla="*/ 2 w 11"/>
                  <a:gd name="T11" fmla="*/ 5 h 11"/>
                  <a:gd name="T12" fmla="*/ 0 w 11"/>
                  <a:gd name="T13" fmla="*/ 2 h 11"/>
                  <a:gd name="T14" fmla="*/ 9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9" y="0"/>
                    </a:moveTo>
                    <a:lnTo>
                      <a:pt x="11" y="11"/>
                    </a:lnTo>
                    <a:lnTo>
                      <a:pt x="7" y="11"/>
                    </a:lnTo>
                    <a:lnTo>
                      <a:pt x="4" y="11"/>
                    </a:lnTo>
                    <a:lnTo>
                      <a:pt x="2" y="9"/>
                    </a:lnTo>
                    <a:lnTo>
                      <a:pt x="2" y="5"/>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3" name="Freeform 520"/>
              <p:cNvSpPr>
                <a:spLocks/>
              </p:cNvSpPr>
              <p:nvPr/>
            </p:nvSpPr>
            <p:spPr bwMode="auto">
              <a:xfrm>
                <a:off x="3456" y="2086"/>
                <a:ext cx="1" cy="1"/>
              </a:xfrm>
              <a:custGeom>
                <a:avLst/>
                <a:gdLst>
                  <a:gd name="T0" fmla="*/ 1 w 1"/>
                  <a:gd name="T1" fmla="*/ 0 h 4"/>
                  <a:gd name="T2" fmla="*/ 1 w 1"/>
                  <a:gd name="T3" fmla="*/ 2 h 4"/>
                  <a:gd name="T4" fmla="*/ 0 w 1"/>
                  <a:gd name="T5" fmla="*/ 4 h 4"/>
                  <a:gd name="T6" fmla="*/ 0 w 1"/>
                  <a:gd name="T7" fmla="*/ 4 h 4"/>
                  <a:gd name="T8" fmla="*/ 0 w 1"/>
                  <a:gd name="T9" fmla="*/ 4 h 4"/>
                  <a:gd name="T10" fmla="*/ 1 w 1"/>
                  <a:gd name="T11" fmla="*/ 2 h 4"/>
                  <a:gd name="T12" fmla="*/ 1 w 1"/>
                  <a:gd name="T13" fmla="*/ 2 h 4"/>
                  <a:gd name="T14" fmla="*/ 1 w 1"/>
                  <a:gd name="T15" fmla="*/ 0 h 4"/>
                  <a:gd name="T16" fmla="*/ 1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1" y="0"/>
                    </a:moveTo>
                    <a:lnTo>
                      <a:pt x="1" y="2"/>
                    </a:lnTo>
                    <a:lnTo>
                      <a:pt x="0" y="4"/>
                    </a:lnTo>
                    <a:lnTo>
                      <a:pt x="0" y="4"/>
                    </a:lnTo>
                    <a:lnTo>
                      <a:pt x="0" y="4"/>
                    </a:lnTo>
                    <a:lnTo>
                      <a:pt x="1" y="2"/>
                    </a:lnTo>
                    <a:lnTo>
                      <a:pt x="1"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4" name="Freeform 521"/>
              <p:cNvSpPr>
                <a:spLocks/>
              </p:cNvSpPr>
              <p:nvPr/>
            </p:nvSpPr>
            <p:spPr bwMode="auto">
              <a:xfrm>
                <a:off x="3284" y="2087"/>
                <a:ext cx="0" cy="2"/>
              </a:xfrm>
              <a:custGeom>
                <a:avLst/>
                <a:gdLst>
                  <a:gd name="T0" fmla="*/ 2 w 2"/>
                  <a:gd name="T1" fmla="*/ 0 h 3"/>
                  <a:gd name="T2" fmla="*/ 2 w 2"/>
                  <a:gd name="T3" fmla="*/ 2 h 3"/>
                  <a:gd name="T4" fmla="*/ 0 w 2"/>
                  <a:gd name="T5" fmla="*/ 3 h 3"/>
                  <a:gd name="T6" fmla="*/ 0 w 2"/>
                  <a:gd name="T7" fmla="*/ 3 h 3"/>
                  <a:gd name="T8" fmla="*/ 0 w 2"/>
                  <a:gd name="T9" fmla="*/ 3 h 3"/>
                  <a:gd name="T10" fmla="*/ 2 w 2"/>
                  <a:gd name="T11" fmla="*/ 2 h 3"/>
                  <a:gd name="T12" fmla="*/ 2 w 2"/>
                  <a:gd name="T13" fmla="*/ 2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2" y="2"/>
                    </a:lnTo>
                    <a:lnTo>
                      <a:pt x="0" y="3"/>
                    </a:lnTo>
                    <a:lnTo>
                      <a:pt x="0" y="3"/>
                    </a:lnTo>
                    <a:lnTo>
                      <a:pt x="0" y="3"/>
                    </a:lnTo>
                    <a:lnTo>
                      <a:pt x="2" y="2"/>
                    </a:lnTo>
                    <a:lnTo>
                      <a:pt x="2"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5" name="Freeform 522"/>
              <p:cNvSpPr>
                <a:spLocks/>
              </p:cNvSpPr>
              <p:nvPr/>
            </p:nvSpPr>
            <p:spPr bwMode="auto">
              <a:xfrm>
                <a:off x="3252" y="2268"/>
                <a:ext cx="4" cy="3"/>
              </a:xfrm>
              <a:custGeom>
                <a:avLst/>
                <a:gdLst>
                  <a:gd name="T0" fmla="*/ 7 w 7"/>
                  <a:gd name="T1" fmla="*/ 0 h 7"/>
                  <a:gd name="T2" fmla="*/ 7 w 7"/>
                  <a:gd name="T3" fmla="*/ 1 h 7"/>
                  <a:gd name="T4" fmla="*/ 7 w 7"/>
                  <a:gd name="T5" fmla="*/ 3 h 7"/>
                  <a:gd name="T6" fmla="*/ 5 w 7"/>
                  <a:gd name="T7" fmla="*/ 5 h 7"/>
                  <a:gd name="T8" fmla="*/ 4 w 7"/>
                  <a:gd name="T9" fmla="*/ 7 h 7"/>
                  <a:gd name="T10" fmla="*/ 4 w 7"/>
                  <a:gd name="T11" fmla="*/ 7 h 7"/>
                  <a:gd name="T12" fmla="*/ 2 w 7"/>
                  <a:gd name="T13" fmla="*/ 5 h 7"/>
                  <a:gd name="T14" fmla="*/ 0 w 7"/>
                  <a:gd name="T15" fmla="*/ 1 h 7"/>
                  <a:gd name="T16" fmla="*/ 7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7" y="0"/>
                    </a:moveTo>
                    <a:lnTo>
                      <a:pt x="7" y="1"/>
                    </a:lnTo>
                    <a:lnTo>
                      <a:pt x="7" y="3"/>
                    </a:lnTo>
                    <a:lnTo>
                      <a:pt x="5" y="5"/>
                    </a:lnTo>
                    <a:lnTo>
                      <a:pt x="4" y="7"/>
                    </a:lnTo>
                    <a:lnTo>
                      <a:pt x="4" y="7"/>
                    </a:lnTo>
                    <a:lnTo>
                      <a:pt x="2" y="5"/>
                    </a:lnTo>
                    <a:lnTo>
                      <a:pt x="0" y="1"/>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6" name="Freeform 523"/>
              <p:cNvSpPr>
                <a:spLocks/>
              </p:cNvSpPr>
              <p:nvPr/>
            </p:nvSpPr>
            <p:spPr bwMode="auto">
              <a:xfrm>
                <a:off x="3191" y="2063"/>
                <a:ext cx="4" cy="6"/>
              </a:xfrm>
              <a:custGeom>
                <a:avLst/>
                <a:gdLst>
                  <a:gd name="T0" fmla="*/ 9 w 9"/>
                  <a:gd name="T1" fmla="*/ 0 h 13"/>
                  <a:gd name="T2" fmla="*/ 9 w 9"/>
                  <a:gd name="T3" fmla="*/ 4 h 13"/>
                  <a:gd name="T4" fmla="*/ 9 w 9"/>
                  <a:gd name="T5" fmla="*/ 7 h 13"/>
                  <a:gd name="T6" fmla="*/ 8 w 9"/>
                  <a:gd name="T7" fmla="*/ 11 h 13"/>
                  <a:gd name="T8" fmla="*/ 6 w 9"/>
                  <a:gd name="T9" fmla="*/ 13 h 13"/>
                  <a:gd name="T10" fmla="*/ 2 w 9"/>
                  <a:gd name="T11" fmla="*/ 13 h 13"/>
                  <a:gd name="T12" fmla="*/ 0 w 9"/>
                  <a:gd name="T13" fmla="*/ 2 h 13"/>
                  <a:gd name="T14" fmla="*/ 9 w 9"/>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3">
                    <a:moveTo>
                      <a:pt x="9" y="0"/>
                    </a:moveTo>
                    <a:lnTo>
                      <a:pt x="9" y="4"/>
                    </a:lnTo>
                    <a:lnTo>
                      <a:pt x="9" y="7"/>
                    </a:lnTo>
                    <a:lnTo>
                      <a:pt x="8" y="11"/>
                    </a:lnTo>
                    <a:lnTo>
                      <a:pt x="6" y="13"/>
                    </a:lnTo>
                    <a:lnTo>
                      <a:pt x="2" y="13"/>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7" name="Freeform 524"/>
              <p:cNvSpPr>
                <a:spLocks/>
              </p:cNvSpPr>
              <p:nvPr/>
            </p:nvSpPr>
            <p:spPr bwMode="auto">
              <a:xfrm>
                <a:off x="3130" y="1997"/>
                <a:ext cx="5" cy="5"/>
              </a:xfrm>
              <a:custGeom>
                <a:avLst/>
                <a:gdLst>
                  <a:gd name="T0" fmla="*/ 3 w 9"/>
                  <a:gd name="T1" fmla="*/ 0 h 9"/>
                  <a:gd name="T2" fmla="*/ 5 w 9"/>
                  <a:gd name="T3" fmla="*/ 0 h 9"/>
                  <a:gd name="T4" fmla="*/ 7 w 9"/>
                  <a:gd name="T5" fmla="*/ 0 h 9"/>
                  <a:gd name="T6" fmla="*/ 9 w 9"/>
                  <a:gd name="T7" fmla="*/ 4 h 9"/>
                  <a:gd name="T8" fmla="*/ 9 w 9"/>
                  <a:gd name="T9" fmla="*/ 8 h 9"/>
                  <a:gd name="T10" fmla="*/ 1 w 9"/>
                  <a:gd name="T11" fmla="*/ 9 h 9"/>
                  <a:gd name="T12" fmla="*/ 0 w 9"/>
                  <a:gd name="T13" fmla="*/ 0 h 9"/>
                  <a:gd name="T14" fmla="*/ 3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3" y="0"/>
                    </a:moveTo>
                    <a:lnTo>
                      <a:pt x="5" y="0"/>
                    </a:lnTo>
                    <a:lnTo>
                      <a:pt x="7" y="0"/>
                    </a:lnTo>
                    <a:lnTo>
                      <a:pt x="9" y="4"/>
                    </a:lnTo>
                    <a:lnTo>
                      <a:pt x="9" y="8"/>
                    </a:lnTo>
                    <a:lnTo>
                      <a:pt x="1" y="9"/>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8" name="Freeform 525"/>
              <p:cNvSpPr>
                <a:spLocks/>
              </p:cNvSpPr>
              <p:nvPr/>
            </p:nvSpPr>
            <p:spPr bwMode="auto">
              <a:xfrm>
                <a:off x="3126" y="1993"/>
                <a:ext cx="4" cy="4"/>
              </a:xfrm>
              <a:custGeom>
                <a:avLst/>
                <a:gdLst>
                  <a:gd name="T0" fmla="*/ 1 w 9"/>
                  <a:gd name="T1" fmla="*/ 0 h 9"/>
                  <a:gd name="T2" fmla="*/ 5 w 9"/>
                  <a:gd name="T3" fmla="*/ 0 h 9"/>
                  <a:gd name="T4" fmla="*/ 7 w 9"/>
                  <a:gd name="T5" fmla="*/ 2 h 9"/>
                  <a:gd name="T6" fmla="*/ 9 w 9"/>
                  <a:gd name="T7" fmla="*/ 4 h 9"/>
                  <a:gd name="T8" fmla="*/ 9 w 9"/>
                  <a:gd name="T9" fmla="*/ 9 h 9"/>
                  <a:gd name="T10" fmla="*/ 5 w 9"/>
                  <a:gd name="T11" fmla="*/ 9 h 9"/>
                  <a:gd name="T12" fmla="*/ 3 w 9"/>
                  <a:gd name="T13" fmla="*/ 9 h 9"/>
                  <a:gd name="T14" fmla="*/ 1 w 9"/>
                  <a:gd name="T15" fmla="*/ 8 h 9"/>
                  <a:gd name="T16" fmla="*/ 0 w 9"/>
                  <a:gd name="T17" fmla="*/ 4 h 9"/>
                  <a:gd name="T18" fmla="*/ 0 w 9"/>
                  <a:gd name="T19" fmla="*/ 0 h 9"/>
                  <a:gd name="T20" fmla="*/ 1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1" y="0"/>
                    </a:moveTo>
                    <a:lnTo>
                      <a:pt x="5" y="0"/>
                    </a:lnTo>
                    <a:lnTo>
                      <a:pt x="7" y="2"/>
                    </a:lnTo>
                    <a:lnTo>
                      <a:pt x="9" y="4"/>
                    </a:lnTo>
                    <a:lnTo>
                      <a:pt x="9" y="9"/>
                    </a:lnTo>
                    <a:lnTo>
                      <a:pt x="5" y="9"/>
                    </a:lnTo>
                    <a:lnTo>
                      <a:pt x="3" y="9"/>
                    </a:lnTo>
                    <a:lnTo>
                      <a:pt x="1" y="8"/>
                    </a:lnTo>
                    <a:lnTo>
                      <a:pt x="0" y="4"/>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9" name="Freeform 526"/>
              <p:cNvSpPr>
                <a:spLocks/>
              </p:cNvSpPr>
              <p:nvPr/>
            </p:nvSpPr>
            <p:spPr bwMode="auto">
              <a:xfrm>
                <a:off x="3066" y="2383"/>
                <a:ext cx="3" cy="5"/>
              </a:xfrm>
              <a:custGeom>
                <a:avLst/>
                <a:gdLst>
                  <a:gd name="T0" fmla="*/ 4 w 6"/>
                  <a:gd name="T1" fmla="*/ 0 h 10"/>
                  <a:gd name="T2" fmla="*/ 6 w 6"/>
                  <a:gd name="T3" fmla="*/ 10 h 10"/>
                  <a:gd name="T4" fmla="*/ 4 w 6"/>
                  <a:gd name="T5" fmla="*/ 10 h 10"/>
                  <a:gd name="T6" fmla="*/ 2 w 6"/>
                  <a:gd name="T7" fmla="*/ 10 h 10"/>
                  <a:gd name="T8" fmla="*/ 0 w 6"/>
                  <a:gd name="T9" fmla="*/ 8 h 10"/>
                  <a:gd name="T10" fmla="*/ 0 w 6"/>
                  <a:gd name="T11" fmla="*/ 4 h 10"/>
                  <a:gd name="T12" fmla="*/ 0 w 6"/>
                  <a:gd name="T13" fmla="*/ 2 h 10"/>
                  <a:gd name="T14" fmla="*/ 4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4" y="0"/>
                    </a:moveTo>
                    <a:lnTo>
                      <a:pt x="6" y="10"/>
                    </a:lnTo>
                    <a:lnTo>
                      <a:pt x="4" y="10"/>
                    </a:lnTo>
                    <a:lnTo>
                      <a:pt x="2" y="10"/>
                    </a:lnTo>
                    <a:lnTo>
                      <a:pt x="0" y="8"/>
                    </a:lnTo>
                    <a:lnTo>
                      <a:pt x="0" y="4"/>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0" name="Freeform 527"/>
              <p:cNvSpPr>
                <a:spLocks/>
              </p:cNvSpPr>
              <p:nvPr/>
            </p:nvSpPr>
            <p:spPr bwMode="auto">
              <a:xfrm>
                <a:off x="2729" y="2195"/>
                <a:ext cx="4" cy="4"/>
              </a:xfrm>
              <a:custGeom>
                <a:avLst/>
                <a:gdLst>
                  <a:gd name="T0" fmla="*/ 9 w 9"/>
                  <a:gd name="T1" fmla="*/ 0 h 9"/>
                  <a:gd name="T2" fmla="*/ 9 w 9"/>
                  <a:gd name="T3" fmla="*/ 4 h 9"/>
                  <a:gd name="T4" fmla="*/ 7 w 9"/>
                  <a:gd name="T5" fmla="*/ 6 h 9"/>
                  <a:gd name="T6" fmla="*/ 5 w 9"/>
                  <a:gd name="T7" fmla="*/ 8 h 9"/>
                  <a:gd name="T8" fmla="*/ 4 w 9"/>
                  <a:gd name="T9" fmla="*/ 9 h 9"/>
                  <a:gd name="T10" fmla="*/ 2 w 9"/>
                  <a:gd name="T11" fmla="*/ 8 h 9"/>
                  <a:gd name="T12" fmla="*/ 0 w 9"/>
                  <a:gd name="T13" fmla="*/ 2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4"/>
                    </a:lnTo>
                    <a:lnTo>
                      <a:pt x="7" y="6"/>
                    </a:lnTo>
                    <a:lnTo>
                      <a:pt x="5" y="8"/>
                    </a:lnTo>
                    <a:lnTo>
                      <a:pt x="4" y="9"/>
                    </a:lnTo>
                    <a:lnTo>
                      <a:pt x="2" y="8"/>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1" name="Freeform 528"/>
              <p:cNvSpPr>
                <a:spLocks/>
              </p:cNvSpPr>
              <p:nvPr/>
            </p:nvSpPr>
            <p:spPr bwMode="auto">
              <a:xfrm>
                <a:off x="2648" y="1957"/>
                <a:ext cx="7" cy="12"/>
              </a:xfrm>
              <a:custGeom>
                <a:avLst/>
                <a:gdLst>
                  <a:gd name="T0" fmla="*/ 14 w 14"/>
                  <a:gd name="T1" fmla="*/ 0 h 23"/>
                  <a:gd name="T2" fmla="*/ 14 w 14"/>
                  <a:gd name="T3" fmla="*/ 5 h 23"/>
                  <a:gd name="T4" fmla="*/ 14 w 14"/>
                  <a:gd name="T5" fmla="*/ 11 h 23"/>
                  <a:gd name="T6" fmla="*/ 14 w 14"/>
                  <a:gd name="T7" fmla="*/ 14 h 23"/>
                  <a:gd name="T8" fmla="*/ 12 w 14"/>
                  <a:gd name="T9" fmla="*/ 18 h 23"/>
                  <a:gd name="T10" fmla="*/ 9 w 14"/>
                  <a:gd name="T11" fmla="*/ 22 h 23"/>
                  <a:gd name="T12" fmla="*/ 5 w 14"/>
                  <a:gd name="T13" fmla="*/ 23 h 23"/>
                  <a:gd name="T14" fmla="*/ 0 w 14"/>
                  <a:gd name="T15" fmla="*/ 23 h 23"/>
                  <a:gd name="T16" fmla="*/ 1 w 14"/>
                  <a:gd name="T17" fmla="*/ 16 h 23"/>
                  <a:gd name="T18" fmla="*/ 3 w 14"/>
                  <a:gd name="T19" fmla="*/ 13 h 23"/>
                  <a:gd name="T20" fmla="*/ 5 w 14"/>
                  <a:gd name="T21" fmla="*/ 7 h 23"/>
                  <a:gd name="T22" fmla="*/ 10 w 14"/>
                  <a:gd name="T23" fmla="*/ 4 h 23"/>
                  <a:gd name="T24" fmla="*/ 14 w 14"/>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3">
                    <a:moveTo>
                      <a:pt x="14" y="0"/>
                    </a:moveTo>
                    <a:lnTo>
                      <a:pt x="14" y="5"/>
                    </a:lnTo>
                    <a:lnTo>
                      <a:pt x="14" y="11"/>
                    </a:lnTo>
                    <a:lnTo>
                      <a:pt x="14" y="14"/>
                    </a:lnTo>
                    <a:lnTo>
                      <a:pt x="12" y="18"/>
                    </a:lnTo>
                    <a:lnTo>
                      <a:pt x="9" y="22"/>
                    </a:lnTo>
                    <a:lnTo>
                      <a:pt x="5" y="23"/>
                    </a:lnTo>
                    <a:lnTo>
                      <a:pt x="0" y="23"/>
                    </a:lnTo>
                    <a:lnTo>
                      <a:pt x="1" y="16"/>
                    </a:lnTo>
                    <a:lnTo>
                      <a:pt x="3" y="13"/>
                    </a:lnTo>
                    <a:lnTo>
                      <a:pt x="5" y="7"/>
                    </a:lnTo>
                    <a:lnTo>
                      <a:pt x="10" y="4"/>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2" name="Freeform 529"/>
              <p:cNvSpPr>
                <a:spLocks/>
              </p:cNvSpPr>
              <p:nvPr/>
            </p:nvSpPr>
            <p:spPr bwMode="auto">
              <a:xfrm>
                <a:off x="2682" y="2199"/>
                <a:ext cx="5" cy="4"/>
              </a:xfrm>
              <a:custGeom>
                <a:avLst/>
                <a:gdLst>
                  <a:gd name="T0" fmla="*/ 9 w 9"/>
                  <a:gd name="T1" fmla="*/ 0 h 8"/>
                  <a:gd name="T2" fmla="*/ 9 w 9"/>
                  <a:gd name="T3" fmla="*/ 2 h 8"/>
                  <a:gd name="T4" fmla="*/ 7 w 9"/>
                  <a:gd name="T5" fmla="*/ 6 h 8"/>
                  <a:gd name="T6" fmla="*/ 6 w 9"/>
                  <a:gd name="T7" fmla="*/ 8 h 8"/>
                  <a:gd name="T8" fmla="*/ 4 w 9"/>
                  <a:gd name="T9" fmla="*/ 8 h 8"/>
                  <a:gd name="T10" fmla="*/ 2 w 9"/>
                  <a:gd name="T11" fmla="*/ 6 h 8"/>
                  <a:gd name="T12" fmla="*/ 0 w 9"/>
                  <a:gd name="T13" fmla="*/ 2 h 8"/>
                  <a:gd name="T14" fmla="*/ 9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9" y="0"/>
                    </a:moveTo>
                    <a:lnTo>
                      <a:pt x="9" y="2"/>
                    </a:lnTo>
                    <a:lnTo>
                      <a:pt x="7" y="6"/>
                    </a:lnTo>
                    <a:lnTo>
                      <a:pt x="6" y="8"/>
                    </a:lnTo>
                    <a:lnTo>
                      <a:pt x="4" y="8"/>
                    </a:lnTo>
                    <a:lnTo>
                      <a:pt x="2" y="6"/>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3" name="Freeform 530"/>
              <p:cNvSpPr>
                <a:spLocks/>
              </p:cNvSpPr>
              <p:nvPr/>
            </p:nvSpPr>
            <p:spPr bwMode="auto">
              <a:xfrm>
                <a:off x="2550" y="1913"/>
                <a:ext cx="14" cy="11"/>
              </a:xfrm>
              <a:custGeom>
                <a:avLst/>
                <a:gdLst>
                  <a:gd name="T0" fmla="*/ 12 w 27"/>
                  <a:gd name="T1" fmla="*/ 0 h 21"/>
                  <a:gd name="T2" fmla="*/ 16 w 27"/>
                  <a:gd name="T3" fmla="*/ 0 h 21"/>
                  <a:gd name="T4" fmla="*/ 20 w 27"/>
                  <a:gd name="T5" fmla="*/ 1 h 21"/>
                  <a:gd name="T6" fmla="*/ 23 w 27"/>
                  <a:gd name="T7" fmla="*/ 3 h 21"/>
                  <a:gd name="T8" fmla="*/ 25 w 27"/>
                  <a:gd name="T9" fmla="*/ 7 h 21"/>
                  <a:gd name="T10" fmla="*/ 27 w 27"/>
                  <a:gd name="T11" fmla="*/ 10 h 21"/>
                  <a:gd name="T12" fmla="*/ 27 w 27"/>
                  <a:gd name="T13" fmla="*/ 18 h 21"/>
                  <a:gd name="T14" fmla="*/ 11 w 27"/>
                  <a:gd name="T15" fmla="*/ 21 h 21"/>
                  <a:gd name="T16" fmla="*/ 9 w 27"/>
                  <a:gd name="T17" fmla="*/ 18 h 21"/>
                  <a:gd name="T18" fmla="*/ 9 w 27"/>
                  <a:gd name="T19" fmla="*/ 14 h 21"/>
                  <a:gd name="T20" fmla="*/ 7 w 27"/>
                  <a:gd name="T21" fmla="*/ 12 h 21"/>
                  <a:gd name="T22" fmla="*/ 3 w 27"/>
                  <a:gd name="T23" fmla="*/ 10 h 21"/>
                  <a:gd name="T24" fmla="*/ 0 w 27"/>
                  <a:gd name="T25" fmla="*/ 12 h 21"/>
                  <a:gd name="T26" fmla="*/ 0 w 27"/>
                  <a:gd name="T27" fmla="*/ 1 h 21"/>
                  <a:gd name="T28" fmla="*/ 3 w 27"/>
                  <a:gd name="T29" fmla="*/ 1 h 21"/>
                  <a:gd name="T30" fmla="*/ 9 w 27"/>
                  <a:gd name="T31" fmla="*/ 1 h 21"/>
                  <a:gd name="T32" fmla="*/ 12 w 27"/>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1">
                    <a:moveTo>
                      <a:pt x="12" y="0"/>
                    </a:moveTo>
                    <a:lnTo>
                      <a:pt x="16" y="0"/>
                    </a:lnTo>
                    <a:lnTo>
                      <a:pt x="20" y="1"/>
                    </a:lnTo>
                    <a:lnTo>
                      <a:pt x="23" y="3"/>
                    </a:lnTo>
                    <a:lnTo>
                      <a:pt x="25" y="7"/>
                    </a:lnTo>
                    <a:lnTo>
                      <a:pt x="27" y="10"/>
                    </a:lnTo>
                    <a:lnTo>
                      <a:pt x="27" y="18"/>
                    </a:lnTo>
                    <a:lnTo>
                      <a:pt x="11" y="21"/>
                    </a:lnTo>
                    <a:lnTo>
                      <a:pt x="9" y="18"/>
                    </a:lnTo>
                    <a:lnTo>
                      <a:pt x="9" y="14"/>
                    </a:lnTo>
                    <a:lnTo>
                      <a:pt x="7" y="12"/>
                    </a:lnTo>
                    <a:lnTo>
                      <a:pt x="3" y="10"/>
                    </a:lnTo>
                    <a:lnTo>
                      <a:pt x="0" y="12"/>
                    </a:lnTo>
                    <a:lnTo>
                      <a:pt x="0" y="1"/>
                    </a:lnTo>
                    <a:lnTo>
                      <a:pt x="3" y="1"/>
                    </a:lnTo>
                    <a:lnTo>
                      <a:pt x="9" y="1"/>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4" name="Freeform 531"/>
              <p:cNvSpPr>
                <a:spLocks/>
              </p:cNvSpPr>
              <p:nvPr/>
            </p:nvSpPr>
            <p:spPr bwMode="auto">
              <a:xfrm>
                <a:off x="2565" y="2096"/>
                <a:ext cx="5" cy="4"/>
              </a:xfrm>
              <a:custGeom>
                <a:avLst/>
                <a:gdLst>
                  <a:gd name="T0" fmla="*/ 3 w 10"/>
                  <a:gd name="T1" fmla="*/ 0 h 9"/>
                  <a:gd name="T2" fmla="*/ 5 w 10"/>
                  <a:gd name="T3" fmla="*/ 2 h 9"/>
                  <a:gd name="T4" fmla="*/ 9 w 10"/>
                  <a:gd name="T5" fmla="*/ 2 h 9"/>
                  <a:gd name="T6" fmla="*/ 9 w 10"/>
                  <a:gd name="T7" fmla="*/ 5 h 9"/>
                  <a:gd name="T8" fmla="*/ 10 w 10"/>
                  <a:gd name="T9" fmla="*/ 9 h 9"/>
                  <a:gd name="T10" fmla="*/ 7 w 10"/>
                  <a:gd name="T11" fmla="*/ 9 h 9"/>
                  <a:gd name="T12" fmla="*/ 3 w 10"/>
                  <a:gd name="T13" fmla="*/ 9 h 9"/>
                  <a:gd name="T14" fmla="*/ 1 w 10"/>
                  <a:gd name="T15" fmla="*/ 7 h 9"/>
                  <a:gd name="T16" fmla="*/ 0 w 10"/>
                  <a:gd name="T17" fmla="*/ 5 h 9"/>
                  <a:gd name="T18" fmla="*/ 0 w 10"/>
                  <a:gd name="T19" fmla="*/ 2 h 9"/>
                  <a:gd name="T20" fmla="*/ 3 w 10"/>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3" y="0"/>
                    </a:moveTo>
                    <a:lnTo>
                      <a:pt x="5" y="2"/>
                    </a:lnTo>
                    <a:lnTo>
                      <a:pt x="9" y="2"/>
                    </a:lnTo>
                    <a:lnTo>
                      <a:pt x="9" y="5"/>
                    </a:lnTo>
                    <a:lnTo>
                      <a:pt x="10" y="9"/>
                    </a:lnTo>
                    <a:lnTo>
                      <a:pt x="7" y="9"/>
                    </a:lnTo>
                    <a:lnTo>
                      <a:pt x="3" y="9"/>
                    </a:lnTo>
                    <a:lnTo>
                      <a:pt x="1" y="7"/>
                    </a:lnTo>
                    <a:lnTo>
                      <a:pt x="0" y="5"/>
                    </a:lnTo>
                    <a:lnTo>
                      <a:pt x="0"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5" name="Freeform 532"/>
              <p:cNvSpPr>
                <a:spLocks/>
              </p:cNvSpPr>
              <p:nvPr/>
            </p:nvSpPr>
            <p:spPr bwMode="auto">
              <a:xfrm>
                <a:off x="2559" y="2114"/>
                <a:ext cx="5" cy="4"/>
              </a:xfrm>
              <a:custGeom>
                <a:avLst/>
                <a:gdLst>
                  <a:gd name="T0" fmla="*/ 3 w 9"/>
                  <a:gd name="T1" fmla="*/ 0 h 7"/>
                  <a:gd name="T2" fmla="*/ 7 w 9"/>
                  <a:gd name="T3" fmla="*/ 2 h 7"/>
                  <a:gd name="T4" fmla="*/ 9 w 9"/>
                  <a:gd name="T5" fmla="*/ 5 h 7"/>
                  <a:gd name="T6" fmla="*/ 0 w 9"/>
                  <a:gd name="T7" fmla="*/ 7 h 7"/>
                  <a:gd name="T8" fmla="*/ 0 w 9"/>
                  <a:gd name="T9" fmla="*/ 5 h 7"/>
                  <a:gd name="T10" fmla="*/ 2 w 9"/>
                  <a:gd name="T11" fmla="*/ 2 h 7"/>
                  <a:gd name="T12" fmla="*/ 2 w 9"/>
                  <a:gd name="T13" fmla="*/ 0 h 7"/>
                  <a:gd name="T14" fmla="*/ 3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3" y="0"/>
                    </a:moveTo>
                    <a:lnTo>
                      <a:pt x="7" y="2"/>
                    </a:lnTo>
                    <a:lnTo>
                      <a:pt x="9" y="5"/>
                    </a:lnTo>
                    <a:lnTo>
                      <a:pt x="0" y="7"/>
                    </a:lnTo>
                    <a:lnTo>
                      <a:pt x="0" y="5"/>
                    </a:lnTo>
                    <a:lnTo>
                      <a:pt x="2" y="2"/>
                    </a:lnTo>
                    <a:lnTo>
                      <a:pt x="2"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6" name="Freeform 533"/>
              <p:cNvSpPr>
                <a:spLocks/>
              </p:cNvSpPr>
              <p:nvPr/>
            </p:nvSpPr>
            <p:spPr bwMode="auto">
              <a:xfrm>
                <a:off x="2526" y="1943"/>
                <a:ext cx="11" cy="7"/>
              </a:xfrm>
              <a:custGeom>
                <a:avLst/>
                <a:gdLst>
                  <a:gd name="T0" fmla="*/ 13 w 22"/>
                  <a:gd name="T1" fmla="*/ 0 h 15"/>
                  <a:gd name="T2" fmla="*/ 22 w 22"/>
                  <a:gd name="T3" fmla="*/ 0 h 15"/>
                  <a:gd name="T4" fmla="*/ 20 w 22"/>
                  <a:gd name="T5" fmla="*/ 7 h 15"/>
                  <a:gd name="T6" fmla="*/ 18 w 22"/>
                  <a:gd name="T7" fmla="*/ 11 h 15"/>
                  <a:gd name="T8" fmla="*/ 15 w 22"/>
                  <a:gd name="T9" fmla="*/ 13 h 15"/>
                  <a:gd name="T10" fmla="*/ 11 w 22"/>
                  <a:gd name="T11" fmla="*/ 15 h 15"/>
                  <a:gd name="T12" fmla="*/ 9 w 22"/>
                  <a:gd name="T13" fmla="*/ 15 h 15"/>
                  <a:gd name="T14" fmla="*/ 6 w 22"/>
                  <a:gd name="T15" fmla="*/ 15 h 15"/>
                  <a:gd name="T16" fmla="*/ 2 w 22"/>
                  <a:gd name="T17" fmla="*/ 13 h 15"/>
                  <a:gd name="T18" fmla="*/ 0 w 22"/>
                  <a:gd name="T19" fmla="*/ 11 h 15"/>
                  <a:gd name="T20" fmla="*/ 0 w 22"/>
                  <a:gd name="T21" fmla="*/ 9 h 15"/>
                  <a:gd name="T22" fmla="*/ 0 w 22"/>
                  <a:gd name="T23" fmla="*/ 7 h 15"/>
                  <a:gd name="T24" fmla="*/ 0 w 22"/>
                  <a:gd name="T25" fmla="*/ 6 h 15"/>
                  <a:gd name="T26" fmla="*/ 4 w 22"/>
                  <a:gd name="T27" fmla="*/ 4 h 15"/>
                  <a:gd name="T28" fmla="*/ 7 w 22"/>
                  <a:gd name="T29" fmla="*/ 2 h 15"/>
                  <a:gd name="T30" fmla="*/ 13 w 22"/>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3" y="0"/>
                    </a:moveTo>
                    <a:lnTo>
                      <a:pt x="22" y="0"/>
                    </a:lnTo>
                    <a:lnTo>
                      <a:pt x="20" y="7"/>
                    </a:lnTo>
                    <a:lnTo>
                      <a:pt x="18" y="11"/>
                    </a:lnTo>
                    <a:lnTo>
                      <a:pt x="15" y="13"/>
                    </a:lnTo>
                    <a:lnTo>
                      <a:pt x="11" y="15"/>
                    </a:lnTo>
                    <a:lnTo>
                      <a:pt x="9" y="15"/>
                    </a:lnTo>
                    <a:lnTo>
                      <a:pt x="6" y="15"/>
                    </a:lnTo>
                    <a:lnTo>
                      <a:pt x="2" y="13"/>
                    </a:lnTo>
                    <a:lnTo>
                      <a:pt x="0" y="11"/>
                    </a:lnTo>
                    <a:lnTo>
                      <a:pt x="0" y="9"/>
                    </a:lnTo>
                    <a:lnTo>
                      <a:pt x="0" y="7"/>
                    </a:lnTo>
                    <a:lnTo>
                      <a:pt x="0" y="6"/>
                    </a:lnTo>
                    <a:lnTo>
                      <a:pt x="4" y="4"/>
                    </a:lnTo>
                    <a:lnTo>
                      <a:pt x="7" y="2"/>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7" name="Freeform 534"/>
              <p:cNvSpPr>
                <a:spLocks/>
              </p:cNvSpPr>
              <p:nvPr/>
            </p:nvSpPr>
            <p:spPr bwMode="auto">
              <a:xfrm>
                <a:off x="2535" y="2097"/>
                <a:ext cx="18" cy="18"/>
              </a:xfrm>
              <a:custGeom>
                <a:avLst/>
                <a:gdLst>
                  <a:gd name="T0" fmla="*/ 11 w 36"/>
                  <a:gd name="T1" fmla="*/ 0 h 36"/>
                  <a:gd name="T2" fmla="*/ 15 w 36"/>
                  <a:gd name="T3" fmla="*/ 0 h 36"/>
                  <a:gd name="T4" fmla="*/ 18 w 36"/>
                  <a:gd name="T5" fmla="*/ 1 h 36"/>
                  <a:gd name="T6" fmla="*/ 22 w 36"/>
                  <a:gd name="T7" fmla="*/ 3 h 36"/>
                  <a:gd name="T8" fmla="*/ 25 w 36"/>
                  <a:gd name="T9" fmla="*/ 5 h 36"/>
                  <a:gd name="T10" fmla="*/ 29 w 36"/>
                  <a:gd name="T11" fmla="*/ 7 h 36"/>
                  <a:gd name="T12" fmla="*/ 33 w 36"/>
                  <a:gd name="T13" fmla="*/ 10 h 36"/>
                  <a:gd name="T14" fmla="*/ 34 w 36"/>
                  <a:gd name="T15" fmla="*/ 14 h 36"/>
                  <a:gd name="T16" fmla="*/ 36 w 36"/>
                  <a:gd name="T17" fmla="*/ 18 h 36"/>
                  <a:gd name="T18" fmla="*/ 36 w 36"/>
                  <a:gd name="T19" fmla="*/ 21 h 36"/>
                  <a:gd name="T20" fmla="*/ 36 w 36"/>
                  <a:gd name="T21" fmla="*/ 25 h 36"/>
                  <a:gd name="T22" fmla="*/ 33 w 36"/>
                  <a:gd name="T23" fmla="*/ 28 h 36"/>
                  <a:gd name="T24" fmla="*/ 29 w 36"/>
                  <a:gd name="T25" fmla="*/ 32 h 36"/>
                  <a:gd name="T26" fmla="*/ 22 w 36"/>
                  <a:gd name="T27" fmla="*/ 36 h 36"/>
                  <a:gd name="T28" fmla="*/ 22 w 36"/>
                  <a:gd name="T29" fmla="*/ 28 h 36"/>
                  <a:gd name="T30" fmla="*/ 20 w 36"/>
                  <a:gd name="T31" fmla="*/ 25 h 36"/>
                  <a:gd name="T32" fmla="*/ 18 w 36"/>
                  <a:gd name="T33" fmla="*/ 21 h 36"/>
                  <a:gd name="T34" fmla="*/ 16 w 36"/>
                  <a:gd name="T35" fmla="*/ 21 h 36"/>
                  <a:gd name="T36" fmla="*/ 15 w 36"/>
                  <a:gd name="T37" fmla="*/ 21 h 36"/>
                  <a:gd name="T38" fmla="*/ 13 w 36"/>
                  <a:gd name="T39" fmla="*/ 23 h 36"/>
                  <a:gd name="T40" fmla="*/ 9 w 36"/>
                  <a:gd name="T41" fmla="*/ 25 h 36"/>
                  <a:gd name="T42" fmla="*/ 7 w 36"/>
                  <a:gd name="T43" fmla="*/ 27 h 36"/>
                  <a:gd name="T44" fmla="*/ 4 w 36"/>
                  <a:gd name="T45" fmla="*/ 28 h 36"/>
                  <a:gd name="T46" fmla="*/ 2 w 36"/>
                  <a:gd name="T47" fmla="*/ 21 h 36"/>
                  <a:gd name="T48" fmla="*/ 0 w 36"/>
                  <a:gd name="T49" fmla="*/ 14 h 36"/>
                  <a:gd name="T50" fmla="*/ 0 w 36"/>
                  <a:gd name="T51" fmla="*/ 9 h 36"/>
                  <a:gd name="T52" fmla="*/ 2 w 36"/>
                  <a:gd name="T53" fmla="*/ 5 h 36"/>
                  <a:gd name="T54" fmla="*/ 4 w 36"/>
                  <a:gd name="T55" fmla="*/ 1 h 36"/>
                  <a:gd name="T56" fmla="*/ 7 w 36"/>
                  <a:gd name="T57" fmla="*/ 0 h 36"/>
                  <a:gd name="T58" fmla="*/ 11 w 36"/>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6">
                    <a:moveTo>
                      <a:pt x="11" y="0"/>
                    </a:moveTo>
                    <a:lnTo>
                      <a:pt x="15" y="0"/>
                    </a:lnTo>
                    <a:lnTo>
                      <a:pt x="18" y="1"/>
                    </a:lnTo>
                    <a:lnTo>
                      <a:pt x="22" y="3"/>
                    </a:lnTo>
                    <a:lnTo>
                      <a:pt x="25" y="5"/>
                    </a:lnTo>
                    <a:lnTo>
                      <a:pt x="29" y="7"/>
                    </a:lnTo>
                    <a:lnTo>
                      <a:pt x="33" y="10"/>
                    </a:lnTo>
                    <a:lnTo>
                      <a:pt x="34" y="14"/>
                    </a:lnTo>
                    <a:lnTo>
                      <a:pt x="36" y="18"/>
                    </a:lnTo>
                    <a:lnTo>
                      <a:pt x="36" y="21"/>
                    </a:lnTo>
                    <a:lnTo>
                      <a:pt x="36" y="25"/>
                    </a:lnTo>
                    <a:lnTo>
                      <a:pt x="33" y="28"/>
                    </a:lnTo>
                    <a:lnTo>
                      <a:pt x="29" y="32"/>
                    </a:lnTo>
                    <a:lnTo>
                      <a:pt x="22" y="36"/>
                    </a:lnTo>
                    <a:lnTo>
                      <a:pt x="22" y="28"/>
                    </a:lnTo>
                    <a:lnTo>
                      <a:pt x="20" y="25"/>
                    </a:lnTo>
                    <a:lnTo>
                      <a:pt x="18" y="21"/>
                    </a:lnTo>
                    <a:lnTo>
                      <a:pt x="16" y="21"/>
                    </a:lnTo>
                    <a:lnTo>
                      <a:pt x="15" y="21"/>
                    </a:lnTo>
                    <a:lnTo>
                      <a:pt x="13" y="23"/>
                    </a:lnTo>
                    <a:lnTo>
                      <a:pt x="9" y="25"/>
                    </a:lnTo>
                    <a:lnTo>
                      <a:pt x="7" y="27"/>
                    </a:lnTo>
                    <a:lnTo>
                      <a:pt x="4" y="28"/>
                    </a:lnTo>
                    <a:lnTo>
                      <a:pt x="2" y="21"/>
                    </a:lnTo>
                    <a:lnTo>
                      <a:pt x="0" y="14"/>
                    </a:lnTo>
                    <a:lnTo>
                      <a:pt x="0" y="9"/>
                    </a:lnTo>
                    <a:lnTo>
                      <a:pt x="2" y="5"/>
                    </a:lnTo>
                    <a:lnTo>
                      <a:pt x="4" y="1"/>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8" name="Freeform 535"/>
              <p:cNvSpPr>
                <a:spLocks/>
              </p:cNvSpPr>
              <p:nvPr/>
            </p:nvSpPr>
            <p:spPr bwMode="auto">
              <a:xfrm>
                <a:off x="2517" y="1981"/>
                <a:ext cx="4" cy="3"/>
              </a:xfrm>
              <a:custGeom>
                <a:avLst/>
                <a:gdLst>
                  <a:gd name="T0" fmla="*/ 2 w 7"/>
                  <a:gd name="T1" fmla="*/ 0 h 5"/>
                  <a:gd name="T2" fmla="*/ 4 w 7"/>
                  <a:gd name="T3" fmla="*/ 2 h 5"/>
                  <a:gd name="T4" fmla="*/ 7 w 7"/>
                  <a:gd name="T5" fmla="*/ 5 h 5"/>
                  <a:gd name="T6" fmla="*/ 4 w 7"/>
                  <a:gd name="T7" fmla="*/ 5 h 5"/>
                  <a:gd name="T8" fmla="*/ 2 w 7"/>
                  <a:gd name="T9" fmla="*/ 4 h 5"/>
                  <a:gd name="T10" fmla="*/ 0 w 7"/>
                  <a:gd name="T11" fmla="*/ 4 h 5"/>
                  <a:gd name="T12" fmla="*/ 0 w 7"/>
                  <a:gd name="T13" fmla="*/ 2 h 5"/>
                  <a:gd name="T14" fmla="*/ 0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4" y="2"/>
                    </a:lnTo>
                    <a:lnTo>
                      <a:pt x="7" y="5"/>
                    </a:lnTo>
                    <a:lnTo>
                      <a:pt x="4" y="5"/>
                    </a:lnTo>
                    <a:lnTo>
                      <a:pt x="2" y="4"/>
                    </a:lnTo>
                    <a:lnTo>
                      <a:pt x="0" y="4"/>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9" name="Freeform 536"/>
              <p:cNvSpPr>
                <a:spLocks/>
              </p:cNvSpPr>
              <p:nvPr/>
            </p:nvSpPr>
            <p:spPr bwMode="auto">
              <a:xfrm>
                <a:off x="2508" y="1970"/>
                <a:ext cx="2" cy="4"/>
              </a:xfrm>
              <a:custGeom>
                <a:avLst/>
                <a:gdLst>
                  <a:gd name="T0" fmla="*/ 4 w 4"/>
                  <a:gd name="T1" fmla="*/ 0 h 7"/>
                  <a:gd name="T2" fmla="*/ 4 w 4"/>
                  <a:gd name="T3" fmla="*/ 4 h 7"/>
                  <a:gd name="T4" fmla="*/ 4 w 4"/>
                  <a:gd name="T5" fmla="*/ 6 h 7"/>
                  <a:gd name="T6" fmla="*/ 2 w 4"/>
                  <a:gd name="T7" fmla="*/ 7 h 7"/>
                  <a:gd name="T8" fmla="*/ 0 w 4"/>
                  <a:gd name="T9" fmla="*/ 7 h 7"/>
                  <a:gd name="T10" fmla="*/ 0 w 4"/>
                  <a:gd name="T11" fmla="*/ 6 h 7"/>
                  <a:gd name="T12" fmla="*/ 0 w 4"/>
                  <a:gd name="T13" fmla="*/ 6 h 7"/>
                  <a:gd name="T14" fmla="*/ 0 w 4"/>
                  <a:gd name="T15" fmla="*/ 2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4"/>
                    </a:lnTo>
                    <a:lnTo>
                      <a:pt x="4" y="6"/>
                    </a:lnTo>
                    <a:lnTo>
                      <a:pt x="2" y="7"/>
                    </a:lnTo>
                    <a:lnTo>
                      <a:pt x="0" y="7"/>
                    </a:lnTo>
                    <a:lnTo>
                      <a:pt x="0" y="6"/>
                    </a:lnTo>
                    <a:lnTo>
                      <a:pt x="0" y="6"/>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0" name="Freeform 537"/>
              <p:cNvSpPr>
                <a:spLocks/>
              </p:cNvSpPr>
              <p:nvPr/>
            </p:nvSpPr>
            <p:spPr bwMode="auto">
              <a:xfrm>
                <a:off x="2513" y="2022"/>
                <a:ext cx="2" cy="2"/>
              </a:xfrm>
              <a:custGeom>
                <a:avLst/>
                <a:gdLst>
                  <a:gd name="T0" fmla="*/ 4 w 5"/>
                  <a:gd name="T1" fmla="*/ 0 h 5"/>
                  <a:gd name="T2" fmla="*/ 5 w 5"/>
                  <a:gd name="T3" fmla="*/ 2 h 5"/>
                  <a:gd name="T4" fmla="*/ 5 w 5"/>
                  <a:gd name="T5" fmla="*/ 4 h 5"/>
                  <a:gd name="T6" fmla="*/ 5 w 5"/>
                  <a:gd name="T7" fmla="*/ 5 h 5"/>
                  <a:gd name="T8" fmla="*/ 5 w 5"/>
                  <a:gd name="T9" fmla="*/ 5 h 5"/>
                  <a:gd name="T10" fmla="*/ 4 w 5"/>
                  <a:gd name="T11" fmla="*/ 5 h 5"/>
                  <a:gd name="T12" fmla="*/ 2 w 5"/>
                  <a:gd name="T13" fmla="*/ 5 h 5"/>
                  <a:gd name="T14" fmla="*/ 0 w 5"/>
                  <a:gd name="T15" fmla="*/ 0 h 5"/>
                  <a:gd name="T16" fmla="*/ 4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4" y="0"/>
                    </a:moveTo>
                    <a:lnTo>
                      <a:pt x="5" y="2"/>
                    </a:lnTo>
                    <a:lnTo>
                      <a:pt x="5" y="4"/>
                    </a:lnTo>
                    <a:lnTo>
                      <a:pt x="5" y="5"/>
                    </a:lnTo>
                    <a:lnTo>
                      <a:pt x="5" y="5"/>
                    </a:lnTo>
                    <a:lnTo>
                      <a:pt x="4" y="5"/>
                    </a:lnTo>
                    <a:lnTo>
                      <a:pt x="2" y="5"/>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1" name="Freeform 538"/>
              <p:cNvSpPr>
                <a:spLocks/>
              </p:cNvSpPr>
              <p:nvPr/>
            </p:nvSpPr>
            <p:spPr bwMode="auto">
              <a:xfrm>
                <a:off x="2491" y="2017"/>
                <a:ext cx="22" cy="12"/>
              </a:xfrm>
              <a:custGeom>
                <a:avLst/>
                <a:gdLst>
                  <a:gd name="T0" fmla="*/ 12 w 43"/>
                  <a:gd name="T1" fmla="*/ 0 h 24"/>
                  <a:gd name="T2" fmla="*/ 14 w 43"/>
                  <a:gd name="T3" fmla="*/ 0 h 24"/>
                  <a:gd name="T4" fmla="*/ 14 w 43"/>
                  <a:gd name="T5" fmla="*/ 4 h 24"/>
                  <a:gd name="T6" fmla="*/ 16 w 43"/>
                  <a:gd name="T7" fmla="*/ 7 h 24"/>
                  <a:gd name="T8" fmla="*/ 18 w 43"/>
                  <a:gd name="T9" fmla="*/ 14 h 24"/>
                  <a:gd name="T10" fmla="*/ 21 w 43"/>
                  <a:gd name="T11" fmla="*/ 13 h 24"/>
                  <a:gd name="T12" fmla="*/ 25 w 43"/>
                  <a:gd name="T13" fmla="*/ 11 h 24"/>
                  <a:gd name="T14" fmla="*/ 27 w 43"/>
                  <a:gd name="T15" fmla="*/ 7 h 24"/>
                  <a:gd name="T16" fmla="*/ 29 w 43"/>
                  <a:gd name="T17" fmla="*/ 5 h 24"/>
                  <a:gd name="T18" fmla="*/ 32 w 43"/>
                  <a:gd name="T19" fmla="*/ 2 h 24"/>
                  <a:gd name="T20" fmla="*/ 36 w 43"/>
                  <a:gd name="T21" fmla="*/ 0 h 24"/>
                  <a:gd name="T22" fmla="*/ 41 w 43"/>
                  <a:gd name="T23" fmla="*/ 0 h 24"/>
                  <a:gd name="T24" fmla="*/ 43 w 43"/>
                  <a:gd name="T25" fmla="*/ 9 h 24"/>
                  <a:gd name="T26" fmla="*/ 36 w 43"/>
                  <a:gd name="T27" fmla="*/ 18 h 24"/>
                  <a:gd name="T28" fmla="*/ 25 w 43"/>
                  <a:gd name="T29" fmla="*/ 24 h 24"/>
                  <a:gd name="T30" fmla="*/ 14 w 43"/>
                  <a:gd name="T31" fmla="*/ 24 h 24"/>
                  <a:gd name="T32" fmla="*/ 5 w 43"/>
                  <a:gd name="T33" fmla="*/ 20 h 24"/>
                  <a:gd name="T34" fmla="*/ 0 w 43"/>
                  <a:gd name="T35" fmla="*/ 7 h 24"/>
                  <a:gd name="T36" fmla="*/ 2 w 43"/>
                  <a:gd name="T37" fmla="*/ 5 h 24"/>
                  <a:gd name="T38" fmla="*/ 5 w 43"/>
                  <a:gd name="T39" fmla="*/ 4 h 24"/>
                  <a:gd name="T40" fmla="*/ 7 w 43"/>
                  <a:gd name="T41" fmla="*/ 2 h 24"/>
                  <a:gd name="T42" fmla="*/ 11 w 43"/>
                  <a:gd name="T43" fmla="*/ 0 h 24"/>
                  <a:gd name="T44" fmla="*/ 12 w 4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24">
                    <a:moveTo>
                      <a:pt x="12" y="0"/>
                    </a:moveTo>
                    <a:lnTo>
                      <a:pt x="14" y="0"/>
                    </a:lnTo>
                    <a:lnTo>
                      <a:pt x="14" y="4"/>
                    </a:lnTo>
                    <a:lnTo>
                      <a:pt x="16" y="7"/>
                    </a:lnTo>
                    <a:lnTo>
                      <a:pt x="18" y="14"/>
                    </a:lnTo>
                    <a:lnTo>
                      <a:pt x="21" y="13"/>
                    </a:lnTo>
                    <a:lnTo>
                      <a:pt x="25" y="11"/>
                    </a:lnTo>
                    <a:lnTo>
                      <a:pt x="27" y="7"/>
                    </a:lnTo>
                    <a:lnTo>
                      <a:pt x="29" y="5"/>
                    </a:lnTo>
                    <a:lnTo>
                      <a:pt x="32" y="2"/>
                    </a:lnTo>
                    <a:lnTo>
                      <a:pt x="36" y="0"/>
                    </a:lnTo>
                    <a:lnTo>
                      <a:pt x="41" y="0"/>
                    </a:lnTo>
                    <a:lnTo>
                      <a:pt x="43" y="9"/>
                    </a:lnTo>
                    <a:lnTo>
                      <a:pt x="36" y="18"/>
                    </a:lnTo>
                    <a:lnTo>
                      <a:pt x="25" y="24"/>
                    </a:lnTo>
                    <a:lnTo>
                      <a:pt x="14" y="24"/>
                    </a:lnTo>
                    <a:lnTo>
                      <a:pt x="5" y="20"/>
                    </a:lnTo>
                    <a:lnTo>
                      <a:pt x="0" y="7"/>
                    </a:lnTo>
                    <a:lnTo>
                      <a:pt x="2" y="5"/>
                    </a:lnTo>
                    <a:lnTo>
                      <a:pt x="5" y="4"/>
                    </a:lnTo>
                    <a:lnTo>
                      <a:pt x="7" y="2"/>
                    </a:lnTo>
                    <a:lnTo>
                      <a:pt x="11" y="0"/>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2" name="Freeform 539"/>
              <p:cNvSpPr>
                <a:spLocks/>
              </p:cNvSpPr>
              <p:nvPr/>
            </p:nvSpPr>
            <p:spPr bwMode="auto">
              <a:xfrm>
                <a:off x="2495" y="1994"/>
                <a:ext cx="6" cy="10"/>
              </a:xfrm>
              <a:custGeom>
                <a:avLst/>
                <a:gdLst>
                  <a:gd name="T0" fmla="*/ 0 w 11"/>
                  <a:gd name="T1" fmla="*/ 0 h 20"/>
                  <a:gd name="T2" fmla="*/ 5 w 11"/>
                  <a:gd name="T3" fmla="*/ 0 h 20"/>
                  <a:gd name="T4" fmla="*/ 7 w 11"/>
                  <a:gd name="T5" fmla="*/ 2 h 20"/>
                  <a:gd name="T6" fmla="*/ 11 w 11"/>
                  <a:gd name="T7" fmla="*/ 4 h 20"/>
                  <a:gd name="T8" fmla="*/ 11 w 11"/>
                  <a:gd name="T9" fmla="*/ 6 h 20"/>
                  <a:gd name="T10" fmla="*/ 11 w 11"/>
                  <a:gd name="T11" fmla="*/ 9 h 20"/>
                  <a:gd name="T12" fmla="*/ 11 w 11"/>
                  <a:gd name="T13" fmla="*/ 11 h 20"/>
                  <a:gd name="T14" fmla="*/ 9 w 11"/>
                  <a:gd name="T15" fmla="*/ 15 h 20"/>
                  <a:gd name="T16" fmla="*/ 9 w 11"/>
                  <a:gd name="T17" fmla="*/ 16 h 20"/>
                  <a:gd name="T18" fmla="*/ 7 w 11"/>
                  <a:gd name="T19" fmla="*/ 18 h 20"/>
                  <a:gd name="T20" fmla="*/ 5 w 11"/>
                  <a:gd name="T21" fmla="*/ 20 h 20"/>
                  <a:gd name="T22" fmla="*/ 3 w 11"/>
                  <a:gd name="T23" fmla="*/ 18 h 20"/>
                  <a:gd name="T24" fmla="*/ 2 w 11"/>
                  <a:gd name="T25" fmla="*/ 16 h 20"/>
                  <a:gd name="T26" fmla="*/ 2 w 11"/>
                  <a:gd name="T27" fmla="*/ 13 h 20"/>
                  <a:gd name="T28" fmla="*/ 0 w 11"/>
                  <a:gd name="T29" fmla="*/ 7 h 20"/>
                  <a:gd name="T30" fmla="*/ 0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0" y="0"/>
                    </a:moveTo>
                    <a:lnTo>
                      <a:pt x="5" y="0"/>
                    </a:lnTo>
                    <a:lnTo>
                      <a:pt x="7" y="2"/>
                    </a:lnTo>
                    <a:lnTo>
                      <a:pt x="11" y="4"/>
                    </a:lnTo>
                    <a:lnTo>
                      <a:pt x="11" y="6"/>
                    </a:lnTo>
                    <a:lnTo>
                      <a:pt x="11" y="9"/>
                    </a:lnTo>
                    <a:lnTo>
                      <a:pt x="11" y="11"/>
                    </a:lnTo>
                    <a:lnTo>
                      <a:pt x="9" y="15"/>
                    </a:lnTo>
                    <a:lnTo>
                      <a:pt x="9" y="16"/>
                    </a:lnTo>
                    <a:lnTo>
                      <a:pt x="7" y="18"/>
                    </a:lnTo>
                    <a:lnTo>
                      <a:pt x="5" y="20"/>
                    </a:lnTo>
                    <a:lnTo>
                      <a:pt x="3" y="18"/>
                    </a:lnTo>
                    <a:lnTo>
                      <a:pt x="2" y="16"/>
                    </a:lnTo>
                    <a:lnTo>
                      <a:pt x="2"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3" name="Freeform 540"/>
              <p:cNvSpPr>
                <a:spLocks/>
              </p:cNvSpPr>
              <p:nvPr/>
            </p:nvSpPr>
            <p:spPr bwMode="auto">
              <a:xfrm>
                <a:off x="2525" y="2216"/>
                <a:ext cx="5" cy="4"/>
              </a:xfrm>
              <a:custGeom>
                <a:avLst/>
                <a:gdLst>
                  <a:gd name="T0" fmla="*/ 6 w 9"/>
                  <a:gd name="T1" fmla="*/ 0 h 7"/>
                  <a:gd name="T2" fmla="*/ 8 w 9"/>
                  <a:gd name="T3" fmla="*/ 0 h 7"/>
                  <a:gd name="T4" fmla="*/ 9 w 9"/>
                  <a:gd name="T5" fmla="*/ 5 h 7"/>
                  <a:gd name="T6" fmla="*/ 0 w 9"/>
                  <a:gd name="T7" fmla="*/ 7 h 7"/>
                  <a:gd name="T8" fmla="*/ 0 w 9"/>
                  <a:gd name="T9" fmla="*/ 3 h 7"/>
                  <a:gd name="T10" fmla="*/ 2 w 9"/>
                  <a:gd name="T11" fmla="*/ 2 h 7"/>
                  <a:gd name="T12" fmla="*/ 2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0"/>
                    </a:lnTo>
                    <a:lnTo>
                      <a:pt x="9" y="5"/>
                    </a:lnTo>
                    <a:lnTo>
                      <a:pt x="0" y="7"/>
                    </a:lnTo>
                    <a:lnTo>
                      <a:pt x="0" y="3"/>
                    </a:lnTo>
                    <a:lnTo>
                      <a:pt x="2" y="2"/>
                    </a:lnTo>
                    <a:lnTo>
                      <a:pt x="2"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4" name="Freeform 541"/>
              <p:cNvSpPr>
                <a:spLocks/>
              </p:cNvSpPr>
              <p:nvPr/>
            </p:nvSpPr>
            <p:spPr bwMode="auto">
              <a:xfrm>
                <a:off x="2475" y="1927"/>
                <a:ext cx="14" cy="16"/>
              </a:xfrm>
              <a:custGeom>
                <a:avLst/>
                <a:gdLst>
                  <a:gd name="T0" fmla="*/ 26 w 29"/>
                  <a:gd name="T1" fmla="*/ 0 h 32"/>
                  <a:gd name="T2" fmla="*/ 29 w 29"/>
                  <a:gd name="T3" fmla="*/ 30 h 32"/>
                  <a:gd name="T4" fmla="*/ 20 w 29"/>
                  <a:gd name="T5" fmla="*/ 32 h 32"/>
                  <a:gd name="T6" fmla="*/ 20 w 29"/>
                  <a:gd name="T7" fmla="*/ 25 h 32"/>
                  <a:gd name="T8" fmla="*/ 18 w 29"/>
                  <a:gd name="T9" fmla="*/ 21 h 32"/>
                  <a:gd name="T10" fmla="*/ 17 w 29"/>
                  <a:gd name="T11" fmla="*/ 18 h 32"/>
                  <a:gd name="T12" fmla="*/ 13 w 29"/>
                  <a:gd name="T13" fmla="*/ 16 h 32"/>
                  <a:gd name="T14" fmla="*/ 9 w 29"/>
                  <a:gd name="T15" fmla="*/ 14 h 32"/>
                  <a:gd name="T16" fmla="*/ 6 w 29"/>
                  <a:gd name="T17" fmla="*/ 14 h 32"/>
                  <a:gd name="T18" fmla="*/ 0 w 29"/>
                  <a:gd name="T19" fmla="*/ 14 h 32"/>
                  <a:gd name="T20" fmla="*/ 2 w 29"/>
                  <a:gd name="T21" fmla="*/ 10 h 32"/>
                  <a:gd name="T22" fmla="*/ 4 w 29"/>
                  <a:gd name="T23" fmla="*/ 7 h 32"/>
                  <a:gd name="T24" fmla="*/ 6 w 29"/>
                  <a:gd name="T25" fmla="*/ 3 h 32"/>
                  <a:gd name="T26" fmla="*/ 11 w 29"/>
                  <a:gd name="T27" fmla="*/ 1 h 32"/>
                  <a:gd name="T28" fmla="*/ 15 w 29"/>
                  <a:gd name="T29" fmla="*/ 1 h 32"/>
                  <a:gd name="T30" fmla="*/ 20 w 29"/>
                  <a:gd name="T31" fmla="*/ 0 h 32"/>
                  <a:gd name="T32" fmla="*/ 26 w 29"/>
                  <a:gd name="T3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2">
                    <a:moveTo>
                      <a:pt x="26" y="0"/>
                    </a:moveTo>
                    <a:lnTo>
                      <a:pt x="29" y="30"/>
                    </a:lnTo>
                    <a:lnTo>
                      <a:pt x="20" y="32"/>
                    </a:lnTo>
                    <a:lnTo>
                      <a:pt x="20" y="25"/>
                    </a:lnTo>
                    <a:lnTo>
                      <a:pt x="18" y="21"/>
                    </a:lnTo>
                    <a:lnTo>
                      <a:pt x="17" y="18"/>
                    </a:lnTo>
                    <a:lnTo>
                      <a:pt x="13" y="16"/>
                    </a:lnTo>
                    <a:lnTo>
                      <a:pt x="9" y="14"/>
                    </a:lnTo>
                    <a:lnTo>
                      <a:pt x="6" y="14"/>
                    </a:lnTo>
                    <a:lnTo>
                      <a:pt x="0" y="14"/>
                    </a:lnTo>
                    <a:lnTo>
                      <a:pt x="2" y="10"/>
                    </a:lnTo>
                    <a:lnTo>
                      <a:pt x="4" y="7"/>
                    </a:lnTo>
                    <a:lnTo>
                      <a:pt x="6" y="3"/>
                    </a:lnTo>
                    <a:lnTo>
                      <a:pt x="11" y="1"/>
                    </a:lnTo>
                    <a:lnTo>
                      <a:pt x="15" y="1"/>
                    </a:lnTo>
                    <a:lnTo>
                      <a:pt x="20" y="0"/>
                    </a:lnTo>
                    <a:lnTo>
                      <a:pt x="2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5" name="Freeform 542"/>
              <p:cNvSpPr>
                <a:spLocks/>
              </p:cNvSpPr>
              <p:nvPr/>
            </p:nvSpPr>
            <p:spPr bwMode="auto">
              <a:xfrm>
                <a:off x="2409" y="1934"/>
                <a:ext cx="79" cy="26"/>
              </a:xfrm>
              <a:custGeom>
                <a:avLst/>
                <a:gdLst>
                  <a:gd name="T0" fmla="*/ 131 w 158"/>
                  <a:gd name="T1" fmla="*/ 0 h 52"/>
                  <a:gd name="T2" fmla="*/ 135 w 158"/>
                  <a:gd name="T3" fmla="*/ 6 h 52"/>
                  <a:gd name="T4" fmla="*/ 139 w 158"/>
                  <a:gd name="T5" fmla="*/ 11 h 52"/>
                  <a:gd name="T6" fmla="*/ 142 w 158"/>
                  <a:gd name="T7" fmla="*/ 15 h 52"/>
                  <a:gd name="T8" fmla="*/ 146 w 158"/>
                  <a:gd name="T9" fmla="*/ 16 h 52"/>
                  <a:gd name="T10" fmla="*/ 151 w 158"/>
                  <a:gd name="T11" fmla="*/ 18 h 52"/>
                  <a:gd name="T12" fmla="*/ 158 w 158"/>
                  <a:gd name="T13" fmla="*/ 29 h 52"/>
                  <a:gd name="T14" fmla="*/ 157 w 158"/>
                  <a:gd name="T15" fmla="*/ 36 h 52"/>
                  <a:gd name="T16" fmla="*/ 149 w 158"/>
                  <a:gd name="T17" fmla="*/ 40 h 52"/>
                  <a:gd name="T18" fmla="*/ 135 w 158"/>
                  <a:gd name="T19" fmla="*/ 43 h 52"/>
                  <a:gd name="T20" fmla="*/ 120 w 158"/>
                  <a:gd name="T21" fmla="*/ 45 h 52"/>
                  <a:gd name="T22" fmla="*/ 104 w 158"/>
                  <a:gd name="T23" fmla="*/ 47 h 52"/>
                  <a:gd name="T24" fmla="*/ 90 w 158"/>
                  <a:gd name="T25" fmla="*/ 51 h 52"/>
                  <a:gd name="T26" fmla="*/ 79 w 158"/>
                  <a:gd name="T27" fmla="*/ 52 h 52"/>
                  <a:gd name="T28" fmla="*/ 79 w 158"/>
                  <a:gd name="T29" fmla="*/ 49 h 52"/>
                  <a:gd name="T30" fmla="*/ 81 w 158"/>
                  <a:gd name="T31" fmla="*/ 45 h 52"/>
                  <a:gd name="T32" fmla="*/ 83 w 158"/>
                  <a:gd name="T33" fmla="*/ 43 h 52"/>
                  <a:gd name="T34" fmla="*/ 84 w 158"/>
                  <a:gd name="T35" fmla="*/ 40 h 52"/>
                  <a:gd name="T36" fmla="*/ 88 w 158"/>
                  <a:gd name="T37" fmla="*/ 38 h 52"/>
                  <a:gd name="T38" fmla="*/ 90 w 158"/>
                  <a:gd name="T39" fmla="*/ 36 h 52"/>
                  <a:gd name="T40" fmla="*/ 92 w 158"/>
                  <a:gd name="T41" fmla="*/ 33 h 52"/>
                  <a:gd name="T42" fmla="*/ 93 w 158"/>
                  <a:gd name="T43" fmla="*/ 29 h 52"/>
                  <a:gd name="T44" fmla="*/ 77 w 158"/>
                  <a:gd name="T45" fmla="*/ 24 h 52"/>
                  <a:gd name="T46" fmla="*/ 63 w 158"/>
                  <a:gd name="T47" fmla="*/ 25 h 52"/>
                  <a:gd name="T48" fmla="*/ 47 w 158"/>
                  <a:gd name="T49" fmla="*/ 31 h 52"/>
                  <a:gd name="T50" fmla="*/ 32 w 158"/>
                  <a:gd name="T51" fmla="*/ 36 h 52"/>
                  <a:gd name="T52" fmla="*/ 16 w 158"/>
                  <a:gd name="T53" fmla="*/ 42 h 52"/>
                  <a:gd name="T54" fmla="*/ 0 w 158"/>
                  <a:gd name="T55" fmla="*/ 42 h 52"/>
                  <a:gd name="T56" fmla="*/ 54 w 158"/>
                  <a:gd name="T57" fmla="*/ 15 h 52"/>
                  <a:gd name="T58" fmla="*/ 95 w 158"/>
                  <a:gd name="T59" fmla="*/ 11 h 52"/>
                  <a:gd name="T60" fmla="*/ 131 w 158"/>
                  <a:gd name="T6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8" h="52">
                    <a:moveTo>
                      <a:pt x="131" y="0"/>
                    </a:moveTo>
                    <a:lnTo>
                      <a:pt x="135" y="6"/>
                    </a:lnTo>
                    <a:lnTo>
                      <a:pt x="139" y="11"/>
                    </a:lnTo>
                    <a:lnTo>
                      <a:pt x="142" y="15"/>
                    </a:lnTo>
                    <a:lnTo>
                      <a:pt x="146" y="16"/>
                    </a:lnTo>
                    <a:lnTo>
                      <a:pt x="151" y="18"/>
                    </a:lnTo>
                    <a:lnTo>
                      <a:pt x="158" y="29"/>
                    </a:lnTo>
                    <a:lnTo>
                      <a:pt x="157" y="36"/>
                    </a:lnTo>
                    <a:lnTo>
                      <a:pt x="149" y="40"/>
                    </a:lnTo>
                    <a:lnTo>
                      <a:pt x="135" y="43"/>
                    </a:lnTo>
                    <a:lnTo>
                      <a:pt x="120" y="45"/>
                    </a:lnTo>
                    <a:lnTo>
                      <a:pt x="104" y="47"/>
                    </a:lnTo>
                    <a:lnTo>
                      <a:pt x="90" y="51"/>
                    </a:lnTo>
                    <a:lnTo>
                      <a:pt x="79" y="52"/>
                    </a:lnTo>
                    <a:lnTo>
                      <a:pt x="79" y="49"/>
                    </a:lnTo>
                    <a:lnTo>
                      <a:pt x="81" y="45"/>
                    </a:lnTo>
                    <a:lnTo>
                      <a:pt x="83" y="43"/>
                    </a:lnTo>
                    <a:lnTo>
                      <a:pt x="84" y="40"/>
                    </a:lnTo>
                    <a:lnTo>
                      <a:pt x="88" y="38"/>
                    </a:lnTo>
                    <a:lnTo>
                      <a:pt x="90" y="36"/>
                    </a:lnTo>
                    <a:lnTo>
                      <a:pt x="92" y="33"/>
                    </a:lnTo>
                    <a:lnTo>
                      <a:pt x="93" y="29"/>
                    </a:lnTo>
                    <a:lnTo>
                      <a:pt x="77" y="24"/>
                    </a:lnTo>
                    <a:lnTo>
                      <a:pt x="63" y="25"/>
                    </a:lnTo>
                    <a:lnTo>
                      <a:pt x="47" y="31"/>
                    </a:lnTo>
                    <a:lnTo>
                      <a:pt x="32" y="36"/>
                    </a:lnTo>
                    <a:lnTo>
                      <a:pt x="16" y="42"/>
                    </a:lnTo>
                    <a:lnTo>
                      <a:pt x="0" y="42"/>
                    </a:lnTo>
                    <a:lnTo>
                      <a:pt x="54" y="15"/>
                    </a:lnTo>
                    <a:lnTo>
                      <a:pt x="95" y="11"/>
                    </a:lnTo>
                    <a:lnTo>
                      <a:pt x="13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6" name="Freeform 543"/>
              <p:cNvSpPr>
                <a:spLocks/>
              </p:cNvSpPr>
              <p:nvPr/>
            </p:nvSpPr>
            <p:spPr bwMode="auto">
              <a:xfrm>
                <a:off x="2526" y="2245"/>
                <a:ext cx="3" cy="5"/>
              </a:xfrm>
              <a:custGeom>
                <a:avLst/>
                <a:gdLst>
                  <a:gd name="T0" fmla="*/ 6 w 6"/>
                  <a:gd name="T1" fmla="*/ 0 h 10"/>
                  <a:gd name="T2" fmla="*/ 6 w 6"/>
                  <a:gd name="T3" fmla="*/ 4 h 10"/>
                  <a:gd name="T4" fmla="*/ 4 w 6"/>
                  <a:gd name="T5" fmla="*/ 8 h 10"/>
                  <a:gd name="T6" fmla="*/ 4 w 6"/>
                  <a:gd name="T7" fmla="*/ 8 h 10"/>
                  <a:gd name="T8" fmla="*/ 2 w 6"/>
                  <a:gd name="T9" fmla="*/ 10 h 10"/>
                  <a:gd name="T10" fmla="*/ 0 w 6"/>
                  <a:gd name="T11" fmla="*/ 8 h 10"/>
                  <a:gd name="T12" fmla="*/ 0 w 6"/>
                  <a:gd name="T13" fmla="*/ 6 h 10"/>
                  <a:gd name="T14" fmla="*/ 2 w 6"/>
                  <a:gd name="T15" fmla="*/ 4 h 10"/>
                  <a:gd name="T16" fmla="*/ 6 w 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6" y="0"/>
                    </a:moveTo>
                    <a:lnTo>
                      <a:pt x="6" y="4"/>
                    </a:lnTo>
                    <a:lnTo>
                      <a:pt x="4" y="8"/>
                    </a:lnTo>
                    <a:lnTo>
                      <a:pt x="4" y="8"/>
                    </a:lnTo>
                    <a:lnTo>
                      <a:pt x="2" y="10"/>
                    </a:lnTo>
                    <a:lnTo>
                      <a:pt x="0" y="8"/>
                    </a:lnTo>
                    <a:lnTo>
                      <a:pt x="0" y="6"/>
                    </a:lnTo>
                    <a:lnTo>
                      <a:pt x="2" y="4"/>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sp>
          <p:nvSpPr>
            <p:cNvPr id="267" name="Freeform 545"/>
            <p:cNvSpPr>
              <a:spLocks/>
            </p:cNvSpPr>
            <p:nvPr/>
          </p:nvSpPr>
          <p:spPr bwMode="auto">
            <a:xfrm>
              <a:off x="2479" y="1996"/>
              <a:ext cx="6" cy="6"/>
            </a:xfrm>
            <a:custGeom>
              <a:avLst/>
              <a:gdLst>
                <a:gd name="T0" fmla="*/ 4 w 13"/>
                <a:gd name="T1" fmla="*/ 0 h 10"/>
                <a:gd name="T2" fmla="*/ 8 w 13"/>
                <a:gd name="T3" fmla="*/ 0 h 10"/>
                <a:gd name="T4" fmla="*/ 11 w 13"/>
                <a:gd name="T5" fmla="*/ 0 h 10"/>
                <a:gd name="T6" fmla="*/ 13 w 13"/>
                <a:gd name="T7" fmla="*/ 1 h 10"/>
                <a:gd name="T8" fmla="*/ 13 w 13"/>
                <a:gd name="T9" fmla="*/ 3 h 10"/>
                <a:gd name="T10" fmla="*/ 13 w 13"/>
                <a:gd name="T11" fmla="*/ 7 h 10"/>
                <a:gd name="T12" fmla="*/ 11 w 13"/>
                <a:gd name="T13" fmla="*/ 9 h 10"/>
                <a:gd name="T14" fmla="*/ 8 w 13"/>
                <a:gd name="T15" fmla="*/ 10 h 10"/>
                <a:gd name="T16" fmla="*/ 0 w 13"/>
                <a:gd name="T17" fmla="*/ 10 h 10"/>
                <a:gd name="T18" fmla="*/ 0 w 13"/>
                <a:gd name="T19" fmla="*/ 1 h 10"/>
                <a:gd name="T20" fmla="*/ 4 w 13"/>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0">
                  <a:moveTo>
                    <a:pt x="4" y="0"/>
                  </a:moveTo>
                  <a:lnTo>
                    <a:pt x="8" y="0"/>
                  </a:lnTo>
                  <a:lnTo>
                    <a:pt x="11" y="0"/>
                  </a:lnTo>
                  <a:lnTo>
                    <a:pt x="13" y="1"/>
                  </a:lnTo>
                  <a:lnTo>
                    <a:pt x="13" y="3"/>
                  </a:lnTo>
                  <a:lnTo>
                    <a:pt x="13" y="7"/>
                  </a:lnTo>
                  <a:lnTo>
                    <a:pt x="11" y="9"/>
                  </a:lnTo>
                  <a:lnTo>
                    <a:pt x="8" y="10"/>
                  </a:lnTo>
                  <a:lnTo>
                    <a:pt x="0" y="10"/>
                  </a:lnTo>
                  <a:lnTo>
                    <a:pt x="0" y="1"/>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68" name="Freeform 546"/>
            <p:cNvSpPr>
              <a:spLocks/>
            </p:cNvSpPr>
            <p:nvPr/>
          </p:nvSpPr>
          <p:spPr bwMode="auto">
            <a:xfrm>
              <a:off x="2454" y="1964"/>
              <a:ext cx="21" cy="12"/>
            </a:xfrm>
            <a:custGeom>
              <a:avLst/>
              <a:gdLst>
                <a:gd name="T0" fmla="*/ 14 w 41"/>
                <a:gd name="T1" fmla="*/ 0 h 23"/>
                <a:gd name="T2" fmla="*/ 21 w 41"/>
                <a:gd name="T3" fmla="*/ 1 h 23"/>
                <a:gd name="T4" fmla="*/ 30 w 41"/>
                <a:gd name="T5" fmla="*/ 3 h 23"/>
                <a:gd name="T6" fmla="*/ 41 w 41"/>
                <a:gd name="T7" fmla="*/ 3 h 23"/>
                <a:gd name="T8" fmla="*/ 41 w 41"/>
                <a:gd name="T9" fmla="*/ 12 h 23"/>
                <a:gd name="T10" fmla="*/ 36 w 41"/>
                <a:gd name="T11" fmla="*/ 18 h 23"/>
                <a:gd name="T12" fmla="*/ 27 w 41"/>
                <a:gd name="T13" fmla="*/ 18 h 23"/>
                <a:gd name="T14" fmla="*/ 18 w 41"/>
                <a:gd name="T15" fmla="*/ 19 h 23"/>
                <a:gd name="T16" fmla="*/ 9 w 41"/>
                <a:gd name="T17" fmla="*/ 19 h 23"/>
                <a:gd name="T18" fmla="*/ 2 w 41"/>
                <a:gd name="T19" fmla="*/ 23 h 23"/>
                <a:gd name="T20" fmla="*/ 0 w 41"/>
                <a:gd name="T21" fmla="*/ 12 h 23"/>
                <a:gd name="T22" fmla="*/ 7 w 41"/>
                <a:gd name="T23" fmla="*/ 3 h 23"/>
                <a:gd name="T24" fmla="*/ 14 w 4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3">
                  <a:moveTo>
                    <a:pt x="14" y="0"/>
                  </a:moveTo>
                  <a:lnTo>
                    <a:pt x="21" y="1"/>
                  </a:lnTo>
                  <a:lnTo>
                    <a:pt x="30" y="3"/>
                  </a:lnTo>
                  <a:lnTo>
                    <a:pt x="41" y="3"/>
                  </a:lnTo>
                  <a:lnTo>
                    <a:pt x="41" y="12"/>
                  </a:lnTo>
                  <a:lnTo>
                    <a:pt x="36" y="18"/>
                  </a:lnTo>
                  <a:lnTo>
                    <a:pt x="27" y="18"/>
                  </a:lnTo>
                  <a:lnTo>
                    <a:pt x="18" y="19"/>
                  </a:lnTo>
                  <a:lnTo>
                    <a:pt x="9" y="19"/>
                  </a:lnTo>
                  <a:lnTo>
                    <a:pt x="2" y="23"/>
                  </a:lnTo>
                  <a:lnTo>
                    <a:pt x="0" y="12"/>
                  </a:lnTo>
                  <a:lnTo>
                    <a:pt x="7" y="3"/>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69" name="Freeform 547"/>
            <p:cNvSpPr>
              <a:spLocks/>
            </p:cNvSpPr>
            <p:nvPr/>
          </p:nvSpPr>
          <p:spPr bwMode="auto">
            <a:xfrm>
              <a:off x="2412" y="1967"/>
              <a:ext cx="67" cy="33"/>
            </a:xfrm>
            <a:custGeom>
              <a:avLst/>
              <a:gdLst>
                <a:gd name="T0" fmla="*/ 65 w 135"/>
                <a:gd name="T1" fmla="*/ 0 h 65"/>
                <a:gd name="T2" fmla="*/ 85 w 135"/>
                <a:gd name="T3" fmla="*/ 5 h 65"/>
                <a:gd name="T4" fmla="*/ 72 w 135"/>
                <a:gd name="T5" fmla="*/ 14 h 65"/>
                <a:gd name="T6" fmla="*/ 65 w 135"/>
                <a:gd name="T7" fmla="*/ 25 h 65"/>
                <a:gd name="T8" fmla="*/ 63 w 135"/>
                <a:gd name="T9" fmla="*/ 36 h 65"/>
                <a:gd name="T10" fmla="*/ 72 w 135"/>
                <a:gd name="T11" fmla="*/ 50 h 65"/>
                <a:gd name="T12" fmla="*/ 85 w 135"/>
                <a:gd name="T13" fmla="*/ 50 h 65"/>
                <a:gd name="T14" fmla="*/ 96 w 135"/>
                <a:gd name="T15" fmla="*/ 47 h 65"/>
                <a:gd name="T16" fmla="*/ 106 w 135"/>
                <a:gd name="T17" fmla="*/ 40 h 65"/>
                <a:gd name="T18" fmla="*/ 115 w 135"/>
                <a:gd name="T19" fmla="*/ 34 h 65"/>
                <a:gd name="T20" fmla="*/ 123 w 135"/>
                <a:gd name="T21" fmla="*/ 31 h 65"/>
                <a:gd name="T22" fmla="*/ 128 w 135"/>
                <a:gd name="T23" fmla="*/ 32 h 65"/>
                <a:gd name="T24" fmla="*/ 134 w 135"/>
                <a:gd name="T25" fmla="*/ 41 h 65"/>
                <a:gd name="T26" fmla="*/ 135 w 135"/>
                <a:gd name="T27" fmla="*/ 59 h 65"/>
                <a:gd name="T28" fmla="*/ 119 w 135"/>
                <a:gd name="T29" fmla="*/ 58 h 65"/>
                <a:gd name="T30" fmla="*/ 106 w 135"/>
                <a:gd name="T31" fmla="*/ 58 h 65"/>
                <a:gd name="T32" fmla="*/ 94 w 135"/>
                <a:gd name="T33" fmla="*/ 59 h 65"/>
                <a:gd name="T34" fmla="*/ 76 w 135"/>
                <a:gd name="T35" fmla="*/ 61 h 65"/>
                <a:gd name="T36" fmla="*/ 49 w 135"/>
                <a:gd name="T37" fmla="*/ 65 h 65"/>
                <a:gd name="T38" fmla="*/ 54 w 135"/>
                <a:gd name="T39" fmla="*/ 52 h 65"/>
                <a:gd name="T40" fmla="*/ 52 w 135"/>
                <a:gd name="T41" fmla="*/ 41 h 65"/>
                <a:gd name="T42" fmla="*/ 47 w 135"/>
                <a:gd name="T43" fmla="*/ 36 h 65"/>
                <a:gd name="T44" fmla="*/ 38 w 135"/>
                <a:gd name="T45" fmla="*/ 32 h 65"/>
                <a:gd name="T46" fmla="*/ 25 w 135"/>
                <a:gd name="T47" fmla="*/ 31 h 65"/>
                <a:gd name="T48" fmla="*/ 13 w 135"/>
                <a:gd name="T49" fmla="*/ 31 h 65"/>
                <a:gd name="T50" fmla="*/ 2 w 135"/>
                <a:gd name="T51" fmla="*/ 32 h 65"/>
                <a:gd name="T52" fmla="*/ 0 w 135"/>
                <a:gd name="T53" fmla="*/ 21 h 65"/>
                <a:gd name="T54" fmla="*/ 14 w 135"/>
                <a:gd name="T55" fmla="*/ 16 h 65"/>
                <a:gd name="T56" fmla="*/ 31 w 135"/>
                <a:gd name="T57" fmla="*/ 9 h 65"/>
                <a:gd name="T58" fmla="*/ 47 w 135"/>
                <a:gd name="T59" fmla="*/ 2 h 65"/>
                <a:gd name="T60" fmla="*/ 65 w 135"/>
                <a:gd name="T6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65">
                  <a:moveTo>
                    <a:pt x="65" y="0"/>
                  </a:moveTo>
                  <a:lnTo>
                    <a:pt x="85" y="5"/>
                  </a:lnTo>
                  <a:lnTo>
                    <a:pt x="72" y="14"/>
                  </a:lnTo>
                  <a:lnTo>
                    <a:pt x="65" y="25"/>
                  </a:lnTo>
                  <a:lnTo>
                    <a:pt x="63" y="36"/>
                  </a:lnTo>
                  <a:lnTo>
                    <a:pt x="72" y="50"/>
                  </a:lnTo>
                  <a:lnTo>
                    <a:pt x="85" y="50"/>
                  </a:lnTo>
                  <a:lnTo>
                    <a:pt x="96" y="47"/>
                  </a:lnTo>
                  <a:lnTo>
                    <a:pt x="106" y="40"/>
                  </a:lnTo>
                  <a:lnTo>
                    <a:pt x="115" y="34"/>
                  </a:lnTo>
                  <a:lnTo>
                    <a:pt x="123" y="31"/>
                  </a:lnTo>
                  <a:lnTo>
                    <a:pt x="128" y="32"/>
                  </a:lnTo>
                  <a:lnTo>
                    <a:pt x="134" y="41"/>
                  </a:lnTo>
                  <a:lnTo>
                    <a:pt x="135" y="59"/>
                  </a:lnTo>
                  <a:lnTo>
                    <a:pt x="119" y="58"/>
                  </a:lnTo>
                  <a:lnTo>
                    <a:pt x="106" y="58"/>
                  </a:lnTo>
                  <a:lnTo>
                    <a:pt x="94" y="59"/>
                  </a:lnTo>
                  <a:lnTo>
                    <a:pt x="76" y="61"/>
                  </a:lnTo>
                  <a:lnTo>
                    <a:pt x="49" y="65"/>
                  </a:lnTo>
                  <a:lnTo>
                    <a:pt x="54" y="52"/>
                  </a:lnTo>
                  <a:lnTo>
                    <a:pt x="52" y="41"/>
                  </a:lnTo>
                  <a:lnTo>
                    <a:pt x="47" y="36"/>
                  </a:lnTo>
                  <a:lnTo>
                    <a:pt x="38" y="32"/>
                  </a:lnTo>
                  <a:lnTo>
                    <a:pt x="25" y="31"/>
                  </a:lnTo>
                  <a:lnTo>
                    <a:pt x="13" y="31"/>
                  </a:lnTo>
                  <a:lnTo>
                    <a:pt x="2" y="32"/>
                  </a:lnTo>
                  <a:lnTo>
                    <a:pt x="0" y="21"/>
                  </a:lnTo>
                  <a:lnTo>
                    <a:pt x="14" y="16"/>
                  </a:lnTo>
                  <a:lnTo>
                    <a:pt x="31" y="9"/>
                  </a:lnTo>
                  <a:lnTo>
                    <a:pt x="47" y="2"/>
                  </a:lnTo>
                  <a:lnTo>
                    <a:pt x="6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0" name="Freeform 548"/>
            <p:cNvSpPr>
              <a:spLocks/>
            </p:cNvSpPr>
            <p:nvPr/>
          </p:nvSpPr>
          <p:spPr bwMode="auto">
            <a:xfrm>
              <a:off x="2455" y="2179"/>
              <a:ext cx="10" cy="6"/>
            </a:xfrm>
            <a:custGeom>
              <a:avLst/>
              <a:gdLst>
                <a:gd name="T0" fmla="*/ 9 w 19"/>
                <a:gd name="T1" fmla="*/ 0 h 11"/>
                <a:gd name="T2" fmla="*/ 14 w 19"/>
                <a:gd name="T3" fmla="*/ 2 h 11"/>
                <a:gd name="T4" fmla="*/ 18 w 19"/>
                <a:gd name="T5" fmla="*/ 3 h 11"/>
                <a:gd name="T6" fmla="*/ 19 w 19"/>
                <a:gd name="T7" fmla="*/ 5 h 11"/>
                <a:gd name="T8" fmla="*/ 19 w 19"/>
                <a:gd name="T9" fmla="*/ 5 h 11"/>
                <a:gd name="T10" fmla="*/ 18 w 19"/>
                <a:gd name="T11" fmla="*/ 7 h 11"/>
                <a:gd name="T12" fmla="*/ 14 w 19"/>
                <a:gd name="T13" fmla="*/ 9 h 11"/>
                <a:gd name="T14" fmla="*/ 12 w 19"/>
                <a:gd name="T15" fmla="*/ 9 h 11"/>
                <a:gd name="T16" fmla="*/ 9 w 19"/>
                <a:gd name="T17" fmla="*/ 9 h 11"/>
                <a:gd name="T18" fmla="*/ 5 w 19"/>
                <a:gd name="T19" fmla="*/ 11 h 11"/>
                <a:gd name="T20" fmla="*/ 3 w 19"/>
                <a:gd name="T21" fmla="*/ 11 h 11"/>
                <a:gd name="T22" fmla="*/ 1 w 19"/>
                <a:gd name="T23" fmla="*/ 9 h 11"/>
                <a:gd name="T24" fmla="*/ 0 w 19"/>
                <a:gd name="T25" fmla="*/ 9 h 11"/>
                <a:gd name="T26" fmla="*/ 1 w 19"/>
                <a:gd name="T27" fmla="*/ 7 h 11"/>
                <a:gd name="T28" fmla="*/ 3 w 19"/>
                <a:gd name="T29" fmla="*/ 3 h 11"/>
                <a:gd name="T30" fmla="*/ 9 w 19"/>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1">
                  <a:moveTo>
                    <a:pt x="9" y="0"/>
                  </a:moveTo>
                  <a:lnTo>
                    <a:pt x="14" y="2"/>
                  </a:lnTo>
                  <a:lnTo>
                    <a:pt x="18" y="3"/>
                  </a:lnTo>
                  <a:lnTo>
                    <a:pt x="19" y="5"/>
                  </a:lnTo>
                  <a:lnTo>
                    <a:pt x="19" y="5"/>
                  </a:lnTo>
                  <a:lnTo>
                    <a:pt x="18" y="7"/>
                  </a:lnTo>
                  <a:lnTo>
                    <a:pt x="14" y="9"/>
                  </a:lnTo>
                  <a:lnTo>
                    <a:pt x="12" y="9"/>
                  </a:lnTo>
                  <a:lnTo>
                    <a:pt x="9" y="9"/>
                  </a:lnTo>
                  <a:lnTo>
                    <a:pt x="5" y="11"/>
                  </a:lnTo>
                  <a:lnTo>
                    <a:pt x="3" y="11"/>
                  </a:lnTo>
                  <a:lnTo>
                    <a:pt x="1" y="9"/>
                  </a:lnTo>
                  <a:lnTo>
                    <a:pt x="0" y="9"/>
                  </a:lnTo>
                  <a:lnTo>
                    <a:pt x="1" y="7"/>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1" name="Freeform 549"/>
            <p:cNvSpPr>
              <a:spLocks/>
            </p:cNvSpPr>
            <p:nvPr/>
          </p:nvSpPr>
          <p:spPr bwMode="auto">
            <a:xfrm>
              <a:off x="2470" y="2248"/>
              <a:ext cx="3" cy="3"/>
            </a:xfrm>
            <a:custGeom>
              <a:avLst/>
              <a:gdLst>
                <a:gd name="T0" fmla="*/ 2 w 6"/>
                <a:gd name="T1" fmla="*/ 0 h 5"/>
                <a:gd name="T2" fmla="*/ 4 w 6"/>
                <a:gd name="T3" fmla="*/ 2 h 5"/>
                <a:gd name="T4" fmla="*/ 6 w 6"/>
                <a:gd name="T5" fmla="*/ 5 h 5"/>
                <a:gd name="T6" fmla="*/ 2 w 6"/>
                <a:gd name="T7" fmla="*/ 5 h 5"/>
                <a:gd name="T8" fmla="*/ 0 w 6"/>
                <a:gd name="T9" fmla="*/ 5 h 5"/>
                <a:gd name="T10" fmla="*/ 0 w 6"/>
                <a:gd name="T11" fmla="*/ 4 h 5"/>
                <a:gd name="T12" fmla="*/ 0 w 6"/>
                <a:gd name="T13" fmla="*/ 2 h 5"/>
                <a:gd name="T14" fmla="*/ 0 w 6"/>
                <a:gd name="T15" fmla="*/ 0 h 5"/>
                <a:gd name="T16" fmla="*/ 2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0"/>
                  </a:moveTo>
                  <a:lnTo>
                    <a:pt x="4" y="2"/>
                  </a:lnTo>
                  <a:lnTo>
                    <a:pt x="6" y="5"/>
                  </a:lnTo>
                  <a:lnTo>
                    <a:pt x="2" y="5"/>
                  </a:lnTo>
                  <a:lnTo>
                    <a:pt x="0" y="5"/>
                  </a:lnTo>
                  <a:lnTo>
                    <a:pt x="0" y="4"/>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2" name="Freeform 550"/>
            <p:cNvSpPr>
              <a:spLocks/>
            </p:cNvSpPr>
            <p:nvPr/>
          </p:nvSpPr>
          <p:spPr bwMode="auto">
            <a:xfrm>
              <a:off x="2469" y="2385"/>
              <a:ext cx="5" cy="4"/>
            </a:xfrm>
            <a:custGeom>
              <a:avLst/>
              <a:gdLst>
                <a:gd name="T0" fmla="*/ 6 w 9"/>
                <a:gd name="T1" fmla="*/ 0 h 7"/>
                <a:gd name="T2" fmla="*/ 8 w 9"/>
                <a:gd name="T3" fmla="*/ 2 h 7"/>
                <a:gd name="T4" fmla="*/ 9 w 9"/>
                <a:gd name="T5" fmla="*/ 6 h 7"/>
                <a:gd name="T6" fmla="*/ 0 w 9"/>
                <a:gd name="T7" fmla="*/ 7 h 7"/>
                <a:gd name="T8" fmla="*/ 0 w 9"/>
                <a:gd name="T9" fmla="*/ 4 h 7"/>
                <a:gd name="T10" fmla="*/ 2 w 9"/>
                <a:gd name="T11" fmla="*/ 2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2"/>
                  </a:lnTo>
                  <a:lnTo>
                    <a:pt x="9" y="6"/>
                  </a:lnTo>
                  <a:lnTo>
                    <a:pt x="0" y="7"/>
                  </a:lnTo>
                  <a:lnTo>
                    <a:pt x="0" y="4"/>
                  </a:lnTo>
                  <a:lnTo>
                    <a:pt x="2" y="2"/>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3" name="Freeform 551"/>
            <p:cNvSpPr>
              <a:spLocks/>
            </p:cNvSpPr>
            <p:nvPr/>
          </p:nvSpPr>
          <p:spPr bwMode="auto">
            <a:xfrm>
              <a:off x="2409" y="1976"/>
              <a:ext cx="3" cy="2"/>
            </a:xfrm>
            <a:custGeom>
              <a:avLst/>
              <a:gdLst>
                <a:gd name="T0" fmla="*/ 1 w 5"/>
                <a:gd name="T1" fmla="*/ 0 h 5"/>
                <a:gd name="T2" fmla="*/ 3 w 5"/>
                <a:gd name="T3" fmla="*/ 2 h 5"/>
                <a:gd name="T4" fmla="*/ 5 w 5"/>
                <a:gd name="T5" fmla="*/ 5 h 5"/>
                <a:gd name="T6" fmla="*/ 1 w 5"/>
                <a:gd name="T7" fmla="*/ 5 h 5"/>
                <a:gd name="T8" fmla="*/ 0 w 5"/>
                <a:gd name="T9" fmla="*/ 5 h 5"/>
                <a:gd name="T10" fmla="*/ 0 w 5"/>
                <a:gd name="T11" fmla="*/ 4 h 5"/>
                <a:gd name="T12" fmla="*/ 0 w 5"/>
                <a:gd name="T13" fmla="*/ 2 h 5"/>
                <a:gd name="T14" fmla="*/ 0 w 5"/>
                <a:gd name="T15" fmla="*/ 0 h 5"/>
                <a:gd name="T16" fmla="*/ 1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1" y="0"/>
                  </a:moveTo>
                  <a:lnTo>
                    <a:pt x="3" y="2"/>
                  </a:lnTo>
                  <a:lnTo>
                    <a:pt x="5" y="5"/>
                  </a:lnTo>
                  <a:lnTo>
                    <a:pt x="1" y="5"/>
                  </a:lnTo>
                  <a:lnTo>
                    <a:pt x="0" y="5"/>
                  </a:lnTo>
                  <a:lnTo>
                    <a:pt x="0" y="4"/>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4" name="Freeform 552"/>
            <p:cNvSpPr>
              <a:spLocks/>
            </p:cNvSpPr>
            <p:nvPr/>
          </p:nvSpPr>
          <p:spPr bwMode="auto">
            <a:xfrm>
              <a:off x="2410" y="1984"/>
              <a:ext cx="2" cy="3"/>
            </a:xfrm>
            <a:custGeom>
              <a:avLst/>
              <a:gdLst>
                <a:gd name="T0" fmla="*/ 6 w 6"/>
                <a:gd name="T1" fmla="*/ 0 h 8"/>
                <a:gd name="T2" fmla="*/ 6 w 6"/>
                <a:gd name="T3" fmla="*/ 4 h 8"/>
                <a:gd name="T4" fmla="*/ 6 w 6"/>
                <a:gd name="T5" fmla="*/ 6 h 8"/>
                <a:gd name="T6" fmla="*/ 4 w 6"/>
                <a:gd name="T7" fmla="*/ 8 h 8"/>
                <a:gd name="T8" fmla="*/ 2 w 6"/>
                <a:gd name="T9" fmla="*/ 8 h 8"/>
                <a:gd name="T10" fmla="*/ 2 w 6"/>
                <a:gd name="T11" fmla="*/ 8 h 8"/>
                <a:gd name="T12" fmla="*/ 0 w 6"/>
                <a:gd name="T13" fmla="*/ 6 h 8"/>
                <a:gd name="T14" fmla="*/ 2 w 6"/>
                <a:gd name="T15" fmla="*/ 2 h 8"/>
                <a:gd name="T16" fmla="*/ 6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0"/>
                  </a:moveTo>
                  <a:lnTo>
                    <a:pt x="6" y="4"/>
                  </a:lnTo>
                  <a:lnTo>
                    <a:pt x="6" y="6"/>
                  </a:lnTo>
                  <a:lnTo>
                    <a:pt x="4" y="8"/>
                  </a:lnTo>
                  <a:lnTo>
                    <a:pt x="2" y="8"/>
                  </a:lnTo>
                  <a:lnTo>
                    <a:pt x="2" y="8"/>
                  </a:lnTo>
                  <a:lnTo>
                    <a:pt x="0" y="6"/>
                  </a:lnTo>
                  <a:lnTo>
                    <a:pt x="2" y="2"/>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5" name="Freeform 553"/>
            <p:cNvSpPr>
              <a:spLocks/>
            </p:cNvSpPr>
            <p:nvPr/>
          </p:nvSpPr>
          <p:spPr bwMode="auto">
            <a:xfrm>
              <a:off x="2401" y="1995"/>
              <a:ext cx="10" cy="5"/>
            </a:xfrm>
            <a:custGeom>
              <a:avLst/>
              <a:gdLst>
                <a:gd name="T0" fmla="*/ 9 w 20"/>
                <a:gd name="T1" fmla="*/ 0 h 9"/>
                <a:gd name="T2" fmla="*/ 15 w 20"/>
                <a:gd name="T3" fmla="*/ 2 h 9"/>
                <a:gd name="T4" fmla="*/ 18 w 20"/>
                <a:gd name="T5" fmla="*/ 2 h 9"/>
                <a:gd name="T6" fmla="*/ 20 w 20"/>
                <a:gd name="T7" fmla="*/ 3 h 9"/>
                <a:gd name="T8" fmla="*/ 20 w 20"/>
                <a:gd name="T9" fmla="*/ 5 h 9"/>
                <a:gd name="T10" fmla="*/ 18 w 20"/>
                <a:gd name="T11" fmla="*/ 7 h 9"/>
                <a:gd name="T12" fmla="*/ 15 w 20"/>
                <a:gd name="T13" fmla="*/ 7 h 9"/>
                <a:gd name="T14" fmla="*/ 13 w 20"/>
                <a:gd name="T15" fmla="*/ 9 h 9"/>
                <a:gd name="T16" fmla="*/ 9 w 20"/>
                <a:gd name="T17" fmla="*/ 9 h 9"/>
                <a:gd name="T18" fmla="*/ 6 w 20"/>
                <a:gd name="T19" fmla="*/ 9 h 9"/>
                <a:gd name="T20" fmla="*/ 4 w 20"/>
                <a:gd name="T21" fmla="*/ 9 h 9"/>
                <a:gd name="T22" fmla="*/ 2 w 20"/>
                <a:gd name="T23" fmla="*/ 9 h 9"/>
                <a:gd name="T24" fmla="*/ 0 w 20"/>
                <a:gd name="T25" fmla="*/ 7 h 9"/>
                <a:gd name="T26" fmla="*/ 2 w 20"/>
                <a:gd name="T27" fmla="*/ 5 h 9"/>
                <a:gd name="T28" fmla="*/ 4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5" y="2"/>
                  </a:lnTo>
                  <a:lnTo>
                    <a:pt x="18" y="2"/>
                  </a:lnTo>
                  <a:lnTo>
                    <a:pt x="20" y="3"/>
                  </a:lnTo>
                  <a:lnTo>
                    <a:pt x="20" y="5"/>
                  </a:lnTo>
                  <a:lnTo>
                    <a:pt x="18" y="7"/>
                  </a:lnTo>
                  <a:lnTo>
                    <a:pt x="15" y="7"/>
                  </a:lnTo>
                  <a:lnTo>
                    <a:pt x="13" y="9"/>
                  </a:lnTo>
                  <a:lnTo>
                    <a:pt x="9" y="9"/>
                  </a:lnTo>
                  <a:lnTo>
                    <a:pt x="6" y="9"/>
                  </a:lnTo>
                  <a:lnTo>
                    <a:pt x="4" y="9"/>
                  </a:lnTo>
                  <a:lnTo>
                    <a:pt x="2" y="9"/>
                  </a:lnTo>
                  <a:lnTo>
                    <a:pt x="0" y="7"/>
                  </a:lnTo>
                  <a:lnTo>
                    <a:pt x="2" y="5"/>
                  </a:lnTo>
                  <a:lnTo>
                    <a:pt x="4"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6" name="Freeform 554"/>
            <p:cNvSpPr>
              <a:spLocks/>
            </p:cNvSpPr>
            <p:nvPr/>
          </p:nvSpPr>
          <p:spPr bwMode="auto">
            <a:xfrm>
              <a:off x="2381" y="1965"/>
              <a:ext cx="21" cy="13"/>
            </a:xfrm>
            <a:custGeom>
              <a:avLst/>
              <a:gdLst>
                <a:gd name="T0" fmla="*/ 41 w 41"/>
                <a:gd name="T1" fmla="*/ 0 h 27"/>
                <a:gd name="T2" fmla="*/ 41 w 41"/>
                <a:gd name="T3" fmla="*/ 8 h 27"/>
                <a:gd name="T4" fmla="*/ 38 w 41"/>
                <a:gd name="T5" fmla="*/ 13 h 27"/>
                <a:gd name="T6" fmla="*/ 29 w 41"/>
                <a:gd name="T7" fmla="*/ 13 h 27"/>
                <a:gd name="T8" fmla="*/ 21 w 41"/>
                <a:gd name="T9" fmla="*/ 13 h 27"/>
                <a:gd name="T10" fmla="*/ 12 w 41"/>
                <a:gd name="T11" fmla="*/ 15 h 27"/>
                <a:gd name="T12" fmla="*/ 9 w 41"/>
                <a:gd name="T13" fmla="*/ 18 h 27"/>
                <a:gd name="T14" fmla="*/ 9 w 41"/>
                <a:gd name="T15" fmla="*/ 27 h 27"/>
                <a:gd name="T16" fmla="*/ 0 w 41"/>
                <a:gd name="T17" fmla="*/ 20 h 27"/>
                <a:gd name="T18" fmla="*/ 0 w 41"/>
                <a:gd name="T19" fmla="*/ 15 h 27"/>
                <a:gd name="T20" fmla="*/ 7 w 41"/>
                <a:gd name="T21" fmla="*/ 8 h 27"/>
                <a:gd name="T22" fmla="*/ 18 w 41"/>
                <a:gd name="T23" fmla="*/ 4 h 27"/>
                <a:gd name="T24" fmla="*/ 30 w 41"/>
                <a:gd name="T25" fmla="*/ 0 h 27"/>
                <a:gd name="T26" fmla="*/ 41 w 41"/>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7">
                  <a:moveTo>
                    <a:pt x="41" y="0"/>
                  </a:moveTo>
                  <a:lnTo>
                    <a:pt x="41" y="8"/>
                  </a:lnTo>
                  <a:lnTo>
                    <a:pt x="38" y="13"/>
                  </a:lnTo>
                  <a:lnTo>
                    <a:pt x="29" y="13"/>
                  </a:lnTo>
                  <a:lnTo>
                    <a:pt x="21" y="13"/>
                  </a:lnTo>
                  <a:lnTo>
                    <a:pt x="12" y="15"/>
                  </a:lnTo>
                  <a:lnTo>
                    <a:pt x="9" y="18"/>
                  </a:lnTo>
                  <a:lnTo>
                    <a:pt x="9" y="27"/>
                  </a:lnTo>
                  <a:lnTo>
                    <a:pt x="0" y="20"/>
                  </a:lnTo>
                  <a:lnTo>
                    <a:pt x="0" y="15"/>
                  </a:lnTo>
                  <a:lnTo>
                    <a:pt x="7" y="8"/>
                  </a:lnTo>
                  <a:lnTo>
                    <a:pt x="18" y="4"/>
                  </a:lnTo>
                  <a:lnTo>
                    <a:pt x="30" y="0"/>
                  </a:lnTo>
                  <a:lnTo>
                    <a:pt x="4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7" name="Freeform 555"/>
            <p:cNvSpPr>
              <a:spLocks/>
            </p:cNvSpPr>
            <p:nvPr/>
          </p:nvSpPr>
          <p:spPr bwMode="auto">
            <a:xfrm>
              <a:off x="2390" y="1976"/>
              <a:ext cx="10" cy="5"/>
            </a:xfrm>
            <a:custGeom>
              <a:avLst/>
              <a:gdLst>
                <a:gd name="T0" fmla="*/ 9 w 20"/>
                <a:gd name="T1" fmla="*/ 0 h 9"/>
                <a:gd name="T2" fmla="*/ 14 w 20"/>
                <a:gd name="T3" fmla="*/ 2 h 9"/>
                <a:gd name="T4" fmla="*/ 18 w 20"/>
                <a:gd name="T5" fmla="*/ 2 h 9"/>
                <a:gd name="T6" fmla="*/ 20 w 20"/>
                <a:gd name="T7" fmla="*/ 3 h 9"/>
                <a:gd name="T8" fmla="*/ 18 w 20"/>
                <a:gd name="T9" fmla="*/ 5 h 9"/>
                <a:gd name="T10" fmla="*/ 16 w 20"/>
                <a:gd name="T11" fmla="*/ 7 h 9"/>
                <a:gd name="T12" fmla="*/ 14 w 20"/>
                <a:gd name="T13" fmla="*/ 7 h 9"/>
                <a:gd name="T14" fmla="*/ 11 w 20"/>
                <a:gd name="T15" fmla="*/ 9 h 9"/>
                <a:gd name="T16" fmla="*/ 9 w 20"/>
                <a:gd name="T17" fmla="*/ 9 h 9"/>
                <a:gd name="T18" fmla="*/ 5 w 20"/>
                <a:gd name="T19" fmla="*/ 9 h 9"/>
                <a:gd name="T20" fmla="*/ 2 w 20"/>
                <a:gd name="T21" fmla="*/ 9 h 9"/>
                <a:gd name="T22" fmla="*/ 0 w 20"/>
                <a:gd name="T23" fmla="*/ 9 h 9"/>
                <a:gd name="T24" fmla="*/ 0 w 20"/>
                <a:gd name="T25" fmla="*/ 7 h 9"/>
                <a:gd name="T26" fmla="*/ 0 w 20"/>
                <a:gd name="T27" fmla="*/ 5 h 9"/>
                <a:gd name="T28" fmla="*/ 3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2"/>
                  </a:lnTo>
                  <a:lnTo>
                    <a:pt x="18" y="2"/>
                  </a:lnTo>
                  <a:lnTo>
                    <a:pt x="20" y="3"/>
                  </a:lnTo>
                  <a:lnTo>
                    <a:pt x="18" y="5"/>
                  </a:lnTo>
                  <a:lnTo>
                    <a:pt x="16" y="7"/>
                  </a:lnTo>
                  <a:lnTo>
                    <a:pt x="14" y="7"/>
                  </a:lnTo>
                  <a:lnTo>
                    <a:pt x="11" y="9"/>
                  </a:lnTo>
                  <a:lnTo>
                    <a:pt x="9" y="9"/>
                  </a:lnTo>
                  <a:lnTo>
                    <a:pt x="5" y="9"/>
                  </a:lnTo>
                  <a:lnTo>
                    <a:pt x="2" y="9"/>
                  </a:lnTo>
                  <a:lnTo>
                    <a:pt x="0" y="9"/>
                  </a:lnTo>
                  <a:lnTo>
                    <a:pt x="0" y="7"/>
                  </a:lnTo>
                  <a:lnTo>
                    <a:pt x="0" y="5"/>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8" name="Freeform 556"/>
            <p:cNvSpPr>
              <a:spLocks/>
            </p:cNvSpPr>
            <p:nvPr/>
          </p:nvSpPr>
          <p:spPr bwMode="auto">
            <a:xfrm>
              <a:off x="2415" y="2170"/>
              <a:ext cx="8" cy="8"/>
            </a:xfrm>
            <a:custGeom>
              <a:avLst/>
              <a:gdLst>
                <a:gd name="T0" fmla="*/ 11 w 16"/>
                <a:gd name="T1" fmla="*/ 0 h 14"/>
                <a:gd name="T2" fmla="*/ 15 w 16"/>
                <a:gd name="T3" fmla="*/ 0 h 14"/>
                <a:gd name="T4" fmla="*/ 16 w 16"/>
                <a:gd name="T5" fmla="*/ 2 h 14"/>
                <a:gd name="T6" fmla="*/ 16 w 16"/>
                <a:gd name="T7" fmla="*/ 3 h 14"/>
                <a:gd name="T8" fmla="*/ 16 w 16"/>
                <a:gd name="T9" fmla="*/ 5 h 14"/>
                <a:gd name="T10" fmla="*/ 16 w 16"/>
                <a:gd name="T11" fmla="*/ 9 h 14"/>
                <a:gd name="T12" fmla="*/ 15 w 16"/>
                <a:gd name="T13" fmla="*/ 11 h 14"/>
                <a:gd name="T14" fmla="*/ 13 w 16"/>
                <a:gd name="T15" fmla="*/ 12 h 14"/>
                <a:gd name="T16" fmla="*/ 11 w 16"/>
                <a:gd name="T17" fmla="*/ 14 h 14"/>
                <a:gd name="T18" fmla="*/ 9 w 16"/>
                <a:gd name="T19" fmla="*/ 14 h 14"/>
                <a:gd name="T20" fmla="*/ 6 w 16"/>
                <a:gd name="T21" fmla="*/ 14 h 14"/>
                <a:gd name="T22" fmla="*/ 4 w 16"/>
                <a:gd name="T23" fmla="*/ 12 h 14"/>
                <a:gd name="T24" fmla="*/ 2 w 16"/>
                <a:gd name="T25" fmla="*/ 9 h 14"/>
                <a:gd name="T26" fmla="*/ 0 w 16"/>
                <a:gd name="T27" fmla="*/ 3 h 14"/>
                <a:gd name="T28" fmla="*/ 7 w 16"/>
                <a:gd name="T29" fmla="*/ 2 h 14"/>
                <a:gd name="T30" fmla="*/ 11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11" y="0"/>
                  </a:moveTo>
                  <a:lnTo>
                    <a:pt x="15" y="0"/>
                  </a:lnTo>
                  <a:lnTo>
                    <a:pt x="16" y="2"/>
                  </a:lnTo>
                  <a:lnTo>
                    <a:pt x="16" y="3"/>
                  </a:lnTo>
                  <a:lnTo>
                    <a:pt x="16" y="5"/>
                  </a:lnTo>
                  <a:lnTo>
                    <a:pt x="16" y="9"/>
                  </a:lnTo>
                  <a:lnTo>
                    <a:pt x="15" y="11"/>
                  </a:lnTo>
                  <a:lnTo>
                    <a:pt x="13" y="12"/>
                  </a:lnTo>
                  <a:lnTo>
                    <a:pt x="11" y="14"/>
                  </a:lnTo>
                  <a:lnTo>
                    <a:pt x="9" y="14"/>
                  </a:lnTo>
                  <a:lnTo>
                    <a:pt x="6" y="14"/>
                  </a:lnTo>
                  <a:lnTo>
                    <a:pt x="4" y="12"/>
                  </a:lnTo>
                  <a:lnTo>
                    <a:pt x="2" y="9"/>
                  </a:lnTo>
                  <a:lnTo>
                    <a:pt x="0" y="3"/>
                  </a:lnTo>
                  <a:lnTo>
                    <a:pt x="7" y="2"/>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9" name="Freeform 557"/>
            <p:cNvSpPr>
              <a:spLocks/>
            </p:cNvSpPr>
            <p:nvPr/>
          </p:nvSpPr>
          <p:spPr bwMode="auto">
            <a:xfrm>
              <a:off x="2429" y="2240"/>
              <a:ext cx="4" cy="3"/>
            </a:xfrm>
            <a:custGeom>
              <a:avLst/>
              <a:gdLst>
                <a:gd name="T0" fmla="*/ 6 w 9"/>
                <a:gd name="T1" fmla="*/ 0 h 7"/>
                <a:gd name="T2" fmla="*/ 8 w 9"/>
                <a:gd name="T3" fmla="*/ 1 h 7"/>
                <a:gd name="T4" fmla="*/ 9 w 9"/>
                <a:gd name="T5" fmla="*/ 5 h 7"/>
                <a:gd name="T6" fmla="*/ 0 w 9"/>
                <a:gd name="T7" fmla="*/ 7 h 7"/>
                <a:gd name="T8" fmla="*/ 0 w 9"/>
                <a:gd name="T9" fmla="*/ 5 h 7"/>
                <a:gd name="T10" fmla="*/ 2 w 9"/>
                <a:gd name="T11" fmla="*/ 1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1"/>
                  </a:lnTo>
                  <a:lnTo>
                    <a:pt x="9" y="5"/>
                  </a:lnTo>
                  <a:lnTo>
                    <a:pt x="0" y="7"/>
                  </a:lnTo>
                  <a:lnTo>
                    <a:pt x="0" y="5"/>
                  </a:lnTo>
                  <a:lnTo>
                    <a:pt x="2" y="1"/>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0" name="Freeform 558"/>
            <p:cNvSpPr>
              <a:spLocks/>
            </p:cNvSpPr>
            <p:nvPr/>
          </p:nvSpPr>
          <p:spPr bwMode="auto">
            <a:xfrm>
              <a:off x="2412" y="2152"/>
              <a:ext cx="6" cy="9"/>
            </a:xfrm>
            <a:custGeom>
              <a:avLst/>
              <a:gdLst>
                <a:gd name="T0" fmla="*/ 0 w 11"/>
                <a:gd name="T1" fmla="*/ 0 h 18"/>
                <a:gd name="T2" fmla="*/ 5 w 11"/>
                <a:gd name="T3" fmla="*/ 0 h 18"/>
                <a:gd name="T4" fmla="*/ 9 w 11"/>
                <a:gd name="T5" fmla="*/ 0 h 18"/>
                <a:gd name="T6" fmla="*/ 11 w 11"/>
                <a:gd name="T7" fmla="*/ 1 h 18"/>
                <a:gd name="T8" fmla="*/ 11 w 11"/>
                <a:gd name="T9" fmla="*/ 5 h 18"/>
                <a:gd name="T10" fmla="*/ 11 w 11"/>
                <a:gd name="T11" fmla="*/ 7 h 18"/>
                <a:gd name="T12" fmla="*/ 11 w 11"/>
                <a:gd name="T13" fmla="*/ 10 h 18"/>
                <a:gd name="T14" fmla="*/ 9 w 11"/>
                <a:gd name="T15" fmla="*/ 12 h 18"/>
                <a:gd name="T16" fmla="*/ 9 w 11"/>
                <a:gd name="T17" fmla="*/ 16 h 18"/>
                <a:gd name="T18" fmla="*/ 7 w 11"/>
                <a:gd name="T19" fmla="*/ 18 h 18"/>
                <a:gd name="T20" fmla="*/ 5 w 11"/>
                <a:gd name="T21" fmla="*/ 18 h 18"/>
                <a:gd name="T22" fmla="*/ 3 w 11"/>
                <a:gd name="T23" fmla="*/ 18 h 18"/>
                <a:gd name="T24" fmla="*/ 2 w 11"/>
                <a:gd name="T25" fmla="*/ 16 h 18"/>
                <a:gd name="T26" fmla="*/ 2 w 11"/>
                <a:gd name="T27" fmla="*/ 12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5" y="0"/>
                  </a:lnTo>
                  <a:lnTo>
                    <a:pt x="9" y="0"/>
                  </a:lnTo>
                  <a:lnTo>
                    <a:pt x="11" y="1"/>
                  </a:lnTo>
                  <a:lnTo>
                    <a:pt x="11" y="5"/>
                  </a:lnTo>
                  <a:lnTo>
                    <a:pt x="11" y="7"/>
                  </a:lnTo>
                  <a:lnTo>
                    <a:pt x="11" y="10"/>
                  </a:lnTo>
                  <a:lnTo>
                    <a:pt x="9" y="12"/>
                  </a:lnTo>
                  <a:lnTo>
                    <a:pt x="9" y="16"/>
                  </a:lnTo>
                  <a:lnTo>
                    <a:pt x="7" y="18"/>
                  </a:lnTo>
                  <a:lnTo>
                    <a:pt x="5" y="18"/>
                  </a:lnTo>
                  <a:lnTo>
                    <a:pt x="3" y="18"/>
                  </a:lnTo>
                  <a:lnTo>
                    <a:pt x="2" y="16"/>
                  </a:lnTo>
                  <a:lnTo>
                    <a:pt x="2"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1" name="Freeform 559"/>
            <p:cNvSpPr>
              <a:spLocks/>
            </p:cNvSpPr>
            <p:nvPr/>
          </p:nvSpPr>
          <p:spPr bwMode="auto">
            <a:xfrm>
              <a:off x="2443" y="2380"/>
              <a:ext cx="4" cy="3"/>
            </a:xfrm>
            <a:custGeom>
              <a:avLst/>
              <a:gdLst>
                <a:gd name="T0" fmla="*/ 4 w 7"/>
                <a:gd name="T1" fmla="*/ 0 h 7"/>
                <a:gd name="T2" fmla="*/ 6 w 7"/>
                <a:gd name="T3" fmla="*/ 2 h 7"/>
                <a:gd name="T4" fmla="*/ 7 w 7"/>
                <a:gd name="T5" fmla="*/ 6 h 7"/>
                <a:gd name="T6" fmla="*/ 0 w 7"/>
                <a:gd name="T7" fmla="*/ 7 h 7"/>
                <a:gd name="T8" fmla="*/ 0 w 7"/>
                <a:gd name="T9" fmla="*/ 4 h 7"/>
                <a:gd name="T10" fmla="*/ 0 w 7"/>
                <a:gd name="T11" fmla="*/ 2 h 7"/>
                <a:gd name="T12" fmla="*/ 2 w 7"/>
                <a:gd name="T13" fmla="*/ 0 h 7"/>
                <a:gd name="T14" fmla="*/ 4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4" y="0"/>
                  </a:moveTo>
                  <a:lnTo>
                    <a:pt x="6" y="2"/>
                  </a:lnTo>
                  <a:lnTo>
                    <a:pt x="7" y="6"/>
                  </a:lnTo>
                  <a:lnTo>
                    <a:pt x="0" y="7"/>
                  </a:lnTo>
                  <a:lnTo>
                    <a:pt x="0" y="4"/>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2" name="Freeform 560"/>
            <p:cNvSpPr>
              <a:spLocks/>
            </p:cNvSpPr>
            <p:nvPr/>
          </p:nvSpPr>
          <p:spPr bwMode="auto">
            <a:xfrm>
              <a:off x="2394" y="2169"/>
              <a:ext cx="21" cy="8"/>
            </a:xfrm>
            <a:custGeom>
              <a:avLst/>
              <a:gdLst>
                <a:gd name="T0" fmla="*/ 18 w 41"/>
                <a:gd name="T1" fmla="*/ 0 h 14"/>
                <a:gd name="T2" fmla="*/ 23 w 41"/>
                <a:gd name="T3" fmla="*/ 0 h 14"/>
                <a:gd name="T4" fmla="*/ 29 w 41"/>
                <a:gd name="T5" fmla="*/ 0 h 14"/>
                <a:gd name="T6" fmla="*/ 36 w 41"/>
                <a:gd name="T7" fmla="*/ 2 h 14"/>
                <a:gd name="T8" fmla="*/ 41 w 41"/>
                <a:gd name="T9" fmla="*/ 5 h 14"/>
                <a:gd name="T10" fmla="*/ 30 w 41"/>
                <a:gd name="T11" fmla="*/ 9 h 14"/>
                <a:gd name="T12" fmla="*/ 21 w 41"/>
                <a:gd name="T13" fmla="*/ 13 h 14"/>
                <a:gd name="T14" fmla="*/ 14 w 41"/>
                <a:gd name="T15" fmla="*/ 14 h 14"/>
                <a:gd name="T16" fmla="*/ 9 w 41"/>
                <a:gd name="T17" fmla="*/ 14 h 14"/>
                <a:gd name="T18" fmla="*/ 5 w 41"/>
                <a:gd name="T19" fmla="*/ 13 h 14"/>
                <a:gd name="T20" fmla="*/ 2 w 41"/>
                <a:gd name="T21" fmla="*/ 13 h 14"/>
                <a:gd name="T22" fmla="*/ 0 w 41"/>
                <a:gd name="T23" fmla="*/ 11 h 14"/>
                <a:gd name="T24" fmla="*/ 0 w 41"/>
                <a:gd name="T25" fmla="*/ 9 h 14"/>
                <a:gd name="T26" fmla="*/ 0 w 41"/>
                <a:gd name="T27" fmla="*/ 7 h 14"/>
                <a:gd name="T28" fmla="*/ 2 w 41"/>
                <a:gd name="T29" fmla="*/ 5 h 14"/>
                <a:gd name="T30" fmla="*/ 5 w 41"/>
                <a:gd name="T31" fmla="*/ 4 h 14"/>
                <a:gd name="T32" fmla="*/ 9 w 41"/>
                <a:gd name="T33" fmla="*/ 2 h 14"/>
                <a:gd name="T34" fmla="*/ 12 w 41"/>
                <a:gd name="T35" fmla="*/ 0 h 14"/>
                <a:gd name="T36" fmla="*/ 18 w 41"/>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14">
                  <a:moveTo>
                    <a:pt x="18" y="0"/>
                  </a:moveTo>
                  <a:lnTo>
                    <a:pt x="23" y="0"/>
                  </a:lnTo>
                  <a:lnTo>
                    <a:pt x="29" y="0"/>
                  </a:lnTo>
                  <a:lnTo>
                    <a:pt x="36" y="2"/>
                  </a:lnTo>
                  <a:lnTo>
                    <a:pt x="41" y="5"/>
                  </a:lnTo>
                  <a:lnTo>
                    <a:pt x="30" y="9"/>
                  </a:lnTo>
                  <a:lnTo>
                    <a:pt x="21" y="13"/>
                  </a:lnTo>
                  <a:lnTo>
                    <a:pt x="14" y="14"/>
                  </a:lnTo>
                  <a:lnTo>
                    <a:pt x="9" y="14"/>
                  </a:lnTo>
                  <a:lnTo>
                    <a:pt x="5" y="13"/>
                  </a:lnTo>
                  <a:lnTo>
                    <a:pt x="2" y="13"/>
                  </a:lnTo>
                  <a:lnTo>
                    <a:pt x="0" y="11"/>
                  </a:lnTo>
                  <a:lnTo>
                    <a:pt x="0" y="9"/>
                  </a:lnTo>
                  <a:lnTo>
                    <a:pt x="0" y="7"/>
                  </a:lnTo>
                  <a:lnTo>
                    <a:pt x="2" y="5"/>
                  </a:lnTo>
                  <a:lnTo>
                    <a:pt x="5" y="4"/>
                  </a:lnTo>
                  <a:lnTo>
                    <a:pt x="9" y="2"/>
                  </a:lnTo>
                  <a:lnTo>
                    <a:pt x="12" y="0"/>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3" name="Freeform 561"/>
            <p:cNvSpPr>
              <a:spLocks/>
            </p:cNvSpPr>
            <p:nvPr/>
          </p:nvSpPr>
          <p:spPr bwMode="auto">
            <a:xfrm>
              <a:off x="2430" y="2308"/>
              <a:ext cx="3" cy="4"/>
            </a:xfrm>
            <a:custGeom>
              <a:avLst/>
              <a:gdLst>
                <a:gd name="T0" fmla="*/ 4 w 7"/>
                <a:gd name="T1" fmla="*/ 0 h 7"/>
                <a:gd name="T2" fmla="*/ 6 w 7"/>
                <a:gd name="T3" fmla="*/ 2 h 7"/>
                <a:gd name="T4" fmla="*/ 7 w 7"/>
                <a:gd name="T5" fmla="*/ 5 h 7"/>
                <a:gd name="T6" fmla="*/ 0 w 7"/>
                <a:gd name="T7" fmla="*/ 7 h 7"/>
                <a:gd name="T8" fmla="*/ 0 w 7"/>
                <a:gd name="T9" fmla="*/ 3 h 7"/>
                <a:gd name="T10" fmla="*/ 0 w 7"/>
                <a:gd name="T11" fmla="*/ 2 h 7"/>
                <a:gd name="T12" fmla="*/ 2 w 7"/>
                <a:gd name="T13" fmla="*/ 0 h 7"/>
                <a:gd name="T14" fmla="*/ 4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4" y="0"/>
                  </a:moveTo>
                  <a:lnTo>
                    <a:pt x="6" y="2"/>
                  </a:lnTo>
                  <a:lnTo>
                    <a:pt x="7"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4" name="Freeform 562"/>
            <p:cNvSpPr>
              <a:spLocks/>
            </p:cNvSpPr>
            <p:nvPr/>
          </p:nvSpPr>
          <p:spPr bwMode="auto">
            <a:xfrm>
              <a:off x="2437" y="2370"/>
              <a:ext cx="2" cy="3"/>
            </a:xfrm>
            <a:custGeom>
              <a:avLst/>
              <a:gdLst>
                <a:gd name="T0" fmla="*/ 3 w 5"/>
                <a:gd name="T1" fmla="*/ 0 h 8"/>
                <a:gd name="T2" fmla="*/ 5 w 5"/>
                <a:gd name="T3" fmla="*/ 2 h 8"/>
                <a:gd name="T4" fmla="*/ 5 w 5"/>
                <a:gd name="T5" fmla="*/ 2 h 8"/>
                <a:gd name="T6" fmla="*/ 3 w 5"/>
                <a:gd name="T7" fmla="*/ 6 h 8"/>
                <a:gd name="T8" fmla="*/ 1 w 5"/>
                <a:gd name="T9" fmla="*/ 8 h 8"/>
                <a:gd name="T10" fmla="*/ 0 w 5"/>
                <a:gd name="T11" fmla="*/ 4 h 8"/>
                <a:gd name="T12" fmla="*/ 1 w 5"/>
                <a:gd name="T13" fmla="*/ 2 h 8"/>
                <a:gd name="T14" fmla="*/ 3 w 5"/>
                <a:gd name="T15" fmla="*/ 0 h 8"/>
                <a:gd name="T16" fmla="*/ 3 w 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3" y="0"/>
                  </a:moveTo>
                  <a:lnTo>
                    <a:pt x="5" y="2"/>
                  </a:lnTo>
                  <a:lnTo>
                    <a:pt x="5" y="2"/>
                  </a:lnTo>
                  <a:lnTo>
                    <a:pt x="3" y="6"/>
                  </a:lnTo>
                  <a:lnTo>
                    <a:pt x="1" y="8"/>
                  </a:lnTo>
                  <a:lnTo>
                    <a:pt x="0" y="4"/>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5" name="Freeform 563"/>
            <p:cNvSpPr>
              <a:spLocks/>
            </p:cNvSpPr>
            <p:nvPr/>
          </p:nvSpPr>
          <p:spPr bwMode="auto">
            <a:xfrm>
              <a:off x="2434" y="2383"/>
              <a:ext cx="9" cy="9"/>
            </a:xfrm>
            <a:custGeom>
              <a:avLst/>
              <a:gdLst>
                <a:gd name="T0" fmla="*/ 18 w 18"/>
                <a:gd name="T1" fmla="*/ 0 h 19"/>
                <a:gd name="T2" fmla="*/ 18 w 18"/>
                <a:gd name="T3" fmla="*/ 11 h 19"/>
                <a:gd name="T4" fmla="*/ 16 w 18"/>
                <a:gd name="T5" fmla="*/ 13 h 19"/>
                <a:gd name="T6" fmla="*/ 13 w 18"/>
                <a:gd name="T7" fmla="*/ 15 h 19"/>
                <a:gd name="T8" fmla="*/ 11 w 18"/>
                <a:gd name="T9" fmla="*/ 17 h 19"/>
                <a:gd name="T10" fmla="*/ 7 w 18"/>
                <a:gd name="T11" fmla="*/ 19 h 19"/>
                <a:gd name="T12" fmla="*/ 6 w 18"/>
                <a:gd name="T13" fmla="*/ 19 h 19"/>
                <a:gd name="T14" fmla="*/ 4 w 18"/>
                <a:gd name="T15" fmla="*/ 19 h 19"/>
                <a:gd name="T16" fmla="*/ 4 w 18"/>
                <a:gd name="T17" fmla="*/ 15 h 19"/>
                <a:gd name="T18" fmla="*/ 2 w 18"/>
                <a:gd name="T19" fmla="*/ 11 h 19"/>
                <a:gd name="T20" fmla="*/ 0 w 18"/>
                <a:gd name="T21" fmla="*/ 4 h 19"/>
                <a:gd name="T22" fmla="*/ 18 w 18"/>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9">
                  <a:moveTo>
                    <a:pt x="18" y="0"/>
                  </a:moveTo>
                  <a:lnTo>
                    <a:pt x="18" y="11"/>
                  </a:lnTo>
                  <a:lnTo>
                    <a:pt x="16" y="13"/>
                  </a:lnTo>
                  <a:lnTo>
                    <a:pt x="13" y="15"/>
                  </a:lnTo>
                  <a:lnTo>
                    <a:pt x="11" y="17"/>
                  </a:lnTo>
                  <a:lnTo>
                    <a:pt x="7" y="19"/>
                  </a:lnTo>
                  <a:lnTo>
                    <a:pt x="6" y="19"/>
                  </a:lnTo>
                  <a:lnTo>
                    <a:pt x="4" y="19"/>
                  </a:lnTo>
                  <a:lnTo>
                    <a:pt x="4" y="15"/>
                  </a:lnTo>
                  <a:lnTo>
                    <a:pt x="2" y="11"/>
                  </a:lnTo>
                  <a:lnTo>
                    <a:pt x="0" y="4"/>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6" name="Freeform 564"/>
            <p:cNvSpPr>
              <a:spLocks/>
            </p:cNvSpPr>
            <p:nvPr/>
          </p:nvSpPr>
          <p:spPr bwMode="auto">
            <a:xfrm>
              <a:off x="2434" y="2373"/>
              <a:ext cx="4" cy="7"/>
            </a:xfrm>
            <a:custGeom>
              <a:avLst/>
              <a:gdLst>
                <a:gd name="T0" fmla="*/ 7 w 7"/>
                <a:gd name="T1" fmla="*/ 0 h 12"/>
                <a:gd name="T2" fmla="*/ 7 w 7"/>
                <a:gd name="T3" fmla="*/ 5 h 12"/>
                <a:gd name="T4" fmla="*/ 6 w 7"/>
                <a:gd name="T5" fmla="*/ 7 h 12"/>
                <a:gd name="T6" fmla="*/ 6 w 7"/>
                <a:gd name="T7" fmla="*/ 10 h 12"/>
                <a:gd name="T8" fmla="*/ 4 w 7"/>
                <a:gd name="T9" fmla="*/ 12 h 12"/>
                <a:gd name="T10" fmla="*/ 0 w 7"/>
                <a:gd name="T11" fmla="*/ 12 h 12"/>
                <a:gd name="T12" fmla="*/ 0 w 7"/>
                <a:gd name="T13" fmla="*/ 9 h 12"/>
                <a:gd name="T14" fmla="*/ 0 w 7"/>
                <a:gd name="T15" fmla="*/ 5 h 12"/>
                <a:gd name="T16" fmla="*/ 0 w 7"/>
                <a:gd name="T17" fmla="*/ 3 h 12"/>
                <a:gd name="T18" fmla="*/ 4 w 7"/>
                <a:gd name="T19" fmla="*/ 1 h 12"/>
                <a:gd name="T20" fmla="*/ 7 w 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7" y="0"/>
                  </a:moveTo>
                  <a:lnTo>
                    <a:pt x="7" y="5"/>
                  </a:lnTo>
                  <a:lnTo>
                    <a:pt x="6" y="7"/>
                  </a:lnTo>
                  <a:lnTo>
                    <a:pt x="6" y="10"/>
                  </a:lnTo>
                  <a:lnTo>
                    <a:pt x="4" y="12"/>
                  </a:lnTo>
                  <a:lnTo>
                    <a:pt x="0" y="12"/>
                  </a:lnTo>
                  <a:lnTo>
                    <a:pt x="0" y="9"/>
                  </a:lnTo>
                  <a:lnTo>
                    <a:pt x="0" y="5"/>
                  </a:lnTo>
                  <a:lnTo>
                    <a:pt x="0" y="3"/>
                  </a:lnTo>
                  <a:lnTo>
                    <a:pt x="4" y="1"/>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7" name="Freeform 565"/>
            <p:cNvSpPr>
              <a:spLocks/>
            </p:cNvSpPr>
            <p:nvPr/>
          </p:nvSpPr>
          <p:spPr bwMode="auto">
            <a:xfrm>
              <a:off x="2397" y="2133"/>
              <a:ext cx="5" cy="4"/>
            </a:xfrm>
            <a:custGeom>
              <a:avLst/>
              <a:gdLst>
                <a:gd name="T0" fmla="*/ 9 w 9"/>
                <a:gd name="T1" fmla="*/ 0 h 7"/>
                <a:gd name="T2" fmla="*/ 9 w 9"/>
                <a:gd name="T3" fmla="*/ 2 h 7"/>
                <a:gd name="T4" fmla="*/ 7 w 9"/>
                <a:gd name="T5" fmla="*/ 5 h 7"/>
                <a:gd name="T6" fmla="*/ 7 w 9"/>
                <a:gd name="T7" fmla="*/ 7 h 7"/>
                <a:gd name="T8" fmla="*/ 4 w 9"/>
                <a:gd name="T9" fmla="*/ 7 h 7"/>
                <a:gd name="T10" fmla="*/ 2 w 9"/>
                <a:gd name="T11" fmla="*/ 5 h 7"/>
                <a:gd name="T12" fmla="*/ 0 w 9"/>
                <a:gd name="T13" fmla="*/ 0 h 7"/>
                <a:gd name="T14" fmla="*/ 9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9" y="0"/>
                  </a:moveTo>
                  <a:lnTo>
                    <a:pt x="9" y="2"/>
                  </a:lnTo>
                  <a:lnTo>
                    <a:pt x="7" y="5"/>
                  </a:lnTo>
                  <a:lnTo>
                    <a:pt x="7" y="7"/>
                  </a:lnTo>
                  <a:lnTo>
                    <a:pt x="4" y="7"/>
                  </a:lnTo>
                  <a:lnTo>
                    <a:pt x="2" y="5"/>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8" name="Freeform 566"/>
            <p:cNvSpPr>
              <a:spLocks/>
            </p:cNvSpPr>
            <p:nvPr/>
          </p:nvSpPr>
          <p:spPr bwMode="auto">
            <a:xfrm>
              <a:off x="2386" y="2207"/>
              <a:ext cx="23" cy="11"/>
            </a:xfrm>
            <a:custGeom>
              <a:avLst/>
              <a:gdLst>
                <a:gd name="T0" fmla="*/ 36 w 45"/>
                <a:gd name="T1" fmla="*/ 0 h 21"/>
                <a:gd name="T2" fmla="*/ 43 w 45"/>
                <a:gd name="T3" fmla="*/ 0 h 21"/>
                <a:gd name="T4" fmla="*/ 45 w 45"/>
                <a:gd name="T5" fmla="*/ 3 h 21"/>
                <a:gd name="T6" fmla="*/ 43 w 45"/>
                <a:gd name="T7" fmla="*/ 9 h 21"/>
                <a:gd name="T8" fmla="*/ 36 w 45"/>
                <a:gd name="T9" fmla="*/ 20 h 21"/>
                <a:gd name="T10" fmla="*/ 16 w 45"/>
                <a:gd name="T11" fmla="*/ 21 h 21"/>
                <a:gd name="T12" fmla="*/ 0 w 45"/>
                <a:gd name="T13" fmla="*/ 14 h 21"/>
                <a:gd name="T14" fmla="*/ 3 w 45"/>
                <a:gd name="T15" fmla="*/ 11 h 21"/>
                <a:gd name="T16" fmla="*/ 10 w 45"/>
                <a:gd name="T17" fmla="*/ 7 h 21"/>
                <a:gd name="T18" fmla="*/ 19 w 45"/>
                <a:gd name="T19" fmla="*/ 3 h 21"/>
                <a:gd name="T20" fmla="*/ 28 w 45"/>
                <a:gd name="T21" fmla="*/ 0 h 21"/>
                <a:gd name="T22" fmla="*/ 36 w 45"/>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21">
                  <a:moveTo>
                    <a:pt x="36" y="0"/>
                  </a:moveTo>
                  <a:lnTo>
                    <a:pt x="43" y="0"/>
                  </a:lnTo>
                  <a:lnTo>
                    <a:pt x="45" y="3"/>
                  </a:lnTo>
                  <a:lnTo>
                    <a:pt x="43" y="9"/>
                  </a:lnTo>
                  <a:lnTo>
                    <a:pt x="36" y="20"/>
                  </a:lnTo>
                  <a:lnTo>
                    <a:pt x="16" y="21"/>
                  </a:lnTo>
                  <a:lnTo>
                    <a:pt x="0" y="14"/>
                  </a:lnTo>
                  <a:lnTo>
                    <a:pt x="3" y="11"/>
                  </a:lnTo>
                  <a:lnTo>
                    <a:pt x="10" y="7"/>
                  </a:lnTo>
                  <a:lnTo>
                    <a:pt x="19" y="3"/>
                  </a:lnTo>
                  <a:lnTo>
                    <a:pt x="28" y="0"/>
                  </a:lnTo>
                  <a:lnTo>
                    <a:pt x="3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9" name="Freeform 567"/>
            <p:cNvSpPr>
              <a:spLocks/>
            </p:cNvSpPr>
            <p:nvPr/>
          </p:nvSpPr>
          <p:spPr bwMode="auto">
            <a:xfrm>
              <a:off x="2404" y="2217"/>
              <a:ext cx="9" cy="3"/>
            </a:xfrm>
            <a:custGeom>
              <a:avLst/>
              <a:gdLst>
                <a:gd name="T0" fmla="*/ 0 w 18"/>
                <a:gd name="T1" fmla="*/ 0 h 5"/>
                <a:gd name="T2" fmla="*/ 1 w 18"/>
                <a:gd name="T3" fmla="*/ 0 h 5"/>
                <a:gd name="T4" fmla="*/ 5 w 18"/>
                <a:gd name="T5" fmla="*/ 0 h 5"/>
                <a:gd name="T6" fmla="*/ 9 w 18"/>
                <a:gd name="T7" fmla="*/ 0 h 5"/>
                <a:gd name="T8" fmla="*/ 12 w 18"/>
                <a:gd name="T9" fmla="*/ 0 h 5"/>
                <a:gd name="T10" fmla="*/ 14 w 18"/>
                <a:gd name="T11" fmla="*/ 0 h 5"/>
                <a:gd name="T12" fmla="*/ 16 w 18"/>
                <a:gd name="T13" fmla="*/ 3 h 5"/>
                <a:gd name="T14" fmla="*/ 18 w 18"/>
                <a:gd name="T15" fmla="*/ 5 h 5"/>
                <a:gd name="T16" fmla="*/ 14 w 18"/>
                <a:gd name="T17" fmla="*/ 5 h 5"/>
                <a:gd name="T18" fmla="*/ 10 w 18"/>
                <a:gd name="T19" fmla="*/ 5 h 5"/>
                <a:gd name="T20" fmla="*/ 7 w 18"/>
                <a:gd name="T21" fmla="*/ 5 h 5"/>
                <a:gd name="T22" fmla="*/ 5 w 18"/>
                <a:gd name="T23" fmla="*/ 5 h 5"/>
                <a:gd name="T24" fmla="*/ 1 w 18"/>
                <a:gd name="T25" fmla="*/ 5 h 5"/>
                <a:gd name="T26" fmla="*/ 0 w 18"/>
                <a:gd name="T27" fmla="*/ 1 h 5"/>
                <a:gd name="T28" fmla="*/ 0 w 18"/>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5">
                  <a:moveTo>
                    <a:pt x="0" y="0"/>
                  </a:moveTo>
                  <a:lnTo>
                    <a:pt x="1" y="0"/>
                  </a:lnTo>
                  <a:lnTo>
                    <a:pt x="5" y="0"/>
                  </a:lnTo>
                  <a:lnTo>
                    <a:pt x="9" y="0"/>
                  </a:lnTo>
                  <a:lnTo>
                    <a:pt x="12" y="0"/>
                  </a:lnTo>
                  <a:lnTo>
                    <a:pt x="14" y="0"/>
                  </a:lnTo>
                  <a:lnTo>
                    <a:pt x="16" y="3"/>
                  </a:lnTo>
                  <a:lnTo>
                    <a:pt x="18" y="5"/>
                  </a:lnTo>
                  <a:lnTo>
                    <a:pt x="14" y="5"/>
                  </a:lnTo>
                  <a:lnTo>
                    <a:pt x="10" y="5"/>
                  </a:lnTo>
                  <a:lnTo>
                    <a:pt x="7" y="5"/>
                  </a:lnTo>
                  <a:lnTo>
                    <a:pt x="5" y="5"/>
                  </a:lnTo>
                  <a:lnTo>
                    <a:pt x="1" y="5"/>
                  </a:lnTo>
                  <a:lnTo>
                    <a:pt x="0" y="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0" name="Freeform 568"/>
            <p:cNvSpPr>
              <a:spLocks/>
            </p:cNvSpPr>
            <p:nvPr/>
          </p:nvSpPr>
          <p:spPr bwMode="auto">
            <a:xfrm>
              <a:off x="2420" y="2372"/>
              <a:ext cx="14" cy="15"/>
            </a:xfrm>
            <a:custGeom>
              <a:avLst/>
              <a:gdLst>
                <a:gd name="T0" fmla="*/ 0 w 29"/>
                <a:gd name="T1" fmla="*/ 0 h 31"/>
                <a:gd name="T2" fmla="*/ 6 w 29"/>
                <a:gd name="T3" fmla="*/ 2 h 31"/>
                <a:gd name="T4" fmla="*/ 9 w 29"/>
                <a:gd name="T5" fmla="*/ 4 h 31"/>
                <a:gd name="T6" fmla="*/ 13 w 29"/>
                <a:gd name="T7" fmla="*/ 7 h 31"/>
                <a:gd name="T8" fmla="*/ 17 w 29"/>
                <a:gd name="T9" fmla="*/ 9 h 31"/>
                <a:gd name="T10" fmla="*/ 20 w 29"/>
                <a:gd name="T11" fmla="*/ 13 h 31"/>
                <a:gd name="T12" fmla="*/ 24 w 29"/>
                <a:gd name="T13" fmla="*/ 14 h 31"/>
                <a:gd name="T14" fmla="*/ 29 w 29"/>
                <a:gd name="T15" fmla="*/ 16 h 31"/>
                <a:gd name="T16" fmla="*/ 29 w 29"/>
                <a:gd name="T17" fmla="*/ 27 h 31"/>
                <a:gd name="T18" fmla="*/ 4 w 29"/>
                <a:gd name="T19" fmla="*/ 31 h 31"/>
                <a:gd name="T20" fmla="*/ 0 w 29"/>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1">
                  <a:moveTo>
                    <a:pt x="0" y="0"/>
                  </a:moveTo>
                  <a:lnTo>
                    <a:pt x="6" y="2"/>
                  </a:lnTo>
                  <a:lnTo>
                    <a:pt x="9" y="4"/>
                  </a:lnTo>
                  <a:lnTo>
                    <a:pt x="13" y="7"/>
                  </a:lnTo>
                  <a:lnTo>
                    <a:pt x="17" y="9"/>
                  </a:lnTo>
                  <a:lnTo>
                    <a:pt x="20" y="13"/>
                  </a:lnTo>
                  <a:lnTo>
                    <a:pt x="24" y="14"/>
                  </a:lnTo>
                  <a:lnTo>
                    <a:pt x="29" y="16"/>
                  </a:lnTo>
                  <a:lnTo>
                    <a:pt x="29" y="27"/>
                  </a:lnTo>
                  <a:lnTo>
                    <a:pt x="4" y="3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1" name="Freeform 569"/>
            <p:cNvSpPr>
              <a:spLocks/>
            </p:cNvSpPr>
            <p:nvPr/>
          </p:nvSpPr>
          <p:spPr bwMode="auto">
            <a:xfrm>
              <a:off x="2396" y="2160"/>
              <a:ext cx="4" cy="3"/>
            </a:xfrm>
            <a:custGeom>
              <a:avLst/>
              <a:gdLst>
                <a:gd name="T0" fmla="*/ 4 w 8"/>
                <a:gd name="T1" fmla="*/ 0 h 5"/>
                <a:gd name="T2" fmla="*/ 6 w 8"/>
                <a:gd name="T3" fmla="*/ 0 h 5"/>
                <a:gd name="T4" fmla="*/ 8 w 8"/>
                <a:gd name="T5" fmla="*/ 2 h 5"/>
                <a:gd name="T6" fmla="*/ 8 w 8"/>
                <a:gd name="T7" fmla="*/ 4 h 5"/>
                <a:gd name="T8" fmla="*/ 8 w 8"/>
                <a:gd name="T9" fmla="*/ 5 h 5"/>
                <a:gd name="T10" fmla="*/ 6 w 8"/>
                <a:gd name="T11" fmla="*/ 5 h 5"/>
                <a:gd name="T12" fmla="*/ 4 w 8"/>
                <a:gd name="T13" fmla="*/ 4 h 5"/>
                <a:gd name="T14" fmla="*/ 0 w 8"/>
                <a:gd name="T15" fmla="*/ 0 h 5"/>
                <a:gd name="T16" fmla="*/ 4 w 8"/>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4" y="0"/>
                  </a:moveTo>
                  <a:lnTo>
                    <a:pt x="6" y="0"/>
                  </a:lnTo>
                  <a:lnTo>
                    <a:pt x="8" y="2"/>
                  </a:lnTo>
                  <a:lnTo>
                    <a:pt x="8" y="4"/>
                  </a:lnTo>
                  <a:lnTo>
                    <a:pt x="8" y="5"/>
                  </a:lnTo>
                  <a:lnTo>
                    <a:pt x="6" y="5"/>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2" name="Freeform 570"/>
            <p:cNvSpPr>
              <a:spLocks/>
            </p:cNvSpPr>
            <p:nvPr/>
          </p:nvSpPr>
          <p:spPr bwMode="auto">
            <a:xfrm>
              <a:off x="2383" y="2305"/>
              <a:ext cx="39" cy="30"/>
            </a:xfrm>
            <a:custGeom>
              <a:avLst/>
              <a:gdLst>
                <a:gd name="T0" fmla="*/ 6 w 80"/>
                <a:gd name="T1" fmla="*/ 0 h 61"/>
                <a:gd name="T2" fmla="*/ 15 w 80"/>
                <a:gd name="T3" fmla="*/ 9 h 61"/>
                <a:gd name="T4" fmla="*/ 27 w 80"/>
                <a:gd name="T5" fmla="*/ 14 h 61"/>
                <a:gd name="T6" fmla="*/ 42 w 80"/>
                <a:gd name="T7" fmla="*/ 14 h 61"/>
                <a:gd name="T8" fmla="*/ 58 w 80"/>
                <a:gd name="T9" fmla="*/ 10 h 61"/>
                <a:gd name="T10" fmla="*/ 56 w 80"/>
                <a:gd name="T11" fmla="*/ 19 h 61"/>
                <a:gd name="T12" fmla="*/ 54 w 80"/>
                <a:gd name="T13" fmla="*/ 28 h 61"/>
                <a:gd name="T14" fmla="*/ 54 w 80"/>
                <a:gd name="T15" fmla="*/ 36 h 61"/>
                <a:gd name="T16" fmla="*/ 62 w 80"/>
                <a:gd name="T17" fmla="*/ 41 h 61"/>
                <a:gd name="T18" fmla="*/ 63 w 80"/>
                <a:gd name="T19" fmla="*/ 45 h 61"/>
                <a:gd name="T20" fmla="*/ 67 w 80"/>
                <a:gd name="T21" fmla="*/ 46 h 61"/>
                <a:gd name="T22" fmla="*/ 69 w 80"/>
                <a:gd name="T23" fmla="*/ 46 h 61"/>
                <a:gd name="T24" fmla="*/ 71 w 80"/>
                <a:gd name="T25" fmla="*/ 45 h 61"/>
                <a:gd name="T26" fmla="*/ 71 w 80"/>
                <a:gd name="T27" fmla="*/ 43 h 61"/>
                <a:gd name="T28" fmla="*/ 71 w 80"/>
                <a:gd name="T29" fmla="*/ 39 h 61"/>
                <a:gd name="T30" fmla="*/ 80 w 80"/>
                <a:gd name="T31" fmla="*/ 37 h 61"/>
                <a:gd name="T32" fmla="*/ 71 w 80"/>
                <a:gd name="T33" fmla="*/ 55 h 61"/>
                <a:gd name="T34" fmla="*/ 63 w 80"/>
                <a:gd name="T35" fmla="*/ 61 h 61"/>
                <a:gd name="T36" fmla="*/ 54 w 80"/>
                <a:gd name="T37" fmla="*/ 61 h 61"/>
                <a:gd name="T38" fmla="*/ 45 w 80"/>
                <a:gd name="T39" fmla="*/ 55 h 61"/>
                <a:gd name="T40" fmla="*/ 36 w 80"/>
                <a:gd name="T41" fmla="*/ 48 h 61"/>
                <a:gd name="T42" fmla="*/ 26 w 80"/>
                <a:gd name="T43" fmla="*/ 41 h 61"/>
                <a:gd name="T44" fmla="*/ 15 w 80"/>
                <a:gd name="T45" fmla="*/ 37 h 61"/>
                <a:gd name="T46" fmla="*/ 2 w 80"/>
                <a:gd name="T47" fmla="*/ 43 h 61"/>
                <a:gd name="T48" fmla="*/ 0 w 80"/>
                <a:gd name="T49" fmla="*/ 30 h 61"/>
                <a:gd name="T50" fmla="*/ 0 w 80"/>
                <a:gd name="T51" fmla="*/ 18 h 61"/>
                <a:gd name="T52" fmla="*/ 0 w 80"/>
                <a:gd name="T53" fmla="*/ 7 h 61"/>
                <a:gd name="T54" fmla="*/ 6 w 80"/>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1">
                  <a:moveTo>
                    <a:pt x="6" y="0"/>
                  </a:moveTo>
                  <a:lnTo>
                    <a:pt x="15" y="9"/>
                  </a:lnTo>
                  <a:lnTo>
                    <a:pt x="27" y="14"/>
                  </a:lnTo>
                  <a:lnTo>
                    <a:pt x="42" y="14"/>
                  </a:lnTo>
                  <a:lnTo>
                    <a:pt x="58" y="10"/>
                  </a:lnTo>
                  <a:lnTo>
                    <a:pt x="56" y="19"/>
                  </a:lnTo>
                  <a:lnTo>
                    <a:pt x="54" y="28"/>
                  </a:lnTo>
                  <a:lnTo>
                    <a:pt x="54" y="36"/>
                  </a:lnTo>
                  <a:lnTo>
                    <a:pt x="62" y="41"/>
                  </a:lnTo>
                  <a:lnTo>
                    <a:pt x="63" y="45"/>
                  </a:lnTo>
                  <a:lnTo>
                    <a:pt x="67" y="46"/>
                  </a:lnTo>
                  <a:lnTo>
                    <a:pt x="69" y="46"/>
                  </a:lnTo>
                  <a:lnTo>
                    <a:pt x="71" y="45"/>
                  </a:lnTo>
                  <a:lnTo>
                    <a:pt x="71" y="43"/>
                  </a:lnTo>
                  <a:lnTo>
                    <a:pt x="71" y="39"/>
                  </a:lnTo>
                  <a:lnTo>
                    <a:pt x="80" y="37"/>
                  </a:lnTo>
                  <a:lnTo>
                    <a:pt x="71" y="55"/>
                  </a:lnTo>
                  <a:lnTo>
                    <a:pt x="63" y="61"/>
                  </a:lnTo>
                  <a:lnTo>
                    <a:pt x="54" y="61"/>
                  </a:lnTo>
                  <a:lnTo>
                    <a:pt x="45" y="55"/>
                  </a:lnTo>
                  <a:lnTo>
                    <a:pt x="36" y="48"/>
                  </a:lnTo>
                  <a:lnTo>
                    <a:pt x="26" y="41"/>
                  </a:lnTo>
                  <a:lnTo>
                    <a:pt x="15" y="37"/>
                  </a:lnTo>
                  <a:lnTo>
                    <a:pt x="2" y="43"/>
                  </a:lnTo>
                  <a:lnTo>
                    <a:pt x="0" y="30"/>
                  </a:lnTo>
                  <a:lnTo>
                    <a:pt x="0" y="18"/>
                  </a:lnTo>
                  <a:lnTo>
                    <a:pt x="0" y="7"/>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3" name="Freeform 571"/>
            <p:cNvSpPr>
              <a:spLocks/>
            </p:cNvSpPr>
            <p:nvPr/>
          </p:nvSpPr>
          <p:spPr bwMode="auto">
            <a:xfrm>
              <a:off x="2428" y="2402"/>
              <a:ext cx="3" cy="3"/>
            </a:xfrm>
            <a:custGeom>
              <a:avLst/>
              <a:gdLst>
                <a:gd name="T0" fmla="*/ 3 w 7"/>
                <a:gd name="T1" fmla="*/ 0 h 6"/>
                <a:gd name="T2" fmla="*/ 5 w 7"/>
                <a:gd name="T3" fmla="*/ 0 h 6"/>
                <a:gd name="T4" fmla="*/ 7 w 7"/>
                <a:gd name="T5" fmla="*/ 2 h 6"/>
                <a:gd name="T6" fmla="*/ 7 w 7"/>
                <a:gd name="T7" fmla="*/ 4 h 6"/>
                <a:gd name="T8" fmla="*/ 5 w 7"/>
                <a:gd name="T9" fmla="*/ 6 h 6"/>
                <a:gd name="T10" fmla="*/ 5 w 7"/>
                <a:gd name="T11" fmla="*/ 6 h 6"/>
                <a:gd name="T12" fmla="*/ 3 w 7"/>
                <a:gd name="T13" fmla="*/ 4 h 6"/>
                <a:gd name="T14" fmla="*/ 0 w 7"/>
                <a:gd name="T15" fmla="*/ 0 h 6"/>
                <a:gd name="T16" fmla="*/ 3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0"/>
                  </a:moveTo>
                  <a:lnTo>
                    <a:pt x="5" y="0"/>
                  </a:lnTo>
                  <a:lnTo>
                    <a:pt x="7" y="2"/>
                  </a:lnTo>
                  <a:lnTo>
                    <a:pt x="7" y="4"/>
                  </a:lnTo>
                  <a:lnTo>
                    <a:pt x="5" y="6"/>
                  </a:lnTo>
                  <a:lnTo>
                    <a:pt x="5" y="6"/>
                  </a:lnTo>
                  <a:lnTo>
                    <a:pt x="3"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4" name="Freeform 572"/>
            <p:cNvSpPr>
              <a:spLocks/>
            </p:cNvSpPr>
            <p:nvPr/>
          </p:nvSpPr>
          <p:spPr bwMode="auto">
            <a:xfrm>
              <a:off x="2430" y="2424"/>
              <a:ext cx="6" cy="7"/>
            </a:xfrm>
            <a:custGeom>
              <a:avLst/>
              <a:gdLst>
                <a:gd name="T0" fmla="*/ 4 w 11"/>
                <a:gd name="T1" fmla="*/ 0 h 14"/>
                <a:gd name="T2" fmla="*/ 5 w 11"/>
                <a:gd name="T3" fmla="*/ 0 h 14"/>
                <a:gd name="T4" fmla="*/ 7 w 11"/>
                <a:gd name="T5" fmla="*/ 0 h 14"/>
                <a:gd name="T6" fmla="*/ 9 w 11"/>
                <a:gd name="T7" fmla="*/ 3 h 14"/>
                <a:gd name="T8" fmla="*/ 11 w 11"/>
                <a:gd name="T9" fmla="*/ 5 h 14"/>
                <a:gd name="T10" fmla="*/ 11 w 11"/>
                <a:gd name="T11" fmla="*/ 9 h 14"/>
                <a:gd name="T12" fmla="*/ 11 w 11"/>
                <a:gd name="T13" fmla="*/ 14 h 14"/>
                <a:gd name="T14" fmla="*/ 2 w 11"/>
                <a:gd name="T15" fmla="*/ 14 h 14"/>
                <a:gd name="T16" fmla="*/ 0 w 11"/>
                <a:gd name="T17" fmla="*/ 9 h 14"/>
                <a:gd name="T18" fmla="*/ 0 w 11"/>
                <a:gd name="T19" fmla="*/ 3 h 14"/>
                <a:gd name="T20" fmla="*/ 0 w 11"/>
                <a:gd name="T21" fmla="*/ 1 h 14"/>
                <a:gd name="T22" fmla="*/ 2 w 11"/>
                <a:gd name="T23" fmla="*/ 0 h 14"/>
                <a:gd name="T24" fmla="*/ 4 w 11"/>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4">
                  <a:moveTo>
                    <a:pt x="4" y="0"/>
                  </a:moveTo>
                  <a:lnTo>
                    <a:pt x="5" y="0"/>
                  </a:lnTo>
                  <a:lnTo>
                    <a:pt x="7" y="0"/>
                  </a:lnTo>
                  <a:lnTo>
                    <a:pt x="9" y="3"/>
                  </a:lnTo>
                  <a:lnTo>
                    <a:pt x="11" y="5"/>
                  </a:lnTo>
                  <a:lnTo>
                    <a:pt x="11" y="9"/>
                  </a:lnTo>
                  <a:lnTo>
                    <a:pt x="11" y="14"/>
                  </a:lnTo>
                  <a:lnTo>
                    <a:pt x="2" y="14"/>
                  </a:lnTo>
                  <a:lnTo>
                    <a:pt x="0" y="9"/>
                  </a:lnTo>
                  <a:lnTo>
                    <a:pt x="0" y="3"/>
                  </a:lnTo>
                  <a:lnTo>
                    <a:pt x="0" y="1"/>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5" name="Freeform 573"/>
            <p:cNvSpPr>
              <a:spLocks/>
            </p:cNvSpPr>
            <p:nvPr/>
          </p:nvSpPr>
          <p:spPr bwMode="auto">
            <a:xfrm>
              <a:off x="2393" y="2158"/>
              <a:ext cx="3" cy="2"/>
            </a:xfrm>
            <a:custGeom>
              <a:avLst/>
              <a:gdLst>
                <a:gd name="T0" fmla="*/ 2 w 5"/>
                <a:gd name="T1" fmla="*/ 0 h 6"/>
                <a:gd name="T2" fmla="*/ 4 w 5"/>
                <a:gd name="T3" fmla="*/ 2 h 6"/>
                <a:gd name="T4" fmla="*/ 5 w 5"/>
                <a:gd name="T5" fmla="*/ 6 h 6"/>
                <a:gd name="T6" fmla="*/ 4 w 5"/>
                <a:gd name="T7" fmla="*/ 6 h 6"/>
                <a:gd name="T8" fmla="*/ 2 w 5"/>
                <a:gd name="T9" fmla="*/ 4 h 6"/>
                <a:gd name="T10" fmla="*/ 0 w 5"/>
                <a:gd name="T11" fmla="*/ 2 h 6"/>
                <a:gd name="T12" fmla="*/ 0 w 5"/>
                <a:gd name="T13" fmla="*/ 2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4" y="2"/>
                  </a:lnTo>
                  <a:lnTo>
                    <a:pt x="5" y="6"/>
                  </a:lnTo>
                  <a:lnTo>
                    <a:pt x="4" y="6"/>
                  </a:lnTo>
                  <a:lnTo>
                    <a:pt x="2" y="4"/>
                  </a:lnTo>
                  <a:lnTo>
                    <a:pt x="0" y="2"/>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6" name="Freeform 574"/>
            <p:cNvSpPr>
              <a:spLocks/>
            </p:cNvSpPr>
            <p:nvPr/>
          </p:nvSpPr>
          <p:spPr bwMode="auto">
            <a:xfrm>
              <a:off x="2413" y="2322"/>
              <a:ext cx="5" cy="4"/>
            </a:xfrm>
            <a:custGeom>
              <a:avLst/>
              <a:gdLst>
                <a:gd name="T0" fmla="*/ 5 w 9"/>
                <a:gd name="T1" fmla="*/ 0 h 7"/>
                <a:gd name="T2" fmla="*/ 7 w 9"/>
                <a:gd name="T3" fmla="*/ 2 h 7"/>
                <a:gd name="T4" fmla="*/ 9 w 9"/>
                <a:gd name="T5" fmla="*/ 5 h 7"/>
                <a:gd name="T6" fmla="*/ 0 w 9"/>
                <a:gd name="T7" fmla="*/ 7 h 7"/>
                <a:gd name="T8" fmla="*/ 1 w 9"/>
                <a:gd name="T9" fmla="*/ 5 h 7"/>
                <a:gd name="T10" fmla="*/ 1 w 9"/>
                <a:gd name="T11" fmla="*/ 2 h 7"/>
                <a:gd name="T12" fmla="*/ 3 w 9"/>
                <a:gd name="T13" fmla="*/ 0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lnTo>
                    <a:pt x="7" y="2"/>
                  </a:lnTo>
                  <a:lnTo>
                    <a:pt x="9" y="5"/>
                  </a:lnTo>
                  <a:lnTo>
                    <a:pt x="0" y="7"/>
                  </a:lnTo>
                  <a:lnTo>
                    <a:pt x="1" y="5"/>
                  </a:lnTo>
                  <a:lnTo>
                    <a:pt x="1"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7" name="Freeform 575"/>
            <p:cNvSpPr>
              <a:spLocks/>
            </p:cNvSpPr>
            <p:nvPr/>
          </p:nvSpPr>
          <p:spPr bwMode="auto">
            <a:xfrm>
              <a:off x="2417" y="2351"/>
              <a:ext cx="4" cy="3"/>
            </a:xfrm>
            <a:custGeom>
              <a:avLst/>
              <a:gdLst>
                <a:gd name="T0" fmla="*/ 3 w 7"/>
                <a:gd name="T1" fmla="*/ 0 h 7"/>
                <a:gd name="T2" fmla="*/ 5 w 7"/>
                <a:gd name="T3" fmla="*/ 1 h 7"/>
                <a:gd name="T4" fmla="*/ 7 w 7"/>
                <a:gd name="T5" fmla="*/ 3 h 7"/>
                <a:gd name="T6" fmla="*/ 7 w 7"/>
                <a:gd name="T7" fmla="*/ 5 h 7"/>
                <a:gd name="T8" fmla="*/ 5 w 7"/>
                <a:gd name="T9" fmla="*/ 7 h 7"/>
                <a:gd name="T10" fmla="*/ 5 w 7"/>
                <a:gd name="T11" fmla="*/ 7 h 7"/>
                <a:gd name="T12" fmla="*/ 3 w 7"/>
                <a:gd name="T13" fmla="*/ 5 h 7"/>
                <a:gd name="T14" fmla="*/ 0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5" y="1"/>
                  </a:lnTo>
                  <a:lnTo>
                    <a:pt x="7" y="3"/>
                  </a:lnTo>
                  <a:lnTo>
                    <a:pt x="7" y="5"/>
                  </a:lnTo>
                  <a:lnTo>
                    <a:pt x="5" y="7"/>
                  </a:lnTo>
                  <a:lnTo>
                    <a:pt x="5" y="7"/>
                  </a:lnTo>
                  <a:lnTo>
                    <a:pt x="3" y="5"/>
                  </a:lnTo>
                  <a:lnTo>
                    <a:pt x="0" y="1"/>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8" name="Freeform 576"/>
            <p:cNvSpPr>
              <a:spLocks/>
            </p:cNvSpPr>
            <p:nvPr/>
          </p:nvSpPr>
          <p:spPr bwMode="auto">
            <a:xfrm>
              <a:off x="2420" y="2397"/>
              <a:ext cx="8" cy="7"/>
            </a:xfrm>
            <a:custGeom>
              <a:avLst/>
              <a:gdLst>
                <a:gd name="T0" fmla="*/ 9 w 17"/>
                <a:gd name="T1" fmla="*/ 0 h 14"/>
                <a:gd name="T2" fmla="*/ 11 w 17"/>
                <a:gd name="T3" fmla="*/ 0 h 14"/>
                <a:gd name="T4" fmla="*/ 13 w 17"/>
                <a:gd name="T5" fmla="*/ 1 h 14"/>
                <a:gd name="T6" fmla="*/ 15 w 17"/>
                <a:gd name="T7" fmla="*/ 5 h 14"/>
                <a:gd name="T8" fmla="*/ 17 w 17"/>
                <a:gd name="T9" fmla="*/ 10 h 14"/>
                <a:gd name="T10" fmla="*/ 11 w 17"/>
                <a:gd name="T11" fmla="*/ 12 h 14"/>
                <a:gd name="T12" fmla="*/ 7 w 17"/>
                <a:gd name="T13" fmla="*/ 14 h 14"/>
                <a:gd name="T14" fmla="*/ 4 w 17"/>
                <a:gd name="T15" fmla="*/ 14 h 14"/>
                <a:gd name="T16" fmla="*/ 2 w 17"/>
                <a:gd name="T17" fmla="*/ 12 h 14"/>
                <a:gd name="T18" fmla="*/ 0 w 17"/>
                <a:gd name="T19" fmla="*/ 10 h 14"/>
                <a:gd name="T20" fmla="*/ 0 w 17"/>
                <a:gd name="T21" fmla="*/ 9 h 14"/>
                <a:gd name="T22" fmla="*/ 2 w 17"/>
                <a:gd name="T23" fmla="*/ 5 h 14"/>
                <a:gd name="T24" fmla="*/ 4 w 17"/>
                <a:gd name="T25" fmla="*/ 3 h 14"/>
                <a:gd name="T26" fmla="*/ 6 w 17"/>
                <a:gd name="T27" fmla="*/ 1 h 14"/>
                <a:gd name="T28" fmla="*/ 7 w 17"/>
                <a:gd name="T29" fmla="*/ 0 h 14"/>
                <a:gd name="T30" fmla="*/ 9 w 17"/>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4">
                  <a:moveTo>
                    <a:pt x="9" y="0"/>
                  </a:moveTo>
                  <a:lnTo>
                    <a:pt x="11" y="0"/>
                  </a:lnTo>
                  <a:lnTo>
                    <a:pt x="13" y="1"/>
                  </a:lnTo>
                  <a:lnTo>
                    <a:pt x="15" y="5"/>
                  </a:lnTo>
                  <a:lnTo>
                    <a:pt x="17" y="10"/>
                  </a:lnTo>
                  <a:lnTo>
                    <a:pt x="11" y="12"/>
                  </a:lnTo>
                  <a:lnTo>
                    <a:pt x="7" y="14"/>
                  </a:lnTo>
                  <a:lnTo>
                    <a:pt x="4" y="14"/>
                  </a:lnTo>
                  <a:lnTo>
                    <a:pt x="2" y="12"/>
                  </a:lnTo>
                  <a:lnTo>
                    <a:pt x="0" y="10"/>
                  </a:lnTo>
                  <a:lnTo>
                    <a:pt x="0" y="9"/>
                  </a:lnTo>
                  <a:lnTo>
                    <a:pt x="2" y="5"/>
                  </a:lnTo>
                  <a:lnTo>
                    <a:pt x="4" y="3"/>
                  </a:lnTo>
                  <a:lnTo>
                    <a:pt x="6" y="1"/>
                  </a:lnTo>
                  <a:lnTo>
                    <a:pt x="7"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9" name="Freeform 577"/>
            <p:cNvSpPr>
              <a:spLocks/>
            </p:cNvSpPr>
            <p:nvPr/>
          </p:nvSpPr>
          <p:spPr bwMode="auto">
            <a:xfrm>
              <a:off x="2421" y="2433"/>
              <a:ext cx="11" cy="6"/>
            </a:xfrm>
            <a:custGeom>
              <a:avLst/>
              <a:gdLst>
                <a:gd name="T0" fmla="*/ 22 w 22"/>
                <a:gd name="T1" fmla="*/ 0 h 12"/>
                <a:gd name="T2" fmla="*/ 22 w 22"/>
                <a:gd name="T3" fmla="*/ 11 h 12"/>
                <a:gd name="T4" fmla="*/ 16 w 22"/>
                <a:gd name="T5" fmla="*/ 12 h 12"/>
                <a:gd name="T6" fmla="*/ 0 w 22"/>
                <a:gd name="T7" fmla="*/ 7 h 12"/>
                <a:gd name="T8" fmla="*/ 0 w 22"/>
                <a:gd name="T9" fmla="*/ 5 h 12"/>
                <a:gd name="T10" fmla="*/ 3 w 22"/>
                <a:gd name="T11" fmla="*/ 3 h 12"/>
                <a:gd name="T12" fmla="*/ 7 w 22"/>
                <a:gd name="T13" fmla="*/ 2 h 12"/>
                <a:gd name="T14" fmla="*/ 14 w 22"/>
                <a:gd name="T15" fmla="*/ 0 h 12"/>
                <a:gd name="T16" fmla="*/ 22 w 22"/>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2">
                  <a:moveTo>
                    <a:pt x="22" y="0"/>
                  </a:moveTo>
                  <a:lnTo>
                    <a:pt x="22" y="11"/>
                  </a:lnTo>
                  <a:lnTo>
                    <a:pt x="16" y="12"/>
                  </a:lnTo>
                  <a:lnTo>
                    <a:pt x="0" y="7"/>
                  </a:lnTo>
                  <a:lnTo>
                    <a:pt x="0" y="5"/>
                  </a:lnTo>
                  <a:lnTo>
                    <a:pt x="3" y="3"/>
                  </a:lnTo>
                  <a:lnTo>
                    <a:pt x="7" y="2"/>
                  </a:lnTo>
                  <a:lnTo>
                    <a:pt x="14" y="0"/>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0" name="Freeform 578"/>
            <p:cNvSpPr>
              <a:spLocks/>
            </p:cNvSpPr>
            <p:nvPr/>
          </p:nvSpPr>
          <p:spPr bwMode="auto">
            <a:xfrm>
              <a:off x="2414" y="2349"/>
              <a:ext cx="3" cy="3"/>
            </a:xfrm>
            <a:custGeom>
              <a:avLst/>
              <a:gdLst>
                <a:gd name="T0" fmla="*/ 2 w 6"/>
                <a:gd name="T1" fmla="*/ 0 h 5"/>
                <a:gd name="T2" fmla="*/ 4 w 6"/>
                <a:gd name="T3" fmla="*/ 0 h 5"/>
                <a:gd name="T4" fmla="*/ 6 w 6"/>
                <a:gd name="T5" fmla="*/ 5 h 5"/>
                <a:gd name="T6" fmla="*/ 2 w 6"/>
                <a:gd name="T7" fmla="*/ 5 h 5"/>
                <a:gd name="T8" fmla="*/ 0 w 6"/>
                <a:gd name="T9" fmla="*/ 4 h 5"/>
                <a:gd name="T10" fmla="*/ 0 w 6"/>
                <a:gd name="T11" fmla="*/ 2 h 5"/>
                <a:gd name="T12" fmla="*/ 0 w 6"/>
                <a:gd name="T13" fmla="*/ 0 h 5"/>
                <a:gd name="T14" fmla="*/ 0 w 6"/>
                <a:gd name="T15" fmla="*/ 0 h 5"/>
                <a:gd name="T16" fmla="*/ 2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0"/>
                  </a:moveTo>
                  <a:lnTo>
                    <a:pt x="4" y="0"/>
                  </a:lnTo>
                  <a:lnTo>
                    <a:pt x="6" y="5"/>
                  </a:lnTo>
                  <a:lnTo>
                    <a:pt x="2" y="5"/>
                  </a:lnTo>
                  <a:lnTo>
                    <a:pt x="0" y="4"/>
                  </a:lnTo>
                  <a:lnTo>
                    <a:pt x="0" y="2"/>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1" name="Freeform 579"/>
            <p:cNvSpPr>
              <a:spLocks/>
            </p:cNvSpPr>
            <p:nvPr/>
          </p:nvSpPr>
          <p:spPr bwMode="auto">
            <a:xfrm>
              <a:off x="2368" y="2033"/>
              <a:ext cx="4" cy="7"/>
            </a:xfrm>
            <a:custGeom>
              <a:avLst/>
              <a:gdLst>
                <a:gd name="T0" fmla="*/ 8 w 8"/>
                <a:gd name="T1" fmla="*/ 0 h 12"/>
                <a:gd name="T2" fmla="*/ 8 w 8"/>
                <a:gd name="T3" fmla="*/ 10 h 12"/>
                <a:gd name="T4" fmla="*/ 0 w 8"/>
                <a:gd name="T5" fmla="*/ 12 h 12"/>
                <a:gd name="T6" fmla="*/ 0 w 8"/>
                <a:gd name="T7" fmla="*/ 9 h 12"/>
                <a:gd name="T8" fmla="*/ 0 w 8"/>
                <a:gd name="T9" fmla="*/ 5 h 12"/>
                <a:gd name="T10" fmla="*/ 0 w 8"/>
                <a:gd name="T11" fmla="*/ 1 h 12"/>
                <a:gd name="T12" fmla="*/ 4 w 8"/>
                <a:gd name="T13" fmla="*/ 0 h 12"/>
                <a:gd name="T14" fmla="*/ 8 w 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8" y="0"/>
                  </a:moveTo>
                  <a:lnTo>
                    <a:pt x="8" y="10"/>
                  </a:lnTo>
                  <a:lnTo>
                    <a:pt x="0" y="12"/>
                  </a:lnTo>
                  <a:lnTo>
                    <a:pt x="0" y="9"/>
                  </a:lnTo>
                  <a:lnTo>
                    <a:pt x="0" y="5"/>
                  </a:lnTo>
                  <a:lnTo>
                    <a:pt x="0" y="1"/>
                  </a:lnTo>
                  <a:lnTo>
                    <a:pt x="4" y="0"/>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2" name="Freeform 580"/>
            <p:cNvSpPr>
              <a:spLocks/>
            </p:cNvSpPr>
            <p:nvPr/>
          </p:nvSpPr>
          <p:spPr bwMode="auto">
            <a:xfrm>
              <a:off x="2384" y="2182"/>
              <a:ext cx="8" cy="7"/>
            </a:xfrm>
            <a:custGeom>
              <a:avLst/>
              <a:gdLst>
                <a:gd name="T0" fmla="*/ 9 w 16"/>
                <a:gd name="T1" fmla="*/ 0 h 15"/>
                <a:gd name="T2" fmla="*/ 11 w 16"/>
                <a:gd name="T3" fmla="*/ 2 h 15"/>
                <a:gd name="T4" fmla="*/ 13 w 16"/>
                <a:gd name="T5" fmla="*/ 4 h 15"/>
                <a:gd name="T6" fmla="*/ 15 w 16"/>
                <a:gd name="T7" fmla="*/ 6 h 15"/>
                <a:gd name="T8" fmla="*/ 16 w 16"/>
                <a:gd name="T9" fmla="*/ 11 h 15"/>
                <a:gd name="T10" fmla="*/ 11 w 16"/>
                <a:gd name="T11" fmla="*/ 15 h 15"/>
                <a:gd name="T12" fmla="*/ 6 w 16"/>
                <a:gd name="T13" fmla="*/ 15 h 15"/>
                <a:gd name="T14" fmla="*/ 2 w 16"/>
                <a:gd name="T15" fmla="*/ 15 h 15"/>
                <a:gd name="T16" fmla="*/ 0 w 16"/>
                <a:gd name="T17" fmla="*/ 13 h 15"/>
                <a:gd name="T18" fmla="*/ 0 w 16"/>
                <a:gd name="T19" fmla="*/ 13 h 15"/>
                <a:gd name="T20" fmla="*/ 0 w 16"/>
                <a:gd name="T21" fmla="*/ 9 h 15"/>
                <a:gd name="T22" fmla="*/ 0 w 16"/>
                <a:gd name="T23" fmla="*/ 7 h 15"/>
                <a:gd name="T24" fmla="*/ 2 w 16"/>
                <a:gd name="T25" fmla="*/ 6 h 15"/>
                <a:gd name="T26" fmla="*/ 4 w 16"/>
                <a:gd name="T27" fmla="*/ 4 h 15"/>
                <a:gd name="T28" fmla="*/ 6 w 16"/>
                <a:gd name="T29" fmla="*/ 2 h 15"/>
                <a:gd name="T30" fmla="*/ 9 w 16"/>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5">
                  <a:moveTo>
                    <a:pt x="9" y="0"/>
                  </a:moveTo>
                  <a:lnTo>
                    <a:pt x="11" y="2"/>
                  </a:lnTo>
                  <a:lnTo>
                    <a:pt x="13" y="4"/>
                  </a:lnTo>
                  <a:lnTo>
                    <a:pt x="15" y="6"/>
                  </a:lnTo>
                  <a:lnTo>
                    <a:pt x="16" y="11"/>
                  </a:lnTo>
                  <a:lnTo>
                    <a:pt x="11" y="15"/>
                  </a:lnTo>
                  <a:lnTo>
                    <a:pt x="6" y="15"/>
                  </a:lnTo>
                  <a:lnTo>
                    <a:pt x="2" y="15"/>
                  </a:lnTo>
                  <a:lnTo>
                    <a:pt x="0" y="13"/>
                  </a:lnTo>
                  <a:lnTo>
                    <a:pt x="0" y="13"/>
                  </a:lnTo>
                  <a:lnTo>
                    <a:pt x="0" y="9"/>
                  </a:lnTo>
                  <a:lnTo>
                    <a:pt x="0" y="7"/>
                  </a:lnTo>
                  <a:lnTo>
                    <a:pt x="2" y="6"/>
                  </a:lnTo>
                  <a:lnTo>
                    <a:pt x="4" y="4"/>
                  </a:lnTo>
                  <a:lnTo>
                    <a:pt x="6"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3" name="Freeform 581"/>
            <p:cNvSpPr>
              <a:spLocks/>
            </p:cNvSpPr>
            <p:nvPr/>
          </p:nvSpPr>
          <p:spPr bwMode="auto">
            <a:xfrm>
              <a:off x="2380" y="2229"/>
              <a:ext cx="19" cy="13"/>
            </a:xfrm>
            <a:custGeom>
              <a:avLst/>
              <a:gdLst>
                <a:gd name="T0" fmla="*/ 23 w 38"/>
                <a:gd name="T1" fmla="*/ 0 h 25"/>
                <a:gd name="T2" fmla="*/ 27 w 38"/>
                <a:gd name="T3" fmla="*/ 0 h 25"/>
                <a:gd name="T4" fmla="*/ 32 w 38"/>
                <a:gd name="T5" fmla="*/ 2 h 25"/>
                <a:gd name="T6" fmla="*/ 34 w 38"/>
                <a:gd name="T7" fmla="*/ 4 h 25"/>
                <a:gd name="T8" fmla="*/ 36 w 38"/>
                <a:gd name="T9" fmla="*/ 7 h 25"/>
                <a:gd name="T10" fmla="*/ 38 w 38"/>
                <a:gd name="T11" fmla="*/ 13 h 25"/>
                <a:gd name="T12" fmla="*/ 36 w 38"/>
                <a:gd name="T13" fmla="*/ 20 h 25"/>
                <a:gd name="T14" fmla="*/ 29 w 38"/>
                <a:gd name="T15" fmla="*/ 22 h 25"/>
                <a:gd name="T16" fmla="*/ 27 w 38"/>
                <a:gd name="T17" fmla="*/ 18 h 25"/>
                <a:gd name="T18" fmla="*/ 23 w 38"/>
                <a:gd name="T19" fmla="*/ 16 h 25"/>
                <a:gd name="T20" fmla="*/ 22 w 38"/>
                <a:gd name="T21" fmla="*/ 14 h 25"/>
                <a:gd name="T22" fmla="*/ 18 w 38"/>
                <a:gd name="T23" fmla="*/ 14 h 25"/>
                <a:gd name="T24" fmla="*/ 14 w 38"/>
                <a:gd name="T25" fmla="*/ 16 h 25"/>
                <a:gd name="T26" fmla="*/ 13 w 38"/>
                <a:gd name="T27" fmla="*/ 20 h 25"/>
                <a:gd name="T28" fmla="*/ 11 w 38"/>
                <a:gd name="T29" fmla="*/ 25 h 25"/>
                <a:gd name="T30" fmla="*/ 5 w 38"/>
                <a:gd name="T31" fmla="*/ 23 h 25"/>
                <a:gd name="T32" fmla="*/ 2 w 38"/>
                <a:gd name="T33" fmla="*/ 22 h 25"/>
                <a:gd name="T34" fmla="*/ 0 w 38"/>
                <a:gd name="T35" fmla="*/ 18 h 25"/>
                <a:gd name="T36" fmla="*/ 0 w 38"/>
                <a:gd name="T37" fmla="*/ 16 h 25"/>
                <a:gd name="T38" fmla="*/ 2 w 38"/>
                <a:gd name="T39" fmla="*/ 13 h 25"/>
                <a:gd name="T40" fmla="*/ 4 w 38"/>
                <a:gd name="T41" fmla="*/ 9 h 25"/>
                <a:gd name="T42" fmla="*/ 7 w 38"/>
                <a:gd name="T43" fmla="*/ 7 h 25"/>
                <a:gd name="T44" fmla="*/ 11 w 38"/>
                <a:gd name="T45" fmla="*/ 4 h 25"/>
                <a:gd name="T46" fmla="*/ 14 w 38"/>
                <a:gd name="T47" fmla="*/ 2 h 25"/>
                <a:gd name="T48" fmla="*/ 20 w 38"/>
                <a:gd name="T49" fmla="*/ 0 h 25"/>
                <a:gd name="T50" fmla="*/ 23 w 38"/>
                <a:gd name="T5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25">
                  <a:moveTo>
                    <a:pt x="23" y="0"/>
                  </a:moveTo>
                  <a:lnTo>
                    <a:pt x="27" y="0"/>
                  </a:lnTo>
                  <a:lnTo>
                    <a:pt x="32" y="2"/>
                  </a:lnTo>
                  <a:lnTo>
                    <a:pt x="34" y="4"/>
                  </a:lnTo>
                  <a:lnTo>
                    <a:pt x="36" y="7"/>
                  </a:lnTo>
                  <a:lnTo>
                    <a:pt x="38" y="13"/>
                  </a:lnTo>
                  <a:lnTo>
                    <a:pt x="36" y="20"/>
                  </a:lnTo>
                  <a:lnTo>
                    <a:pt x="29" y="22"/>
                  </a:lnTo>
                  <a:lnTo>
                    <a:pt x="27" y="18"/>
                  </a:lnTo>
                  <a:lnTo>
                    <a:pt x="23" y="16"/>
                  </a:lnTo>
                  <a:lnTo>
                    <a:pt x="22" y="14"/>
                  </a:lnTo>
                  <a:lnTo>
                    <a:pt x="18" y="14"/>
                  </a:lnTo>
                  <a:lnTo>
                    <a:pt x="14" y="16"/>
                  </a:lnTo>
                  <a:lnTo>
                    <a:pt x="13" y="20"/>
                  </a:lnTo>
                  <a:lnTo>
                    <a:pt x="11" y="25"/>
                  </a:lnTo>
                  <a:lnTo>
                    <a:pt x="5" y="23"/>
                  </a:lnTo>
                  <a:lnTo>
                    <a:pt x="2" y="22"/>
                  </a:lnTo>
                  <a:lnTo>
                    <a:pt x="0" y="18"/>
                  </a:lnTo>
                  <a:lnTo>
                    <a:pt x="0" y="16"/>
                  </a:lnTo>
                  <a:lnTo>
                    <a:pt x="2" y="13"/>
                  </a:lnTo>
                  <a:lnTo>
                    <a:pt x="4" y="9"/>
                  </a:lnTo>
                  <a:lnTo>
                    <a:pt x="7" y="7"/>
                  </a:lnTo>
                  <a:lnTo>
                    <a:pt x="11" y="4"/>
                  </a:lnTo>
                  <a:lnTo>
                    <a:pt x="14" y="2"/>
                  </a:lnTo>
                  <a:lnTo>
                    <a:pt x="20"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4" name="Freeform 582"/>
            <p:cNvSpPr>
              <a:spLocks/>
            </p:cNvSpPr>
            <p:nvPr/>
          </p:nvSpPr>
          <p:spPr bwMode="auto">
            <a:xfrm>
              <a:off x="2365" y="2040"/>
              <a:ext cx="3" cy="5"/>
            </a:xfrm>
            <a:custGeom>
              <a:avLst/>
              <a:gdLst>
                <a:gd name="T0" fmla="*/ 7 w 7"/>
                <a:gd name="T1" fmla="*/ 0 h 11"/>
                <a:gd name="T2" fmla="*/ 7 w 7"/>
                <a:gd name="T3" fmla="*/ 4 h 11"/>
                <a:gd name="T4" fmla="*/ 7 w 7"/>
                <a:gd name="T5" fmla="*/ 7 h 11"/>
                <a:gd name="T6" fmla="*/ 6 w 7"/>
                <a:gd name="T7" fmla="*/ 9 h 11"/>
                <a:gd name="T8" fmla="*/ 4 w 7"/>
                <a:gd name="T9" fmla="*/ 11 h 11"/>
                <a:gd name="T10" fmla="*/ 0 w 7"/>
                <a:gd name="T11" fmla="*/ 11 h 11"/>
                <a:gd name="T12" fmla="*/ 0 w 7"/>
                <a:gd name="T13" fmla="*/ 7 h 11"/>
                <a:gd name="T14" fmla="*/ 0 w 7"/>
                <a:gd name="T15" fmla="*/ 6 h 11"/>
                <a:gd name="T16" fmla="*/ 0 w 7"/>
                <a:gd name="T17" fmla="*/ 2 h 11"/>
                <a:gd name="T18" fmla="*/ 4 w 7"/>
                <a:gd name="T19" fmla="*/ 0 h 11"/>
                <a:gd name="T20" fmla="*/ 7 w 7"/>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1">
                  <a:moveTo>
                    <a:pt x="7" y="0"/>
                  </a:moveTo>
                  <a:lnTo>
                    <a:pt x="7" y="4"/>
                  </a:lnTo>
                  <a:lnTo>
                    <a:pt x="7" y="7"/>
                  </a:lnTo>
                  <a:lnTo>
                    <a:pt x="6" y="9"/>
                  </a:lnTo>
                  <a:lnTo>
                    <a:pt x="4" y="11"/>
                  </a:lnTo>
                  <a:lnTo>
                    <a:pt x="0" y="11"/>
                  </a:lnTo>
                  <a:lnTo>
                    <a:pt x="0" y="7"/>
                  </a:lnTo>
                  <a:lnTo>
                    <a:pt x="0" y="6"/>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5" name="Freeform 583"/>
            <p:cNvSpPr>
              <a:spLocks/>
            </p:cNvSpPr>
            <p:nvPr/>
          </p:nvSpPr>
          <p:spPr bwMode="auto">
            <a:xfrm>
              <a:off x="2392" y="2240"/>
              <a:ext cx="2" cy="5"/>
            </a:xfrm>
            <a:custGeom>
              <a:avLst/>
              <a:gdLst>
                <a:gd name="T0" fmla="*/ 6 w 6"/>
                <a:gd name="T1" fmla="*/ 0 h 10"/>
                <a:gd name="T2" fmla="*/ 6 w 6"/>
                <a:gd name="T3" fmla="*/ 10 h 10"/>
                <a:gd name="T4" fmla="*/ 4 w 6"/>
                <a:gd name="T5" fmla="*/ 10 h 10"/>
                <a:gd name="T6" fmla="*/ 2 w 6"/>
                <a:gd name="T7" fmla="*/ 9 h 10"/>
                <a:gd name="T8" fmla="*/ 0 w 6"/>
                <a:gd name="T9" fmla="*/ 7 h 10"/>
                <a:gd name="T10" fmla="*/ 0 w 6"/>
                <a:gd name="T11" fmla="*/ 5 h 10"/>
                <a:gd name="T12" fmla="*/ 2 w 6"/>
                <a:gd name="T13" fmla="*/ 1 h 10"/>
                <a:gd name="T14" fmla="*/ 6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6" y="0"/>
                  </a:moveTo>
                  <a:lnTo>
                    <a:pt x="6" y="10"/>
                  </a:lnTo>
                  <a:lnTo>
                    <a:pt x="4" y="10"/>
                  </a:lnTo>
                  <a:lnTo>
                    <a:pt x="2" y="9"/>
                  </a:lnTo>
                  <a:lnTo>
                    <a:pt x="0" y="7"/>
                  </a:lnTo>
                  <a:lnTo>
                    <a:pt x="0" y="5"/>
                  </a:lnTo>
                  <a:lnTo>
                    <a:pt x="2" y="1"/>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6" name="Freeform 584"/>
            <p:cNvSpPr>
              <a:spLocks/>
            </p:cNvSpPr>
            <p:nvPr/>
          </p:nvSpPr>
          <p:spPr bwMode="auto">
            <a:xfrm>
              <a:off x="2403" y="2344"/>
              <a:ext cx="3" cy="2"/>
            </a:xfrm>
            <a:custGeom>
              <a:avLst/>
              <a:gdLst>
                <a:gd name="T0" fmla="*/ 2 w 5"/>
                <a:gd name="T1" fmla="*/ 0 h 6"/>
                <a:gd name="T2" fmla="*/ 5 w 5"/>
                <a:gd name="T3" fmla="*/ 0 h 6"/>
                <a:gd name="T4" fmla="*/ 5 w 5"/>
                <a:gd name="T5" fmla="*/ 2 h 6"/>
                <a:gd name="T6" fmla="*/ 5 w 5"/>
                <a:gd name="T7" fmla="*/ 4 h 6"/>
                <a:gd name="T8" fmla="*/ 5 w 5"/>
                <a:gd name="T9" fmla="*/ 6 h 6"/>
                <a:gd name="T10" fmla="*/ 3 w 5"/>
                <a:gd name="T11" fmla="*/ 6 h 6"/>
                <a:gd name="T12" fmla="*/ 2 w 5"/>
                <a:gd name="T13" fmla="*/ 4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5" y="0"/>
                  </a:lnTo>
                  <a:lnTo>
                    <a:pt x="5" y="2"/>
                  </a:lnTo>
                  <a:lnTo>
                    <a:pt x="5" y="4"/>
                  </a:lnTo>
                  <a:lnTo>
                    <a:pt x="5" y="6"/>
                  </a:lnTo>
                  <a:lnTo>
                    <a:pt x="3" y="6"/>
                  </a:lnTo>
                  <a:lnTo>
                    <a:pt x="2" y="4"/>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7" name="Freeform 585"/>
            <p:cNvSpPr>
              <a:spLocks/>
            </p:cNvSpPr>
            <p:nvPr/>
          </p:nvSpPr>
          <p:spPr bwMode="auto">
            <a:xfrm>
              <a:off x="2362" y="2045"/>
              <a:ext cx="3" cy="5"/>
            </a:xfrm>
            <a:custGeom>
              <a:avLst/>
              <a:gdLst>
                <a:gd name="T0" fmla="*/ 5 w 5"/>
                <a:gd name="T1" fmla="*/ 0 h 9"/>
                <a:gd name="T2" fmla="*/ 5 w 5"/>
                <a:gd name="T3" fmla="*/ 5 h 9"/>
                <a:gd name="T4" fmla="*/ 3 w 5"/>
                <a:gd name="T5" fmla="*/ 7 h 9"/>
                <a:gd name="T6" fmla="*/ 3 w 5"/>
                <a:gd name="T7" fmla="*/ 9 h 9"/>
                <a:gd name="T8" fmla="*/ 2 w 5"/>
                <a:gd name="T9" fmla="*/ 9 h 9"/>
                <a:gd name="T10" fmla="*/ 0 w 5"/>
                <a:gd name="T11" fmla="*/ 7 h 9"/>
                <a:gd name="T12" fmla="*/ 0 w 5"/>
                <a:gd name="T13" fmla="*/ 5 h 9"/>
                <a:gd name="T14" fmla="*/ 2 w 5"/>
                <a:gd name="T15" fmla="*/ 4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5"/>
                  </a:lnTo>
                  <a:lnTo>
                    <a:pt x="3" y="7"/>
                  </a:lnTo>
                  <a:lnTo>
                    <a:pt x="3" y="9"/>
                  </a:lnTo>
                  <a:lnTo>
                    <a:pt x="2" y="9"/>
                  </a:lnTo>
                  <a:lnTo>
                    <a:pt x="0" y="7"/>
                  </a:lnTo>
                  <a:lnTo>
                    <a:pt x="0" y="5"/>
                  </a:lnTo>
                  <a:lnTo>
                    <a:pt x="2" y="4"/>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8" name="Freeform 586"/>
            <p:cNvSpPr>
              <a:spLocks/>
            </p:cNvSpPr>
            <p:nvPr/>
          </p:nvSpPr>
          <p:spPr bwMode="auto">
            <a:xfrm>
              <a:off x="2384" y="2254"/>
              <a:ext cx="8" cy="13"/>
            </a:xfrm>
            <a:custGeom>
              <a:avLst/>
              <a:gdLst>
                <a:gd name="T0" fmla="*/ 11 w 14"/>
                <a:gd name="T1" fmla="*/ 0 h 25"/>
                <a:gd name="T2" fmla="*/ 13 w 14"/>
                <a:gd name="T3" fmla="*/ 0 h 25"/>
                <a:gd name="T4" fmla="*/ 14 w 14"/>
                <a:gd name="T5" fmla="*/ 1 h 25"/>
                <a:gd name="T6" fmla="*/ 14 w 14"/>
                <a:gd name="T7" fmla="*/ 3 h 25"/>
                <a:gd name="T8" fmla="*/ 14 w 14"/>
                <a:gd name="T9" fmla="*/ 7 h 25"/>
                <a:gd name="T10" fmla="*/ 14 w 14"/>
                <a:gd name="T11" fmla="*/ 12 h 25"/>
                <a:gd name="T12" fmla="*/ 13 w 14"/>
                <a:gd name="T13" fmla="*/ 18 h 25"/>
                <a:gd name="T14" fmla="*/ 9 w 14"/>
                <a:gd name="T15" fmla="*/ 25 h 25"/>
                <a:gd name="T16" fmla="*/ 4 w 14"/>
                <a:gd name="T17" fmla="*/ 21 h 25"/>
                <a:gd name="T18" fmla="*/ 2 w 14"/>
                <a:gd name="T19" fmla="*/ 18 h 25"/>
                <a:gd name="T20" fmla="*/ 0 w 14"/>
                <a:gd name="T21" fmla="*/ 16 h 25"/>
                <a:gd name="T22" fmla="*/ 0 w 14"/>
                <a:gd name="T23" fmla="*/ 12 h 25"/>
                <a:gd name="T24" fmla="*/ 0 w 14"/>
                <a:gd name="T25" fmla="*/ 9 h 25"/>
                <a:gd name="T26" fmla="*/ 2 w 14"/>
                <a:gd name="T27" fmla="*/ 5 h 25"/>
                <a:gd name="T28" fmla="*/ 4 w 14"/>
                <a:gd name="T29" fmla="*/ 3 h 25"/>
                <a:gd name="T30" fmla="*/ 5 w 14"/>
                <a:gd name="T31" fmla="*/ 1 h 25"/>
                <a:gd name="T32" fmla="*/ 7 w 14"/>
                <a:gd name="T33" fmla="*/ 0 h 25"/>
                <a:gd name="T34" fmla="*/ 11 w 14"/>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5">
                  <a:moveTo>
                    <a:pt x="11" y="0"/>
                  </a:moveTo>
                  <a:lnTo>
                    <a:pt x="13" y="0"/>
                  </a:lnTo>
                  <a:lnTo>
                    <a:pt x="14" y="1"/>
                  </a:lnTo>
                  <a:lnTo>
                    <a:pt x="14" y="3"/>
                  </a:lnTo>
                  <a:lnTo>
                    <a:pt x="14" y="7"/>
                  </a:lnTo>
                  <a:lnTo>
                    <a:pt x="14" y="12"/>
                  </a:lnTo>
                  <a:lnTo>
                    <a:pt x="13" y="18"/>
                  </a:lnTo>
                  <a:lnTo>
                    <a:pt x="9" y="25"/>
                  </a:lnTo>
                  <a:lnTo>
                    <a:pt x="4" y="21"/>
                  </a:lnTo>
                  <a:lnTo>
                    <a:pt x="2" y="18"/>
                  </a:lnTo>
                  <a:lnTo>
                    <a:pt x="0" y="16"/>
                  </a:lnTo>
                  <a:lnTo>
                    <a:pt x="0" y="12"/>
                  </a:lnTo>
                  <a:lnTo>
                    <a:pt x="0" y="9"/>
                  </a:lnTo>
                  <a:lnTo>
                    <a:pt x="2" y="5"/>
                  </a:lnTo>
                  <a:lnTo>
                    <a:pt x="4" y="3"/>
                  </a:lnTo>
                  <a:lnTo>
                    <a:pt x="5" y="1"/>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9" name="Freeform 587"/>
            <p:cNvSpPr>
              <a:spLocks/>
            </p:cNvSpPr>
            <p:nvPr/>
          </p:nvSpPr>
          <p:spPr bwMode="auto">
            <a:xfrm>
              <a:off x="2400" y="2341"/>
              <a:ext cx="3" cy="3"/>
            </a:xfrm>
            <a:custGeom>
              <a:avLst/>
              <a:gdLst>
                <a:gd name="T0" fmla="*/ 1 w 7"/>
                <a:gd name="T1" fmla="*/ 0 h 5"/>
                <a:gd name="T2" fmla="*/ 3 w 7"/>
                <a:gd name="T3" fmla="*/ 2 h 5"/>
                <a:gd name="T4" fmla="*/ 7 w 7"/>
                <a:gd name="T5" fmla="*/ 5 h 5"/>
                <a:gd name="T6" fmla="*/ 3 w 7"/>
                <a:gd name="T7" fmla="*/ 5 h 5"/>
                <a:gd name="T8" fmla="*/ 1 w 7"/>
                <a:gd name="T9" fmla="*/ 5 h 5"/>
                <a:gd name="T10" fmla="*/ 0 w 7"/>
                <a:gd name="T11" fmla="*/ 3 h 5"/>
                <a:gd name="T12" fmla="*/ 0 w 7"/>
                <a:gd name="T13" fmla="*/ 2 h 5"/>
                <a:gd name="T14" fmla="*/ 1 w 7"/>
                <a:gd name="T15" fmla="*/ 0 h 5"/>
                <a:gd name="T16" fmla="*/ 1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1" y="0"/>
                  </a:moveTo>
                  <a:lnTo>
                    <a:pt x="3" y="2"/>
                  </a:lnTo>
                  <a:lnTo>
                    <a:pt x="7" y="5"/>
                  </a:lnTo>
                  <a:lnTo>
                    <a:pt x="3" y="5"/>
                  </a:lnTo>
                  <a:lnTo>
                    <a:pt x="1" y="5"/>
                  </a:lnTo>
                  <a:lnTo>
                    <a:pt x="0" y="3"/>
                  </a:lnTo>
                  <a:lnTo>
                    <a:pt x="0"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0" name="Freeform 588"/>
            <p:cNvSpPr>
              <a:spLocks/>
            </p:cNvSpPr>
            <p:nvPr/>
          </p:nvSpPr>
          <p:spPr bwMode="auto">
            <a:xfrm>
              <a:off x="2360" y="2069"/>
              <a:ext cx="4" cy="3"/>
            </a:xfrm>
            <a:custGeom>
              <a:avLst/>
              <a:gdLst>
                <a:gd name="T0" fmla="*/ 2 w 7"/>
                <a:gd name="T1" fmla="*/ 0 h 5"/>
                <a:gd name="T2" fmla="*/ 4 w 7"/>
                <a:gd name="T3" fmla="*/ 1 h 5"/>
                <a:gd name="T4" fmla="*/ 7 w 7"/>
                <a:gd name="T5" fmla="*/ 5 h 5"/>
                <a:gd name="T6" fmla="*/ 4 w 7"/>
                <a:gd name="T7" fmla="*/ 5 h 5"/>
                <a:gd name="T8" fmla="*/ 2 w 7"/>
                <a:gd name="T9" fmla="*/ 3 h 5"/>
                <a:gd name="T10" fmla="*/ 0 w 7"/>
                <a:gd name="T11" fmla="*/ 3 h 5"/>
                <a:gd name="T12" fmla="*/ 0 w 7"/>
                <a:gd name="T13" fmla="*/ 1 h 5"/>
                <a:gd name="T14" fmla="*/ 2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4" y="1"/>
                  </a:lnTo>
                  <a:lnTo>
                    <a:pt x="7" y="5"/>
                  </a:lnTo>
                  <a:lnTo>
                    <a:pt x="4" y="5"/>
                  </a:lnTo>
                  <a:lnTo>
                    <a:pt x="2" y="3"/>
                  </a:lnTo>
                  <a:lnTo>
                    <a:pt x="0" y="3"/>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1" name="Freeform 589"/>
            <p:cNvSpPr>
              <a:spLocks/>
            </p:cNvSpPr>
            <p:nvPr/>
          </p:nvSpPr>
          <p:spPr bwMode="auto">
            <a:xfrm>
              <a:off x="2389" y="2295"/>
              <a:ext cx="2" cy="3"/>
            </a:xfrm>
            <a:custGeom>
              <a:avLst/>
              <a:gdLst>
                <a:gd name="T0" fmla="*/ 4 w 4"/>
                <a:gd name="T1" fmla="*/ 0 h 7"/>
                <a:gd name="T2" fmla="*/ 4 w 4"/>
                <a:gd name="T3" fmla="*/ 2 h 7"/>
                <a:gd name="T4" fmla="*/ 4 w 4"/>
                <a:gd name="T5" fmla="*/ 2 h 7"/>
                <a:gd name="T6" fmla="*/ 2 w 4"/>
                <a:gd name="T7" fmla="*/ 5 h 7"/>
                <a:gd name="T8" fmla="*/ 0 w 4"/>
                <a:gd name="T9" fmla="*/ 7 h 7"/>
                <a:gd name="T10" fmla="*/ 0 w 4"/>
                <a:gd name="T11" fmla="*/ 3 h 7"/>
                <a:gd name="T12" fmla="*/ 0 w 4"/>
                <a:gd name="T13" fmla="*/ 2 h 7"/>
                <a:gd name="T14" fmla="*/ 2 w 4"/>
                <a:gd name="T15" fmla="*/ 0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2"/>
                  </a:lnTo>
                  <a:lnTo>
                    <a:pt x="4" y="2"/>
                  </a:lnTo>
                  <a:lnTo>
                    <a:pt x="2"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2" name="Freeform 590"/>
            <p:cNvSpPr>
              <a:spLocks/>
            </p:cNvSpPr>
            <p:nvPr/>
          </p:nvSpPr>
          <p:spPr bwMode="auto">
            <a:xfrm>
              <a:off x="2352" y="2084"/>
              <a:ext cx="10" cy="4"/>
            </a:xfrm>
            <a:custGeom>
              <a:avLst/>
              <a:gdLst>
                <a:gd name="T0" fmla="*/ 9 w 20"/>
                <a:gd name="T1" fmla="*/ 0 h 9"/>
                <a:gd name="T2" fmla="*/ 14 w 20"/>
                <a:gd name="T3" fmla="*/ 1 h 9"/>
                <a:gd name="T4" fmla="*/ 18 w 20"/>
                <a:gd name="T5" fmla="*/ 1 h 9"/>
                <a:gd name="T6" fmla="*/ 20 w 20"/>
                <a:gd name="T7" fmla="*/ 3 h 9"/>
                <a:gd name="T8" fmla="*/ 18 w 20"/>
                <a:gd name="T9" fmla="*/ 5 h 9"/>
                <a:gd name="T10" fmla="*/ 18 w 20"/>
                <a:gd name="T11" fmla="*/ 7 h 9"/>
                <a:gd name="T12" fmla="*/ 14 w 20"/>
                <a:gd name="T13" fmla="*/ 7 h 9"/>
                <a:gd name="T14" fmla="*/ 11 w 20"/>
                <a:gd name="T15" fmla="*/ 9 h 9"/>
                <a:gd name="T16" fmla="*/ 9 w 20"/>
                <a:gd name="T17" fmla="*/ 9 h 9"/>
                <a:gd name="T18" fmla="*/ 5 w 20"/>
                <a:gd name="T19" fmla="*/ 9 h 9"/>
                <a:gd name="T20" fmla="*/ 2 w 20"/>
                <a:gd name="T21" fmla="*/ 9 h 9"/>
                <a:gd name="T22" fmla="*/ 0 w 20"/>
                <a:gd name="T23" fmla="*/ 9 h 9"/>
                <a:gd name="T24" fmla="*/ 0 w 20"/>
                <a:gd name="T25" fmla="*/ 7 h 9"/>
                <a:gd name="T26" fmla="*/ 2 w 20"/>
                <a:gd name="T27" fmla="*/ 5 h 9"/>
                <a:gd name="T28" fmla="*/ 4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1"/>
                  </a:lnTo>
                  <a:lnTo>
                    <a:pt x="18" y="1"/>
                  </a:lnTo>
                  <a:lnTo>
                    <a:pt x="20" y="3"/>
                  </a:lnTo>
                  <a:lnTo>
                    <a:pt x="18" y="5"/>
                  </a:lnTo>
                  <a:lnTo>
                    <a:pt x="18" y="7"/>
                  </a:lnTo>
                  <a:lnTo>
                    <a:pt x="14" y="7"/>
                  </a:lnTo>
                  <a:lnTo>
                    <a:pt x="11" y="9"/>
                  </a:lnTo>
                  <a:lnTo>
                    <a:pt x="9" y="9"/>
                  </a:lnTo>
                  <a:lnTo>
                    <a:pt x="5" y="9"/>
                  </a:lnTo>
                  <a:lnTo>
                    <a:pt x="2" y="9"/>
                  </a:lnTo>
                  <a:lnTo>
                    <a:pt x="0" y="9"/>
                  </a:lnTo>
                  <a:lnTo>
                    <a:pt x="0" y="7"/>
                  </a:lnTo>
                  <a:lnTo>
                    <a:pt x="2" y="5"/>
                  </a:lnTo>
                  <a:lnTo>
                    <a:pt x="4"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3" name="Freeform 591"/>
            <p:cNvSpPr>
              <a:spLocks/>
            </p:cNvSpPr>
            <p:nvPr/>
          </p:nvSpPr>
          <p:spPr bwMode="auto">
            <a:xfrm>
              <a:off x="2385" y="2298"/>
              <a:ext cx="4" cy="7"/>
            </a:xfrm>
            <a:custGeom>
              <a:avLst/>
              <a:gdLst>
                <a:gd name="T0" fmla="*/ 7 w 7"/>
                <a:gd name="T1" fmla="*/ 0 h 13"/>
                <a:gd name="T2" fmla="*/ 7 w 7"/>
                <a:gd name="T3" fmla="*/ 5 h 13"/>
                <a:gd name="T4" fmla="*/ 7 w 7"/>
                <a:gd name="T5" fmla="*/ 7 h 13"/>
                <a:gd name="T6" fmla="*/ 5 w 7"/>
                <a:gd name="T7" fmla="*/ 11 h 13"/>
                <a:gd name="T8" fmla="*/ 3 w 7"/>
                <a:gd name="T9" fmla="*/ 13 h 13"/>
                <a:gd name="T10" fmla="*/ 0 w 7"/>
                <a:gd name="T11" fmla="*/ 13 h 13"/>
                <a:gd name="T12" fmla="*/ 0 w 7"/>
                <a:gd name="T13" fmla="*/ 9 h 13"/>
                <a:gd name="T14" fmla="*/ 0 w 7"/>
                <a:gd name="T15" fmla="*/ 5 h 13"/>
                <a:gd name="T16" fmla="*/ 2 w 7"/>
                <a:gd name="T17" fmla="*/ 4 h 13"/>
                <a:gd name="T18" fmla="*/ 3 w 7"/>
                <a:gd name="T19" fmla="*/ 2 h 13"/>
                <a:gd name="T20" fmla="*/ 7 w 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3">
                  <a:moveTo>
                    <a:pt x="7" y="0"/>
                  </a:moveTo>
                  <a:lnTo>
                    <a:pt x="7" y="5"/>
                  </a:lnTo>
                  <a:lnTo>
                    <a:pt x="7" y="7"/>
                  </a:lnTo>
                  <a:lnTo>
                    <a:pt x="5" y="11"/>
                  </a:lnTo>
                  <a:lnTo>
                    <a:pt x="3" y="13"/>
                  </a:lnTo>
                  <a:lnTo>
                    <a:pt x="0" y="13"/>
                  </a:lnTo>
                  <a:lnTo>
                    <a:pt x="0" y="9"/>
                  </a:lnTo>
                  <a:lnTo>
                    <a:pt x="0" y="5"/>
                  </a:lnTo>
                  <a:lnTo>
                    <a:pt x="2" y="4"/>
                  </a:lnTo>
                  <a:lnTo>
                    <a:pt x="3"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4" name="Freeform 592"/>
            <p:cNvSpPr>
              <a:spLocks/>
            </p:cNvSpPr>
            <p:nvPr/>
          </p:nvSpPr>
          <p:spPr bwMode="auto">
            <a:xfrm>
              <a:off x="2381" y="2289"/>
              <a:ext cx="3" cy="4"/>
            </a:xfrm>
            <a:custGeom>
              <a:avLst/>
              <a:gdLst>
                <a:gd name="T0" fmla="*/ 5 w 5"/>
                <a:gd name="T1" fmla="*/ 0 h 7"/>
                <a:gd name="T2" fmla="*/ 5 w 5"/>
                <a:gd name="T3" fmla="*/ 3 h 7"/>
                <a:gd name="T4" fmla="*/ 3 w 5"/>
                <a:gd name="T5" fmla="*/ 5 h 7"/>
                <a:gd name="T6" fmla="*/ 2 w 5"/>
                <a:gd name="T7" fmla="*/ 7 h 7"/>
                <a:gd name="T8" fmla="*/ 2 w 5"/>
                <a:gd name="T9" fmla="*/ 7 h 7"/>
                <a:gd name="T10" fmla="*/ 0 w 5"/>
                <a:gd name="T11" fmla="*/ 7 h 7"/>
                <a:gd name="T12" fmla="*/ 0 w 5"/>
                <a:gd name="T13" fmla="*/ 5 h 7"/>
                <a:gd name="T14" fmla="*/ 2 w 5"/>
                <a:gd name="T15" fmla="*/ 3 h 7"/>
                <a:gd name="T16" fmla="*/ 5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0"/>
                  </a:moveTo>
                  <a:lnTo>
                    <a:pt x="5" y="3"/>
                  </a:lnTo>
                  <a:lnTo>
                    <a:pt x="3" y="5"/>
                  </a:lnTo>
                  <a:lnTo>
                    <a:pt x="2" y="7"/>
                  </a:lnTo>
                  <a:lnTo>
                    <a:pt x="2" y="7"/>
                  </a:lnTo>
                  <a:lnTo>
                    <a:pt x="0"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5" name="Freeform 593"/>
            <p:cNvSpPr>
              <a:spLocks/>
            </p:cNvSpPr>
            <p:nvPr/>
          </p:nvSpPr>
          <p:spPr bwMode="auto">
            <a:xfrm>
              <a:off x="2372" y="2302"/>
              <a:ext cx="3" cy="3"/>
            </a:xfrm>
            <a:custGeom>
              <a:avLst/>
              <a:gdLst>
                <a:gd name="T0" fmla="*/ 3 w 7"/>
                <a:gd name="T1" fmla="*/ 0 h 6"/>
                <a:gd name="T2" fmla="*/ 5 w 7"/>
                <a:gd name="T3" fmla="*/ 0 h 6"/>
                <a:gd name="T4" fmla="*/ 7 w 7"/>
                <a:gd name="T5" fmla="*/ 2 h 6"/>
                <a:gd name="T6" fmla="*/ 7 w 7"/>
                <a:gd name="T7" fmla="*/ 4 h 6"/>
                <a:gd name="T8" fmla="*/ 5 w 7"/>
                <a:gd name="T9" fmla="*/ 6 h 6"/>
                <a:gd name="T10" fmla="*/ 3 w 7"/>
                <a:gd name="T11" fmla="*/ 6 h 6"/>
                <a:gd name="T12" fmla="*/ 1 w 7"/>
                <a:gd name="T13" fmla="*/ 4 h 6"/>
                <a:gd name="T14" fmla="*/ 0 w 7"/>
                <a:gd name="T15" fmla="*/ 0 h 6"/>
                <a:gd name="T16" fmla="*/ 3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0"/>
                  </a:moveTo>
                  <a:lnTo>
                    <a:pt x="5" y="0"/>
                  </a:lnTo>
                  <a:lnTo>
                    <a:pt x="7" y="2"/>
                  </a:lnTo>
                  <a:lnTo>
                    <a:pt x="7" y="4"/>
                  </a:lnTo>
                  <a:lnTo>
                    <a:pt x="5" y="6"/>
                  </a:lnTo>
                  <a:lnTo>
                    <a:pt x="3" y="6"/>
                  </a:lnTo>
                  <a:lnTo>
                    <a:pt x="1"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6" name="Freeform 594"/>
            <p:cNvSpPr>
              <a:spLocks/>
            </p:cNvSpPr>
            <p:nvPr/>
          </p:nvSpPr>
          <p:spPr bwMode="auto">
            <a:xfrm>
              <a:off x="2367" y="2299"/>
              <a:ext cx="5" cy="4"/>
            </a:xfrm>
            <a:custGeom>
              <a:avLst/>
              <a:gdLst>
                <a:gd name="T0" fmla="*/ 5 w 9"/>
                <a:gd name="T1" fmla="*/ 0 h 7"/>
                <a:gd name="T2" fmla="*/ 7 w 9"/>
                <a:gd name="T3" fmla="*/ 2 h 7"/>
                <a:gd name="T4" fmla="*/ 9 w 9"/>
                <a:gd name="T5" fmla="*/ 5 h 7"/>
                <a:gd name="T6" fmla="*/ 0 w 9"/>
                <a:gd name="T7" fmla="*/ 7 h 7"/>
                <a:gd name="T8" fmla="*/ 0 w 9"/>
                <a:gd name="T9" fmla="*/ 3 h 7"/>
                <a:gd name="T10" fmla="*/ 1 w 9"/>
                <a:gd name="T11" fmla="*/ 2 h 7"/>
                <a:gd name="T12" fmla="*/ 3 w 9"/>
                <a:gd name="T13" fmla="*/ 0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lnTo>
                    <a:pt x="7" y="2"/>
                  </a:lnTo>
                  <a:lnTo>
                    <a:pt x="9" y="5"/>
                  </a:lnTo>
                  <a:lnTo>
                    <a:pt x="0" y="7"/>
                  </a:lnTo>
                  <a:lnTo>
                    <a:pt x="0" y="3"/>
                  </a:lnTo>
                  <a:lnTo>
                    <a:pt x="1"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7" name="Freeform 595"/>
            <p:cNvSpPr>
              <a:spLocks/>
            </p:cNvSpPr>
            <p:nvPr/>
          </p:nvSpPr>
          <p:spPr bwMode="auto">
            <a:xfrm>
              <a:off x="2366" y="2303"/>
              <a:ext cx="2" cy="4"/>
            </a:xfrm>
            <a:custGeom>
              <a:avLst/>
              <a:gdLst>
                <a:gd name="T0" fmla="*/ 4 w 5"/>
                <a:gd name="T1" fmla="*/ 0 h 7"/>
                <a:gd name="T2" fmla="*/ 5 w 5"/>
                <a:gd name="T3" fmla="*/ 4 h 7"/>
                <a:gd name="T4" fmla="*/ 4 w 5"/>
                <a:gd name="T5" fmla="*/ 7 h 7"/>
                <a:gd name="T6" fmla="*/ 2 w 5"/>
                <a:gd name="T7" fmla="*/ 7 h 7"/>
                <a:gd name="T8" fmla="*/ 2 w 5"/>
                <a:gd name="T9" fmla="*/ 7 h 7"/>
                <a:gd name="T10" fmla="*/ 0 w 5"/>
                <a:gd name="T11" fmla="*/ 7 h 7"/>
                <a:gd name="T12" fmla="*/ 0 w 5"/>
                <a:gd name="T13" fmla="*/ 5 h 7"/>
                <a:gd name="T14" fmla="*/ 2 w 5"/>
                <a:gd name="T15" fmla="*/ 4 h 7"/>
                <a:gd name="T16" fmla="*/ 4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0"/>
                  </a:moveTo>
                  <a:lnTo>
                    <a:pt x="5" y="4"/>
                  </a:lnTo>
                  <a:lnTo>
                    <a:pt x="4" y="7"/>
                  </a:lnTo>
                  <a:lnTo>
                    <a:pt x="2" y="7"/>
                  </a:lnTo>
                  <a:lnTo>
                    <a:pt x="2" y="7"/>
                  </a:lnTo>
                  <a:lnTo>
                    <a:pt x="0" y="7"/>
                  </a:lnTo>
                  <a:lnTo>
                    <a:pt x="0" y="5"/>
                  </a:lnTo>
                  <a:lnTo>
                    <a:pt x="2" y="4"/>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sp>
        <p:nvSpPr>
          <p:cNvPr id="261" name="TextBox 260"/>
          <p:cNvSpPr txBox="1"/>
          <p:nvPr/>
        </p:nvSpPr>
        <p:spPr>
          <a:xfrm>
            <a:off x="2357422" y="1071546"/>
            <a:ext cx="4223147" cy="923925"/>
          </a:xfrm>
          <a:prstGeom prst="rect">
            <a:avLst/>
          </a:prstGeom>
          <a:noFill/>
          <a:effectLst>
            <a:outerShdw blurRad="50800" dist="38100" dir="5400000" algn="t" rotWithShape="0">
              <a:prstClr val="black">
                <a:alpha val="40000"/>
              </a:prstClr>
            </a:outerShdw>
          </a:effectLst>
        </p:spPr>
        <p:txBody>
          <a:bodyPr>
            <a:spAutoFit/>
          </a:bodyPr>
          <a:lstStyle/>
          <a:p>
            <a:pPr algn="ctr" eaLnBrk="1" fontAlgn="auto" hangingPunct="1">
              <a:spcBef>
                <a:spcPts val="0"/>
              </a:spcBef>
              <a:spcAft>
                <a:spcPts val="0"/>
              </a:spcAft>
              <a:defRPr/>
            </a:pPr>
            <a:r>
              <a:rPr lang="fa-IR" sz="5400" dirty="0">
                <a:solidFill>
                  <a:schemeClr val="bg1"/>
                </a:solidFill>
                <a:latin typeface="Lato Heavy" panose="020F0902020204030203" pitchFamily="34" charset="0"/>
                <a:ea typeface="Roboto Medium" panose="02000000000000000000" pitchFamily="2" charset="0"/>
                <a:cs typeface="B Titr" pitchFamily="2" charset="-78"/>
              </a:rPr>
              <a:t>اهداف</a:t>
            </a:r>
            <a:endParaRPr lang="en-US" sz="5400" dirty="0">
              <a:solidFill>
                <a:schemeClr val="bg1"/>
              </a:solidFill>
              <a:latin typeface="Lato Heavy" panose="020F0902020204030203" pitchFamily="34" charset="0"/>
              <a:ea typeface="Roboto Medium" panose="02000000000000000000" pitchFamily="2" charset="0"/>
              <a:cs typeface="B Titr" pitchFamily="2" charset="-78"/>
            </a:endParaRPr>
          </a:p>
        </p:txBody>
      </p:sp>
      <p:sp>
        <p:nvSpPr>
          <p:cNvPr id="262" name="TextBox 261"/>
          <p:cNvSpPr txBox="1">
            <a:spLocks noChangeArrowheads="1"/>
          </p:cNvSpPr>
          <p:nvPr/>
        </p:nvSpPr>
        <p:spPr bwMode="auto">
          <a:xfrm>
            <a:off x="714348" y="2714620"/>
            <a:ext cx="7572428" cy="3785652"/>
          </a:xfrm>
          <a:prstGeom prst="rect">
            <a:avLst/>
          </a:prstGeom>
          <a:noFill/>
          <a:ln w="9525">
            <a:noFill/>
            <a:miter lim="800000"/>
            <a:headEnd/>
            <a:tailEnd/>
          </a:ln>
        </p:spPr>
        <p:txBody>
          <a:bodyPr wrap="square">
            <a:spAutoFit/>
          </a:bodyPr>
          <a:lstStyle/>
          <a:p>
            <a:pPr algn="just" rtl="1">
              <a:lnSpc>
                <a:spcPct val="200000"/>
              </a:lnSpc>
            </a:pPr>
            <a:r>
              <a:rPr lang="ar-SA" sz="2000" dirty="0">
                <a:cs typeface="B Nazanin" pitchFamily="2" charset="-78"/>
              </a:rPr>
              <a:t>ارتقاء کیفیت تعلیم و تربیت؛ با اولویت دوره ابتدایی؛</a:t>
            </a:r>
            <a:endParaRPr lang="en-US" sz="2000" dirty="0">
              <a:cs typeface="B Nazanin" pitchFamily="2" charset="-78"/>
            </a:endParaRPr>
          </a:p>
          <a:p>
            <a:pPr algn="just" rtl="1">
              <a:lnSpc>
                <a:spcPct val="200000"/>
              </a:lnSpc>
            </a:pPr>
            <a:r>
              <a:rPr lang="ar-SA" sz="2000" dirty="0">
                <a:cs typeface="B Nazanin" pitchFamily="2" charset="-78"/>
              </a:rPr>
              <a:t>عدالت محوری با کاهش نابرابری در برخورداری از فرصت های تعلیم و تربیت؛ </a:t>
            </a:r>
            <a:endParaRPr lang="en-US" sz="2000" dirty="0">
              <a:cs typeface="B Nazanin" pitchFamily="2" charset="-78"/>
            </a:endParaRPr>
          </a:p>
          <a:p>
            <a:pPr algn="just" rtl="1">
              <a:lnSpc>
                <a:spcPct val="200000"/>
              </a:lnSpc>
            </a:pPr>
            <a:r>
              <a:rPr lang="ar-SA" sz="2000" dirty="0">
                <a:cs typeface="B Nazanin" pitchFamily="2" charset="-78"/>
              </a:rPr>
              <a:t>بازنگری و بازمهندسی ساختارها، رویه ها و روش ها، در جهت تقویت مدرسه محوری؛</a:t>
            </a:r>
            <a:endParaRPr lang="en-US" sz="2000" dirty="0">
              <a:cs typeface="B Nazanin" pitchFamily="2" charset="-78"/>
            </a:endParaRPr>
          </a:p>
          <a:p>
            <a:pPr algn="just" rtl="1">
              <a:lnSpc>
                <a:spcPct val="200000"/>
              </a:lnSpc>
            </a:pPr>
            <a:r>
              <a:rPr lang="ar-SA" sz="2000" dirty="0">
                <a:cs typeface="B Nazanin" pitchFamily="2" charset="-78"/>
              </a:rPr>
              <a:t>ارتقاء منزلت اجتماعی و جایگاه حرفه ای سرمایه انسانی آموزش و پرورش؛ با تأکید بر نقش الگویی معلم؛</a:t>
            </a:r>
            <a:endParaRPr lang="en-US" sz="2000" dirty="0">
              <a:cs typeface="B Nazanin" pitchFamily="2" charset="-78"/>
            </a:endParaRPr>
          </a:p>
          <a:p>
            <a:pPr algn="just" rtl="1">
              <a:lnSpc>
                <a:spcPct val="200000"/>
              </a:lnSpc>
            </a:pPr>
            <a:r>
              <a:rPr lang="ar-SA" sz="2000" dirty="0">
                <a:cs typeface="B Nazanin" pitchFamily="2" charset="-78"/>
              </a:rPr>
              <a:t>توسعه فناوری اطلاعات، به عنوان پیشران تحول آموزش و پرورش.</a:t>
            </a:r>
            <a:endParaRPr lang="en-US" sz="2000" dirty="0">
              <a:cs typeface="B Nazanin" pitchFamily="2" charset="-78"/>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61"/>
                                        </p:tgtEl>
                                        <p:attrNameLst>
                                          <p:attrName>style.visibility</p:attrName>
                                        </p:attrNameLst>
                                      </p:cBhvr>
                                      <p:to>
                                        <p:strVal val="visible"/>
                                      </p:to>
                                    </p:set>
                                    <p:anim calcmode="lin" valueType="num">
                                      <p:cBhvr>
                                        <p:cTn id="13" dur="1000" fill="hold"/>
                                        <p:tgtEl>
                                          <p:spTgt spid="261"/>
                                        </p:tgtEl>
                                        <p:attrNameLst>
                                          <p:attrName>ppt_w</p:attrName>
                                        </p:attrNameLst>
                                      </p:cBhvr>
                                      <p:tavLst>
                                        <p:tav tm="0">
                                          <p:val>
                                            <p:fltVal val="0"/>
                                          </p:val>
                                        </p:tav>
                                        <p:tav tm="100000">
                                          <p:val>
                                            <p:strVal val="#ppt_w"/>
                                          </p:val>
                                        </p:tav>
                                      </p:tavLst>
                                    </p:anim>
                                    <p:anim calcmode="lin" valueType="num">
                                      <p:cBhvr>
                                        <p:cTn id="14" dur="1000" fill="hold"/>
                                        <p:tgtEl>
                                          <p:spTgt spid="261"/>
                                        </p:tgtEl>
                                        <p:attrNameLst>
                                          <p:attrName>ppt_h</p:attrName>
                                        </p:attrNameLst>
                                      </p:cBhvr>
                                      <p:tavLst>
                                        <p:tav tm="0">
                                          <p:val>
                                            <p:fltVal val="0"/>
                                          </p:val>
                                        </p:tav>
                                        <p:tav tm="100000">
                                          <p:val>
                                            <p:strVal val="#ppt_h"/>
                                          </p:val>
                                        </p:tav>
                                      </p:tavLst>
                                    </p:anim>
                                    <p:animEffect transition="in" filter="fade">
                                      <p:cBhvr>
                                        <p:cTn id="15" dur="1000"/>
                                        <p:tgtEl>
                                          <p:spTgt spid="261"/>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62"/>
                                        </p:tgtEl>
                                        <p:attrNameLst>
                                          <p:attrName>style.visibility</p:attrName>
                                        </p:attrNameLst>
                                      </p:cBhvr>
                                      <p:to>
                                        <p:strVal val="visible"/>
                                      </p:to>
                                    </p:set>
                                    <p:animEffect transition="in" filter="fade">
                                      <p:cBhvr>
                                        <p:cTn id="19"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P spid="26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4"/>
          <p:cNvSpPr txBox="1">
            <a:spLocks noChangeArrowheads="1"/>
          </p:cNvSpPr>
          <p:nvPr/>
        </p:nvSpPr>
        <p:spPr bwMode="auto">
          <a:xfrm rot="-5400000">
            <a:off x="8711010" y="6578522"/>
            <a:ext cx="573087" cy="246221"/>
          </a:xfrm>
          <a:prstGeom prst="rect">
            <a:avLst/>
          </a:prstGeom>
          <a:noFill/>
          <a:ln w="9525">
            <a:noFill/>
            <a:miter lim="800000"/>
            <a:headEnd/>
            <a:tailEnd/>
          </a:ln>
        </p:spPr>
        <p:txBody>
          <a:bodyPr>
            <a:spAutoFit/>
          </a:bodyPr>
          <a:lstStyle/>
          <a:p>
            <a:pPr algn="r" eaLnBrk="1" hangingPunct="1"/>
            <a:fld id="{52FEBAAC-5BB7-44BB-ACC8-7078B094CBE9}" type="slidenum">
              <a:rPr lang="en-US" sz="1000">
                <a:solidFill>
                  <a:schemeClr val="bg1"/>
                </a:solidFill>
                <a:latin typeface="Roboto" pitchFamily="2" charset="0"/>
                <a:ea typeface="Roboto" pitchFamily="2" charset="0"/>
                <a:cs typeface="Roboto" pitchFamily="2" charset="0"/>
              </a:rPr>
              <a:pPr algn="r" eaLnBrk="1" hangingPunct="1"/>
              <a:t>51</a:t>
            </a:fld>
            <a:endParaRPr lang="en-US" sz="1000">
              <a:solidFill>
                <a:schemeClr val="bg1"/>
              </a:solidFill>
              <a:latin typeface="Roboto" pitchFamily="2" charset="0"/>
              <a:ea typeface="Roboto" pitchFamily="2" charset="0"/>
              <a:cs typeface="Roboto" pitchFamily="2" charset="0"/>
            </a:endParaRPr>
          </a:p>
        </p:txBody>
      </p:sp>
      <p:sp>
        <p:nvSpPr>
          <p:cNvPr id="8" name="TextBox 7"/>
          <p:cNvSpPr txBox="1"/>
          <p:nvPr/>
        </p:nvSpPr>
        <p:spPr>
          <a:xfrm>
            <a:off x="714348" y="1357298"/>
            <a:ext cx="7733109" cy="634020"/>
          </a:xfrm>
          <a:prstGeom prst="rect">
            <a:avLst/>
          </a:prstGeom>
          <a:noFill/>
        </p:spPr>
        <p:txBody>
          <a:bodyPr>
            <a:spAutoFit/>
          </a:bodyPr>
          <a:lstStyle/>
          <a:p>
            <a:pPr algn="r" eaLnBrk="1" fontAlgn="auto" hangingPunct="1">
              <a:lnSpc>
                <a:spcPct val="80000"/>
              </a:lnSpc>
              <a:spcBef>
                <a:spcPts val="0"/>
              </a:spcBef>
              <a:spcAft>
                <a:spcPts val="0"/>
              </a:spcAft>
              <a:defRPr/>
            </a:pPr>
            <a:r>
              <a:rPr lang="ar-SA" sz="4400" b="1" dirty="0">
                <a:cs typeface="B Titr" pitchFamily="2" charset="-78"/>
              </a:rPr>
              <a:t>راهبردها و سیاست ها</a:t>
            </a:r>
            <a:endParaRPr lang="en-US" sz="4400" dirty="0">
              <a:solidFill>
                <a:schemeClr val="bg1">
                  <a:lumMod val="50000"/>
                </a:schemeClr>
              </a:solidFill>
              <a:latin typeface="Lato Semibold" panose="020F0702020204030203" pitchFamily="34" charset="0"/>
              <a:cs typeface="B Titr" pitchFamily="2" charset="-78"/>
            </a:endParaRPr>
          </a:p>
        </p:txBody>
      </p:sp>
      <p:grpSp>
        <p:nvGrpSpPr>
          <p:cNvPr id="2" name="Group 2"/>
          <p:cNvGrpSpPr/>
          <p:nvPr/>
        </p:nvGrpSpPr>
        <p:grpSpPr>
          <a:xfrm>
            <a:off x="0" y="2214554"/>
            <a:ext cx="5264040" cy="3615323"/>
            <a:chOff x="1798439" y="1984866"/>
            <a:chExt cx="7018720" cy="3615323"/>
          </a:xfrm>
          <a:solidFill>
            <a:srgbClr val="FFC000"/>
          </a:solidFill>
        </p:grpSpPr>
        <p:sp>
          <p:nvSpPr>
            <p:cNvPr id="10" name="Flowchart: Terminator 9"/>
            <p:cNvSpPr/>
            <p:nvPr/>
          </p:nvSpPr>
          <p:spPr>
            <a:xfrm rot="21559415">
              <a:off x="2915879" y="2732753"/>
              <a:ext cx="4648737"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lowchart: Terminator 10"/>
            <p:cNvSpPr/>
            <p:nvPr/>
          </p:nvSpPr>
          <p:spPr>
            <a:xfrm rot="21559415">
              <a:off x="2074935" y="3460261"/>
              <a:ext cx="4867021"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lowchart: Terminator 11"/>
            <p:cNvSpPr/>
            <p:nvPr/>
          </p:nvSpPr>
          <p:spPr>
            <a:xfrm rot="21559415">
              <a:off x="2910988" y="4173911"/>
              <a:ext cx="4650079"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lowchart: Terminator 12"/>
            <p:cNvSpPr/>
            <p:nvPr/>
          </p:nvSpPr>
          <p:spPr>
            <a:xfrm rot="21559415">
              <a:off x="3548278" y="2008301"/>
              <a:ext cx="4398760"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lowchart: Terminator 13"/>
            <p:cNvSpPr/>
            <p:nvPr/>
          </p:nvSpPr>
          <p:spPr>
            <a:xfrm rot="21559415">
              <a:off x="3544561" y="4882293"/>
              <a:ext cx="4403366"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Flowchart: Terminator 17"/>
            <p:cNvSpPr/>
            <p:nvPr/>
          </p:nvSpPr>
          <p:spPr>
            <a:xfrm rot="21559415">
              <a:off x="6681231" y="1984866"/>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Flowchart: Terminator 18"/>
            <p:cNvSpPr/>
            <p:nvPr/>
          </p:nvSpPr>
          <p:spPr>
            <a:xfrm rot="21559415">
              <a:off x="6681232" y="4862350"/>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Flowchart: Terminator 19"/>
            <p:cNvSpPr/>
            <p:nvPr/>
          </p:nvSpPr>
          <p:spPr>
            <a:xfrm rot="21559415">
              <a:off x="6034603" y="2718332"/>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Flowchart: Terminator 20"/>
            <p:cNvSpPr/>
            <p:nvPr/>
          </p:nvSpPr>
          <p:spPr>
            <a:xfrm rot="21559415">
              <a:off x="6030940" y="4156841"/>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Flowchart: Terminator 21"/>
            <p:cNvSpPr/>
            <p:nvPr/>
          </p:nvSpPr>
          <p:spPr>
            <a:xfrm rot="21559415">
              <a:off x="5230655" y="3441966"/>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Flowchart: Terminator 22"/>
            <p:cNvSpPr/>
            <p:nvPr/>
          </p:nvSpPr>
          <p:spPr>
            <a:xfrm rot="21559415">
              <a:off x="3544652" y="2024248"/>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Flowchart: Terminator 23"/>
            <p:cNvSpPr/>
            <p:nvPr/>
          </p:nvSpPr>
          <p:spPr>
            <a:xfrm rot="21559415">
              <a:off x="3544651" y="490145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Flowchart: Terminator 24"/>
            <p:cNvSpPr/>
            <p:nvPr/>
          </p:nvSpPr>
          <p:spPr>
            <a:xfrm rot="21559415">
              <a:off x="2672199" y="2756691"/>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Flowchart: Terminator 25"/>
            <p:cNvSpPr/>
            <p:nvPr/>
          </p:nvSpPr>
          <p:spPr>
            <a:xfrm rot="21559415">
              <a:off x="2665959" y="4197845"/>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Flowchart: Terminator 26"/>
            <p:cNvSpPr/>
            <p:nvPr/>
          </p:nvSpPr>
          <p:spPr>
            <a:xfrm rot="21559415">
              <a:off x="1798439" y="3494846"/>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Flowchart: Terminator 28"/>
            <p:cNvSpPr/>
            <p:nvPr/>
          </p:nvSpPr>
          <p:spPr>
            <a:xfrm rot="21559415">
              <a:off x="7049561" y="3439174"/>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4"/>
          <p:cNvSpPr txBox="1">
            <a:spLocks noChangeArrowheads="1"/>
          </p:cNvSpPr>
          <p:nvPr/>
        </p:nvSpPr>
        <p:spPr bwMode="auto">
          <a:xfrm rot="-5400000">
            <a:off x="8711010" y="6578522"/>
            <a:ext cx="573087" cy="246221"/>
          </a:xfrm>
          <a:prstGeom prst="rect">
            <a:avLst/>
          </a:prstGeom>
          <a:noFill/>
          <a:ln w="9525">
            <a:noFill/>
            <a:miter lim="800000"/>
            <a:headEnd/>
            <a:tailEnd/>
          </a:ln>
        </p:spPr>
        <p:txBody>
          <a:bodyPr>
            <a:spAutoFit/>
          </a:bodyPr>
          <a:lstStyle/>
          <a:p>
            <a:pPr algn="r" eaLnBrk="1" hangingPunct="1"/>
            <a:fld id="{16D8FE6E-4B9C-4898-A639-37E91AEA4441}" type="slidenum">
              <a:rPr lang="en-US" sz="1000">
                <a:solidFill>
                  <a:schemeClr val="bg1"/>
                </a:solidFill>
                <a:latin typeface="Roboto" pitchFamily="2" charset="0"/>
                <a:ea typeface="Roboto" pitchFamily="2" charset="0"/>
                <a:cs typeface="Roboto" pitchFamily="2" charset="0"/>
              </a:rPr>
              <a:pPr algn="r" eaLnBrk="1" hangingPunct="1"/>
              <a:t>52</a:t>
            </a:fld>
            <a:endParaRPr lang="en-US" sz="1000">
              <a:solidFill>
                <a:schemeClr val="bg1"/>
              </a:solidFill>
              <a:latin typeface="Roboto" pitchFamily="2" charset="0"/>
              <a:ea typeface="Roboto" pitchFamily="2" charset="0"/>
              <a:cs typeface="Roboto" pitchFamily="2" charset="0"/>
            </a:endParaRPr>
          </a:p>
        </p:txBody>
      </p:sp>
      <p:sp>
        <p:nvSpPr>
          <p:cNvPr id="8" name="TextBox 7"/>
          <p:cNvSpPr txBox="1"/>
          <p:nvPr/>
        </p:nvSpPr>
        <p:spPr>
          <a:xfrm>
            <a:off x="3299222" y="1554163"/>
            <a:ext cx="5048250" cy="781752"/>
          </a:xfrm>
          <a:prstGeom prst="rect">
            <a:avLst/>
          </a:prstGeom>
          <a:noFill/>
        </p:spPr>
        <p:txBody>
          <a:bodyPr>
            <a:spAutoFit/>
          </a:bodyPr>
          <a:lstStyle/>
          <a:p>
            <a:pPr eaLnBrk="1" fontAlgn="auto" hangingPunct="1">
              <a:lnSpc>
                <a:spcPct val="80000"/>
              </a:lnSpc>
              <a:spcBef>
                <a:spcPts val="0"/>
              </a:spcBef>
              <a:spcAft>
                <a:spcPts val="0"/>
              </a:spcAft>
              <a:defRPr/>
            </a:pPr>
            <a:r>
              <a:rPr lang="fa-IR" sz="2800" b="1" dirty="0">
                <a:cs typeface="B Titr" pitchFamily="2" charset="-78"/>
              </a:rPr>
              <a:t>1- </a:t>
            </a:r>
            <a:r>
              <a:rPr lang="ar-SA" sz="2800" b="1" dirty="0">
                <a:cs typeface="B Titr" pitchFamily="2" charset="-78"/>
              </a:rPr>
              <a:t>ارتقاء راهبری و مدیریت در آموزش و پرورش</a:t>
            </a:r>
            <a:endParaRPr lang="en-US" sz="2800" dirty="0">
              <a:solidFill>
                <a:schemeClr val="bg1">
                  <a:lumMod val="50000"/>
                </a:schemeClr>
              </a:solidFill>
              <a:latin typeface="Lato Semibold" panose="020F0702020204030203" pitchFamily="34" charset="0"/>
              <a:cs typeface="B Titr" pitchFamily="2" charset="-78"/>
            </a:endParaRPr>
          </a:p>
        </p:txBody>
      </p:sp>
      <p:grpSp>
        <p:nvGrpSpPr>
          <p:cNvPr id="2" name="Group 1"/>
          <p:cNvGrpSpPr/>
          <p:nvPr/>
        </p:nvGrpSpPr>
        <p:grpSpPr>
          <a:xfrm>
            <a:off x="428596" y="0"/>
            <a:ext cx="2728824" cy="4401857"/>
            <a:chOff x="489379" y="-34678"/>
            <a:chExt cx="4555074" cy="5387018"/>
          </a:xfrm>
          <a:solidFill>
            <a:srgbClr val="FFC000"/>
          </a:solidFill>
        </p:grpSpPr>
        <p:sp>
          <p:nvSpPr>
            <p:cNvPr id="10" name="Flowchart: Terminator 9"/>
            <p:cNvSpPr/>
            <p:nvPr/>
          </p:nvSpPr>
          <p:spPr>
            <a:xfrm rot="7941478">
              <a:off x="1697975" y="2661835"/>
              <a:ext cx="4032291"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lowchart: Terminator 10"/>
            <p:cNvSpPr/>
            <p:nvPr/>
          </p:nvSpPr>
          <p:spPr>
            <a:xfrm rot="7941478">
              <a:off x="412592" y="2892158"/>
              <a:ext cx="4221629"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lowchart: Terminator 11"/>
            <p:cNvSpPr/>
            <p:nvPr/>
          </p:nvSpPr>
          <p:spPr>
            <a:xfrm rot="7941478">
              <a:off x="646925" y="1675184"/>
              <a:ext cx="4033455"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lowchart: Terminator 13"/>
            <p:cNvSpPr/>
            <p:nvPr/>
          </p:nvSpPr>
          <p:spPr>
            <a:xfrm rot="7941478">
              <a:off x="-123075" y="1576786"/>
              <a:ext cx="3819457"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Flowchart: Terminator 18"/>
            <p:cNvSpPr/>
            <p:nvPr/>
          </p:nvSpPr>
          <p:spPr>
            <a:xfrm rot="7941478">
              <a:off x="-45052" y="262634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Flowchart: Terminator 19"/>
            <p:cNvSpPr/>
            <p:nvPr/>
          </p:nvSpPr>
          <p:spPr>
            <a:xfrm rot="7941478">
              <a:off x="1963389" y="3616851"/>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Flowchart: Terminator 20"/>
            <p:cNvSpPr/>
            <p:nvPr/>
          </p:nvSpPr>
          <p:spPr>
            <a:xfrm rot="7941478">
              <a:off x="914420" y="2632481"/>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Flowchart: Terminator 21"/>
            <p:cNvSpPr/>
            <p:nvPr/>
          </p:nvSpPr>
          <p:spPr>
            <a:xfrm rot="7941478">
              <a:off x="2537063" y="1920766"/>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Flowchart: Terminator 23"/>
            <p:cNvSpPr/>
            <p:nvPr/>
          </p:nvSpPr>
          <p:spPr>
            <a:xfrm rot="7941478">
              <a:off x="1591455" y="816216"/>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Flowchart: Terminator 24"/>
            <p:cNvSpPr/>
            <p:nvPr/>
          </p:nvSpPr>
          <p:spPr>
            <a:xfrm rot="7941478">
              <a:off x="3754550" y="1642167"/>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Flowchart: Terminator 25"/>
            <p:cNvSpPr/>
            <p:nvPr/>
          </p:nvSpPr>
          <p:spPr>
            <a:xfrm rot="7941478">
              <a:off x="2705405" y="654109"/>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Flowchart: Terminator 26"/>
            <p:cNvSpPr/>
            <p:nvPr/>
          </p:nvSpPr>
          <p:spPr>
            <a:xfrm rot="7941478">
              <a:off x="3811286" y="49975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Flowchart: Terminator 28"/>
            <p:cNvSpPr/>
            <p:nvPr/>
          </p:nvSpPr>
          <p:spPr>
            <a:xfrm rot="7941478">
              <a:off x="754458" y="3876705"/>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30" name="Content Placeholder 2"/>
          <p:cNvSpPr txBox="1">
            <a:spLocks/>
          </p:cNvSpPr>
          <p:nvPr/>
        </p:nvSpPr>
        <p:spPr>
          <a:xfrm>
            <a:off x="785786" y="2714620"/>
            <a:ext cx="7324747" cy="1879600"/>
          </a:xfrm>
          <a:prstGeom prst="rect">
            <a:avLst/>
          </a:prstGeom>
        </p:spPr>
        <p:txBody>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rtl="1">
              <a:defRPr/>
            </a:pPr>
            <a:r>
              <a:rPr lang="ar-SA" sz="1400" b="1" dirty="0" smtClean="0">
                <a:cs typeface="B Zar" pitchFamily="2" charset="-78"/>
              </a:rPr>
              <a:t>همسوسازی مقررات، وظایف، فرآیندها، رویه ها و فعالیتهای جاری، با سند تحول و تغییرات ساختار نظام آموزشی</a:t>
            </a:r>
            <a:r>
              <a:rPr lang="fa-IR" sz="1400" b="1" dirty="0" smtClean="0">
                <a:cs typeface="B Zar" pitchFamily="2" charset="-78"/>
              </a:rPr>
              <a:t>؛</a:t>
            </a:r>
          </a:p>
          <a:p>
            <a:pPr rtl="1">
              <a:defRPr/>
            </a:pPr>
            <a:endParaRPr lang="en-US" sz="1400" b="1" dirty="0" smtClean="0">
              <a:cs typeface="B Zar" pitchFamily="2" charset="-78"/>
            </a:endParaRPr>
          </a:p>
          <a:p>
            <a:pPr rtl="1">
              <a:defRPr/>
            </a:pPr>
            <a:r>
              <a:rPr lang="ar-SA" sz="1400" b="1" dirty="0" smtClean="0">
                <a:cs typeface="B Zar" pitchFamily="2" charset="-78"/>
              </a:rPr>
              <a:t>چابک سازی تشکیلات و کاهش تمرکز و تصدی گری؛ همراه با افزایش اختیارات و مسئولیت های مدیران صف و مدارس؛</a:t>
            </a:r>
            <a:endParaRPr lang="fa-IR" sz="1400" b="1" dirty="0" smtClean="0">
              <a:cs typeface="B Zar" pitchFamily="2" charset="-78"/>
            </a:endParaRPr>
          </a:p>
          <a:p>
            <a:pPr rtl="1">
              <a:defRPr/>
            </a:pPr>
            <a:endParaRPr lang="en-US" sz="1400" b="1" dirty="0" smtClean="0">
              <a:cs typeface="B Zar" pitchFamily="2" charset="-78"/>
            </a:endParaRPr>
          </a:p>
          <a:p>
            <a:pPr rtl="1">
              <a:defRPr/>
            </a:pPr>
            <a:r>
              <a:rPr lang="ar-SA" sz="1400" b="1" dirty="0" smtClean="0">
                <a:cs typeface="B Zar" pitchFamily="2" charset="-78"/>
              </a:rPr>
              <a:t>طراحی و اجرای الگوی مدرسه محوری و بهبود مدیریت مدرسه(آموزشگاهی)؛ با تأکید بر توانمندسازی مدیران مدارس؛</a:t>
            </a:r>
            <a:endParaRPr lang="fa-IR" sz="1400" b="1" dirty="0" smtClean="0">
              <a:cs typeface="B Zar" pitchFamily="2" charset="-78"/>
            </a:endParaRPr>
          </a:p>
          <a:p>
            <a:pPr rtl="1">
              <a:defRPr/>
            </a:pPr>
            <a:endParaRPr lang="en-US" sz="1400" b="1" dirty="0" smtClean="0">
              <a:cs typeface="B Zar" pitchFamily="2" charset="-78"/>
            </a:endParaRPr>
          </a:p>
          <a:p>
            <a:pPr rtl="1">
              <a:defRPr/>
            </a:pPr>
            <a:r>
              <a:rPr lang="ar-SA" sz="1400" b="1" dirty="0" smtClean="0">
                <a:cs typeface="B Zar" pitchFamily="2" charset="-78"/>
              </a:rPr>
              <a:t>رعایت شأن و موضع سیاست گذاری اجرایی اداره کل و تعیین نقش اداره کل و مناطق در امور اجرایی؛</a:t>
            </a:r>
            <a:endParaRPr lang="fa-IR" sz="1400" b="1" dirty="0" smtClean="0">
              <a:cs typeface="B Zar" pitchFamily="2" charset="-78"/>
            </a:endParaRPr>
          </a:p>
          <a:p>
            <a:pPr rtl="1">
              <a:defRPr/>
            </a:pPr>
            <a:endParaRPr lang="en-US" sz="1400" b="1" dirty="0" smtClean="0">
              <a:cs typeface="B Zar" pitchFamily="2" charset="-78"/>
            </a:endParaRPr>
          </a:p>
          <a:p>
            <a:pPr rtl="1">
              <a:defRPr/>
            </a:pPr>
            <a:r>
              <a:rPr lang="ar-SA" sz="1400" b="1" dirty="0" smtClean="0">
                <a:cs typeface="B Zar" pitchFamily="2" charset="-78"/>
              </a:rPr>
              <a:t>نهادینه کردن نظام مدیریت عملکرد و برنامه محوری و استقرار نظام تضمین کیفیت.</a:t>
            </a:r>
            <a:endParaRPr lang="en-US" sz="1400" b="1" dirty="0" smtClean="0">
              <a:cs typeface="B Zar" pitchFamily="2" charset="-78"/>
            </a:endParaRPr>
          </a:p>
          <a:p>
            <a:pPr algn="l" fontAlgn="auto">
              <a:lnSpc>
                <a:spcPct val="50000"/>
              </a:lnSpc>
              <a:defRPr/>
            </a:pPr>
            <a:endParaRPr lang="en-US" sz="1100" dirty="0" smtClean="0">
              <a:solidFill>
                <a:schemeClr val="bg1">
                  <a:lumMod val="65000"/>
                </a:schemeClr>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4"/>
          <p:cNvSpPr txBox="1">
            <a:spLocks noChangeArrowheads="1"/>
          </p:cNvSpPr>
          <p:nvPr/>
        </p:nvSpPr>
        <p:spPr bwMode="auto">
          <a:xfrm rot="-5400000">
            <a:off x="8711010" y="6578522"/>
            <a:ext cx="573087" cy="246221"/>
          </a:xfrm>
          <a:prstGeom prst="rect">
            <a:avLst/>
          </a:prstGeom>
          <a:noFill/>
          <a:ln w="9525">
            <a:noFill/>
            <a:miter lim="800000"/>
            <a:headEnd/>
            <a:tailEnd/>
          </a:ln>
        </p:spPr>
        <p:txBody>
          <a:bodyPr>
            <a:spAutoFit/>
          </a:bodyPr>
          <a:lstStyle/>
          <a:p>
            <a:pPr algn="r" eaLnBrk="1" hangingPunct="1"/>
            <a:fld id="{7FC4C811-32C0-4DB8-87C0-BD59CB6F5BA1}" type="slidenum">
              <a:rPr lang="en-US" sz="1000">
                <a:solidFill>
                  <a:schemeClr val="bg1"/>
                </a:solidFill>
                <a:latin typeface="Roboto" pitchFamily="2" charset="0"/>
                <a:ea typeface="Roboto" pitchFamily="2" charset="0"/>
                <a:cs typeface="Roboto" pitchFamily="2" charset="0"/>
              </a:rPr>
              <a:pPr algn="r" eaLnBrk="1" hangingPunct="1"/>
              <a:t>53</a:t>
            </a:fld>
            <a:endParaRPr lang="en-US" sz="1000">
              <a:solidFill>
                <a:schemeClr val="bg1"/>
              </a:solidFill>
              <a:latin typeface="Roboto" pitchFamily="2" charset="0"/>
              <a:ea typeface="Roboto" pitchFamily="2" charset="0"/>
              <a:cs typeface="Roboto" pitchFamily="2" charset="0"/>
            </a:endParaRPr>
          </a:p>
        </p:txBody>
      </p:sp>
      <p:sp>
        <p:nvSpPr>
          <p:cNvPr id="21507" name="TextBox 5"/>
          <p:cNvSpPr txBox="1">
            <a:spLocks noChangeArrowheads="1"/>
          </p:cNvSpPr>
          <p:nvPr/>
        </p:nvSpPr>
        <p:spPr bwMode="auto">
          <a:xfrm rot="-5400000">
            <a:off x="8090298" y="5399009"/>
            <a:ext cx="1814512" cy="246221"/>
          </a:xfrm>
          <a:prstGeom prst="rect">
            <a:avLst/>
          </a:prstGeom>
          <a:noFill/>
          <a:ln w="9525">
            <a:noFill/>
            <a:miter lim="800000"/>
            <a:headEnd/>
            <a:tailEnd/>
          </a:ln>
        </p:spPr>
        <p:txBody>
          <a:bodyPr>
            <a:spAutoFit/>
          </a:bodyPr>
          <a:lstStyle/>
          <a:p>
            <a:pPr eaLnBrk="1" hangingPunct="1"/>
            <a:r>
              <a:rPr lang="fa-IR" sz="1000">
                <a:cs typeface="B Titr" pitchFamily="2" charset="-78"/>
              </a:rPr>
              <a:t>راهبرد ها و سياست هاي اجرايي </a:t>
            </a:r>
          </a:p>
        </p:txBody>
      </p:sp>
      <p:sp>
        <p:nvSpPr>
          <p:cNvPr id="8" name="TextBox 7"/>
          <p:cNvSpPr txBox="1"/>
          <p:nvPr/>
        </p:nvSpPr>
        <p:spPr>
          <a:xfrm>
            <a:off x="2861073" y="1554164"/>
            <a:ext cx="5049440" cy="437043"/>
          </a:xfrm>
          <a:prstGeom prst="rect">
            <a:avLst/>
          </a:prstGeom>
          <a:noFill/>
        </p:spPr>
        <p:txBody>
          <a:bodyPr>
            <a:spAutoFit/>
          </a:bodyPr>
          <a:lstStyle/>
          <a:p>
            <a:pPr algn="r" eaLnBrk="1" fontAlgn="auto" hangingPunct="1">
              <a:lnSpc>
                <a:spcPct val="80000"/>
              </a:lnSpc>
              <a:spcBef>
                <a:spcPts val="0"/>
              </a:spcBef>
              <a:spcAft>
                <a:spcPts val="0"/>
              </a:spcAft>
              <a:defRPr/>
            </a:pPr>
            <a:r>
              <a:rPr lang="fa-IR" sz="2800" b="1" dirty="0">
                <a:cs typeface="B Titr" pitchFamily="2" charset="-78"/>
              </a:rPr>
              <a:t>2-</a:t>
            </a:r>
            <a:r>
              <a:rPr lang="ar-SA" sz="2800" b="1" dirty="0">
                <a:cs typeface="B Titr" pitchFamily="2" charset="-78"/>
              </a:rPr>
              <a:t>ارتقاء مدیریت منابع انسانی</a:t>
            </a:r>
            <a:endParaRPr lang="en-US" sz="2800" dirty="0">
              <a:solidFill>
                <a:schemeClr val="bg1">
                  <a:lumMod val="50000"/>
                </a:schemeClr>
              </a:solidFill>
              <a:latin typeface="Lato Semibold" panose="020F0702020204030203" pitchFamily="34" charset="0"/>
              <a:cs typeface="B Titr" pitchFamily="2" charset="-78"/>
            </a:endParaRPr>
          </a:p>
        </p:txBody>
      </p:sp>
      <p:grpSp>
        <p:nvGrpSpPr>
          <p:cNvPr id="2" name="Group 1"/>
          <p:cNvGrpSpPr/>
          <p:nvPr/>
        </p:nvGrpSpPr>
        <p:grpSpPr>
          <a:xfrm>
            <a:off x="156265" y="0"/>
            <a:ext cx="2728824" cy="4401857"/>
            <a:chOff x="489379" y="-34678"/>
            <a:chExt cx="4555074" cy="5387018"/>
          </a:xfrm>
          <a:solidFill>
            <a:srgbClr val="FFC000"/>
          </a:solidFill>
        </p:grpSpPr>
        <p:sp>
          <p:nvSpPr>
            <p:cNvPr id="10" name="Flowchart: Terminator 9"/>
            <p:cNvSpPr/>
            <p:nvPr/>
          </p:nvSpPr>
          <p:spPr>
            <a:xfrm rot="7941478">
              <a:off x="1697975" y="2661835"/>
              <a:ext cx="4032291"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lowchart: Terminator 10"/>
            <p:cNvSpPr/>
            <p:nvPr/>
          </p:nvSpPr>
          <p:spPr>
            <a:xfrm rot="7941478">
              <a:off x="412592" y="2892158"/>
              <a:ext cx="4221629"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lowchart: Terminator 11"/>
            <p:cNvSpPr/>
            <p:nvPr/>
          </p:nvSpPr>
          <p:spPr>
            <a:xfrm rot="7941478">
              <a:off x="646925" y="1675184"/>
              <a:ext cx="4033455"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lowchart: Terminator 13"/>
            <p:cNvSpPr/>
            <p:nvPr/>
          </p:nvSpPr>
          <p:spPr>
            <a:xfrm rot="7941478">
              <a:off x="-123075" y="1576786"/>
              <a:ext cx="3819457"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Flowchart: Terminator 18"/>
            <p:cNvSpPr/>
            <p:nvPr/>
          </p:nvSpPr>
          <p:spPr>
            <a:xfrm rot="7941478">
              <a:off x="-45052" y="262634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Flowchart: Terminator 19"/>
            <p:cNvSpPr/>
            <p:nvPr/>
          </p:nvSpPr>
          <p:spPr>
            <a:xfrm rot="7941478">
              <a:off x="1963389" y="3616851"/>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Flowchart: Terminator 20"/>
            <p:cNvSpPr/>
            <p:nvPr/>
          </p:nvSpPr>
          <p:spPr>
            <a:xfrm rot="7941478">
              <a:off x="914420" y="2632481"/>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Flowchart: Terminator 21"/>
            <p:cNvSpPr/>
            <p:nvPr/>
          </p:nvSpPr>
          <p:spPr>
            <a:xfrm rot="7941478">
              <a:off x="2537063" y="1920766"/>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Flowchart: Terminator 23"/>
            <p:cNvSpPr/>
            <p:nvPr/>
          </p:nvSpPr>
          <p:spPr>
            <a:xfrm rot="7941478">
              <a:off x="1591455" y="816216"/>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Flowchart: Terminator 24"/>
            <p:cNvSpPr/>
            <p:nvPr/>
          </p:nvSpPr>
          <p:spPr>
            <a:xfrm rot="7941478">
              <a:off x="3754550" y="1642167"/>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Flowchart: Terminator 25"/>
            <p:cNvSpPr/>
            <p:nvPr/>
          </p:nvSpPr>
          <p:spPr>
            <a:xfrm rot="7941478">
              <a:off x="2705405" y="654109"/>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Flowchart: Terminator 26"/>
            <p:cNvSpPr/>
            <p:nvPr/>
          </p:nvSpPr>
          <p:spPr>
            <a:xfrm rot="7941478">
              <a:off x="3811286" y="49975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Flowchart: Terminator 28"/>
            <p:cNvSpPr/>
            <p:nvPr/>
          </p:nvSpPr>
          <p:spPr>
            <a:xfrm rot="7941478">
              <a:off x="754458" y="3876705"/>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30" name="Content Placeholder 2"/>
          <p:cNvSpPr txBox="1">
            <a:spLocks/>
          </p:cNvSpPr>
          <p:nvPr/>
        </p:nvSpPr>
        <p:spPr>
          <a:xfrm>
            <a:off x="769144" y="2457450"/>
            <a:ext cx="6043613" cy="1879600"/>
          </a:xfrm>
          <a:prstGeom prst="rect">
            <a:avLst/>
          </a:prstGeom>
        </p:spPr>
        <p:txBody>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rtl="1">
              <a:defRPr/>
            </a:pPr>
            <a:r>
              <a:rPr lang="ar-SA" sz="1400" b="1" dirty="0" smtClean="0">
                <a:cs typeface="B Zar" pitchFamily="2" charset="-78"/>
              </a:rPr>
              <a:t>ساماندهی، بهسازی و متناسب سازی شاخص های اصلی منابع انسانی، با تأکید بر طراحی و تدوین برنامه بلند مدت نیروی انسانی؛</a:t>
            </a:r>
            <a:endParaRPr lang="fa-IR" sz="1400" b="1" dirty="0" smtClean="0">
              <a:cs typeface="B Zar" pitchFamily="2" charset="-78"/>
            </a:endParaRPr>
          </a:p>
          <a:p>
            <a:pPr rtl="1">
              <a:defRPr/>
            </a:pPr>
            <a:endParaRPr lang="en-US" sz="1400" b="1" dirty="0" smtClean="0">
              <a:cs typeface="B Zar" pitchFamily="2" charset="-78"/>
            </a:endParaRPr>
          </a:p>
          <a:p>
            <a:pPr rtl="1">
              <a:defRPr/>
            </a:pPr>
            <a:r>
              <a:rPr lang="ar-SA" sz="1400" b="1" dirty="0" smtClean="0">
                <a:cs typeface="B Zar" pitchFamily="2" charset="-78"/>
              </a:rPr>
              <a:t>ارتقاء انگیزه و منزلت حرفه ای، فرهنگی و اجتماعی فرهنگیان و بزرگداشت سرمایه های نمادین و مفاخر تعلیم و تربیت کشور و تکریم بازنشستگان؛</a:t>
            </a:r>
            <a:endParaRPr lang="fa-IR" sz="1400" b="1" dirty="0" smtClean="0">
              <a:cs typeface="B Zar" pitchFamily="2" charset="-78"/>
            </a:endParaRPr>
          </a:p>
          <a:p>
            <a:pPr rtl="1">
              <a:defRPr/>
            </a:pPr>
            <a:endParaRPr lang="en-US" sz="1400" b="1" dirty="0" smtClean="0">
              <a:cs typeface="B Zar" pitchFamily="2" charset="-78"/>
            </a:endParaRPr>
          </a:p>
          <a:p>
            <a:pPr rtl="1">
              <a:defRPr/>
            </a:pPr>
            <a:r>
              <a:rPr lang="ar-SA" sz="1400" b="1" dirty="0" smtClean="0">
                <a:cs typeface="B Zar" pitchFamily="2" charset="-78"/>
              </a:rPr>
              <a:t>همیاری با وزارت متبوع در طراحی و تدوین و اجرای نظام سنجش صلاحیت حرفه ای و رتبه بندی معلمان؛</a:t>
            </a:r>
            <a:endParaRPr lang="fa-IR" sz="1400" b="1" dirty="0" smtClean="0">
              <a:cs typeface="B Zar" pitchFamily="2" charset="-78"/>
            </a:endParaRPr>
          </a:p>
          <a:p>
            <a:pPr rtl="1">
              <a:defRPr/>
            </a:pPr>
            <a:endParaRPr lang="en-US" sz="1400" b="1" dirty="0" smtClean="0">
              <a:cs typeface="B Zar" pitchFamily="2" charset="-78"/>
            </a:endParaRPr>
          </a:p>
          <a:p>
            <a:pPr rtl="1">
              <a:defRPr/>
            </a:pPr>
            <a:r>
              <a:rPr lang="ar-SA" sz="1400" b="1" dirty="0" smtClean="0">
                <a:cs typeface="B Zar" pitchFamily="2" charset="-78"/>
              </a:rPr>
              <a:t>توسعه دوره های بازآموزی معلمان، با بهره گیری از فناوری های نوین؛</a:t>
            </a:r>
            <a:endParaRPr lang="en-US" sz="1400" b="1" dirty="0" smtClean="0">
              <a:cs typeface="B Zar" pitchFamily="2" charset="-78"/>
            </a:endParaRPr>
          </a:p>
          <a:p>
            <a:pPr algn="l" fontAlgn="auto">
              <a:lnSpc>
                <a:spcPct val="50000"/>
              </a:lnSpc>
              <a:defRPr/>
            </a:pPr>
            <a:endParaRPr lang="en-US" sz="1100" dirty="0" smtClean="0">
              <a:solidFill>
                <a:schemeClr val="bg1">
                  <a:lumMod val="65000"/>
                </a:schemeClr>
              </a:solidFill>
            </a:endParaRPr>
          </a:p>
        </p:txBody>
      </p:sp>
      <p:grpSp>
        <p:nvGrpSpPr>
          <p:cNvPr id="3" name="Group 3"/>
          <p:cNvGrpSpPr/>
          <p:nvPr/>
        </p:nvGrpSpPr>
        <p:grpSpPr>
          <a:xfrm>
            <a:off x="6538756" y="2706702"/>
            <a:ext cx="2423948" cy="4151298"/>
            <a:chOff x="7136699" y="1508690"/>
            <a:chExt cx="4538683" cy="5403572"/>
          </a:xfrm>
          <a:solidFill>
            <a:srgbClr val="FFC000"/>
          </a:solidFill>
        </p:grpSpPr>
        <p:sp>
          <p:nvSpPr>
            <p:cNvPr id="31" name="Flowchart: Terminator 30"/>
            <p:cNvSpPr/>
            <p:nvPr/>
          </p:nvSpPr>
          <p:spPr>
            <a:xfrm rot="18715164">
              <a:off x="6434308" y="3509567"/>
              <a:ext cx="4032291"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Flowchart: Terminator 31"/>
            <p:cNvSpPr/>
            <p:nvPr/>
          </p:nvSpPr>
          <p:spPr>
            <a:xfrm rot="18715164">
              <a:off x="7528556" y="3270137"/>
              <a:ext cx="4221629"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Flowchart: Terminator 32"/>
            <p:cNvSpPr/>
            <p:nvPr/>
          </p:nvSpPr>
          <p:spPr>
            <a:xfrm rot="18715164">
              <a:off x="7491715" y="4488149"/>
              <a:ext cx="4033455"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Flowchart: Terminator 34"/>
            <p:cNvSpPr/>
            <p:nvPr/>
          </p:nvSpPr>
          <p:spPr>
            <a:xfrm rot="18715164">
              <a:off x="8476441" y="4579831"/>
              <a:ext cx="3819457"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Flowchart: Terminator 36"/>
            <p:cNvSpPr/>
            <p:nvPr/>
          </p:nvSpPr>
          <p:spPr>
            <a:xfrm rot="18715164">
              <a:off x="10442215" y="3523049"/>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 name="Flowchart: Terminator 37"/>
            <p:cNvSpPr/>
            <p:nvPr/>
          </p:nvSpPr>
          <p:spPr>
            <a:xfrm rot="18715164">
              <a:off x="8426252" y="254794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Flowchart: Terminator 38"/>
            <p:cNvSpPr/>
            <p:nvPr/>
          </p:nvSpPr>
          <p:spPr>
            <a:xfrm rot="18715164">
              <a:off x="9482725" y="3524255"/>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0" name="Flowchart: Terminator 39"/>
            <p:cNvSpPr/>
            <p:nvPr/>
          </p:nvSpPr>
          <p:spPr>
            <a:xfrm rot="18715164">
              <a:off x="7865577" y="4248370"/>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Flowchart: Terminator 41"/>
            <p:cNvSpPr/>
            <p:nvPr/>
          </p:nvSpPr>
          <p:spPr>
            <a:xfrm rot="18715164">
              <a:off x="8819612" y="5345650"/>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Flowchart: Terminator 42"/>
            <p:cNvSpPr/>
            <p:nvPr/>
          </p:nvSpPr>
          <p:spPr>
            <a:xfrm rot="18715164">
              <a:off x="6650258" y="4536280"/>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4" name="Flowchart: Terminator 43"/>
            <p:cNvSpPr/>
            <p:nvPr/>
          </p:nvSpPr>
          <p:spPr>
            <a:xfrm rot="18715164">
              <a:off x="7706935" y="5516278"/>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5" name="Flowchart: Terminator 44"/>
            <p:cNvSpPr/>
            <p:nvPr/>
          </p:nvSpPr>
          <p:spPr>
            <a:xfrm rot="18715164">
              <a:off x="6602268" y="5679095"/>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6" name="Flowchart: Terminator 45"/>
            <p:cNvSpPr/>
            <p:nvPr/>
          </p:nvSpPr>
          <p:spPr>
            <a:xfrm rot="18715164">
              <a:off x="9633159" y="2278844"/>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4"/>
          <p:cNvSpPr txBox="1">
            <a:spLocks noChangeArrowheads="1"/>
          </p:cNvSpPr>
          <p:nvPr/>
        </p:nvSpPr>
        <p:spPr bwMode="auto">
          <a:xfrm rot="-5400000">
            <a:off x="8711010" y="6578522"/>
            <a:ext cx="573087" cy="246221"/>
          </a:xfrm>
          <a:prstGeom prst="rect">
            <a:avLst/>
          </a:prstGeom>
          <a:noFill/>
          <a:ln w="9525">
            <a:noFill/>
            <a:miter lim="800000"/>
            <a:headEnd/>
            <a:tailEnd/>
          </a:ln>
        </p:spPr>
        <p:txBody>
          <a:bodyPr>
            <a:spAutoFit/>
          </a:bodyPr>
          <a:lstStyle/>
          <a:p>
            <a:pPr algn="r" eaLnBrk="1" hangingPunct="1"/>
            <a:fld id="{D6EADF80-5879-4BB1-97C7-3797F3CD45B6}" type="slidenum">
              <a:rPr lang="en-US" sz="1000">
                <a:solidFill>
                  <a:schemeClr val="bg1"/>
                </a:solidFill>
                <a:latin typeface="Roboto" pitchFamily="2" charset="0"/>
                <a:ea typeface="Roboto" pitchFamily="2" charset="0"/>
                <a:cs typeface="Roboto" pitchFamily="2" charset="0"/>
              </a:rPr>
              <a:pPr algn="r" eaLnBrk="1" hangingPunct="1"/>
              <a:t>54</a:t>
            </a:fld>
            <a:endParaRPr lang="en-US" sz="1000">
              <a:solidFill>
                <a:schemeClr val="bg1"/>
              </a:solidFill>
              <a:latin typeface="Roboto" pitchFamily="2" charset="0"/>
              <a:ea typeface="Roboto" pitchFamily="2" charset="0"/>
              <a:cs typeface="Roboto" pitchFamily="2" charset="0"/>
            </a:endParaRPr>
          </a:p>
        </p:txBody>
      </p:sp>
      <p:sp>
        <p:nvSpPr>
          <p:cNvPr id="22531" name="TextBox 5"/>
          <p:cNvSpPr txBox="1">
            <a:spLocks noChangeArrowheads="1"/>
          </p:cNvSpPr>
          <p:nvPr/>
        </p:nvSpPr>
        <p:spPr bwMode="auto">
          <a:xfrm rot="-5400000">
            <a:off x="8090298" y="5399009"/>
            <a:ext cx="1814512" cy="246221"/>
          </a:xfrm>
          <a:prstGeom prst="rect">
            <a:avLst/>
          </a:prstGeom>
          <a:noFill/>
          <a:ln w="9525">
            <a:noFill/>
            <a:miter lim="800000"/>
            <a:headEnd/>
            <a:tailEnd/>
          </a:ln>
        </p:spPr>
        <p:txBody>
          <a:bodyPr>
            <a:spAutoFit/>
          </a:bodyPr>
          <a:lstStyle/>
          <a:p>
            <a:pPr eaLnBrk="1" hangingPunct="1"/>
            <a:r>
              <a:rPr lang="fa-IR" sz="1000">
                <a:cs typeface="B Titr" pitchFamily="2" charset="-78"/>
              </a:rPr>
              <a:t>راهبرد ها و سياست هاي اجرايي </a:t>
            </a:r>
          </a:p>
        </p:txBody>
      </p:sp>
      <p:sp>
        <p:nvSpPr>
          <p:cNvPr id="8" name="TextBox 7"/>
          <p:cNvSpPr txBox="1"/>
          <p:nvPr/>
        </p:nvSpPr>
        <p:spPr>
          <a:xfrm>
            <a:off x="2861073" y="1554164"/>
            <a:ext cx="5049440" cy="781752"/>
          </a:xfrm>
          <a:prstGeom prst="rect">
            <a:avLst/>
          </a:prstGeom>
          <a:noFill/>
        </p:spPr>
        <p:txBody>
          <a:bodyPr>
            <a:spAutoFit/>
          </a:bodyPr>
          <a:lstStyle/>
          <a:p>
            <a:pPr algn="r" eaLnBrk="1" fontAlgn="auto" hangingPunct="1">
              <a:lnSpc>
                <a:spcPct val="80000"/>
              </a:lnSpc>
              <a:spcBef>
                <a:spcPts val="0"/>
              </a:spcBef>
              <a:spcAft>
                <a:spcPts val="0"/>
              </a:spcAft>
              <a:defRPr/>
            </a:pPr>
            <a:r>
              <a:rPr lang="fa-IR" sz="2800" b="1" dirty="0">
                <a:cs typeface="B Titr" pitchFamily="2" charset="-78"/>
              </a:rPr>
              <a:t>3-</a:t>
            </a:r>
            <a:r>
              <a:rPr lang="ar-SA" sz="2800" b="1" dirty="0">
                <a:cs typeface="B Titr" pitchFamily="2" charset="-78"/>
              </a:rPr>
              <a:t>توسعه مشارکت در آموزش و پرورش</a:t>
            </a:r>
            <a:endParaRPr lang="en-US" sz="2800" dirty="0">
              <a:solidFill>
                <a:schemeClr val="bg1">
                  <a:lumMod val="50000"/>
                </a:schemeClr>
              </a:solidFill>
              <a:latin typeface="Lato Semibold" panose="020F0702020204030203" pitchFamily="34" charset="0"/>
              <a:cs typeface="B Titr" pitchFamily="2" charset="-78"/>
            </a:endParaRPr>
          </a:p>
        </p:txBody>
      </p:sp>
      <p:grpSp>
        <p:nvGrpSpPr>
          <p:cNvPr id="2" name="Group 1"/>
          <p:cNvGrpSpPr/>
          <p:nvPr/>
        </p:nvGrpSpPr>
        <p:grpSpPr>
          <a:xfrm>
            <a:off x="156265" y="0"/>
            <a:ext cx="2728824" cy="4401857"/>
            <a:chOff x="489379" y="-34678"/>
            <a:chExt cx="4555074" cy="5387018"/>
          </a:xfrm>
          <a:solidFill>
            <a:srgbClr val="FFC000"/>
          </a:solidFill>
        </p:grpSpPr>
        <p:sp>
          <p:nvSpPr>
            <p:cNvPr id="10" name="Flowchart: Terminator 9"/>
            <p:cNvSpPr/>
            <p:nvPr/>
          </p:nvSpPr>
          <p:spPr>
            <a:xfrm rot="7941478">
              <a:off x="1697975" y="2661835"/>
              <a:ext cx="4032291"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lowchart: Terminator 10"/>
            <p:cNvSpPr/>
            <p:nvPr/>
          </p:nvSpPr>
          <p:spPr>
            <a:xfrm rot="7941478">
              <a:off x="412592" y="2892158"/>
              <a:ext cx="4221629"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lowchart: Terminator 11"/>
            <p:cNvSpPr/>
            <p:nvPr/>
          </p:nvSpPr>
          <p:spPr>
            <a:xfrm rot="7941478">
              <a:off x="646925" y="1675184"/>
              <a:ext cx="4033455"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lowchart: Terminator 13"/>
            <p:cNvSpPr/>
            <p:nvPr/>
          </p:nvSpPr>
          <p:spPr>
            <a:xfrm rot="7941478">
              <a:off x="-123075" y="1576786"/>
              <a:ext cx="3819457"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Flowchart: Terminator 18"/>
            <p:cNvSpPr/>
            <p:nvPr/>
          </p:nvSpPr>
          <p:spPr>
            <a:xfrm rot="7941478">
              <a:off x="-45052" y="262634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Flowchart: Terminator 19"/>
            <p:cNvSpPr/>
            <p:nvPr/>
          </p:nvSpPr>
          <p:spPr>
            <a:xfrm rot="7941478">
              <a:off x="1963389" y="3616851"/>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Flowchart: Terminator 20"/>
            <p:cNvSpPr/>
            <p:nvPr/>
          </p:nvSpPr>
          <p:spPr>
            <a:xfrm rot="7941478">
              <a:off x="914420" y="2632481"/>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Flowchart: Terminator 21"/>
            <p:cNvSpPr/>
            <p:nvPr/>
          </p:nvSpPr>
          <p:spPr>
            <a:xfrm rot="7941478">
              <a:off x="2537063" y="1920766"/>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Flowchart: Terminator 23"/>
            <p:cNvSpPr/>
            <p:nvPr/>
          </p:nvSpPr>
          <p:spPr>
            <a:xfrm rot="7941478">
              <a:off x="1591455" y="816216"/>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Flowchart: Terminator 24"/>
            <p:cNvSpPr/>
            <p:nvPr/>
          </p:nvSpPr>
          <p:spPr>
            <a:xfrm rot="7941478">
              <a:off x="3754550" y="1642167"/>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Flowchart: Terminator 25"/>
            <p:cNvSpPr/>
            <p:nvPr/>
          </p:nvSpPr>
          <p:spPr>
            <a:xfrm rot="7941478">
              <a:off x="2705405" y="654109"/>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Flowchart: Terminator 26"/>
            <p:cNvSpPr/>
            <p:nvPr/>
          </p:nvSpPr>
          <p:spPr>
            <a:xfrm rot="7941478">
              <a:off x="3811286" y="49975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Flowchart: Terminator 28"/>
            <p:cNvSpPr/>
            <p:nvPr/>
          </p:nvSpPr>
          <p:spPr>
            <a:xfrm rot="7941478">
              <a:off x="754458" y="3876705"/>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30" name="Content Placeholder 2"/>
          <p:cNvSpPr txBox="1">
            <a:spLocks/>
          </p:cNvSpPr>
          <p:nvPr/>
        </p:nvSpPr>
        <p:spPr>
          <a:xfrm>
            <a:off x="283369" y="2441575"/>
            <a:ext cx="6101954" cy="1879600"/>
          </a:xfrm>
          <a:prstGeom prst="rect">
            <a:avLst/>
          </a:prstGeom>
        </p:spPr>
        <p:txBody>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rtl="1">
              <a:defRPr/>
            </a:pPr>
            <a:r>
              <a:rPr lang="ar-SA" sz="1400" b="1" dirty="0" smtClean="0">
                <a:cs typeface="B Zar" pitchFamily="2" charset="-78"/>
              </a:rPr>
              <a:t>ارتقاء نقش و افزایش مشارکت خانواده در تعلیم و تربیت؛ با تأکید بر افزایش اختیارات انجمن اولیا و مربیان؛</a:t>
            </a:r>
            <a:endParaRPr lang="fa-IR" sz="1400" b="1" dirty="0" smtClean="0">
              <a:cs typeface="B Zar" pitchFamily="2" charset="-78"/>
            </a:endParaRPr>
          </a:p>
          <a:p>
            <a:pPr rtl="1">
              <a:defRPr/>
            </a:pPr>
            <a:endParaRPr lang="en-US" sz="1400" b="1" dirty="0" smtClean="0">
              <a:cs typeface="B Zar" pitchFamily="2" charset="-78"/>
            </a:endParaRPr>
          </a:p>
          <a:p>
            <a:pPr rtl="1">
              <a:defRPr/>
            </a:pPr>
            <a:r>
              <a:rPr lang="ar-SA" sz="1400" b="1" dirty="0" smtClean="0">
                <a:cs typeface="B Zar" pitchFamily="2" charset="-78"/>
              </a:rPr>
              <a:t>توسعه مشارکت دانش آموزان در امور آموزشی، پرورشی و ورزشی مدرسه و تقویت شوراها و تشکل های دانش آموزی؛</a:t>
            </a:r>
            <a:endParaRPr lang="fa-IR" sz="1400" b="1" dirty="0" smtClean="0">
              <a:cs typeface="B Zar" pitchFamily="2" charset="-78"/>
            </a:endParaRPr>
          </a:p>
          <a:p>
            <a:pPr rtl="1">
              <a:defRPr/>
            </a:pPr>
            <a:endParaRPr lang="en-US" sz="1400" b="1" dirty="0" smtClean="0">
              <a:cs typeface="B Zar" pitchFamily="2" charset="-78"/>
            </a:endParaRPr>
          </a:p>
          <a:p>
            <a:pPr rtl="1">
              <a:defRPr/>
            </a:pPr>
            <a:r>
              <a:rPr lang="ar-SA" sz="1400" b="1" dirty="0" smtClean="0">
                <a:cs typeface="B Zar" pitchFamily="2" charset="-78"/>
              </a:rPr>
              <a:t>افزایش نقش معلمان در برنامه ریزی و انجام فعالیت های مدارس؛ با تأکید بر افزایش کارآمدی شوراهای درون مدرسه؛</a:t>
            </a:r>
            <a:endParaRPr lang="fa-IR" sz="1400" b="1" dirty="0" smtClean="0">
              <a:cs typeface="B Zar" pitchFamily="2" charset="-78"/>
            </a:endParaRPr>
          </a:p>
          <a:p>
            <a:pPr rtl="1">
              <a:defRPr/>
            </a:pPr>
            <a:endParaRPr lang="en-US" sz="1400" b="1" dirty="0" smtClean="0">
              <a:cs typeface="B Zar" pitchFamily="2" charset="-78"/>
            </a:endParaRPr>
          </a:p>
          <a:p>
            <a:pPr rtl="1">
              <a:defRPr/>
            </a:pPr>
            <a:r>
              <a:rPr lang="ar-SA" sz="1400" b="1" dirty="0" smtClean="0">
                <a:cs typeface="B Zar" pitchFamily="2" charset="-78"/>
              </a:rPr>
              <a:t>تقویت تعامل و مشارکت با انجمن های علمی – آموزشی و صنفی معلمان، سمن ها و نهادهای فرهنگی و اجتماعی و دستگاه های دولتی و غیردولتی ملی و بین المللی؛ خصوصاً حوزه های علمیه ؛</a:t>
            </a:r>
            <a:endParaRPr lang="fa-IR" sz="1400" b="1" dirty="0" smtClean="0">
              <a:cs typeface="B Zar" pitchFamily="2" charset="-78"/>
            </a:endParaRPr>
          </a:p>
          <a:p>
            <a:pPr rtl="1">
              <a:defRPr/>
            </a:pPr>
            <a:endParaRPr lang="en-US" sz="1400" b="1" dirty="0" smtClean="0">
              <a:cs typeface="B Zar" pitchFamily="2" charset="-78"/>
            </a:endParaRPr>
          </a:p>
          <a:p>
            <a:pPr rtl="1">
              <a:defRPr/>
            </a:pPr>
            <a:r>
              <a:rPr lang="ar-SA" sz="1400" b="1" dirty="0" smtClean="0">
                <a:cs typeface="B Zar" pitchFamily="2" charset="-78"/>
              </a:rPr>
              <a:t>توسعه و تقویت مدارس غیردولتی، آموزش از راه دور و هیأت امنایی، با حمایت از مؤسسان و سرمایه گذاران و خیرین مدارس؛</a:t>
            </a:r>
            <a:endParaRPr lang="fa-IR" sz="1400" b="1" dirty="0" smtClean="0">
              <a:cs typeface="B Zar" pitchFamily="2" charset="-78"/>
            </a:endParaRPr>
          </a:p>
          <a:p>
            <a:pPr rtl="1">
              <a:defRPr/>
            </a:pPr>
            <a:endParaRPr lang="en-US" sz="1400" b="1" dirty="0" smtClean="0">
              <a:cs typeface="B Zar" pitchFamily="2" charset="-78"/>
            </a:endParaRPr>
          </a:p>
          <a:p>
            <a:pPr rtl="1">
              <a:defRPr/>
            </a:pPr>
            <a:r>
              <a:rPr lang="ar-SA" sz="1400" b="1" dirty="0" smtClean="0">
                <a:cs typeface="B Zar" pitchFamily="2" charset="-78"/>
              </a:rPr>
              <a:t>تقویت نقش شوراهای آموزش و پرورش، در سطح شهر تهران و جلب و توسعه مشارکت خیرین و نهادهای استانی و منطقه ای؛</a:t>
            </a:r>
            <a:endParaRPr lang="en-US" sz="1400" b="1" dirty="0" smtClean="0">
              <a:cs typeface="B Zar" pitchFamily="2" charset="-78"/>
            </a:endParaRPr>
          </a:p>
          <a:p>
            <a:pPr algn="l" fontAlgn="auto">
              <a:lnSpc>
                <a:spcPct val="50000"/>
              </a:lnSpc>
              <a:defRPr/>
            </a:pPr>
            <a:endParaRPr lang="en-US" sz="1100" b="1" dirty="0" smtClean="0">
              <a:solidFill>
                <a:schemeClr val="bg1">
                  <a:lumMod val="65000"/>
                </a:schemeClr>
              </a:solidFill>
              <a:cs typeface="B Zar" pitchFamily="2" charset="-78"/>
            </a:endParaRPr>
          </a:p>
        </p:txBody>
      </p:sp>
      <p:grpSp>
        <p:nvGrpSpPr>
          <p:cNvPr id="3" name="Group 3"/>
          <p:cNvGrpSpPr/>
          <p:nvPr/>
        </p:nvGrpSpPr>
        <p:grpSpPr>
          <a:xfrm>
            <a:off x="6538756" y="2706702"/>
            <a:ext cx="2423948" cy="4151298"/>
            <a:chOff x="7136699" y="1508690"/>
            <a:chExt cx="4538683" cy="5403572"/>
          </a:xfrm>
          <a:solidFill>
            <a:srgbClr val="FFC000"/>
          </a:solidFill>
        </p:grpSpPr>
        <p:sp>
          <p:nvSpPr>
            <p:cNvPr id="31" name="Flowchart: Terminator 30"/>
            <p:cNvSpPr/>
            <p:nvPr/>
          </p:nvSpPr>
          <p:spPr>
            <a:xfrm rot="18715164">
              <a:off x="6434308" y="3509567"/>
              <a:ext cx="4032291"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Flowchart: Terminator 31"/>
            <p:cNvSpPr/>
            <p:nvPr/>
          </p:nvSpPr>
          <p:spPr>
            <a:xfrm rot="18715164">
              <a:off x="7528556" y="3270137"/>
              <a:ext cx="4221629"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Flowchart: Terminator 32"/>
            <p:cNvSpPr/>
            <p:nvPr/>
          </p:nvSpPr>
          <p:spPr>
            <a:xfrm rot="18715164">
              <a:off x="7491715" y="4488149"/>
              <a:ext cx="4033455"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Flowchart: Terminator 34"/>
            <p:cNvSpPr/>
            <p:nvPr/>
          </p:nvSpPr>
          <p:spPr>
            <a:xfrm rot="18715164">
              <a:off x="8476441" y="4579831"/>
              <a:ext cx="3819457"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Flowchart: Terminator 36"/>
            <p:cNvSpPr/>
            <p:nvPr/>
          </p:nvSpPr>
          <p:spPr>
            <a:xfrm rot="18715164">
              <a:off x="10442215" y="3523049"/>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 name="Flowchart: Terminator 37"/>
            <p:cNvSpPr/>
            <p:nvPr/>
          </p:nvSpPr>
          <p:spPr>
            <a:xfrm rot="18715164">
              <a:off x="8426252" y="254794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Flowchart: Terminator 38"/>
            <p:cNvSpPr/>
            <p:nvPr/>
          </p:nvSpPr>
          <p:spPr>
            <a:xfrm rot="18715164">
              <a:off x="9482725" y="3524255"/>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0" name="Flowchart: Terminator 39"/>
            <p:cNvSpPr/>
            <p:nvPr/>
          </p:nvSpPr>
          <p:spPr>
            <a:xfrm rot="18715164">
              <a:off x="7865577" y="4248370"/>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Flowchart: Terminator 41"/>
            <p:cNvSpPr/>
            <p:nvPr/>
          </p:nvSpPr>
          <p:spPr>
            <a:xfrm rot="18715164">
              <a:off x="8819612" y="5345650"/>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Flowchart: Terminator 42"/>
            <p:cNvSpPr/>
            <p:nvPr/>
          </p:nvSpPr>
          <p:spPr>
            <a:xfrm rot="18715164">
              <a:off x="6650258" y="4536280"/>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4" name="Flowchart: Terminator 43"/>
            <p:cNvSpPr/>
            <p:nvPr/>
          </p:nvSpPr>
          <p:spPr>
            <a:xfrm rot="18715164">
              <a:off x="7706935" y="5516278"/>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5" name="Flowchart: Terminator 44"/>
            <p:cNvSpPr/>
            <p:nvPr/>
          </p:nvSpPr>
          <p:spPr>
            <a:xfrm rot="18715164">
              <a:off x="6602268" y="5679095"/>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6" name="Flowchart: Terminator 45"/>
            <p:cNvSpPr/>
            <p:nvPr/>
          </p:nvSpPr>
          <p:spPr>
            <a:xfrm rot="18715164">
              <a:off x="9633159" y="2278844"/>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rot="-5400000">
            <a:off x="8711010" y="6578522"/>
            <a:ext cx="573087" cy="246221"/>
          </a:xfrm>
          <a:prstGeom prst="rect">
            <a:avLst/>
          </a:prstGeom>
          <a:noFill/>
          <a:ln w="9525">
            <a:noFill/>
            <a:miter lim="800000"/>
            <a:headEnd/>
            <a:tailEnd/>
          </a:ln>
        </p:spPr>
        <p:txBody>
          <a:bodyPr>
            <a:spAutoFit/>
          </a:bodyPr>
          <a:lstStyle/>
          <a:p>
            <a:pPr algn="r" eaLnBrk="1" hangingPunct="1"/>
            <a:fld id="{0B3B229D-8F31-4F51-81BF-BA84626BB96C}" type="slidenum">
              <a:rPr lang="en-US" sz="1000">
                <a:solidFill>
                  <a:schemeClr val="bg1"/>
                </a:solidFill>
                <a:latin typeface="Roboto" pitchFamily="2" charset="0"/>
                <a:ea typeface="Roboto" pitchFamily="2" charset="0"/>
                <a:cs typeface="Roboto" pitchFamily="2" charset="0"/>
              </a:rPr>
              <a:pPr algn="r" eaLnBrk="1" hangingPunct="1"/>
              <a:t>55</a:t>
            </a:fld>
            <a:endParaRPr lang="en-US" sz="1000">
              <a:solidFill>
                <a:schemeClr val="bg1"/>
              </a:solidFill>
              <a:latin typeface="Roboto" pitchFamily="2" charset="0"/>
              <a:ea typeface="Roboto" pitchFamily="2" charset="0"/>
              <a:cs typeface="Roboto" pitchFamily="2" charset="0"/>
            </a:endParaRPr>
          </a:p>
        </p:txBody>
      </p:sp>
      <p:sp>
        <p:nvSpPr>
          <p:cNvPr id="23555" name="TextBox 5"/>
          <p:cNvSpPr txBox="1">
            <a:spLocks noChangeArrowheads="1"/>
          </p:cNvSpPr>
          <p:nvPr/>
        </p:nvSpPr>
        <p:spPr bwMode="auto">
          <a:xfrm rot="-5400000">
            <a:off x="8090298" y="5399009"/>
            <a:ext cx="1814512" cy="246221"/>
          </a:xfrm>
          <a:prstGeom prst="rect">
            <a:avLst/>
          </a:prstGeom>
          <a:noFill/>
          <a:ln w="9525">
            <a:noFill/>
            <a:miter lim="800000"/>
            <a:headEnd/>
            <a:tailEnd/>
          </a:ln>
        </p:spPr>
        <p:txBody>
          <a:bodyPr>
            <a:spAutoFit/>
          </a:bodyPr>
          <a:lstStyle/>
          <a:p>
            <a:pPr eaLnBrk="1" hangingPunct="1"/>
            <a:r>
              <a:rPr lang="fa-IR" sz="1000">
                <a:cs typeface="B Titr" pitchFamily="2" charset="-78"/>
              </a:rPr>
              <a:t>راهبرد ها و سياست هاي اجرايي </a:t>
            </a:r>
          </a:p>
        </p:txBody>
      </p:sp>
      <p:sp>
        <p:nvSpPr>
          <p:cNvPr id="8" name="TextBox 7"/>
          <p:cNvSpPr txBox="1"/>
          <p:nvPr/>
        </p:nvSpPr>
        <p:spPr>
          <a:xfrm>
            <a:off x="2683669" y="1554163"/>
            <a:ext cx="5982891" cy="1126462"/>
          </a:xfrm>
          <a:prstGeom prst="rect">
            <a:avLst/>
          </a:prstGeom>
          <a:noFill/>
        </p:spPr>
        <p:txBody>
          <a:bodyPr>
            <a:spAutoFit/>
          </a:bodyPr>
          <a:lstStyle/>
          <a:p>
            <a:pPr algn="r" eaLnBrk="1" fontAlgn="auto" hangingPunct="1">
              <a:lnSpc>
                <a:spcPct val="80000"/>
              </a:lnSpc>
              <a:spcBef>
                <a:spcPts val="0"/>
              </a:spcBef>
              <a:spcAft>
                <a:spcPts val="0"/>
              </a:spcAft>
              <a:defRPr/>
            </a:pPr>
            <a:r>
              <a:rPr lang="fa-IR" sz="2800" b="1" dirty="0">
                <a:cs typeface="B Titr" pitchFamily="2" charset="-78"/>
              </a:rPr>
              <a:t>4-</a:t>
            </a:r>
            <a:r>
              <a:rPr lang="ar-SA" sz="2800" b="1" dirty="0">
                <a:cs typeface="B Titr" pitchFamily="2" charset="-78"/>
              </a:rPr>
              <a:t>تأمین زیرساخت ها، برای اجرایی شدن متوازن سند تحول</a:t>
            </a:r>
            <a:endParaRPr lang="en-US" sz="2800" dirty="0">
              <a:cs typeface="B Titr" pitchFamily="2" charset="-78"/>
            </a:endParaRPr>
          </a:p>
          <a:p>
            <a:pPr algn="r" eaLnBrk="1" fontAlgn="auto" hangingPunct="1">
              <a:lnSpc>
                <a:spcPct val="80000"/>
              </a:lnSpc>
              <a:spcBef>
                <a:spcPts val="0"/>
              </a:spcBef>
              <a:spcAft>
                <a:spcPts val="0"/>
              </a:spcAft>
              <a:defRPr/>
            </a:pPr>
            <a:endParaRPr lang="en-US" sz="2800" dirty="0">
              <a:solidFill>
                <a:schemeClr val="bg1">
                  <a:lumMod val="50000"/>
                </a:schemeClr>
              </a:solidFill>
              <a:latin typeface="Lato Semibold" panose="020F0702020204030203" pitchFamily="34" charset="0"/>
              <a:cs typeface="B Titr" pitchFamily="2" charset="-78"/>
            </a:endParaRPr>
          </a:p>
        </p:txBody>
      </p:sp>
      <p:grpSp>
        <p:nvGrpSpPr>
          <p:cNvPr id="2" name="Group 1"/>
          <p:cNvGrpSpPr/>
          <p:nvPr/>
        </p:nvGrpSpPr>
        <p:grpSpPr>
          <a:xfrm>
            <a:off x="156265" y="0"/>
            <a:ext cx="2728824" cy="4401857"/>
            <a:chOff x="489379" y="-34678"/>
            <a:chExt cx="4555074" cy="5387018"/>
          </a:xfrm>
          <a:solidFill>
            <a:srgbClr val="FFC000"/>
          </a:solidFill>
        </p:grpSpPr>
        <p:sp>
          <p:nvSpPr>
            <p:cNvPr id="10" name="Flowchart: Terminator 9"/>
            <p:cNvSpPr/>
            <p:nvPr/>
          </p:nvSpPr>
          <p:spPr>
            <a:xfrm rot="7941478">
              <a:off x="1697975" y="2661835"/>
              <a:ext cx="4032291"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lowchart: Terminator 10"/>
            <p:cNvSpPr/>
            <p:nvPr/>
          </p:nvSpPr>
          <p:spPr>
            <a:xfrm rot="7941478">
              <a:off x="412592" y="2892158"/>
              <a:ext cx="4221629"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lowchart: Terminator 11"/>
            <p:cNvSpPr/>
            <p:nvPr/>
          </p:nvSpPr>
          <p:spPr>
            <a:xfrm rot="7941478">
              <a:off x="646925" y="1675184"/>
              <a:ext cx="4033455"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lowchart: Terminator 13"/>
            <p:cNvSpPr/>
            <p:nvPr/>
          </p:nvSpPr>
          <p:spPr>
            <a:xfrm rot="7941478">
              <a:off x="-123075" y="1576786"/>
              <a:ext cx="3819457"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Flowchart: Terminator 18"/>
            <p:cNvSpPr/>
            <p:nvPr/>
          </p:nvSpPr>
          <p:spPr>
            <a:xfrm rot="7941478">
              <a:off x="-45052" y="262634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Flowchart: Terminator 19"/>
            <p:cNvSpPr/>
            <p:nvPr/>
          </p:nvSpPr>
          <p:spPr>
            <a:xfrm rot="7941478">
              <a:off x="1963389" y="3616851"/>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Flowchart: Terminator 20"/>
            <p:cNvSpPr/>
            <p:nvPr/>
          </p:nvSpPr>
          <p:spPr>
            <a:xfrm rot="7941478">
              <a:off x="914420" y="2632481"/>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Flowchart: Terminator 21"/>
            <p:cNvSpPr/>
            <p:nvPr/>
          </p:nvSpPr>
          <p:spPr>
            <a:xfrm rot="7941478">
              <a:off x="2537063" y="1920766"/>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Flowchart: Terminator 23"/>
            <p:cNvSpPr/>
            <p:nvPr/>
          </p:nvSpPr>
          <p:spPr>
            <a:xfrm rot="7941478">
              <a:off x="1591455" y="816216"/>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Flowchart: Terminator 24"/>
            <p:cNvSpPr/>
            <p:nvPr/>
          </p:nvSpPr>
          <p:spPr>
            <a:xfrm rot="7941478">
              <a:off x="3754550" y="1642167"/>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Flowchart: Terminator 25"/>
            <p:cNvSpPr/>
            <p:nvPr/>
          </p:nvSpPr>
          <p:spPr>
            <a:xfrm rot="7941478">
              <a:off x="2705405" y="654109"/>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Flowchart: Terminator 26"/>
            <p:cNvSpPr/>
            <p:nvPr/>
          </p:nvSpPr>
          <p:spPr>
            <a:xfrm rot="7941478">
              <a:off x="3811286" y="49975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Flowchart: Terminator 28"/>
            <p:cNvSpPr/>
            <p:nvPr/>
          </p:nvSpPr>
          <p:spPr>
            <a:xfrm rot="7941478">
              <a:off x="754458" y="3876705"/>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30" name="Content Placeholder 2"/>
          <p:cNvSpPr txBox="1">
            <a:spLocks/>
          </p:cNvSpPr>
          <p:nvPr/>
        </p:nvSpPr>
        <p:spPr>
          <a:xfrm>
            <a:off x="721519" y="2457450"/>
            <a:ext cx="6527006" cy="1879600"/>
          </a:xfrm>
          <a:prstGeom prst="rect">
            <a:avLst/>
          </a:prstGeom>
        </p:spPr>
        <p:txBody>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rtl="1">
              <a:defRPr/>
            </a:pPr>
            <a:r>
              <a:rPr lang="ar-SA" sz="1400" b="1" dirty="0" smtClean="0">
                <a:cs typeface="B Zar" pitchFamily="2" charset="-78"/>
              </a:rPr>
              <a:t>تدوین برنامه ها، مبتنی بر مضامین سند تحول؛ با رعایت تفکیک سه حوزه («ابتدایی»، «متوسطه اول و دوم» و «فنی و حرفه ای و مهارتی»)؛</a:t>
            </a:r>
            <a:endParaRPr lang="fa-IR" sz="1400" b="1" dirty="0" smtClean="0">
              <a:cs typeface="B Zar" pitchFamily="2" charset="-78"/>
            </a:endParaRPr>
          </a:p>
          <a:p>
            <a:pPr algn="just" rtl="1">
              <a:defRPr/>
            </a:pPr>
            <a:endParaRPr lang="en-US" sz="1400" b="1" dirty="0" smtClean="0">
              <a:cs typeface="B Zar" pitchFamily="2" charset="-78"/>
            </a:endParaRPr>
          </a:p>
          <a:p>
            <a:pPr algn="just" rtl="1">
              <a:defRPr/>
            </a:pPr>
            <a:r>
              <a:rPr lang="ar-SA" sz="1400" b="1" dirty="0" smtClean="0">
                <a:cs typeface="B Zar" pitchFamily="2" charset="-78"/>
              </a:rPr>
              <a:t>توسعه تعاملات نظام مند و اثربخش با مراجع و نهادهای تصمیم ساز و تصمیم گیر کشور؛</a:t>
            </a:r>
            <a:endParaRPr lang="fa-IR" sz="1400" b="1" dirty="0" smtClean="0">
              <a:cs typeface="B Zar" pitchFamily="2" charset="-78"/>
            </a:endParaRPr>
          </a:p>
          <a:p>
            <a:pPr algn="just" rtl="1">
              <a:defRPr/>
            </a:pPr>
            <a:endParaRPr lang="en-US" sz="1400" b="1" dirty="0" smtClean="0">
              <a:cs typeface="B Zar" pitchFamily="2" charset="-78"/>
            </a:endParaRPr>
          </a:p>
          <a:p>
            <a:pPr algn="just" rtl="1">
              <a:defRPr/>
            </a:pPr>
            <a:r>
              <a:rPr lang="ar-SA" sz="1400" b="1" dirty="0" smtClean="0">
                <a:cs typeface="B Zar" pitchFamily="2" charset="-78"/>
              </a:rPr>
              <a:t>توسعه گفتمان تحول در نظام آموزش و پرورش و فرهنگ سازی ، ترویج و آموزش مفاد سند تحول، با بهره گیری از فضای رسانه</a:t>
            </a:r>
            <a:endParaRPr lang="en-US" sz="1400" b="1" dirty="0" smtClean="0">
              <a:cs typeface="B Zar" pitchFamily="2" charset="-78"/>
            </a:endParaRPr>
          </a:p>
          <a:p>
            <a:pPr algn="l" fontAlgn="auto">
              <a:lnSpc>
                <a:spcPct val="50000"/>
              </a:lnSpc>
              <a:defRPr/>
            </a:pPr>
            <a:endParaRPr lang="en-US" sz="1100" b="1" dirty="0" smtClean="0">
              <a:solidFill>
                <a:schemeClr val="bg1">
                  <a:lumMod val="65000"/>
                </a:schemeClr>
              </a:solidFill>
              <a:cs typeface="B Zar" pitchFamily="2" charset="-78"/>
            </a:endParaRPr>
          </a:p>
        </p:txBody>
      </p:sp>
      <p:grpSp>
        <p:nvGrpSpPr>
          <p:cNvPr id="3" name="Group 3"/>
          <p:cNvGrpSpPr/>
          <p:nvPr/>
        </p:nvGrpSpPr>
        <p:grpSpPr>
          <a:xfrm>
            <a:off x="6538756" y="2706702"/>
            <a:ext cx="2423948" cy="4151298"/>
            <a:chOff x="7136699" y="1508690"/>
            <a:chExt cx="4538683" cy="5403572"/>
          </a:xfrm>
          <a:solidFill>
            <a:srgbClr val="FFC000"/>
          </a:solidFill>
        </p:grpSpPr>
        <p:sp>
          <p:nvSpPr>
            <p:cNvPr id="31" name="Flowchart: Terminator 30"/>
            <p:cNvSpPr/>
            <p:nvPr/>
          </p:nvSpPr>
          <p:spPr>
            <a:xfrm rot="18715164">
              <a:off x="6434308" y="3509567"/>
              <a:ext cx="4032291"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Flowchart: Terminator 31"/>
            <p:cNvSpPr/>
            <p:nvPr/>
          </p:nvSpPr>
          <p:spPr>
            <a:xfrm rot="18715164">
              <a:off x="7528556" y="3270137"/>
              <a:ext cx="4221629"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Flowchart: Terminator 32"/>
            <p:cNvSpPr/>
            <p:nvPr/>
          </p:nvSpPr>
          <p:spPr>
            <a:xfrm rot="18715164">
              <a:off x="7491715" y="4488149"/>
              <a:ext cx="4033455"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Flowchart: Terminator 34"/>
            <p:cNvSpPr/>
            <p:nvPr/>
          </p:nvSpPr>
          <p:spPr>
            <a:xfrm rot="18715164">
              <a:off x="8476441" y="4579831"/>
              <a:ext cx="3819457"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Flowchart: Terminator 36"/>
            <p:cNvSpPr/>
            <p:nvPr/>
          </p:nvSpPr>
          <p:spPr>
            <a:xfrm rot="18715164">
              <a:off x="10442215" y="3523049"/>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 name="Flowchart: Terminator 37"/>
            <p:cNvSpPr/>
            <p:nvPr/>
          </p:nvSpPr>
          <p:spPr>
            <a:xfrm rot="18715164">
              <a:off x="8426252" y="254794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Flowchart: Terminator 38"/>
            <p:cNvSpPr/>
            <p:nvPr/>
          </p:nvSpPr>
          <p:spPr>
            <a:xfrm rot="18715164">
              <a:off x="9482725" y="3524255"/>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0" name="Flowchart: Terminator 39"/>
            <p:cNvSpPr/>
            <p:nvPr/>
          </p:nvSpPr>
          <p:spPr>
            <a:xfrm rot="18715164">
              <a:off x="7865577" y="4248370"/>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Flowchart: Terminator 41"/>
            <p:cNvSpPr/>
            <p:nvPr/>
          </p:nvSpPr>
          <p:spPr>
            <a:xfrm rot="18715164">
              <a:off x="8819612" y="5345650"/>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Flowchart: Terminator 42"/>
            <p:cNvSpPr/>
            <p:nvPr/>
          </p:nvSpPr>
          <p:spPr>
            <a:xfrm rot="18715164">
              <a:off x="6650258" y="4536280"/>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4" name="Flowchart: Terminator 43"/>
            <p:cNvSpPr/>
            <p:nvPr/>
          </p:nvSpPr>
          <p:spPr>
            <a:xfrm rot="18715164">
              <a:off x="7706935" y="5516278"/>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5" name="Flowchart: Terminator 44"/>
            <p:cNvSpPr/>
            <p:nvPr/>
          </p:nvSpPr>
          <p:spPr>
            <a:xfrm rot="18715164">
              <a:off x="6602268" y="5679095"/>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6" name="Flowchart: Terminator 45"/>
            <p:cNvSpPr/>
            <p:nvPr/>
          </p:nvSpPr>
          <p:spPr>
            <a:xfrm rot="18715164">
              <a:off x="9633159" y="2278844"/>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4"/>
          <p:cNvSpPr txBox="1">
            <a:spLocks noChangeArrowheads="1"/>
          </p:cNvSpPr>
          <p:nvPr/>
        </p:nvSpPr>
        <p:spPr bwMode="auto">
          <a:xfrm rot="-5400000">
            <a:off x="8711010" y="6578522"/>
            <a:ext cx="573087" cy="246221"/>
          </a:xfrm>
          <a:prstGeom prst="rect">
            <a:avLst/>
          </a:prstGeom>
          <a:noFill/>
          <a:ln w="9525">
            <a:noFill/>
            <a:miter lim="800000"/>
            <a:headEnd/>
            <a:tailEnd/>
          </a:ln>
        </p:spPr>
        <p:txBody>
          <a:bodyPr>
            <a:spAutoFit/>
          </a:bodyPr>
          <a:lstStyle/>
          <a:p>
            <a:pPr algn="r" eaLnBrk="1" hangingPunct="1"/>
            <a:fld id="{32E781B7-4668-4299-BCA6-448FB52D9826}" type="slidenum">
              <a:rPr lang="en-US" sz="1000">
                <a:solidFill>
                  <a:schemeClr val="bg1"/>
                </a:solidFill>
                <a:latin typeface="Roboto" pitchFamily="2" charset="0"/>
                <a:ea typeface="Roboto" pitchFamily="2" charset="0"/>
                <a:cs typeface="Roboto" pitchFamily="2" charset="0"/>
              </a:rPr>
              <a:pPr algn="r" eaLnBrk="1" hangingPunct="1"/>
              <a:t>56</a:t>
            </a:fld>
            <a:endParaRPr lang="en-US" sz="1000">
              <a:solidFill>
                <a:schemeClr val="bg1"/>
              </a:solidFill>
              <a:latin typeface="Roboto" pitchFamily="2" charset="0"/>
              <a:ea typeface="Roboto" pitchFamily="2" charset="0"/>
              <a:cs typeface="Roboto" pitchFamily="2" charset="0"/>
            </a:endParaRPr>
          </a:p>
        </p:txBody>
      </p:sp>
      <p:sp>
        <p:nvSpPr>
          <p:cNvPr id="24579" name="TextBox 5"/>
          <p:cNvSpPr txBox="1">
            <a:spLocks noChangeArrowheads="1"/>
          </p:cNvSpPr>
          <p:nvPr/>
        </p:nvSpPr>
        <p:spPr bwMode="auto">
          <a:xfrm rot="-5400000">
            <a:off x="8090298" y="5399009"/>
            <a:ext cx="1814512" cy="246221"/>
          </a:xfrm>
          <a:prstGeom prst="rect">
            <a:avLst/>
          </a:prstGeom>
          <a:noFill/>
          <a:ln w="9525">
            <a:noFill/>
            <a:miter lim="800000"/>
            <a:headEnd/>
            <a:tailEnd/>
          </a:ln>
        </p:spPr>
        <p:txBody>
          <a:bodyPr>
            <a:spAutoFit/>
          </a:bodyPr>
          <a:lstStyle/>
          <a:p>
            <a:pPr eaLnBrk="1" hangingPunct="1"/>
            <a:r>
              <a:rPr lang="fa-IR" sz="1000">
                <a:cs typeface="B Titr" pitchFamily="2" charset="-78"/>
              </a:rPr>
              <a:t>راهبرد ها و سياست هاي اجرايي </a:t>
            </a:r>
          </a:p>
        </p:txBody>
      </p:sp>
      <p:sp>
        <p:nvSpPr>
          <p:cNvPr id="8" name="TextBox 7"/>
          <p:cNvSpPr txBox="1"/>
          <p:nvPr/>
        </p:nvSpPr>
        <p:spPr>
          <a:xfrm>
            <a:off x="2601516" y="1554163"/>
            <a:ext cx="5308997" cy="750887"/>
          </a:xfrm>
          <a:prstGeom prst="rect">
            <a:avLst/>
          </a:prstGeom>
          <a:noFill/>
        </p:spPr>
        <p:txBody>
          <a:bodyPr>
            <a:spAutoFit/>
          </a:bodyPr>
          <a:lstStyle/>
          <a:p>
            <a:pPr algn="r" eaLnBrk="1" fontAlgn="auto" hangingPunct="1">
              <a:lnSpc>
                <a:spcPct val="80000"/>
              </a:lnSpc>
              <a:spcBef>
                <a:spcPts val="0"/>
              </a:spcBef>
              <a:spcAft>
                <a:spcPts val="0"/>
              </a:spcAft>
              <a:defRPr/>
            </a:pPr>
            <a:r>
              <a:rPr lang="fa-IR" sz="2800" b="1" dirty="0">
                <a:cs typeface="B Titr" pitchFamily="2" charset="-78"/>
              </a:rPr>
              <a:t>5-</a:t>
            </a:r>
            <a:r>
              <a:rPr lang="fa-IR" sz="2800" b="1" dirty="0"/>
              <a:t> </a:t>
            </a:r>
            <a:r>
              <a:rPr lang="fa-IR" sz="2400" b="1" dirty="0">
                <a:cs typeface="B Titr" pitchFamily="2" charset="-78"/>
              </a:rPr>
              <a:t>مديريت بهينه و افزايش بهره وري منابع و مصارف مالي، در راستاي اقتصاد مقاومتي</a:t>
            </a:r>
            <a:endParaRPr lang="en-US" sz="2800" dirty="0">
              <a:solidFill>
                <a:schemeClr val="bg1">
                  <a:lumMod val="50000"/>
                </a:schemeClr>
              </a:solidFill>
              <a:latin typeface="Lato Semibold" panose="020F0702020204030203" pitchFamily="34" charset="0"/>
              <a:cs typeface="B Titr" pitchFamily="2" charset="-78"/>
            </a:endParaRPr>
          </a:p>
        </p:txBody>
      </p:sp>
      <p:grpSp>
        <p:nvGrpSpPr>
          <p:cNvPr id="2" name="Group 1"/>
          <p:cNvGrpSpPr/>
          <p:nvPr/>
        </p:nvGrpSpPr>
        <p:grpSpPr>
          <a:xfrm>
            <a:off x="38021" y="0"/>
            <a:ext cx="2728824" cy="4401857"/>
            <a:chOff x="489379" y="-34678"/>
            <a:chExt cx="4555074" cy="5387018"/>
          </a:xfrm>
          <a:solidFill>
            <a:srgbClr val="FFC000"/>
          </a:solidFill>
        </p:grpSpPr>
        <p:sp>
          <p:nvSpPr>
            <p:cNvPr id="10" name="Flowchart: Terminator 9"/>
            <p:cNvSpPr/>
            <p:nvPr/>
          </p:nvSpPr>
          <p:spPr>
            <a:xfrm rot="7941478">
              <a:off x="1697975" y="2661835"/>
              <a:ext cx="4032291"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lowchart: Terminator 10"/>
            <p:cNvSpPr/>
            <p:nvPr/>
          </p:nvSpPr>
          <p:spPr>
            <a:xfrm rot="7941478">
              <a:off x="412592" y="2892158"/>
              <a:ext cx="4221629"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lowchart: Terminator 11"/>
            <p:cNvSpPr/>
            <p:nvPr/>
          </p:nvSpPr>
          <p:spPr>
            <a:xfrm rot="7941478">
              <a:off x="646925" y="1675184"/>
              <a:ext cx="4033455"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lowchart: Terminator 13"/>
            <p:cNvSpPr/>
            <p:nvPr/>
          </p:nvSpPr>
          <p:spPr>
            <a:xfrm rot="7941478">
              <a:off x="-123075" y="1576786"/>
              <a:ext cx="3819457"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Flowchart: Terminator 18"/>
            <p:cNvSpPr/>
            <p:nvPr/>
          </p:nvSpPr>
          <p:spPr>
            <a:xfrm rot="7941478">
              <a:off x="-45052" y="262634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Flowchart: Terminator 19"/>
            <p:cNvSpPr/>
            <p:nvPr/>
          </p:nvSpPr>
          <p:spPr>
            <a:xfrm rot="7941478">
              <a:off x="1963389" y="3616851"/>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Flowchart: Terminator 20"/>
            <p:cNvSpPr/>
            <p:nvPr/>
          </p:nvSpPr>
          <p:spPr>
            <a:xfrm rot="7941478">
              <a:off x="914420" y="2632481"/>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Flowchart: Terminator 21"/>
            <p:cNvSpPr/>
            <p:nvPr/>
          </p:nvSpPr>
          <p:spPr>
            <a:xfrm rot="7941478">
              <a:off x="2537063" y="1920766"/>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Flowchart: Terminator 23"/>
            <p:cNvSpPr/>
            <p:nvPr/>
          </p:nvSpPr>
          <p:spPr>
            <a:xfrm rot="7941478">
              <a:off x="1591455" y="816216"/>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Flowchart: Terminator 24"/>
            <p:cNvSpPr/>
            <p:nvPr/>
          </p:nvSpPr>
          <p:spPr>
            <a:xfrm rot="7941478">
              <a:off x="3754550" y="1642167"/>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Flowchart: Terminator 25"/>
            <p:cNvSpPr/>
            <p:nvPr/>
          </p:nvSpPr>
          <p:spPr>
            <a:xfrm rot="7941478">
              <a:off x="2705405" y="654109"/>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Flowchart: Terminator 26"/>
            <p:cNvSpPr/>
            <p:nvPr/>
          </p:nvSpPr>
          <p:spPr>
            <a:xfrm rot="7941478">
              <a:off x="3811286" y="49975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Flowchart: Terminator 28"/>
            <p:cNvSpPr/>
            <p:nvPr/>
          </p:nvSpPr>
          <p:spPr>
            <a:xfrm rot="7941478">
              <a:off x="754458" y="3876705"/>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30" name="Content Placeholder 2"/>
          <p:cNvSpPr txBox="1">
            <a:spLocks/>
          </p:cNvSpPr>
          <p:nvPr/>
        </p:nvSpPr>
        <p:spPr>
          <a:xfrm>
            <a:off x="213122" y="2441575"/>
            <a:ext cx="6100763" cy="1879600"/>
          </a:xfrm>
          <a:prstGeom prst="rect">
            <a:avLst/>
          </a:prstGeom>
        </p:spPr>
        <p:txBody>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rtl="1">
              <a:defRPr/>
            </a:pPr>
            <a:r>
              <a:rPr lang="fa-IR" sz="1400" b="1" dirty="0" smtClean="0">
                <a:cs typeface="B Zar" pitchFamily="2" charset="-78"/>
              </a:rPr>
              <a:t>بستر سازي براي ايجاد تحول در اقتصاد آموزش و پرورش و نهادينه شدن فرهنگ اقتصاد مقاومتي؛</a:t>
            </a:r>
          </a:p>
          <a:p>
            <a:pPr rtl="1">
              <a:defRPr/>
            </a:pPr>
            <a:endParaRPr lang="en-US" sz="1400" b="1" dirty="0" smtClean="0">
              <a:cs typeface="B Zar" pitchFamily="2" charset="-78"/>
            </a:endParaRPr>
          </a:p>
          <a:p>
            <a:pPr rtl="1">
              <a:defRPr/>
            </a:pPr>
            <a:r>
              <a:rPr lang="fa-IR" sz="1400" b="1" dirty="0" smtClean="0">
                <a:cs typeface="B Zar" pitchFamily="2" charset="-78"/>
              </a:rPr>
              <a:t>ارتقاء و نظام مند كردن خدمات معيشتي و رفاهي فرهنگيان؛</a:t>
            </a:r>
          </a:p>
          <a:p>
            <a:pPr rtl="1">
              <a:defRPr/>
            </a:pPr>
            <a:endParaRPr lang="en-US" sz="1400" b="1" dirty="0" smtClean="0">
              <a:cs typeface="B Zar" pitchFamily="2" charset="-78"/>
            </a:endParaRPr>
          </a:p>
          <a:p>
            <a:pPr rtl="1">
              <a:defRPr/>
            </a:pPr>
            <a:r>
              <a:rPr lang="fa-IR" sz="1400" b="1" dirty="0" smtClean="0">
                <a:cs typeface="B Zar" pitchFamily="2" charset="-78"/>
              </a:rPr>
              <a:t>تنوع بخشي به منابع، تأمين و تجهيز منابع جديد و افزايش سهم از بودجه عمومي و بخش غير دولتي، درآمدهاي اختصاصي در منابع آموزش و پرورش؛</a:t>
            </a:r>
          </a:p>
          <a:p>
            <a:pPr rtl="1">
              <a:defRPr/>
            </a:pPr>
            <a:endParaRPr lang="en-US" sz="1400" b="1" dirty="0" smtClean="0">
              <a:cs typeface="B Zar" pitchFamily="2" charset="-78"/>
            </a:endParaRPr>
          </a:p>
          <a:p>
            <a:pPr rtl="1">
              <a:defRPr/>
            </a:pPr>
            <a:r>
              <a:rPr lang="fa-IR" sz="1400" b="1" dirty="0" smtClean="0">
                <a:cs typeface="B Zar" pitchFamily="2" charset="-78"/>
              </a:rPr>
              <a:t>اصلاح نظام بودجه ريزي، بر مبناي بودجه ريزي عملياتي و متناسب سازي برنامه ها و بودجه؛</a:t>
            </a:r>
          </a:p>
          <a:p>
            <a:pPr rtl="1">
              <a:defRPr/>
            </a:pPr>
            <a:endParaRPr lang="en-US" sz="1400" b="1" dirty="0" smtClean="0">
              <a:cs typeface="B Zar" pitchFamily="2" charset="-78"/>
            </a:endParaRPr>
          </a:p>
          <a:p>
            <a:pPr rtl="1">
              <a:defRPr/>
            </a:pPr>
            <a:r>
              <a:rPr lang="fa-IR" sz="1400" b="1" dirty="0" smtClean="0">
                <a:cs typeface="B Zar" pitchFamily="2" charset="-78"/>
              </a:rPr>
              <a:t>اولويت سرمايه گذاري و تخصيص منابع دولتي در مناطق محروم؛ با تأكيد بر دوره ي ابتدايي.</a:t>
            </a:r>
            <a:endParaRPr lang="en-US" sz="1400" b="1" dirty="0" smtClean="0">
              <a:cs typeface="B Zar" pitchFamily="2" charset="-78"/>
            </a:endParaRPr>
          </a:p>
          <a:p>
            <a:pPr algn="l" fontAlgn="auto">
              <a:lnSpc>
                <a:spcPct val="50000"/>
              </a:lnSpc>
              <a:defRPr/>
            </a:pPr>
            <a:endParaRPr lang="en-US" sz="1100" b="1" dirty="0" smtClean="0">
              <a:solidFill>
                <a:schemeClr val="bg1">
                  <a:lumMod val="65000"/>
                </a:schemeClr>
              </a:solidFill>
              <a:cs typeface="B Zar" pitchFamily="2" charset="-78"/>
            </a:endParaRPr>
          </a:p>
        </p:txBody>
      </p:sp>
      <p:grpSp>
        <p:nvGrpSpPr>
          <p:cNvPr id="3" name="Group 3"/>
          <p:cNvGrpSpPr/>
          <p:nvPr/>
        </p:nvGrpSpPr>
        <p:grpSpPr>
          <a:xfrm>
            <a:off x="6538756" y="2706702"/>
            <a:ext cx="2423948" cy="4151298"/>
            <a:chOff x="7136699" y="1508690"/>
            <a:chExt cx="4538683" cy="5403572"/>
          </a:xfrm>
          <a:solidFill>
            <a:srgbClr val="FFC000"/>
          </a:solidFill>
        </p:grpSpPr>
        <p:sp>
          <p:nvSpPr>
            <p:cNvPr id="31" name="Flowchart: Terminator 30"/>
            <p:cNvSpPr/>
            <p:nvPr/>
          </p:nvSpPr>
          <p:spPr>
            <a:xfrm rot="18715164">
              <a:off x="6434308" y="3509567"/>
              <a:ext cx="4032291"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Flowchart: Terminator 31"/>
            <p:cNvSpPr/>
            <p:nvPr/>
          </p:nvSpPr>
          <p:spPr>
            <a:xfrm rot="18715164">
              <a:off x="7528556" y="3270137"/>
              <a:ext cx="4221629"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Flowchart: Terminator 32"/>
            <p:cNvSpPr/>
            <p:nvPr/>
          </p:nvSpPr>
          <p:spPr>
            <a:xfrm rot="18715164">
              <a:off x="7491715" y="4488149"/>
              <a:ext cx="4033455"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Flowchart: Terminator 34"/>
            <p:cNvSpPr/>
            <p:nvPr/>
          </p:nvSpPr>
          <p:spPr>
            <a:xfrm rot="18715164">
              <a:off x="8476441" y="4579831"/>
              <a:ext cx="3819457"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Flowchart: Terminator 36"/>
            <p:cNvSpPr/>
            <p:nvPr/>
          </p:nvSpPr>
          <p:spPr>
            <a:xfrm rot="18715164">
              <a:off x="10442215" y="3523049"/>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 name="Flowchart: Terminator 37"/>
            <p:cNvSpPr/>
            <p:nvPr/>
          </p:nvSpPr>
          <p:spPr>
            <a:xfrm rot="18715164">
              <a:off x="8426252" y="254794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Flowchart: Terminator 38"/>
            <p:cNvSpPr/>
            <p:nvPr/>
          </p:nvSpPr>
          <p:spPr>
            <a:xfrm rot="18715164">
              <a:off x="9482725" y="3524255"/>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0" name="Flowchart: Terminator 39"/>
            <p:cNvSpPr/>
            <p:nvPr/>
          </p:nvSpPr>
          <p:spPr>
            <a:xfrm rot="18715164">
              <a:off x="7865577" y="4248370"/>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Flowchart: Terminator 41"/>
            <p:cNvSpPr/>
            <p:nvPr/>
          </p:nvSpPr>
          <p:spPr>
            <a:xfrm rot="18715164">
              <a:off x="8819612" y="5345650"/>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Flowchart: Terminator 42"/>
            <p:cNvSpPr/>
            <p:nvPr/>
          </p:nvSpPr>
          <p:spPr>
            <a:xfrm rot="18715164">
              <a:off x="6650258" y="4536280"/>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4" name="Flowchart: Terminator 43"/>
            <p:cNvSpPr/>
            <p:nvPr/>
          </p:nvSpPr>
          <p:spPr>
            <a:xfrm rot="18715164">
              <a:off x="7706935" y="5516278"/>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5" name="Flowchart: Terminator 44"/>
            <p:cNvSpPr/>
            <p:nvPr/>
          </p:nvSpPr>
          <p:spPr>
            <a:xfrm rot="18715164">
              <a:off x="6602268" y="5679095"/>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6" name="Flowchart: Terminator 45"/>
            <p:cNvSpPr/>
            <p:nvPr/>
          </p:nvSpPr>
          <p:spPr>
            <a:xfrm rot="18715164">
              <a:off x="9633159" y="2278844"/>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4"/>
          <p:cNvSpPr txBox="1">
            <a:spLocks noChangeArrowheads="1"/>
          </p:cNvSpPr>
          <p:nvPr/>
        </p:nvSpPr>
        <p:spPr bwMode="auto">
          <a:xfrm rot="-5400000">
            <a:off x="8711010" y="6578522"/>
            <a:ext cx="573087" cy="246221"/>
          </a:xfrm>
          <a:prstGeom prst="rect">
            <a:avLst/>
          </a:prstGeom>
          <a:noFill/>
          <a:ln w="9525">
            <a:noFill/>
            <a:miter lim="800000"/>
            <a:headEnd/>
            <a:tailEnd/>
          </a:ln>
        </p:spPr>
        <p:txBody>
          <a:bodyPr>
            <a:spAutoFit/>
          </a:bodyPr>
          <a:lstStyle/>
          <a:p>
            <a:pPr algn="r" eaLnBrk="1" hangingPunct="1"/>
            <a:fld id="{11ADEC50-DEBD-4618-860E-FB2086567CAC}" type="slidenum">
              <a:rPr lang="en-US" sz="1000">
                <a:solidFill>
                  <a:schemeClr val="bg1"/>
                </a:solidFill>
                <a:latin typeface="Roboto" pitchFamily="2" charset="0"/>
                <a:ea typeface="Roboto" pitchFamily="2" charset="0"/>
                <a:cs typeface="Roboto" pitchFamily="2" charset="0"/>
              </a:rPr>
              <a:pPr algn="r" eaLnBrk="1" hangingPunct="1"/>
              <a:t>57</a:t>
            </a:fld>
            <a:endParaRPr lang="en-US" sz="1000">
              <a:solidFill>
                <a:schemeClr val="bg1"/>
              </a:solidFill>
              <a:latin typeface="Roboto" pitchFamily="2" charset="0"/>
              <a:ea typeface="Roboto" pitchFamily="2" charset="0"/>
              <a:cs typeface="Roboto" pitchFamily="2" charset="0"/>
            </a:endParaRPr>
          </a:p>
        </p:txBody>
      </p:sp>
      <p:sp>
        <p:nvSpPr>
          <p:cNvPr id="8" name="TextBox 7"/>
          <p:cNvSpPr txBox="1"/>
          <p:nvPr/>
        </p:nvSpPr>
        <p:spPr>
          <a:xfrm>
            <a:off x="2643174" y="1285860"/>
            <a:ext cx="5982891" cy="1298817"/>
          </a:xfrm>
          <a:prstGeom prst="rect">
            <a:avLst/>
          </a:prstGeom>
          <a:noFill/>
        </p:spPr>
        <p:txBody>
          <a:bodyPr>
            <a:spAutoFit/>
          </a:bodyPr>
          <a:lstStyle/>
          <a:p>
            <a:pPr algn="r" eaLnBrk="1" fontAlgn="auto" hangingPunct="1">
              <a:lnSpc>
                <a:spcPct val="80000"/>
              </a:lnSpc>
              <a:spcBef>
                <a:spcPts val="0"/>
              </a:spcBef>
              <a:spcAft>
                <a:spcPts val="0"/>
              </a:spcAft>
              <a:defRPr/>
            </a:pPr>
            <a:r>
              <a:rPr lang="fa-IR" sz="2800" b="1" dirty="0">
                <a:cs typeface="B Titr" pitchFamily="2" charset="-78"/>
              </a:rPr>
              <a:t>6-</a:t>
            </a:r>
            <a:r>
              <a:rPr lang="fa-IR" sz="2800" b="1" dirty="0"/>
              <a:t> </a:t>
            </a:r>
            <a:r>
              <a:rPr lang="fa-IR" sz="2800" b="1" dirty="0">
                <a:cs typeface="B Titr" pitchFamily="2" charset="-78"/>
              </a:rPr>
              <a:t>ارتقاء برنامه ي درسي </a:t>
            </a:r>
            <a:r>
              <a:rPr lang="fa-IR" sz="1400" b="1" dirty="0">
                <a:cs typeface="B Titr" pitchFamily="2" charset="-78"/>
              </a:rPr>
              <a:t>(محتوا و روش ها، در فعاليت هاي آموزشي، پرورشي و ورزشي)</a:t>
            </a:r>
            <a:endParaRPr lang="en-US" sz="2800" dirty="0">
              <a:cs typeface="B Titr" pitchFamily="2" charset="-78"/>
            </a:endParaRPr>
          </a:p>
          <a:p>
            <a:pPr algn="r" eaLnBrk="1" fontAlgn="auto" hangingPunct="1">
              <a:lnSpc>
                <a:spcPct val="80000"/>
              </a:lnSpc>
              <a:spcBef>
                <a:spcPts val="0"/>
              </a:spcBef>
              <a:spcAft>
                <a:spcPts val="0"/>
              </a:spcAft>
              <a:defRPr/>
            </a:pPr>
            <a:endParaRPr lang="en-US" sz="2800" dirty="0">
              <a:cs typeface="B Titr" pitchFamily="2" charset="-78"/>
            </a:endParaRPr>
          </a:p>
          <a:p>
            <a:pPr algn="r" eaLnBrk="1" fontAlgn="auto" hangingPunct="1">
              <a:lnSpc>
                <a:spcPct val="80000"/>
              </a:lnSpc>
              <a:spcBef>
                <a:spcPts val="0"/>
              </a:spcBef>
              <a:spcAft>
                <a:spcPts val="0"/>
              </a:spcAft>
              <a:defRPr/>
            </a:pPr>
            <a:endParaRPr lang="en-US" sz="2800" dirty="0">
              <a:solidFill>
                <a:schemeClr val="bg1">
                  <a:lumMod val="50000"/>
                </a:schemeClr>
              </a:solidFill>
              <a:latin typeface="Lato Semibold" panose="020F0702020204030203" pitchFamily="34" charset="0"/>
              <a:cs typeface="B Titr" pitchFamily="2" charset="-78"/>
            </a:endParaRPr>
          </a:p>
        </p:txBody>
      </p:sp>
      <p:grpSp>
        <p:nvGrpSpPr>
          <p:cNvPr id="2" name="Group 1"/>
          <p:cNvGrpSpPr/>
          <p:nvPr/>
        </p:nvGrpSpPr>
        <p:grpSpPr>
          <a:xfrm>
            <a:off x="156265" y="0"/>
            <a:ext cx="2728824" cy="4401857"/>
            <a:chOff x="489379" y="-34678"/>
            <a:chExt cx="4555074" cy="5387018"/>
          </a:xfrm>
          <a:solidFill>
            <a:srgbClr val="FFC000"/>
          </a:solidFill>
        </p:grpSpPr>
        <p:sp>
          <p:nvSpPr>
            <p:cNvPr id="10" name="Flowchart: Terminator 9"/>
            <p:cNvSpPr/>
            <p:nvPr/>
          </p:nvSpPr>
          <p:spPr>
            <a:xfrm rot="7941478">
              <a:off x="1697975" y="2661835"/>
              <a:ext cx="4032291"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lowchart: Terminator 10"/>
            <p:cNvSpPr/>
            <p:nvPr/>
          </p:nvSpPr>
          <p:spPr>
            <a:xfrm rot="7941478">
              <a:off x="412592" y="2892158"/>
              <a:ext cx="4221629"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lowchart: Terminator 11"/>
            <p:cNvSpPr/>
            <p:nvPr/>
          </p:nvSpPr>
          <p:spPr>
            <a:xfrm rot="7941478">
              <a:off x="646925" y="1675184"/>
              <a:ext cx="4033455"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lowchart: Terminator 13"/>
            <p:cNvSpPr/>
            <p:nvPr/>
          </p:nvSpPr>
          <p:spPr>
            <a:xfrm rot="7941478">
              <a:off x="-123075" y="1576786"/>
              <a:ext cx="3819457"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Flowchart: Terminator 18"/>
            <p:cNvSpPr/>
            <p:nvPr/>
          </p:nvSpPr>
          <p:spPr>
            <a:xfrm rot="7941478">
              <a:off x="-45052" y="262634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Flowchart: Terminator 19"/>
            <p:cNvSpPr/>
            <p:nvPr/>
          </p:nvSpPr>
          <p:spPr>
            <a:xfrm rot="7941478">
              <a:off x="1963389" y="3616851"/>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Flowchart: Terminator 20"/>
            <p:cNvSpPr/>
            <p:nvPr/>
          </p:nvSpPr>
          <p:spPr>
            <a:xfrm rot="7941478">
              <a:off x="914420" y="2632481"/>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Flowchart: Terminator 21"/>
            <p:cNvSpPr/>
            <p:nvPr/>
          </p:nvSpPr>
          <p:spPr>
            <a:xfrm rot="7941478">
              <a:off x="2537063" y="1920766"/>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Flowchart: Terminator 23"/>
            <p:cNvSpPr/>
            <p:nvPr/>
          </p:nvSpPr>
          <p:spPr>
            <a:xfrm rot="7941478">
              <a:off x="1591455" y="816216"/>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Flowchart: Terminator 24"/>
            <p:cNvSpPr/>
            <p:nvPr/>
          </p:nvSpPr>
          <p:spPr>
            <a:xfrm rot="7941478">
              <a:off x="3754550" y="1642167"/>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Flowchart: Terminator 25"/>
            <p:cNvSpPr/>
            <p:nvPr/>
          </p:nvSpPr>
          <p:spPr>
            <a:xfrm rot="7941478">
              <a:off x="2705405" y="654109"/>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Flowchart: Terminator 26"/>
            <p:cNvSpPr/>
            <p:nvPr/>
          </p:nvSpPr>
          <p:spPr>
            <a:xfrm rot="7941478">
              <a:off x="3811286" y="499753"/>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Flowchart: Terminator 28"/>
            <p:cNvSpPr/>
            <p:nvPr/>
          </p:nvSpPr>
          <p:spPr>
            <a:xfrm rot="7941478">
              <a:off x="754458" y="3876705"/>
              <a:ext cx="1767598" cy="698736"/>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30" name="Content Placeholder 2"/>
          <p:cNvSpPr txBox="1">
            <a:spLocks/>
          </p:cNvSpPr>
          <p:nvPr/>
        </p:nvSpPr>
        <p:spPr>
          <a:xfrm>
            <a:off x="11906" y="2143115"/>
            <a:ext cx="8560621" cy="1074747"/>
          </a:xfrm>
          <a:prstGeom prst="rect">
            <a:avLst/>
          </a:prstGeom>
        </p:spPr>
        <p:txBody>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rtl="1">
              <a:defRPr/>
            </a:pPr>
            <a:r>
              <a:rPr lang="fa-IR" sz="1400" b="1" dirty="0" smtClean="0">
                <a:cs typeface="B Zar" pitchFamily="2" charset="-78"/>
              </a:rPr>
              <a:t>بررسي محتواي برنامه هاي درسي، مبتني بر اهداف مصوب دوره ها و پايه هاي تحصيلي؛ </a:t>
            </a:r>
          </a:p>
          <a:p>
            <a:pPr rtl="1">
              <a:defRPr/>
            </a:pPr>
            <a:r>
              <a:rPr lang="fa-IR" sz="1400" b="1" dirty="0" smtClean="0">
                <a:cs typeface="B Zar" pitchFamily="2" charset="-78"/>
              </a:rPr>
              <a:t>با تأكيد بر توجه متوازن به ساحت هاي شش گانه ي تربيت و ارائه به ستاد آموزش و پرورش</a:t>
            </a:r>
          </a:p>
          <a:p>
            <a:pPr rtl="1">
              <a:defRPr/>
            </a:pPr>
            <a:r>
              <a:rPr lang="fa-IR" sz="1400" b="1" dirty="0" smtClean="0">
                <a:cs typeface="B Zar" pitchFamily="2" charset="-78"/>
              </a:rPr>
              <a:t>زمينه سازي جهت اعمال سياست چند تأليفي كتاب هاي درسي و واگذاري بخشي از اختيارات </a:t>
            </a:r>
          </a:p>
          <a:p>
            <a:pPr rtl="1">
              <a:defRPr/>
            </a:pPr>
            <a:r>
              <a:rPr lang="fa-IR" sz="1400" b="1" dirty="0" smtClean="0">
                <a:cs typeface="B Zar" pitchFamily="2" charset="-78"/>
              </a:rPr>
              <a:t>برنامه ريزي به استان ها؛</a:t>
            </a:r>
          </a:p>
          <a:p>
            <a:pPr rtl="1">
              <a:defRPr/>
            </a:pPr>
            <a:r>
              <a:rPr lang="fa-IR" sz="1400" b="1" dirty="0" smtClean="0">
                <a:cs typeface="B Zar" pitchFamily="2" charset="-78"/>
              </a:rPr>
              <a:t>توجه به توسعه ي مهارت هاي زندگي و نيازهاي زيستن در عصر اطلاعات، مسائل زيست محيطي و توسعه ي پايدار، </a:t>
            </a:r>
          </a:p>
          <a:p>
            <a:pPr rtl="1">
              <a:defRPr/>
            </a:pPr>
            <a:r>
              <a:rPr lang="fa-IR" sz="1400" b="1" dirty="0" smtClean="0">
                <a:cs typeface="B Zar" pitchFamily="2" charset="-78"/>
              </a:rPr>
              <a:t>در تدوين برنامه ها؛ در چارچوب استلزامات تعليم و تربيت اسلامي؛</a:t>
            </a:r>
          </a:p>
          <a:p>
            <a:pPr rtl="1">
              <a:defRPr/>
            </a:pPr>
            <a:r>
              <a:rPr lang="fa-IR" sz="1400" b="1" dirty="0" smtClean="0">
                <a:cs typeface="B Zar" pitchFamily="2" charset="-78"/>
              </a:rPr>
              <a:t>ايجاد همسويي و هم افزايي تعليم و تربيت غير رسمي، با آموزش و پرورش رسمي؛</a:t>
            </a:r>
            <a:endParaRPr lang="en-US" sz="1400" b="1" dirty="0" smtClean="0">
              <a:cs typeface="B Zar" pitchFamily="2" charset="-78"/>
            </a:endParaRPr>
          </a:p>
          <a:p>
            <a:pPr rtl="1">
              <a:defRPr/>
            </a:pPr>
            <a:r>
              <a:rPr lang="fa-IR" sz="1400" b="1" dirty="0" smtClean="0">
                <a:cs typeface="B Zar" pitchFamily="2" charset="-78"/>
              </a:rPr>
              <a:t>توسعه مشاركت معلمان، حوزه هاي علميه و دانشگاه ها در تحليل برنامه هاي درسي و ارائه به حوزه همكاري مربوطه؛</a:t>
            </a:r>
            <a:endParaRPr lang="en-US" sz="1400" b="1" dirty="0" smtClean="0">
              <a:cs typeface="B Zar" pitchFamily="2" charset="-78"/>
            </a:endParaRPr>
          </a:p>
          <a:p>
            <a:pPr rtl="1">
              <a:defRPr/>
            </a:pPr>
            <a:r>
              <a:rPr lang="fa-IR" sz="1400" b="1" dirty="0" smtClean="0">
                <a:cs typeface="B Zar" pitchFamily="2" charset="-78"/>
              </a:rPr>
              <a:t>توسعه و تقويت كاركرد فرهنگي- تربيتي نظام آموزش و پرورش؛</a:t>
            </a:r>
            <a:endParaRPr lang="en-US" sz="1400" b="1" dirty="0" smtClean="0">
              <a:cs typeface="B Zar" pitchFamily="2" charset="-78"/>
            </a:endParaRPr>
          </a:p>
          <a:p>
            <a:pPr rtl="1">
              <a:defRPr/>
            </a:pPr>
            <a:r>
              <a:rPr lang="fa-IR" sz="1400" b="1" dirty="0" smtClean="0">
                <a:cs typeface="B Zar" pitchFamily="2" charset="-78"/>
              </a:rPr>
              <a:t>تعميق و اعتلاي تربيت ديني و اخلاقي دانش آموزان؛ با تأكيد بر انس با قرآن و عترت؛</a:t>
            </a:r>
            <a:endParaRPr lang="en-US" sz="1400" b="1" dirty="0" smtClean="0">
              <a:cs typeface="B Zar" pitchFamily="2" charset="-78"/>
            </a:endParaRPr>
          </a:p>
          <a:p>
            <a:pPr rtl="1">
              <a:defRPr/>
            </a:pPr>
            <a:r>
              <a:rPr lang="fa-IR" sz="1400" b="1" dirty="0" smtClean="0">
                <a:cs typeface="B Zar" pitchFamily="2" charset="-78"/>
              </a:rPr>
              <a:t>ارتقاء سلامت رواني و جسماني دانش آموزان و مقابله با آسيب ها و ناهنجاري هاي اجتماعي آنان؛</a:t>
            </a:r>
            <a:endParaRPr lang="en-US" sz="1400" b="1" dirty="0" smtClean="0">
              <a:cs typeface="B Zar" pitchFamily="2" charset="-78"/>
            </a:endParaRPr>
          </a:p>
          <a:p>
            <a:pPr rtl="1">
              <a:defRPr/>
            </a:pPr>
            <a:r>
              <a:rPr lang="fa-IR" sz="1400" b="1" dirty="0" smtClean="0">
                <a:cs typeface="B Zar" pitchFamily="2" charset="-78"/>
              </a:rPr>
              <a:t>ترويج و توسعه ي پژوهش در مدارس و افزايش مهارت هاي هنري و خلاقيت فكري دانش آموزان؛</a:t>
            </a:r>
            <a:endParaRPr lang="en-US" sz="1400" b="1" dirty="0" smtClean="0">
              <a:cs typeface="B Zar" pitchFamily="2" charset="-78"/>
            </a:endParaRPr>
          </a:p>
          <a:p>
            <a:pPr rtl="1">
              <a:defRPr/>
            </a:pPr>
            <a:r>
              <a:rPr lang="fa-IR" sz="1400" b="1" dirty="0" smtClean="0">
                <a:cs typeface="B Zar" pitchFamily="2" charset="-78"/>
              </a:rPr>
              <a:t>استقرار ارزشيابي شايستگي محور، در سنجش و ارزشيابي پيشرفت تحصيلي دانش آموزان.</a:t>
            </a:r>
            <a:endParaRPr lang="en-US" sz="1400" b="1" dirty="0" smtClean="0">
              <a:cs typeface="B Zar" pitchFamily="2" charset="-78"/>
            </a:endParaRPr>
          </a:p>
          <a:p>
            <a:pPr algn="l" fontAlgn="auto">
              <a:lnSpc>
                <a:spcPct val="50000"/>
              </a:lnSpc>
              <a:defRPr/>
            </a:pPr>
            <a:endParaRPr lang="en-US" sz="1100" b="1" dirty="0" smtClean="0">
              <a:solidFill>
                <a:schemeClr val="bg1">
                  <a:lumMod val="65000"/>
                </a:schemeClr>
              </a:solidFill>
              <a:cs typeface="B Zar" pitchFamily="2" charset="-78"/>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3"/>
          <p:cNvGrpSpPr>
            <a:grpSpLocks/>
          </p:cNvGrpSpPr>
          <p:nvPr/>
        </p:nvGrpSpPr>
        <p:grpSpPr bwMode="auto">
          <a:xfrm rot="224823">
            <a:off x="-508165" y="1109958"/>
            <a:ext cx="4973508" cy="4127559"/>
            <a:chOff x="2352" y="1827"/>
            <a:chExt cx="2969" cy="669"/>
          </a:xfrm>
          <a:solidFill>
            <a:srgbClr val="FFC000"/>
          </a:solidFill>
          <a:effectLst/>
        </p:grpSpPr>
        <p:grpSp>
          <p:nvGrpSpPr>
            <p:cNvPr id="3" name="Group 544"/>
            <p:cNvGrpSpPr>
              <a:grpSpLocks/>
            </p:cNvGrpSpPr>
            <p:nvPr/>
          </p:nvGrpSpPr>
          <p:grpSpPr bwMode="auto">
            <a:xfrm>
              <a:off x="2359" y="1827"/>
              <a:ext cx="2962" cy="669"/>
              <a:chOff x="2359" y="1827"/>
              <a:chExt cx="2962" cy="669"/>
            </a:xfrm>
            <a:grpFill/>
          </p:grpSpPr>
          <p:sp>
            <p:nvSpPr>
              <p:cNvPr id="62" name="Freeform 345"/>
              <p:cNvSpPr>
                <a:spLocks/>
              </p:cNvSpPr>
              <p:nvPr/>
            </p:nvSpPr>
            <p:spPr bwMode="auto">
              <a:xfrm>
                <a:off x="5276" y="2113"/>
                <a:ext cx="18" cy="10"/>
              </a:xfrm>
              <a:custGeom>
                <a:avLst/>
                <a:gdLst>
                  <a:gd name="T0" fmla="*/ 11 w 36"/>
                  <a:gd name="T1" fmla="*/ 0 h 20"/>
                  <a:gd name="T2" fmla="*/ 18 w 36"/>
                  <a:gd name="T3" fmla="*/ 2 h 20"/>
                  <a:gd name="T4" fmla="*/ 27 w 36"/>
                  <a:gd name="T5" fmla="*/ 4 h 20"/>
                  <a:gd name="T6" fmla="*/ 36 w 36"/>
                  <a:gd name="T7" fmla="*/ 4 h 20"/>
                  <a:gd name="T8" fmla="*/ 36 w 36"/>
                  <a:gd name="T9" fmla="*/ 11 h 20"/>
                  <a:gd name="T10" fmla="*/ 31 w 36"/>
                  <a:gd name="T11" fmla="*/ 17 h 20"/>
                  <a:gd name="T12" fmla="*/ 22 w 36"/>
                  <a:gd name="T13" fmla="*/ 20 h 20"/>
                  <a:gd name="T14" fmla="*/ 13 w 36"/>
                  <a:gd name="T15" fmla="*/ 20 h 20"/>
                  <a:gd name="T16" fmla="*/ 6 w 36"/>
                  <a:gd name="T17" fmla="*/ 17 h 20"/>
                  <a:gd name="T18" fmla="*/ 0 w 36"/>
                  <a:gd name="T19" fmla="*/ 11 h 20"/>
                  <a:gd name="T20" fmla="*/ 2 w 36"/>
                  <a:gd name="T21" fmla="*/ 0 h 20"/>
                  <a:gd name="T22" fmla="*/ 11 w 36"/>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0">
                    <a:moveTo>
                      <a:pt x="11" y="0"/>
                    </a:moveTo>
                    <a:lnTo>
                      <a:pt x="18" y="2"/>
                    </a:lnTo>
                    <a:lnTo>
                      <a:pt x="27" y="4"/>
                    </a:lnTo>
                    <a:lnTo>
                      <a:pt x="36" y="4"/>
                    </a:lnTo>
                    <a:lnTo>
                      <a:pt x="36" y="11"/>
                    </a:lnTo>
                    <a:lnTo>
                      <a:pt x="31" y="17"/>
                    </a:lnTo>
                    <a:lnTo>
                      <a:pt x="22" y="20"/>
                    </a:lnTo>
                    <a:lnTo>
                      <a:pt x="13" y="20"/>
                    </a:lnTo>
                    <a:lnTo>
                      <a:pt x="6" y="17"/>
                    </a:lnTo>
                    <a:lnTo>
                      <a:pt x="0" y="11"/>
                    </a:lnTo>
                    <a:lnTo>
                      <a:pt x="2"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3" name="Freeform 346"/>
              <p:cNvSpPr>
                <a:spLocks/>
              </p:cNvSpPr>
              <p:nvPr/>
            </p:nvSpPr>
            <p:spPr bwMode="auto">
              <a:xfrm>
                <a:off x="5311" y="2316"/>
                <a:ext cx="10" cy="4"/>
              </a:xfrm>
              <a:custGeom>
                <a:avLst/>
                <a:gdLst>
                  <a:gd name="T0" fmla="*/ 9 w 20"/>
                  <a:gd name="T1" fmla="*/ 0 h 9"/>
                  <a:gd name="T2" fmla="*/ 16 w 20"/>
                  <a:gd name="T3" fmla="*/ 2 h 9"/>
                  <a:gd name="T4" fmla="*/ 18 w 20"/>
                  <a:gd name="T5" fmla="*/ 2 h 9"/>
                  <a:gd name="T6" fmla="*/ 20 w 20"/>
                  <a:gd name="T7" fmla="*/ 4 h 9"/>
                  <a:gd name="T8" fmla="*/ 20 w 20"/>
                  <a:gd name="T9" fmla="*/ 6 h 9"/>
                  <a:gd name="T10" fmla="*/ 18 w 20"/>
                  <a:gd name="T11" fmla="*/ 7 h 9"/>
                  <a:gd name="T12" fmla="*/ 16 w 20"/>
                  <a:gd name="T13" fmla="*/ 7 h 9"/>
                  <a:gd name="T14" fmla="*/ 12 w 20"/>
                  <a:gd name="T15" fmla="*/ 9 h 9"/>
                  <a:gd name="T16" fmla="*/ 9 w 20"/>
                  <a:gd name="T17" fmla="*/ 9 h 9"/>
                  <a:gd name="T18" fmla="*/ 5 w 20"/>
                  <a:gd name="T19" fmla="*/ 9 h 9"/>
                  <a:gd name="T20" fmla="*/ 3 w 20"/>
                  <a:gd name="T21" fmla="*/ 9 h 9"/>
                  <a:gd name="T22" fmla="*/ 2 w 20"/>
                  <a:gd name="T23" fmla="*/ 9 h 9"/>
                  <a:gd name="T24" fmla="*/ 0 w 20"/>
                  <a:gd name="T25" fmla="*/ 7 h 9"/>
                  <a:gd name="T26" fmla="*/ 2 w 20"/>
                  <a:gd name="T27" fmla="*/ 6 h 9"/>
                  <a:gd name="T28" fmla="*/ 5 w 20"/>
                  <a:gd name="T29" fmla="*/ 4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6" y="2"/>
                    </a:lnTo>
                    <a:lnTo>
                      <a:pt x="18" y="2"/>
                    </a:lnTo>
                    <a:lnTo>
                      <a:pt x="20" y="4"/>
                    </a:lnTo>
                    <a:lnTo>
                      <a:pt x="20" y="6"/>
                    </a:lnTo>
                    <a:lnTo>
                      <a:pt x="18" y="7"/>
                    </a:lnTo>
                    <a:lnTo>
                      <a:pt x="16" y="7"/>
                    </a:lnTo>
                    <a:lnTo>
                      <a:pt x="12" y="9"/>
                    </a:lnTo>
                    <a:lnTo>
                      <a:pt x="9" y="9"/>
                    </a:lnTo>
                    <a:lnTo>
                      <a:pt x="5" y="9"/>
                    </a:lnTo>
                    <a:lnTo>
                      <a:pt x="3" y="9"/>
                    </a:lnTo>
                    <a:lnTo>
                      <a:pt x="2" y="9"/>
                    </a:lnTo>
                    <a:lnTo>
                      <a:pt x="0" y="7"/>
                    </a:lnTo>
                    <a:lnTo>
                      <a:pt x="2" y="6"/>
                    </a:lnTo>
                    <a:lnTo>
                      <a:pt x="5"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4" name="Freeform 347"/>
              <p:cNvSpPr>
                <a:spLocks/>
              </p:cNvSpPr>
              <p:nvPr/>
            </p:nvSpPr>
            <p:spPr bwMode="auto">
              <a:xfrm>
                <a:off x="5314" y="2332"/>
                <a:ext cx="2" cy="3"/>
              </a:xfrm>
              <a:custGeom>
                <a:avLst/>
                <a:gdLst>
                  <a:gd name="T0" fmla="*/ 4 w 6"/>
                  <a:gd name="T1" fmla="*/ 0 h 5"/>
                  <a:gd name="T2" fmla="*/ 6 w 6"/>
                  <a:gd name="T3" fmla="*/ 0 h 5"/>
                  <a:gd name="T4" fmla="*/ 6 w 6"/>
                  <a:gd name="T5" fmla="*/ 1 h 5"/>
                  <a:gd name="T6" fmla="*/ 6 w 6"/>
                  <a:gd name="T7" fmla="*/ 3 h 5"/>
                  <a:gd name="T8" fmla="*/ 6 w 6"/>
                  <a:gd name="T9" fmla="*/ 5 h 5"/>
                  <a:gd name="T10" fmla="*/ 4 w 6"/>
                  <a:gd name="T11" fmla="*/ 5 h 5"/>
                  <a:gd name="T12" fmla="*/ 2 w 6"/>
                  <a:gd name="T13" fmla="*/ 3 h 5"/>
                  <a:gd name="T14" fmla="*/ 0 w 6"/>
                  <a:gd name="T15" fmla="*/ 0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6" y="0"/>
                    </a:lnTo>
                    <a:lnTo>
                      <a:pt x="6" y="1"/>
                    </a:lnTo>
                    <a:lnTo>
                      <a:pt x="6" y="3"/>
                    </a:lnTo>
                    <a:lnTo>
                      <a:pt x="6" y="5"/>
                    </a:lnTo>
                    <a:lnTo>
                      <a:pt x="4" y="5"/>
                    </a:lnTo>
                    <a:lnTo>
                      <a:pt x="2"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5" name="Freeform 348"/>
              <p:cNvSpPr>
                <a:spLocks/>
              </p:cNvSpPr>
              <p:nvPr/>
            </p:nvSpPr>
            <p:spPr bwMode="auto">
              <a:xfrm>
                <a:off x="5310" y="2329"/>
                <a:ext cx="4" cy="3"/>
              </a:xfrm>
              <a:custGeom>
                <a:avLst/>
                <a:gdLst>
                  <a:gd name="T0" fmla="*/ 2 w 7"/>
                  <a:gd name="T1" fmla="*/ 0 h 6"/>
                  <a:gd name="T2" fmla="*/ 5 w 7"/>
                  <a:gd name="T3" fmla="*/ 2 h 6"/>
                  <a:gd name="T4" fmla="*/ 7 w 7"/>
                  <a:gd name="T5" fmla="*/ 6 h 6"/>
                  <a:gd name="T6" fmla="*/ 4 w 7"/>
                  <a:gd name="T7" fmla="*/ 6 h 6"/>
                  <a:gd name="T8" fmla="*/ 2 w 7"/>
                  <a:gd name="T9" fmla="*/ 6 h 6"/>
                  <a:gd name="T10" fmla="*/ 0 w 7"/>
                  <a:gd name="T11" fmla="*/ 4 h 6"/>
                  <a:gd name="T12" fmla="*/ 0 w 7"/>
                  <a:gd name="T13" fmla="*/ 2 h 6"/>
                  <a:gd name="T14" fmla="*/ 2 w 7"/>
                  <a:gd name="T15" fmla="*/ 0 h 6"/>
                  <a:gd name="T16" fmla="*/ 2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2" y="0"/>
                    </a:moveTo>
                    <a:lnTo>
                      <a:pt x="5" y="2"/>
                    </a:lnTo>
                    <a:lnTo>
                      <a:pt x="7" y="6"/>
                    </a:lnTo>
                    <a:lnTo>
                      <a:pt x="4" y="6"/>
                    </a:lnTo>
                    <a:lnTo>
                      <a:pt x="2" y="6"/>
                    </a:lnTo>
                    <a:lnTo>
                      <a:pt x="0" y="4"/>
                    </a:lnTo>
                    <a:lnTo>
                      <a:pt x="0"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6" name="Freeform 349"/>
              <p:cNvSpPr>
                <a:spLocks/>
              </p:cNvSpPr>
              <p:nvPr/>
            </p:nvSpPr>
            <p:spPr bwMode="auto">
              <a:xfrm>
                <a:off x="5278" y="2184"/>
                <a:ext cx="13" cy="11"/>
              </a:xfrm>
              <a:custGeom>
                <a:avLst/>
                <a:gdLst>
                  <a:gd name="T0" fmla="*/ 23 w 25"/>
                  <a:gd name="T1" fmla="*/ 0 h 21"/>
                  <a:gd name="T2" fmla="*/ 25 w 25"/>
                  <a:gd name="T3" fmla="*/ 7 h 21"/>
                  <a:gd name="T4" fmla="*/ 25 w 25"/>
                  <a:gd name="T5" fmla="*/ 12 h 21"/>
                  <a:gd name="T6" fmla="*/ 25 w 25"/>
                  <a:gd name="T7" fmla="*/ 16 h 21"/>
                  <a:gd name="T8" fmla="*/ 23 w 25"/>
                  <a:gd name="T9" fmla="*/ 20 h 21"/>
                  <a:gd name="T10" fmla="*/ 21 w 25"/>
                  <a:gd name="T11" fmla="*/ 20 h 21"/>
                  <a:gd name="T12" fmla="*/ 18 w 25"/>
                  <a:gd name="T13" fmla="*/ 21 h 21"/>
                  <a:gd name="T14" fmla="*/ 14 w 25"/>
                  <a:gd name="T15" fmla="*/ 21 h 21"/>
                  <a:gd name="T16" fmla="*/ 11 w 25"/>
                  <a:gd name="T17" fmla="*/ 20 h 21"/>
                  <a:gd name="T18" fmla="*/ 7 w 25"/>
                  <a:gd name="T19" fmla="*/ 18 h 21"/>
                  <a:gd name="T20" fmla="*/ 5 w 25"/>
                  <a:gd name="T21" fmla="*/ 18 h 21"/>
                  <a:gd name="T22" fmla="*/ 2 w 25"/>
                  <a:gd name="T23" fmla="*/ 16 h 21"/>
                  <a:gd name="T24" fmla="*/ 0 w 25"/>
                  <a:gd name="T25" fmla="*/ 14 h 21"/>
                  <a:gd name="T26" fmla="*/ 0 w 25"/>
                  <a:gd name="T27" fmla="*/ 11 h 21"/>
                  <a:gd name="T28" fmla="*/ 2 w 25"/>
                  <a:gd name="T29" fmla="*/ 7 h 21"/>
                  <a:gd name="T30" fmla="*/ 5 w 25"/>
                  <a:gd name="T31" fmla="*/ 3 h 21"/>
                  <a:gd name="T32" fmla="*/ 9 w 25"/>
                  <a:gd name="T33" fmla="*/ 3 h 21"/>
                  <a:gd name="T34" fmla="*/ 14 w 25"/>
                  <a:gd name="T35" fmla="*/ 2 h 21"/>
                  <a:gd name="T36" fmla="*/ 18 w 25"/>
                  <a:gd name="T37" fmla="*/ 0 h 21"/>
                  <a:gd name="T38" fmla="*/ 23 w 25"/>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1">
                    <a:moveTo>
                      <a:pt x="23" y="0"/>
                    </a:moveTo>
                    <a:lnTo>
                      <a:pt x="25" y="7"/>
                    </a:lnTo>
                    <a:lnTo>
                      <a:pt x="25" y="12"/>
                    </a:lnTo>
                    <a:lnTo>
                      <a:pt x="25" y="16"/>
                    </a:lnTo>
                    <a:lnTo>
                      <a:pt x="23" y="20"/>
                    </a:lnTo>
                    <a:lnTo>
                      <a:pt x="21" y="20"/>
                    </a:lnTo>
                    <a:lnTo>
                      <a:pt x="18" y="21"/>
                    </a:lnTo>
                    <a:lnTo>
                      <a:pt x="14" y="21"/>
                    </a:lnTo>
                    <a:lnTo>
                      <a:pt x="11" y="20"/>
                    </a:lnTo>
                    <a:lnTo>
                      <a:pt x="7" y="18"/>
                    </a:lnTo>
                    <a:lnTo>
                      <a:pt x="5" y="18"/>
                    </a:lnTo>
                    <a:lnTo>
                      <a:pt x="2" y="16"/>
                    </a:lnTo>
                    <a:lnTo>
                      <a:pt x="0" y="14"/>
                    </a:lnTo>
                    <a:lnTo>
                      <a:pt x="0" y="11"/>
                    </a:lnTo>
                    <a:lnTo>
                      <a:pt x="2" y="7"/>
                    </a:lnTo>
                    <a:lnTo>
                      <a:pt x="5" y="3"/>
                    </a:lnTo>
                    <a:lnTo>
                      <a:pt x="9" y="3"/>
                    </a:lnTo>
                    <a:lnTo>
                      <a:pt x="14" y="2"/>
                    </a:lnTo>
                    <a:lnTo>
                      <a:pt x="18"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7" name="Freeform 350"/>
              <p:cNvSpPr>
                <a:spLocks/>
              </p:cNvSpPr>
              <p:nvPr/>
            </p:nvSpPr>
            <p:spPr bwMode="auto">
              <a:xfrm>
                <a:off x="5297" y="2271"/>
                <a:ext cx="6" cy="10"/>
              </a:xfrm>
              <a:custGeom>
                <a:avLst/>
                <a:gdLst>
                  <a:gd name="T0" fmla="*/ 0 w 10"/>
                  <a:gd name="T1" fmla="*/ 0 h 20"/>
                  <a:gd name="T2" fmla="*/ 3 w 10"/>
                  <a:gd name="T3" fmla="*/ 0 h 20"/>
                  <a:gd name="T4" fmla="*/ 7 w 10"/>
                  <a:gd name="T5" fmla="*/ 2 h 20"/>
                  <a:gd name="T6" fmla="*/ 9 w 10"/>
                  <a:gd name="T7" fmla="*/ 3 h 20"/>
                  <a:gd name="T8" fmla="*/ 10 w 10"/>
                  <a:gd name="T9" fmla="*/ 7 h 20"/>
                  <a:gd name="T10" fmla="*/ 10 w 10"/>
                  <a:gd name="T11" fmla="*/ 9 h 20"/>
                  <a:gd name="T12" fmla="*/ 9 w 10"/>
                  <a:gd name="T13" fmla="*/ 12 h 20"/>
                  <a:gd name="T14" fmla="*/ 9 w 10"/>
                  <a:gd name="T15" fmla="*/ 14 h 20"/>
                  <a:gd name="T16" fmla="*/ 7 w 10"/>
                  <a:gd name="T17" fmla="*/ 18 h 20"/>
                  <a:gd name="T18" fmla="*/ 5 w 10"/>
                  <a:gd name="T19" fmla="*/ 20 h 20"/>
                  <a:gd name="T20" fmla="*/ 3 w 10"/>
                  <a:gd name="T21" fmla="*/ 20 h 20"/>
                  <a:gd name="T22" fmla="*/ 1 w 10"/>
                  <a:gd name="T23" fmla="*/ 20 h 20"/>
                  <a:gd name="T24" fmla="*/ 1 w 10"/>
                  <a:gd name="T25" fmla="*/ 18 h 20"/>
                  <a:gd name="T26" fmla="*/ 0 w 10"/>
                  <a:gd name="T27" fmla="*/ 14 h 20"/>
                  <a:gd name="T28" fmla="*/ 0 w 10"/>
                  <a:gd name="T29" fmla="*/ 9 h 20"/>
                  <a:gd name="T30" fmla="*/ 0 w 10"/>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20">
                    <a:moveTo>
                      <a:pt x="0" y="0"/>
                    </a:moveTo>
                    <a:lnTo>
                      <a:pt x="3" y="0"/>
                    </a:lnTo>
                    <a:lnTo>
                      <a:pt x="7" y="2"/>
                    </a:lnTo>
                    <a:lnTo>
                      <a:pt x="9" y="3"/>
                    </a:lnTo>
                    <a:lnTo>
                      <a:pt x="10" y="7"/>
                    </a:lnTo>
                    <a:lnTo>
                      <a:pt x="10" y="9"/>
                    </a:lnTo>
                    <a:lnTo>
                      <a:pt x="9" y="12"/>
                    </a:lnTo>
                    <a:lnTo>
                      <a:pt x="9" y="14"/>
                    </a:lnTo>
                    <a:lnTo>
                      <a:pt x="7" y="18"/>
                    </a:lnTo>
                    <a:lnTo>
                      <a:pt x="5" y="20"/>
                    </a:lnTo>
                    <a:lnTo>
                      <a:pt x="3" y="20"/>
                    </a:lnTo>
                    <a:lnTo>
                      <a:pt x="1" y="20"/>
                    </a:lnTo>
                    <a:lnTo>
                      <a:pt x="1" y="18"/>
                    </a:lnTo>
                    <a:lnTo>
                      <a:pt x="0" y="14"/>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8" name="Freeform 351"/>
              <p:cNvSpPr>
                <a:spLocks/>
              </p:cNvSpPr>
              <p:nvPr/>
            </p:nvSpPr>
            <p:spPr bwMode="auto">
              <a:xfrm>
                <a:off x="5268" y="2134"/>
                <a:ext cx="9" cy="8"/>
              </a:xfrm>
              <a:custGeom>
                <a:avLst/>
                <a:gdLst>
                  <a:gd name="T0" fmla="*/ 6 w 18"/>
                  <a:gd name="T1" fmla="*/ 0 h 16"/>
                  <a:gd name="T2" fmla="*/ 13 w 18"/>
                  <a:gd name="T3" fmla="*/ 5 h 16"/>
                  <a:gd name="T4" fmla="*/ 16 w 18"/>
                  <a:gd name="T5" fmla="*/ 7 h 16"/>
                  <a:gd name="T6" fmla="*/ 18 w 18"/>
                  <a:gd name="T7" fmla="*/ 10 h 16"/>
                  <a:gd name="T8" fmla="*/ 18 w 18"/>
                  <a:gd name="T9" fmla="*/ 12 h 16"/>
                  <a:gd name="T10" fmla="*/ 16 w 18"/>
                  <a:gd name="T11" fmla="*/ 14 h 16"/>
                  <a:gd name="T12" fmla="*/ 13 w 18"/>
                  <a:gd name="T13" fmla="*/ 14 h 16"/>
                  <a:gd name="T14" fmla="*/ 9 w 18"/>
                  <a:gd name="T15" fmla="*/ 16 h 16"/>
                  <a:gd name="T16" fmla="*/ 7 w 18"/>
                  <a:gd name="T17" fmla="*/ 14 h 16"/>
                  <a:gd name="T18" fmla="*/ 4 w 18"/>
                  <a:gd name="T19" fmla="*/ 14 h 16"/>
                  <a:gd name="T20" fmla="*/ 2 w 18"/>
                  <a:gd name="T21" fmla="*/ 12 h 16"/>
                  <a:gd name="T22" fmla="*/ 0 w 18"/>
                  <a:gd name="T23" fmla="*/ 10 h 16"/>
                  <a:gd name="T24" fmla="*/ 0 w 18"/>
                  <a:gd name="T25" fmla="*/ 9 h 16"/>
                  <a:gd name="T26" fmla="*/ 2 w 18"/>
                  <a:gd name="T27" fmla="*/ 5 h 16"/>
                  <a:gd name="T28" fmla="*/ 6 w 18"/>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6">
                    <a:moveTo>
                      <a:pt x="6" y="0"/>
                    </a:moveTo>
                    <a:lnTo>
                      <a:pt x="13" y="5"/>
                    </a:lnTo>
                    <a:lnTo>
                      <a:pt x="16" y="7"/>
                    </a:lnTo>
                    <a:lnTo>
                      <a:pt x="18" y="10"/>
                    </a:lnTo>
                    <a:lnTo>
                      <a:pt x="18" y="12"/>
                    </a:lnTo>
                    <a:lnTo>
                      <a:pt x="16" y="14"/>
                    </a:lnTo>
                    <a:lnTo>
                      <a:pt x="13" y="14"/>
                    </a:lnTo>
                    <a:lnTo>
                      <a:pt x="9" y="16"/>
                    </a:lnTo>
                    <a:lnTo>
                      <a:pt x="7" y="14"/>
                    </a:lnTo>
                    <a:lnTo>
                      <a:pt x="4" y="14"/>
                    </a:lnTo>
                    <a:lnTo>
                      <a:pt x="2" y="12"/>
                    </a:lnTo>
                    <a:lnTo>
                      <a:pt x="0" y="10"/>
                    </a:lnTo>
                    <a:lnTo>
                      <a:pt x="0" y="9"/>
                    </a:lnTo>
                    <a:lnTo>
                      <a:pt x="2" y="5"/>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9" name="Freeform 352"/>
              <p:cNvSpPr>
                <a:spLocks/>
              </p:cNvSpPr>
              <p:nvPr/>
            </p:nvSpPr>
            <p:spPr bwMode="auto">
              <a:xfrm>
                <a:off x="5288" y="2270"/>
                <a:ext cx="3" cy="3"/>
              </a:xfrm>
              <a:custGeom>
                <a:avLst/>
                <a:gdLst>
                  <a:gd name="T0" fmla="*/ 3 w 5"/>
                  <a:gd name="T1" fmla="*/ 0 h 7"/>
                  <a:gd name="T2" fmla="*/ 5 w 5"/>
                  <a:gd name="T3" fmla="*/ 0 h 7"/>
                  <a:gd name="T4" fmla="*/ 5 w 5"/>
                  <a:gd name="T5" fmla="*/ 2 h 7"/>
                  <a:gd name="T6" fmla="*/ 3 w 5"/>
                  <a:gd name="T7" fmla="*/ 6 h 7"/>
                  <a:gd name="T8" fmla="*/ 0 w 5"/>
                  <a:gd name="T9" fmla="*/ 7 h 7"/>
                  <a:gd name="T10" fmla="*/ 0 w 5"/>
                  <a:gd name="T11" fmla="*/ 4 h 7"/>
                  <a:gd name="T12" fmla="*/ 1 w 5"/>
                  <a:gd name="T13" fmla="*/ 2 h 7"/>
                  <a:gd name="T14" fmla="*/ 1 w 5"/>
                  <a:gd name="T15" fmla="*/ 0 h 7"/>
                  <a:gd name="T16" fmla="*/ 3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3" y="0"/>
                    </a:moveTo>
                    <a:lnTo>
                      <a:pt x="5" y="0"/>
                    </a:lnTo>
                    <a:lnTo>
                      <a:pt x="5" y="2"/>
                    </a:lnTo>
                    <a:lnTo>
                      <a:pt x="3" y="6"/>
                    </a:lnTo>
                    <a:lnTo>
                      <a:pt x="0" y="7"/>
                    </a:lnTo>
                    <a:lnTo>
                      <a:pt x="0" y="4"/>
                    </a:lnTo>
                    <a:lnTo>
                      <a:pt x="1" y="2"/>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0" name="Freeform 353"/>
              <p:cNvSpPr>
                <a:spLocks/>
              </p:cNvSpPr>
              <p:nvPr/>
            </p:nvSpPr>
            <p:spPr bwMode="auto">
              <a:xfrm>
                <a:off x="5261" y="2346"/>
                <a:ext cx="43" cy="19"/>
              </a:xfrm>
              <a:custGeom>
                <a:avLst/>
                <a:gdLst>
                  <a:gd name="T0" fmla="*/ 12 w 84"/>
                  <a:gd name="T1" fmla="*/ 0 h 37"/>
                  <a:gd name="T2" fmla="*/ 37 w 84"/>
                  <a:gd name="T3" fmla="*/ 3 h 37"/>
                  <a:gd name="T4" fmla="*/ 61 w 84"/>
                  <a:gd name="T5" fmla="*/ 9 h 37"/>
                  <a:gd name="T6" fmla="*/ 84 w 84"/>
                  <a:gd name="T7" fmla="*/ 16 h 37"/>
                  <a:gd name="T8" fmla="*/ 82 w 84"/>
                  <a:gd name="T9" fmla="*/ 23 h 37"/>
                  <a:gd name="T10" fmla="*/ 73 w 84"/>
                  <a:gd name="T11" fmla="*/ 28 h 37"/>
                  <a:gd name="T12" fmla="*/ 61 w 84"/>
                  <a:gd name="T13" fmla="*/ 32 h 37"/>
                  <a:gd name="T14" fmla="*/ 45 w 84"/>
                  <a:gd name="T15" fmla="*/ 36 h 37"/>
                  <a:gd name="T16" fmla="*/ 28 w 84"/>
                  <a:gd name="T17" fmla="*/ 37 h 37"/>
                  <a:gd name="T18" fmla="*/ 14 w 84"/>
                  <a:gd name="T19" fmla="*/ 36 h 37"/>
                  <a:gd name="T20" fmla="*/ 3 w 84"/>
                  <a:gd name="T21" fmla="*/ 30 h 37"/>
                  <a:gd name="T22" fmla="*/ 0 w 84"/>
                  <a:gd name="T23" fmla="*/ 23 h 37"/>
                  <a:gd name="T24" fmla="*/ 3 w 84"/>
                  <a:gd name="T25" fmla="*/ 19 h 37"/>
                  <a:gd name="T26" fmla="*/ 7 w 84"/>
                  <a:gd name="T27" fmla="*/ 16 h 37"/>
                  <a:gd name="T28" fmla="*/ 9 w 84"/>
                  <a:gd name="T29" fmla="*/ 10 h 37"/>
                  <a:gd name="T30" fmla="*/ 10 w 84"/>
                  <a:gd name="T31" fmla="*/ 5 h 37"/>
                  <a:gd name="T32" fmla="*/ 12 w 84"/>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37">
                    <a:moveTo>
                      <a:pt x="12" y="0"/>
                    </a:moveTo>
                    <a:lnTo>
                      <a:pt x="37" y="3"/>
                    </a:lnTo>
                    <a:lnTo>
                      <a:pt x="61" y="9"/>
                    </a:lnTo>
                    <a:lnTo>
                      <a:pt x="84" y="16"/>
                    </a:lnTo>
                    <a:lnTo>
                      <a:pt x="82" y="23"/>
                    </a:lnTo>
                    <a:lnTo>
                      <a:pt x="73" y="28"/>
                    </a:lnTo>
                    <a:lnTo>
                      <a:pt x="61" y="32"/>
                    </a:lnTo>
                    <a:lnTo>
                      <a:pt x="45" y="36"/>
                    </a:lnTo>
                    <a:lnTo>
                      <a:pt x="28" y="37"/>
                    </a:lnTo>
                    <a:lnTo>
                      <a:pt x="14" y="36"/>
                    </a:lnTo>
                    <a:lnTo>
                      <a:pt x="3" y="30"/>
                    </a:lnTo>
                    <a:lnTo>
                      <a:pt x="0" y="23"/>
                    </a:lnTo>
                    <a:lnTo>
                      <a:pt x="3" y="19"/>
                    </a:lnTo>
                    <a:lnTo>
                      <a:pt x="7" y="16"/>
                    </a:lnTo>
                    <a:lnTo>
                      <a:pt x="9" y="10"/>
                    </a:lnTo>
                    <a:lnTo>
                      <a:pt x="10" y="5"/>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1" name="Freeform 354"/>
              <p:cNvSpPr>
                <a:spLocks/>
              </p:cNvSpPr>
              <p:nvPr/>
            </p:nvSpPr>
            <p:spPr bwMode="auto">
              <a:xfrm>
                <a:off x="5258" y="2261"/>
                <a:ext cx="30" cy="22"/>
              </a:xfrm>
              <a:custGeom>
                <a:avLst/>
                <a:gdLst>
                  <a:gd name="T0" fmla="*/ 33 w 62"/>
                  <a:gd name="T1" fmla="*/ 0 h 43"/>
                  <a:gd name="T2" fmla="*/ 36 w 62"/>
                  <a:gd name="T3" fmla="*/ 4 h 43"/>
                  <a:gd name="T4" fmla="*/ 40 w 62"/>
                  <a:gd name="T5" fmla="*/ 11 h 43"/>
                  <a:gd name="T6" fmla="*/ 44 w 62"/>
                  <a:gd name="T7" fmla="*/ 18 h 43"/>
                  <a:gd name="T8" fmla="*/ 47 w 62"/>
                  <a:gd name="T9" fmla="*/ 23 h 43"/>
                  <a:gd name="T10" fmla="*/ 53 w 62"/>
                  <a:gd name="T11" fmla="*/ 27 h 43"/>
                  <a:gd name="T12" fmla="*/ 62 w 62"/>
                  <a:gd name="T13" fmla="*/ 23 h 43"/>
                  <a:gd name="T14" fmla="*/ 62 w 62"/>
                  <a:gd name="T15" fmla="*/ 36 h 43"/>
                  <a:gd name="T16" fmla="*/ 56 w 62"/>
                  <a:gd name="T17" fmla="*/ 41 h 43"/>
                  <a:gd name="T18" fmla="*/ 49 w 62"/>
                  <a:gd name="T19" fmla="*/ 43 h 43"/>
                  <a:gd name="T20" fmla="*/ 42 w 62"/>
                  <a:gd name="T21" fmla="*/ 41 h 43"/>
                  <a:gd name="T22" fmla="*/ 35 w 62"/>
                  <a:gd name="T23" fmla="*/ 38 h 43"/>
                  <a:gd name="T24" fmla="*/ 29 w 62"/>
                  <a:gd name="T25" fmla="*/ 31 h 43"/>
                  <a:gd name="T26" fmla="*/ 31 w 62"/>
                  <a:gd name="T27" fmla="*/ 27 h 43"/>
                  <a:gd name="T28" fmla="*/ 33 w 62"/>
                  <a:gd name="T29" fmla="*/ 25 h 43"/>
                  <a:gd name="T30" fmla="*/ 33 w 62"/>
                  <a:gd name="T31" fmla="*/ 23 h 43"/>
                  <a:gd name="T32" fmla="*/ 33 w 62"/>
                  <a:gd name="T33" fmla="*/ 22 h 43"/>
                  <a:gd name="T34" fmla="*/ 31 w 62"/>
                  <a:gd name="T35" fmla="*/ 23 h 43"/>
                  <a:gd name="T36" fmla="*/ 29 w 62"/>
                  <a:gd name="T37" fmla="*/ 23 h 43"/>
                  <a:gd name="T38" fmla="*/ 29 w 62"/>
                  <a:gd name="T39" fmla="*/ 27 h 43"/>
                  <a:gd name="T40" fmla="*/ 29 w 62"/>
                  <a:gd name="T41" fmla="*/ 31 h 43"/>
                  <a:gd name="T42" fmla="*/ 11 w 62"/>
                  <a:gd name="T43" fmla="*/ 32 h 43"/>
                  <a:gd name="T44" fmla="*/ 2 w 62"/>
                  <a:gd name="T45" fmla="*/ 34 h 43"/>
                  <a:gd name="T46" fmla="*/ 0 w 62"/>
                  <a:gd name="T47" fmla="*/ 32 h 43"/>
                  <a:gd name="T48" fmla="*/ 2 w 62"/>
                  <a:gd name="T49" fmla="*/ 29 h 43"/>
                  <a:gd name="T50" fmla="*/ 8 w 62"/>
                  <a:gd name="T51" fmla="*/ 23 h 43"/>
                  <a:gd name="T52" fmla="*/ 15 w 62"/>
                  <a:gd name="T53" fmla="*/ 18 h 43"/>
                  <a:gd name="T54" fmla="*/ 22 w 62"/>
                  <a:gd name="T55" fmla="*/ 9 h 43"/>
                  <a:gd name="T56" fmla="*/ 24 w 62"/>
                  <a:gd name="T57" fmla="*/ 0 h 43"/>
                  <a:gd name="T58" fmla="*/ 33 w 62"/>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43">
                    <a:moveTo>
                      <a:pt x="33" y="0"/>
                    </a:moveTo>
                    <a:lnTo>
                      <a:pt x="36" y="4"/>
                    </a:lnTo>
                    <a:lnTo>
                      <a:pt x="40" y="11"/>
                    </a:lnTo>
                    <a:lnTo>
                      <a:pt x="44" y="18"/>
                    </a:lnTo>
                    <a:lnTo>
                      <a:pt x="47" y="23"/>
                    </a:lnTo>
                    <a:lnTo>
                      <a:pt x="53" y="27"/>
                    </a:lnTo>
                    <a:lnTo>
                      <a:pt x="62" y="23"/>
                    </a:lnTo>
                    <a:lnTo>
                      <a:pt x="62" y="36"/>
                    </a:lnTo>
                    <a:lnTo>
                      <a:pt x="56" y="41"/>
                    </a:lnTo>
                    <a:lnTo>
                      <a:pt x="49" y="43"/>
                    </a:lnTo>
                    <a:lnTo>
                      <a:pt x="42" y="41"/>
                    </a:lnTo>
                    <a:lnTo>
                      <a:pt x="35" y="38"/>
                    </a:lnTo>
                    <a:lnTo>
                      <a:pt x="29" y="31"/>
                    </a:lnTo>
                    <a:lnTo>
                      <a:pt x="31" y="27"/>
                    </a:lnTo>
                    <a:lnTo>
                      <a:pt x="33" y="25"/>
                    </a:lnTo>
                    <a:lnTo>
                      <a:pt x="33" y="23"/>
                    </a:lnTo>
                    <a:lnTo>
                      <a:pt x="33" y="22"/>
                    </a:lnTo>
                    <a:lnTo>
                      <a:pt x="31" y="23"/>
                    </a:lnTo>
                    <a:lnTo>
                      <a:pt x="29" y="23"/>
                    </a:lnTo>
                    <a:lnTo>
                      <a:pt x="29" y="27"/>
                    </a:lnTo>
                    <a:lnTo>
                      <a:pt x="29" y="31"/>
                    </a:lnTo>
                    <a:lnTo>
                      <a:pt x="11" y="32"/>
                    </a:lnTo>
                    <a:lnTo>
                      <a:pt x="2" y="34"/>
                    </a:lnTo>
                    <a:lnTo>
                      <a:pt x="0" y="32"/>
                    </a:lnTo>
                    <a:lnTo>
                      <a:pt x="2" y="29"/>
                    </a:lnTo>
                    <a:lnTo>
                      <a:pt x="8" y="23"/>
                    </a:lnTo>
                    <a:lnTo>
                      <a:pt x="15" y="18"/>
                    </a:lnTo>
                    <a:lnTo>
                      <a:pt x="22" y="9"/>
                    </a:lnTo>
                    <a:lnTo>
                      <a:pt x="24" y="0"/>
                    </a:lnTo>
                    <a:lnTo>
                      <a:pt x="3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2" name="Freeform 355"/>
              <p:cNvSpPr>
                <a:spLocks/>
              </p:cNvSpPr>
              <p:nvPr/>
            </p:nvSpPr>
            <p:spPr bwMode="auto">
              <a:xfrm>
                <a:off x="5257" y="2115"/>
                <a:ext cx="8" cy="8"/>
              </a:xfrm>
              <a:custGeom>
                <a:avLst/>
                <a:gdLst>
                  <a:gd name="T0" fmla="*/ 5 w 16"/>
                  <a:gd name="T1" fmla="*/ 0 h 16"/>
                  <a:gd name="T2" fmla="*/ 12 w 16"/>
                  <a:gd name="T3" fmla="*/ 5 h 16"/>
                  <a:gd name="T4" fmla="*/ 16 w 16"/>
                  <a:gd name="T5" fmla="*/ 7 h 16"/>
                  <a:gd name="T6" fmla="*/ 16 w 16"/>
                  <a:gd name="T7" fmla="*/ 11 h 16"/>
                  <a:gd name="T8" fmla="*/ 16 w 16"/>
                  <a:gd name="T9" fmla="*/ 12 h 16"/>
                  <a:gd name="T10" fmla="*/ 14 w 16"/>
                  <a:gd name="T11" fmla="*/ 14 h 16"/>
                  <a:gd name="T12" fmla="*/ 12 w 16"/>
                  <a:gd name="T13" fmla="*/ 14 h 16"/>
                  <a:gd name="T14" fmla="*/ 9 w 16"/>
                  <a:gd name="T15" fmla="*/ 16 h 16"/>
                  <a:gd name="T16" fmla="*/ 5 w 16"/>
                  <a:gd name="T17" fmla="*/ 16 h 16"/>
                  <a:gd name="T18" fmla="*/ 3 w 16"/>
                  <a:gd name="T19" fmla="*/ 14 h 16"/>
                  <a:gd name="T20" fmla="*/ 0 w 16"/>
                  <a:gd name="T21" fmla="*/ 12 h 16"/>
                  <a:gd name="T22" fmla="*/ 0 w 16"/>
                  <a:gd name="T23" fmla="*/ 11 h 16"/>
                  <a:gd name="T24" fmla="*/ 0 w 16"/>
                  <a:gd name="T25" fmla="*/ 9 h 16"/>
                  <a:gd name="T26" fmla="*/ 1 w 16"/>
                  <a:gd name="T27" fmla="*/ 5 h 16"/>
                  <a:gd name="T28" fmla="*/ 5 w 16"/>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0"/>
                    </a:moveTo>
                    <a:lnTo>
                      <a:pt x="12" y="5"/>
                    </a:lnTo>
                    <a:lnTo>
                      <a:pt x="16" y="7"/>
                    </a:lnTo>
                    <a:lnTo>
                      <a:pt x="16" y="11"/>
                    </a:lnTo>
                    <a:lnTo>
                      <a:pt x="16" y="12"/>
                    </a:lnTo>
                    <a:lnTo>
                      <a:pt x="14" y="14"/>
                    </a:lnTo>
                    <a:lnTo>
                      <a:pt x="12" y="14"/>
                    </a:lnTo>
                    <a:lnTo>
                      <a:pt x="9" y="16"/>
                    </a:lnTo>
                    <a:lnTo>
                      <a:pt x="5" y="16"/>
                    </a:lnTo>
                    <a:lnTo>
                      <a:pt x="3" y="14"/>
                    </a:lnTo>
                    <a:lnTo>
                      <a:pt x="0" y="12"/>
                    </a:lnTo>
                    <a:lnTo>
                      <a:pt x="0" y="11"/>
                    </a:lnTo>
                    <a:lnTo>
                      <a:pt x="0" y="9"/>
                    </a:lnTo>
                    <a:lnTo>
                      <a:pt x="1" y="5"/>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3" name="Freeform 356"/>
              <p:cNvSpPr>
                <a:spLocks/>
              </p:cNvSpPr>
              <p:nvPr/>
            </p:nvSpPr>
            <p:spPr bwMode="auto">
              <a:xfrm>
                <a:off x="5265" y="2193"/>
                <a:ext cx="10" cy="4"/>
              </a:xfrm>
              <a:custGeom>
                <a:avLst/>
                <a:gdLst>
                  <a:gd name="T0" fmla="*/ 9 w 20"/>
                  <a:gd name="T1" fmla="*/ 0 h 9"/>
                  <a:gd name="T2" fmla="*/ 14 w 20"/>
                  <a:gd name="T3" fmla="*/ 2 h 9"/>
                  <a:gd name="T4" fmla="*/ 18 w 20"/>
                  <a:gd name="T5" fmla="*/ 2 h 9"/>
                  <a:gd name="T6" fmla="*/ 20 w 20"/>
                  <a:gd name="T7" fmla="*/ 3 h 9"/>
                  <a:gd name="T8" fmla="*/ 20 w 20"/>
                  <a:gd name="T9" fmla="*/ 5 h 9"/>
                  <a:gd name="T10" fmla="*/ 18 w 20"/>
                  <a:gd name="T11" fmla="*/ 5 h 9"/>
                  <a:gd name="T12" fmla="*/ 14 w 20"/>
                  <a:gd name="T13" fmla="*/ 7 h 9"/>
                  <a:gd name="T14" fmla="*/ 12 w 20"/>
                  <a:gd name="T15" fmla="*/ 9 h 9"/>
                  <a:gd name="T16" fmla="*/ 9 w 20"/>
                  <a:gd name="T17" fmla="*/ 9 h 9"/>
                  <a:gd name="T18" fmla="*/ 5 w 20"/>
                  <a:gd name="T19" fmla="*/ 9 h 9"/>
                  <a:gd name="T20" fmla="*/ 3 w 20"/>
                  <a:gd name="T21" fmla="*/ 9 h 9"/>
                  <a:gd name="T22" fmla="*/ 2 w 20"/>
                  <a:gd name="T23" fmla="*/ 9 h 9"/>
                  <a:gd name="T24" fmla="*/ 0 w 20"/>
                  <a:gd name="T25" fmla="*/ 7 h 9"/>
                  <a:gd name="T26" fmla="*/ 2 w 20"/>
                  <a:gd name="T27" fmla="*/ 5 h 9"/>
                  <a:gd name="T28" fmla="*/ 3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2"/>
                    </a:lnTo>
                    <a:lnTo>
                      <a:pt x="18" y="2"/>
                    </a:lnTo>
                    <a:lnTo>
                      <a:pt x="20" y="3"/>
                    </a:lnTo>
                    <a:lnTo>
                      <a:pt x="20" y="5"/>
                    </a:lnTo>
                    <a:lnTo>
                      <a:pt x="18" y="5"/>
                    </a:lnTo>
                    <a:lnTo>
                      <a:pt x="14" y="7"/>
                    </a:lnTo>
                    <a:lnTo>
                      <a:pt x="12" y="9"/>
                    </a:lnTo>
                    <a:lnTo>
                      <a:pt x="9" y="9"/>
                    </a:lnTo>
                    <a:lnTo>
                      <a:pt x="5" y="9"/>
                    </a:lnTo>
                    <a:lnTo>
                      <a:pt x="3" y="9"/>
                    </a:lnTo>
                    <a:lnTo>
                      <a:pt x="2" y="9"/>
                    </a:lnTo>
                    <a:lnTo>
                      <a:pt x="0" y="7"/>
                    </a:lnTo>
                    <a:lnTo>
                      <a:pt x="2" y="5"/>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4" name="Freeform 357"/>
              <p:cNvSpPr>
                <a:spLocks/>
              </p:cNvSpPr>
              <p:nvPr/>
            </p:nvSpPr>
            <p:spPr bwMode="auto">
              <a:xfrm>
                <a:off x="5241" y="2039"/>
                <a:ext cx="9" cy="22"/>
              </a:xfrm>
              <a:custGeom>
                <a:avLst/>
                <a:gdLst>
                  <a:gd name="T0" fmla="*/ 16 w 18"/>
                  <a:gd name="T1" fmla="*/ 0 h 45"/>
                  <a:gd name="T2" fmla="*/ 18 w 18"/>
                  <a:gd name="T3" fmla="*/ 24 h 45"/>
                  <a:gd name="T4" fmla="*/ 12 w 18"/>
                  <a:gd name="T5" fmla="*/ 44 h 45"/>
                  <a:gd name="T6" fmla="*/ 5 w 18"/>
                  <a:gd name="T7" fmla="*/ 45 h 45"/>
                  <a:gd name="T8" fmla="*/ 3 w 18"/>
                  <a:gd name="T9" fmla="*/ 35 h 45"/>
                  <a:gd name="T10" fmla="*/ 2 w 18"/>
                  <a:gd name="T11" fmla="*/ 24 h 45"/>
                  <a:gd name="T12" fmla="*/ 0 w 18"/>
                  <a:gd name="T13" fmla="*/ 13 h 45"/>
                  <a:gd name="T14" fmla="*/ 2 w 18"/>
                  <a:gd name="T15" fmla="*/ 6 h 45"/>
                  <a:gd name="T16" fmla="*/ 5 w 18"/>
                  <a:gd name="T17" fmla="*/ 0 h 45"/>
                  <a:gd name="T18" fmla="*/ 16 w 18"/>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45">
                    <a:moveTo>
                      <a:pt x="16" y="0"/>
                    </a:moveTo>
                    <a:lnTo>
                      <a:pt x="18" y="24"/>
                    </a:lnTo>
                    <a:lnTo>
                      <a:pt x="12" y="44"/>
                    </a:lnTo>
                    <a:lnTo>
                      <a:pt x="5" y="45"/>
                    </a:lnTo>
                    <a:lnTo>
                      <a:pt x="3" y="35"/>
                    </a:lnTo>
                    <a:lnTo>
                      <a:pt x="2" y="24"/>
                    </a:lnTo>
                    <a:lnTo>
                      <a:pt x="0" y="13"/>
                    </a:lnTo>
                    <a:lnTo>
                      <a:pt x="2" y="6"/>
                    </a:lnTo>
                    <a:lnTo>
                      <a:pt x="5"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5" name="Freeform 358"/>
              <p:cNvSpPr>
                <a:spLocks/>
              </p:cNvSpPr>
              <p:nvPr/>
            </p:nvSpPr>
            <p:spPr bwMode="auto">
              <a:xfrm>
                <a:off x="5274" y="2297"/>
                <a:ext cx="10" cy="4"/>
              </a:xfrm>
              <a:custGeom>
                <a:avLst/>
                <a:gdLst>
                  <a:gd name="T0" fmla="*/ 9 w 20"/>
                  <a:gd name="T1" fmla="*/ 0 h 9"/>
                  <a:gd name="T2" fmla="*/ 14 w 20"/>
                  <a:gd name="T3" fmla="*/ 0 h 9"/>
                  <a:gd name="T4" fmla="*/ 18 w 20"/>
                  <a:gd name="T5" fmla="*/ 2 h 9"/>
                  <a:gd name="T6" fmla="*/ 20 w 20"/>
                  <a:gd name="T7" fmla="*/ 4 h 9"/>
                  <a:gd name="T8" fmla="*/ 20 w 20"/>
                  <a:gd name="T9" fmla="*/ 6 h 9"/>
                  <a:gd name="T10" fmla="*/ 18 w 20"/>
                  <a:gd name="T11" fmla="*/ 6 h 9"/>
                  <a:gd name="T12" fmla="*/ 16 w 20"/>
                  <a:gd name="T13" fmla="*/ 8 h 9"/>
                  <a:gd name="T14" fmla="*/ 12 w 20"/>
                  <a:gd name="T15" fmla="*/ 8 h 9"/>
                  <a:gd name="T16" fmla="*/ 9 w 20"/>
                  <a:gd name="T17" fmla="*/ 9 h 9"/>
                  <a:gd name="T18" fmla="*/ 5 w 20"/>
                  <a:gd name="T19" fmla="*/ 9 h 9"/>
                  <a:gd name="T20" fmla="*/ 3 w 20"/>
                  <a:gd name="T21" fmla="*/ 9 h 9"/>
                  <a:gd name="T22" fmla="*/ 2 w 20"/>
                  <a:gd name="T23" fmla="*/ 9 h 9"/>
                  <a:gd name="T24" fmla="*/ 0 w 20"/>
                  <a:gd name="T25" fmla="*/ 8 h 9"/>
                  <a:gd name="T26" fmla="*/ 2 w 20"/>
                  <a:gd name="T27" fmla="*/ 6 h 9"/>
                  <a:gd name="T28" fmla="*/ 5 w 20"/>
                  <a:gd name="T29" fmla="*/ 4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0"/>
                    </a:lnTo>
                    <a:lnTo>
                      <a:pt x="18" y="2"/>
                    </a:lnTo>
                    <a:lnTo>
                      <a:pt x="20" y="4"/>
                    </a:lnTo>
                    <a:lnTo>
                      <a:pt x="20" y="6"/>
                    </a:lnTo>
                    <a:lnTo>
                      <a:pt x="18" y="6"/>
                    </a:lnTo>
                    <a:lnTo>
                      <a:pt x="16" y="8"/>
                    </a:lnTo>
                    <a:lnTo>
                      <a:pt x="12" y="8"/>
                    </a:lnTo>
                    <a:lnTo>
                      <a:pt x="9" y="9"/>
                    </a:lnTo>
                    <a:lnTo>
                      <a:pt x="5" y="9"/>
                    </a:lnTo>
                    <a:lnTo>
                      <a:pt x="3" y="9"/>
                    </a:lnTo>
                    <a:lnTo>
                      <a:pt x="2" y="9"/>
                    </a:lnTo>
                    <a:lnTo>
                      <a:pt x="0" y="8"/>
                    </a:lnTo>
                    <a:lnTo>
                      <a:pt x="2" y="6"/>
                    </a:lnTo>
                    <a:lnTo>
                      <a:pt x="5"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6" name="Freeform 359"/>
              <p:cNvSpPr>
                <a:spLocks/>
              </p:cNvSpPr>
              <p:nvPr/>
            </p:nvSpPr>
            <p:spPr bwMode="auto">
              <a:xfrm>
                <a:off x="5244" y="2066"/>
                <a:ext cx="4" cy="2"/>
              </a:xfrm>
              <a:custGeom>
                <a:avLst/>
                <a:gdLst>
                  <a:gd name="T0" fmla="*/ 4 w 7"/>
                  <a:gd name="T1" fmla="*/ 0 h 6"/>
                  <a:gd name="T2" fmla="*/ 6 w 7"/>
                  <a:gd name="T3" fmla="*/ 2 h 6"/>
                  <a:gd name="T4" fmla="*/ 7 w 7"/>
                  <a:gd name="T5" fmla="*/ 4 h 6"/>
                  <a:gd name="T6" fmla="*/ 7 w 7"/>
                  <a:gd name="T7" fmla="*/ 4 h 6"/>
                  <a:gd name="T8" fmla="*/ 7 w 7"/>
                  <a:gd name="T9" fmla="*/ 6 h 6"/>
                  <a:gd name="T10" fmla="*/ 6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2"/>
                    </a:lnTo>
                    <a:lnTo>
                      <a:pt x="7" y="4"/>
                    </a:lnTo>
                    <a:lnTo>
                      <a:pt x="7" y="4"/>
                    </a:lnTo>
                    <a:lnTo>
                      <a:pt x="7"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7" name="Freeform 360"/>
              <p:cNvSpPr>
                <a:spLocks/>
              </p:cNvSpPr>
              <p:nvPr/>
            </p:nvSpPr>
            <p:spPr bwMode="auto">
              <a:xfrm>
                <a:off x="5254" y="2143"/>
                <a:ext cx="6" cy="13"/>
              </a:xfrm>
              <a:custGeom>
                <a:avLst/>
                <a:gdLst>
                  <a:gd name="T0" fmla="*/ 0 w 13"/>
                  <a:gd name="T1" fmla="*/ 0 h 25"/>
                  <a:gd name="T2" fmla="*/ 6 w 13"/>
                  <a:gd name="T3" fmla="*/ 1 h 25"/>
                  <a:gd name="T4" fmla="*/ 9 w 13"/>
                  <a:gd name="T5" fmla="*/ 3 h 25"/>
                  <a:gd name="T6" fmla="*/ 11 w 13"/>
                  <a:gd name="T7" fmla="*/ 7 h 25"/>
                  <a:gd name="T8" fmla="*/ 13 w 13"/>
                  <a:gd name="T9" fmla="*/ 10 h 25"/>
                  <a:gd name="T10" fmla="*/ 13 w 13"/>
                  <a:gd name="T11" fmla="*/ 14 h 25"/>
                  <a:gd name="T12" fmla="*/ 13 w 13"/>
                  <a:gd name="T13" fmla="*/ 18 h 25"/>
                  <a:gd name="T14" fmla="*/ 11 w 13"/>
                  <a:gd name="T15" fmla="*/ 19 h 25"/>
                  <a:gd name="T16" fmla="*/ 11 w 13"/>
                  <a:gd name="T17" fmla="*/ 23 h 25"/>
                  <a:gd name="T18" fmla="*/ 9 w 13"/>
                  <a:gd name="T19" fmla="*/ 25 h 25"/>
                  <a:gd name="T20" fmla="*/ 7 w 13"/>
                  <a:gd name="T21" fmla="*/ 25 h 25"/>
                  <a:gd name="T22" fmla="*/ 6 w 13"/>
                  <a:gd name="T23" fmla="*/ 25 h 25"/>
                  <a:gd name="T24" fmla="*/ 4 w 13"/>
                  <a:gd name="T25" fmla="*/ 23 h 25"/>
                  <a:gd name="T26" fmla="*/ 2 w 13"/>
                  <a:gd name="T27" fmla="*/ 21 h 25"/>
                  <a:gd name="T28" fmla="*/ 2 w 13"/>
                  <a:gd name="T29" fmla="*/ 16 h 25"/>
                  <a:gd name="T30" fmla="*/ 0 w 13"/>
                  <a:gd name="T31" fmla="*/ 9 h 25"/>
                  <a:gd name="T32" fmla="*/ 0 w 13"/>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5">
                    <a:moveTo>
                      <a:pt x="0" y="0"/>
                    </a:moveTo>
                    <a:lnTo>
                      <a:pt x="6" y="1"/>
                    </a:lnTo>
                    <a:lnTo>
                      <a:pt x="9" y="3"/>
                    </a:lnTo>
                    <a:lnTo>
                      <a:pt x="11" y="7"/>
                    </a:lnTo>
                    <a:lnTo>
                      <a:pt x="13" y="10"/>
                    </a:lnTo>
                    <a:lnTo>
                      <a:pt x="13" y="14"/>
                    </a:lnTo>
                    <a:lnTo>
                      <a:pt x="13" y="18"/>
                    </a:lnTo>
                    <a:lnTo>
                      <a:pt x="11" y="19"/>
                    </a:lnTo>
                    <a:lnTo>
                      <a:pt x="11" y="23"/>
                    </a:lnTo>
                    <a:lnTo>
                      <a:pt x="9" y="25"/>
                    </a:lnTo>
                    <a:lnTo>
                      <a:pt x="7" y="25"/>
                    </a:lnTo>
                    <a:lnTo>
                      <a:pt x="6" y="25"/>
                    </a:lnTo>
                    <a:lnTo>
                      <a:pt x="4" y="23"/>
                    </a:lnTo>
                    <a:lnTo>
                      <a:pt x="2" y="21"/>
                    </a:lnTo>
                    <a:lnTo>
                      <a:pt x="2" y="16"/>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8" name="Freeform 361"/>
              <p:cNvSpPr>
                <a:spLocks/>
              </p:cNvSpPr>
              <p:nvPr/>
            </p:nvSpPr>
            <p:spPr bwMode="auto">
              <a:xfrm>
                <a:off x="5266" y="2231"/>
                <a:ext cx="5" cy="9"/>
              </a:xfrm>
              <a:custGeom>
                <a:avLst/>
                <a:gdLst>
                  <a:gd name="T0" fmla="*/ 0 w 10"/>
                  <a:gd name="T1" fmla="*/ 0 h 18"/>
                  <a:gd name="T2" fmla="*/ 3 w 10"/>
                  <a:gd name="T3" fmla="*/ 0 h 18"/>
                  <a:gd name="T4" fmla="*/ 7 w 10"/>
                  <a:gd name="T5" fmla="*/ 0 h 18"/>
                  <a:gd name="T6" fmla="*/ 9 w 10"/>
                  <a:gd name="T7" fmla="*/ 1 h 18"/>
                  <a:gd name="T8" fmla="*/ 10 w 10"/>
                  <a:gd name="T9" fmla="*/ 5 h 18"/>
                  <a:gd name="T10" fmla="*/ 10 w 10"/>
                  <a:gd name="T11" fmla="*/ 7 h 18"/>
                  <a:gd name="T12" fmla="*/ 10 w 10"/>
                  <a:gd name="T13" fmla="*/ 10 h 18"/>
                  <a:gd name="T14" fmla="*/ 9 w 10"/>
                  <a:gd name="T15" fmla="*/ 12 h 18"/>
                  <a:gd name="T16" fmla="*/ 7 w 10"/>
                  <a:gd name="T17" fmla="*/ 16 h 18"/>
                  <a:gd name="T18" fmla="*/ 7 w 10"/>
                  <a:gd name="T19" fmla="*/ 18 h 18"/>
                  <a:gd name="T20" fmla="*/ 5 w 10"/>
                  <a:gd name="T21" fmla="*/ 18 h 18"/>
                  <a:gd name="T22" fmla="*/ 3 w 10"/>
                  <a:gd name="T23" fmla="*/ 18 h 18"/>
                  <a:gd name="T24" fmla="*/ 1 w 10"/>
                  <a:gd name="T25" fmla="*/ 16 h 18"/>
                  <a:gd name="T26" fmla="*/ 0 w 10"/>
                  <a:gd name="T27" fmla="*/ 12 h 18"/>
                  <a:gd name="T28" fmla="*/ 0 w 10"/>
                  <a:gd name="T29" fmla="*/ 7 h 18"/>
                  <a:gd name="T30" fmla="*/ 0 w 10"/>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0" y="0"/>
                    </a:moveTo>
                    <a:lnTo>
                      <a:pt x="3" y="0"/>
                    </a:lnTo>
                    <a:lnTo>
                      <a:pt x="7" y="0"/>
                    </a:lnTo>
                    <a:lnTo>
                      <a:pt x="9" y="1"/>
                    </a:lnTo>
                    <a:lnTo>
                      <a:pt x="10" y="5"/>
                    </a:lnTo>
                    <a:lnTo>
                      <a:pt x="10" y="7"/>
                    </a:lnTo>
                    <a:lnTo>
                      <a:pt x="10" y="10"/>
                    </a:lnTo>
                    <a:lnTo>
                      <a:pt x="9" y="12"/>
                    </a:lnTo>
                    <a:lnTo>
                      <a:pt x="7" y="16"/>
                    </a:lnTo>
                    <a:lnTo>
                      <a:pt x="7" y="18"/>
                    </a:lnTo>
                    <a:lnTo>
                      <a:pt x="5" y="18"/>
                    </a:lnTo>
                    <a:lnTo>
                      <a:pt x="3" y="18"/>
                    </a:lnTo>
                    <a:lnTo>
                      <a:pt x="1" y="16"/>
                    </a:lnTo>
                    <a:lnTo>
                      <a:pt x="0"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9" name="Freeform 362"/>
              <p:cNvSpPr>
                <a:spLocks/>
              </p:cNvSpPr>
              <p:nvPr/>
            </p:nvSpPr>
            <p:spPr bwMode="auto">
              <a:xfrm>
                <a:off x="5241" y="2061"/>
                <a:ext cx="3" cy="6"/>
              </a:xfrm>
              <a:custGeom>
                <a:avLst/>
                <a:gdLst>
                  <a:gd name="T0" fmla="*/ 7 w 7"/>
                  <a:gd name="T1" fmla="*/ 0 h 11"/>
                  <a:gd name="T2" fmla="*/ 7 w 7"/>
                  <a:gd name="T3" fmla="*/ 9 h 11"/>
                  <a:gd name="T4" fmla="*/ 0 w 7"/>
                  <a:gd name="T5" fmla="*/ 11 h 11"/>
                  <a:gd name="T6" fmla="*/ 0 w 7"/>
                  <a:gd name="T7" fmla="*/ 8 h 11"/>
                  <a:gd name="T8" fmla="*/ 0 w 7"/>
                  <a:gd name="T9" fmla="*/ 4 h 11"/>
                  <a:gd name="T10" fmla="*/ 0 w 7"/>
                  <a:gd name="T11" fmla="*/ 2 h 11"/>
                  <a:gd name="T12" fmla="*/ 4 w 7"/>
                  <a:gd name="T13" fmla="*/ 0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7" y="9"/>
                    </a:lnTo>
                    <a:lnTo>
                      <a:pt x="0" y="11"/>
                    </a:lnTo>
                    <a:lnTo>
                      <a:pt x="0" y="8"/>
                    </a:lnTo>
                    <a:lnTo>
                      <a:pt x="0" y="4"/>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0" name="Freeform 363"/>
              <p:cNvSpPr>
                <a:spLocks/>
              </p:cNvSpPr>
              <p:nvPr/>
            </p:nvSpPr>
            <p:spPr bwMode="auto">
              <a:xfrm>
                <a:off x="5240" y="2113"/>
                <a:ext cx="10" cy="10"/>
              </a:xfrm>
              <a:custGeom>
                <a:avLst/>
                <a:gdLst>
                  <a:gd name="T0" fmla="*/ 13 w 22"/>
                  <a:gd name="T1" fmla="*/ 0 h 22"/>
                  <a:gd name="T2" fmla="*/ 18 w 22"/>
                  <a:gd name="T3" fmla="*/ 4 h 22"/>
                  <a:gd name="T4" fmla="*/ 20 w 22"/>
                  <a:gd name="T5" fmla="*/ 8 h 22"/>
                  <a:gd name="T6" fmla="*/ 22 w 22"/>
                  <a:gd name="T7" fmla="*/ 11 h 22"/>
                  <a:gd name="T8" fmla="*/ 22 w 22"/>
                  <a:gd name="T9" fmla="*/ 15 h 22"/>
                  <a:gd name="T10" fmla="*/ 20 w 22"/>
                  <a:gd name="T11" fmla="*/ 17 h 22"/>
                  <a:gd name="T12" fmla="*/ 18 w 22"/>
                  <a:gd name="T13" fmla="*/ 18 h 22"/>
                  <a:gd name="T14" fmla="*/ 15 w 22"/>
                  <a:gd name="T15" fmla="*/ 20 h 22"/>
                  <a:gd name="T16" fmla="*/ 13 w 22"/>
                  <a:gd name="T17" fmla="*/ 20 h 22"/>
                  <a:gd name="T18" fmla="*/ 9 w 22"/>
                  <a:gd name="T19" fmla="*/ 22 h 22"/>
                  <a:gd name="T20" fmla="*/ 6 w 22"/>
                  <a:gd name="T21" fmla="*/ 22 h 22"/>
                  <a:gd name="T22" fmla="*/ 4 w 22"/>
                  <a:gd name="T23" fmla="*/ 20 h 22"/>
                  <a:gd name="T24" fmla="*/ 2 w 22"/>
                  <a:gd name="T25" fmla="*/ 20 h 22"/>
                  <a:gd name="T26" fmla="*/ 0 w 22"/>
                  <a:gd name="T27" fmla="*/ 17 h 22"/>
                  <a:gd name="T28" fmla="*/ 2 w 22"/>
                  <a:gd name="T29" fmla="*/ 15 h 22"/>
                  <a:gd name="T30" fmla="*/ 4 w 22"/>
                  <a:gd name="T31" fmla="*/ 11 h 22"/>
                  <a:gd name="T32" fmla="*/ 7 w 22"/>
                  <a:gd name="T33" fmla="*/ 6 h 22"/>
                  <a:gd name="T34" fmla="*/ 13 w 22"/>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2">
                    <a:moveTo>
                      <a:pt x="13" y="0"/>
                    </a:moveTo>
                    <a:lnTo>
                      <a:pt x="18" y="4"/>
                    </a:lnTo>
                    <a:lnTo>
                      <a:pt x="20" y="8"/>
                    </a:lnTo>
                    <a:lnTo>
                      <a:pt x="22" y="11"/>
                    </a:lnTo>
                    <a:lnTo>
                      <a:pt x="22" y="15"/>
                    </a:lnTo>
                    <a:lnTo>
                      <a:pt x="20" y="17"/>
                    </a:lnTo>
                    <a:lnTo>
                      <a:pt x="18" y="18"/>
                    </a:lnTo>
                    <a:lnTo>
                      <a:pt x="15" y="20"/>
                    </a:lnTo>
                    <a:lnTo>
                      <a:pt x="13" y="20"/>
                    </a:lnTo>
                    <a:lnTo>
                      <a:pt x="9" y="22"/>
                    </a:lnTo>
                    <a:lnTo>
                      <a:pt x="6" y="22"/>
                    </a:lnTo>
                    <a:lnTo>
                      <a:pt x="4" y="20"/>
                    </a:lnTo>
                    <a:lnTo>
                      <a:pt x="2" y="20"/>
                    </a:lnTo>
                    <a:lnTo>
                      <a:pt x="0" y="17"/>
                    </a:lnTo>
                    <a:lnTo>
                      <a:pt x="2" y="15"/>
                    </a:lnTo>
                    <a:lnTo>
                      <a:pt x="4" y="11"/>
                    </a:lnTo>
                    <a:lnTo>
                      <a:pt x="7" y="6"/>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1" name="Freeform 364"/>
              <p:cNvSpPr>
                <a:spLocks/>
              </p:cNvSpPr>
              <p:nvPr/>
            </p:nvSpPr>
            <p:spPr bwMode="auto">
              <a:xfrm>
                <a:off x="5250" y="2135"/>
                <a:ext cx="1" cy="4"/>
              </a:xfrm>
              <a:custGeom>
                <a:avLst/>
                <a:gdLst>
                  <a:gd name="T0" fmla="*/ 4 w 4"/>
                  <a:gd name="T1" fmla="*/ 0 h 8"/>
                  <a:gd name="T2" fmla="*/ 4 w 4"/>
                  <a:gd name="T3" fmla="*/ 0 h 8"/>
                  <a:gd name="T4" fmla="*/ 4 w 4"/>
                  <a:gd name="T5" fmla="*/ 2 h 8"/>
                  <a:gd name="T6" fmla="*/ 4 w 4"/>
                  <a:gd name="T7" fmla="*/ 4 h 8"/>
                  <a:gd name="T8" fmla="*/ 0 w 4"/>
                  <a:gd name="T9" fmla="*/ 8 h 8"/>
                  <a:gd name="T10" fmla="*/ 0 w 4"/>
                  <a:gd name="T11" fmla="*/ 4 h 8"/>
                  <a:gd name="T12" fmla="*/ 0 w 4"/>
                  <a:gd name="T13" fmla="*/ 0 h 8"/>
                  <a:gd name="T14" fmla="*/ 2 w 4"/>
                  <a:gd name="T15" fmla="*/ 0 h 8"/>
                  <a:gd name="T16" fmla="*/ 4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4" y="0"/>
                    </a:moveTo>
                    <a:lnTo>
                      <a:pt x="4" y="0"/>
                    </a:lnTo>
                    <a:lnTo>
                      <a:pt x="4" y="2"/>
                    </a:lnTo>
                    <a:lnTo>
                      <a:pt x="4" y="4"/>
                    </a:lnTo>
                    <a:lnTo>
                      <a:pt x="0" y="8"/>
                    </a:lnTo>
                    <a:lnTo>
                      <a:pt x="0" y="4"/>
                    </a:lnTo>
                    <a:lnTo>
                      <a:pt x="0" y="0"/>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2" name="Freeform 365"/>
              <p:cNvSpPr>
                <a:spLocks/>
              </p:cNvSpPr>
              <p:nvPr/>
            </p:nvSpPr>
            <p:spPr bwMode="auto">
              <a:xfrm>
                <a:off x="5259" y="2211"/>
                <a:ext cx="3" cy="3"/>
              </a:xfrm>
              <a:custGeom>
                <a:avLst/>
                <a:gdLst>
                  <a:gd name="T0" fmla="*/ 4 w 7"/>
                  <a:gd name="T1" fmla="*/ 0 h 5"/>
                  <a:gd name="T2" fmla="*/ 6 w 7"/>
                  <a:gd name="T3" fmla="*/ 0 h 5"/>
                  <a:gd name="T4" fmla="*/ 7 w 7"/>
                  <a:gd name="T5" fmla="*/ 2 h 5"/>
                  <a:gd name="T6" fmla="*/ 7 w 7"/>
                  <a:gd name="T7" fmla="*/ 4 h 5"/>
                  <a:gd name="T8" fmla="*/ 7 w 7"/>
                  <a:gd name="T9" fmla="*/ 5 h 5"/>
                  <a:gd name="T10" fmla="*/ 6 w 7"/>
                  <a:gd name="T11" fmla="*/ 5 h 5"/>
                  <a:gd name="T12" fmla="*/ 4 w 7"/>
                  <a:gd name="T13" fmla="*/ 4 h 5"/>
                  <a:gd name="T14" fmla="*/ 0 w 7"/>
                  <a:gd name="T15" fmla="*/ 0 h 5"/>
                  <a:gd name="T16" fmla="*/ 4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4" y="0"/>
                    </a:moveTo>
                    <a:lnTo>
                      <a:pt x="6" y="0"/>
                    </a:lnTo>
                    <a:lnTo>
                      <a:pt x="7" y="2"/>
                    </a:lnTo>
                    <a:lnTo>
                      <a:pt x="7" y="4"/>
                    </a:lnTo>
                    <a:lnTo>
                      <a:pt x="7" y="5"/>
                    </a:lnTo>
                    <a:lnTo>
                      <a:pt x="6" y="5"/>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3" name="Freeform 366"/>
              <p:cNvSpPr>
                <a:spLocks/>
              </p:cNvSpPr>
              <p:nvPr/>
            </p:nvSpPr>
            <p:spPr bwMode="auto">
              <a:xfrm>
                <a:off x="5260" y="2221"/>
                <a:ext cx="6" cy="10"/>
              </a:xfrm>
              <a:custGeom>
                <a:avLst/>
                <a:gdLst>
                  <a:gd name="T0" fmla="*/ 7 w 11"/>
                  <a:gd name="T1" fmla="*/ 0 h 20"/>
                  <a:gd name="T2" fmla="*/ 7 w 11"/>
                  <a:gd name="T3" fmla="*/ 0 h 20"/>
                  <a:gd name="T4" fmla="*/ 9 w 11"/>
                  <a:gd name="T5" fmla="*/ 2 h 20"/>
                  <a:gd name="T6" fmla="*/ 11 w 11"/>
                  <a:gd name="T7" fmla="*/ 5 h 20"/>
                  <a:gd name="T8" fmla="*/ 11 w 11"/>
                  <a:gd name="T9" fmla="*/ 11 h 20"/>
                  <a:gd name="T10" fmla="*/ 11 w 11"/>
                  <a:gd name="T11" fmla="*/ 20 h 20"/>
                  <a:gd name="T12" fmla="*/ 7 w 11"/>
                  <a:gd name="T13" fmla="*/ 20 h 20"/>
                  <a:gd name="T14" fmla="*/ 3 w 11"/>
                  <a:gd name="T15" fmla="*/ 18 h 20"/>
                  <a:gd name="T16" fmla="*/ 2 w 11"/>
                  <a:gd name="T17" fmla="*/ 16 h 20"/>
                  <a:gd name="T18" fmla="*/ 0 w 11"/>
                  <a:gd name="T19" fmla="*/ 12 h 20"/>
                  <a:gd name="T20" fmla="*/ 0 w 11"/>
                  <a:gd name="T21" fmla="*/ 11 h 20"/>
                  <a:gd name="T22" fmla="*/ 0 w 11"/>
                  <a:gd name="T23" fmla="*/ 7 h 20"/>
                  <a:gd name="T24" fmla="*/ 2 w 11"/>
                  <a:gd name="T25" fmla="*/ 5 h 20"/>
                  <a:gd name="T26" fmla="*/ 3 w 11"/>
                  <a:gd name="T27" fmla="*/ 2 h 20"/>
                  <a:gd name="T28" fmla="*/ 5 w 11"/>
                  <a:gd name="T29" fmla="*/ 0 h 20"/>
                  <a:gd name="T30" fmla="*/ 7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7" y="0"/>
                    </a:moveTo>
                    <a:lnTo>
                      <a:pt x="7" y="0"/>
                    </a:lnTo>
                    <a:lnTo>
                      <a:pt x="9" y="2"/>
                    </a:lnTo>
                    <a:lnTo>
                      <a:pt x="11" y="5"/>
                    </a:lnTo>
                    <a:lnTo>
                      <a:pt x="11" y="11"/>
                    </a:lnTo>
                    <a:lnTo>
                      <a:pt x="11" y="20"/>
                    </a:lnTo>
                    <a:lnTo>
                      <a:pt x="7" y="20"/>
                    </a:lnTo>
                    <a:lnTo>
                      <a:pt x="3" y="18"/>
                    </a:lnTo>
                    <a:lnTo>
                      <a:pt x="2" y="16"/>
                    </a:lnTo>
                    <a:lnTo>
                      <a:pt x="0" y="12"/>
                    </a:lnTo>
                    <a:lnTo>
                      <a:pt x="0" y="11"/>
                    </a:lnTo>
                    <a:lnTo>
                      <a:pt x="0" y="7"/>
                    </a:lnTo>
                    <a:lnTo>
                      <a:pt x="2" y="5"/>
                    </a:lnTo>
                    <a:lnTo>
                      <a:pt x="3" y="2"/>
                    </a:lnTo>
                    <a:lnTo>
                      <a:pt x="5"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4" name="Freeform 367"/>
              <p:cNvSpPr>
                <a:spLocks/>
              </p:cNvSpPr>
              <p:nvPr/>
            </p:nvSpPr>
            <p:spPr bwMode="auto">
              <a:xfrm>
                <a:off x="5265" y="2321"/>
                <a:ext cx="12" cy="8"/>
              </a:xfrm>
              <a:custGeom>
                <a:avLst/>
                <a:gdLst>
                  <a:gd name="T0" fmla="*/ 16 w 25"/>
                  <a:gd name="T1" fmla="*/ 0 h 16"/>
                  <a:gd name="T2" fmla="*/ 18 w 25"/>
                  <a:gd name="T3" fmla="*/ 0 h 16"/>
                  <a:gd name="T4" fmla="*/ 21 w 25"/>
                  <a:gd name="T5" fmla="*/ 0 h 16"/>
                  <a:gd name="T6" fmla="*/ 25 w 25"/>
                  <a:gd name="T7" fmla="*/ 4 h 16"/>
                  <a:gd name="T8" fmla="*/ 25 w 25"/>
                  <a:gd name="T9" fmla="*/ 9 h 16"/>
                  <a:gd name="T10" fmla="*/ 23 w 25"/>
                  <a:gd name="T11" fmla="*/ 13 h 16"/>
                  <a:gd name="T12" fmla="*/ 20 w 25"/>
                  <a:gd name="T13" fmla="*/ 14 h 16"/>
                  <a:gd name="T14" fmla="*/ 14 w 25"/>
                  <a:gd name="T15" fmla="*/ 16 h 16"/>
                  <a:gd name="T16" fmla="*/ 11 w 25"/>
                  <a:gd name="T17" fmla="*/ 16 h 16"/>
                  <a:gd name="T18" fmla="*/ 7 w 25"/>
                  <a:gd name="T19" fmla="*/ 14 h 16"/>
                  <a:gd name="T20" fmla="*/ 3 w 25"/>
                  <a:gd name="T21" fmla="*/ 13 h 16"/>
                  <a:gd name="T22" fmla="*/ 0 w 25"/>
                  <a:gd name="T23" fmla="*/ 9 h 16"/>
                  <a:gd name="T24" fmla="*/ 5 w 25"/>
                  <a:gd name="T25" fmla="*/ 5 h 16"/>
                  <a:gd name="T26" fmla="*/ 7 w 25"/>
                  <a:gd name="T27" fmla="*/ 4 h 16"/>
                  <a:gd name="T28" fmla="*/ 11 w 25"/>
                  <a:gd name="T29" fmla="*/ 2 h 16"/>
                  <a:gd name="T30" fmla="*/ 12 w 25"/>
                  <a:gd name="T31" fmla="*/ 0 h 16"/>
                  <a:gd name="T32" fmla="*/ 16 w 25"/>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16" y="0"/>
                    </a:moveTo>
                    <a:lnTo>
                      <a:pt x="18" y="0"/>
                    </a:lnTo>
                    <a:lnTo>
                      <a:pt x="21" y="0"/>
                    </a:lnTo>
                    <a:lnTo>
                      <a:pt x="25" y="4"/>
                    </a:lnTo>
                    <a:lnTo>
                      <a:pt x="25" y="9"/>
                    </a:lnTo>
                    <a:lnTo>
                      <a:pt x="23" y="13"/>
                    </a:lnTo>
                    <a:lnTo>
                      <a:pt x="20" y="14"/>
                    </a:lnTo>
                    <a:lnTo>
                      <a:pt x="14" y="16"/>
                    </a:lnTo>
                    <a:lnTo>
                      <a:pt x="11" y="16"/>
                    </a:lnTo>
                    <a:lnTo>
                      <a:pt x="7" y="14"/>
                    </a:lnTo>
                    <a:lnTo>
                      <a:pt x="3" y="13"/>
                    </a:lnTo>
                    <a:lnTo>
                      <a:pt x="0" y="9"/>
                    </a:lnTo>
                    <a:lnTo>
                      <a:pt x="5" y="5"/>
                    </a:lnTo>
                    <a:lnTo>
                      <a:pt x="7" y="4"/>
                    </a:lnTo>
                    <a:lnTo>
                      <a:pt x="11" y="2"/>
                    </a:lnTo>
                    <a:lnTo>
                      <a:pt x="12"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5" name="Freeform 368"/>
              <p:cNvSpPr>
                <a:spLocks/>
              </p:cNvSpPr>
              <p:nvPr/>
            </p:nvSpPr>
            <p:spPr bwMode="auto">
              <a:xfrm>
                <a:off x="5223" y="2067"/>
                <a:ext cx="18" cy="8"/>
              </a:xfrm>
              <a:custGeom>
                <a:avLst/>
                <a:gdLst>
                  <a:gd name="T0" fmla="*/ 34 w 34"/>
                  <a:gd name="T1" fmla="*/ 0 h 17"/>
                  <a:gd name="T2" fmla="*/ 29 w 34"/>
                  <a:gd name="T3" fmla="*/ 6 h 17"/>
                  <a:gd name="T4" fmla="*/ 23 w 34"/>
                  <a:gd name="T5" fmla="*/ 11 h 17"/>
                  <a:gd name="T6" fmla="*/ 20 w 34"/>
                  <a:gd name="T7" fmla="*/ 15 h 17"/>
                  <a:gd name="T8" fmla="*/ 14 w 34"/>
                  <a:gd name="T9" fmla="*/ 17 h 17"/>
                  <a:gd name="T10" fmla="*/ 11 w 34"/>
                  <a:gd name="T11" fmla="*/ 17 h 17"/>
                  <a:gd name="T12" fmla="*/ 7 w 34"/>
                  <a:gd name="T13" fmla="*/ 17 h 17"/>
                  <a:gd name="T14" fmla="*/ 3 w 34"/>
                  <a:gd name="T15" fmla="*/ 17 h 17"/>
                  <a:gd name="T16" fmla="*/ 0 w 34"/>
                  <a:gd name="T17" fmla="*/ 15 h 17"/>
                  <a:gd name="T18" fmla="*/ 0 w 34"/>
                  <a:gd name="T19" fmla="*/ 13 h 17"/>
                  <a:gd name="T20" fmla="*/ 0 w 34"/>
                  <a:gd name="T21" fmla="*/ 9 h 17"/>
                  <a:gd name="T22" fmla="*/ 0 w 34"/>
                  <a:gd name="T23" fmla="*/ 7 h 17"/>
                  <a:gd name="T24" fmla="*/ 3 w 34"/>
                  <a:gd name="T25" fmla="*/ 6 h 17"/>
                  <a:gd name="T26" fmla="*/ 7 w 34"/>
                  <a:gd name="T27" fmla="*/ 4 h 17"/>
                  <a:gd name="T28" fmla="*/ 14 w 34"/>
                  <a:gd name="T29" fmla="*/ 2 h 17"/>
                  <a:gd name="T30" fmla="*/ 23 w 34"/>
                  <a:gd name="T31" fmla="*/ 0 h 17"/>
                  <a:gd name="T32" fmla="*/ 34 w 34"/>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7">
                    <a:moveTo>
                      <a:pt x="34" y="0"/>
                    </a:moveTo>
                    <a:lnTo>
                      <a:pt x="29" y="6"/>
                    </a:lnTo>
                    <a:lnTo>
                      <a:pt x="23" y="11"/>
                    </a:lnTo>
                    <a:lnTo>
                      <a:pt x="20" y="15"/>
                    </a:lnTo>
                    <a:lnTo>
                      <a:pt x="14" y="17"/>
                    </a:lnTo>
                    <a:lnTo>
                      <a:pt x="11" y="17"/>
                    </a:lnTo>
                    <a:lnTo>
                      <a:pt x="7" y="17"/>
                    </a:lnTo>
                    <a:lnTo>
                      <a:pt x="3" y="17"/>
                    </a:lnTo>
                    <a:lnTo>
                      <a:pt x="0" y="15"/>
                    </a:lnTo>
                    <a:lnTo>
                      <a:pt x="0" y="13"/>
                    </a:lnTo>
                    <a:lnTo>
                      <a:pt x="0" y="9"/>
                    </a:lnTo>
                    <a:lnTo>
                      <a:pt x="0" y="7"/>
                    </a:lnTo>
                    <a:lnTo>
                      <a:pt x="3" y="6"/>
                    </a:lnTo>
                    <a:lnTo>
                      <a:pt x="7" y="4"/>
                    </a:lnTo>
                    <a:lnTo>
                      <a:pt x="14" y="2"/>
                    </a:lnTo>
                    <a:lnTo>
                      <a:pt x="23" y="0"/>
                    </a:lnTo>
                    <a:lnTo>
                      <a:pt x="3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6" name="Freeform 369"/>
              <p:cNvSpPr>
                <a:spLocks/>
              </p:cNvSpPr>
              <p:nvPr/>
            </p:nvSpPr>
            <p:spPr bwMode="auto">
              <a:xfrm>
                <a:off x="5238" y="2139"/>
                <a:ext cx="12" cy="21"/>
              </a:xfrm>
              <a:custGeom>
                <a:avLst/>
                <a:gdLst>
                  <a:gd name="T0" fmla="*/ 23 w 25"/>
                  <a:gd name="T1" fmla="*/ 0 h 43"/>
                  <a:gd name="T2" fmla="*/ 25 w 25"/>
                  <a:gd name="T3" fmla="*/ 12 h 43"/>
                  <a:gd name="T4" fmla="*/ 21 w 25"/>
                  <a:gd name="T5" fmla="*/ 21 h 43"/>
                  <a:gd name="T6" fmla="*/ 19 w 25"/>
                  <a:gd name="T7" fmla="*/ 30 h 43"/>
                  <a:gd name="T8" fmla="*/ 19 w 25"/>
                  <a:gd name="T9" fmla="*/ 43 h 43"/>
                  <a:gd name="T10" fmla="*/ 16 w 25"/>
                  <a:gd name="T11" fmla="*/ 41 h 43"/>
                  <a:gd name="T12" fmla="*/ 12 w 25"/>
                  <a:gd name="T13" fmla="*/ 39 h 43"/>
                  <a:gd name="T14" fmla="*/ 10 w 25"/>
                  <a:gd name="T15" fmla="*/ 36 h 43"/>
                  <a:gd name="T16" fmla="*/ 9 w 25"/>
                  <a:gd name="T17" fmla="*/ 30 h 43"/>
                  <a:gd name="T18" fmla="*/ 7 w 25"/>
                  <a:gd name="T19" fmla="*/ 27 h 43"/>
                  <a:gd name="T20" fmla="*/ 5 w 25"/>
                  <a:gd name="T21" fmla="*/ 21 h 43"/>
                  <a:gd name="T22" fmla="*/ 1 w 25"/>
                  <a:gd name="T23" fmla="*/ 18 h 43"/>
                  <a:gd name="T24" fmla="*/ 0 w 25"/>
                  <a:gd name="T25" fmla="*/ 14 h 43"/>
                  <a:gd name="T26" fmla="*/ 3 w 25"/>
                  <a:gd name="T27" fmla="*/ 14 h 43"/>
                  <a:gd name="T28" fmla="*/ 5 w 25"/>
                  <a:gd name="T29" fmla="*/ 12 h 43"/>
                  <a:gd name="T30" fmla="*/ 7 w 25"/>
                  <a:gd name="T31" fmla="*/ 10 h 43"/>
                  <a:gd name="T32" fmla="*/ 7 w 25"/>
                  <a:gd name="T33" fmla="*/ 7 h 43"/>
                  <a:gd name="T34" fmla="*/ 7 w 25"/>
                  <a:gd name="T35" fmla="*/ 3 h 43"/>
                  <a:gd name="T36" fmla="*/ 23 w 25"/>
                  <a:gd name="T3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43">
                    <a:moveTo>
                      <a:pt x="23" y="0"/>
                    </a:moveTo>
                    <a:lnTo>
                      <a:pt x="25" y="12"/>
                    </a:lnTo>
                    <a:lnTo>
                      <a:pt x="21" y="21"/>
                    </a:lnTo>
                    <a:lnTo>
                      <a:pt x="19" y="30"/>
                    </a:lnTo>
                    <a:lnTo>
                      <a:pt x="19" y="43"/>
                    </a:lnTo>
                    <a:lnTo>
                      <a:pt x="16" y="41"/>
                    </a:lnTo>
                    <a:lnTo>
                      <a:pt x="12" y="39"/>
                    </a:lnTo>
                    <a:lnTo>
                      <a:pt x="10" y="36"/>
                    </a:lnTo>
                    <a:lnTo>
                      <a:pt x="9" y="30"/>
                    </a:lnTo>
                    <a:lnTo>
                      <a:pt x="7" y="27"/>
                    </a:lnTo>
                    <a:lnTo>
                      <a:pt x="5" y="21"/>
                    </a:lnTo>
                    <a:lnTo>
                      <a:pt x="1" y="18"/>
                    </a:lnTo>
                    <a:lnTo>
                      <a:pt x="0" y="14"/>
                    </a:lnTo>
                    <a:lnTo>
                      <a:pt x="3" y="14"/>
                    </a:lnTo>
                    <a:lnTo>
                      <a:pt x="5" y="12"/>
                    </a:lnTo>
                    <a:lnTo>
                      <a:pt x="7" y="10"/>
                    </a:lnTo>
                    <a:lnTo>
                      <a:pt x="7" y="7"/>
                    </a:lnTo>
                    <a:lnTo>
                      <a:pt x="7" y="3"/>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7" name="Freeform 370"/>
              <p:cNvSpPr>
                <a:spLocks/>
              </p:cNvSpPr>
              <p:nvPr/>
            </p:nvSpPr>
            <p:spPr bwMode="auto">
              <a:xfrm>
                <a:off x="5256" y="2208"/>
                <a:ext cx="3" cy="3"/>
              </a:xfrm>
              <a:custGeom>
                <a:avLst/>
                <a:gdLst>
                  <a:gd name="T0" fmla="*/ 2 w 5"/>
                  <a:gd name="T1" fmla="*/ 0 h 5"/>
                  <a:gd name="T2" fmla="*/ 3 w 5"/>
                  <a:gd name="T3" fmla="*/ 1 h 5"/>
                  <a:gd name="T4" fmla="*/ 5 w 5"/>
                  <a:gd name="T5" fmla="*/ 5 h 5"/>
                  <a:gd name="T6" fmla="*/ 3 w 5"/>
                  <a:gd name="T7" fmla="*/ 5 h 5"/>
                  <a:gd name="T8" fmla="*/ 0 w 5"/>
                  <a:gd name="T9" fmla="*/ 3 h 5"/>
                  <a:gd name="T10" fmla="*/ 0 w 5"/>
                  <a:gd name="T11" fmla="*/ 1 h 5"/>
                  <a:gd name="T12" fmla="*/ 0 w 5"/>
                  <a:gd name="T13" fmla="*/ 0 h 5"/>
                  <a:gd name="T14" fmla="*/ 0 w 5"/>
                  <a:gd name="T15" fmla="*/ 0 h 5"/>
                  <a:gd name="T16" fmla="*/ 2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0"/>
                    </a:moveTo>
                    <a:lnTo>
                      <a:pt x="3" y="1"/>
                    </a:lnTo>
                    <a:lnTo>
                      <a:pt x="5" y="5"/>
                    </a:lnTo>
                    <a:lnTo>
                      <a:pt x="3" y="5"/>
                    </a:lnTo>
                    <a:lnTo>
                      <a:pt x="0" y="3"/>
                    </a:lnTo>
                    <a:lnTo>
                      <a:pt x="0" y="1"/>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8" name="Freeform 371"/>
              <p:cNvSpPr>
                <a:spLocks/>
              </p:cNvSpPr>
              <p:nvPr/>
            </p:nvSpPr>
            <p:spPr bwMode="auto">
              <a:xfrm>
                <a:off x="5227" y="2094"/>
                <a:ext cx="11" cy="7"/>
              </a:xfrm>
              <a:custGeom>
                <a:avLst/>
                <a:gdLst>
                  <a:gd name="T0" fmla="*/ 16 w 22"/>
                  <a:gd name="T1" fmla="*/ 0 h 15"/>
                  <a:gd name="T2" fmla="*/ 20 w 22"/>
                  <a:gd name="T3" fmla="*/ 0 h 15"/>
                  <a:gd name="T4" fmla="*/ 22 w 22"/>
                  <a:gd name="T5" fmla="*/ 2 h 15"/>
                  <a:gd name="T6" fmla="*/ 22 w 22"/>
                  <a:gd name="T7" fmla="*/ 4 h 15"/>
                  <a:gd name="T8" fmla="*/ 22 w 22"/>
                  <a:gd name="T9" fmla="*/ 6 h 15"/>
                  <a:gd name="T10" fmla="*/ 22 w 22"/>
                  <a:gd name="T11" fmla="*/ 8 h 15"/>
                  <a:gd name="T12" fmla="*/ 20 w 22"/>
                  <a:gd name="T13" fmla="*/ 9 h 15"/>
                  <a:gd name="T14" fmla="*/ 16 w 22"/>
                  <a:gd name="T15" fmla="*/ 11 h 15"/>
                  <a:gd name="T16" fmla="*/ 14 w 22"/>
                  <a:gd name="T17" fmla="*/ 13 h 15"/>
                  <a:gd name="T18" fmla="*/ 11 w 22"/>
                  <a:gd name="T19" fmla="*/ 15 h 15"/>
                  <a:gd name="T20" fmla="*/ 9 w 22"/>
                  <a:gd name="T21" fmla="*/ 13 h 15"/>
                  <a:gd name="T22" fmla="*/ 5 w 22"/>
                  <a:gd name="T23" fmla="*/ 11 h 15"/>
                  <a:gd name="T24" fmla="*/ 2 w 22"/>
                  <a:gd name="T25" fmla="*/ 9 h 15"/>
                  <a:gd name="T26" fmla="*/ 0 w 22"/>
                  <a:gd name="T27" fmla="*/ 4 h 15"/>
                  <a:gd name="T28" fmla="*/ 7 w 22"/>
                  <a:gd name="T29" fmla="*/ 2 h 15"/>
                  <a:gd name="T30" fmla="*/ 13 w 22"/>
                  <a:gd name="T31" fmla="*/ 0 h 15"/>
                  <a:gd name="T32" fmla="*/ 16 w 22"/>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5">
                    <a:moveTo>
                      <a:pt x="16" y="0"/>
                    </a:moveTo>
                    <a:lnTo>
                      <a:pt x="20" y="0"/>
                    </a:lnTo>
                    <a:lnTo>
                      <a:pt x="22" y="2"/>
                    </a:lnTo>
                    <a:lnTo>
                      <a:pt x="22" y="4"/>
                    </a:lnTo>
                    <a:lnTo>
                      <a:pt x="22" y="6"/>
                    </a:lnTo>
                    <a:lnTo>
                      <a:pt x="22" y="8"/>
                    </a:lnTo>
                    <a:lnTo>
                      <a:pt x="20" y="9"/>
                    </a:lnTo>
                    <a:lnTo>
                      <a:pt x="16" y="11"/>
                    </a:lnTo>
                    <a:lnTo>
                      <a:pt x="14" y="13"/>
                    </a:lnTo>
                    <a:lnTo>
                      <a:pt x="11" y="15"/>
                    </a:lnTo>
                    <a:lnTo>
                      <a:pt x="9" y="13"/>
                    </a:lnTo>
                    <a:lnTo>
                      <a:pt x="5" y="11"/>
                    </a:lnTo>
                    <a:lnTo>
                      <a:pt x="2" y="9"/>
                    </a:lnTo>
                    <a:lnTo>
                      <a:pt x="0" y="4"/>
                    </a:lnTo>
                    <a:lnTo>
                      <a:pt x="7" y="2"/>
                    </a:lnTo>
                    <a:lnTo>
                      <a:pt x="13"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9" name="Freeform 372"/>
              <p:cNvSpPr>
                <a:spLocks/>
              </p:cNvSpPr>
              <p:nvPr/>
            </p:nvSpPr>
            <p:spPr bwMode="auto">
              <a:xfrm>
                <a:off x="5237" y="2137"/>
                <a:ext cx="4" cy="5"/>
              </a:xfrm>
              <a:custGeom>
                <a:avLst/>
                <a:gdLst>
                  <a:gd name="T0" fmla="*/ 5 w 9"/>
                  <a:gd name="T1" fmla="*/ 0 h 9"/>
                  <a:gd name="T2" fmla="*/ 7 w 9"/>
                  <a:gd name="T3" fmla="*/ 2 h 9"/>
                  <a:gd name="T4" fmla="*/ 9 w 9"/>
                  <a:gd name="T5" fmla="*/ 7 h 9"/>
                  <a:gd name="T6" fmla="*/ 0 w 9"/>
                  <a:gd name="T7" fmla="*/ 9 h 9"/>
                  <a:gd name="T8" fmla="*/ 0 w 9"/>
                  <a:gd name="T9" fmla="*/ 5 h 9"/>
                  <a:gd name="T10" fmla="*/ 2 w 9"/>
                  <a:gd name="T11" fmla="*/ 4 h 9"/>
                  <a:gd name="T12" fmla="*/ 3 w 9"/>
                  <a:gd name="T13" fmla="*/ 2 h 9"/>
                  <a:gd name="T14" fmla="*/ 5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0"/>
                    </a:moveTo>
                    <a:lnTo>
                      <a:pt x="7" y="2"/>
                    </a:lnTo>
                    <a:lnTo>
                      <a:pt x="9" y="7"/>
                    </a:lnTo>
                    <a:lnTo>
                      <a:pt x="0" y="9"/>
                    </a:lnTo>
                    <a:lnTo>
                      <a:pt x="0" y="5"/>
                    </a:lnTo>
                    <a:lnTo>
                      <a:pt x="2" y="4"/>
                    </a:lnTo>
                    <a:lnTo>
                      <a:pt x="3" y="2"/>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0" name="Freeform 373"/>
              <p:cNvSpPr>
                <a:spLocks/>
              </p:cNvSpPr>
              <p:nvPr/>
            </p:nvSpPr>
            <p:spPr bwMode="auto">
              <a:xfrm>
                <a:off x="5222" y="2180"/>
                <a:ext cx="26" cy="12"/>
              </a:xfrm>
              <a:custGeom>
                <a:avLst/>
                <a:gdLst>
                  <a:gd name="T0" fmla="*/ 29 w 52"/>
                  <a:gd name="T1" fmla="*/ 0 h 23"/>
                  <a:gd name="T2" fmla="*/ 40 w 52"/>
                  <a:gd name="T3" fmla="*/ 0 h 23"/>
                  <a:gd name="T4" fmla="*/ 47 w 52"/>
                  <a:gd name="T5" fmla="*/ 7 h 23"/>
                  <a:gd name="T6" fmla="*/ 52 w 52"/>
                  <a:gd name="T7" fmla="*/ 23 h 23"/>
                  <a:gd name="T8" fmla="*/ 42 w 52"/>
                  <a:gd name="T9" fmla="*/ 19 h 23"/>
                  <a:gd name="T10" fmla="*/ 34 w 52"/>
                  <a:gd name="T11" fmla="*/ 19 h 23"/>
                  <a:gd name="T12" fmla="*/ 27 w 52"/>
                  <a:gd name="T13" fmla="*/ 21 h 23"/>
                  <a:gd name="T14" fmla="*/ 16 w 52"/>
                  <a:gd name="T15" fmla="*/ 21 h 23"/>
                  <a:gd name="T16" fmla="*/ 0 w 52"/>
                  <a:gd name="T17" fmla="*/ 21 h 23"/>
                  <a:gd name="T18" fmla="*/ 7 w 52"/>
                  <a:gd name="T19" fmla="*/ 12 h 23"/>
                  <a:gd name="T20" fmla="*/ 18 w 52"/>
                  <a:gd name="T21" fmla="*/ 3 h 23"/>
                  <a:gd name="T22" fmla="*/ 29 w 52"/>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23">
                    <a:moveTo>
                      <a:pt x="29" y="0"/>
                    </a:moveTo>
                    <a:lnTo>
                      <a:pt x="40" y="0"/>
                    </a:lnTo>
                    <a:lnTo>
                      <a:pt x="47" y="7"/>
                    </a:lnTo>
                    <a:lnTo>
                      <a:pt x="52" y="23"/>
                    </a:lnTo>
                    <a:lnTo>
                      <a:pt x="42" y="19"/>
                    </a:lnTo>
                    <a:lnTo>
                      <a:pt x="34" y="19"/>
                    </a:lnTo>
                    <a:lnTo>
                      <a:pt x="27" y="21"/>
                    </a:lnTo>
                    <a:lnTo>
                      <a:pt x="16" y="21"/>
                    </a:lnTo>
                    <a:lnTo>
                      <a:pt x="0" y="21"/>
                    </a:lnTo>
                    <a:lnTo>
                      <a:pt x="7" y="12"/>
                    </a:lnTo>
                    <a:lnTo>
                      <a:pt x="18" y="3"/>
                    </a:lnTo>
                    <a:lnTo>
                      <a:pt x="2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1" name="Freeform 374"/>
              <p:cNvSpPr>
                <a:spLocks/>
              </p:cNvSpPr>
              <p:nvPr/>
            </p:nvSpPr>
            <p:spPr bwMode="auto">
              <a:xfrm>
                <a:off x="5237" y="2263"/>
                <a:ext cx="21" cy="18"/>
              </a:xfrm>
              <a:custGeom>
                <a:avLst/>
                <a:gdLst>
                  <a:gd name="T0" fmla="*/ 11 w 41"/>
                  <a:gd name="T1" fmla="*/ 0 h 36"/>
                  <a:gd name="T2" fmla="*/ 20 w 41"/>
                  <a:gd name="T3" fmla="*/ 1 h 36"/>
                  <a:gd name="T4" fmla="*/ 29 w 41"/>
                  <a:gd name="T5" fmla="*/ 3 h 36"/>
                  <a:gd name="T6" fmla="*/ 40 w 41"/>
                  <a:gd name="T7" fmla="*/ 0 h 36"/>
                  <a:gd name="T8" fmla="*/ 41 w 41"/>
                  <a:gd name="T9" fmla="*/ 7 h 36"/>
                  <a:gd name="T10" fmla="*/ 38 w 41"/>
                  <a:gd name="T11" fmla="*/ 12 h 36"/>
                  <a:gd name="T12" fmla="*/ 32 w 41"/>
                  <a:gd name="T13" fmla="*/ 14 h 36"/>
                  <a:gd name="T14" fmla="*/ 25 w 41"/>
                  <a:gd name="T15" fmla="*/ 14 h 36"/>
                  <a:gd name="T16" fmla="*/ 20 w 41"/>
                  <a:gd name="T17" fmla="*/ 16 h 36"/>
                  <a:gd name="T18" fmla="*/ 16 w 41"/>
                  <a:gd name="T19" fmla="*/ 19 h 36"/>
                  <a:gd name="T20" fmla="*/ 16 w 41"/>
                  <a:gd name="T21" fmla="*/ 27 h 36"/>
                  <a:gd name="T22" fmla="*/ 20 w 41"/>
                  <a:gd name="T23" fmla="*/ 36 h 36"/>
                  <a:gd name="T24" fmla="*/ 16 w 41"/>
                  <a:gd name="T25" fmla="*/ 36 h 36"/>
                  <a:gd name="T26" fmla="*/ 12 w 41"/>
                  <a:gd name="T27" fmla="*/ 34 h 36"/>
                  <a:gd name="T28" fmla="*/ 11 w 41"/>
                  <a:gd name="T29" fmla="*/ 32 h 36"/>
                  <a:gd name="T30" fmla="*/ 9 w 41"/>
                  <a:gd name="T31" fmla="*/ 28 h 36"/>
                  <a:gd name="T32" fmla="*/ 7 w 41"/>
                  <a:gd name="T33" fmla="*/ 25 h 36"/>
                  <a:gd name="T34" fmla="*/ 5 w 41"/>
                  <a:gd name="T35" fmla="*/ 23 h 36"/>
                  <a:gd name="T36" fmla="*/ 3 w 41"/>
                  <a:gd name="T37" fmla="*/ 19 h 36"/>
                  <a:gd name="T38" fmla="*/ 0 w 41"/>
                  <a:gd name="T39" fmla="*/ 19 h 36"/>
                  <a:gd name="T40" fmla="*/ 2 w 41"/>
                  <a:gd name="T41" fmla="*/ 5 h 36"/>
                  <a:gd name="T42" fmla="*/ 5 w 41"/>
                  <a:gd name="T43" fmla="*/ 0 h 36"/>
                  <a:gd name="T44" fmla="*/ 11 w 41"/>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36">
                    <a:moveTo>
                      <a:pt x="11" y="0"/>
                    </a:moveTo>
                    <a:lnTo>
                      <a:pt x="20" y="1"/>
                    </a:lnTo>
                    <a:lnTo>
                      <a:pt x="29" y="3"/>
                    </a:lnTo>
                    <a:lnTo>
                      <a:pt x="40" y="0"/>
                    </a:lnTo>
                    <a:lnTo>
                      <a:pt x="41" y="7"/>
                    </a:lnTo>
                    <a:lnTo>
                      <a:pt x="38" y="12"/>
                    </a:lnTo>
                    <a:lnTo>
                      <a:pt x="32" y="14"/>
                    </a:lnTo>
                    <a:lnTo>
                      <a:pt x="25" y="14"/>
                    </a:lnTo>
                    <a:lnTo>
                      <a:pt x="20" y="16"/>
                    </a:lnTo>
                    <a:lnTo>
                      <a:pt x="16" y="19"/>
                    </a:lnTo>
                    <a:lnTo>
                      <a:pt x="16" y="27"/>
                    </a:lnTo>
                    <a:lnTo>
                      <a:pt x="20" y="36"/>
                    </a:lnTo>
                    <a:lnTo>
                      <a:pt x="16" y="36"/>
                    </a:lnTo>
                    <a:lnTo>
                      <a:pt x="12" y="34"/>
                    </a:lnTo>
                    <a:lnTo>
                      <a:pt x="11" y="32"/>
                    </a:lnTo>
                    <a:lnTo>
                      <a:pt x="9" y="28"/>
                    </a:lnTo>
                    <a:lnTo>
                      <a:pt x="7" y="25"/>
                    </a:lnTo>
                    <a:lnTo>
                      <a:pt x="5" y="23"/>
                    </a:lnTo>
                    <a:lnTo>
                      <a:pt x="3" y="19"/>
                    </a:lnTo>
                    <a:lnTo>
                      <a:pt x="0" y="19"/>
                    </a:lnTo>
                    <a:lnTo>
                      <a:pt x="2" y="5"/>
                    </a:lnTo>
                    <a:lnTo>
                      <a:pt x="5"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2" name="Freeform 375"/>
              <p:cNvSpPr>
                <a:spLocks/>
              </p:cNvSpPr>
              <p:nvPr/>
            </p:nvSpPr>
            <p:spPr bwMode="auto">
              <a:xfrm>
                <a:off x="5252" y="2322"/>
                <a:ext cx="13" cy="6"/>
              </a:xfrm>
              <a:custGeom>
                <a:avLst/>
                <a:gdLst>
                  <a:gd name="T0" fmla="*/ 19 w 26"/>
                  <a:gd name="T1" fmla="*/ 0 h 12"/>
                  <a:gd name="T2" fmla="*/ 22 w 26"/>
                  <a:gd name="T3" fmla="*/ 0 h 12"/>
                  <a:gd name="T4" fmla="*/ 24 w 26"/>
                  <a:gd name="T5" fmla="*/ 3 h 12"/>
                  <a:gd name="T6" fmla="*/ 26 w 26"/>
                  <a:gd name="T7" fmla="*/ 7 h 12"/>
                  <a:gd name="T8" fmla="*/ 0 w 26"/>
                  <a:gd name="T9" fmla="*/ 12 h 12"/>
                  <a:gd name="T10" fmla="*/ 0 w 26"/>
                  <a:gd name="T11" fmla="*/ 2 h 12"/>
                  <a:gd name="T12" fmla="*/ 4 w 26"/>
                  <a:gd name="T13" fmla="*/ 2 h 12"/>
                  <a:gd name="T14" fmla="*/ 10 w 26"/>
                  <a:gd name="T15" fmla="*/ 0 h 12"/>
                  <a:gd name="T16" fmla="*/ 13 w 26"/>
                  <a:gd name="T17" fmla="*/ 0 h 12"/>
                  <a:gd name="T18" fmla="*/ 19 w 26"/>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2">
                    <a:moveTo>
                      <a:pt x="19" y="0"/>
                    </a:moveTo>
                    <a:lnTo>
                      <a:pt x="22" y="0"/>
                    </a:lnTo>
                    <a:lnTo>
                      <a:pt x="24" y="3"/>
                    </a:lnTo>
                    <a:lnTo>
                      <a:pt x="26" y="7"/>
                    </a:lnTo>
                    <a:lnTo>
                      <a:pt x="0" y="12"/>
                    </a:lnTo>
                    <a:lnTo>
                      <a:pt x="0" y="2"/>
                    </a:lnTo>
                    <a:lnTo>
                      <a:pt x="4" y="2"/>
                    </a:lnTo>
                    <a:lnTo>
                      <a:pt x="10" y="0"/>
                    </a:lnTo>
                    <a:lnTo>
                      <a:pt x="13" y="0"/>
                    </a:lnTo>
                    <a:lnTo>
                      <a:pt x="1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3" name="Freeform 376"/>
              <p:cNvSpPr>
                <a:spLocks/>
              </p:cNvSpPr>
              <p:nvPr/>
            </p:nvSpPr>
            <p:spPr bwMode="auto">
              <a:xfrm>
                <a:off x="5213" y="2142"/>
                <a:ext cx="25" cy="14"/>
              </a:xfrm>
              <a:custGeom>
                <a:avLst/>
                <a:gdLst>
                  <a:gd name="T0" fmla="*/ 49 w 51"/>
                  <a:gd name="T1" fmla="*/ 0 h 29"/>
                  <a:gd name="T2" fmla="*/ 51 w 51"/>
                  <a:gd name="T3" fmla="*/ 9 h 29"/>
                  <a:gd name="T4" fmla="*/ 38 w 51"/>
                  <a:gd name="T5" fmla="*/ 11 h 29"/>
                  <a:gd name="T6" fmla="*/ 29 w 51"/>
                  <a:gd name="T7" fmla="*/ 16 h 29"/>
                  <a:gd name="T8" fmla="*/ 22 w 51"/>
                  <a:gd name="T9" fmla="*/ 23 h 29"/>
                  <a:gd name="T10" fmla="*/ 15 w 51"/>
                  <a:gd name="T11" fmla="*/ 29 h 29"/>
                  <a:gd name="T12" fmla="*/ 2 w 51"/>
                  <a:gd name="T13" fmla="*/ 29 h 29"/>
                  <a:gd name="T14" fmla="*/ 0 w 51"/>
                  <a:gd name="T15" fmla="*/ 20 h 29"/>
                  <a:gd name="T16" fmla="*/ 9 w 51"/>
                  <a:gd name="T17" fmla="*/ 16 h 29"/>
                  <a:gd name="T18" fmla="*/ 18 w 51"/>
                  <a:gd name="T19" fmla="*/ 11 h 29"/>
                  <a:gd name="T20" fmla="*/ 25 w 51"/>
                  <a:gd name="T21" fmla="*/ 4 h 29"/>
                  <a:gd name="T22" fmla="*/ 36 w 51"/>
                  <a:gd name="T23" fmla="*/ 0 h 29"/>
                  <a:gd name="T24" fmla="*/ 49 w 51"/>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29">
                    <a:moveTo>
                      <a:pt x="49" y="0"/>
                    </a:moveTo>
                    <a:lnTo>
                      <a:pt x="51" y="9"/>
                    </a:lnTo>
                    <a:lnTo>
                      <a:pt x="38" y="11"/>
                    </a:lnTo>
                    <a:lnTo>
                      <a:pt x="29" y="16"/>
                    </a:lnTo>
                    <a:lnTo>
                      <a:pt x="22" y="23"/>
                    </a:lnTo>
                    <a:lnTo>
                      <a:pt x="15" y="29"/>
                    </a:lnTo>
                    <a:lnTo>
                      <a:pt x="2" y="29"/>
                    </a:lnTo>
                    <a:lnTo>
                      <a:pt x="0" y="20"/>
                    </a:lnTo>
                    <a:lnTo>
                      <a:pt x="9" y="16"/>
                    </a:lnTo>
                    <a:lnTo>
                      <a:pt x="18" y="11"/>
                    </a:lnTo>
                    <a:lnTo>
                      <a:pt x="25" y="4"/>
                    </a:lnTo>
                    <a:lnTo>
                      <a:pt x="36" y="0"/>
                    </a:lnTo>
                    <a:lnTo>
                      <a:pt x="4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4" name="Freeform 377"/>
              <p:cNvSpPr>
                <a:spLocks/>
              </p:cNvSpPr>
              <p:nvPr/>
            </p:nvSpPr>
            <p:spPr bwMode="auto">
              <a:xfrm>
                <a:off x="5246" y="2244"/>
                <a:ext cx="4" cy="4"/>
              </a:xfrm>
              <a:custGeom>
                <a:avLst/>
                <a:gdLst>
                  <a:gd name="T0" fmla="*/ 3 w 7"/>
                  <a:gd name="T1" fmla="*/ 0 h 7"/>
                  <a:gd name="T2" fmla="*/ 5 w 7"/>
                  <a:gd name="T3" fmla="*/ 1 h 7"/>
                  <a:gd name="T4" fmla="*/ 7 w 7"/>
                  <a:gd name="T5" fmla="*/ 3 h 7"/>
                  <a:gd name="T6" fmla="*/ 7 w 7"/>
                  <a:gd name="T7" fmla="*/ 5 h 7"/>
                  <a:gd name="T8" fmla="*/ 5 w 7"/>
                  <a:gd name="T9" fmla="*/ 5 h 7"/>
                  <a:gd name="T10" fmla="*/ 5 w 7"/>
                  <a:gd name="T11" fmla="*/ 7 h 7"/>
                  <a:gd name="T12" fmla="*/ 3 w 7"/>
                  <a:gd name="T13" fmla="*/ 5 h 7"/>
                  <a:gd name="T14" fmla="*/ 0 w 7"/>
                  <a:gd name="T15" fmla="*/ 0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5" y="1"/>
                    </a:lnTo>
                    <a:lnTo>
                      <a:pt x="7" y="3"/>
                    </a:lnTo>
                    <a:lnTo>
                      <a:pt x="7" y="5"/>
                    </a:lnTo>
                    <a:lnTo>
                      <a:pt x="5" y="5"/>
                    </a:lnTo>
                    <a:lnTo>
                      <a:pt x="5" y="7"/>
                    </a:lnTo>
                    <a:lnTo>
                      <a:pt x="3" y="5"/>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5" name="Freeform 378"/>
              <p:cNvSpPr>
                <a:spLocks/>
              </p:cNvSpPr>
              <p:nvPr/>
            </p:nvSpPr>
            <p:spPr bwMode="auto">
              <a:xfrm>
                <a:off x="5208" y="2020"/>
                <a:ext cx="9" cy="8"/>
              </a:xfrm>
              <a:custGeom>
                <a:avLst/>
                <a:gdLst>
                  <a:gd name="T0" fmla="*/ 7 w 18"/>
                  <a:gd name="T1" fmla="*/ 0 h 17"/>
                  <a:gd name="T2" fmla="*/ 13 w 18"/>
                  <a:gd name="T3" fmla="*/ 0 h 17"/>
                  <a:gd name="T4" fmla="*/ 15 w 18"/>
                  <a:gd name="T5" fmla="*/ 2 h 17"/>
                  <a:gd name="T6" fmla="*/ 18 w 18"/>
                  <a:gd name="T7" fmla="*/ 4 h 17"/>
                  <a:gd name="T8" fmla="*/ 18 w 18"/>
                  <a:gd name="T9" fmla="*/ 6 h 17"/>
                  <a:gd name="T10" fmla="*/ 18 w 18"/>
                  <a:gd name="T11" fmla="*/ 9 h 17"/>
                  <a:gd name="T12" fmla="*/ 18 w 18"/>
                  <a:gd name="T13" fmla="*/ 11 h 17"/>
                  <a:gd name="T14" fmla="*/ 16 w 18"/>
                  <a:gd name="T15" fmla="*/ 15 h 17"/>
                  <a:gd name="T16" fmla="*/ 15 w 18"/>
                  <a:gd name="T17" fmla="*/ 17 h 17"/>
                  <a:gd name="T18" fmla="*/ 13 w 18"/>
                  <a:gd name="T19" fmla="*/ 17 h 17"/>
                  <a:gd name="T20" fmla="*/ 9 w 18"/>
                  <a:gd name="T21" fmla="*/ 17 h 17"/>
                  <a:gd name="T22" fmla="*/ 7 w 18"/>
                  <a:gd name="T23" fmla="*/ 17 h 17"/>
                  <a:gd name="T24" fmla="*/ 4 w 18"/>
                  <a:gd name="T25" fmla="*/ 13 h 17"/>
                  <a:gd name="T26" fmla="*/ 2 w 18"/>
                  <a:gd name="T27" fmla="*/ 8 h 17"/>
                  <a:gd name="T28" fmla="*/ 0 w 18"/>
                  <a:gd name="T29" fmla="*/ 2 h 17"/>
                  <a:gd name="T30" fmla="*/ 7 w 18"/>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7">
                    <a:moveTo>
                      <a:pt x="7" y="0"/>
                    </a:moveTo>
                    <a:lnTo>
                      <a:pt x="13" y="0"/>
                    </a:lnTo>
                    <a:lnTo>
                      <a:pt x="15" y="2"/>
                    </a:lnTo>
                    <a:lnTo>
                      <a:pt x="18" y="4"/>
                    </a:lnTo>
                    <a:lnTo>
                      <a:pt x="18" y="6"/>
                    </a:lnTo>
                    <a:lnTo>
                      <a:pt x="18" y="9"/>
                    </a:lnTo>
                    <a:lnTo>
                      <a:pt x="18" y="11"/>
                    </a:lnTo>
                    <a:lnTo>
                      <a:pt x="16" y="15"/>
                    </a:lnTo>
                    <a:lnTo>
                      <a:pt x="15" y="17"/>
                    </a:lnTo>
                    <a:lnTo>
                      <a:pt x="13" y="17"/>
                    </a:lnTo>
                    <a:lnTo>
                      <a:pt x="9" y="17"/>
                    </a:lnTo>
                    <a:lnTo>
                      <a:pt x="7" y="17"/>
                    </a:lnTo>
                    <a:lnTo>
                      <a:pt x="4" y="13"/>
                    </a:lnTo>
                    <a:lnTo>
                      <a:pt x="2" y="8"/>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6" name="Freeform 379"/>
              <p:cNvSpPr>
                <a:spLocks/>
              </p:cNvSpPr>
              <p:nvPr/>
            </p:nvSpPr>
            <p:spPr bwMode="auto">
              <a:xfrm>
                <a:off x="5223" y="2093"/>
                <a:ext cx="4" cy="3"/>
              </a:xfrm>
              <a:custGeom>
                <a:avLst/>
                <a:gdLst>
                  <a:gd name="T0" fmla="*/ 2 w 7"/>
                  <a:gd name="T1" fmla="*/ 0 h 5"/>
                  <a:gd name="T2" fmla="*/ 3 w 7"/>
                  <a:gd name="T3" fmla="*/ 1 h 5"/>
                  <a:gd name="T4" fmla="*/ 7 w 7"/>
                  <a:gd name="T5" fmla="*/ 5 h 5"/>
                  <a:gd name="T6" fmla="*/ 3 w 7"/>
                  <a:gd name="T7" fmla="*/ 5 h 5"/>
                  <a:gd name="T8" fmla="*/ 2 w 7"/>
                  <a:gd name="T9" fmla="*/ 5 h 5"/>
                  <a:gd name="T10" fmla="*/ 0 w 7"/>
                  <a:gd name="T11" fmla="*/ 3 h 5"/>
                  <a:gd name="T12" fmla="*/ 0 w 7"/>
                  <a:gd name="T13" fmla="*/ 1 h 5"/>
                  <a:gd name="T14" fmla="*/ 0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3" y="1"/>
                    </a:lnTo>
                    <a:lnTo>
                      <a:pt x="7" y="5"/>
                    </a:lnTo>
                    <a:lnTo>
                      <a:pt x="3" y="5"/>
                    </a:lnTo>
                    <a:lnTo>
                      <a:pt x="2" y="5"/>
                    </a:lnTo>
                    <a:lnTo>
                      <a:pt x="0" y="3"/>
                    </a:lnTo>
                    <a:lnTo>
                      <a:pt x="0" y="1"/>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7" name="Freeform 380"/>
              <p:cNvSpPr>
                <a:spLocks/>
              </p:cNvSpPr>
              <p:nvPr/>
            </p:nvSpPr>
            <p:spPr bwMode="auto">
              <a:xfrm>
                <a:off x="5232" y="2165"/>
                <a:ext cx="2" cy="4"/>
              </a:xfrm>
              <a:custGeom>
                <a:avLst/>
                <a:gdLst>
                  <a:gd name="T0" fmla="*/ 4 w 5"/>
                  <a:gd name="T1" fmla="*/ 0 h 7"/>
                  <a:gd name="T2" fmla="*/ 5 w 5"/>
                  <a:gd name="T3" fmla="*/ 0 h 7"/>
                  <a:gd name="T4" fmla="*/ 5 w 5"/>
                  <a:gd name="T5" fmla="*/ 2 h 7"/>
                  <a:gd name="T6" fmla="*/ 4 w 5"/>
                  <a:gd name="T7" fmla="*/ 4 h 7"/>
                  <a:gd name="T8" fmla="*/ 0 w 5"/>
                  <a:gd name="T9" fmla="*/ 7 h 7"/>
                  <a:gd name="T10" fmla="*/ 0 w 5"/>
                  <a:gd name="T11" fmla="*/ 4 h 7"/>
                  <a:gd name="T12" fmla="*/ 2 w 5"/>
                  <a:gd name="T13" fmla="*/ 0 h 7"/>
                  <a:gd name="T14" fmla="*/ 2 w 5"/>
                  <a:gd name="T15" fmla="*/ 0 h 7"/>
                  <a:gd name="T16" fmla="*/ 4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0"/>
                    </a:moveTo>
                    <a:lnTo>
                      <a:pt x="5" y="0"/>
                    </a:lnTo>
                    <a:lnTo>
                      <a:pt x="5" y="2"/>
                    </a:lnTo>
                    <a:lnTo>
                      <a:pt x="4" y="4"/>
                    </a:lnTo>
                    <a:lnTo>
                      <a:pt x="0" y="7"/>
                    </a:lnTo>
                    <a:lnTo>
                      <a:pt x="0" y="4"/>
                    </a:lnTo>
                    <a:lnTo>
                      <a:pt x="2" y="0"/>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8" name="Freeform 381"/>
              <p:cNvSpPr>
                <a:spLocks/>
              </p:cNvSpPr>
              <p:nvPr/>
            </p:nvSpPr>
            <p:spPr bwMode="auto">
              <a:xfrm>
                <a:off x="5241" y="2241"/>
                <a:ext cx="5" cy="4"/>
              </a:xfrm>
              <a:custGeom>
                <a:avLst/>
                <a:gdLst>
                  <a:gd name="T0" fmla="*/ 2 w 9"/>
                  <a:gd name="T1" fmla="*/ 0 h 9"/>
                  <a:gd name="T2" fmla="*/ 5 w 9"/>
                  <a:gd name="T3" fmla="*/ 0 h 9"/>
                  <a:gd name="T4" fmla="*/ 7 w 9"/>
                  <a:gd name="T5" fmla="*/ 2 h 9"/>
                  <a:gd name="T6" fmla="*/ 9 w 9"/>
                  <a:gd name="T7" fmla="*/ 4 h 9"/>
                  <a:gd name="T8" fmla="*/ 9 w 9"/>
                  <a:gd name="T9" fmla="*/ 8 h 9"/>
                  <a:gd name="T10" fmla="*/ 5 w 9"/>
                  <a:gd name="T11" fmla="*/ 9 h 9"/>
                  <a:gd name="T12" fmla="*/ 3 w 9"/>
                  <a:gd name="T13" fmla="*/ 8 h 9"/>
                  <a:gd name="T14" fmla="*/ 2 w 9"/>
                  <a:gd name="T15" fmla="*/ 8 h 9"/>
                  <a:gd name="T16" fmla="*/ 0 w 9"/>
                  <a:gd name="T17" fmla="*/ 4 h 9"/>
                  <a:gd name="T18" fmla="*/ 0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5" y="0"/>
                    </a:lnTo>
                    <a:lnTo>
                      <a:pt x="7" y="2"/>
                    </a:lnTo>
                    <a:lnTo>
                      <a:pt x="9" y="4"/>
                    </a:lnTo>
                    <a:lnTo>
                      <a:pt x="9" y="8"/>
                    </a:lnTo>
                    <a:lnTo>
                      <a:pt x="5" y="9"/>
                    </a:lnTo>
                    <a:lnTo>
                      <a:pt x="3" y="8"/>
                    </a:lnTo>
                    <a:lnTo>
                      <a:pt x="2" y="8"/>
                    </a:lnTo>
                    <a:lnTo>
                      <a:pt x="0" y="4"/>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9" name="Freeform 382"/>
              <p:cNvSpPr>
                <a:spLocks/>
              </p:cNvSpPr>
              <p:nvPr/>
            </p:nvSpPr>
            <p:spPr bwMode="auto">
              <a:xfrm>
                <a:off x="5247" y="2281"/>
                <a:ext cx="3" cy="3"/>
              </a:xfrm>
              <a:custGeom>
                <a:avLst/>
                <a:gdLst>
                  <a:gd name="T0" fmla="*/ 1 w 5"/>
                  <a:gd name="T1" fmla="*/ 0 h 5"/>
                  <a:gd name="T2" fmla="*/ 5 w 5"/>
                  <a:gd name="T3" fmla="*/ 1 h 5"/>
                  <a:gd name="T4" fmla="*/ 5 w 5"/>
                  <a:gd name="T5" fmla="*/ 3 h 5"/>
                  <a:gd name="T6" fmla="*/ 5 w 5"/>
                  <a:gd name="T7" fmla="*/ 5 h 5"/>
                  <a:gd name="T8" fmla="*/ 5 w 5"/>
                  <a:gd name="T9" fmla="*/ 5 h 5"/>
                  <a:gd name="T10" fmla="*/ 3 w 5"/>
                  <a:gd name="T11" fmla="*/ 5 h 5"/>
                  <a:gd name="T12" fmla="*/ 1 w 5"/>
                  <a:gd name="T13" fmla="*/ 3 h 5"/>
                  <a:gd name="T14" fmla="*/ 0 w 5"/>
                  <a:gd name="T15" fmla="*/ 0 h 5"/>
                  <a:gd name="T16" fmla="*/ 1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1" y="0"/>
                    </a:moveTo>
                    <a:lnTo>
                      <a:pt x="5" y="1"/>
                    </a:lnTo>
                    <a:lnTo>
                      <a:pt x="5" y="3"/>
                    </a:lnTo>
                    <a:lnTo>
                      <a:pt x="5" y="5"/>
                    </a:lnTo>
                    <a:lnTo>
                      <a:pt x="5" y="5"/>
                    </a:lnTo>
                    <a:lnTo>
                      <a:pt x="3" y="5"/>
                    </a:lnTo>
                    <a:lnTo>
                      <a:pt x="1" y="3"/>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0" name="Freeform 383"/>
              <p:cNvSpPr>
                <a:spLocks noEditPoints="1"/>
              </p:cNvSpPr>
              <p:nvPr/>
            </p:nvSpPr>
            <p:spPr bwMode="auto">
              <a:xfrm>
                <a:off x="2431" y="2193"/>
                <a:ext cx="2733" cy="282"/>
              </a:xfrm>
              <a:custGeom>
                <a:avLst/>
                <a:gdLst>
                  <a:gd name="T0" fmla="*/ 1989 w 5465"/>
                  <a:gd name="T1" fmla="*/ 552 h 565"/>
                  <a:gd name="T2" fmla="*/ 1598 w 5465"/>
                  <a:gd name="T3" fmla="*/ 546 h 565"/>
                  <a:gd name="T4" fmla="*/ 1536 w 5465"/>
                  <a:gd name="T5" fmla="*/ 507 h 565"/>
                  <a:gd name="T6" fmla="*/ 1484 w 5465"/>
                  <a:gd name="T7" fmla="*/ 440 h 565"/>
                  <a:gd name="T8" fmla="*/ 1955 w 5465"/>
                  <a:gd name="T9" fmla="*/ 438 h 565"/>
                  <a:gd name="T10" fmla="*/ 4177 w 5465"/>
                  <a:gd name="T11" fmla="*/ 413 h 565"/>
                  <a:gd name="T12" fmla="*/ 3710 w 5465"/>
                  <a:gd name="T13" fmla="*/ 409 h 565"/>
                  <a:gd name="T14" fmla="*/ 2175 w 5465"/>
                  <a:gd name="T15" fmla="*/ 406 h 565"/>
                  <a:gd name="T16" fmla="*/ 2213 w 5465"/>
                  <a:gd name="T17" fmla="*/ 390 h 565"/>
                  <a:gd name="T18" fmla="*/ 1890 w 5465"/>
                  <a:gd name="T19" fmla="*/ 371 h 565"/>
                  <a:gd name="T20" fmla="*/ 1273 w 5465"/>
                  <a:gd name="T21" fmla="*/ 380 h 565"/>
                  <a:gd name="T22" fmla="*/ 1688 w 5465"/>
                  <a:gd name="T23" fmla="*/ 368 h 565"/>
                  <a:gd name="T24" fmla="*/ 279 w 5465"/>
                  <a:gd name="T25" fmla="*/ 380 h 565"/>
                  <a:gd name="T26" fmla="*/ 4094 w 5465"/>
                  <a:gd name="T27" fmla="*/ 411 h 565"/>
                  <a:gd name="T28" fmla="*/ 865 w 5465"/>
                  <a:gd name="T29" fmla="*/ 364 h 565"/>
                  <a:gd name="T30" fmla="*/ 869 w 5465"/>
                  <a:gd name="T31" fmla="*/ 361 h 565"/>
                  <a:gd name="T32" fmla="*/ 3986 w 5465"/>
                  <a:gd name="T33" fmla="*/ 426 h 565"/>
                  <a:gd name="T34" fmla="*/ 1931 w 5465"/>
                  <a:gd name="T35" fmla="*/ 400 h 565"/>
                  <a:gd name="T36" fmla="*/ 149 w 5465"/>
                  <a:gd name="T37" fmla="*/ 366 h 565"/>
                  <a:gd name="T38" fmla="*/ 4525 w 5465"/>
                  <a:gd name="T39" fmla="*/ 382 h 565"/>
                  <a:gd name="T40" fmla="*/ 3219 w 5465"/>
                  <a:gd name="T41" fmla="*/ 404 h 565"/>
                  <a:gd name="T42" fmla="*/ 4442 w 5465"/>
                  <a:gd name="T43" fmla="*/ 337 h 565"/>
                  <a:gd name="T44" fmla="*/ 5106 w 5465"/>
                  <a:gd name="T45" fmla="*/ 321 h 565"/>
                  <a:gd name="T46" fmla="*/ 3268 w 5465"/>
                  <a:gd name="T47" fmla="*/ 397 h 565"/>
                  <a:gd name="T48" fmla="*/ 3443 w 5465"/>
                  <a:gd name="T49" fmla="*/ 339 h 565"/>
                  <a:gd name="T50" fmla="*/ 4826 w 5465"/>
                  <a:gd name="T51" fmla="*/ 335 h 565"/>
                  <a:gd name="T52" fmla="*/ 2974 w 5465"/>
                  <a:gd name="T53" fmla="*/ 348 h 565"/>
                  <a:gd name="T54" fmla="*/ 3050 w 5465"/>
                  <a:gd name="T55" fmla="*/ 299 h 565"/>
                  <a:gd name="T56" fmla="*/ 4911 w 5465"/>
                  <a:gd name="T57" fmla="*/ 287 h 565"/>
                  <a:gd name="T58" fmla="*/ 4579 w 5465"/>
                  <a:gd name="T59" fmla="*/ 294 h 565"/>
                  <a:gd name="T60" fmla="*/ 4116 w 5465"/>
                  <a:gd name="T61" fmla="*/ 270 h 565"/>
                  <a:gd name="T62" fmla="*/ 4206 w 5465"/>
                  <a:gd name="T63" fmla="*/ 261 h 565"/>
                  <a:gd name="T64" fmla="*/ 4195 w 5465"/>
                  <a:gd name="T65" fmla="*/ 319 h 565"/>
                  <a:gd name="T66" fmla="*/ 3899 w 5465"/>
                  <a:gd name="T67" fmla="*/ 287 h 565"/>
                  <a:gd name="T68" fmla="*/ 4085 w 5465"/>
                  <a:gd name="T69" fmla="*/ 288 h 565"/>
                  <a:gd name="T70" fmla="*/ 4491 w 5465"/>
                  <a:gd name="T71" fmla="*/ 276 h 565"/>
                  <a:gd name="T72" fmla="*/ 4462 w 5465"/>
                  <a:gd name="T73" fmla="*/ 316 h 565"/>
                  <a:gd name="T74" fmla="*/ 4999 w 5465"/>
                  <a:gd name="T75" fmla="*/ 242 h 565"/>
                  <a:gd name="T76" fmla="*/ 3006 w 5465"/>
                  <a:gd name="T77" fmla="*/ 252 h 565"/>
                  <a:gd name="T78" fmla="*/ 5243 w 5465"/>
                  <a:gd name="T79" fmla="*/ 252 h 565"/>
                  <a:gd name="T80" fmla="*/ 2738 w 5465"/>
                  <a:gd name="T81" fmla="*/ 233 h 565"/>
                  <a:gd name="T82" fmla="*/ 2761 w 5465"/>
                  <a:gd name="T83" fmla="*/ 251 h 565"/>
                  <a:gd name="T84" fmla="*/ 3221 w 5465"/>
                  <a:gd name="T85" fmla="*/ 224 h 565"/>
                  <a:gd name="T86" fmla="*/ 1039 w 5465"/>
                  <a:gd name="T87" fmla="*/ 236 h 565"/>
                  <a:gd name="T88" fmla="*/ 5322 w 5465"/>
                  <a:gd name="T89" fmla="*/ 261 h 565"/>
                  <a:gd name="T90" fmla="*/ 3524 w 5465"/>
                  <a:gd name="T91" fmla="*/ 213 h 565"/>
                  <a:gd name="T92" fmla="*/ 3638 w 5465"/>
                  <a:gd name="T93" fmla="*/ 236 h 565"/>
                  <a:gd name="T94" fmla="*/ 3354 w 5465"/>
                  <a:gd name="T95" fmla="*/ 196 h 565"/>
                  <a:gd name="T96" fmla="*/ 119 w 5465"/>
                  <a:gd name="T97" fmla="*/ 193 h 565"/>
                  <a:gd name="T98" fmla="*/ 4328 w 5465"/>
                  <a:gd name="T99" fmla="*/ 187 h 565"/>
                  <a:gd name="T100" fmla="*/ 25 w 5465"/>
                  <a:gd name="T101" fmla="*/ 137 h 565"/>
                  <a:gd name="T102" fmla="*/ 4350 w 5465"/>
                  <a:gd name="T103" fmla="*/ 142 h 565"/>
                  <a:gd name="T104" fmla="*/ 5367 w 5465"/>
                  <a:gd name="T105" fmla="*/ 101 h 565"/>
                  <a:gd name="T106" fmla="*/ 1477 w 5465"/>
                  <a:gd name="T107" fmla="*/ 81 h 565"/>
                  <a:gd name="T108" fmla="*/ 265 w 5465"/>
                  <a:gd name="T109" fmla="*/ 41 h 565"/>
                  <a:gd name="T110" fmla="*/ 272 w 5465"/>
                  <a:gd name="T111" fmla="*/ 45 h 565"/>
                  <a:gd name="T112" fmla="*/ 2626 w 5465"/>
                  <a:gd name="T113" fmla="*/ 36 h 565"/>
                  <a:gd name="T114" fmla="*/ 2408 w 5465"/>
                  <a:gd name="T115" fmla="*/ 56 h 565"/>
                  <a:gd name="T116" fmla="*/ 140 w 5465"/>
                  <a:gd name="T117" fmla="*/ 34 h 565"/>
                  <a:gd name="T118" fmla="*/ 3270 w 5465"/>
                  <a:gd name="T119" fmla="*/ 29 h 565"/>
                  <a:gd name="T120" fmla="*/ 3160 w 5465"/>
                  <a:gd name="T121" fmla="*/ 61 h 565"/>
                  <a:gd name="T122" fmla="*/ 898 w 5465"/>
                  <a:gd name="T123" fmla="*/ 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65" h="565">
                    <a:moveTo>
                      <a:pt x="2164" y="523"/>
                    </a:moveTo>
                    <a:lnTo>
                      <a:pt x="2130" y="530"/>
                    </a:lnTo>
                    <a:lnTo>
                      <a:pt x="2133" y="546"/>
                    </a:lnTo>
                    <a:lnTo>
                      <a:pt x="2141" y="555"/>
                    </a:lnTo>
                    <a:lnTo>
                      <a:pt x="2153" y="557"/>
                    </a:lnTo>
                    <a:lnTo>
                      <a:pt x="2168" y="554"/>
                    </a:lnTo>
                    <a:lnTo>
                      <a:pt x="2164" y="523"/>
                    </a:lnTo>
                    <a:close/>
                    <a:moveTo>
                      <a:pt x="1771" y="519"/>
                    </a:moveTo>
                    <a:lnTo>
                      <a:pt x="1753" y="519"/>
                    </a:lnTo>
                    <a:lnTo>
                      <a:pt x="1738" y="525"/>
                    </a:lnTo>
                    <a:lnTo>
                      <a:pt x="1726" y="532"/>
                    </a:lnTo>
                    <a:lnTo>
                      <a:pt x="1719" y="546"/>
                    </a:lnTo>
                    <a:lnTo>
                      <a:pt x="1728" y="559"/>
                    </a:lnTo>
                    <a:lnTo>
                      <a:pt x="1742" y="565"/>
                    </a:lnTo>
                    <a:lnTo>
                      <a:pt x="1760" y="565"/>
                    </a:lnTo>
                    <a:lnTo>
                      <a:pt x="1780" y="561"/>
                    </a:lnTo>
                    <a:lnTo>
                      <a:pt x="1800" y="555"/>
                    </a:lnTo>
                    <a:lnTo>
                      <a:pt x="1820" y="546"/>
                    </a:lnTo>
                    <a:lnTo>
                      <a:pt x="1838" y="537"/>
                    </a:lnTo>
                    <a:lnTo>
                      <a:pt x="1854" y="530"/>
                    </a:lnTo>
                    <a:lnTo>
                      <a:pt x="1841" y="528"/>
                    </a:lnTo>
                    <a:lnTo>
                      <a:pt x="1825" y="527"/>
                    </a:lnTo>
                    <a:lnTo>
                      <a:pt x="1807" y="523"/>
                    </a:lnTo>
                    <a:lnTo>
                      <a:pt x="1789" y="519"/>
                    </a:lnTo>
                    <a:lnTo>
                      <a:pt x="1771" y="519"/>
                    </a:lnTo>
                    <a:close/>
                    <a:moveTo>
                      <a:pt x="2007" y="518"/>
                    </a:moveTo>
                    <a:lnTo>
                      <a:pt x="1991" y="519"/>
                    </a:lnTo>
                    <a:lnTo>
                      <a:pt x="1978" y="523"/>
                    </a:lnTo>
                    <a:lnTo>
                      <a:pt x="1971" y="534"/>
                    </a:lnTo>
                    <a:lnTo>
                      <a:pt x="1969" y="550"/>
                    </a:lnTo>
                    <a:lnTo>
                      <a:pt x="1977" y="550"/>
                    </a:lnTo>
                    <a:lnTo>
                      <a:pt x="1989" y="552"/>
                    </a:lnTo>
                    <a:lnTo>
                      <a:pt x="2005" y="554"/>
                    </a:lnTo>
                    <a:lnTo>
                      <a:pt x="2023" y="557"/>
                    </a:lnTo>
                    <a:lnTo>
                      <a:pt x="2041" y="559"/>
                    </a:lnTo>
                    <a:lnTo>
                      <a:pt x="2059" y="559"/>
                    </a:lnTo>
                    <a:lnTo>
                      <a:pt x="2076" y="555"/>
                    </a:lnTo>
                    <a:lnTo>
                      <a:pt x="2090" y="550"/>
                    </a:lnTo>
                    <a:lnTo>
                      <a:pt x="2099" y="539"/>
                    </a:lnTo>
                    <a:lnTo>
                      <a:pt x="2103" y="525"/>
                    </a:lnTo>
                    <a:lnTo>
                      <a:pt x="2085" y="527"/>
                    </a:lnTo>
                    <a:lnTo>
                      <a:pt x="2065" y="527"/>
                    </a:lnTo>
                    <a:lnTo>
                      <a:pt x="2045" y="523"/>
                    </a:lnTo>
                    <a:lnTo>
                      <a:pt x="2025" y="521"/>
                    </a:lnTo>
                    <a:lnTo>
                      <a:pt x="2007" y="518"/>
                    </a:lnTo>
                    <a:close/>
                    <a:moveTo>
                      <a:pt x="1919" y="518"/>
                    </a:moveTo>
                    <a:lnTo>
                      <a:pt x="1904" y="519"/>
                    </a:lnTo>
                    <a:lnTo>
                      <a:pt x="1892" y="525"/>
                    </a:lnTo>
                    <a:lnTo>
                      <a:pt x="1885" y="534"/>
                    </a:lnTo>
                    <a:lnTo>
                      <a:pt x="1883" y="546"/>
                    </a:lnTo>
                    <a:lnTo>
                      <a:pt x="1888" y="548"/>
                    </a:lnTo>
                    <a:lnTo>
                      <a:pt x="1895" y="552"/>
                    </a:lnTo>
                    <a:lnTo>
                      <a:pt x="1906" y="552"/>
                    </a:lnTo>
                    <a:lnTo>
                      <a:pt x="1919" y="552"/>
                    </a:lnTo>
                    <a:lnTo>
                      <a:pt x="1928" y="550"/>
                    </a:lnTo>
                    <a:lnTo>
                      <a:pt x="1937" y="545"/>
                    </a:lnTo>
                    <a:lnTo>
                      <a:pt x="1940" y="537"/>
                    </a:lnTo>
                    <a:lnTo>
                      <a:pt x="1939" y="525"/>
                    </a:lnTo>
                    <a:lnTo>
                      <a:pt x="1930" y="519"/>
                    </a:lnTo>
                    <a:lnTo>
                      <a:pt x="1919" y="518"/>
                    </a:lnTo>
                    <a:close/>
                    <a:moveTo>
                      <a:pt x="1605" y="518"/>
                    </a:moveTo>
                    <a:lnTo>
                      <a:pt x="1594" y="518"/>
                    </a:lnTo>
                    <a:lnTo>
                      <a:pt x="1594" y="536"/>
                    </a:lnTo>
                    <a:lnTo>
                      <a:pt x="1598" y="546"/>
                    </a:lnTo>
                    <a:lnTo>
                      <a:pt x="1605" y="552"/>
                    </a:lnTo>
                    <a:lnTo>
                      <a:pt x="1612" y="550"/>
                    </a:lnTo>
                    <a:lnTo>
                      <a:pt x="1621" y="546"/>
                    </a:lnTo>
                    <a:lnTo>
                      <a:pt x="1630" y="539"/>
                    </a:lnTo>
                    <a:lnTo>
                      <a:pt x="1637" y="532"/>
                    </a:lnTo>
                    <a:lnTo>
                      <a:pt x="1643" y="525"/>
                    </a:lnTo>
                    <a:lnTo>
                      <a:pt x="1646" y="521"/>
                    </a:lnTo>
                    <a:lnTo>
                      <a:pt x="1645" y="519"/>
                    </a:lnTo>
                    <a:lnTo>
                      <a:pt x="1632" y="523"/>
                    </a:lnTo>
                    <a:lnTo>
                      <a:pt x="1623" y="523"/>
                    </a:lnTo>
                    <a:lnTo>
                      <a:pt x="1614" y="519"/>
                    </a:lnTo>
                    <a:lnTo>
                      <a:pt x="1605" y="518"/>
                    </a:lnTo>
                    <a:close/>
                    <a:moveTo>
                      <a:pt x="1545" y="485"/>
                    </a:moveTo>
                    <a:lnTo>
                      <a:pt x="1527" y="491"/>
                    </a:lnTo>
                    <a:lnTo>
                      <a:pt x="1515" y="500"/>
                    </a:lnTo>
                    <a:lnTo>
                      <a:pt x="1508" y="514"/>
                    </a:lnTo>
                    <a:lnTo>
                      <a:pt x="1511" y="512"/>
                    </a:lnTo>
                    <a:lnTo>
                      <a:pt x="1517" y="512"/>
                    </a:lnTo>
                    <a:lnTo>
                      <a:pt x="1520" y="514"/>
                    </a:lnTo>
                    <a:lnTo>
                      <a:pt x="1522" y="516"/>
                    </a:lnTo>
                    <a:lnTo>
                      <a:pt x="1526" y="518"/>
                    </a:lnTo>
                    <a:lnTo>
                      <a:pt x="1529" y="519"/>
                    </a:lnTo>
                    <a:lnTo>
                      <a:pt x="1533" y="519"/>
                    </a:lnTo>
                    <a:lnTo>
                      <a:pt x="1536" y="523"/>
                    </a:lnTo>
                    <a:lnTo>
                      <a:pt x="1538" y="525"/>
                    </a:lnTo>
                    <a:lnTo>
                      <a:pt x="1538" y="525"/>
                    </a:lnTo>
                    <a:lnTo>
                      <a:pt x="1540" y="523"/>
                    </a:lnTo>
                    <a:lnTo>
                      <a:pt x="1540" y="521"/>
                    </a:lnTo>
                    <a:lnTo>
                      <a:pt x="1538" y="519"/>
                    </a:lnTo>
                    <a:lnTo>
                      <a:pt x="1536" y="519"/>
                    </a:lnTo>
                    <a:lnTo>
                      <a:pt x="1533" y="519"/>
                    </a:lnTo>
                    <a:lnTo>
                      <a:pt x="1536" y="507"/>
                    </a:lnTo>
                    <a:lnTo>
                      <a:pt x="1544" y="498"/>
                    </a:lnTo>
                    <a:lnTo>
                      <a:pt x="1545" y="485"/>
                    </a:lnTo>
                    <a:close/>
                    <a:moveTo>
                      <a:pt x="117" y="436"/>
                    </a:moveTo>
                    <a:lnTo>
                      <a:pt x="106" y="438"/>
                    </a:lnTo>
                    <a:lnTo>
                      <a:pt x="95" y="440"/>
                    </a:lnTo>
                    <a:lnTo>
                      <a:pt x="88" y="445"/>
                    </a:lnTo>
                    <a:lnTo>
                      <a:pt x="84" y="453"/>
                    </a:lnTo>
                    <a:lnTo>
                      <a:pt x="97" y="458"/>
                    </a:lnTo>
                    <a:lnTo>
                      <a:pt x="108" y="451"/>
                    </a:lnTo>
                    <a:lnTo>
                      <a:pt x="117" y="436"/>
                    </a:lnTo>
                    <a:close/>
                    <a:moveTo>
                      <a:pt x="2482" y="429"/>
                    </a:moveTo>
                    <a:lnTo>
                      <a:pt x="2473" y="429"/>
                    </a:lnTo>
                    <a:lnTo>
                      <a:pt x="2467" y="435"/>
                    </a:lnTo>
                    <a:lnTo>
                      <a:pt x="2463" y="444"/>
                    </a:lnTo>
                    <a:lnTo>
                      <a:pt x="2473" y="442"/>
                    </a:lnTo>
                    <a:lnTo>
                      <a:pt x="2480" y="445"/>
                    </a:lnTo>
                    <a:lnTo>
                      <a:pt x="2489" y="449"/>
                    </a:lnTo>
                    <a:lnTo>
                      <a:pt x="2496" y="449"/>
                    </a:lnTo>
                    <a:lnTo>
                      <a:pt x="2503" y="447"/>
                    </a:lnTo>
                    <a:lnTo>
                      <a:pt x="2507" y="436"/>
                    </a:lnTo>
                    <a:lnTo>
                      <a:pt x="2501" y="433"/>
                    </a:lnTo>
                    <a:lnTo>
                      <a:pt x="2492" y="431"/>
                    </a:lnTo>
                    <a:lnTo>
                      <a:pt x="2482" y="429"/>
                    </a:lnTo>
                    <a:close/>
                    <a:moveTo>
                      <a:pt x="1479" y="427"/>
                    </a:moveTo>
                    <a:lnTo>
                      <a:pt x="1477" y="427"/>
                    </a:lnTo>
                    <a:lnTo>
                      <a:pt x="1475" y="427"/>
                    </a:lnTo>
                    <a:lnTo>
                      <a:pt x="1471" y="431"/>
                    </a:lnTo>
                    <a:lnTo>
                      <a:pt x="1471" y="436"/>
                    </a:lnTo>
                    <a:lnTo>
                      <a:pt x="1475" y="436"/>
                    </a:lnTo>
                    <a:lnTo>
                      <a:pt x="1477" y="438"/>
                    </a:lnTo>
                    <a:lnTo>
                      <a:pt x="1481" y="440"/>
                    </a:lnTo>
                    <a:lnTo>
                      <a:pt x="1484" y="440"/>
                    </a:lnTo>
                    <a:lnTo>
                      <a:pt x="1488" y="442"/>
                    </a:lnTo>
                    <a:lnTo>
                      <a:pt x="1490" y="442"/>
                    </a:lnTo>
                    <a:lnTo>
                      <a:pt x="1493" y="440"/>
                    </a:lnTo>
                    <a:lnTo>
                      <a:pt x="1495" y="436"/>
                    </a:lnTo>
                    <a:lnTo>
                      <a:pt x="1497" y="431"/>
                    </a:lnTo>
                    <a:lnTo>
                      <a:pt x="1493" y="431"/>
                    </a:lnTo>
                    <a:lnTo>
                      <a:pt x="1490" y="431"/>
                    </a:lnTo>
                    <a:lnTo>
                      <a:pt x="1486" y="429"/>
                    </a:lnTo>
                    <a:lnTo>
                      <a:pt x="1482" y="427"/>
                    </a:lnTo>
                    <a:lnTo>
                      <a:pt x="1479" y="427"/>
                    </a:lnTo>
                    <a:close/>
                    <a:moveTo>
                      <a:pt x="2568" y="422"/>
                    </a:moveTo>
                    <a:lnTo>
                      <a:pt x="2557" y="426"/>
                    </a:lnTo>
                    <a:lnTo>
                      <a:pt x="2561" y="440"/>
                    </a:lnTo>
                    <a:lnTo>
                      <a:pt x="2568" y="447"/>
                    </a:lnTo>
                    <a:lnTo>
                      <a:pt x="2579" y="451"/>
                    </a:lnTo>
                    <a:lnTo>
                      <a:pt x="2590" y="449"/>
                    </a:lnTo>
                    <a:lnTo>
                      <a:pt x="2597" y="442"/>
                    </a:lnTo>
                    <a:lnTo>
                      <a:pt x="2601" y="427"/>
                    </a:lnTo>
                    <a:lnTo>
                      <a:pt x="2590" y="429"/>
                    </a:lnTo>
                    <a:lnTo>
                      <a:pt x="2583" y="427"/>
                    </a:lnTo>
                    <a:lnTo>
                      <a:pt x="2575" y="424"/>
                    </a:lnTo>
                    <a:lnTo>
                      <a:pt x="2568" y="422"/>
                    </a:lnTo>
                    <a:close/>
                    <a:moveTo>
                      <a:pt x="1964" y="418"/>
                    </a:moveTo>
                    <a:lnTo>
                      <a:pt x="1964" y="418"/>
                    </a:lnTo>
                    <a:lnTo>
                      <a:pt x="1962" y="418"/>
                    </a:lnTo>
                    <a:lnTo>
                      <a:pt x="1960" y="422"/>
                    </a:lnTo>
                    <a:lnTo>
                      <a:pt x="1960" y="426"/>
                    </a:lnTo>
                    <a:lnTo>
                      <a:pt x="1957" y="426"/>
                    </a:lnTo>
                    <a:lnTo>
                      <a:pt x="1955" y="427"/>
                    </a:lnTo>
                    <a:lnTo>
                      <a:pt x="1955" y="431"/>
                    </a:lnTo>
                    <a:lnTo>
                      <a:pt x="1955" y="435"/>
                    </a:lnTo>
                    <a:lnTo>
                      <a:pt x="1955" y="438"/>
                    </a:lnTo>
                    <a:lnTo>
                      <a:pt x="1946" y="440"/>
                    </a:lnTo>
                    <a:lnTo>
                      <a:pt x="1944" y="435"/>
                    </a:lnTo>
                    <a:lnTo>
                      <a:pt x="1940" y="435"/>
                    </a:lnTo>
                    <a:lnTo>
                      <a:pt x="1940" y="435"/>
                    </a:lnTo>
                    <a:lnTo>
                      <a:pt x="1939" y="435"/>
                    </a:lnTo>
                    <a:lnTo>
                      <a:pt x="1939" y="436"/>
                    </a:lnTo>
                    <a:lnTo>
                      <a:pt x="1940" y="438"/>
                    </a:lnTo>
                    <a:lnTo>
                      <a:pt x="1942" y="440"/>
                    </a:lnTo>
                    <a:lnTo>
                      <a:pt x="1946" y="440"/>
                    </a:lnTo>
                    <a:lnTo>
                      <a:pt x="1948" y="444"/>
                    </a:lnTo>
                    <a:lnTo>
                      <a:pt x="1949" y="445"/>
                    </a:lnTo>
                    <a:lnTo>
                      <a:pt x="1951" y="445"/>
                    </a:lnTo>
                    <a:lnTo>
                      <a:pt x="1953" y="444"/>
                    </a:lnTo>
                    <a:lnTo>
                      <a:pt x="1953" y="440"/>
                    </a:lnTo>
                    <a:lnTo>
                      <a:pt x="1955" y="438"/>
                    </a:lnTo>
                    <a:lnTo>
                      <a:pt x="1962" y="436"/>
                    </a:lnTo>
                    <a:lnTo>
                      <a:pt x="1966" y="440"/>
                    </a:lnTo>
                    <a:lnTo>
                      <a:pt x="1967" y="442"/>
                    </a:lnTo>
                    <a:lnTo>
                      <a:pt x="1967" y="442"/>
                    </a:lnTo>
                    <a:lnTo>
                      <a:pt x="1969" y="440"/>
                    </a:lnTo>
                    <a:lnTo>
                      <a:pt x="1969" y="438"/>
                    </a:lnTo>
                    <a:lnTo>
                      <a:pt x="1967" y="436"/>
                    </a:lnTo>
                    <a:lnTo>
                      <a:pt x="1966" y="436"/>
                    </a:lnTo>
                    <a:lnTo>
                      <a:pt x="1962" y="436"/>
                    </a:lnTo>
                    <a:lnTo>
                      <a:pt x="1960" y="426"/>
                    </a:lnTo>
                    <a:lnTo>
                      <a:pt x="1964" y="422"/>
                    </a:lnTo>
                    <a:lnTo>
                      <a:pt x="1966" y="420"/>
                    </a:lnTo>
                    <a:lnTo>
                      <a:pt x="1966" y="418"/>
                    </a:lnTo>
                    <a:lnTo>
                      <a:pt x="1964" y="418"/>
                    </a:lnTo>
                    <a:close/>
                    <a:moveTo>
                      <a:pt x="4172" y="406"/>
                    </a:moveTo>
                    <a:lnTo>
                      <a:pt x="4166" y="415"/>
                    </a:lnTo>
                    <a:lnTo>
                      <a:pt x="4177" y="413"/>
                    </a:lnTo>
                    <a:lnTo>
                      <a:pt x="4177" y="409"/>
                    </a:lnTo>
                    <a:lnTo>
                      <a:pt x="4172" y="406"/>
                    </a:lnTo>
                    <a:close/>
                    <a:moveTo>
                      <a:pt x="3769" y="393"/>
                    </a:moveTo>
                    <a:lnTo>
                      <a:pt x="3768" y="393"/>
                    </a:lnTo>
                    <a:lnTo>
                      <a:pt x="3766" y="395"/>
                    </a:lnTo>
                    <a:lnTo>
                      <a:pt x="3762" y="397"/>
                    </a:lnTo>
                    <a:lnTo>
                      <a:pt x="3762" y="402"/>
                    </a:lnTo>
                    <a:lnTo>
                      <a:pt x="3766" y="404"/>
                    </a:lnTo>
                    <a:lnTo>
                      <a:pt x="3768" y="404"/>
                    </a:lnTo>
                    <a:lnTo>
                      <a:pt x="3771" y="406"/>
                    </a:lnTo>
                    <a:lnTo>
                      <a:pt x="3775" y="408"/>
                    </a:lnTo>
                    <a:lnTo>
                      <a:pt x="3778" y="408"/>
                    </a:lnTo>
                    <a:lnTo>
                      <a:pt x="3780" y="408"/>
                    </a:lnTo>
                    <a:lnTo>
                      <a:pt x="3784" y="406"/>
                    </a:lnTo>
                    <a:lnTo>
                      <a:pt x="3786" y="404"/>
                    </a:lnTo>
                    <a:lnTo>
                      <a:pt x="3787" y="399"/>
                    </a:lnTo>
                    <a:lnTo>
                      <a:pt x="3784" y="399"/>
                    </a:lnTo>
                    <a:lnTo>
                      <a:pt x="3780" y="397"/>
                    </a:lnTo>
                    <a:lnTo>
                      <a:pt x="3777" y="395"/>
                    </a:lnTo>
                    <a:lnTo>
                      <a:pt x="3773" y="393"/>
                    </a:lnTo>
                    <a:lnTo>
                      <a:pt x="3769" y="393"/>
                    </a:lnTo>
                    <a:close/>
                    <a:moveTo>
                      <a:pt x="3717" y="391"/>
                    </a:moveTo>
                    <a:lnTo>
                      <a:pt x="3710" y="393"/>
                    </a:lnTo>
                    <a:lnTo>
                      <a:pt x="3701" y="393"/>
                    </a:lnTo>
                    <a:lnTo>
                      <a:pt x="3690" y="395"/>
                    </a:lnTo>
                    <a:lnTo>
                      <a:pt x="3683" y="397"/>
                    </a:lnTo>
                    <a:lnTo>
                      <a:pt x="3677" y="400"/>
                    </a:lnTo>
                    <a:lnTo>
                      <a:pt x="3676" y="409"/>
                    </a:lnTo>
                    <a:lnTo>
                      <a:pt x="3688" y="406"/>
                    </a:lnTo>
                    <a:lnTo>
                      <a:pt x="3697" y="408"/>
                    </a:lnTo>
                    <a:lnTo>
                      <a:pt x="3704" y="409"/>
                    </a:lnTo>
                    <a:lnTo>
                      <a:pt x="3710" y="409"/>
                    </a:lnTo>
                    <a:lnTo>
                      <a:pt x="3713" y="404"/>
                    </a:lnTo>
                    <a:lnTo>
                      <a:pt x="3717" y="391"/>
                    </a:lnTo>
                    <a:close/>
                    <a:moveTo>
                      <a:pt x="2151" y="382"/>
                    </a:moveTo>
                    <a:lnTo>
                      <a:pt x="2150" y="382"/>
                    </a:lnTo>
                    <a:lnTo>
                      <a:pt x="2148" y="384"/>
                    </a:lnTo>
                    <a:lnTo>
                      <a:pt x="2146" y="388"/>
                    </a:lnTo>
                    <a:lnTo>
                      <a:pt x="2146" y="390"/>
                    </a:lnTo>
                    <a:lnTo>
                      <a:pt x="2141" y="390"/>
                    </a:lnTo>
                    <a:lnTo>
                      <a:pt x="2137" y="391"/>
                    </a:lnTo>
                    <a:lnTo>
                      <a:pt x="2133" y="395"/>
                    </a:lnTo>
                    <a:lnTo>
                      <a:pt x="2132" y="399"/>
                    </a:lnTo>
                    <a:lnTo>
                      <a:pt x="2132" y="404"/>
                    </a:lnTo>
                    <a:lnTo>
                      <a:pt x="2133" y="406"/>
                    </a:lnTo>
                    <a:lnTo>
                      <a:pt x="2137" y="408"/>
                    </a:lnTo>
                    <a:lnTo>
                      <a:pt x="2141" y="408"/>
                    </a:lnTo>
                    <a:lnTo>
                      <a:pt x="2144" y="409"/>
                    </a:lnTo>
                    <a:lnTo>
                      <a:pt x="2148" y="409"/>
                    </a:lnTo>
                    <a:lnTo>
                      <a:pt x="2151" y="408"/>
                    </a:lnTo>
                    <a:lnTo>
                      <a:pt x="2153" y="406"/>
                    </a:lnTo>
                    <a:lnTo>
                      <a:pt x="2155" y="404"/>
                    </a:lnTo>
                    <a:lnTo>
                      <a:pt x="2157" y="399"/>
                    </a:lnTo>
                    <a:lnTo>
                      <a:pt x="2159" y="397"/>
                    </a:lnTo>
                    <a:lnTo>
                      <a:pt x="2160" y="393"/>
                    </a:lnTo>
                    <a:lnTo>
                      <a:pt x="2160" y="391"/>
                    </a:lnTo>
                    <a:lnTo>
                      <a:pt x="2159" y="390"/>
                    </a:lnTo>
                    <a:lnTo>
                      <a:pt x="2157" y="388"/>
                    </a:lnTo>
                    <a:lnTo>
                      <a:pt x="2155" y="388"/>
                    </a:lnTo>
                    <a:lnTo>
                      <a:pt x="2153" y="384"/>
                    </a:lnTo>
                    <a:lnTo>
                      <a:pt x="2151" y="382"/>
                    </a:lnTo>
                    <a:close/>
                    <a:moveTo>
                      <a:pt x="2188" y="382"/>
                    </a:moveTo>
                    <a:lnTo>
                      <a:pt x="2171" y="384"/>
                    </a:lnTo>
                    <a:lnTo>
                      <a:pt x="2175" y="406"/>
                    </a:lnTo>
                    <a:lnTo>
                      <a:pt x="2191" y="402"/>
                    </a:lnTo>
                    <a:lnTo>
                      <a:pt x="2188" y="382"/>
                    </a:lnTo>
                    <a:close/>
                    <a:moveTo>
                      <a:pt x="1982" y="380"/>
                    </a:moveTo>
                    <a:lnTo>
                      <a:pt x="1986" y="411"/>
                    </a:lnTo>
                    <a:lnTo>
                      <a:pt x="1998" y="409"/>
                    </a:lnTo>
                    <a:lnTo>
                      <a:pt x="2007" y="404"/>
                    </a:lnTo>
                    <a:lnTo>
                      <a:pt x="2014" y="395"/>
                    </a:lnTo>
                    <a:lnTo>
                      <a:pt x="2016" y="384"/>
                    </a:lnTo>
                    <a:lnTo>
                      <a:pt x="1996" y="386"/>
                    </a:lnTo>
                    <a:lnTo>
                      <a:pt x="1982" y="380"/>
                    </a:lnTo>
                    <a:close/>
                    <a:moveTo>
                      <a:pt x="1542" y="375"/>
                    </a:moveTo>
                    <a:lnTo>
                      <a:pt x="1522" y="377"/>
                    </a:lnTo>
                    <a:lnTo>
                      <a:pt x="1502" y="379"/>
                    </a:lnTo>
                    <a:lnTo>
                      <a:pt x="1482" y="386"/>
                    </a:lnTo>
                    <a:lnTo>
                      <a:pt x="1466" y="395"/>
                    </a:lnTo>
                    <a:lnTo>
                      <a:pt x="1479" y="402"/>
                    </a:lnTo>
                    <a:lnTo>
                      <a:pt x="1491" y="402"/>
                    </a:lnTo>
                    <a:lnTo>
                      <a:pt x="1504" y="402"/>
                    </a:lnTo>
                    <a:lnTo>
                      <a:pt x="1517" y="400"/>
                    </a:lnTo>
                    <a:lnTo>
                      <a:pt x="1529" y="404"/>
                    </a:lnTo>
                    <a:lnTo>
                      <a:pt x="1545" y="411"/>
                    </a:lnTo>
                    <a:lnTo>
                      <a:pt x="1551" y="406"/>
                    </a:lnTo>
                    <a:lnTo>
                      <a:pt x="1554" y="397"/>
                    </a:lnTo>
                    <a:lnTo>
                      <a:pt x="1554" y="386"/>
                    </a:lnTo>
                    <a:lnTo>
                      <a:pt x="1558" y="377"/>
                    </a:lnTo>
                    <a:lnTo>
                      <a:pt x="1542" y="375"/>
                    </a:lnTo>
                    <a:close/>
                    <a:moveTo>
                      <a:pt x="2222" y="375"/>
                    </a:moveTo>
                    <a:lnTo>
                      <a:pt x="2222" y="379"/>
                    </a:lnTo>
                    <a:lnTo>
                      <a:pt x="2220" y="382"/>
                    </a:lnTo>
                    <a:lnTo>
                      <a:pt x="2218" y="386"/>
                    </a:lnTo>
                    <a:lnTo>
                      <a:pt x="2216" y="388"/>
                    </a:lnTo>
                    <a:lnTo>
                      <a:pt x="2213" y="390"/>
                    </a:lnTo>
                    <a:lnTo>
                      <a:pt x="2211" y="391"/>
                    </a:lnTo>
                    <a:lnTo>
                      <a:pt x="2209" y="395"/>
                    </a:lnTo>
                    <a:lnTo>
                      <a:pt x="2207" y="399"/>
                    </a:lnTo>
                    <a:lnTo>
                      <a:pt x="2213" y="399"/>
                    </a:lnTo>
                    <a:lnTo>
                      <a:pt x="2216" y="400"/>
                    </a:lnTo>
                    <a:lnTo>
                      <a:pt x="2218" y="402"/>
                    </a:lnTo>
                    <a:lnTo>
                      <a:pt x="2222" y="404"/>
                    </a:lnTo>
                    <a:lnTo>
                      <a:pt x="2225" y="406"/>
                    </a:lnTo>
                    <a:lnTo>
                      <a:pt x="2229" y="406"/>
                    </a:lnTo>
                    <a:lnTo>
                      <a:pt x="2234" y="404"/>
                    </a:lnTo>
                    <a:lnTo>
                      <a:pt x="2233" y="395"/>
                    </a:lnTo>
                    <a:lnTo>
                      <a:pt x="2231" y="386"/>
                    </a:lnTo>
                    <a:lnTo>
                      <a:pt x="2227" y="379"/>
                    </a:lnTo>
                    <a:lnTo>
                      <a:pt x="2222" y="375"/>
                    </a:lnTo>
                    <a:close/>
                    <a:moveTo>
                      <a:pt x="1890" y="371"/>
                    </a:moveTo>
                    <a:lnTo>
                      <a:pt x="1877" y="375"/>
                    </a:lnTo>
                    <a:lnTo>
                      <a:pt x="1865" y="380"/>
                    </a:lnTo>
                    <a:lnTo>
                      <a:pt x="1852" y="388"/>
                    </a:lnTo>
                    <a:lnTo>
                      <a:pt x="1839" y="391"/>
                    </a:lnTo>
                    <a:lnTo>
                      <a:pt x="1827" y="390"/>
                    </a:lnTo>
                    <a:lnTo>
                      <a:pt x="1818" y="380"/>
                    </a:lnTo>
                    <a:lnTo>
                      <a:pt x="1823" y="395"/>
                    </a:lnTo>
                    <a:lnTo>
                      <a:pt x="1832" y="406"/>
                    </a:lnTo>
                    <a:lnTo>
                      <a:pt x="1845" y="409"/>
                    </a:lnTo>
                    <a:lnTo>
                      <a:pt x="1857" y="411"/>
                    </a:lnTo>
                    <a:lnTo>
                      <a:pt x="1872" y="408"/>
                    </a:lnTo>
                    <a:lnTo>
                      <a:pt x="1886" y="404"/>
                    </a:lnTo>
                    <a:lnTo>
                      <a:pt x="1899" y="397"/>
                    </a:lnTo>
                    <a:lnTo>
                      <a:pt x="1908" y="390"/>
                    </a:lnTo>
                    <a:lnTo>
                      <a:pt x="1912" y="382"/>
                    </a:lnTo>
                    <a:lnTo>
                      <a:pt x="1903" y="373"/>
                    </a:lnTo>
                    <a:lnTo>
                      <a:pt x="1890" y="371"/>
                    </a:lnTo>
                    <a:close/>
                    <a:moveTo>
                      <a:pt x="1600" y="370"/>
                    </a:moveTo>
                    <a:lnTo>
                      <a:pt x="1592" y="371"/>
                    </a:lnTo>
                    <a:lnTo>
                      <a:pt x="1583" y="371"/>
                    </a:lnTo>
                    <a:lnTo>
                      <a:pt x="1574" y="373"/>
                    </a:lnTo>
                    <a:lnTo>
                      <a:pt x="1569" y="377"/>
                    </a:lnTo>
                    <a:lnTo>
                      <a:pt x="1565" y="384"/>
                    </a:lnTo>
                    <a:lnTo>
                      <a:pt x="1569" y="397"/>
                    </a:lnTo>
                    <a:lnTo>
                      <a:pt x="1583" y="391"/>
                    </a:lnTo>
                    <a:lnTo>
                      <a:pt x="1594" y="382"/>
                    </a:lnTo>
                    <a:lnTo>
                      <a:pt x="1600" y="370"/>
                    </a:lnTo>
                    <a:close/>
                    <a:moveTo>
                      <a:pt x="1217" y="368"/>
                    </a:moveTo>
                    <a:lnTo>
                      <a:pt x="1210" y="368"/>
                    </a:lnTo>
                    <a:lnTo>
                      <a:pt x="1205" y="375"/>
                    </a:lnTo>
                    <a:lnTo>
                      <a:pt x="1197" y="395"/>
                    </a:lnTo>
                    <a:lnTo>
                      <a:pt x="1206" y="402"/>
                    </a:lnTo>
                    <a:lnTo>
                      <a:pt x="1221" y="408"/>
                    </a:lnTo>
                    <a:lnTo>
                      <a:pt x="1235" y="409"/>
                    </a:lnTo>
                    <a:lnTo>
                      <a:pt x="1251" y="408"/>
                    </a:lnTo>
                    <a:lnTo>
                      <a:pt x="1266" y="402"/>
                    </a:lnTo>
                    <a:lnTo>
                      <a:pt x="1275" y="390"/>
                    </a:lnTo>
                    <a:lnTo>
                      <a:pt x="1280" y="393"/>
                    </a:lnTo>
                    <a:lnTo>
                      <a:pt x="1286" y="395"/>
                    </a:lnTo>
                    <a:lnTo>
                      <a:pt x="1295" y="397"/>
                    </a:lnTo>
                    <a:lnTo>
                      <a:pt x="1302" y="397"/>
                    </a:lnTo>
                    <a:lnTo>
                      <a:pt x="1307" y="393"/>
                    </a:lnTo>
                    <a:lnTo>
                      <a:pt x="1309" y="384"/>
                    </a:lnTo>
                    <a:lnTo>
                      <a:pt x="1300" y="380"/>
                    </a:lnTo>
                    <a:lnTo>
                      <a:pt x="1295" y="377"/>
                    </a:lnTo>
                    <a:lnTo>
                      <a:pt x="1289" y="371"/>
                    </a:lnTo>
                    <a:lnTo>
                      <a:pt x="1286" y="370"/>
                    </a:lnTo>
                    <a:lnTo>
                      <a:pt x="1280" y="371"/>
                    </a:lnTo>
                    <a:lnTo>
                      <a:pt x="1273" y="380"/>
                    </a:lnTo>
                    <a:lnTo>
                      <a:pt x="1273" y="370"/>
                    </a:lnTo>
                    <a:lnTo>
                      <a:pt x="1259" y="379"/>
                    </a:lnTo>
                    <a:lnTo>
                      <a:pt x="1246" y="380"/>
                    </a:lnTo>
                    <a:lnTo>
                      <a:pt x="1235" y="377"/>
                    </a:lnTo>
                    <a:lnTo>
                      <a:pt x="1226" y="371"/>
                    </a:lnTo>
                    <a:lnTo>
                      <a:pt x="1217" y="368"/>
                    </a:lnTo>
                    <a:close/>
                    <a:moveTo>
                      <a:pt x="1681" y="366"/>
                    </a:moveTo>
                    <a:lnTo>
                      <a:pt x="1679" y="366"/>
                    </a:lnTo>
                    <a:lnTo>
                      <a:pt x="1677" y="370"/>
                    </a:lnTo>
                    <a:lnTo>
                      <a:pt x="1677" y="373"/>
                    </a:lnTo>
                    <a:lnTo>
                      <a:pt x="1677" y="379"/>
                    </a:lnTo>
                    <a:lnTo>
                      <a:pt x="1681" y="386"/>
                    </a:lnTo>
                    <a:lnTo>
                      <a:pt x="1670" y="388"/>
                    </a:lnTo>
                    <a:lnTo>
                      <a:pt x="1659" y="390"/>
                    </a:lnTo>
                    <a:lnTo>
                      <a:pt x="1650" y="393"/>
                    </a:lnTo>
                    <a:lnTo>
                      <a:pt x="1648" y="402"/>
                    </a:lnTo>
                    <a:lnTo>
                      <a:pt x="1654" y="406"/>
                    </a:lnTo>
                    <a:lnTo>
                      <a:pt x="1664" y="408"/>
                    </a:lnTo>
                    <a:lnTo>
                      <a:pt x="1673" y="408"/>
                    </a:lnTo>
                    <a:lnTo>
                      <a:pt x="1683" y="406"/>
                    </a:lnTo>
                    <a:lnTo>
                      <a:pt x="1688" y="400"/>
                    </a:lnTo>
                    <a:lnTo>
                      <a:pt x="1688" y="395"/>
                    </a:lnTo>
                    <a:lnTo>
                      <a:pt x="1681" y="386"/>
                    </a:lnTo>
                    <a:lnTo>
                      <a:pt x="1686" y="386"/>
                    </a:lnTo>
                    <a:lnTo>
                      <a:pt x="1690" y="384"/>
                    </a:lnTo>
                    <a:lnTo>
                      <a:pt x="1693" y="382"/>
                    </a:lnTo>
                    <a:lnTo>
                      <a:pt x="1695" y="380"/>
                    </a:lnTo>
                    <a:lnTo>
                      <a:pt x="1695" y="379"/>
                    </a:lnTo>
                    <a:lnTo>
                      <a:pt x="1693" y="375"/>
                    </a:lnTo>
                    <a:lnTo>
                      <a:pt x="1693" y="373"/>
                    </a:lnTo>
                    <a:lnTo>
                      <a:pt x="1690" y="370"/>
                    </a:lnTo>
                    <a:lnTo>
                      <a:pt x="1688" y="368"/>
                    </a:lnTo>
                    <a:lnTo>
                      <a:pt x="1686" y="366"/>
                    </a:lnTo>
                    <a:lnTo>
                      <a:pt x="1683" y="366"/>
                    </a:lnTo>
                    <a:lnTo>
                      <a:pt x="1681" y="366"/>
                    </a:lnTo>
                    <a:close/>
                    <a:moveTo>
                      <a:pt x="781" y="366"/>
                    </a:moveTo>
                    <a:lnTo>
                      <a:pt x="770" y="366"/>
                    </a:lnTo>
                    <a:lnTo>
                      <a:pt x="759" y="371"/>
                    </a:lnTo>
                    <a:lnTo>
                      <a:pt x="748" y="379"/>
                    </a:lnTo>
                    <a:lnTo>
                      <a:pt x="739" y="390"/>
                    </a:lnTo>
                    <a:lnTo>
                      <a:pt x="748" y="386"/>
                    </a:lnTo>
                    <a:lnTo>
                      <a:pt x="759" y="384"/>
                    </a:lnTo>
                    <a:lnTo>
                      <a:pt x="770" y="384"/>
                    </a:lnTo>
                    <a:lnTo>
                      <a:pt x="781" y="382"/>
                    </a:lnTo>
                    <a:lnTo>
                      <a:pt x="786" y="377"/>
                    </a:lnTo>
                    <a:lnTo>
                      <a:pt x="790" y="368"/>
                    </a:lnTo>
                    <a:lnTo>
                      <a:pt x="781" y="366"/>
                    </a:lnTo>
                    <a:close/>
                    <a:moveTo>
                      <a:pt x="1141" y="362"/>
                    </a:moveTo>
                    <a:lnTo>
                      <a:pt x="1109" y="370"/>
                    </a:lnTo>
                    <a:lnTo>
                      <a:pt x="1111" y="382"/>
                    </a:lnTo>
                    <a:lnTo>
                      <a:pt x="1118" y="390"/>
                    </a:lnTo>
                    <a:lnTo>
                      <a:pt x="1125" y="393"/>
                    </a:lnTo>
                    <a:lnTo>
                      <a:pt x="1136" y="393"/>
                    </a:lnTo>
                    <a:lnTo>
                      <a:pt x="1147" y="395"/>
                    </a:lnTo>
                    <a:lnTo>
                      <a:pt x="1141" y="362"/>
                    </a:lnTo>
                    <a:close/>
                    <a:moveTo>
                      <a:pt x="279" y="362"/>
                    </a:moveTo>
                    <a:lnTo>
                      <a:pt x="267" y="364"/>
                    </a:lnTo>
                    <a:lnTo>
                      <a:pt x="256" y="370"/>
                    </a:lnTo>
                    <a:lnTo>
                      <a:pt x="250" y="377"/>
                    </a:lnTo>
                    <a:lnTo>
                      <a:pt x="249" y="390"/>
                    </a:lnTo>
                    <a:lnTo>
                      <a:pt x="256" y="388"/>
                    </a:lnTo>
                    <a:lnTo>
                      <a:pt x="265" y="386"/>
                    </a:lnTo>
                    <a:lnTo>
                      <a:pt x="274" y="384"/>
                    </a:lnTo>
                    <a:lnTo>
                      <a:pt x="279" y="380"/>
                    </a:lnTo>
                    <a:lnTo>
                      <a:pt x="283" y="373"/>
                    </a:lnTo>
                    <a:lnTo>
                      <a:pt x="279" y="362"/>
                    </a:lnTo>
                    <a:close/>
                    <a:moveTo>
                      <a:pt x="2610" y="361"/>
                    </a:moveTo>
                    <a:lnTo>
                      <a:pt x="2483" y="364"/>
                    </a:lnTo>
                    <a:lnTo>
                      <a:pt x="2361" y="379"/>
                    </a:lnTo>
                    <a:lnTo>
                      <a:pt x="2243" y="402"/>
                    </a:lnTo>
                    <a:lnTo>
                      <a:pt x="2296" y="400"/>
                    </a:lnTo>
                    <a:lnTo>
                      <a:pt x="2355" y="400"/>
                    </a:lnTo>
                    <a:lnTo>
                      <a:pt x="2420" y="402"/>
                    </a:lnTo>
                    <a:lnTo>
                      <a:pt x="2487" y="404"/>
                    </a:lnTo>
                    <a:lnTo>
                      <a:pt x="2557" y="408"/>
                    </a:lnTo>
                    <a:lnTo>
                      <a:pt x="2626" y="409"/>
                    </a:lnTo>
                    <a:lnTo>
                      <a:pt x="2693" y="409"/>
                    </a:lnTo>
                    <a:lnTo>
                      <a:pt x="2757" y="406"/>
                    </a:lnTo>
                    <a:lnTo>
                      <a:pt x="2817" y="399"/>
                    </a:lnTo>
                    <a:lnTo>
                      <a:pt x="2871" y="386"/>
                    </a:lnTo>
                    <a:lnTo>
                      <a:pt x="2738" y="368"/>
                    </a:lnTo>
                    <a:lnTo>
                      <a:pt x="2610" y="361"/>
                    </a:lnTo>
                    <a:close/>
                    <a:moveTo>
                      <a:pt x="4074" y="359"/>
                    </a:moveTo>
                    <a:lnTo>
                      <a:pt x="4065" y="361"/>
                    </a:lnTo>
                    <a:lnTo>
                      <a:pt x="4058" y="366"/>
                    </a:lnTo>
                    <a:lnTo>
                      <a:pt x="4056" y="375"/>
                    </a:lnTo>
                    <a:lnTo>
                      <a:pt x="4058" y="384"/>
                    </a:lnTo>
                    <a:lnTo>
                      <a:pt x="4063" y="391"/>
                    </a:lnTo>
                    <a:lnTo>
                      <a:pt x="4074" y="397"/>
                    </a:lnTo>
                    <a:lnTo>
                      <a:pt x="4060" y="409"/>
                    </a:lnTo>
                    <a:lnTo>
                      <a:pt x="4063" y="415"/>
                    </a:lnTo>
                    <a:lnTo>
                      <a:pt x="4071" y="411"/>
                    </a:lnTo>
                    <a:lnTo>
                      <a:pt x="4078" y="411"/>
                    </a:lnTo>
                    <a:lnTo>
                      <a:pt x="4083" y="413"/>
                    </a:lnTo>
                    <a:lnTo>
                      <a:pt x="4089" y="411"/>
                    </a:lnTo>
                    <a:lnTo>
                      <a:pt x="4094" y="411"/>
                    </a:lnTo>
                    <a:lnTo>
                      <a:pt x="4099" y="413"/>
                    </a:lnTo>
                    <a:lnTo>
                      <a:pt x="4105" y="411"/>
                    </a:lnTo>
                    <a:lnTo>
                      <a:pt x="4108" y="411"/>
                    </a:lnTo>
                    <a:lnTo>
                      <a:pt x="4105" y="408"/>
                    </a:lnTo>
                    <a:lnTo>
                      <a:pt x="4103" y="404"/>
                    </a:lnTo>
                    <a:lnTo>
                      <a:pt x="4101" y="400"/>
                    </a:lnTo>
                    <a:lnTo>
                      <a:pt x="4101" y="397"/>
                    </a:lnTo>
                    <a:lnTo>
                      <a:pt x="4099" y="393"/>
                    </a:lnTo>
                    <a:lnTo>
                      <a:pt x="4098" y="390"/>
                    </a:lnTo>
                    <a:lnTo>
                      <a:pt x="4094" y="386"/>
                    </a:lnTo>
                    <a:lnTo>
                      <a:pt x="4090" y="382"/>
                    </a:lnTo>
                    <a:lnTo>
                      <a:pt x="4089" y="379"/>
                    </a:lnTo>
                    <a:lnTo>
                      <a:pt x="4087" y="375"/>
                    </a:lnTo>
                    <a:lnTo>
                      <a:pt x="4085" y="370"/>
                    </a:lnTo>
                    <a:lnTo>
                      <a:pt x="4083" y="366"/>
                    </a:lnTo>
                    <a:lnTo>
                      <a:pt x="4081" y="362"/>
                    </a:lnTo>
                    <a:lnTo>
                      <a:pt x="4078" y="361"/>
                    </a:lnTo>
                    <a:lnTo>
                      <a:pt x="4074" y="359"/>
                    </a:lnTo>
                    <a:close/>
                    <a:moveTo>
                      <a:pt x="4594" y="359"/>
                    </a:moveTo>
                    <a:lnTo>
                      <a:pt x="4592" y="366"/>
                    </a:lnTo>
                    <a:lnTo>
                      <a:pt x="4590" y="373"/>
                    </a:lnTo>
                    <a:lnTo>
                      <a:pt x="4588" y="382"/>
                    </a:lnTo>
                    <a:lnTo>
                      <a:pt x="4608" y="380"/>
                    </a:lnTo>
                    <a:lnTo>
                      <a:pt x="4604" y="375"/>
                    </a:lnTo>
                    <a:lnTo>
                      <a:pt x="4603" y="370"/>
                    </a:lnTo>
                    <a:lnTo>
                      <a:pt x="4599" y="362"/>
                    </a:lnTo>
                    <a:lnTo>
                      <a:pt x="4594" y="359"/>
                    </a:lnTo>
                    <a:close/>
                    <a:moveTo>
                      <a:pt x="869" y="357"/>
                    </a:moveTo>
                    <a:lnTo>
                      <a:pt x="867" y="357"/>
                    </a:lnTo>
                    <a:lnTo>
                      <a:pt x="867" y="357"/>
                    </a:lnTo>
                    <a:lnTo>
                      <a:pt x="865" y="361"/>
                    </a:lnTo>
                    <a:lnTo>
                      <a:pt x="865" y="364"/>
                    </a:lnTo>
                    <a:lnTo>
                      <a:pt x="858" y="371"/>
                    </a:lnTo>
                    <a:lnTo>
                      <a:pt x="851" y="373"/>
                    </a:lnTo>
                    <a:lnTo>
                      <a:pt x="842" y="371"/>
                    </a:lnTo>
                    <a:lnTo>
                      <a:pt x="835" y="373"/>
                    </a:lnTo>
                    <a:lnTo>
                      <a:pt x="826" y="382"/>
                    </a:lnTo>
                    <a:lnTo>
                      <a:pt x="822" y="379"/>
                    </a:lnTo>
                    <a:lnTo>
                      <a:pt x="820" y="377"/>
                    </a:lnTo>
                    <a:lnTo>
                      <a:pt x="820" y="377"/>
                    </a:lnTo>
                    <a:lnTo>
                      <a:pt x="819" y="379"/>
                    </a:lnTo>
                    <a:lnTo>
                      <a:pt x="819" y="380"/>
                    </a:lnTo>
                    <a:lnTo>
                      <a:pt x="820" y="382"/>
                    </a:lnTo>
                    <a:lnTo>
                      <a:pt x="822" y="382"/>
                    </a:lnTo>
                    <a:lnTo>
                      <a:pt x="826" y="382"/>
                    </a:lnTo>
                    <a:lnTo>
                      <a:pt x="826" y="393"/>
                    </a:lnTo>
                    <a:lnTo>
                      <a:pt x="844" y="388"/>
                    </a:lnTo>
                    <a:lnTo>
                      <a:pt x="862" y="388"/>
                    </a:lnTo>
                    <a:lnTo>
                      <a:pt x="880" y="388"/>
                    </a:lnTo>
                    <a:lnTo>
                      <a:pt x="900" y="391"/>
                    </a:lnTo>
                    <a:lnTo>
                      <a:pt x="918" y="393"/>
                    </a:lnTo>
                    <a:lnTo>
                      <a:pt x="934" y="395"/>
                    </a:lnTo>
                    <a:lnTo>
                      <a:pt x="947" y="393"/>
                    </a:lnTo>
                    <a:lnTo>
                      <a:pt x="957" y="388"/>
                    </a:lnTo>
                    <a:lnTo>
                      <a:pt x="963" y="377"/>
                    </a:lnTo>
                    <a:lnTo>
                      <a:pt x="954" y="368"/>
                    </a:lnTo>
                    <a:lnTo>
                      <a:pt x="943" y="366"/>
                    </a:lnTo>
                    <a:lnTo>
                      <a:pt x="930" y="368"/>
                    </a:lnTo>
                    <a:lnTo>
                      <a:pt x="918" y="371"/>
                    </a:lnTo>
                    <a:lnTo>
                      <a:pt x="903" y="375"/>
                    </a:lnTo>
                    <a:lnTo>
                      <a:pt x="891" y="377"/>
                    </a:lnTo>
                    <a:lnTo>
                      <a:pt x="878" y="373"/>
                    </a:lnTo>
                    <a:lnTo>
                      <a:pt x="865" y="364"/>
                    </a:lnTo>
                    <a:lnTo>
                      <a:pt x="869" y="361"/>
                    </a:lnTo>
                    <a:lnTo>
                      <a:pt x="871" y="359"/>
                    </a:lnTo>
                    <a:lnTo>
                      <a:pt x="871" y="357"/>
                    </a:lnTo>
                    <a:lnTo>
                      <a:pt x="869" y="357"/>
                    </a:lnTo>
                    <a:close/>
                    <a:moveTo>
                      <a:pt x="3894" y="357"/>
                    </a:moveTo>
                    <a:lnTo>
                      <a:pt x="3883" y="368"/>
                    </a:lnTo>
                    <a:lnTo>
                      <a:pt x="3872" y="373"/>
                    </a:lnTo>
                    <a:lnTo>
                      <a:pt x="3860" y="375"/>
                    </a:lnTo>
                    <a:lnTo>
                      <a:pt x="3847" y="373"/>
                    </a:lnTo>
                    <a:lnTo>
                      <a:pt x="3836" y="373"/>
                    </a:lnTo>
                    <a:lnTo>
                      <a:pt x="3823" y="377"/>
                    </a:lnTo>
                    <a:lnTo>
                      <a:pt x="3813" y="386"/>
                    </a:lnTo>
                    <a:lnTo>
                      <a:pt x="3805" y="406"/>
                    </a:lnTo>
                    <a:lnTo>
                      <a:pt x="3827" y="404"/>
                    </a:lnTo>
                    <a:lnTo>
                      <a:pt x="3847" y="402"/>
                    </a:lnTo>
                    <a:lnTo>
                      <a:pt x="3867" y="404"/>
                    </a:lnTo>
                    <a:lnTo>
                      <a:pt x="3883" y="411"/>
                    </a:lnTo>
                    <a:lnTo>
                      <a:pt x="3879" y="411"/>
                    </a:lnTo>
                    <a:lnTo>
                      <a:pt x="3874" y="413"/>
                    </a:lnTo>
                    <a:lnTo>
                      <a:pt x="3870" y="415"/>
                    </a:lnTo>
                    <a:lnTo>
                      <a:pt x="3867" y="417"/>
                    </a:lnTo>
                    <a:lnTo>
                      <a:pt x="3863" y="418"/>
                    </a:lnTo>
                    <a:lnTo>
                      <a:pt x="3861" y="422"/>
                    </a:lnTo>
                    <a:lnTo>
                      <a:pt x="3860" y="426"/>
                    </a:lnTo>
                    <a:lnTo>
                      <a:pt x="3860" y="429"/>
                    </a:lnTo>
                    <a:lnTo>
                      <a:pt x="3861" y="436"/>
                    </a:lnTo>
                    <a:lnTo>
                      <a:pt x="3888" y="436"/>
                    </a:lnTo>
                    <a:lnTo>
                      <a:pt x="3910" y="438"/>
                    </a:lnTo>
                    <a:lnTo>
                      <a:pt x="3928" y="440"/>
                    </a:lnTo>
                    <a:lnTo>
                      <a:pt x="3944" y="444"/>
                    </a:lnTo>
                    <a:lnTo>
                      <a:pt x="3964" y="445"/>
                    </a:lnTo>
                    <a:lnTo>
                      <a:pt x="3991" y="442"/>
                    </a:lnTo>
                    <a:lnTo>
                      <a:pt x="3986" y="426"/>
                    </a:lnTo>
                    <a:lnTo>
                      <a:pt x="3977" y="415"/>
                    </a:lnTo>
                    <a:lnTo>
                      <a:pt x="3968" y="411"/>
                    </a:lnTo>
                    <a:lnTo>
                      <a:pt x="3955" y="411"/>
                    </a:lnTo>
                    <a:lnTo>
                      <a:pt x="3942" y="413"/>
                    </a:lnTo>
                    <a:lnTo>
                      <a:pt x="3928" y="415"/>
                    </a:lnTo>
                    <a:lnTo>
                      <a:pt x="3915" y="415"/>
                    </a:lnTo>
                    <a:lnTo>
                      <a:pt x="3903" y="409"/>
                    </a:lnTo>
                    <a:lnTo>
                      <a:pt x="3890" y="399"/>
                    </a:lnTo>
                    <a:lnTo>
                      <a:pt x="3892" y="390"/>
                    </a:lnTo>
                    <a:lnTo>
                      <a:pt x="3894" y="380"/>
                    </a:lnTo>
                    <a:lnTo>
                      <a:pt x="3896" y="370"/>
                    </a:lnTo>
                    <a:lnTo>
                      <a:pt x="3894" y="357"/>
                    </a:lnTo>
                    <a:close/>
                    <a:moveTo>
                      <a:pt x="557" y="355"/>
                    </a:moveTo>
                    <a:lnTo>
                      <a:pt x="539" y="355"/>
                    </a:lnTo>
                    <a:lnTo>
                      <a:pt x="525" y="361"/>
                    </a:lnTo>
                    <a:lnTo>
                      <a:pt x="514" y="370"/>
                    </a:lnTo>
                    <a:lnTo>
                      <a:pt x="528" y="368"/>
                    </a:lnTo>
                    <a:lnTo>
                      <a:pt x="543" y="368"/>
                    </a:lnTo>
                    <a:lnTo>
                      <a:pt x="557" y="371"/>
                    </a:lnTo>
                    <a:lnTo>
                      <a:pt x="571" y="375"/>
                    </a:lnTo>
                    <a:lnTo>
                      <a:pt x="584" y="377"/>
                    </a:lnTo>
                    <a:lnTo>
                      <a:pt x="597" y="371"/>
                    </a:lnTo>
                    <a:lnTo>
                      <a:pt x="608" y="362"/>
                    </a:lnTo>
                    <a:lnTo>
                      <a:pt x="593" y="361"/>
                    </a:lnTo>
                    <a:lnTo>
                      <a:pt x="575" y="357"/>
                    </a:lnTo>
                    <a:lnTo>
                      <a:pt x="557" y="355"/>
                    </a:lnTo>
                    <a:close/>
                    <a:moveTo>
                      <a:pt x="1951" y="353"/>
                    </a:moveTo>
                    <a:lnTo>
                      <a:pt x="1940" y="357"/>
                    </a:lnTo>
                    <a:lnTo>
                      <a:pt x="1935" y="364"/>
                    </a:lnTo>
                    <a:lnTo>
                      <a:pt x="1933" y="375"/>
                    </a:lnTo>
                    <a:lnTo>
                      <a:pt x="1931" y="388"/>
                    </a:lnTo>
                    <a:lnTo>
                      <a:pt x="1931" y="400"/>
                    </a:lnTo>
                    <a:lnTo>
                      <a:pt x="1944" y="400"/>
                    </a:lnTo>
                    <a:lnTo>
                      <a:pt x="1951" y="395"/>
                    </a:lnTo>
                    <a:lnTo>
                      <a:pt x="1955" y="388"/>
                    </a:lnTo>
                    <a:lnTo>
                      <a:pt x="1957" y="379"/>
                    </a:lnTo>
                    <a:lnTo>
                      <a:pt x="1955" y="366"/>
                    </a:lnTo>
                    <a:lnTo>
                      <a:pt x="1951" y="353"/>
                    </a:lnTo>
                    <a:close/>
                    <a:moveTo>
                      <a:pt x="723" y="353"/>
                    </a:moveTo>
                    <a:lnTo>
                      <a:pt x="721" y="353"/>
                    </a:lnTo>
                    <a:lnTo>
                      <a:pt x="719" y="355"/>
                    </a:lnTo>
                    <a:lnTo>
                      <a:pt x="719" y="357"/>
                    </a:lnTo>
                    <a:lnTo>
                      <a:pt x="719" y="361"/>
                    </a:lnTo>
                    <a:lnTo>
                      <a:pt x="707" y="364"/>
                    </a:lnTo>
                    <a:lnTo>
                      <a:pt x="692" y="364"/>
                    </a:lnTo>
                    <a:lnTo>
                      <a:pt x="680" y="362"/>
                    </a:lnTo>
                    <a:lnTo>
                      <a:pt x="665" y="361"/>
                    </a:lnTo>
                    <a:lnTo>
                      <a:pt x="654" y="361"/>
                    </a:lnTo>
                    <a:lnTo>
                      <a:pt x="644" y="366"/>
                    </a:lnTo>
                    <a:lnTo>
                      <a:pt x="635" y="377"/>
                    </a:lnTo>
                    <a:lnTo>
                      <a:pt x="644" y="382"/>
                    </a:lnTo>
                    <a:lnTo>
                      <a:pt x="656" y="388"/>
                    </a:lnTo>
                    <a:lnTo>
                      <a:pt x="671" y="390"/>
                    </a:lnTo>
                    <a:lnTo>
                      <a:pt x="685" y="391"/>
                    </a:lnTo>
                    <a:lnTo>
                      <a:pt x="700" y="386"/>
                    </a:lnTo>
                    <a:lnTo>
                      <a:pt x="712" y="377"/>
                    </a:lnTo>
                    <a:lnTo>
                      <a:pt x="719" y="361"/>
                    </a:lnTo>
                    <a:lnTo>
                      <a:pt x="723" y="359"/>
                    </a:lnTo>
                    <a:lnTo>
                      <a:pt x="723" y="355"/>
                    </a:lnTo>
                    <a:lnTo>
                      <a:pt x="723" y="353"/>
                    </a:lnTo>
                    <a:lnTo>
                      <a:pt x="723" y="353"/>
                    </a:lnTo>
                    <a:close/>
                    <a:moveTo>
                      <a:pt x="162" y="352"/>
                    </a:moveTo>
                    <a:lnTo>
                      <a:pt x="155" y="357"/>
                    </a:lnTo>
                    <a:lnTo>
                      <a:pt x="149" y="366"/>
                    </a:lnTo>
                    <a:lnTo>
                      <a:pt x="160" y="362"/>
                    </a:lnTo>
                    <a:lnTo>
                      <a:pt x="166" y="366"/>
                    </a:lnTo>
                    <a:lnTo>
                      <a:pt x="171" y="370"/>
                    </a:lnTo>
                    <a:lnTo>
                      <a:pt x="175" y="375"/>
                    </a:lnTo>
                    <a:lnTo>
                      <a:pt x="180" y="379"/>
                    </a:lnTo>
                    <a:lnTo>
                      <a:pt x="187" y="380"/>
                    </a:lnTo>
                    <a:lnTo>
                      <a:pt x="185" y="368"/>
                    </a:lnTo>
                    <a:lnTo>
                      <a:pt x="180" y="359"/>
                    </a:lnTo>
                    <a:lnTo>
                      <a:pt x="171" y="353"/>
                    </a:lnTo>
                    <a:lnTo>
                      <a:pt x="162" y="352"/>
                    </a:lnTo>
                    <a:close/>
                    <a:moveTo>
                      <a:pt x="3107" y="350"/>
                    </a:moveTo>
                    <a:lnTo>
                      <a:pt x="3082" y="359"/>
                    </a:lnTo>
                    <a:lnTo>
                      <a:pt x="3060" y="370"/>
                    </a:lnTo>
                    <a:lnTo>
                      <a:pt x="3042" y="384"/>
                    </a:lnTo>
                    <a:lnTo>
                      <a:pt x="3055" y="386"/>
                    </a:lnTo>
                    <a:lnTo>
                      <a:pt x="3070" y="388"/>
                    </a:lnTo>
                    <a:lnTo>
                      <a:pt x="3080" y="391"/>
                    </a:lnTo>
                    <a:lnTo>
                      <a:pt x="3093" y="391"/>
                    </a:lnTo>
                    <a:lnTo>
                      <a:pt x="3104" y="390"/>
                    </a:lnTo>
                    <a:lnTo>
                      <a:pt x="3113" y="384"/>
                    </a:lnTo>
                    <a:lnTo>
                      <a:pt x="3118" y="370"/>
                    </a:lnTo>
                    <a:lnTo>
                      <a:pt x="3115" y="368"/>
                    </a:lnTo>
                    <a:lnTo>
                      <a:pt x="3111" y="366"/>
                    </a:lnTo>
                    <a:lnTo>
                      <a:pt x="3109" y="362"/>
                    </a:lnTo>
                    <a:lnTo>
                      <a:pt x="3107" y="357"/>
                    </a:lnTo>
                    <a:lnTo>
                      <a:pt x="3107" y="350"/>
                    </a:lnTo>
                    <a:close/>
                    <a:moveTo>
                      <a:pt x="4554" y="344"/>
                    </a:moveTo>
                    <a:lnTo>
                      <a:pt x="4543" y="344"/>
                    </a:lnTo>
                    <a:lnTo>
                      <a:pt x="4534" y="352"/>
                    </a:lnTo>
                    <a:lnTo>
                      <a:pt x="4530" y="364"/>
                    </a:lnTo>
                    <a:lnTo>
                      <a:pt x="4532" y="379"/>
                    </a:lnTo>
                    <a:lnTo>
                      <a:pt x="4525" y="382"/>
                    </a:lnTo>
                    <a:lnTo>
                      <a:pt x="4520" y="386"/>
                    </a:lnTo>
                    <a:lnTo>
                      <a:pt x="4512" y="388"/>
                    </a:lnTo>
                    <a:lnTo>
                      <a:pt x="4541" y="386"/>
                    </a:lnTo>
                    <a:lnTo>
                      <a:pt x="4539" y="382"/>
                    </a:lnTo>
                    <a:lnTo>
                      <a:pt x="4538" y="380"/>
                    </a:lnTo>
                    <a:lnTo>
                      <a:pt x="4545" y="375"/>
                    </a:lnTo>
                    <a:lnTo>
                      <a:pt x="4550" y="370"/>
                    </a:lnTo>
                    <a:lnTo>
                      <a:pt x="4556" y="364"/>
                    </a:lnTo>
                    <a:lnTo>
                      <a:pt x="4559" y="359"/>
                    </a:lnTo>
                    <a:lnTo>
                      <a:pt x="4565" y="352"/>
                    </a:lnTo>
                    <a:lnTo>
                      <a:pt x="4554" y="344"/>
                    </a:lnTo>
                    <a:close/>
                    <a:moveTo>
                      <a:pt x="3142" y="344"/>
                    </a:moveTo>
                    <a:lnTo>
                      <a:pt x="3142" y="353"/>
                    </a:lnTo>
                    <a:lnTo>
                      <a:pt x="3140" y="361"/>
                    </a:lnTo>
                    <a:lnTo>
                      <a:pt x="3138" y="368"/>
                    </a:lnTo>
                    <a:lnTo>
                      <a:pt x="3136" y="377"/>
                    </a:lnTo>
                    <a:lnTo>
                      <a:pt x="3152" y="380"/>
                    </a:lnTo>
                    <a:lnTo>
                      <a:pt x="3165" y="390"/>
                    </a:lnTo>
                    <a:lnTo>
                      <a:pt x="3180" y="400"/>
                    </a:lnTo>
                    <a:lnTo>
                      <a:pt x="3192" y="408"/>
                    </a:lnTo>
                    <a:lnTo>
                      <a:pt x="3198" y="411"/>
                    </a:lnTo>
                    <a:lnTo>
                      <a:pt x="3201" y="415"/>
                    </a:lnTo>
                    <a:lnTo>
                      <a:pt x="3205" y="417"/>
                    </a:lnTo>
                    <a:lnTo>
                      <a:pt x="3208" y="417"/>
                    </a:lnTo>
                    <a:lnTo>
                      <a:pt x="3212" y="417"/>
                    </a:lnTo>
                    <a:lnTo>
                      <a:pt x="3216" y="415"/>
                    </a:lnTo>
                    <a:lnTo>
                      <a:pt x="3217" y="413"/>
                    </a:lnTo>
                    <a:lnTo>
                      <a:pt x="3219" y="411"/>
                    </a:lnTo>
                    <a:lnTo>
                      <a:pt x="3221" y="409"/>
                    </a:lnTo>
                    <a:lnTo>
                      <a:pt x="3221" y="408"/>
                    </a:lnTo>
                    <a:lnTo>
                      <a:pt x="3221" y="404"/>
                    </a:lnTo>
                    <a:lnTo>
                      <a:pt x="3219" y="404"/>
                    </a:lnTo>
                    <a:lnTo>
                      <a:pt x="3217" y="402"/>
                    </a:lnTo>
                    <a:lnTo>
                      <a:pt x="3214" y="402"/>
                    </a:lnTo>
                    <a:lnTo>
                      <a:pt x="3208" y="402"/>
                    </a:lnTo>
                    <a:lnTo>
                      <a:pt x="3201" y="404"/>
                    </a:lnTo>
                    <a:lnTo>
                      <a:pt x="3192" y="408"/>
                    </a:lnTo>
                    <a:lnTo>
                      <a:pt x="3190" y="395"/>
                    </a:lnTo>
                    <a:lnTo>
                      <a:pt x="3192" y="388"/>
                    </a:lnTo>
                    <a:lnTo>
                      <a:pt x="3198" y="380"/>
                    </a:lnTo>
                    <a:lnTo>
                      <a:pt x="3203" y="375"/>
                    </a:lnTo>
                    <a:lnTo>
                      <a:pt x="3205" y="366"/>
                    </a:lnTo>
                    <a:lnTo>
                      <a:pt x="3203" y="353"/>
                    </a:lnTo>
                    <a:lnTo>
                      <a:pt x="3194" y="348"/>
                    </a:lnTo>
                    <a:lnTo>
                      <a:pt x="3185" y="350"/>
                    </a:lnTo>
                    <a:lnTo>
                      <a:pt x="3174" y="353"/>
                    </a:lnTo>
                    <a:lnTo>
                      <a:pt x="3165" y="357"/>
                    </a:lnTo>
                    <a:lnTo>
                      <a:pt x="3158" y="359"/>
                    </a:lnTo>
                    <a:lnTo>
                      <a:pt x="3149" y="355"/>
                    </a:lnTo>
                    <a:lnTo>
                      <a:pt x="3142" y="344"/>
                    </a:lnTo>
                    <a:close/>
                    <a:moveTo>
                      <a:pt x="4624" y="341"/>
                    </a:moveTo>
                    <a:lnTo>
                      <a:pt x="4626" y="353"/>
                    </a:lnTo>
                    <a:lnTo>
                      <a:pt x="4624" y="364"/>
                    </a:lnTo>
                    <a:lnTo>
                      <a:pt x="4621" y="373"/>
                    </a:lnTo>
                    <a:lnTo>
                      <a:pt x="4631" y="366"/>
                    </a:lnTo>
                    <a:lnTo>
                      <a:pt x="4640" y="364"/>
                    </a:lnTo>
                    <a:lnTo>
                      <a:pt x="4648" y="366"/>
                    </a:lnTo>
                    <a:lnTo>
                      <a:pt x="4655" y="364"/>
                    </a:lnTo>
                    <a:lnTo>
                      <a:pt x="4660" y="355"/>
                    </a:lnTo>
                    <a:lnTo>
                      <a:pt x="4642" y="348"/>
                    </a:lnTo>
                    <a:lnTo>
                      <a:pt x="4624" y="341"/>
                    </a:lnTo>
                    <a:close/>
                    <a:moveTo>
                      <a:pt x="4449" y="334"/>
                    </a:moveTo>
                    <a:lnTo>
                      <a:pt x="4446" y="334"/>
                    </a:lnTo>
                    <a:lnTo>
                      <a:pt x="4442" y="337"/>
                    </a:lnTo>
                    <a:lnTo>
                      <a:pt x="4451" y="339"/>
                    </a:lnTo>
                    <a:lnTo>
                      <a:pt x="4460" y="343"/>
                    </a:lnTo>
                    <a:lnTo>
                      <a:pt x="4457" y="337"/>
                    </a:lnTo>
                    <a:lnTo>
                      <a:pt x="4453" y="334"/>
                    </a:lnTo>
                    <a:lnTo>
                      <a:pt x="4449" y="334"/>
                    </a:lnTo>
                    <a:close/>
                    <a:moveTo>
                      <a:pt x="4920" y="330"/>
                    </a:moveTo>
                    <a:lnTo>
                      <a:pt x="4918" y="332"/>
                    </a:lnTo>
                    <a:lnTo>
                      <a:pt x="4916" y="334"/>
                    </a:lnTo>
                    <a:lnTo>
                      <a:pt x="4915" y="339"/>
                    </a:lnTo>
                    <a:lnTo>
                      <a:pt x="4913" y="344"/>
                    </a:lnTo>
                    <a:lnTo>
                      <a:pt x="4911" y="348"/>
                    </a:lnTo>
                    <a:lnTo>
                      <a:pt x="4907" y="353"/>
                    </a:lnTo>
                    <a:lnTo>
                      <a:pt x="4925" y="353"/>
                    </a:lnTo>
                    <a:lnTo>
                      <a:pt x="4929" y="350"/>
                    </a:lnTo>
                    <a:lnTo>
                      <a:pt x="4931" y="346"/>
                    </a:lnTo>
                    <a:lnTo>
                      <a:pt x="4934" y="343"/>
                    </a:lnTo>
                    <a:lnTo>
                      <a:pt x="4934" y="339"/>
                    </a:lnTo>
                    <a:lnTo>
                      <a:pt x="4934" y="335"/>
                    </a:lnTo>
                    <a:lnTo>
                      <a:pt x="4933" y="334"/>
                    </a:lnTo>
                    <a:lnTo>
                      <a:pt x="4931" y="332"/>
                    </a:lnTo>
                    <a:lnTo>
                      <a:pt x="4925" y="330"/>
                    </a:lnTo>
                    <a:lnTo>
                      <a:pt x="4920" y="330"/>
                    </a:lnTo>
                    <a:close/>
                    <a:moveTo>
                      <a:pt x="5106" y="321"/>
                    </a:moveTo>
                    <a:lnTo>
                      <a:pt x="5088" y="325"/>
                    </a:lnTo>
                    <a:lnTo>
                      <a:pt x="5090" y="330"/>
                    </a:lnTo>
                    <a:lnTo>
                      <a:pt x="5091" y="335"/>
                    </a:lnTo>
                    <a:lnTo>
                      <a:pt x="5095" y="339"/>
                    </a:lnTo>
                    <a:lnTo>
                      <a:pt x="5099" y="343"/>
                    </a:lnTo>
                    <a:lnTo>
                      <a:pt x="5133" y="332"/>
                    </a:lnTo>
                    <a:lnTo>
                      <a:pt x="5131" y="326"/>
                    </a:lnTo>
                    <a:lnTo>
                      <a:pt x="5120" y="321"/>
                    </a:lnTo>
                    <a:lnTo>
                      <a:pt x="5106" y="321"/>
                    </a:lnTo>
                    <a:close/>
                    <a:moveTo>
                      <a:pt x="3403" y="314"/>
                    </a:moveTo>
                    <a:lnTo>
                      <a:pt x="3380" y="314"/>
                    </a:lnTo>
                    <a:lnTo>
                      <a:pt x="3360" y="316"/>
                    </a:lnTo>
                    <a:lnTo>
                      <a:pt x="3342" y="319"/>
                    </a:lnTo>
                    <a:lnTo>
                      <a:pt x="3329" y="328"/>
                    </a:lnTo>
                    <a:lnTo>
                      <a:pt x="3322" y="341"/>
                    </a:lnTo>
                    <a:lnTo>
                      <a:pt x="3309" y="352"/>
                    </a:lnTo>
                    <a:lnTo>
                      <a:pt x="3290" y="357"/>
                    </a:lnTo>
                    <a:lnTo>
                      <a:pt x="3281" y="344"/>
                    </a:lnTo>
                    <a:lnTo>
                      <a:pt x="3270" y="337"/>
                    </a:lnTo>
                    <a:lnTo>
                      <a:pt x="3259" y="335"/>
                    </a:lnTo>
                    <a:lnTo>
                      <a:pt x="3248" y="337"/>
                    </a:lnTo>
                    <a:lnTo>
                      <a:pt x="3237" y="335"/>
                    </a:lnTo>
                    <a:lnTo>
                      <a:pt x="3226" y="330"/>
                    </a:lnTo>
                    <a:lnTo>
                      <a:pt x="3216" y="319"/>
                    </a:lnTo>
                    <a:lnTo>
                      <a:pt x="3216" y="330"/>
                    </a:lnTo>
                    <a:lnTo>
                      <a:pt x="3214" y="343"/>
                    </a:lnTo>
                    <a:lnTo>
                      <a:pt x="3214" y="355"/>
                    </a:lnTo>
                    <a:lnTo>
                      <a:pt x="3217" y="366"/>
                    </a:lnTo>
                    <a:lnTo>
                      <a:pt x="3223" y="375"/>
                    </a:lnTo>
                    <a:lnTo>
                      <a:pt x="3232" y="379"/>
                    </a:lnTo>
                    <a:lnTo>
                      <a:pt x="3232" y="368"/>
                    </a:lnTo>
                    <a:lnTo>
                      <a:pt x="3234" y="362"/>
                    </a:lnTo>
                    <a:lnTo>
                      <a:pt x="3237" y="361"/>
                    </a:lnTo>
                    <a:lnTo>
                      <a:pt x="3241" y="361"/>
                    </a:lnTo>
                    <a:lnTo>
                      <a:pt x="3248" y="361"/>
                    </a:lnTo>
                    <a:lnTo>
                      <a:pt x="3255" y="359"/>
                    </a:lnTo>
                    <a:lnTo>
                      <a:pt x="3262" y="352"/>
                    </a:lnTo>
                    <a:lnTo>
                      <a:pt x="3261" y="368"/>
                    </a:lnTo>
                    <a:lnTo>
                      <a:pt x="3262" y="377"/>
                    </a:lnTo>
                    <a:lnTo>
                      <a:pt x="3264" y="386"/>
                    </a:lnTo>
                    <a:lnTo>
                      <a:pt x="3268" y="397"/>
                    </a:lnTo>
                    <a:lnTo>
                      <a:pt x="3272" y="413"/>
                    </a:lnTo>
                    <a:lnTo>
                      <a:pt x="3282" y="411"/>
                    </a:lnTo>
                    <a:lnTo>
                      <a:pt x="3288" y="406"/>
                    </a:lnTo>
                    <a:lnTo>
                      <a:pt x="3291" y="402"/>
                    </a:lnTo>
                    <a:lnTo>
                      <a:pt x="3297" y="402"/>
                    </a:lnTo>
                    <a:lnTo>
                      <a:pt x="3304" y="408"/>
                    </a:lnTo>
                    <a:lnTo>
                      <a:pt x="3304" y="395"/>
                    </a:lnTo>
                    <a:lnTo>
                      <a:pt x="3306" y="384"/>
                    </a:lnTo>
                    <a:lnTo>
                      <a:pt x="3313" y="377"/>
                    </a:lnTo>
                    <a:lnTo>
                      <a:pt x="3320" y="370"/>
                    </a:lnTo>
                    <a:lnTo>
                      <a:pt x="3327" y="364"/>
                    </a:lnTo>
                    <a:lnTo>
                      <a:pt x="3331" y="357"/>
                    </a:lnTo>
                    <a:lnTo>
                      <a:pt x="3329" y="350"/>
                    </a:lnTo>
                    <a:lnTo>
                      <a:pt x="3322" y="341"/>
                    </a:lnTo>
                    <a:lnTo>
                      <a:pt x="3333" y="341"/>
                    </a:lnTo>
                    <a:lnTo>
                      <a:pt x="3342" y="343"/>
                    </a:lnTo>
                    <a:lnTo>
                      <a:pt x="3351" y="344"/>
                    </a:lnTo>
                    <a:lnTo>
                      <a:pt x="3360" y="346"/>
                    </a:lnTo>
                    <a:lnTo>
                      <a:pt x="3374" y="341"/>
                    </a:lnTo>
                    <a:lnTo>
                      <a:pt x="3382" y="361"/>
                    </a:lnTo>
                    <a:lnTo>
                      <a:pt x="3387" y="375"/>
                    </a:lnTo>
                    <a:lnTo>
                      <a:pt x="3389" y="386"/>
                    </a:lnTo>
                    <a:lnTo>
                      <a:pt x="3389" y="397"/>
                    </a:lnTo>
                    <a:lnTo>
                      <a:pt x="3391" y="408"/>
                    </a:lnTo>
                    <a:lnTo>
                      <a:pt x="3392" y="422"/>
                    </a:lnTo>
                    <a:lnTo>
                      <a:pt x="3410" y="417"/>
                    </a:lnTo>
                    <a:lnTo>
                      <a:pt x="3418" y="406"/>
                    </a:lnTo>
                    <a:lnTo>
                      <a:pt x="3423" y="395"/>
                    </a:lnTo>
                    <a:lnTo>
                      <a:pt x="3425" y="380"/>
                    </a:lnTo>
                    <a:lnTo>
                      <a:pt x="3427" y="368"/>
                    </a:lnTo>
                    <a:lnTo>
                      <a:pt x="3432" y="352"/>
                    </a:lnTo>
                    <a:lnTo>
                      <a:pt x="3443" y="339"/>
                    </a:lnTo>
                    <a:lnTo>
                      <a:pt x="3452" y="346"/>
                    </a:lnTo>
                    <a:lnTo>
                      <a:pt x="3461" y="357"/>
                    </a:lnTo>
                    <a:lnTo>
                      <a:pt x="3468" y="371"/>
                    </a:lnTo>
                    <a:lnTo>
                      <a:pt x="3474" y="384"/>
                    </a:lnTo>
                    <a:lnTo>
                      <a:pt x="3490" y="377"/>
                    </a:lnTo>
                    <a:lnTo>
                      <a:pt x="3499" y="366"/>
                    </a:lnTo>
                    <a:lnTo>
                      <a:pt x="3501" y="353"/>
                    </a:lnTo>
                    <a:lnTo>
                      <a:pt x="3497" y="339"/>
                    </a:lnTo>
                    <a:lnTo>
                      <a:pt x="3492" y="319"/>
                    </a:lnTo>
                    <a:lnTo>
                      <a:pt x="3474" y="317"/>
                    </a:lnTo>
                    <a:lnTo>
                      <a:pt x="3452" y="316"/>
                    </a:lnTo>
                    <a:lnTo>
                      <a:pt x="3428" y="314"/>
                    </a:lnTo>
                    <a:lnTo>
                      <a:pt x="3403" y="314"/>
                    </a:lnTo>
                    <a:close/>
                    <a:moveTo>
                      <a:pt x="5458" y="299"/>
                    </a:moveTo>
                    <a:lnTo>
                      <a:pt x="5449" y="301"/>
                    </a:lnTo>
                    <a:lnTo>
                      <a:pt x="5439" y="307"/>
                    </a:lnTo>
                    <a:lnTo>
                      <a:pt x="5434" y="316"/>
                    </a:lnTo>
                    <a:lnTo>
                      <a:pt x="5434" y="332"/>
                    </a:lnTo>
                    <a:lnTo>
                      <a:pt x="5449" y="328"/>
                    </a:lnTo>
                    <a:lnTo>
                      <a:pt x="5458" y="325"/>
                    </a:lnTo>
                    <a:lnTo>
                      <a:pt x="5463" y="316"/>
                    </a:lnTo>
                    <a:lnTo>
                      <a:pt x="5465" y="305"/>
                    </a:lnTo>
                    <a:lnTo>
                      <a:pt x="5458" y="299"/>
                    </a:lnTo>
                    <a:close/>
                    <a:moveTo>
                      <a:pt x="4861" y="296"/>
                    </a:moveTo>
                    <a:lnTo>
                      <a:pt x="4846" y="299"/>
                    </a:lnTo>
                    <a:lnTo>
                      <a:pt x="4839" y="308"/>
                    </a:lnTo>
                    <a:lnTo>
                      <a:pt x="4837" y="323"/>
                    </a:lnTo>
                    <a:lnTo>
                      <a:pt x="4841" y="341"/>
                    </a:lnTo>
                    <a:lnTo>
                      <a:pt x="4837" y="339"/>
                    </a:lnTo>
                    <a:lnTo>
                      <a:pt x="4833" y="337"/>
                    </a:lnTo>
                    <a:lnTo>
                      <a:pt x="4830" y="335"/>
                    </a:lnTo>
                    <a:lnTo>
                      <a:pt x="4826" y="335"/>
                    </a:lnTo>
                    <a:lnTo>
                      <a:pt x="4823" y="335"/>
                    </a:lnTo>
                    <a:lnTo>
                      <a:pt x="4821" y="335"/>
                    </a:lnTo>
                    <a:lnTo>
                      <a:pt x="4817" y="337"/>
                    </a:lnTo>
                    <a:lnTo>
                      <a:pt x="4815" y="341"/>
                    </a:lnTo>
                    <a:lnTo>
                      <a:pt x="4815" y="346"/>
                    </a:lnTo>
                    <a:lnTo>
                      <a:pt x="4817" y="348"/>
                    </a:lnTo>
                    <a:lnTo>
                      <a:pt x="4821" y="350"/>
                    </a:lnTo>
                    <a:lnTo>
                      <a:pt x="4824" y="352"/>
                    </a:lnTo>
                    <a:lnTo>
                      <a:pt x="4828" y="352"/>
                    </a:lnTo>
                    <a:lnTo>
                      <a:pt x="4832" y="352"/>
                    </a:lnTo>
                    <a:lnTo>
                      <a:pt x="4835" y="352"/>
                    </a:lnTo>
                    <a:lnTo>
                      <a:pt x="4839" y="348"/>
                    </a:lnTo>
                    <a:lnTo>
                      <a:pt x="4841" y="346"/>
                    </a:lnTo>
                    <a:lnTo>
                      <a:pt x="4841" y="341"/>
                    </a:lnTo>
                    <a:lnTo>
                      <a:pt x="4848" y="335"/>
                    </a:lnTo>
                    <a:lnTo>
                      <a:pt x="4853" y="326"/>
                    </a:lnTo>
                    <a:lnTo>
                      <a:pt x="4855" y="316"/>
                    </a:lnTo>
                    <a:lnTo>
                      <a:pt x="4857" y="305"/>
                    </a:lnTo>
                    <a:lnTo>
                      <a:pt x="4861" y="296"/>
                    </a:lnTo>
                    <a:close/>
                    <a:moveTo>
                      <a:pt x="3037" y="292"/>
                    </a:moveTo>
                    <a:lnTo>
                      <a:pt x="3024" y="292"/>
                    </a:lnTo>
                    <a:lnTo>
                      <a:pt x="3012" y="298"/>
                    </a:lnTo>
                    <a:lnTo>
                      <a:pt x="3001" y="307"/>
                    </a:lnTo>
                    <a:lnTo>
                      <a:pt x="2996" y="317"/>
                    </a:lnTo>
                    <a:lnTo>
                      <a:pt x="2996" y="328"/>
                    </a:lnTo>
                    <a:lnTo>
                      <a:pt x="3003" y="339"/>
                    </a:lnTo>
                    <a:lnTo>
                      <a:pt x="2999" y="339"/>
                    </a:lnTo>
                    <a:lnTo>
                      <a:pt x="2997" y="341"/>
                    </a:lnTo>
                    <a:lnTo>
                      <a:pt x="2996" y="344"/>
                    </a:lnTo>
                    <a:lnTo>
                      <a:pt x="2996" y="348"/>
                    </a:lnTo>
                    <a:lnTo>
                      <a:pt x="2996" y="352"/>
                    </a:lnTo>
                    <a:lnTo>
                      <a:pt x="2974" y="348"/>
                    </a:lnTo>
                    <a:lnTo>
                      <a:pt x="2956" y="350"/>
                    </a:lnTo>
                    <a:lnTo>
                      <a:pt x="2936" y="353"/>
                    </a:lnTo>
                    <a:lnTo>
                      <a:pt x="2913" y="359"/>
                    </a:lnTo>
                    <a:lnTo>
                      <a:pt x="2886" y="362"/>
                    </a:lnTo>
                    <a:lnTo>
                      <a:pt x="2886" y="373"/>
                    </a:lnTo>
                    <a:lnTo>
                      <a:pt x="2882" y="384"/>
                    </a:lnTo>
                    <a:lnTo>
                      <a:pt x="2880" y="393"/>
                    </a:lnTo>
                    <a:lnTo>
                      <a:pt x="2882" y="406"/>
                    </a:lnTo>
                    <a:lnTo>
                      <a:pt x="2896" y="404"/>
                    </a:lnTo>
                    <a:lnTo>
                      <a:pt x="2905" y="404"/>
                    </a:lnTo>
                    <a:lnTo>
                      <a:pt x="2913" y="404"/>
                    </a:lnTo>
                    <a:lnTo>
                      <a:pt x="2920" y="402"/>
                    </a:lnTo>
                    <a:lnTo>
                      <a:pt x="2932" y="395"/>
                    </a:lnTo>
                    <a:lnTo>
                      <a:pt x="2941" y="402"/>
                    </a:lnTo>
                    <a:lnTo>
                      <a:pt x="2954" y="402"/>
                    </a:lnTo>
                    <a:lnTo>
                      <a:pt x="2969" y="402"/>
                    </a:lnTo>
                    <a:lnTo>
                      <a:pt x="2983" y="402"/>
                    </a:lnTo>
                    <a:lnTo>
                      <a:pt x="2994" y="404"/>
                    </a:lnTo>
                    <a:lnTo>
                      <a:pt x="2990" y="384"/>
                    </a:lnTo>
                    <a:lnTo>
                      <a:pt x="2992" y="366"/>
                    </a:lnTo>
                    <a:lnTo>
                      <a:pt x="2996" y="352"/>
                    </a:lnTo>
                    <a:lnTo>
                      <a:pt x="2999" y="352"/>
                    </a:lnTo>
                    <a:lnTo>
                      <a:pt x="3001" y="350"/>
                    </a:lnTo>
                    <a:lnTo>
                      <a:pt x="3003" y="346"/>
                    </a:lnTo>
                    <a:lnTo>
                      <a:pt x="3003" y="343"/>
                    </a:lnTo>
                    <a:lnTo>
                      <a:pt x="3003" y="339"/>
                    </a:lnTo>
                    <a:lnTo>
                      <a:pt x="3015" y="346"/>
                    </a:lnTo>
                    <a:lnTo>
                      <a:pt x="3026" y="344"/>
                    </a:lnTo>
                    <a:lnTo>
                      <a:pt x="3033" y="337"/>
                    </a:lnTo>
                    <a:lnTo>
                      <a:pt x="3041" y="325"/>
                    </a:lnTo>
                    <a:lnTo>
                      <a:pt x="3046" y="312"/>
                    </a:lnTo>
                    <a:lnTo>
                      <a:pt x="3050" y="299"/>
                    </a:lnTo>
                    <a:lnTo>
                      <a:pt x="3037" y="292"/>
                    </a:lnTo>
                    <a:close/>
                    <a:moveTo>
                      <a:pt x="3703" y="288"/>
                    </a:moveTo>
                    <a:lnTo>
                      <a:pt x="3695" y="298"/>
                    </a:lnTo>
                    <a:lnTo>
                      <a:pt x="3694" y="303"/>
                    </a:lnTo>
                    <a:lnTo>
                      <a:pt x="3694" y="310"/>
                    </a:lnTo>
                    <a:lnTo>
                      <a:pt x="3694" y="316"/>
                    </a:lnTo>
                    <a:lnTo>
                      <a:pt x="3690" y="321"/>
                    </a:lnTo>
                    <a:lnTo>
                      <a:pt x="3674" y="312"/>
                    </a:lnTo>
                    <a:lnTo>
                      <a:pt x="3652" y="307"/>
                    </a:lnTo>
                    <a:lnTo>
                      <a:pt x="3625" y="305"/>
                    </a:lnTo>
                    <a:lnTo>
                      <a:pt x="3596" y="307"/>
                    </a:lnTo>
                    <a:lnTo>
                      <a:pt x="3567" y="310"/>
                    </a:lnTo>
                    <a:lnTo>
                      <a:pt x="3544" y="316"/>
                    </a:lnTo>
                    <a:lnTo>
                      <a:pt x="3524" y="325"/>
                    </a:lnTo>
                    <a:lnTo>
                      <a:pt x="3511" y="335"/>
                    </a:lnTo>
                    <a:lnTo>
                      <a:pt x="3538" y="343"/>
                    </a:lnTo>
                    <a:lnTo>
                      <a:pt x="3564" y="344"/>
                    </a:lnTo>
                    <a:lnTo>
                      <a:pt x="3587" y="343"/>
                    </a:lnTo>
                    <a:lnTo>
                      <a:pt x="3609" y="339"/>
                    </a:lnTo>
                    <a:lnTo>
                      <a:pt x="3630" y="337"/>
                    </a:lnTo>
                    <a:lnTo>
                      <a:pt x="3650" y="339"/>
                    </a:lnTo>
                    <a:lnTo>
                      <a:pt x="3668" y="348"/>
                    </a:lnTo>
                    <a:lnTo>
                      <a:pt x="3688" y="364"/>
                    </a:lnTo>
                    <a:lnTo>
                      <a:pt x="3697" y="361"/>
                    </a:lnTo>
                    <a:lnTo>
                      <a:pt x="3708" y="352"/>
                    </a:lnTo>
                    <a:lnTo>
                      <a:pt x="3715" y="341"/>
                    </a:lnTo>
                    <a:lnTo>
                      <a:pt x="3721" y="328"/>
                    </a:lnTo>
                    <a:lnTo>
                      <a:pt x="3722" y="316"/>
                    </a:lnTo>
                    <a:lnTo>
                      <a:pt x="3721" y="303"/>
                    </a:lnTo>
                    <a:lnTo>
                      <a:pt x="3715" y="294"/>
                    </a:lnTo>
                    <a:lnTo>
                      <a:pt x="3703" y="288"/>
                    </a:lnTo>
                    <a:close/>
                    <a:moveTo>
                      <a:pt x="4911" y="287"/>
                    </a:moveTo>
                    <a:lnTo>
                      <a:pt x="4904" y="288"/>
                    </a:lnTo>
                    <a:lnTo>
                      <a:pt x="4898" y="298"/>
                    </a:lnTo>
                    <a:lnTo>
                      <a:pt x="4897" y="308"/>
                    </a:lnTo>
                    <a:lnTo>
                      <a:pt x="4907" y="307"/>
                    </a:lnTo>
                    <a:lnTo>
                      <a:pt x="4916" y="305"/>
                    </a:lnTo>
                    <a:lnTo>
                      <a:pt x="4925" y="301"/>
                    </a:lnTo>
                    <a:lnTo>
                      <a:pt x="4929" y="292"/>
                    </a:lnTo>
                    <a:lnTo>
                      <a:pt x="4920" y="287"/>
                    </a:lnTo>
                    <a:lnTo>
                      <a:pt x="4911" y="287"/>
                    </a:lnTo>
                    <a:close/>
                    <a:moveTo>
                      <a:pt x="4664" y="276"/>
                    </a:moveTo>
                    <a:lnTo>
                      <a:pt x="4660" y="276"/>
                    </a:lnTo>
                    <a:lnTo>
                      <a:pt x="4657" y="279"/>
                    </a:lnTo>
                    <a:lnTo>
                      <a:pt x="4653" y="283"/>
                    </a:lnTo>
                    <a:lnTo>
                      <a:pt x="4649" y="288"/>
                    </a:lnTo>
                    <a:lnTo>
                      <a:pt x="4648" y="296"/>
                    </a:lnTo>
                    <a:lnTo>
                      <a:pt x="4646" y="305"/>
                    </a:lnTo>
                    <a:lnTo>
                      <a:pt x="4653" y="305"/>
                    </a:lnTo>
                    <a:lnTo>
                      <a:pt x="4659" y="305"/>
                    </a:lnTo>
                    <a:lnTo>
                      <a:pt x="4664" y="307"/>
                    </a:lnTo>
                    <a:lnTo>
                      <a:pt x="4668" y="308"/>
                    </a:lnTo>
                    <a:lnTo>
                      <a:pt x="4673" y="310"/>
                    </a:lnTo>
                    <a:lnTo>
                      <a:pt x="4677" y="301"/>
                    </a:lnTo>
                    <a:lnTo>
                      <a:pt x="4677" y="294"/>
                    </a:lnTo>
                    <a:lnTo>
                      <a:pt x="4677" y="287"/>
                    </a:lnTo>
                    <a:lnTo>
                      <a:pt x="4675" y="281"/>
                    </a:lnTo>
                    <a:lnTo>
                      <a:pt x="4673" y="278"/>
                    </a:lnTo>
                    <a:lnTo>
                      <a:pt x="4669" y="276"/>
                    </a:lnTo>
                    <a:lnTo>
                      <a:pt x="4664" y="276"/>
                    </a:lnTo>
                    <a:close/>
                    <a:moveTo>
                      <a:pt x="4603" y="276"/>
                    </a:moveTo>
                    <a:lnTo>
                      <a:pt x="4594" y="278"/>
                    </a:lnTo>
                    <a:lnTo>
                      <a:pt x="4586" y="283"/>
                    </a:lnTo>
                    <a:lnTo>
                      <a:pt x="4579" y="294"/>
                    </a:lnTo>
                    <a:lnTo>
                      <a:pt x="4577" y="308"/>
                    </a:lnTo>
                    <a:lnTo>
                      <a:pt x="4586" y="316"/>
                    </a:lnTo>
                    <a:lnTo>
                      <a:pt x="4597" y="317"/>
                    </a:lnTo>
                    <a:lnTo>
                      <a:pt x="4610" y="319"/>
                    </a:lnTo>
                    <a:lnTo>
                      <a:pt x="4622" y="321"/>
                    </a:lnTo>
                    <a:lnTo>
                      <a:pt x="4622" y="301"/>
                    </a:lnTo>
                    <a:lnTo>
                      <a:pt x="4619" y="287"/>
                    </a:lnTo>
                    <a:lnTo>
                      <a:pt x="4612" y="279"/>
                    </a:lnTo>
                    <a:lnTo>
                      <a:pt x="4603" y="276"/>
                    </a:lnTo>
                    <a:close/>
                    <a:moveTo>
                      <a:pt x="3883" y="274"/>
                    </a:moveTo>
                    <a:lnTo>
                      <a:pt x="3869" y="279"/>
                    </a:lnTo>
                    <a:lnTo>
                      <a:pt x="3852" y="283"/>
                    </a:lnTo>
                    <a:lnTo>
                      <a:pt x="3834" y="285"/>
                    </a:lnTo>
                    <a:lnTo>
                      <a:pt x="3816" y="285"/>
                    </a:lnTo>
                    <a:lnTo>
                      <a:pt x="3798" y="287"/>
                    </a:lnTo>
                    <a:lnTo>
                      <a:pt x="3780" y="290"/>
                    </a:lnTo>
                    <a:lnTo>
                      <a:pt x="3764" y="296"/>
                    </a:lnTo>
                    <a:lnTo>
                      <a:pt x="3749" y="307"/>
                    </a:lnTo>
                    <a:lnTo>
                      <a:pt x="3737" y="321"/>
                    </a:lnTo>
                    <a:lnTo>
                      <a:pt x="3728" y="341"/>
                    </a:lnTo>
                    <a:lnTo>
                      <a:pt x="3722" y="368"/>
                    </a:lnTo>
                    <a:lnTo>
                      <a:pt x="3760" y="355"/>
                    </a:lnTo>
                    <a:lnTo>
                      <a:pt x="3796" y="344"/>
                    </a:lnTo>
                    <a:lnTo>
                      <a:pt x="3831" y="337"/>
                    </a:lnTo>
                    <a:lnTo>
                      <a:pt x="3861" y="337"/>
                    </a:lnTo>
                    <a:lnTo>
                      <a:pt x="3892" y="346"/>
                    </a:lnTo>
                    <a:lnTo>
                      <a:pt x="3894" y="330"/>
                    </a:lnTo>
                    <a:lnTo>
                      <a:pt x="3892" y="319"/>
                    </a:lnTo>
                    <a:lnTo>
                      <a:pt x="3890" y="308"/>
                    </a:lnTo>
                    <a:lnTo>
                      <a:pt x="3885" y="294"/>
                    </a:lnTo>
                    <a:lnTo>
                      <a:pt x="3883" y="274"/>
                    </a:lnTo>
                    <a:close/>
                    <a:moveTo>
                      <a:pt x="4116" y="270"/>
                    </a:moveTo>
                    <a:lnTo>
                      <a:pt x="4117" y="285"/>
                    </a:lnTo>
                    <a:lnTo>
                      <a:pt x="4125" y="290"/>
                    </a:lnTo>
                    <a:lnTo>
                      <a:pt x="4132" y="294"/>
                    </a:lnTo>
                    <a:lnTo>
                      <a:pt x="4143" y="296"/>
                    </a:lnTo>
                    <a:lnTo>
                      <a:pt x="4153" y="296"/>
                    </a:lnTo>
                    <a:lnTo>
                      <a:pt x="4152" y="283"/>
                    </a:lnTo>
                    <a:lnTo>
                      <a:pt x="4148" y="278"/>
                    </a:lnTo>
                    <a:lnTo>
                      <a:pt x="4143" y="276"/>
                    </a:lnTo>
                    <a:lnTo>
                      <a:pt x="4135" y="276"/>
                    </a:lnTo>
                    <a:lnTo>
                      <a:pt x="4126" y="276"/>
                    </a:lnTo>
                    <a:lnTo>
                      <a:pt x="4119" y="276"/>
                    </a:lnTo>
                    <a:lnTo>
                      <a:pt x="4116" y="270"/>
                    </a:lnTo>
                    <a:close/>
                    <a:moveTo>
                      <a:pt x="2543" y="260"/>
                    </a:moveTo>
                    <a:lnTo>
                      <a:pt x="2536" y="263"/>
                    </a:lnTo>
                    <a:lnTo>
                      <a:pt x="2525" y="263"/>
                    </a:lnTo>
                    <a:lnTo>
                      <a:pt x="2512" y="265"/>
                    </a:lnTo>
                    <a:lnTo>
                      <a:pt x="2503" y="267"/>
                    </a:lnTo>
                    <a:lnTo>
                      <a:pt x="2496" y="270"/>
                    </a:lnTo>
                    <a:lnTo>
                      <a:pt x="2494" y="279"/>
                    </a:lnTo>
                    <a:lnTo>
                      <a:pt x="2505" y="281"/>
                    </a:lnTo>
                    <a:lnTo>
                      <a:pt x="2516" y="283"/>
                    </a:lnTo>
                    <a:lnTo>
                      <a:pt x="2527" y="283"/>
                    </a:lnTo>
                    <a:lnTo>
                      <a:pt x="2536" y="281"/>
                    </a:lnTo>
                    <a:lnTo>
                      <a:pt x="2541" y="274"/>
                    </a:lnTo>
                    <a:lnTo>
                      <a:pt x="2543" y="260"/>
                    </a:lnTo>
                    <a:close/>
                    <a:moveTo>
                      <a:pt x="4406" y="256"/>
                    </a:moveTo>
                    <a:lnTo>
                      <a:pt x="4372" y="274"/>
                    </a:lnTo>
                    <a:lnTo>
                      <a:pt x="4336" y="279"/>
                    </a:lnTo>
                    <a:lnTo>
                      <a:pt x="4301" y="279"/>
                    </a:lnTo>
                    <a:lnTo>
                      <a:pt x="4269" y="274"/>
                    </a:lnTo>
                    <a:lnTo>
                      <a:pt x="4236" y="267"/>
                    </a:lnTo>
                    <a:lnTo>
                      <a:pt x="4206" y="261"/>
                    </a:lnTo>
                    <a:lnTo>
                      <a:pt x="4179" y="260"/>
                    </a:lnTo>
                    <a:lnTo>
                      <a:pt x="4175" y="258"/>
                    </a:lnTo>
                    <a:lnTo>
                      <a:pt x="4172" y="260"/>
                    </a:lnTo>
                    <a:lnTo>
                      <a:pt x="4166" y="261"/>
                    </a:lnTo>
                    <a:lnTo>
                      <a:pt x="4179" y="260"/>
                    </a:lnTo>
                    <a:lnTo>
                      <a:pt x="4182" y="261"/>
                    </a:lnTo>
                    <a:lnTo>
                      <a:pt x="4184" y="265"/>
                    </a:lnTo>
                    <a:lnTo>
                      <a:pt x="4186" y="270"/>
                    </a:lnTo>
                    <a:lnTo>
                      <a:pt x="4188" y="276"/>
                    </a:lnTo>
                    <a:lnTo>
                      <a:pt x="4190" y="279"/>
                    </a:lnTo>
                    <a:lnTo>
                      <a:pt x="4191" y="283"/>
                    </a:lnTo>
                    <a:lnTo>
                      <a:pt x="4195" y="287"/>
                    </a:lnTo>
                    <a:lnTo>
                      <a:pt x="4193" y="292"/>
                    </a:lnTo>
                    <a:lnTo>
                      <a:pt x="4191" y="294"/>
                    </a:lnTo>
                    <a:lnTo>
                      <a:pt x="4188" y="296"/>
                    </a:lnTo>
                    <a:lnTo>
                      <a:pt x="4186" y="296"/>
                    </a:lnTo>
                    <a:lnTo>
                      <a:pt x="4182" y="296"/>
                    </a:lnTo>
                    <a:lnTo>
                      <a:pt x="4181" y="296"/>
                    </a:lnTo>
                    <a:lnTo>
                      <a:pt x="4177" y="294"/>
                    </a:lnTo>
                    <a:lnTo>
                      <a:pt x="4175" y="294"/>
                    </a:lnTo>
                    <a:lnTo>
                      <a:pt x="4173" y="294"/>
                    </a:lnTo>
                    <a:lnTo>
                      <a:pt x="4172" y="294"/>
                    </a:lnTo>
                    <a:lnTo>
                      <a:pt x="4172" y="296"/>
                    </a:lnTo>
                    <a:lnTo>
                      <a:pt x="4172" y="299"/>
                    </a:lnTo>
                    <a:lnTo>
                      <a:pt x="4172" y="305"/>
                    </a:lnTo>
                    <a:lnTo>
                      <a:pt x="4172" y="312"/>
                    </a:lnTo>
                    <a:lnTo>
                      <a:pt x="4175" y="317"/>
                    </a:lnTo>
                    <a:lnTo>
                      <a:pt x="4177" y="319"/>
                    </a:lnTo>
                    <a:lnTo>
                      <a:pt x="4181" y="319"/>
                    </a:lnTo>
                    <a:lnTo>
                      <a:pt x="4186" y="319"/>
                    </a:lnTo>
                    <a:lnTo>
                      <a:pt x="4190" y="319"/>
                    </a:lnTo>
                    <a:lnTo>
                      <a:pt x="4195" y="319"/>
                    </a:lnTo>
                    <a:lnTo>
                      <a:pt x="4199" y="317"/>
                    </a:lnTo>
                    <a:lnTo>
                      <a:pt x="4200" y="328"/>
                    </a:lnTo>
                    <a:lnTo>
                      <a:pt x="4229" y="325"/>
                    </a:lnTo>
                    <a:lnTo>
                      <a:pt x="4256" y="321"/>
                    </a:lnTo>
                    <a:lnTo>
                      <a:pt x="4285" y="316"/>
                    </a:lnTo>
                    <a:lnTo>
                      <a:pt x="4316" y="308"/>
                    </a:lnTo>
                    <a:lnTo>
                      <a:pt x="4352" y="299"/>
                    </a:lnTo>
                    <a:lnTo>
                      <a:pt x="4363" y="312"/>
                    </a:lnTo>
                    <a:lnTo>
                      <a:pt x="4375" y="317"/>
                    </a:lnTo>
                    <a:lnTo>
                      <a:pt x="4392" y="319"/>
                    </a:lnTo>
                    <a:lnTo>
                      <a:pt x="4408" y="314"/>
                    </a:lnTo>
                    <a:lnTo>
                      <a:pt x="4424" y="301"/>
                    </a:lnTo>
                    <a:lnTo>
                      <a:pt x="4437" y="283"/>
                    </a:lnTo>
                    <a:lnTo>
                      <a:pt x="4424" y="283"/>
                    </a:lnTo>
                    <a:lnTo>
                      <a:pt x="4415" y="279"/>
                    </a:lnTo>
                    <a:lnTo>
                      <a:pt x="4410" y="270"/>
                    </a:lnTo>
                    <a:lnTo>
                      <a:pt x="4406" y="256"/>
                    </a:lnTo>
                    <a:close/>
                    <a:moveTo>
                      <a:pt x="3932" y="254"/>
                    </a:moveTo>
                    <a:lnTo>
                      <a:pt x="3932" y="258"/>
                    </a:lnTo>
                    <a:lnTo>
                      <a:pt x="3930" y="261"/>
                    </a:lnTo>
                    <a:lnTo>
                      <a:pt x="3926" y="263"/>
                    </a:lnTo>
                    <a:lnTo>
                      <a:pt x="3924" y="265"/>
                    </a:lnTo>
                    <a:lnTo>
                      <a:pt x="3921" y="267"/>
                    </a:lnTo>
                    <a:lnTo>
                      <a:pt x="3919" y="270"/>
                    </a:lnTo>
                    <a:lnTo>
                      <a:pt x="3917" y="274"/>
                    </a:lnTo>
                    <a:lnTo>
                      <a:pt x="3917" y="278"/>
                    </a:lnTo>
                    <a:lnTo>
                      <a:pt x="3914" y="279"/>
                    </a:lnTo>
                    <a:lnTo>
                      <a:pt x="3912" y="283"/>
                    </a:lnTo>
                    <a:lnTo>
                      <a:pt x="3910" y="287"/>
                    </a:lnTo>
                    <a:lnTo>
                      <a:pt x="3906" y="290"/>
                    </a:lnTo>
                    <a:lnTo>
                      <a:pt x="3903" y="292"/>
                    </a:lnTo>
                    <a:lnTo>
                      <a:pt x="3899" y="287"/>
                    </a:lnTo>
                    <a:lnTo>
                      <a:pt x="3897" y="287"/>
                    </a:lnTo>
                    <a:lnTo>
                      <a:pt x="3896" y="287"/>
                    </a:lnTo>
                    <a:lnTo>
                      <a:pt x="3896" y="287"/>
                    </a:lnTo>
                    <a:lnTo>
                      <a:pt x="3896" y="288"/>
                    </a:lnTo>
                    <a:lnTo>
                      <a:pt x="3897" y="290"/>
                    </a:lnTo>
                    <a:lnTo>
                      <a:pt x="3899" y="292"/>
                    </a:lnTo>
                    <a:lnTo>
                      <a:pt x="3903" y="292"/>
                    </a:lnTo>
                    <a:lnTo>
                      <a:pt x="3903" y="301"/>
                    </a:lnTo>
                    <a:lnTo>
                      <a:pt x="3915" y="307"/>
                    </a:lnTo>
                    <a:lnTo>
                      <a:pt x="3924" y="317"/>
                    </a:lnTo>
                    <a:lnTo>
                      <a:pt x="3930" y="332"/>
                    </a:lnTo>
                    <a:lnTo>
                      <a:pt x="3935" y="348"/>
                    </a:lnTo>
                    <a:lnTo>
                      <a:pt x="3950" y="348"/>
                    </a:lnTo>
                    <a:lnTo>
                      <a:pt x="3959" y="343"/>
                    </a:lnTo>
                    <a:lnTo>
                      <a:pt x="3962" y="334"/>
                    </a:lnTo>
                    <a:lnTo>
                      <a:pt x="3966" y="323"/>
                    </a:lnTo>
                    <a:lnTo>
                      <a:pt x="3968" y="312"/>
                    </a:lnTo>
                    <a:lnTo>
                      <a:pt x="3973" y="303"/>
                    </a:lnTo>
                    <a:lnTo>
                      <a:pt x="3980" y="298"/>
                    </a:lnTo>
                    <a:lnTo>
                      <a:pt x="3982" y="310"/>
                    </a:lnTo>
                    <a:lnTo>
                      <a:pt x="3982" y="321"/>
                    </a:lnTo>
                    <a:lnTo>
                      <a:pt x="3979" y="330"/>
                    </a:lnTo>
                    <a:lnTo>
                      <a:pt x="3977" y="339"/>
                    </a:lnTo>
                    <a:lnTo>
                      <a:pt x="3993" y="328"/>
                    </a:lnTo>
                    <a:lnTo>
                      <a:pt x="4006" y="323"/>
                    </a:lnTo>
                    <a:lnTo>
                      <a:pt x="4016" y="321"/>
                    </a:lnTo>
                    <a:lnTo>
                      <a:pt x="4027" y="323"/>
                    </a:lnTo>
                    <a:lnTo>
                      <a:pt x="4040" y="325"/>
                    </a:lnTo>
                    <a:lnTo>
                      <a:pt x="4056" y="325"/>
                    </a:lnTo>
                    <a:lnTo>
                      <a:pt x="4078" y="321"/>
                    </a:lnTo>
                    <a:lnTo>
                      <a:pt x="4081" y="303"/>
                    </a:lnTo>
                    <a:lnTo>
                      <a:pt x="4085" y="288"/>
                    </a:lnTo>
                    <a:lnTo>
                      <a:pt x="4085" y="278"/>
                    </a:lnTo>
                    <a:lnTo>
                      <a:pt x="4081" y="269"/>
                    </a:lnTo>
                    <a:lnTo>
                      <a:pt x="4071" y="263"/>
                    </a:lnTo>
                    <a:lnTo>
                      <a:pt x="4054" y="261"/>
                    </a:lnTo>
                    <a:lnTo>
                      <a:pt x="4045" y="272"/>
                    </a:lnTo>
                    <a:lnTo>
                      <a:pt x="4029" y="278"/>
                    </a:lnTo>
                    <a:lnTo>
                      <a:pt x="4011" y="281"/>
                    </a:lnTo>
                    <a:lnTo>
                      <a:pt x="3989" y="281"/>
                    </a:lnTo>
                    <a:lnTo>
                      <a:pt x="3968" y="276"/>
                    </a:lnTo>
                    <a:lnTo>
                      <a:pt x="3948" y="267"/>
                    </a:lnTo>
                    <a:lnTo>
                      <a:pt x="3932" y="254"/>
                    </a:lnTo>
                    <a:close/>
                    <a:moveTo>
                      <a:pt x="4716" y="249"/>
                    </a:moveTo>
                    <a:lnTo>
                      <a:pt x="4714" y="260"/>
                    </a:lnTo>
                    <a:lnTo>
                      <a:pt x="4709" y="267"/>
                    </a:lnTo>
                    <a:lnTo>
                      <a:pt x="4702" y="272"/>
                    </a:lnTo>
                    <a:lnTo>
                      <a:pt x="4695" y="278"/>
                    </a:lnTo>
                    <a:lnTo>
                      <a:pt x="4689" y="287"/>
                    </a:lnTo>
                    <a:lnTo>
                      <a:pt x="4687" y="298"/>
                    </a:lnTo>
                    <a:lnTo>
                      <a:pt x="4698" y="299"/>
                    </a:lnTo>
                    <a:lnTo>
                      <a:pt x="4705" y="299"/>
                    </a:lnTo>
                    <a:lnTo>
                      <a:pt x="4711" y="298"/>
                    </a:lnTo>
                    <a:lnTo>
                      <a:pt x="4718" y="298"/>
                    </a:lnTo>
                    <a:lnTo>
                      <a:pt x="4731" y="299"/>
                    </a:lnTo>
                    <a:lnTo>
                      <a:pt x="4736" y="285"/>
                    </a:lnTo>
                    <a:lnTo>
                      <a:pt x="4734" y="270"/>
                    </a:lnTo>
                    <a:lnTo>
                      <a:pt x="4727" y="258"/>
                    </a:lnTo>
                    <a:lnTo>
                      <a:pt x="4716" y="249"/>
                    </a:lnTo>
                    <a:close/>
                    <a:moveTo>
                      <a:pt x="4518" y="245"/>
                    </a:moveTo>
                    <a:lnTo>
                      <a:pt x="4509" y="247"/>
                    </a:lnTo>
                    <a:lnTo>
                      <a:pt x="4502" y="254"/>
                    </a:lnTo>
                    <a:lnTo>
                      <a:pt x="4496" y="265"/>
                    </a:lnTo>
                    <a:lnTo>
                      <a:pt x="4491" y="276"/>
                    </a:lnTo>
                    <a:lnTo>
                      <a:pt x="4485" y="283"/>
                    </a:lnTo>
                    <a:lnTo>
                      <a:pt x="4480" y="287"/>
                    </a:lnTo>
                    <a:lnTo>
                      <a:pt x="4475" y="281"/>
                    </a:lnTo>
                    <a:lnTo>
                      <a:pt x="4469" y="265"/>
                    </a:lnTo>
                    <a:lnTo>
                      <a:pt x="4471" y="263"/>
                    </a:lnTo>
                    <a:lnTo>
                      <a:pt x="4473" y="260"/>
                    </a:lnTo>
                    <a:lnTo>
                      <a:pt x="4473" y="258"/>
                    </a:lnTo>
                    <a:lnTo>
                      <a:pt x="4471" y="258"/>
                    </a:lnTo>
                    <a:lnTo>
                      <a:pt x="4471" y="258"/>
                    </a:lnTo>
                    <a:lnTo>
                      <a:pt x="4469" y="260"/>
                    </a:lnTo>
                    <a:lnTo>
                      <a:pt x="4467" y="261"/>
                    </a:lnTo>
                    <a:lnTo>
                      <a:pt x="4469" y="265"/>
                    </a:lnTo>
                    <a:lnTo>
                      <a:pt x="4466" y="265"/>
                    </a:lnTo>
                    <a:lnTo>
                      <a:pt x="4462" y="263"/>
                    </a:lnTo>
                    <a:lnTo>
                      <a:pt x="4460" y="261"/>
                    </a:lnTo>
                    <a:lnTo>
                      <a:pt x="4457" y="260"/>
                    </a:lnTo>
                    <a:lnTo>
                      <a:pt x="4455" y="258"/>
                    </a:lnTo>
                    <a:lnTo>
                      <a:pt x="4449" y="258"/>
                    </a:lnTo>
                    <a:lnTo>
                      <a:pt x="4451" y="272"/>
                    </a:lnTo>
                    <a:lnTo>
                      <a:pt x="4449" y="279"/>
                    </a:lnTo>
                    <a:lnTo>
                      <a:pt x="4447" y="285"/>
                    </a:lnTo>
                    <a:lnTo>
                      <a:pt x="4449" y="292"/>
                    </a:lnTo>
                    <a:lnTo>
                      <a:pt x="4455" y="299"/>
                    </a:lnTo>
                    <a:lnTo>
                      <a:pt x="4453" y="301"/>
                    </a:lnTo>
                    <a:lnTo>
                      <a:pt x="4451" y="305"/>
                    </a:lnTo>
                    <a:lnTo>
                      <a:pt x="4451" y="307"/>
                    </a:lnTo>
                    <a:lnTo>
                      <a:pt x="4453" y="308"/>
                    </a:lnTo>
                    <a:lnTo>
                      <a:pt x="4455" y="310"/>
                    </a:lnTo>
                    <a:lnTo>
                      <a:pt x="4457" y="310"/>
                    </a:lnTo>
                    <a:lnTo>
                      <a:pt x="4458" y="314"/>
                    </a:lnTo>
                    <a:lnTo>
                      <a:pt x="4460" y="316"/>
                    </a:lnTo>
                    <a:lnTo>
                      <a:pt x="4462" y="316"/>
                    </a:lnTo>
                    <a:lnTo>
                      <a:pt x="4464" y="316"/>
                    </a:lnTo>
                    <a:lnTo>
                      <a:pt x="4464" y="314"/>
                    </a:lnTo>
                    <a:lnTo>
                      <a:pt x="4466" y="310"/>
                    </a:lnTo>
                    <a:lnTo>
                      <a:pt x="4466" y="308"/>
                    </a:lnTo>
                    <a:lnTo>
                      <a:pt x="4484" y="308"/>
                    </a:lnTo>
                    <a:lnTo>
                      <a:pt x="4498" y="310"/>
                    </a:lnTo>
                    <a:lnTo>
                      <a:pt x="4511" y="310"/>
                    </a:lnTo>
                    <a:lnTo>
                      <a:pt x="4525" y="310"/>
                    </a:lnTo>
                    <a:lnTo>
                      <a:pt x="4543" y="307"/>
                    </a:lnTo>
                    <a:lnTo>
                      <a:pt x="4568" y="299"/>
                    </a:lnTo>
                    <a:lnTo>
                      <a:pt x="4567" y="288"/>
                    </a:lnTo>
                    <a:lnTo>
                      <a:pt x="4565" y="278"/>
                    </a:lnTo>
                    <a:lnTo>
                      <a:pt x="4563" y="269"/>
                    </a:lnTo>
                    <a:lnTo>
                      <a:pt x="4559" y="261"/>
                    </a:lnTo>
                    <a:lnTo>
                      <a:pt x="4554" y="260"/>
                    </a:lnTo>
                    <a:lnTo>
                      <a:pt x="4547" y="270"/>
                    </a:lnTo>
                    <a:lnTo>
                      <a:pt x="4538" y="278"/>
                    </a:lnTo>
                    <a:lnTo>
                      <a:pt x="4525" y="283"/>
                    </a:lnTo>
                    <a:lnTo>
                      <a:pt x="4514" y="288"/>
                    </a:lnTo>
                    <a:lnTo>
                      <a:pt x="4520" y="270"/>
                    </a:lnTo>
                    <a:lnTo>
                      <a:pt x="4518" y="245"/>
                    </a:lnTo>
                    <a:close/>
                    <a:moveTo>
                      <a:pt x="4992" y="240"/>
                    </a:moveTo>
                    <a:lnTo>
                      <a:pt x="4983" y="240"/>
                    </a:lnTo>
                    <a:lnTo>
                      <a:pt x="4978" y="256"/>
                    </a:lnTo>
                    <a:lnTo>
                      <a:pt x="4978" y="278"/>
                    </a:lnTo>
                    <a:lnTo>
                      <a:pt x="4981" y="303"/>
                    </a:lnTo>
                    <a:lnTo>
                      <a:pt x="4999" y="296"/>
                    </a:lnTo>
                    <a:lnTo>
                      <a:pt x="5010" y="283"/>
                    </a:lnTo>
                    <a:lnTo>
                      <a:pt x="5017" y="265"/>
                    </a:lnTo>
                    <a:lnTo>
                      <a:pt x="5017" y="243"/>
                    </a:lnTo>
                    <a:lnTo>
                      <a:pt x="5008" y="245"/>
                    </a:lnTo>
                    <a:lnTo>
                      <a:pt x="4999" y="242"/>
                    </a:lnTo>
                    <a:lnTo>
                      <a:pt x="4992" y="240"/>
                    </a:lnTo>
                    <a:close/>
                    <a:moveTo>
                      <a:pt x="1264" y="234"/>
                    </a:moveTo>
                    <a:lnTo>
                      <a:pt x="1253" y="236"/>
                    </a:lnTo>
                    <a:lnTo>
                      <a:pt x="1242" y="240"/>
                    </a:lnTo>
                    <a:lnTo>
                      <a:pt x="1235" y="243"/>
                    </a:lnTo>
                    <a:lnTo>
                      <a:pt x="1232" y="251"/>
                    </a:lnTo>
                    <a:lnTo>
                      <a:pt x="1239" y="256"/>
                    </a:lnTo>
                    <a:lnTo>
                      <a:pt x="1248" y="258"/>
                    </a:lnTo>
                    <a:lnTo>
                      <a:pt x="1257" y="254"/>
                    </a:lnTo>
                    <a:lnTo>
                      <a:pt x="1262" y="247"/>
                    </a:lnTo>
                    <a:lnTo>
                      <a:pt x="1264" y="234"/>
                    </a:lnTo>
                    <a:close/>
                    <a:moveTo>
                      <a:pt x="5127" y="233"/>
                    </a:moveTo>
                    <a:lnTo>
                      <a:pt x="5127" y="242"/>
                    </a:lnTo>
                    <a:lnTo>
                      <a:pt x="5124" y="251"/>
                    </a:lnTo>
                    <a:lnTo>
                      <a:pt x="5122" y="261"/>
                    </a:lnTo>
                    <a:lnTo>
                      <a:pt x="5126" y="276"/>
                    </a:lnTo>
                    <a:lnTo>
                      <a:pt x="5142" y="272"/>
                    </a:lnTo>
                    <a:lnTo>
                      <a:pt x="5145" y="256"/>
                    </a:lnTo>
                    <a:lnTo>
                      <a:pt x="5140" y="242"/>
                    </a:lnTo>
                    <a:lnTo>
                      <a:pt x="5127" y="233"/>
                    </a:lnTo>
                    <a:close/>
                    <a:moveTo>
                      <a:pt x="3014" y="233"/>
                    </a:moveTo>
                    <a:lnTo>
                      <a:pt x="3003" y="233"/>
                    </a:lnTo>
                    <a:lnTo>
                      <a:pt x="2992" y="234"/>
                    </a:lnTo>
                    <a:lnTo>
                      <a:pt x="2981" y="240"/>
                    </a:lnTo>
                    <a:lnTo>
                      <a:pt x="2974" y="245"/>
                    </a:lnTo>
                    <a:lnTo>
                      <a:pt x="2974" y="252"/>
                    </a:lnTo>
                    <a:lnTo>
                      <a:pt x="2983" y="260"/>
                    </a:lnTo>
                    <a:lnTo>
                      <a:pt x="2985" y="251"/>
                    </a:lnTo>
                    <a:lnTo>
                      <a:pt x="2988" y="247"/>
                    </a:lnTo>
                    <a:lnTo>
                      <a:pt x="2994" y="247"/>
                    </a:lnTo>
                    <a:lnTo>
                      <a:pt x="2999" y="251"/>
                    </a:lnTo>
                    <a:lnTo>
                      <a:pt x="3006" y="252"/>
                    </a:lnTo>
                    <a:lnTo>
                      <a:pt x="3012" y="254"/>
                    </a:lnTo>
                    <a:lnTo>
                      <a:pt x="3015" y="251"/>
                    </a:lnTo>
                    <a:lnTo>
                      <a:pt x="3017" y="245"/>
                    </a:lnTo>
                    <a:lnTo>
                      <a:pt x="3014" y="233"/>
                    </a:lnTo>
                    <a:close/>
                    <a:moveTo>
                      <a:pt x="2303" y="231"/>
                    </a:moveTo>
                    <a:lnTo>
                      <a:pt x="2296" y="234"/>
                    </a:lnTo>
                    <a:lnTo>
                      <a:pt x="2292" y="245"/>
                    </a:lnTo>
                    <a:lnTo>
                      <a:pt x="2298" y="251"/>
                    </a:lnTo>
                    <a:lnTo>
                      <a:pt x="2307" y="256"/>
                    </a:lnTo>
                    <a:lnTo>
                      <a:pt x="2316" y="260"/>
                    </a:lnTo>
                    <a:lnTo>
                      <a:pt x="2326" y="260"/>
                    </a:lnTo>
                    <a:lnTo>
                      <a:pt x="2334" y="256"/>
                    </a:lnTo>
                    <a:lnTo>
                      <a:pt x="2339" y="249"/>
                    </a:lnTo>
                    <a:lnTo>
                      <a:pt x="2343" y="236"/>
                    </a:lnTo>
                    <a:lnTo>
                      <a:pt x="2334" y="236"/>
                    </a:lnTo>
                    <a:lnTo>
                      <a:pt x="2323" y="234"/>
                    </a:lnTo>
                    <a:lnTo>
                      <a:pt x="2314" y="231"/>
                    </a:lnTo>
                    <a:lnTo>
                      <a:pt x="2303" y="231"/>
                    </a:lnTo>
                    <a:close/>
                    <a:moveTo>
                      <a:pt x="5248" y="231"/>
                    </a:moveTo>
                    <a:lnTo>
                      <a:pt x="5230" y="238"/>
                    </a:lnTo>
                    <a:lnTo>
                      <a:pt x="5212" y="242"/>
                    </a:lnTo>
                    <a:lnTo>
                      <a:pt x="5196" y="240"/>
                    </a:lnTo>
                    <a:lnTo>
                      <a:pt x="5178" y="238"/>
                    </a:lnTo>
                    <a:lnTo>
                      <a:pt x="5155" y="238"/>
                    </a:lnTo>
                    <a:lnTo>
                      <a:pt x="5160" y="254"/>
                    </a:lnTo>
                    <a:lnTo>
                      <a:pt x="5169" y="263"/>
                    </a:lnTo>
                    <a:lnTo>
                      <a:pt x="5182" y="269"/>
                    </a:lnTo>
                    <a:lnTo>
                      <a:pt x="5194" y="270"/>
                    </a:lnTo>
                    <a:lnTo>
                      <a:pt x="5209" y="270"/>
                    </a:lnTo>
                    <a:lnTo>
                      <a:pt x="5223" y="272"/>
                    </a:lnTo>
                    <a:lnTo>
                      <a:pt x="5237" y="274"/>
                    </a:lnTo>
                    <a:lnTo>
                      <a:pt x="5243" y="252"/>
                    </a:lnTo>
                    <a:lnTo>
                      <a:pt x="5248" y="231"/>
                    </a:lnTo>
                    <a:close/>
                    <a:moveTo>
                      <a:pt x="4826" y="227"/>
                    </a:moveTo>
                    <a:lnTo>
                      <a:pt x="4814" y="236"/>
                    </a:lnTo>
                    <a:lnTo>
                      <a:pt x="4805" y="245"/>
                    </a:lnTo>
                    <a:lnTo>
                      <a:pt x="4797" y="254"/>
                    </a:lnTo>
                    <a:lnTo>
                      <a:pt x="4790" y="260"/>
                    </a:lnTo>
                    <a:lnTo>
                      <a:pt x="4781" y="265"/>
                    </a:lnTo>
                    <a:lnTo>
                      <a:pt x="4769" y="267"/>
                    </a:lnTo>
                    <a:lnTo>
                      <a:pt x="4752" y="263"/>
                    </a:lnTo>
                    <a:lnTo>
                      <a:pt x="4758" y="285"/>
                    </a:lnTo>
                    <a:lnTo>
                      <a:pt x="4765" y="298"/>
                    </a:lnTo>
                    <a:lnTo>
                      <a:pt x="4774" y="303"/>
                    </a:lnTo>
                    <a:lnTo>
                      <a:pt x="4783" y="305"/>
                    </a:lnTo>
                    <a:lnTo>
                      <a:pt x="4794" y="301"/>
                    </a:lnTo>
                    <a:lnTo>
                      <a:pt x="4805" y="298"/>
                    </a:lnTo>
                    <a:lnTo>
                      <a:pt x="4817" y="292"/>
                    </a:lnTo>
                    <a:lnTo>
                      <a:pt x="4828" y="287"/>
                    </a:lnTo>
                    <a:lnTo>
                      <a:pt x="4841" y="285"/>
                    </a:lnTo>
                    <a:lnTo>
                      <a:pt x="4850" y="287"/>
                    </a:lnTo>
                    <a:lnTo>
                      <a:pt x="4855" y="272"/>
                    </a:lnTo>
                    <a:lnTo>
                      <a:pt x="4855" y="261"/>
                    </a:lnTo>
                    <a:lnTo>
                      <a:pt x="4848" y="252"/>
                    </a:lnTo>
                    <a:lnTo>
                      <a:pt x="4841" y="245"/>
                    </a:lnTo>
                    <a:lnTo>
                      <a:pt x="4832" y="238"/>
                    </a:lnTo>
                    <a:lnTo>
                      <a:pt x="4826" y="227"/>
                    </a:lnTo>
                    <a:close/>
                    <a:moveTo>
                      <a:pt x="2714" y="225"/>
                    </a:moveTo>
                    <a:lnTo>
                      <a:pt x="2703" y="229"/>
                    </a:lnTo>
                    <a:lnTo>
                      <a:pt x="2707" y="260"/>
                    </a:lnTo>
                    <a:lnTo>
                      <a:pt x="2721" y="258"/>
                    </a:lnTo>
                    <a:lnTo>
                      <a:pt x="2730" y="252"/>
                    </a:lnTo>
                    <a:lnTo>
                      <a:pt x="2736" y="245"/>
                    </a:lnTo>
                    <a:lnTo>
                      <a:pt x="2738" y="233"/>
                    </a:lnTo>
                    <a:lnTo>
                      <a:pt x="2730" y="231"/>
                    </a:lnTo>
                    <a:lnTo>
                      <a:pt x="2723" y="227"/>
                    </a:lnTo>
                    <a:lnTo>
                      <a:pt x="2714" y="225"/>
                    </a:lnTo>
                    <a:close/>
                    <a:moveTo>
                      <a:pt x="4920" y="225"/>
                    </a:moveTo>
                    <a:lnTo>
                      <a:pt x="4907" y="227"/>
                    </a:lnTo>
                    <a:lnTo>
                      <a:pt x="4898" y="236"/>
                    </a:lnTo>
                    <a:lnTo>
                      <a:pt x="4891" y="251"/>
                    </a:lnTo>
                    <a:lnTo>
                      <a:pt x="4891" y="269"/>
                    </a:lnTo>
                    <a:lnTo>
                      <a:pt x="4902" y="274"/>
                    </a:lnTo>
                    <a:lnTo>
                      <a:pt x="4911" y="272"/>
                    </a:lnTo>
                    <a:lnTo>
                      <a:pt x="4918" y="265"/>
                    </a:lnTo>
                    <a:lnTo>
                      <a:pt x="4924" y="254"/>
                    </a:lnTo>
                    <a:lnTo>
                      <a:pt x="4927" y="242"/>
                    </a:lnTo>
                    <a:lnTo>
                      <a:pt x="4929" y="229"/>
                    </a:lnTo>
                    <a:lnTo>
                      <a:pt x="4920" y="225"/>
                    </a:lnTo>
                    <a:close/>
                    <a:moveTo>
                      <a:pt x="1876" y="225"/>
                    </a:moveTo>
                    <a:lnTo>
                      <a:pt x="1868" y="225"/>
                    </a:lnTo>
                    <a:lnTo>
                      <a:pt x="1861" y="233"/>
                    </a:lnTo>
                    <a:lnTo>
                      <a:pt x="1859" y="245"/>
                    </a:lnTo>
                    <a:lnTo>
                      <a:pt x="1870" y="243"/>
                    </a:lnTo>
                    <a:lnTo>
                      <a:pt x="1877" y="247"/>
                    </a:lnTo>
                    <a:lnTo>
                      <a:pt x="1886" y="249"/>
                    </a:lnTo>
                    <a:lnTo>
                      <a:pt x="1895" y="249"/>
                    </a:lnTo>
                    <a:lnTo>
                      <a:pt x="1892" y="236"/>
                    </a:lnTo>
                    <a:lnTo>
                      <a:pt x="1885" y="227"/>
                    </a:lnTo>
                    <a:lnTo>
                      <a:pt x="1876" y="225"/>
                    </a:lnTo>
                    <a:close/>
                    <a:moveTo>
                      <a:pt x="2781" y="225"/>
                    </a:moveTo>
                    <a:lnTo>
                      <a:pt x="2766" y="231"/>
                    </a:lnTo>
                    <a:lnTo>
                      <a:pt x="2756" y="240"/>
                    </a:lnTo>
                    <a:lnTo>
                      <a:pt x="2750" y="252"/>
                    </a:lnTo>
                    <a:lnTo>
                      <a:pt x="2756" y="251"/>
                    </a:lnTo>
                    <a:lnTo>
                      <a:pt x="2761" y="251"/>
                    </a:lnTo>
                    <a:lnTo>
                      <a:pt x="2766" y="252"/>
                    </a:lnTo>
                    <a:lnTo>
                      <a:pt x="2772" y="254"/>
                    </a:lnTo>
                    <a:lnTo>
                      <a:pt x="2776" y="256"/>
                    </a:lnTo>
                    <a:lnTo>
                      <a:pt x="2777" y="249"/>
                    </a:lnTo>
                    <a:lnTo>
                      <a:pt x="2779" y="242"/>
                    </a:lnTo>
                    <a:lnTo>
                      <a:pt x="2781" y="234"/>
                    </a:lnTo>
                    <a:lnTo>
                      <a:pt x="2781" y="225"/>
                    </a:lnTo>
                    <a:close/>
                    <a:moveTo>
                      <a:pt x="2521" y="224"/>
                    </a:moveTo>
                    <a:lnTo>
                      <a:pt x="2509" y="225"/>
                    </a:lnTo>
                    <a:lnTo>
                      <a:pt x="2498" y="227"/>
                    </a:lnTo>
                    <a:lnTo>
                      <a:pt x="2489" y="236"/>
                    </a:lnTo>
                    <a:lnTo>
                      <a:pt x="2482" y="251"/>
                    </a:lnTo>
                    <a:lnTo>
                      <a:pt x="2500" y="251"/>
                    </a:lnTo>
                    <a:lnTo>
                      <a:pt x="2514" y="251"/>
                    </a:lnTo>
                    <a:lnTo>
                      <a:pt x="2527" y="247"/>
                    </a:lnTo>
                    <a:lnTo>
                      <a:pt x="2541" y="240"/>
                    </a:lnTo>
                    <a:lnTo>
                      <a:pt x="2555" y="225"/>
                    </a:lnTo>
                    <a:lnTo>
                      <a:pt x="2545" y="227"/>
                    </a:lnTo>
                    <a:lnTo>
                      <a:pt x="2534" y="225"/>
                    </a:lnTo>
                    <a:lnTo>
                      <a:pt x="2521" y="224"/>
                    </a:lnTo>
                    <a:close/>
                    <a:moveTo>
                      <a:pt x="3205" y="224"/>
                    </a:moveTo>
                    <a:lnTo>
                      <a:pt x="3190" y="225"/>
                    </a:lnTo>
                    <a:lnTo>
                      <a:pt x="3178" y="233"/>
                    </a:lnTo>
                    <a:lnTo>
                      <a:pt x="3169" y="247"/>
                    </a:lnTo>
                    <a:lnTo>
                      <a:pt x="3165" y="265"/>
                    </a:lnTo>
                    <a:lnTo>
                      <a:pt x="3172" y="260"/>
                    </a:lnTo>
                    <a:lnTo>
                      <a:pt x="3183" y="254"/>
                    </a:lnTo>
                    <a:lnTo>
                      <a:pt x="3194" y="252"/>
                    </a:lnTo>
                    <a:lnTo>
                      <a:pt x="3205" y="249"/>
                    </a:lnTo>
                    <a:lnTo>
                      <a:pt x="3216" y="245"/>
                    </a:lnTo>
                    <a:lnTo>
                      <a:pt x="3221" y="236"/>
                    </a:lnTo>
                    <a:lnTo>
                      <a:pt x="3221" y="224"/>
                    </a:lnTo>
                    <a:lnTo>
                      <a:pt x="3205" y="224"/>
                    </a:lnTo>
                    <a:close/>
                    <a:moveTo>
                      <a:pt x="2106" y="218"/>
                    </a:moveTo>
                    <a:lnTo>
                      <a:pt x="2092" y="224"/>
                    </a:lnTo>
                    <a:lnTo>
                      <a:pt x="2083" y="231"/>
                    </a:lnTo>
                    <a:lnTo>
                      <a:pt x="2081" y="240"/>
                    </a:lnTo>
                    <a:lnTo>
                      <a:pt x="2085" y="245"/>
                    </a:lnTo>
                    <a:lnTo>
                      <a:pt x="2096" y="249"/>
                    </a:lnTo>
                    <a:lnTo>
                      <a:pt x="2110" y="249"/>
                    </a:lnTo>
                    <a:lnTo>
                      <a:pt x="2106" y="218"/>
                    </a:lnTo>
                    <a:close/>
                    <a:moveTo>
                      <a:pt x="3102" y="215"/>
                    </a:moveTo>
                    <a:lnTo>
                      <a:pt x="3086" y="216"/>
                    </a:lnTo>
                    <a:lnTo>
                      <a:pt x="3070" y="220"/>
                    </a:lnTo>
                    <a:lnTo>
                      <a:pt x="3057" y="225"/>
                    </a:lnTo>
                    <a:lnTo>
                      <a:pt x="3050" y="236"/>
                    </a:lnTo>
                    <a:lnTo>
                      <a:pt x="3057" y="238"/>
                    </a:lnTo>
                    <a:lnTo>
                      <a:pt x="3059" y="242"/>
                    </a:lnTo>
                    <a:lnTo>
                      <a:pt x="3055" y="247"/>
                    </a:lnTo>
                    <a:lnTo>
                      <a:pt x="3050" y="254"/>
                    </a:lnTo>
                    <a:lnTo>
                      <a:pt x="3044" y="261"/>
                    </a:lnTo>
                    <a:lnTo>
                      <a:pt x="3044" y="269"/>
                    </a:lnTo>
                    <a:lnTo>
                      <a:pt x="3060" y="269"/>
                    </a:lnTo>
                    <a:lnTo>
                      <a:pt x="3077" y="267"/>
                    </a:lnTo>
                    <a:lnTo>
                      <a:pt x="3095" y="261"/>
                    </a:lnTo>
                    <a:lnTo>
                      <a:pt x="3109" y="252"/>
                    </a:lnTo>
                    <a:lnTo>
                      <a:pt x="3120" y="240"/>
                    </a:lnTo>
                    <a:lnTo>
                      <a:pt x="3125" y="220"/>
                    </a:lnTo>
                    <a:lnTo>
                      <a:pt x="3116" y="216"/>
                    </a:lnTo>
                    <a:lnTo>
                      <a:pt x="3102" y="215"/>
                    </a:lnTo>
                    <a:close/>
                    <a:moveTo>
                      <a:pt x="1037" y="215"/>
                    </a:moveTo>
                    <a:lnTo>
                      <a:pt x="1019" y="218"/>
                    </a:lnTo>
                    <a:lnTo>
                      <a:pt x="1022" y="240"/>
                    </a:lnTo>
                    <a:lnTo>
                      <a:pt x="1039" y="236"/>
                    </a:lnTo>
                    <a:lnTo>
                      <a:pt x="1037" y="215"/>
                    </a:lnTo>
                    <a:close/>
                    <a:moveTo>
                      <a:pt x="3262" y="215"/>
                    </a:moveTo>
                    <a:lnTo>
                      <a:pt x="3252" y="218"/>
                    </a:lnTo>
                    <a:lnTo>
                      <a:pt x="3243" y="220"/>
                    </a:lnTo>
                    <a:lnTo>
                      <a:pt x="3234" y="224"/>
                    </a:lnTo>
                    <a:lnTo>
                      <a:pt x="3230" y="233"/>
                    </a:lnTo>
                    <a:lnTo>
                      <a:pt x="3237" y="234"/>
                    </a:lnTo>
                    <a:lnTo>
                      <a:pt x="3237" y="238"/>
                    </a:lnTo>
                    <a:lnTo>
                      <a:pt x="3235" y="243"/>
                    </a:lnTo>
                    <a:lnTo>
                      <a:pt x="3235" y="249"/>
                    </a:lnTo>
                    <a:lnTo>
                      <a:pt x="3235" y="256"/>
                    </a:lnTo>
                    <a:lnTo>
                      <a:pt x="3243" y="261"/>
                    </a:lnTo>
                    <a:lnTo>
                      <a:pt x="3239" y="263"/>
                    </a:lnTo>
                    <a:lnTo>
                      <a:pt x="3235" y="263"/>
                    </a:lnTo>
                    <a:lnTo>
                      <a:pt x="3232" y="265"/>
                    </a:lnTo>
                    <a:lnTo>
                      <a:pt x="3230" y="267"/>
                    </a:lnTo>
                    <a:lnTo>
                      <a:pt x="3228" y="270"/>
                    </a:lnTo>
                    <a:lnTo>
                      <a:pt x="3226" y="274"/>
                    </a:lnTo>
                    <a:lnTo>
                      <a:pt x="3246" y="269"/>
                    </a:lnTo>
                    <a:lnTo>
                      <a:pt x="3259" y="258"/>
                    </a:lnTo>
                    <a:lnTo>
                      <a:pt x="3264" y="240"/>
                    </a:lnTo>
                    <a:lnTo>
                      <a:pt x="3262" y="215"/>
                    </a:lnTo>
                    <a:close/>
                    <a:moveTo>
                      <a:pt x="5340" y="215"/>
                    </a:moveTo>
                    <a:lnTo>
                      <a:pt x="5333" y="220"/>
                    </a:lnTo>
                    <a:lnTo>
                      <a:pt x="5328" y="236"/>
                    </a:lnTo>
                    <a:lnTo>
                      <a:pt x="5311" y="231"/>
                    </a:lnTo>
                    <a:lnTo>
                      <a:pt x="5292" y="233"/>
                    </a:lnTo>
                    <a:lnTo>
                      <a:pt x="5293" y="251"/>
                    </a:lnTo>
                    <a:lnTo>
                      <a:pt x="5299" y="261"/>
                    </a:lnTo>
                    <a:lnTo>
                      <a:pt x="5306" y="267"/>
                    </a:lnTo>
                    <a:lnTo>
                      <a:pt x="5315" y="267"/>
                    </a:lnTo>
                    <a:lnTo>
                      <a:pt x="5322" y="261"/>
                    </a:lnTo>
                    <a:lnTo>
                      <a:pt x="5326" y="251"/>
                    </a:lnTo>
                    <a:lnTo>
                      <a:pt x="5328" y="236"/>
                    </a:lnTo>
                    <a:lnTo>
                      <a:pt x="5335" y="238"/>
                    </a:lnTo>
                    <a:lnTo>
                      <a:pt x="5338" y="245"/>
                    </a:lnTo>
                    <a:lnTo>
                      <a:pt x="5342" y="254"/>
                    </a:lnTo>
                    <a:lnTo>
                      <a:pt x="5346" y="261"/>
                    </a:lnTo>
                    <a:lnTo>
                      <a:pt x="5349" y="269"/>
                    </a:lnTo>
                    <a:lnTo>
                      <a:pt x="5357" y="272"/>
                    </a:lnTo>
                    <a:lnTo>
                      <a:pt x="5366" y="270"/>
                    </a:lnTo>
                    <a:lnTo>
                      <a:pt x="5360" y="254"/>
                    </a:lnTo>
                    <a:lnTo>
                      <a:pt x="5357" y="238"/>
                    </a:lnTo>
                    <a:lnTo>
                      <a:pt x="5351" y="225"/>
                    </a:lnTo>
                    <a:lnTo>
                      <a:pt x="5346" y="218"/>
                    </a:lnTo>
                    <a:lnTo>
                      <a:pt x="5340" y="215"/>
                    </a:lnTo>
                    <a:close/>
                    <a:moveTo>
                      <a:pt x="3513" y="211"/>
                    </a:moveTo>
                    <a:lnTo>
                      <a:pt x="3502" y="211"/>
                    </a:lnTo>
                    <a:lnTo>
                      <a:pt x="3492" y="215"/>
                    </a:lnTo>
                    <a:lnTo>
                      <a:pt x="3486" y="220"/>
                    </a:lnTo>
                    <a:lnTo>
                      <a:pt x="3481" y="231"/>
                    </a:lnTo>
                    <a:lnTo>
                      <a:pt x="3483" y="247"/>
                    </a:lnTo>
                    <a:lnTo>
                      <a:pt x="3495" y="242"/>
                    </a:lnTo>
                    <a:lnTo>
                      <a:pt x="3504" y="238"/>
                    </a:lnTo>
                    <a:lnTo>
                      <a:pt x="3511" y="236"/>
                    </a:lnTo>
                    <a:lnTo>
                      <a:pt x="3515" y="240"/>
                    </a:lnTo>
                    <a:lnTo>
                      <a:pt x="3519" y="251"/>
                    </a:lnTo>
                    <a:lnTo>
                      <a:pt x="3520" y="270"/>
                    </a:lnTo>
                    <a:lnTo>
                      <a:pt x="3533" y="261"/>
                    </a:lnTo>
                    <a:lnTo>
                      <a:pt x="3540" y="249"/>
                    </a:lnTo>
                    <a:lnTo>
                      <a:pt x="3546" y="231"/>
                    </a:lnTo>
                    <a:lnTo>
                      <a:pt x="3547" y="213"/>
                    </a:lnTo>
                    <a:lnTo>
                      <a:pt x="3537" y="213"/>
                    </a:lnTo>
                    <a:lnTo>
                      <a:pt x="3524" y="213"/>
                    </a:lnTo>
                    <a:lnTo>
                      <a:pt x="3513" y="211"/>
                    </a:lnTo>
                    <a:close/>
                    <a:moveTo>
                      <a:pt x="5454" y="211"/>
                    </a:moveTo>
                    <a:lnTo>
                      <a:pt x="5441" y="215"/>
                    </a:lnTo>
                    <a:lnTo>
                      <a:pt x="5434" y="222"/>
                    </a:lnTo>
                    <a:lnTo>
                      <a:pt x="5432" y="233"/>
                    </a:lnTo>
                    <a:lnTo>
                      <a:pt x="5434" y="243"/>
                    </a:lnTo>
                    <a:lnTo>
                      <a:pt x="5439" y="252"/>
                    </a:lnTo>
                    <a:lnTo>
                      <a:pt x="5450" y="254"/>
                    </a:lnTo>
                    <a:lnTo>
                      <a:pt x="5452" y="245"/>
                    </a:lnTo>
                    <a:lnTo>
                      <a:pt x="5454" y="234"/>
                    </a:lnTo>
                    <a:lnTo>
                      <a:pt x="5456" y="225"/>
                    </a:lnTo>
                    <a:lnTo>
                      <a:pt x="5454" y="211"/>
                    </a:lnTo>
                    <a:close/>
                    <a:moveTo>
                      <a:pt x="3313" y="209"/>
                    </a:moveTo>
                    <a:lnTo>
                      <a:pt x="3300" y="213"/>
                    </a:lnTo>
                    <a:lnTo>
                      <a:pt x="3290" y="222"/>
                    </a:lnTo>
                    <a:lnTo>
                      <a:pt x="3282" y="233"/>
                    </a:lnTo>
                    <a:lnTo>
                      <a:pt x="3293" y="231"/>
                    </a:lnTo>
                    <a:lnTo>
                      <a:pt x="3304" y="231"/>
                    </a:lnTo>
                    <a:lnTo>
                      <a:pt x="3311" y="233"/>
                    </a:lnTo>
                    <a:lnTo>
                      <a:pt x="3317" y="233"/>
                    </a:lnTo>
                    <a:lnTo>
                      <a:pt x="3320" y="227"/>
                    </a:lnTo>
                    <a:lnTo>
                      <a:pt x="3322" y="215"/>
                    </a:lnTo>
                    <a:lnTo>
                      <a:pt x="3313" y="209"/>
                    </a:lnTo>
                    <a:close/>
                    <a:moveTo>
                      <a:pt x="3681" y="198"/>
                    </a:moveTo>
                    <a:lnTo>
                      <a:pt x="3661" y="198"/>
                    </a:lnTo>
                    <a:lnTo>
                      <a:pt x="3639" y="200"/>
                    </a:lnTo>
                    <a:lnTo>
                      <a:pt x="3618" y="202"/>
                    </a:lnTo>
                    <a:lnTo>
                      <a:pt x="3598" y="204"/>
                    </a:lnTo>
                    <a:lnTo>
                      <a:pt x="3603" y="218"/>
                    </a:lnTo>
                    <a:lnTo>
                      <a:pt x="3612" y="227"/>
                    </a:lnTo>
                    <a:lnTo>
                      <a:pt x="3625" y="233"/>
                    </a:lnTo>
                    <a:lnTo>
                      <a:pt x="3638" y="236"/>
                    </a:lnTo>
                    <a:lnTo>
                      <a:pt x="3650" y="238"/>
                    </a:lnTo>
                    <a:lnTo>
                      <a:pt x="3663" y="243"/>
                    </a:lnTo>
                    <a:lnTo>
                      <a:pt x="3667" y="247"/>
                    </a:lnTo>
                    <a:lnTo>
                      <a:pt x="3668" y="252"/>
                    </a:lnTo>
                    <a:lnTo>
                      <a:pt x="3672" y="256"/>
                    </a:lnTo>
                    <a:lnTo>
                      <a:pt x="3677" y="260"/>
                    </a:lnTo>
                    <a:lnTo>
                      <a:pt x="3683" y="260"/>
                    </a:lnTo>
                    <a:lnTo>
                      <a:pt x="3685" y="263"/>
                    </a:lnTo>
                    <a:lnTo>
                      <a:pt x="3686" y="265"/>
                    </a:lnTo>
                    <a:lnTo>
                      <a:pt x="3688" y="265"/>
                    </a:lnTo>
                    <a:lnTo>
                      <a:pt x="3688" y="265"/>
                    </a:lnTo>
                    <a:lnTo>
                      <a:pt x="3688" y="263"/>
                    </a:lnTo>
                    <a:lnTo>
                      <a:pt x="3688" y="261"/>
                    </a:lnTo>
                    <a:lnTo>
                      <a:pt x="3686" y="260"/>
                    </a:lnTo>
                    <a:lnTo>
                      <a:pt x="3683" y="260"/>
                    </a:lnTo>
                    <a:lnTo>
                      <a:pt x="3683" y="254"/>
                    </a:lnTo>
                    <a:lnTo>
                      <a:pt x="3681" y="249"/>
                    </a:lnTo>
                    <a:lnTo>
                      <a:pt x="3679" y="245"/>
                    </a:lnTo>
                    <a:lnTo>
                      <a:pt x="3676" y="243"/>
                    </a:lnTo>
                    <a:lnTo>
                      <a:pt x="3672" y="243"/>
                    </a:lnTo>
                    <a:lnTo>
                      <a:pt x="3667" y="243"/>
                    </a:lnTo>
                    <a:lnTo>
                      <a:pt x="3663" y="243"/>
                    </a:lnTo>
                    <a:lnTo>
                      <a:pt x="3668" y="233"/>
                    </a:lnTo>
                    <a:lnTo>
                      <a:pt x="3677" y="229"/>
                    </a:lnTo>
                    <a:lnTo>
                      <a:pt x="3690" y="225"/>
                    </a:lnTo>
                    <a:lnTo>
                      <a:pt x="3704" y="225"/>
                    </a:lnTo>
                    <a:lnTo>
                      <a:pt x="3717" y="224"/>
                    </a:lnTo>
                    <a:lnTo>
                      <a:pt x="3730" y="220"/>
                    </a:lnTo>
                    <a:lnTo>
                      <a:pt x="3717" y="207"/>
                    </a:lnTo>
                    <a:lnTo>
                      <a:pt x="3701" y="200"/>
                    </a:lnTo>
                    <a:lnTo>
                      <a:pt x="3681" y="198"/>
                    </a:lnTo>
                    <a:close/>
                    <a:moveTo>
                      <a:pt x="3354" y="196"/>
                    </a:moveTo>
                    <a:lnTo>
                      <a:pt x="3358" y="215"/>
                    </a:lnTo>
                    <a:lnTo>
                      <a:pt x="3358" y="229"/>
                    </a:lnTo>
                    <a:lnTo>
                      <a:pt x="3354" y="240"/>
                    </a:lnTo>
                    <a:lnTo>
                      <a:pt x="3351" y="251"/>
                    </a:lnTo>
                    <a:lnTo>
                      <a:pt x="3345" y="261"/>
                    </a:lnTo>
                    <a:lnTo>
                      <a:pt x="3358" y="252"/>
                    </a:lnTo>
                    <a:lnTo>
                      <a:pt x="3373" y="249"/>
                    </a:lnTo>
                    <a:lnTo>
                      <a:pt x="3387" y="249"/>
                    </a:lnTo>
                    <a:lnTo>
                      <a:pt x="3401" y="249"/>
                    </a:lnTo>
                    <a:lnTo>
                      <a:pt x="3414" y="245"/>
                    </a:lnTo>
                    <a:lnTo>
                      <a:pt x="3427" y="238"/>
                    </a:lnTo>
                    <a:lnTo>
                      <a:pt x="3436" y="224"/>
                    </a:lnTo>
                    <a:lnTo>
                      <a:pt x="3423" y="216"/>
                    </a:lnTo>
                    <a:lnTo>
                      <a:pt x="3410" y="215"/>
                    </a:lnTo>
                    <a:lnTo>
                      <a:pt x="3398" y="215"/>
                    </a:lnTo>
                    <a:lnTo>
                      <a:pt x="3383" y="213"/>
                    </a:lnTo>
                    <a:lnTo>
                      <a:pt x="3369" y="209"/>
                    </a:lnTo>
                    <a:lnTo>
                      <a:pt x="3354" y="196"/>
                    </a:lnTo>
                    <a:close/>
                    <a:moveTo>
                      <a:pt x="97" y="186"/>
                    </a:moveTo>
                    <a:lnTo>
                      <a:pt x="92" y="187"/>
                    </a:lnTo>
                    <a:lnTo>
                      <a:pt x="92" y="195"/>
                    </a:lnTo>
                    <a:lnTo>
                      <a:pt x="92" y="198"/>
                    </a:lnTo>
                    <a:lnTo>
                      <a:pt x="94" y="204"/>
                    </a:lnTo>
                    <a:lnTo>
                      <a:pt x="97" y="206"/>
                    </a:lnTo>
                    <a:lnTo>
                      <a:pt x="101" y="207"/>
                    </a:lnTo>
                    <a:lnTo>
                      <a:pt x="104" y="207"/>
                    </a:lnTo>
                    <a:lnTo>
                      <a:pt x="108" y="207"/>
                    </a:lnTo>
                    <a:lnTo>
                      <a:pt x="113" y="207"/>
                    </a:lnTo>
                    <a:lnTo>
                      <a:pt x="115" y="204"/>
                    </a:lnTo>
                    <a:lnTo>
                      <a:pt x="119" y="202"/>
                    </a:lnTo>
                    <a:lnTo>
                      <a:pt x="119" y="198"/>
                    </a:lnTo>
                    <a:lnTo>
                      <a:pt x="119" y="193"/>
                    </a:lnTo>
                    <a:lnTo>
                      <a:pt x="115" y="193"/>
                    </a:lnTo>
                    <a:lnTo>
                      <a:pt x="112" y="191"/>
                    </a:lnTo>
                    <a:lnTo>
                      <a:pt x="108" y="189"/>
                    </a:lnTo>
                    <a:lnTo>
                      <a:pt x="104" y="187"/>
                    </a:lnTo>
                    <a:lnTo>
                      <a:pt x="103" y="187"/>
                    </a:lnTo>
                    <a:lnTo>
                      <a:pt x="97" y="186"/>
                    </a:lnTo>
                    <a:close/>
                    <a:moveTo>
                      <a:pt x="4099" y="169"/>
                    </a:moveTo>
                    <a:lnTo>
                      <a:pt x="4078" y="173"/>
                    </a:lnTo>
                    <a:lnTo>
                      <a:pt x="4058" y="180"/>
                    </a:lnTo>
                    <a:lnTo>
                      <a:pt x="4042" y="195"/>
                    </a:lnTo>
                    <a:lnTo>
                      <a:pt x="4031" y="215"/>
                    </a:lnTo>
                    <a:lnTo>
                      <a:pt x="4056" y="206"/>
                    </a:lnTo>
                    <a:lnTo>
                      <a:pt x="4076" y="202"/>
                    </a:lnTo>
                    <a:lnTo>
                      <a:pt x="4094" y="202"/>
                    </a:lnTo>
                    <a:lnTo>
                      <a:pt x="4110" y="202"/>
                    </a:lnTo>
                    <a:lnTo>
                      <a:pt x="4126" y="202"/>
                    </a:lnTo>
                    <a:lnTo>
                      <a:pt x="4144" y="200"/>
                    </a:lnTo>
                    <a:lnTo>
                      <a:pt x="4166" y="198"/>
                    </a:lnTo>
                    <a:lnTo>
                      <a:pt x="4155" y="186"/>
                    </a:lnTo>
                    <a:lnTo>
                      <a:pt x="4139" y="177"/>
                    </a:lnTo>
                    <a:lnTo>
                      <a:pt x="4121" y="171"/>
                    </a:lnTo>
                    <a:lnTo>
                      <a:pt x="4099" y="169"/>
                    </a:lnTo>
                    <a:close/>
                    <a:moveTo>
                      <a:pt x="4323" y="146"/>
                    </a:moveTo>
                    <a:lnTo>
                      <a:pt x="4294" y="157"/>
                    </a:lnTo>
                    <a:lnTo>
                      <a:pt x="4269" y="164"/>
                    </a:lnTo>
                    <a:lnTo>
                      <a:pt x="4245" y="168"/>
                    </a:lnTo>
                    <a:lnTo>
                      <a:pt x="4222" y="166"/>
                    </a:lnTo>
                    <a:lnTo>
                      <a:pt x="4227" y="207"/>
                    </a:lnTo>
                    <a:lnTo>
                      <a:pt x="4249" y="206"/>
                    </a:lnTo>
                    <a:lnTo>
                      <a:pt x="4276" y="202"/>
                    </a:lnTo>
                    <a:lnTo>
                      <a:pt x="4305" y="196"/>
                    </a:lnTo>
                    <a:lnTo>
                      <a:pt x="4328" y="187"/>
                    </a:lnTo>
                    <a:lnTo>
                      <a:pt x="4323" y="146"/>
                    </a:lnTo>
                    <a:close/>
                    <a:moveTo>
                      <a:pt x="4181" y="141"/>
                    </a:moveTo>
                    <a:lnTo>
                      <a:pt x="4168" y="144"/>
                    </a:lnTo>
                    <a:lnTo>
                      <a:pt x="4170" y="164"/>
                    </a:lnTo>
                    <a:lnTo>
                      <a:pt x="4173" y="180"/>
                    </a:lnTo>
                    <a:lnTo>
                      <a:pt x="4181" y="189"/>
                    </a:lnTo>
                    <a:lnTo>
                      <a:pt x="4193" y="193"/>
                    </a:lnTo>
                    <a:lnTo>
                      <a:pt x="4208" y="189"/>
                    </a:lnTo>
                    <a:lnTo>
                      <a:pt x="4204" y="180"/>
                    </a:lnTo>
                    <a:lnTo>
                      <a:pt x="4200" y="169"/>
                    </a:lnTo>
                    <a:lnTo>
                      <a:pt x="4199" y="159"/>
                    </a:lnTo>
                    <a:lnTo>
                      <a:pt x="4193" y="150"/>
                    </a:lnTo>
                    <a:lnTo>
                      <a:pt x="4188" y="142"/>
                    </a:lnTo>
                    <a:lnTo>
                      <a:pt x="4181" y="141"/>
                    </a:lnTo>
                    <a:close/>
                    <a:moveTo>
                      <a:pt x="16" y="121"/>
                    </a:moveTo>
                    <a:lnTo>
                      <a:pt x="12" y="121"/>
                    </a:lnTo>
                    <a:lnTo>
                      <a:pt x="11" y="123"/>
                    </a:lnTo>
                    <a:lnTo>
                      <a:pt x="7" y="124"/>
                    </a:lnTo>
                    <a:lnTo>
                      <a:pt x="3" y="128"/>
                    </a:lnTo>
                    <a:lnTo>
                      <a:pt x="2" y="132"/>
                    </a:lnTo>
                    <a:lnTo>
                      <a:pt x="0" y="135"/>
                    </a:lnTo>
                    <a:lnTo>
                      <a:pt x="0" y="139"/>
                    </a:lnTo>
                    <a:lnTo>
                      <a:pt x="0" y="142"/>
                    </a:lnTo>
                    <a:lnTo>
                      <a:pt x="2" y="146"/>
                    </a:lnTo>
                    <a:lnTo>
                      <a:pt x="5" y="150"/>
                    </a:lnTo>
                    <a:lnTo>
                      <a:pt x="11" y="151"/>
                    </a:lnTo>
                    <a:lnTo>
                      <a:pt x="11" y="146"/>
                    </a:lnTo>
                    <a:lnTo>
                      <a:pt x="12" y="144"/>
                    </a:lnTo>
                    <a:lnTo>
                      <a:pt x="16" y="142"/>
                    </a:lnTo>
                    <a:lnTo>
                      <a:pt x="18" y="141"/>
                    </a:lnTo>
                    <a:lnTo>
                      <a:pt x="21" y="139"/>
                    </a:lnTo>
                    <a:lnTo>
                      <a:pt x="25" y="137"/>
                    </a:lnTo>
                    <a:lnTo>
                      <a:pt x="29" y="141"/>
                    </a:lnTo>
                    <a:lnTo>
                      <a:pt x="30" y="142"/>
                    </a:lnTo>
                    <a:lnTo>
                      <a:pt x="32" y="142"/>
                    </a:lnTo>
                    <a:lnTo>
                      <a:pt x="32" y="142"/>
                    </a:lnTo>
                    <a:lnTo>
                      <a:pt x="32" y="141"/>
                    </a:lnTo>
                    <a:lnTo>
                      <a:pt x="30" y="139"/>
                    </a:lnTo>
                    <a:lnTo>
                      <a:pt x="29" y="137"/>
                    </a:lnTo>
                    <a:lnTo>
                      <a:pt x="25" y="137"/>
                    </a:lnTo>
                    <a:lnTo>
                      <a:pt x="25" y="130"/>
                    </a:lnTo>
                    <a:lnTo>
                      <a:pt x="21" y="126"/>
                    </a:lnTo>
                    <a:lnTo>
                      <a:pt x="20" y="123"/>
                    </a:lnTo>
                    <a:lnTo>
                      <a:pt x="16" y="121"/>
                    </a:lnTo>
                    <a:close/>
                    <a:moveTo>
                      <a:pt x="4532" y="95"/>
                    </a:moveTo>
                    <a:lnTo>
                      <a:pt x="4539" y="112"/>
                    </a:lnTo>
                    <a:lnTo>
                      <a:pt x="4539" y="124"/>
                    </a:lnTo>
                    <a:lnTo>
                      <a:pt x="4534" y="137"/>
                    </a:lnTo>
                    <a:lnTo>
                      <a:pt x="4523" y="148"/>
                    </a:lnTo>
                    <a:lnTo>
                      <a:pt x="4511" y="157"/>
                    </a:lnTo>
                    <a:lnTo>
                      <a:pt x="4498" y="166"/>
                    </a:lnTo>
                    <a:lnTo>
                      <a:pt x="4502" y="155"/>
                    </a:lnTo>
                    <a:lnTo>
                      <a:pt x="4503" y="146"/>
                    </a:lnTo>
                    <a:lnTo>
                      <a:pt x="4503" y="133"/>
                    </a:lnTo>
                    <a:lnTo>
                      <a:pt x="4482" y="142"/>
                    </a:lnTo>
                    <a:lnTo>
                      <a:pt x="4467" y="155"/>
                    </a:lnTo>
                    <a:lnTo>
                      <a:pt x="4457" y="173"/>
                    </a:lnTo>
                    <a:lnTo>
                      <a:pt x="4455" y="162"/>
                    </a:lnTo>
                    <a:lnTo>
                      <a:pt x="4404" y="173"/>
                    </a:lnTo>
                    <a:lnTo>
                      <a:pt x="4401" y="142"/>
                    </a:lnTo>
                    <a:lnTo>
                      <a:pt x="4384" y="146"/>
                    </a:lnTo>
                    <a:lnTo>
                      <a:pt x="4372" y="144"/>
                    </a:lnTo>
                    <a:lnTo>
                      <a:pt x="4361" y="142"/>
                    </a:lnTo>
                    <a:lnTo>
                      <a:pt x="4350" y="142"/>
                    </a:lnTo>
                    <a:lnTo>
                      <a:pt x="4341" y="153"/>
                    </a:lnTo>
                    <a:lnTo>
                      <a:pt x="4345" y="184"/>
                    </a:lnTo>
                    <a:lnTo>
                      <a:pt x="4365" y="187"/>
                    </a:lnTo>
                    <a:lnTo>
                      <a:pt x="4386" y="189"/>
                    </a:lnTo>
                    <a:lnTo>
                      <a:pt x="4410" y="189"/>
                    </a:lnTo>
                    <a:lnTo>
                      <a:pt x="4433" y="186"/>
                    </a:lnTo>
                    <a:lnTo>
                      <a:pt x="4457" y="173"/>
                    </a:lnTo>
                    <a:lnTo>
                      <a:pt x="4458" y="193"/>
                    </a:lnTo>
                    <a:lnTo>
                      <a:pt x="4489" y="196"/>
                    </a:lnTo>
                    <a:lnTo>
                      <a:pt x="4514" y="195"/>
                    </a:lnTo>
                    <a:lnTo>
                      <a:pt x="4536" y="189"/>
                    </a:lnTo>
                    <a:lnTo>
                      <a:pt x="4558" y="182"/>
                    </a:lnTo>
                    <a:lnTo>
                      <a:pt x="4579" y="173"/>
                    </a:lnTo>
                    <a:lnTo>
                      <a:pt x="4603" y="166"/>
                    </a:lnTo>
                    <a:lnTo>
                      <a:pt x="4586" y="144"/>
                    </a:lnTo>
                    <a:lnTo>
                      <a:pt x="4574" y="130"/>
                    </a:lnTo>
                    <a:lnTo>
                      <a:pt x="4559" y="119"/>
                    </a:lnTo>
                    <a:lnTo>
                      <a:pt x="4547" y="108"/>
                    </a:lnTo>
                    <a:lnTo>
                      <a:pt x="4532" y="95"/>
                    </a:lnTo>
                    <a:close/>
                    <a:moveTo>
                      <a:pt x="5376" y="79"/>
                    </a:moveTo>
                    <a:lnTo>
                      <a:pt x="5371" y="81"/>
                    </a:lnTo>
                    <a:lnTo>
                      <a:pt x="5367" y="81"/>
                    </a:lnTo>
                    <a:lnTo>
                      <a:pt x="5362" y="83"/>
                    </a:lnTo>
                    <a:lnTo>
                      <a:pt x="5358" y="85"/>
                    </a:lnTo>
                    <a:lnTo>
                      <a:pt x="5355" y="86"/>
                    </a:lnTo>
                    <a:lnTo>
                      <a:pt x="5353" y="90"/>
                    </a:lnTo>
                    <a:lnTo>
                      <a:pt x="5351" y="94"/>
                    </a:lnTo>
                    <a:lnTo>
                      <a:pt x="5355" y="95"/>
                    </a:lnTo>
                    <a:lnTo>
                      <a:pt x="5357" y="97"/>
                    </a:lnTo>
                    <a:lnTo>
                      <a:pt x="5360" y="99"/>
                    </a:lnTo>
                    <a:lnTo>
                      <a:pt x="5364" y="99"/>
                    </a:lnTo>
                    <a:lnTo>
                      <a:pt x="5367" y="101"/>
                    </a:lnTo>
                    <a:lnTo>
                      <a:pt x="5371" y="101"/>
                    </a:lnTo>
                    <a:lnTo>
                      <a:pt x="5375" y="101"/>
                    </a:lnTo>
                    <a:lnTo>
                      <a:pt x="5376" y="99"/>
                    </a:lnTo>
                    <a:lnTo>
                      <a:pt x="5378" y="95"/>
                    </a:lnTo>
                    <a:lnTo>
                      <a:pt x="5378" y="92"/>
                    </a:lnTo>
                    <a:lnTo>
                      <a:pt x="5378" y="86"/>
                    </a:lnTo>
                    <a:lnTo>
                      <a:pt x="5376" y="79"/>
                    </a:lnTo>
                    <a:close/>
                    <a:moveTo>
                      <a:pt x="1284" y="63"/>
                    </a:moveTo>
                    <a:lnTo>
                      <a:pt x="1264" y="65"/>
                    </a:lnTo>
                    <a:lnTo>
                      <a:pt x="1242" y="70"/>
                    </a:lnTo>
                    <a:lnTo>
                      <a:pt x="1255" y="77"/>
                    </a:lnTo>
                    <a:lnTo>
                      <a:pt x="1275" y="83"/>
                    </a:lnTo>
                    <a:lnTo>
                      <a:pt x="1298" y="85"/>
                    </a:lnTo>
                    <a:lnTo>
                      <a:pt x="1322" y="86"/>
                    </a:lnTo>
                    <a:lnTo>
                      <a:pt x="1345" y="83"/>
                    </a:lnTo>
                    <a:lnTo>
                      <a:pt x="1365" y="79"/>
                    </a:lnTo>
                    <a:lnTo>
                      <a:pt x="1380" y="72"/>
                    </a:lnTo>
                    <a:lnTo>
                      <a:pt x="1389" y="63"/>
                    </a:lnTo>
                    <a:lnTo>
                      <a:pt x="1363" y="68"/>
                    </a:lnTo>
                    <a:lnTo>
                      <a:pt x="1343" y="68"/>
                    </a:lnTo>
                    <a:lnTo>
                      <a:pt x="1327" y="68"/>
                    </a:lnTo>
                    <a:lnTo>
                      <a:pt x="1313" y="67"/>
                    </a:lnTo>
                    <a:lnTo>
                      <a:pt x="1298" y="63"/>
                    </a:lnTo>
                    <a:lnTo>
                      <a:pt x="1284" y="63"/>
                    </a:lnTo>
                    <a:close/>
                    <a:moveTo>
                      <a:pt x="1533" y="56"/>
                    </a:moveTo>
                    <a:lnTo>
                      <a:pt x="1522" y="59"/>
                    </a:lnTo>
                    <a:lnTo>
                      <a:pt x="1508" y="61"/>
                    </a:lnTo>
                    <a:lnTo>
                      <a:pt x="1495" y="61"/>
                    </a:lnTo>
                    <a:lnTo>
                      <a:pt x="1482" y="65"/>
                    </a:lnTo>
                    <a:lnTo>
                      <a:pt x="1471" y="70"/>
                    </a:lnTo>
                    <a:lnTo>
                      <a:pt x="1468" y="79"/>
                    </a:lnTo>
                    <a:lnTo>
                      <a:pt x="1477" y="81"/>
                    </a:lnTo>
                    <a:lnTo>
                      <a:pt x="1490" y="81"/>
                    </a:lnTo>
                    <a:lnTo>
                      <a:pt x="1502" y="83"/>
                    </a:lnTo>
                    <a:lnTo>
                      <a:pt x="1513" y="81"/>
                    </a:lnTo>
                    <a:lnTo>
                      <a:pt x="1524" y="77"/>
                    </a:lnTo>
                    <a:lnTo>
                      <a:pt x="1531" y="68"/>
                    </a:lnTo>
                    <a:lnTo>
                      <a:pt x="1533" y="56"/>
                    </a:lnTo>
                    <a:close/>
                    <a:moveTo>
                      <a:pt x="1666" y="52"/>
                    </a:moveTo>
                    <a:lnTo>
                      <a:pt x="1637" y="54"/>
                    </a:lnTo>
                    <a:lnTo>
                      <a:pt x="1612" y="61"/>
                    </a:lnTo>
                    <a:lnTo>
                      <a:pt x="1589" y="77"/>
                    </a:lnTo>
                    <a:lnTo>
                      <a:pt x="1612" y="72"/>
                    </a:lnTo>
                    <a:lnTo>
                      <a:pt x="1641" y="72"/>
                    </a:lnTo>
                    <a:lnTo>
                      <a:pt x="1670" y="74"/>
                    </a:lnTo>
                    <a:lnTo>
                      <a:pt x="1701" y="72"/>
                    </a:lnTo>
                    <a:lnTo>
                      <a:pt x="1731" y="67"/>
                    </a:lnTo>
                    <a:lnTo>
                      <a:pt x="1758" y="54"/>
                    </a:lnTo>
                    <a:lnTo>
                      <a:pt x="1728" y="54"/>
                    </a:lnTo>
                    <a:lnTo>
                      <a:pt x="1697" y="52"/>
                    </a:lnTo>
                    <a:lnTo>
                      <a:pt x="1666" y="52"/>
                    </a:lnTo>
                    <a:close/>
                    <a:moveTo>
                      <a:pt x="2801" y="52"/>
                    </a:moveTo>
                    <a:lnTo>
                      <a:pt x="2801" y="63"/>
                    </a:lnTo>
                    <a:lnTo>
                      <a:pt x="2804" y="70"/>
                    </a:lnTo>
                    <a:lnTo>
                      <a:pt x="2812" y="72"/>
                    </a:lnTo>
                    <a:lnTo>
                      <a:pt x="2821" y="72"/>
                    </a:lnTo>
                    <a:lnTo>
                      <a:pt x="2830" y="68"/>
                    </a:lnTo>
                    <a:lnTo>
                      <a:pt x="2835" y="63"/>
                    </a:lnTo>
                    <a:lnTo>
                      <a:pt x="2837" y="56"/>
                    </a:lnTo>
                    <a:lnTo>
                      <a:pt x="2815" y="58"/>
                    </a:lnTo>
                    <a:lnTo>
                      <a:pt x="2801" y="52"/>
                    </a:lnTo>
                    <a:close/>
                    <a:moveTo>
                      <a:pt x="268" y="40"/>
                    </a:moveTo>
                    <a:lnTo>
                      <a:pt x="267" y="40"/>
                    </a:lnTo>
                    <a:lnTo>
                      <a:pt x="265" y="41"/>
                    </a:lnTo>
                    <a:lnTo>
                      <a:pt x="263" y="43"/>
                    </a:lnTo>
                    <a:lnTo>
                      <a:pt x="261" y="45"/>
                    </a:lnTo>
                    <a:lnTo>
                      <a:pt x="258" y="47"/>
                    </a:lnTo>
                    <a:lnTo>
                      <a:pt x="256" y="49"/>
                    </a:lnTo>
                    <a:lnTo>
                      <a:pt x="252" y="47"/>
                    </a:lnTo>
                    <a:lnTo>
                      <a:pt x="250" y="45"/>
                    </a:lnTo>
                    <a:lnTo>
                      <a:pt x="247" y="41"/>
                    </a:lnTo>
                    <a:lnTo>
                      <a:pt x="249" y="63"/>
                    </a:lnTo>
                    <a:lnTo>
                      <a:pt x="252" y="63"/>
                    </a:lnTo>
                    <a:lnTo>
                      <a:pt x="254" y="65"/>
                    </a:lnTo>
                    <a:lnTo>
                      <a:pt x="258" y="67"/>
                    </a:lnTo>
                    <a:lnTo>
                      <a:pt x="259" y="68"/>
                    </a:lnTo>
                    <a:lnTo>
                      <a:pt x="263" y="70"/>
                    </a:lnTo>
                    <a:lnTo>
                      <a:pt x="267" y="70"/>
                    </a:lnTo>
                    <a:lnTo>
                      <a:pt x="267" y="65"/>
                    </a:lnTo>
                    <a:lnTo>
                      <a:pt x="267" y="63"/>
                    </a:lnTo>
                    <a:lnTo>
                      <a:pt x="268" y="59"/>
                    </a:lnTo>
                    <a:lnTo>
                      <a:pt x="270" y="59"/>
                    </a:lnTo>
                    <a:lnTo>
                      <a:pt x="274" y="58"/>
                    </a:lnTo>
                    <a:lnTo>
                      <a:pt x="294" y="68"/>
                    </a:lnTo>
                    <a:lnTo>
                      <a:pt x="315" y="74"/>
                    </a:lnTo>
                    <a:lnTo>
                      <a:pt x="342" y="74"/>
                    </a:lnTo>
                    <a:lnTo>
                      <a:pt x="371" y="70"/>
                    </a:lnTo>
                    <a:lnTo>
                      <a:pt x="362" y="59"/>
                    </a:lnTo>
                    <a:lnTo>
                      <a:pt x="351" y="54"/>
                    </a:lnTo>
                    <a:lnTo>
                      <a:pt x="337" y="52"/>
                    </a:lnTo>
                    <a:lnTo>
                      <a:pt x="321" y="52"/>
                    </a:lnTo>
                    <a:lnTo>
                      <a:pt x="305" y="56"/>
                    </a:lnTo>
                    <a:lnTo>
                      <a:pt x="288" y="58"/>
                    </a:lnTo>
                    <a:lnTo>
                      <a:pt x="274" y="58"/>
                    </a:lnTo>
                    <a:lnTo>
                      <a:pt x="274" y="50"/>
                    </a:lnTo>
                    <a:lnTo>
                      <a:pt x="272" y="45"/>
                    </a:lnTo>
                    <a:lnTo>
                      <a:pt x="270" y="41"/>
                    </a:lnTo>
                    <a:lnTo>
                      <a:pt x="268" y="40"/>
                    </a:lnTo>
                    <a:close/>
                    <a:moveTo>
                      <a:pt x="2617" y="34"/>
                    </a:moveTo>
                    <a:lnTo>
                      <a:pt x="2613" y="34"/>
                    </a:lnTo>
                    <a:lnTo>
                      <a:pt x="2608" y="36"/>
                    </a:lnTo>
                    <a:lnTo>
                      <a:pt x="2602" y="40"/>
                    </a:lnTo>
                    <a:lnTo>
                      <a:pt x="2599" y="43"/>
                    </a:lnTo>
                    <a:lnTo>
                      <a:pt x="2593" y="50"/>
                    </a:lnTo>
                    <a:lnTo>
                      <a:pt x="2570" y="54"/>
                    </a:lnTo>
                    <a:lnTo>
                      <a:pt x="2552" y="58"/>
                    </a:lnTo>
                    <a:lnTo>
                      <a:pt x="2537" y="58"/>
                    </a:lnTo>
                    <a:lnTo>
                      <a:pt x="2523" y="58"/>
                    </a:lnTo>
                    <a:lnTo>
                      <a:pt x="2509" y="58"/>
                    </a:lnTo>
                    <a:lnTo>
                      <a:pt x="2492" y="59"/>
                    </a:lnTo>
                    <a:lnTo>
                      <a:pt x="2498" y="68"/>
                    </a:lnTo>
                    <a:lnTo>
                      <a:pt x="2509" y="76"/>
                    </a:lnTo>
                    <a:lnTo>
                      <a:pt x="2525" y="81"/>
                    </a:lnTo>
                    <a:lnTo>
                      <a:pt x="2543" y="83"/>
                    </a:lnTo>
                    <a:lnTo>
                      <a:pt x="2561" y="83"/>
                    </a:lnTo>
                    <a:lnTo>
                      <a:pt x="2577" y="79"/>
                    </a:lnTo>
                    <a:lnTo>
                      <a:pt x="2590" y="76"/>
                    </a:lnTo>
                    <a:lnTo>
                      <a:pt x="2599" y="68"/>
                    </a:lnTo>
                    <a:lnTo>
                      <a:pt x="2601" y="59"/>
                    </a:lnTo>
                    <a:lnTo>
                      <a:pt x="2593" y="50"/>
                    </a:lnTo>
                    <a:lnTo>
                      <a:pt x="2604" y="50"/>
                    </a:lnTo>
                    <a:lnTo>
                      <a:pt x="2613" y="49"/>
                    </a:lnTo>
                    <a:lnTo>
                      <a:pt x="2620" y="47"/>
                    </a:lnTo>
                    <a:lnTo>
                      <a:pt x="2624" y="45"/>
                    </a:lnTo>
                    <a:lnTo>
                      <a:pt x="2628" y="43"/>
                    </a:lnTo>
                    <a:lnTo>
                      <a:pt x="2628" y="40"/>
                    </a:lnTo>
                    <a:lnTo>
                      <a:pt x="2628" y="38"/>
                    </a:lnTo>
                    <a:lnTo>
                      <a:pt x="2626" y="36"/>
                    </a:lnTo>
                    <a:lnTo>
                      <a:pt x="2624" y="34"/>
                    </a:lnTo>
                    <a:lnTo>
                      <a:pt x="2620" y="34"/>
                    </a:lnTo>
                    <a:lnTo>
                      <a:pt x="2617" y="34"/>
                    </a:lnTo>
                    <a:close/>
                    <a:moveTo>
                      <a:pt x="3100" y="25"/>
                    </a:moveTo>
                    <a:lnTo>
                      <a:pt x="3093" y="29"/>
                    </a:lnTo>
                    <a:lnTo>
                      <a:pt x="3084" y="29"/>
                    </a:lnTo>
                    <a:lnTo>
                      <a:pt x="3073" y="29"/>
                    </a:lnTo>
                    <a:lnTo>
                      <a:pt x="3066" y="31"/>
                    </a:lnTo>
                    <a:lnTo>
                      <a:pt x="3060" y="36"/>
                    </a:lnTo>
                    <a:lnTo>
                      <a:pt x="3059" y="43"/>
                    </a:lnTo>
                    <a:lnTo>
                      <a:pt x="3048" y="50"/>
                    </a:lnTo>
                    <a:lnTo>
                      <a:pt x="3041" y="52"/>
                    </a:lnTo>
                    <a:lnTo>
                      <a:pt x="3033" y="52"/>
                    </a:lnTo>
                    <a:lnTo>
                      <a:pt x="3028" y="54"/>
                    </a:lnTo>
                    <a:lnTo>
                      <a:pt x="3023" y="59"/>
                    </a:lnTo>
                    <a:lnTo>
                      <a:pt x="3019" y="72"/>
                    </a:lnTo>
                    <a:lnTo>
                      <a:pt x="3033" y="74"/>
                    </a:lnTo>
                    <a:lnTo>
                      <a:pt x="3051" y="76"/>
                    </a:lnTo>
                    <a:lnTo>
                      <a:pt x="3073" y="74"/>
                    </a:lnTo>
                    <a:lnTo>
                      <a:pt x="3093" y="70"/>
                    </a:lnTo>
                    <a:lnTo>
                      <a:pt x="3109" y="65"/>
                    </a:lnTo>
                    <a:lnTo>
                      <a:pt x="3120" y="52"/>
                    </a:lnTo>
                    <a:lnTo>
                      <a:pt x="3115" y="49"/>
                    </a:lnTo>
                    <a:lnTo>
                      <a:pt x="3109" y="41"/>
                    </a:lnTo>
                    <a:lnTo>
                      <a:pt x="3104" y="34"/>
                    </a:lnTo>
                    <a:lnTo>
                      <a:pt x="3100" y="25"/>
                    </a:lnTo>
                    <a:close/>
                    <a:moveTo>
                      <a:pt x="2406" y="25"/>
                    </a:moveTo>
                    <a:lnTo>
                      <a:pt x="2393" y="25"/>
                    </a:lnTo>
                    <a:lnTo>
                      <a:pt x="2399" y="38"/>
                    </a:lnTo>
                    <a:lnTo>
                      <a:pt x="2404" y="45"/>
                    </a:lnTo>
                    <a:lnTo>
                      <a:pt x="2408" y="50"/>
                    </a:lnTo>
                    <a:lnTo>
                      <a:pt x="2408" y="56"/>
                    </a:lnTo>
                    <a:lnTo>
                      <a:pt x="2406" y="63"/>
                    </a:lnTo>
                    <a:lnTo>
                      <a:pt x="2399" y="77"/>
                    </a:lnTo>
                    <a:lnTo>
                      <a:pt x="2420" y="74"/>
                    </a:lnTo>
                    <a:lnTo>
                      <a:pt x="2438" y="67"/>
                    </a:lnTo>
                    <a:lnTo>
                      <a:pt x="2449" y="52"/>
                    </a:lnTo>
                    <a:lnTo>
                      <a:pt x="2454" y="34"/>
                    </a:lnTo>
                    <a:lnTo>
                      <a:pt x="2440" y="43"/>
                    </a:lnTo>
                    <a:lnTo>
                      <a:pt x="2433" y="47"/>
                    </a:lnTo>
                    <a:lnTo>
                      <a:pt x="2427" y="43"/>
                    </a:lnTo>
                    <a:lnTo>
                      <a:pt x="2422" y="40"/>
                    </a:lnTo>
                    <a:lnTo>
                      <a:pt x="2418" y="32"/>
                    </a:lnTo>
                    <a:lnTo>
                      <a:pt x="2413" y="27"/>
                    </a:lnTo>
                    <a:lnTo>
                      <a:pt x="2406" y="25"/>
                    </a:lnTo>
                    <a:close/>
                    <a:moveTo>
                      <a:pt x="2996" y="25"/>
                    </a:moveTo>
                    <a:lnTo>
                      <a:pt x="2985" y="29"/>
                    </a:lnTo>
                    <a:lnTo>
                      <a:pt x="2970" y="31"/>
                    </a:lnTo>
                    <a:lnTo>
                      <a:pt x="2958" y="31"/>
                    </a:lnTo>
                    <a:lnTo>
                      <a:pt x="2945" y="34"/>
                    </a:lnTo>
                    <a:lnTo>
                      <a:pt x="2934" y="38"/>
                    </a:lnTo>
                    <a:lnTo>
                      <a:pt x="2931" y="49"/>
                    </a:lnTo>
                    <a:lnTo>
                      <a:pt x="2941" y="43"/>
                    </a:lnTo>
                    <a:lnTo>
                      <a:pt x="2952" y="41"/>
                    </a:lnTo>
                    <a:lnTo>
                      <a:pt x="2963" y="43"/>
                    </a:lnTo>
                    <a:lnTo>
                      <a:pt x="2974" y="47"/>
                    </a:lnTo>
                    <a:lnTo>
                      <a:pt x="2985" y="49"/>
                    </a:lnTo>
                    <a:lnTo>
                      <a:pt x="2992" y="47"/>
                    </a:lnTo>
                    <a:lnTo>
                      <a:pt x="2996" y="40"/>
                    </a:lnTo>
                    <a:lnTo>
                      <a:pt x="2996" y="25"/>
                    </a:lnTo>
                    <a:close/>
                    <a:moveTo>
                      <a:pt x="182" y="23"/>
                    </a:moveTo>
                    <a:lnTo>
                      <a:pt x="169" y="25"/>
                    </a:lnTo>
                    <a:lnTo>
                      <a:pt x="157" y="27"/>
                    </a:lnTo>
                    <a:lnTo>
                      <a:pt x="140" y="34"/>
                    </a:lnTo>
                    <a:lnTo>
                      <a:pt x="117" y="47"/>
                    </a:lnTo>
                    <a:lnTo>
                      <a:pt x="131" y="43"/>
                    </a:lnTo>
                    <a:lnTo>
                      <a:pt x="142" y="45"/>
                    </a:lnTo>
                    <a:lnTo>
                      <a:pt x="153" y="50"/>
                    </a:lnTo>
                    <a:lnTo>
                      <a:pt x="162" y="54"/>
                    </a:lnTo>
                    <a:lnTo>
                      <a:pt x="173" y="56"/>
                    </a:lnTo>
                    <a:lnTo>
                      <a:pt x="187" y="54"/>
                    </a:lnTo>
                    <a:lnTo>
                      <a:pt x="189" y="58"/>
                    </a:lnTo>
                    <a:lnTo>
                      <a:pt x="191" y="59"/>
                    </a:lnTo>
                    <a:lnTo>
                      <a:pt x="193" y="59"/>
                    </a:lnTo>
                    <a:lnTo>
                      <a:pt x="195" y="58"/>
                    </a:lnTo>
                    <a:lnTo>
                      <a:pt x="196" y="54"/>
                    </a:lnTo>
                    <a:lnTo>
                      <a:pt x="196" y="52"/>
                    </a:lnTo>
                    <a:lnTo>
                      <a:pt x="207" y="50"/>
                    </a:lnTo>
                    <a:lnTo>
                      <a:pt x="216" y="49"/>
                    </a:lnTo>
                    <a:lnTo>
                      <a:pt x="225" y="43"/>
                    </a:lnTo>
                    <a:lnTo>
                      <a:pt x="229" y="34"/>
                    </a:lnTo>
                    <a:lnTo>
                      <a:pt x="209" y="31"/>
                    </a:lnTo>
                    <a:lnTo>
                      <a:pt x="195" y="27"/>
                    </a:lnTo>
                    <a:lnTo>
                      <a:pt x="182" y="23"/>
                    </a:lnTo>
                    <a:close/>
                    <a:moveTo>
                      <a:pt x="3528" y="5"/>
                    </a:moveTo>
                    <a:lnTo>
                      <a:pt x="3492" y="7"/>
                    </a:lnTo>
                    <a:lnTo>
                      <a:pt x="3452" y="11"/>
                    </a:lnTo>
                    <a:lnTo>
                      <a:pt x="3416" y="14"/>
                    </a:lnTo>
                    <a:lnTo>
                      <a:pt x="3380" y="18"/>
                    </a:lnTo>
                    <a:lnTo>
                      <a:pt x="3349" y="20"/>
                    </a:lnTo>
                    <a:lnTo>
                      <a:pt x="3324" y="21"/>
                    </a:lnTo>
                    <a:lnTo>
                      <a:pt x="3306" y="21"/>
                    </a:lnTo>
                    <a:lnTo>
                      <a:pt x="3297" y="18"/>
                    </a:lnTo>
                    <a:lnTo>
                      <a:pt x="3284" y="18"/>
                    </a:lnTo>
                    <a:lnTo>
                      <a:pt x="3275" y="21"/>
                    </a:lnTo>
                    <a:lnTo>
                      <a:pt x="3270" y="29"/>
                    </a:lnTo>
                    <a:lnTo>
                      <a:pt x="3264" y="38"/>
                    </a:lnTo>
                    <a:lnTo>
                      <a:pt x="3261" y="45"/>
                    </a:lnTo>
                    <a:lnTo>
                      <a:pt x="3253" y="50"/>
                    </a:lnTo>
                    <a:lnTo>
                      <a:pt x="3241" y="50"/>
                    </a:lnTo>
                    <a:lnTo>
                      <a:pt x="3243" y="36"/>
                    </a:lnTo>
                    <a:lnTo>
                      <a:pt x="3239" y="27"/>
                    </a:lnTo>
                    <a:lnTo>
                      <a:pt x="3230" y="21"/>
                    </a:lnTo>
                    <a:lnTo>
                      <a:pt x="3217" y="21"/>
                    </a:lnTo>
                    <a:lnTo>
                      <a:pt x="3203" y="23"/>
                    </a:lnTo>
                    <a:lnTo>
                      <a:pt x="3189" y="27"/>
                    </a:lnTo>
                    <a:lnTo>
                      <a:pt x="3174" y="36"/>
                    </a:lnTo>
                    <a:lnTo>
                      <a:pt x="3163" y="45"/>
                    </a:lnTo>
                    <a:lnTo>
                      <a:pt x="3163" y="41"/>
                    </a:lnTo>
                    <a:lnTo>
                      <a:pt x="3165" y="38"/>
                    </a:lnTo>
                    <a:lnTo>
                      <a:pt x="3167" y="34"/>
                    </a:lnTo>
                    <a:lnTo>
                      <a:pt x="3167" y="31"/>
                    </a:lnTo>
                    <a:lnTo>
                      <a:pt x="3169" y="27"/>
                    </a:lnTo>
                    <a:lnTo>
                      <a:pt x="3169" y="23"/>
                    </a:lnTo>
                    <a:lnTo>
                      <a:pt x="3161" y="23"/>
                    </a:lnTo>
                    <a:lnTo>
                      <a:pt x="3154" y="23"/>
                    </a:lnTo>
                    <a:lnTo>
                      <a:pt x="3151" y="25"/>
                    </a:lnTo>
                    <a:lnTo>
                      <a:pt x="3147" y="29"/>
                    </a:lnTo>
                    <a:lnTo>
                      <a:pt x="3147" y="31"/>
                    </a:lnTo>
                    <a:lnTo>
                      <a:pt x="3147" y="34"/>
                    </a:lnTo>
                    <a:lnTo>
                      <a:pt x="3147" y="38"/>
                    </a:lnTo>
                    <a:lnTo>
                      <a:pt x="3149" y="40"/>
                    </a:lnTo>
                    <a:lnTo>
                      <a:pt x="3152" y="43"/>
                    </a:lnTo>
                    <a:lnTo>
                      <a:pt x="3158" y="45"/>
                    </a:lnTo>
                    <a:lnTo>
                      <a:pt x="3163" y="45"/>
                    </a:lnTo>
                    <a:lnTo>
                      <a:pt x="3163" y="56"/>
                    </a:lnTo>
                    <a:lnTo>
                      <a:pt x="3161" y="58"/>
                    </a:lnTo>
                    <a:lnTo>
                      <a:pt x="3160" y="61"/>
                    </a:lnTo>
                    <a:lnTo>
                      <a:pt x="3160" y="63"/>
                    </a:lnTo>
                    <a:lnTo>
                      <a:pt x="3161" y="63"/>
                    </a:lnTo>
                    <a:lnTo>
                      <a:pt x="3161" y="63"/>
                    </a:lnTo>
                    <a:lnTo>
                      <a:pt x="3163" y="61"/>
                    </a:lnTo>
                    <a:lnTo>
                      <a:pt x="3165" y="59"/>
                    </a:lnTo>
                    <a:lnTo>
                      <a:pt x="3163" y="56"/>
                    </a:lnTo>
                    <a:lnTo>
                      <a:pt x="3194" y="58"/>
                    </a:lnTo>
                    <a:lnTo>
                      <a:pt x="3226" y="61"/>
                    </a:lnTo>
                    <a:lnTo>
                      <a:pt x="3259" y="63"/>
                    </a:lnTo>
                    <a:lnTo>
                      <a:pt x="3290" y="63"/>
                    </a:lnTo>
                    <a:lnTo>
                      <a:pt x="3320" y="63"/>
                    </a:lnTo>
                    <a:lnTo>
                      <a:pt x="3347" y="59"/>
                    </a:lnTo>
                    <a:lnTo>
                      <a:pt x="3371" y="54"/>
                    </a:lnTo>
                    <a:lnTo>
                      <a:pt x="3389" y="43"/>
                    </a:lnTo>
                    <a:lnTo>
                      <a:pt x="3403" y="31"/>
                    </a:lnTo>
                    <a:lnTo>
                      <a:pt x="3423" y="43"/>
                    </a:lnTo>
                    <a:lnTo>
                      <a:pt x="3441" y="49"/>
                    </a:lnTo>
                    <a:lnTo>
                      <a:pt x="3459" y="45"/>
                    </a:lnTo>
                    <a:lnTo>
                      <a:pt x="3475" y="38"/>
                    </a:lnTo>
                    <a:lnTo>
                      <a:pt x="3493" y="29"/>
                    </a:lnTo>
                    <a:lnTo>
                      <a:pt x="3510" y="16"/>
                    </a:lnTo>
                    <a:lnTo>
                      <a:pt x="3528" y="5"/>
                    </a:lnTo>
                    <a:close/>
                    <a:moveTo>
                      <a:pt x="948" y="0"/>
                    </a:moveTo>
                    <a:lnTo>
                      <a:pt x="948" y="7"/>
                    </a:lnTo>
                    <a:lnTo>
                      <a:pt x="948" y="12"/>
                    </a:lnTo>
                    <a:lnTo>
                      <a:pt x="948" y="16"/>
                    </a:lnTo>
                    <a:lnTo>
                      <a:pt x="945" y="20"/>
                    </a:lnTo>
                    <a:lnTo>
                      <a:pt x="943" y="23"/>
                    </a:lnTo>
                    <a:lnTo>
                      <a:pt x="941" y="12"/>
                    </a:lnTo>
                    <a:lnTo>
                      <a:pt x="929" y="11"/>
                    </a:lnTo>
                    <a:lnTo>
                      <a:pt x="914" y="9"/>
                    </a:lnTo>
                    <a:lnTo>
                      <a:pt x="898" y="7"/>
                    </a:lnTo>
                    <a:lnTo>
                      <a:pt x="882" y="9"/>
                    </a:lnTo>
                    <a:lnTo>
                      <a:pt x="869" y="11"/>
                    </a:lnTo>
                    <a:lnTo>
                      <a:pt x="860" y="18"/>
                    </a:lnTo>
                    <a:lnTo>
                      <a:pt x="856" y="29"/>
                    </a:lnTo>
                    <a:lnTo>
                      <a:pt x="871" y="31"/>
                    </a:lnTo>
                    <a:lnTo>
                      <a:pt x="885" y="34"/>
                    </a:lnTo>
                    <a:lnTo>
                      <a:pt x="902" y="36"/>
                    </a:lnTo>
                    <a:lnTo>
                      <a:pt x="918" y="36"/>
                    </a:lnTo>
                    <a:lnTo>
                      <a:pt x="932" y="32"/>
                    </a:lnTo>
                    <a:lnTo>
                      <a:pt x="943" y="23"/>
                    </a:lnTo>
                    <a:lnTo>
                      <a:pt x="943" y="32"/>
                    </a:lnTo>
                    <a:lnTo>
                      <a:pt x="954" y="31"/>
                    </a:lnTo>
                    <a:lnTo>
                      <a:pt x="966" y="29"/>
                    </a:lnTo>
                    <a:lnTo>
                      <a:pt x="979" y="27"/>
                    </a:lnTo>
                    <a:lnTo>
                      <a:pt x="990" y="25"/>
                    </a:lnTo>
                    <a:lnTo>
                      <a:pt x="997" y="20"/>
                    </a:lnTo>
                    <a:lnTo>
                      <a:pt x="1001" y="11"/>
                    </a:lnTo>
                    <a:lnTo>
                      <a:pt x="988" y="5"/>
                    </a:lnTo>
                    <a:lnTo>
                      <a:pt x="977" y="2"/>
                    </a:lnTo>
                    <a:lnTo>
                      <a:pt x="968" y="3"/>
                    </a:lnTo>
                    <a:lnTo>
                      <a:pt x="959" y="3"/>
                    </a:lnTo>
                    <a:lnTo>
                      <a:pt x="94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1" name="Freeform 384"/>
              <p:cNvSpPr>
                <a:spLocks noEditPoints="1"/>
              </p:cNvSpPr>
              <p:nvPr/>
            </p:nvSpPr>
            <p:spPr bwMode="auto">
              <a:xfrm>
                <a:off x="2417" y="2059"/>
                <a:ext cx="2742" cy="158"/>
              </a:xfrm>
              <a:custGeom>
                <a:avLst/>
                <a:gdLst>
                  <a:gd name="T0" fmla="*/ 665 w 5485"/>
                  <a:gd name="T1" fmla="*/ 288 h 316"/>
                  <a:gd name="T2" fmla="*/ 3616 w 5485"/>
                  <a:gd name="T3" fmla="*/ 281 h 316"/>
                  <a:gd name="T4" fmla="*/ 2411 w 5485"/>
                  <a:gd name="T5" fmla="*/ 242 h 316"/>
                  <a:gd name="T6" fmla="*/ 2722 w 5485"/>
                  <a:gd name="T7" fmla="*/ 254 h 316"/>
                  <a:gd name="T8" fmla="*/ 2565 w 5485"/>
                  <a:gd name="T9" fmla="*/ 283 h 316"/>
                  <a:gd name="T10" fmla="*/ 1472 w 5485"/>
                  <a:gd name="T11" fmla="*/ 224 h 316"/>
                  <a:gd name="T12" fmla="*/ 3079 w 5485"/>
                  <a:gd name="T13" fmla="*/ 240 h 316"/>
                  <a:gd name="T14" fmla="*/ 3508 w 5485"/>
                  <a:gd name="T15" fmla="*/ 249 h 316"/>
                  <a:gd name="T16" fmla="*/ 5185 w 5485"/>
                  <a:gd name="T17" fmla="*/ 187 h 316"/>
                  <a:gd name="T18" fmla="*/ 4121 w 5485"/>
                  <a:gd name="T19" fmla="*/ 191 h 316"/>
                  <a:gd name="T20" fmla="*/ 499 w 5485"/>
                  <a:gd name="T21" fmla="*/ 184 h 316"/>
                  <a:gd name="T22" fmla="*/ 4206 w 5485"/>
                  <a:gd name="T23" fmla="*/ 269 h 316"/>
                  <a:gd name="T24" fmla="*/ 4300 w 5485"/>
                  <a:gd name="T25" fmla="*/ 213 h 316"/>
                  <a:gd name="T26" fmla="*/ 1872 w 5485"/>
                  <a:gd name="T27" fmla="*/ 173 h 316"/>
                  <a:gd name="T28" fmla="*/ 1349 w 5485"/>
                  <a:gd name="T29" fmla="*/ 184 h 316"/>
                  <a:gd name="T30" fmla="*/ 1418 w 5485"/>
                  <a:gd name="T31" fmla="*/ 207 h 316"/>
                  <a:gd name="T32" fmla="*/ 1789 w 5485"/>
                  <a:gd name="T33" fmla="*/ 238 h 316"/>
                  <a:gd name="T34" fmla="*/ 2431 w 5485"/>
                  <a:gd name="T35" fmla="*/ 164 h 316"/>
                  <a:gd name="T36" fmla="*/ 186 w 5485"/>
                  <a:gd name="T37" fmla="*/ 157 h 316"/>
                  <a:gd name="T38" fmla="*/ 2756 w 5485"/>
                  <a:gd name="T39" fmla="*/ 166 h 316"/>
                  <a:gd name="T40" fmla="*/ 2144 w 5485"/>
                  <a:gd name="T41" fmla="*/ 184 h 316"/>
                  <a:gd name="T42" fmla="*/ 2648 w 5485"/>
                  <a:gd name="T43" fmla="*/ 171 h 316"/>
                  <a:gd name="T44" fmla="*/ 4619 w 5485"/>
                  <a:gd name="T45" fmla="*/ 162 h 316"/>
                  <a:gd name="T46" fmla="*/ 2799 w 5485"/>
                  <a:gd name="T47" fmla="*/ 146 h 316"/>
                  <a:gd name="T48" fmla="*/ 2920 w 5485"/>
                  <a:gd name="T49" fmla="*/ 157 h 316"/>
                  <a:gd name="T50" fmla="*/ 2844 w 5485"/>
                  <a:gd name="T51" fmla="*/ 146 h 316"/>
                  <a:gd name="T52" fmla="*/ 4424 w 5485"/>
                  <a:gd name="T53" fmla="*/ 168 h 316"/>
                  <a:gd name="T54" fmla="*/ 3055 w 5485"/>
                  <a:gd name="T55" fmla="*/ 137 h 316"/>
                  <a:gd name="T56" fmla="*/ 4924 w 5485"/>
                  <a:gd name="T57" fmla="*/ 166 h 316"/>
                  <a:gd name="T58" fmla="*/ 3129 w 5485"/>
                  <a:gd name="T59" fmla="*/ 160 h 316"/>
                  <a:gd name="T60" fmla="*/ 3531 w 5485"/>
                  <a:gd name="T61" fmla="*/ 110 h 316"/>
                  <a:gd name="T62" fmla="*/ 3694 w 5485"/>
                  <a:gd name="T63" fmla="*/ 130 h 316"/>
                  <a:gd name="T64" fmla="*/ 3863 w 5485"/>
                  <a:gd name="T65" fmla="*/ 97 h 316"/>
                  <a:gd name="T66" fmla="*/ 5454 w 5485"/>
                  <a:gd name="T67" fmla="*/ 63 h 316"/>
                  <a:gd name="T68" fmla="*/ 566 w 5485"/>
                  <a:gd name="T69" fmla="*/ 94 h 316"/>
                  <a:gd name="T70" fmla="*/ 1854 w 5485"/>
                  <a:gd name="T71" fmla="*/ 77 h 316"/>
                  <a:gd name="T72" fmla="*/ 1942 w 5485"/>
                  <a:gd name="T73" fmla="*/ 59 h 316"/>
                  <a:gd name="T74" fmla="*/ 4231 w 5485"/>
                  <a:gd name="T75" fmla="*/ 61 h 316"/>
                  <a:gd name="T76" fmla="*/ 243 w 5485"/>
                  <a:gd name="T77" fmla="*/ 110 h 316"/>
                  <a:gd name="T78" fmla="*/ 407 w 5485"/>
                  <a:gd name="T79" fmla="*/ 101 h 316"/>
                  <a:gd name="T80" fmla="*/ 296 w 5485"/>
                  <a:gd name="T81" fmla="*/ 74 h 316"/>
                  <a:gd name="T82" fmla="*/ 4424 w 5485"/>
                  <a:gd name="T83" fmla="*/ 95 h 316"/>
                  <a:gd name="T84" fmla="*/ 2388 w 5485"/>
                  <a:gd name="T85" fmla="*/ 70 h 316"/>
                  <a:gd name="T86" fmla="*/ 4686 w 5485"/>
                  <a:gd name="T87" fmla="*/ 59 h 316"/>
                  <a:gd name="T88" fmla="*/ 752 w 5485"/>
                  <a:gd name="T89" fmla="*/ 90 h 316"/>
                  <a:gd name="T90" fmla="*/ 1078 w 5485"/>
                  <a:gd name="T91" fmla="*/ 65 h 316"/>
                  <a:gd name="T92" fmla="*/ 792 w 5485"/>
                  <a:gd name="T93" fmla="*/ 43 h 316"/>
                  <a:gd name="T94" fmla="*/ 7 w 5485"/>
                  <a:gd name="T95" fmla="*/ 47 h 316"/>
                  <a:gd name="T96" fmla="*/ 4195 w 5485"/>
                  <a:gd name="T97" fmla="*/ 63 h 316"/>
                  <a:gd name="T98" fmla="*/ 3210 w 5485"/>
                  <a:gd name="T99" fmla="*/ 45 h 316"/>
                  <a:gd name="T100" fmla="*/ 5312 w 5485"/>
                  <a:gd name="T101" fmla="*/ 88 h 316"/>
                  <a:gd name="T102" fmla="*/ 5301 w 5485"/>
                  <a:gd name="T103" fmla="*/ 114 h 316"/>
                  <a:gd name="T104" fmla="*/ 5256 w 5485"/>
                  <a:gd name="T105" fmla="*/ 63 h 316"/>
                  <a:gd name="T106" fmla="*/ 5250 w 5485"/>
                  <a:gd name="T107" fmla="*/ 160 h 316"/>
                  <a:gd name="T108" fmla="*/ 5285 w 5485"/>
                  <a:gd name="T109" fmla="*/ 218 h 316"/>
                  <a:gd name="T110" fmla="*/ 5324 w 5485"/>
                  <a:gd name="T111" fmla="*/ 130 h 316"/>
                  <a:gd name="T112" fmla="*/ 2920 w 5485"/>
                  <a:gd name="T113" fmla="*/ 16 h 316"/>
                  <a:gd name="T114" fmla="*/ 2651 w 5485"/>
                  <a:gd name="T115" fmla="*/ 49 h 316"/>
                  <a:gd name="T116" fmla="*/ 2601 w 5485"/>
                  <a:gd name="T117" fmla="*/ 70 h 316"/>
                  <a:gd name="T118" fmla="*/ 5189 w 5485"/>
                  <a:gd name="T119" fmla="*/ 12 h 316"/>
                  <a:gd name="T120" fmla="*/ 1490 w 5485"/>
                  <a:gd name="T121" fmla="*/ 31 h 316"/>
                  <a:gd name="T122" fmla="*/ 1367 w 5485"/>
                  <a:gd name="T123" fmla="*/ 1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5" h="316">
                    <a:moveTo>
                      <a:pt x="629" y="265"/>
                    </a:moveTo>
                    <a:lnTo>
                      <a:pt x="628" y="265"/>
                    </a:lnTo>
                    <a:lnTo>
                      <a:pt x="626" y="267"/>
                    </a:lnTo>
                    <a:lnTo>
                      <a:pt x="624" y="270"/>
                    </a:lnTo>
                    <a:lnTo>
                      <a:pt x="624" y="272"/>
                    </a:lnTo>
                    <a:lnTo>
                      <a:pt x="615" y="279"/>
                    </a:lnTo>
                    <a:lnTo>
                      <a:pt x="602" y="281"/>
                    </a:lnTo>
                    <a:lnTo>
                      <a:pt x="588" y="281"/>
                    </a:lnTo>
                    <a:lnTo>
                      <a:pt x="572" y="279"/>
                    </a:lnTo>
                    <a:lnTo>
                      <a:pt x="555" y="278"/>
                    </a:lnTo>
                    <a:lnTo>
                      <a:pt x="539" y="279"/>
                    </a:lnTo>
                    <a:lnTo>
                      <a:pt x="537" y="274"/>
                    </a:lnTo>
                    <a:lnTo>
                      <a:pt x="536" y="272"/>
                    </a:lnTo>
                    <a:lnTo>
                      <a:pt x="534" y="274"/>
                    </a:lnTo>
                    <a:lnTo>
                      <a:pt x="532" y="276"/>
                    </a:lnTo>
                    <a:lnTo>
                      <a:pt x="530" y="278"/>
                    </a:lnTo>
                    <a:lnTo>
                      <a:pt x="530" y="281"/>
                    </a:lnTo>
                    <a:lnTo>
                      <a:pt x="510" y="287"/>
                    </a:lnTo>
                    <a:lnTo>
                      <a:pt x="494" y="287"/>
                    </a:lnTo>
                    <a:lnTo>
                      <a:pt x="478" y="285"/>
                    </a:lnTo>
                    <a:lnTo>
                      <a:pt x="463" y="283"/>
                    </a:lnTo>
                    <a:lnTo>
                      <a:pt x="445" y="287"/>
                    </a:lnTo>
                    <a:lnTo>
                      <a:pt x="485" y="298"/>
                    </a:lnTo>
                    <a:lnTo>
                      <a:pt x="523" y="303"/>
                    </a:lnTo>
                    <a:lnTo>
                      <a:pt x="559" y="305"/>
                    </a:lnTo>
                    <a:lnTo>
                      <a:pt x="595" y="303"/>
                    </a:lnTo>
                    <a:lnTo>
                      <a:pt x="631" y="299"/>
                    </a:lnTo>
                    <a:lnTo>
                      <a:pt x="671" y="296"/>
                    </a:lnTo>
                    <a:lnTo>
                      <a:pt x="667" y="294"/>
                    </a:lnTo>
                    <a:lnTo>
                      <a:pt x="665" y="292"/>
                    </a:lnTo>
                    <a:lnTo>
                      <a:pt x="664" y="290"/>
                    </a:lnTo>
                    <a:lnTo>
                      <a:pt x="665" y="288"/>
                    </a:lnTo>
                    <a:lnTo>
                      <a:pt x="665" y="287"/>
                    </a:lnTo>
                    <a:lnTo>
                      <a:pt x="667" y="283"/>
                    </a:lnTo>
                    <a:lnTo>
                      <a:pt x="667" y="279"/>
                    </a:lnTo>
                    <a:lnTo>
                      <a:pt x="667" y="274"/>
                    </a:lnTo>
                    <a:lnTo>
                      <a:pt x="653" y="269"/>
                    </a:lnTo>
                    <a:lnTo>
                      <a:pt x="633" y="270"/>
                    </a:lnTo>
                    <a:lnTo>
                      <a:pt x="631" y="267"/>
                    </a:lnTo>
                    <a:lnTo>
                      <a:pt x="629" y="265"/>
                    </a:lnTo>
                    <a:close/>
                    <a:moveTo>
                      <a:pt x="1158" y="263"/>
                    </a:moveTo>
                    <a:lnTo>
                      <a:pt x="1143" y="265"/>
                    </a:lnTo>
                    <a:lnTo>
                      <a:pt x="1136" y="272"/>
                    </a:lnTo>
                    <a:lnTo>
                      <a:pt x="1133" y="283"/>
                    </a:lnTo>
                    <a:lnTo>
                      <a:pt x="1136" y="299"/>
                    </a:lnTo>
                    <a:lnTo>
                      <a:pt x="1145" y="299"/>
                    </a:lnTo>
                    <a:lnTo>
                      <a:pt x="1151" y="294"/>
                    </a:lnTo>
                    <a:lnTo>
                      <a:pt x="1152" y="287"/>
                    </a:lnTo>
                    <a:lnTo>
                      <a:pt x="1154" y="279"/>
                    </a:lnTo>
                    <a:lnTo>
                      <a:pt x="1156" y="270"/>
                    </a:lnTo>
                    <a:lnTo>
                      <a:pt x="1158" y="263"/>
                    </a:lnTo>
                    <a:close/>
                    <a:moveTo>
                      <a:pt x="3771" y="263"/>
                    </a:moveTo>
                    <a:lnTo>
                      <a:pt x="3744" y="267"/>
                    </a:lnTo>
                    <a:lnTo>
                      <a:pt x="3714" y="267"/>
                    </a:lnTo>
                    <a:lnTo>
                      <a:pt x="3681" y="267"/>
                    </a:lnTo>
                    <a:lnTo>
                      <a:pt x="3649" y="270"/>
                    </a:lnTo>
                    <a:lnTo>
                      <a:pt x="3620" y="281"/>
                    </a:lnTo>
                    <a:lnTo>
                      <a:pt x="3616" y="278"/>
                    </a:lnTo>
                    <a:lnTo>
                      <a:pt x="3614" y="276"/>
                    </a:lnTo>
                    <a:lnTo>
                      <a:pt x="3613" y="276"/>
                    </a:lnTo>
                    <a:lnTo>
                      <a:pt x="3613" y="278"/>
                    </a:lnTo>
                    <a:lnTo>
                      <a:pt x="3613" y="279"/>
                    </a:lnTo>
                    <a:lnTo>
                      <a:pt x="3614" y="281"/>
                    </a:lnTo>
                    <a:lnTo>
                      <a:pt x="3616" y="281"/>
                    </a:lnTo>
                    <a:lnTo>
                      <a:pt x="3620" y="281"/>
                    </a:lnTo>
                    <a:lnTo>
                      <a:pt x="3618" y="287"/>
                    </a:lnTo>
                    <a:lnTo>
                      <a:pt x="3616" y="290"/>
                    </a:lnTo>
                    <a:lnTo>
                      <a:pt x="3614" y="294"/>
                    </a:lnTo>
                    <a:lnTo>
                      <a:pt x="3613" y="298"/>
                    </a:lnTo>
                    <a:lnTo>
                      <a:pt x="3613" y="303"/>
                    </a:lnTo>
                    <a:lnTo>
                      <a:pt x="3659" y="305"/>
                    </a:lnTo>
                    <a:lnTo>
                      <a:pt x="3696" y="303"/>
                    </a:lnTo>
                    <a:lnTo>
                      <a:pt x="3724" y="298"/>
                    </a:lnTo>
                    <a:lnTo>
                      <a:pt x="3750" y="285"/>
                    </a:lnTo>
                    <a:lnTo>
                      <a:pt x="3771" y="263"/>
                    </a:lnTo>
                    <a:close/>
                    <a:moveTo>
                      <a:pt x="294" y="252"/>
                    </a:moveTo>
                    <a:lnTo>
                      <a:pt x="288" y="254"/>
                    </a:lnTo>
                    <a:lnTo>
                      <a:pt x="285" y="254"/>
                    </a:lnTo>
                    <a:lnTo>
                      <a:pt x="279" y="256"/>
                    </a:lnTo>
                    <a:lnTo>
                      <a:pt x="276" y="258"/>
                    </a:lnTo>
                    <a:lnTo>
                      <a:pt x="272" y="260"/>
                    </a:lnTo>
                    <a:lnTo>
                      <a:pt x="270" y="263"/>
                    </a:lnTo>
                    <a:lnTo>
                      <a:pt x="270" y="269"/>
                    </a:lnTo>
                    <a:lnTo>
                      <a:pt x="272" y="269"/>
                    </a:lnTo>
                    <a:lnTo>
                      <a:pt x="276" y="270"/>
                    </a:lnTo>
                    <a:lnTo>
                      <a:pt x="279" y="272"/>
                    </a:lnTo>
                    <a:lnTo>
                      <a:pt x="281" y="274"/>
                    </a:lnTo>
                    <a:lnTo>
                      <a:pt x="285" y="274"/>
                    </a:lnTo>
                    <a:lnTo>
                      <a:pt x="288" y="274"/>
                    </a:lnTo>
                    <a:lnTo>
                      <a:pt x="292" y="274"/>
                    </a:lnTo>
                    <a:lnTo>
                      <a:pt x="294" y="272"/>
                    </a:lnTo>
                    <a:lnTo>
                      <a:pt x="296" y="270"/>
                    </a:lnTo>
                    <a:lnTo>
                      <a:pt x="296" y="265"/>
                    </a:lnTo>
                    <a:lnTo>
                      <a:pt x="296" y="260"/>
                    </a:lnTo>
                    <a:lnTo>
                      <a:pt x="294" y="252"/>
                    </a:lnTo>
                    <a:close/>
                    <a:moveTo>
                      <a:pt x="2411" y="242"/>
                    </a:moveTo>
                    <a:lnTo>
                      <a:pt x="2397" y="245"/>
                    </a:lnTo>
                    <a:lnTo>
                      <a:pt x="2401" y="254"/>
                    </a:lnTo>
                    <a:lnTo>
                      <a:pt x="2410" y="260"/>
                    </a:lnTo>
                    <a:lnTo>
                      <a:pt x="2420" y="265"/>
                    </a:lnTo>
                    <a:lnTo>
                      <a:pt x="2433" y="265"/>
                    </a:lnTo>
                    <a:lnTo>
                      <a:pt x="2444" y="265"/>
                    </a:lnTo>
                    <a:lnTo>
                      <a:pt x="2455" y="261"/>
                    </a:lnTo>
                    <a:lnTo>
                      <a:pt x="2458" y="254"/>
                    </a:lnTo>
                    <a:lnTo>
                      <a:pt x="2458" y="243"/>
                    </a:lnTo>
                    <a:lnTo>
                      <a:pt x="2444" y="249"/>
                    </a:lnTo>
                    <a:lnTo>
                      <a:pt x="2433" y="247"/>
                    </a:lnTo>
                    <a:lnTo>
                      <a:pt x="2422" y="243"/>
                    </a:lnTo>
                    <a:lnTo>
                      <a:pt x="2411" y="242"/>
                    </a:lnTo>
                    <a:close/>
                    <a:moveTo>
                      <a:pt x="2309" y="242"/>
                    </a:moveTo>
                    <a:lnTo>
                      <a:pt x="2290" y="242"/>
                    </a:lnTo>
                    <a:lnTo>
                      <a:pt x="2278" y="247"/>
                    </a:lnTo>
                    <a:lnTo>
                      <a:pt x="2271" y="258"/>
                    </a:lnTo>
                    <a:lnTo>
                      <a:pt x="2271" y="272"/>
                    </a:lnTo>
                    <a:lnTo>
                      <a:pt x="2281" y="288"/>
                    </a:lnTo>
                    <a:lnTo>
                      <a:pt x="2301" y="305"/>
                    </a:lnTo>
                    <a:lnTo>
                      <a:pt x="2301" y="290"/>
                    </a:lnTo>
                    <a:lnTo>
                      <a:pt x="2305" y="279"/>
                    </a:lnTo>
                    <a:lnTo>
                      <a:pt x="2310" y="272"/>
                    </a:lnTo>
                    <a:lnTo>
                      <a:pt x="2318" y="265"/>
                    </a:lnTo>
                    <a:lnTo>
                      <a:pt x="2325" y="258"/>
                    </a:lnTo>
                    <a:lnTo>
                      <a:pt x="2328" y="247"/>
                    </a:lnTo>
                    <a:lnTo>
                      <a:pt x="2309" y="242"/>
                    </a:lnTo>
                    <a:close/>
                    <a:moveTo>
                      <a:pt x="2774" y="234"/>
                    </a:moveTo>
                    <a:lnTo>
                      <a:pt x="2758" y="234"/>
                    </a:lnTo>
                    <a:lnTo>
                      <a:pt x="2743" y="238"/>
                    </a:lnTo>
                    <a:lnTo>
                      <a:pt x="2731" y="245"/>
                    </a:lnTo>
                    <a:lnTo>
                      <a:pt x="2722" y="254"/>
                    </a:lnTo>
                    <a:lnTo>
                      <a:pt x="2720" y="267"/>
                    </a:lnTo>
                    <a:lnTo>
                      <a:pt x="2727" y="278"/>
                    </a:lnTo>
                    <a:lnTo>
                      <a:pt x="2738" y="283"/>
                    </a:lnTo>
                    <a:lnTo>
                      <a:pt x="2752" y="283"/>
                    </a:lnTo>
                    <a:lnTo>
                      <a:pt x="2768" y="279"/>
                    </a:lnTo>
                    <a:lnTo>
                      <a:pt x="2785" y="274"/>
                    </a:lnTo>
                    <a:lnTo>
                      <a:pt x="2801" y="270"/>
                    </a:lnTo>
                    <a:lnTo>
                      <a:pt x="2815" y="269"/>
                    </a:lnTo>
                    <a:lnTo>
                      <a:pt x="2812" y="238"/>
                    </a:lnTo>
                    <a:lnTo>
                      <a:pt x="2803" y="236"/>
                    </a:lnTo>
                    <a:lnTo>
                      <a:pt x="2790" y="234"/>
                    </a:lnTo>
                    <a:lnTo>
                      <a:pt x="2774" y="234"/>
                    </a:lnTo>
                    <a:close/>
                    <a:moveTo>
                      <a:pt x="2680" y="233"/>
                    </a:moveTo>
                    <a:lnTo>
                      <a:pt x="2640" y="240"/>
                    </a:lnTo>
                    <a:lnTo>
                      <a:pt x="2603" y="243"/>
                    </a:lnTo>
                    <a:lnTo>
                      <a:pt x="2565" y="247"/>
                    </a:lnTo>
                    <a:lnTo>
                      <a:pt x="2523" y="247"/>
                    </a:lnTo>
                    <a:lnTo>
                      <a:pt x="2476" y="251"/>
                    </a:lnTo>
                    <a:lnTo>
                      <a:pt x="2482" y="267"/>
                    </a:lnTo>
                    <a:lnTo>
                      <a:pt x="2491" y="278"/>
                    </a:lnTo>
                    <a:lnTo>
                      <a:pt x="2502" y="281"/>
                    </a:lnTo>
                    <a:lnTo>
                      <a:pt x="2516" y="283"/>
                    </a:lnTo>
                    <a:lnTo>
                      <a:pt x="2532" y="281"/>
                    </a:lnTo>
                    <a:lnTo>
                      <a:pt x="2534" y="287"/>
                    </a:lnTo>
                    <a:lnTo>
                      <a:pt x="2536" y="288"/>
                    </a:lnTo>
                    <a:lnTo>
                      <a:pt x="2538" y="287"/>
                    </a:lnTo>
                    <a:lnTo>
                      <a:pt x="2539" y="285"/>
                    </a:lnTo>
                    <a:lnTo>
                      <a:pt x="2541" y="283"/>
                    </a:lnTo>
                    <a:lnTo>
                      <a:pt x="2541" y="279"/>
                    </a:lnTo>
                    <a:lnTo>
                      <a:pt x="2548" y="281"/>
                    </a:lnTo>
                    <a:lnTo>
                      <a:pt x="2557" y="281"/>
                    </a:lnTo>
                    <a:lnTo>
                      <a:pt x="2565" y="283"/>
                    </a:lnTo>
                    <a:lnTo>
                      <a:pt x="2572" y="285"/>
                    </a:lnTo>
                    <a:lnTo>
                      <a:pt x="2575" y="290"/>
                    </a:lnTo>
                    <a:lnTo>
                      <a:pt x="2575" y="301"/>
                    </a:lnTo>
                    <a:lnTo>
                      <a:pt x="2572" y="316"/>
                    </a:lnTo>
                    <a:lnTo>
                      <a:pt x="2581" y="314"/>
                    </a:lnTo>
                    <a:lnTo>
                      <a:pt x="2592" y="312"/>
                    </a:lnTo>
                    <a:lnTo>
                      <a:pt x="2601" y="308"/>
                    </a:lnTo>
                    <a:lnTo>
                      <a:pt x="2603" y="299"/>
                    </a:lnTo>
                    <a:lnTo>
                      <a:pt x="2612" y="298"/>
                    </a:lnTo>
                    <a:lnTo>
                      <a:pt x="2613" y="290"/>
                    </a:lnTo>
                    <a:lnTo>
                      <a:pt x="2615" y="283"/>
                    </a:lnTo>
                    <a:lnTo>
                      <a:pt x="2617" y="274"/>
                    </a:lnTo>
                    <a:lnTo>
                      <a:pt x="2619" y="269"/>
                    </a:lnTo>
                    <a:lnTo>
                      <a:pt x="2624" y="263"/>
                    </a:lnTo>
                    <a:lnTo>
                      <a:pt x="2628" y="274"/>
                    </a:lnTo>
                    <a:lnTo>
                      <a:pt x="2633" y="278"/>
                    </a:lnTo>
                    <a:lnTo>
                      <a:pt x="2642" y="274"/>
                    </a:lnTo>
                    <a:lnTo>
                      <a:pt x="2651" y="269"/>
                    </a:lnTo>
                    <a:lnTo>
                      <a:pt x="2662" y="260"/>
                    </a:lnTo>
                    <a:lnTo>
                      <a:pt x="2671" y="249"/>
                    </a:lnTo>
                    <a:lnTo>
                      <a:pt x="2676" y="240"/>
                    </a:lnTo>
                    <a:lnTo>
                      <a:pt x="2680" y="233"/>
                    </a:lnTo>
                    <a:close/>
                    <a:moveTo>
                      <a:pt x="1436" y="220"/>
                    </a:moveTo>
                    <a:lnTo>
                      <a:pt x="1423" y="222"/>
                    </a:lnTo>
                    <a:lnTo>
                      <a:pt x="1412" y="227"/>
                    </a:lnTo>
                    <a:lnTo>
                      <a:pt x="1405" y="238"/>
                    </a:lnTo>
                    <a:lnTo>
                      <a:pt x="1414" y="238"/>
                    </a:lnTo>
                    <a:lnTo>
                      <a:pt x="1427" y="240"/>
                    </a:lnTo>
                    <a:lnTo>
                      <a:pt x="1441" y="242"/>
                    </a:lnTo>
                    <a:lnTo>
                      <a:pt x="1454" y="240"/>
                    </a:lnTo>
                    <a:lnTo>
                      <a:pt x="1464" y="234"/>
                    </a:lnTo>
                    <a:lnTo>
                      <a:pt x="1472" y="224"/>
                    </a:lnTo>
                    <a:lnTo>
                      <a:pt x="1463" y="224"/>
                    </a:lnTo>
                    <a:lnTo>
                      <a:pt x="1450" y="222"/>
                    </a:lnTo>
                    <a:lnTo>
                      <a:pt x="1436" y="220"/>
                    </a:lnTo>
                    <a:close/>
                    <a:moveTo>
                      <a:pt x="1549" y="220"/>
                    </a:moveTo>
                    <a:lnTo>
                      <a:pt x="1524" y="227"/>
                    </a:lnTo>
                    <a:lnTo>
                      <a:pt x="1506" y="236"/>
                    </a:lnTo>
                    <a:lnTo>
                      <a:pt x="1491" y="247"/>
                    </a:lnTo>
                    <a:lnTo>
                      <a:pt x="1479" y="256"/>
                    </a:lnTo>
                    <a:lnTo>
                      <a:pt x="1464" y="265"/>
                    </a:lnTo>
                    <a:lnTo>
                      <a:pt x="1443" y="272"/>
                    </a:lnTo>
                    <a:lnTo>
                      <a:pt x="1463" y="279"/>
                    </a:lnTo>
                    <a:lnTo>
                      <a:pt x="1479" y="279"/>
                    </a:lnTo>
                    <a:lnTo>
                      <a:pt x="1495" y="270"/>
                    </a:lnTo>
                    <a:lnTo>
                      <a:pt x="1510" y="258"/>
                    </a:lnTo>
                    <a:lnTo>
                      <a:pt x="1522" y="243"/>
                    </a:lnTo>
                    <a:lnTo>
                      <a:pt x="1537" y="231"/>
                    </a:lnTo>
                    <a:lnTo>
                      <a:pt x="1549" y="220"/>
                    </a:lnTo>
                    <a:close/>
                    <a:moveTo>
                      <a:pt x="3032" y="206"/>
                    </a:moveTo>
                    <a:lnTo>
                      <a:pt x="3017" y="215"/>
                    </a:lnTo>
                    <a:lnTo>
                      <a:pt x="3003" y="225"/>
                    </a:lnTo>
                    <a:lnTo>
                      <a:pt x="2990" y="240"/>
                    </a:lnTo>
                    <a:lnTo>
                      <a:pt x="2979" y="254"/>
                    </a:lnTo>
                    <a:lnTo>
                      <a:pt x="2976" y="267"/>
                    </a:lnTo>
                    <a:lnTo>
                      <a:pt x="2979" y="279"/>
                    </a:lnTo>
                    <a:lnTo>
                      <a:pt x="2990" y="270"/>
                    </a:lnTo>
                    <a:lnTo>
                      <a:pt x="3005" y="267"/>
                    </a:lnTo>
                    <a:lnTo>
                      <a:pt x="3023" y="269"/>
                    </a:lnTo>
                    <a:lnTo>
                      <a:pt x="3043" y="269"/>
                    </a:lnTo>
                    <a:lnTo>
                      <a:pt x="3062" y="267"/>
                    </a:lnTo>
                    <a:lnTo>
                      <a:pt x="3080" y="260"/>
                    </a:lnTo>
                    <a:lnTo>
                      <a:pt x="3079" y="251"/>
                    </a:lnTo>
                    <a:lnTo>
                      <a:pt x="3079" y="240"/>
                    </a:lnTo>
                    <a:lnTo>
                      <a:pt x="3075" y="233"/>
                    </a:lnTo>
                    <a:lnTo>
                      <a:pt x="3070" y="231"/>
                    </a:lnTo>
                    <a:lnTo>
                      <a:pt x="3066" y="243"/>
                    </a:lnTo>
                    <a:lnTo>
                      <a:pt x="3061" y="249"/>
                    </a:lnTo>
                    <a:lnTo>
                      <a:pt x="3053" y="247"/>
                    </a:lnTo>
                    <a:lnTo>
                      <a:pt x="3046" y="242"/>
                    </a:lnTo>
                    <a:lnTo>
                      <a:pt x="3039" y="233"/>
                    </a:lnTo>
                    <a:lnTo>
                      <a:pt x="3034" y="220"/>
                    </a:lnTo>
                    <a:lnTo>
                      <a:pt x="3032" y="206"/>
                    </a:lnTo>
                    <a:close/>
                    <a:moveTo>
                      <a:pt x="3519" y="196"/>
                    </a:moveTo>
                    <a:lnTo>
                      <a:pt x="3504" y="196"/>
                    </a:lnTo>
                    <a:lnTo>
                      <a:pt x="3490" y="198"/>
                    </a:lnTo>
                    <a:lnTo>
                      <a:pt x="3479" y="206"/>
                    </a:lnTo>
                    <a:lnTo>
                      <a:pt x="3472" y="215"/>
                    </a:lnTo>
                    <a:lnTo>
                      <a:pt x="3465" y="216"/>
                    </a:lnTo>
                    <a:lnTo>
                      <a:pt x="3461" y="229"/>
                    </a:lnTo>
                    <a:lnTo>
                      <a:pt x="3454" y="238"/>
                    </a:lnTo>
                    <a:lnTo>
                      <a:pt x="3452" y="251"/>
                    </a:lnTo>
                    <a:lnTo>
                      <a:pt x="3463" y="258"/>
                    </a:lnTo>
                    <a:lnTo>
                      <a:pt x="3472" y="256"/>
                    </a:lnTo>
                    <a:lnTo>
                      <a:pt x="3479" y="249"/>
                    </a:lnTo>
                    <a:lnTo>
                      <a:pt x="3483" y="238"/>
                    </a:lnTo>
                    <a:lnTo>
                      <a:pt x="3481" y="225"/>
                    </a:lnTo>
                    <a:lnTo>
                      <a:pt x="3472" y="215"/>
                    </a:lnTo>
                    <a:lnTo>
                      <a:pt x="3484" y="211"/>
                    </a:lnTo>
                    <a:lnTo>
                      <a:pt x="3492" y="211"/>
                    </a:lnTo>
                    <a:lnTo>
                      <a:pt x="3495" y="216"/>
                    </a:lnTo>
                    <a:lnTo>
                      <a:pt x="3497" y="224"/>
                    </a:lnTo>
                    <a:lnTo>
                      <a:pt x="3497" y="231"/>
                    </a:lnTo>
                    <a:lnTo>
                      <a:pt x="3499" y="238"/>
                    </a:lnTo>
                    <a:lnTo>
                      <a:pt x="3501" y="245"/>
                    </a:lnTo>
                    <a:lnTo>
                      <a:pt x="3508" y="249"/>
                    </a:lnTo>
                    <a:lnTo>
                      <a:pt x="3521" y="249"/>
                    </a:lnTo>
                    <a:lnTo>
                      <a:pt x="3528" y="234"/>
                    </a:lnTo>
                    <a:lnTo>
                      <a:pt x="3533" y="218"/>
                    </a:lnTo>
                    <a:lnTo>
                      <a:pt x="3540" y="202"/>
                    </a:lnTo>
                    <a:lnTo>
                      <a:pt x="3531" y="198"/>
                    </a:lnTo>
                    <a:lnTo>
                      <a:pt x="3519" y="196"/>
                    </a:lnTo>
                    <a:close/>
                    <a:moveTo>
                      <a:pt x="4933" y="195"/>
                    </a:moveTo>
                    <a:lnTo>
                      <a:pt x="4918" y="198"/>
                    </a:lnTo>
                    <a:lnTo>
                      <a:pt x="4902" y="202"/>
                    </a:lnTo>
                    <a:lnTo>
                      <a:pt x="4904" y="216"/>
                    </a:lnTo>
                    <a:lnTo>
                      <a:pt x="4911" y="225"/>
                    </a:lnTo>
                    <a:lnTo>
                      <a:pt x="4922" y="229"/>
                    </a:lnTo>
                    <a:lnTo>
                      <a:pt x="4935" y="227"/>
                    </a:lnTo>
                    <a:lnTo>
                      <a:pt x="4945" y="222"/>
                    </a:lnTo>
                    <a:lnTo>
                      <a:pt x="4953" y="213"/>
                    </a:lnTo>
                    <a:lnTo>
                      <a:pt x="4954" y="202"/>
                    </a:lnTo>
                    <a:lnTo>
                      <a:pt x="4945" y="196"/>
                    </a:lnTo>
                    <a:lnTo>
                      <a:pt x="4933" y="195"/>
                    </a:lnTo>
                    <a:close/>
                    <a:moveTo>
                      <a:pt x="5027" y="195"/>
                    </a:moveTo>
                    <a:lnTo>
                      <a:pt x="5009" y="196"/>
                    </a:lnTo>
                    <a:lnTo>
                      <a:pt x="4991" y="198"/>
                    </a:lnTo>
                    <a:lnTo>
                      <a:pt x="4971" y="198"/>
                    </a:lnTo>
                    <a:lnTo>
                      <a:pt x="4978" y="211"/>
                    </a:lnTo>
                    <a:lnTo>
                      <a:pt x="4991" y="218"/>
                    </a:lnTo>
                    <a:lnTo>
                      <a:pt x="5007" y="222"/>
                    </a:lnTo>
                    <a:lnTo>
                      <a:pt x="5023" y="222"/>
                    </a:lnTo>
                    <a:lnTo>
                      <a:pt x="5041" y="216"/>
                    </a:lnTo>
                    <a:lnTo>
                      <a:pt x="5055" y="211"/>
                    </a:lnTo>
                    <a:lnTo>
                      <a:pt x="5066" y="200"/>
                    </a:lnTo>
                    <a:lnTo>
                      <a:pt x="5046" y="195"/>
                    </a:lnTo>
                    <a:lnTo>
                      <a:pt x="5027" y="195"/>
                    </a:lnTo>
                    <a:close/>
                    <a:moveTo>
                      <a:pt x="5185" y="187"/>
                    </a:moveTo>
                    <a:lnTo>
                      <a:pt x="5165" y="196"/>
                    </a:lnTo>
                    <a:lnTo>
                      <a:pt x="5149" y="196"/>
                    </a:lnTo>
                    <a:lnTo>
                      <a:pt x="5133" y="195"/>
                    </a:lnTo>
                    <a:lnTo>
                      <a:pt x="5120" y="191"/>
                    </a:lnTo>
                    <a:lnTo>
                      <a:pt x="5108" y="187"/>
                    </a:lnTo>
                    <a:lnTo>
                      <a:pt x="5097" y="189"/>
                    </a:lnTo>
                    <a:lnTo>
                      <a:pt x="5084" y="198"/>
                    </a:lnTo>
                    <a:lnTo>
                      <a:pt x="5088" y="209"/>
                    </a:lnTo>
                    <a:lnTo>
                      <a:pt x="5097" y="218"/>
                    </a:lnTo>
                    <a:lnTo>
                      <a:pt x="5110" y="222"/>
                    </a:lnTo>
                    <a:lnTo>
                      <a:pt x="5126" y="224"/>
                    </a:lnTo>
                    <a:lnTo>
                      <a:pt x="5144" y="222"/>
                    </a:lnTo>
                    <a:lnTo>
                      <a:pt x="5160" y="216"/>
                    </a:lnTo>
                    <a:lnTo>
                      <a:pt x="5173" y="209"/>
                    </a:lnTo>
                    <a:lnTo>
                      <a:pt x="5182" y="198"/>
                    </a:lnTo>
                    <a:lnTo>
                      <a:pt x="5185" y="187"/>
                    </a:lnTo>
                    <a:close/>
                    <a:moveTo>
                      <a:pt x="3883" y="187"/>
                    </a:moveTo>
                    <a:lnTo>
                      <a:pt x="3849" y="195"/>
                    </a:lnTo>
                    <a:lnTo>
                      <a:pt x="3852" y="215"/>
                    </a:lnTo>
                    <a:lnTo>
                      <a:pt x="3885" y="209"/>
                    </a:lnTo>
                    <a:lnTo>
                      <a:pt x="3883" y="187"/>
                    </a:lnTo>
                    <a:close/>
                    <a:moveTo>
                      <a:pt x="4076" y="187"/>
                    </a:moveTo>
                    <a:lnTo>
                      <a:pt x="4053" y="187"/>
                    </a:lnTo>
                    <a:lnTo>
                      <a:pt x="4031" y="193"/>
                    </a:lnTo>
                    <a:lnTo>
                      <a:pt x="4015" y="206"/>
                    </a:lnTo>
                    <a:lnTo>
                      <a:pt x="4035" y="206"/>
                    </a:lnTo>
                    <a:lnTo>
                      <a:pt x="4058" y="207"/>
                    </a:lnTo>
                    <a:lnTo>
                      <a:pt x="4083" y="206"/>
                    </a:lnTo>
                    <a:lnTo>
                      <a:pt x="4107" y="204"/>
                    </a:lnTo>
                    <a:lnTo>
                      <a:pt x="4128" y="198"/>
                    </a:lnTo>
                    <a:lnTo>
                      <a:pt x="4143" y="191"/>
                    </a:lnTo>
                    <a:lnTo>
                      <a:pt x="4121" y="191"/>
                    </a:lnTo>
                    <a:lnTo>
                      <a:pt x="4100" y="189"/>
                    </a:lnTo>
                    <a:lnTo>
                      <a:pt x="4076" y="187"/>
                    </a:lnTo>
                    <a:close/>
                    <a:moveTo>
                      <a:pt x="499" y="184"/>
                    </a:moveTo>
                    <a:lnTo>
                      <a:pt x="418" y="184"/>
                    </a:lnTo>
                    <a:lnTo>
                      <a:pt x="337" y="191"/>
                    </a:lnTo>
                    <a:lnTo>
                      <a:pt x="389" y="198"/>
                    </a:lnTo>
                    <a:lnTo>
                      <a:pt x="436" y="204"/>
                    </a:lnTo>
                    <a:lnTo>
                      <a:pt x="478" y="206"/>
                    </a:lnTo>
                    <a:lnTo>
                      <a:pt x="516" y="207"/>
                    </a:lnTo>
                    <a:lnTo>
                      <a:pt x="554" y="209"/>
                    </a:lnTo>
                    <a:lnTo>
                      <a:pt x="593" y="211"/>
                    </a:lnTo>
                    <a:lnTo>
                      <a:pt x="635" y="218"/>
                    </a:lnTo>
                    <a:lnTo>
                      <a:pt x="631" y="222"/>
                    </a:lnTo>
                    <a:lnTo>
                      <a:pt x="629" y="224"/>
                    </a:lnTo>
                    <a:lnTo>
                      <a:pt x="629" y="225"/>
                    </a:lnTo>
                    <a:lnTo>
                      <a:pt x="631" y="225"/>
                    </a:lnTo>
                    <a:lnTo>
                      <a:pt x="633" y="225"/>
                    </a:lnTo>
                    <a:lnTo>
                      <a:pt x="633" y="225"/>
                    </a:lnTo>
                    <a:lnTo>
                      <a:pt x="635" y="222"/>
                    </a:lnTo>
                    <a:lnTo>
                      <a:pt x="635" y="218"/>
                    </a:lnTo>
                    <a:lnTo>
                      <a:pt x="642" y="211"/>
                    </a:lnTo>
                    <a:lnTo>
                      <a:pt x="653" y="209"/>
                    </a:lnTo>
                    <a:lnTo>
                      <a:pt x="665" y="209"/>
                    </a:lnTo>
                    <a:lnTo>
                      <a:pt x="682" y="209"/>
                    </a:lnTo>
                    <a:lnTo>
                      <a:pt x="696" y="211"/>
                    </a:lnTo>
                    <a:lnTo>
                      <a:pt x="710" y="211"/>
                    </a:lnTo>
                    <a:lnTo>
                      <a:pt x="721" y="207"/>
                    </a:lnTo>
                    <a:lnTo>
                      <a:pt x="730" y="200"/>
                    </a:lnTo>
                    <a:lnTo>
                      <a:pt x="734" y="187"/>
                    </a:lnTo>
                    <a:lnTo>
                      <a:pt x="658" y="189"/>
                    </a:lnTo>
                    <a:lnTo>
                      <a:pt x="581" y="187"/>
                    </a:lnTo>
                    <a:lnTo>
                      <a:pt x="499" y="184"/>
                    </a:lnTo>
                    <a:close/>
                    <a:moveTo>
                      <a:pt x="2770" y="184"/>
                    </a:moveTo>
                    <a:lnTo>
                      <a:pt x="2752" y="186"/>
                    </a:lnTo>
                    <a:lnTo>
                      <a:pt x="2756" y="207"/>
                    </a:lnTo>
                    <a:lnTo>
                      <a:pt x="2772" y="204"/>
                    </a:lnTo>
                    <a:lnTo>
                      <a:pt x="2770" y="184"/>
                    </a:lnTo>
                    <a:close/>
                    <a:moveTo>
                      <a:pt x="4276" y="182"/>
                    </a:moveTo>
                    <a:lnTo>
                      <a:pt x="4242" y="184"/>
                    </a:lnTo>
                    <a:lnTo>
                      <a:pt x="4202" y="189"/>
                    </a:lnTo>
                    <a:lnTo>
                      <a:pt x="4208" y="200"/>
                    </a:lnTo>
                    <a:lnTo>
                      <a:pt x="4215" y="206"/>
                    </a:lnTo>
                    <a:lnTo>
                      <a:pt x="4226" y="207"/>
                    </a:lnTo>
                    <a:lnTo>
                      <a:pt x="4238" y="206"/>
                    </a:lnTo>
                    <a:lnTo>
                      <a:pt x="4251" y="204"/>
                    </a:lnTo>
                    <a:lnTo>
                      <a:pt x="4264" y="202"/>
                    </a:lnTo>
                    <a:lnTo>
                      <a:pt x="4276" y="202"/>
                    </a:lnTo>
                    <a:lnTo>
                      <a:pt x="4285" y="206"/>
                    </a:lnTo>
                    <a:lnTo>
                      <a:pt x="4293" y="215"/>
                    </a:lnTo>
                    <a:lnTo>
                      <a:pt x="4276" y="224"/>
                    </a:lnTo>
                    <a:lnTo>
                      <a:pt x="4265" y="231"/>
                    </a:lnTo>
                    <a:lnTo>
                      <a:pt x="4256" y="236"/>
                    </a:lnTo>
                    <a:lnTo>
                      <a:pt x="4244" y="238"/>
                    </a:lnTo>
                    <a:lnTo>
                      <a:pt x="4226" y="238"/>
                    </a:lnTo>
                    <a:lnTo>
                      <a:pt x="4161" y="242"/>
                    </a:lnTo>
                    <a:lnTo>
                      <a:pt x="4096" y="242"/>
                    </a:lnTo>
                    <a:lnTo>
                      <a:pt x="4033" y="242"/>
                    </a:lnTo>
                    <a:lnTo>
                      <a:pt x="3970" y="243"/>
                    </a:lnTo>
                    <a:lnTo>
                      <a:pt x="3907" y="249"/>
                    </a:lnTo>
                    <a:lnTo>
                      <a:pt x="3845" y="261"/>
                    </a:lnTo>
                    <a:lnTo>
                      <a:pt x="3784" y="281"/>
                    </a:lnTo>
                    <a:lnTo>
                      <a:pt x="3925" y="283"/>
                    </a:lnTo>
                    <a:lnTo>
                      <a:pt x="4065" y="278"/>
                    </a:lnTo>
                    <a:lnTo>
                      <a:pt x="4206" y="269"/>
                    </a:lnTo>
                    <a:lnTo>
                      <a:pt x="4347" y="261"/>
                    </a:lnTo>
                    <a:lnTo>
                      <a:pt x="4487" y="260"/>
                    </a:lnTo>
                    <a:lnTo>
                      <a:pt x="4626" y="265"/>
                    </a:lnTo>
                    <a:lnTo>
                      <a:pt x="4623" y="269"/>
                    </a:lnTo>
                    <a:lnTo>
                      <a:pt x="4623" y="270"/>
                    </a:lnTo>
                    <a:lnTo>
                      <a:pt x="4623" y="272"/>
                    </a:lnTo>
                    <a:lnTo>
                      <a:pt x="4623" y="272"/>
                    </a:lnTo>
                    <a:lnTo>
                      <a:pt x="4624" y="272"/>
                    </a:lnTo>
                    <a:lnTo>
                      <a:pt x="4626" y="272"/>
                    </a:lnTo>
                    <a:lnTo>
                      <a:pt x="4626" y="269"/>
                    </a:lnTo>
                    <a:lnTo>
                      <a:pt x="4626" y="265"/>
                    </a:lnTo>
                    <a:lnTo>
                      <a:pt x="4660" y="252"/>
                    </a:lnTo>
                    <a:lnTo>
                      <a:pt x="4695" y="247"/>
                    </a:lnTo>
                    <a:lnTo>
                      <a:pt x="4729" y="245"/>
                    </a:lnTo>
                    <a:lnTo>
                      <a:pt x="4761" y="245"/>
                    </a:lnTo>
                    <a:lnTo>
                      <a:pt x="4792" y="243"/>
                    </a:lnTo>
                    <a:lnTo>
                      <a:pt x="4819" y="238"/>
                    </a:lnTo>
                    <a:lnTo>
                      <a:pt x="4846" y="227"/>
                    </a:lnTo>
                    <a:lnTo>
                      <a:pt x="4870" y="207"/>
                    </a:lnTo>
                    <a:lnTo>
                      <a:pt x="4837" y="207"/>
                    </a:lnTo>
                    <a:lnTo>
                      <a:pt x="4799" y="207"/>
                    </a:lnTo>
                    <a:lnTo>
                      <a:pt x="4756" y="211"/>
                    </a:lnTo>
                    <a:lnTo>
                      <a:pt x="4707" y="215"/>
                    </a:lnTo>
                    <a:lnTo>
                      <a:pt x="4655" y="218"/>
                    </a:lnTo>
                    <a:lnTo>
                      <a:pt x="4603" y="224"/>
                    </a:lnTo>
                    <a:lnTo>
                      <a:pt x="4550" y="227"/>
                    </a:lnTo>
                    <a:lnTo>
                      <a:pt x="4498" y="229"/>
                    </a:lnTo>
                    <a:lnTo>
                      <a:pt x="4449" y="231"/>
                    </a:lnTo>
                    <a:lnTo>
                      <a:pt x="4403" y="231"/>
                    </a:lnTo>
                    <a:lnTo>
                      <a:pt x="4361" y="227"/>
                    </a:lnTo>
                    <a:lnTo>
                      <a:pt x="4327" y="222"/>
                    </a:lnTo>
                    <a:lnTo>
                      <a:pt x="4300" y="213"/>
                    </a:lnTo>
                    <a:lnTo>
                      <a:pt x="4314" y="207"/>
                    </a:lnTo>
                    <a:lnTo>
                      <a:pt x="4325" y="198"/>
                    </a:lnTo>
                    <a:lnTo>
                      <a:pt x="4332" y="186"/>
                    </a:lnTo>
                    <a:lnTo>
                      <a:pt x="4305" y="182"/>
                    </a:lnTo>
                    <a:lnTo>
                      <a:pt x="4276" y="182"/>
                    </a:lnTo>
                    <a:close/>
                    <a:moveTo>
                      <a:pt x="1010" y="178"/>
                    </a:moveTo>
                    <a:lnTo>
                      <a:pt x="972" y="178"/>
                    </a:lnTo>
                    <a:lnTo>
                      <a:pt x="934" y="184"/>
                    </a:lnTo>
                    <a:lnTo>
                      <a:pt x="900" y="198"/>
                    </a:lnTo>
                    <a:lnTo>
                      <a:pt x="925" y="198"/>
                    </a:lnTo>
                    <a:lnTo>
                      <a:pt x="956" y="200"/>
                    </a:lnTo>
                    <a:lnTo>
                      <a:pt x="990" y="206"/>
                    </a:lnTo>
                    <a:lnTo>
                      <a:pt x="1028" y="209"/>
                    </a:lnTo>
                    <a:lnTo>
                      <a:pt x="1066" y="209"/>
                    </a:lnTo>
                    <a:lnTo>
                      <a:pt x="1104" y="206"/>
                    </a:lnTo>
                    <a:lnTo>
                      <a:pt x="1140" y="193"/>
                    </a:lnTo>
                    <a:lnTo>
                      <a:pt x="1095" y="187"/>
                    </a:lnTo>
                    <a:lnTo>
                      <a:pt x="1051" y="182"/>
                    </a:lnTo>
                    <a:lnTo>
                      <a:pt x="1010" y="178"/>
                    </a:lnTo>
                    <a:close/>
                    <a:moveTo>
                      <a:pt x="1948" y="173"/>
                    </a:moveTo>
                    <a:lnTo>
                      <a:pt x="1941" y="177"/>
                    </a:lnTo>
                    <a:lnTo>
                      <a:pt x="1932" y="177"/>
                    </a:lnTo>
                    <a:lnTo>
                      <a:pt x="1923" y="178"/>
                    </a:lnTo>
                    <a:lnTo>
                      <a:pt x="1914" y="180"/>
                    </a:lnTo>
                    <a:lnTo>
                      <a:pt x="1908" y="184"/>
                    </a:lnTo>
                    <a:lnTo>
                      <a:pt x="1908" y="193"/>
                    </a:lnTo>
                    <a:lnTo>
                      <a:pt x="1917" y="198"/>
                    </a:lnTo>
                    <a:lnTo>
                      <a:pt x="1928" y="198"/>
                    </a:lnTo>
                    <a:lnTo>
                      <a:pt x="1939" y="195"/>
                    </a:lnTo>
                    <a:lnTo>
                      <a:pt x="1946" y="187"/>
                    </a:lnTo>
                    <a:lnTo>
                      <a:pt x="1948" y="173"/>
                    </a:lnTo>
                    <a:close/>
                    <a:moveTo>
                      <a:pt x="1872" y="173"/>
                    </a:moveTo>
                    <a:lnTo>
                      <a:pt x="1865" y="173"/>
                    </a:lnTo>
                    <a:lnTo>
                      <a:pt x="1854" y="173"/>
                    </a:lnTo>
                    <a:lnTo>
                      <a:pt x="1836" y="175"/>
                    </a:lnTo>
                    <a:lnTo>
                      <a:pt x="1840" y="187"/>
                    </a:lnTo>
                    <a:lnTo>
                      <a:pt x="1845" y="195"/>
                    </a:lnTo>
                    <a:lnTo>
                      <a:pt x="1854" y="198"/>
                    </a:lnTo>
                    <a:lnTo>
                      <a:pt x="1861" y="204"/>
                    </a:lnTo>
                    <a:lnTo>
                      <a:pt x="1867" y="211"/>
                    </a:lnTo>
                    <a:lnTo>
                      <a:pt x="1867" y="204"/>
                    </a:lnTo>
                    <a:lnTo>
                      <a:pt x="1872" y="198"/>
                    </a:lnTo>
                    <a:lnTo>
                      <a:pt x="1879" y="196"/>
                    </a:lnTo>
                    <a:lnTo>
                      <a:pt x="1886" y="196"/>
                    </a:lnTo>
                    <a:lnTo>
                      <a:pt x="1894" y="195"/>
                    </a:lnTo>
                    <a:lnTo>
                      <a:pt x="1899" y="191"/>
                    </a:lnTo>
                    <a:lnTo>
                      <a:pt x="1901" y="184"/>
                    </a:lnTo>
                    <a:lnTo>
                      <a:pt x="1897" y="173"/>
                    </a:lnTo>
                    <a:lnTo>
                      <a:pt x="1881" y="173"/>
                    </a:lnTo>
                    <a:lnTo>
                      <a:pt x="1872" y="173"/>
                    </a:lnTo>
                    <a:close/>
                    <a:moveTo>
                      <a:pt x="1712" y="166"/>
                    </a:moveTo>
                    <a:lnTo>
                      <a:pt x="1708" y="168"/>
                    </a:lnTo>
                    <a:lnTo>
                      <a:pt x="1706" y="169"/>
                    </a:lnTo>
                    <a:lnTo>
                      <a:pt x="1706" y="173"/>
                    </a:lnTo>
                    <a:lnTo>
                      <a:pt x="1706" y="175"/>
                    </a:lnTo>
                    <a:lnTo>
                      <a:pt x="1641" y="175"/>
                    </a:lnTo>
                    <a:lnTo>
                      <a:pt x="1578" y="180"/>
                    </a:lnTo>
                    <a:lnTo>
                      <a:pt x="1515" y="186"/>
                    </a:lnTo>
                    <a:lnTo>
                      <a:pt x="1513" y="184"/>
                    </a:lnTo>
                    <a:lnTo>
                      <a:pt x="1511" y="182"/>
                    </a:lnTo>
                    <a:lnTo>
                      <a:pt x="1510" y="182"/>
                    </a:lnTo>
                    <a:lnTo>
                      <a:pt x="1457" y="182"/>
                    </a:lnTo>
                    <a:lnTo>
                      <a:pt x="1403" y="184"/>
                    </a:lnTo>
                    <a:lnTo>
                      <a:pt x="1349" y="184"/>
                    </a:lnTo>
                    <a:lnTo>
                      <a:pt x="1295" y="193"/>
                    </a:lnTo>
                    <a:lnTo>
                      <a:pt x="1259" y="193"/>
                    </a:lnTo>
                    <a:lnTo>
                      <a:pt x="1225" y="193"/>
                    </a:lnTo>
                    <a:lnTo>
                      <a:pt x="1190" y="191"/>
                    </a:lnTo>
                    <a:lnTo>
                      <a:pt x="1190" y="189"/>
                    </a:lnTo>
                    <a:lnTo>
                      <a:pt x="1187" y="189"/>
                    </a:lnTo>
                    <a:lnTo>
                      <a:pt x="1183" y="187"/>
                    </a:lnTo>
                    <a:lnTo>
                      <a:pt x="1178" y="187"/>
                    </a:lnTo>
                    <a:lnTo>
                      <a:pt x="1172" y="187"/>
                    </a:lnTo>
                    <a:lnTo>
                      <a:pt x="1167" y="189"/>
                    </a:lnTo>
                    <a:lnTo>
                      <a:pt x="1161" y="191"/>
                    </a:lnTo>
                    <a:lnTo>
                      <a:pt x="1149" y="193"/>
                    </a:lnTo>
                    <a:lnTo>
                      <a:pt x="1152" y="196"/>
                    </a:lnTo>
                    <a:lnTo>
                      <a:pt x="1158" y="198"/>
                    </a:lnTo>
                    <a:lnTo>
                      <a:pt x="1158" y="202"/>
                    </a:lnTo>
                    <a:lnTo>
                      <a:pt x="1160" y="204"/>
                    </a:lnTo>
                    <a:lnTo>
                      <a:pt x="1160" y="207"/>
                    </a:lnTo>
                    <a:lnTo>
                      <a:pt x="1161" y="207"/>
                    </a:lnTo>
                    <a:lnTo>
                      <a:pt x="1181" y="215"/>
                    </a:lnTo>
                    <a:lnTo>
                      <a:pt x="1201" y="215"/>
                    </a:lnTo>
                    <a:lnTo>
                      <a:pt x="1228" y="218"/>
                    </a:lnTo>
                    <a:lnTo>
                      <a:pt x="1257" y="220"/>
                    </a:lnTo>
                    <a:lnTo>
                      <a:pt x="1286" y="216"/>
                    </a:lnTo>
                    <a:lnTo>
                      <a:pt x="1311" y="211"/>
                    </a:lnTo>
                    <a:lnTo>
                      <a:pt x="1360" y="209"/>
                    </a:lnTo>
                    <a:lnTo>
                      <a:pt x="1362" y="211"/>
                    </a:lnTo>
                    <a:lnTo>
                      <a:pt x="1363" y="213"/>
                    </a:lnTo>
                    <a:lnTo>
                      <a:pt x="1367" y="215"/>
                    </a:lnTo>
                    <a:lnTo>
                      <a:pt x="1369" y="215"/>
                    </a:lnTo>
                    <a:lnTo>
                      <a:pt x="1372" y="213"/>
                    </a:lnTo>
                    <a:lnTo>
                      <a:pt x="1374" y="209"/>
                    </a:lnTo>
                    <a:lnTo>
                      <a:pt x="1418" y="207"/>
                    </a:lnTo>
                    <a:lnTo>
                      <a:pt x="1419" y="207"/>
                    </a:lnTo>
                    <a:lnTo>
                      <a:pt x="1421" y="206"/>
                    </a:lnTo>
                    <a:lnTo>
                      <a:pt x="1502" y="211"/>
                    </a:lnTo>
                    <a:lnTo>
                      <a:pt x="1580" y="209"/>
                    </a:lnTo>
                    <a:lnTo>
                      <a:pt x="1654" y="202"/>
                    </a:lnTo>
                    <a:lnTo>
                      <a:pt x="1677" y="204"/>
                    </a:lnTo>
                    <a:lnTo>
                      <a:pt x="1701" y="202"/>
                    </a:lnTo>
                    <a:lnTo>
                      <a:pt x="1722" y="196"/>
                    </a:lnTo>
                    <a:lnTo>
                      <a:pt x="1744" y="186"/>
                    </a:lnTo>
                    <a:lnTo>
                      <a:pt x="1746" y="182"/>
                    </a:lnTo>
                    <a:lnTo>
                      <a:pt x="1760" y="178"/>
                    </a:lnTo>
                    <a:lnTo>
                      <a:pt x="1748" y="178"/>
                    </a:lnTo>
                    <a:lnTo>
                      <a:pt x="1746" y="175"/>
                    </a:lnTo>
                    <a:lnTo>
                      <a:pt x="1744" y="173"/>
                    </a:lnTo>
                    <a:lnTo>
                      <a:pt x="1728" y="168"/>
                    </a:lnTo>
                    <a:lnTo>
                      <a:pt x="1712" y="166"/>
                    </a:lnTo>
                    <a:close/>
                    <a:moveTo>
                      <a:pt x="1780" y="164"/>
                    </a:moveTo>
                    <a:lnTo>
                      <a:pt x="1775" y="166"/>
                    </a:lnTo>
                    <a:lnTo>
                      <a:pt x="1767" y="177"/>
                    </a:lnTo>
                    <a:lnTo>
                      <a:pt x="1780" y="178"/>
                    </a:lnTo>
                    <a:lnTo>
                      <a:pt x="1787" y="182"/>
                    </a:lnTo>
                    <a:lnTo>
                      <a:pt x="1791" y="189"/>
                    </a:lnTo>
                    <a:lnTo>
                      <a:pt x="1793" y="198"/>
                    </a:lnTo>
                    <a:lnTo>
                      <a:pt x="1793" y="207"/>
                    </a:lnTo>
                    <a:lnTo>
                      <a:pt x="1794" y="216"/>
                    </a:lnTo>
                    <a:lnTo>
                      <a:pt x="1800" y="224"/>
                    </a:lnTo>
                    <a:lnTo>
                      <a:pt x="1796" y="224"/>
                    </a:lnTo>
                    <a:lnTo>
                      <a:pt x="1794" y="225"/>
                    </a:lnTo>
                    <a:lnTo>
                      <a:pt x="1793" y="229"/>
                    </a:lnTo>
                    <a:lnTo>
                      <a:pt x="1793" y="233"/>
                    </a:lnTo>
                    <a:lnTo>
                      <a:pt x="1793" y="236"/>
                    </a:lnTo>
                    <a:lnTo>
                      <a:pt x="1789" y="238"/>
                    </a:lnTo>
                    <a:lnTo>
                      <a:pt x="1789" y="242"/>
                    </a:lnTo>
                    <a:lnTo>
                      <a:pt x="1789" y="243"/>
                    </a:lnTo>
                    <a:lnTo>
                      <a:pt x="1789" y="243"/>
                    </a:lnTo>
                    <a:lnTo>
                      <a:pt x="1791" y="243"/>
                    </a:lnTo>
                    <a:lnTo>
                      <a:pt x="1793" y="242"/>
                    </a:lnTo>
                    <a:lnTo>
                      <a:pt x="1793" y="240"/>
                    </a:lnTo>
                    <a:lnTo>
                      <a:pt x="1793" y="236"/>
                    </a:lnTo>
                    <a:lnTo>
                      <a:pt x="1796" y="234"/>
                    </a:lnTo>
                    <a:lnTo>
                      <a:pt x="1798" y="234"/>
                    </a:lnTo>
                    <a:lnTo>
                      <a:pt x="1800" y="231"/>
                    </a:lnTo>
                    <a:lnTo>
                      <a:pt x="1800" y="227"/>
                    </a:lnTo>
                    <a:lnTo>
                      <a:pt x="1800" y="224"/>
                    </a:lnTo>
                    <a:lnTo>
                      <a:pt x="1811" y="222"/>
                    </a:lnTo>
                    <a:lnTo>
                      <a:pt x="1818" y="215"/>
                    </a:lnTo>
                    <a:lnTo>
                      <a:pt x="1822" y="206"/>
                    </a:lnTo>
                    <a:lnTo>
                      <a:pt x="1823" y="196"/>
                    </a:lnTo>
                    <a:lnTo>
                      <a:pt x="1825" y="186"/>
                    </a:lnTo>
                    <a:lnTo>
                      <a:pt x="1829" y="177"/>
                    </a:lnTo>
                    <a:lnTo>
                      <a:pt x="1816" y="182"/>
                    </a:lnTo>
                    <a:lnTo>
                      <a:pt x="1805" y="180"/>
                    </a:lnTo>
                    <a:lnTo>
                      <a:pt x="1796" y="175"/>
                    </a:lnTo>
                    <a:lnTo>
                      <a:pt x="1787" y="168"/>
                    </a:lnTo>
                    <a:lnTo>
                      <a:pt x="1780" y="164"/>
                    </a:lnTo>
                    <a:close/>
                    <a:moveTo>
                      <a:pt x="2388" y="160"/>
                    </a:moveTo>
                    <a:lnTo>
                      <a:pt x="2370" y="166"/>
                    </a:lnTo>
                    <a:lnTo>
                      <a:pt x="2373" y="178"/>
                    </a:lnTo>
                    <a:lnTo>
                      <a:pt x="2382" y="187"/>
                    </a:lnTo>
                    <a:lnTo>
                      <a:pt x="2395" y="191"/>
                    </a:lnTo>
                    <a:lnTo>
                      <a:pt x="2408" y="191"/>
                    </a:lnTo>
                    <a:lnTo>
                      <a:pt x="2419" y="186"/>
                    </a:lnTo>
                    <a:lnTo>
                      <a:pt x="2428" y="177"/>
                    </a:lnTo>
                    <a:lnTo>
                      <a:pt x="2431" y="164"/>
                    </a:lnTo>
                    <a:lnTo>
                      <a:pt x="2417" y="164"/>
                    </a:lnTo>
                    <a:lnTo>
                      <a:pt x="2402" y="160"/>
                    </a:lnTo>
                    <a:lnTo>
                      <a:pt x="2388" y="160"/>
                    </a:lnTo>
                    <a:close/>
                    <a:moveTo>
                      <a:pt x="4734" y="160"/>
                    </a:moveTo>
                    <a:lnTo>
                      <a:pt x="4720" y="162"/>
                    </a:lnTo>
                    <a:lnTo>
                      <a:pt x="4711" y="168"/>
                    </a:lnTo>
                    <a:lnTo>
                      <a:pt x="4704" y="175"/>
                    </a:lnTo>
                    <a:lnTo>
                      <a:pt x="4702" y="187"/>
                    </a:lnTo>
                    <a:lnTo>
                      <a:pt x="4711" y="186"/>
                    </a:lnTo>
                    <a:lnTo>
                      <a:pt x="4720" y="184"/>
                    </a:lnTo>
                    <a:lnTo>
                      <a:pt x="4729" y="182"/>
                    </a:lnTo>
                    <a:lnTo>
                      <a:pt x="4734" y="178"/>
                    </a:lnTo>
                    <a:lnTo>
                      <a:pt x="4736" y="171"/>
                    </a:lnTo>
                    <a:lnTo>
                      <a:pt x="4734" y="160"/>
                    </a:lnTo>
                    <a:close/>
                    <a:moveTo>
                      <a:pt x="4803" y="157"/>
                    </a:moveTo>
                    <a:lnTo>
                      <a:pt x="4792" y="160"/>
                    </a:lnTo>
                    <a:lnTo>
                      <a:pt x="4781" y="162"/>
                    </a:lnTo>
                    <a:lnTo>
                      <a:pt x="4774" y="166"/>
                    </a:lnTo>
                    <a:lnTo>
                      <a:pt x="4770" y="175"/>
                    </a:lnTo>
                    <a:lnTo>
                      <a:pt x="4774" y="177"/>
                    </a:lnTo>
                    <a:lnTo>
                      <a:pt x="4781" y="180"/>
                    </a:lnTo>
                    <a:lnTo>
                      <a:pt x="4790" y="180"/>
                    </a:lnTo>
                    <a:lnTo>
                      <a:pt x="4798" y="180"/>
                    </a:lnTo>
                    <a:lnTo>
                      <a:pt x="4803" y="177"/>
                    </a:lnTo>
                    <a:lnTo>
                      <a:pt x="4805" y="169"/>
                    </a:lnTo>
                    <a:lnTo>
                      <a:pt x="4803" y="157"/>
                    </a:lnTo>
                    <a:close/>
                    <a:moveTo>
                      <a:pt x="213" y="157"/>
                    </a:moveTo>
                    <a:lnTo>
                      <a:pt x="207" y="157"/>
                    </a:lnTo>
                    <a:lnTo>
                      <a:pt x="204" y="159"/>
                    </a:lnTo>
                    <a:lnTo>
                      <a:pt x="200" y="162"/>
                    </a:lnTo>
                    <a:lnTo>
                      <a:pt x="195" y="162"/>
                    </a:lnTo>
                    <a:lnTo>
                      <a:pt x="186" y="157"/>
                    </a:lnTo>
                    <a:lnTo>
                      <a:pt x="187" y="164"/>
                    </a:lnTo>
                    <a:lnTo>
                      <a:pt x="187" y="169"/>
                    </a:lnTo>
                    <a:lnTo>
                      <a:pt x="186" y="173"/>
                    </a:lnTo>
                    <a:lnTo>
                      <a:pt x="184" y="175"/>
                    </a:lnTo>
                    <a:lnTo>
                      <a:pt x="180" y="178"/>
                    </a:lnTo>
                    <a:lnTo>
                      <a:pt x="177" y="180"/>
                    </a:lnTo>
                    <a:lnTo>
                      <a:pt x="173" y="180"/>
                    </a:lnTo>
                    <a:lnTo>
                      <a:pt x="168" y="182"/>
                    </a:lnTo>
                    <a:lnTo>
                      <a:pt x="164" y="184"/>
                    </a:lnTo>
                    <a:lnTo>
                      <a:pt x="162" y="178"/>
                    </a:lnTo>
                    <a:lnTo>
                      <a:pt x="159" y="178"/>
                    </a:lnTo>
                    <a:lnTo>
                      <a:pt x="159" y="178"/>
                    </a:lnTo>
                    <a:lnTo>
                      <a:pt x="157" y="178"/>
                    </a:lnTo>
                    <a:lnTo>
                      <a:pt x="157" y="180"/>
                    </a:lnTo>
                    <a:lnTo>
                      <a:pt x="159" y="182"/>
                    </a:lnTo>
                    <a:lnTo>
                      <a:pt x="160" y="184"/>
                    </a:lnTo>
                    <a:lnTo>
                      <a:pt x="164" y="184"/>
                    </a:lnTo>
                    <a:lnTo>
                      <a:pt x="177" y="193"/>
                    </a:lnTo>
                    <a:lnTo>
                      <a:pt x="191" y="195"/>
                    </a:lnTo>
                    <a:lnTo>
                      <a:pt x="204" y="189"/>
                    </a:lnTo>
                    <a:lnTo>
                      <a:pt x="214" y="178"/>
                    </a:lnTo>
                    <a:lnTo>
                      <a:pt x="222" y="160"/>
                    </a:lnTo>
                    <a:lnTo>
                      <a:pt x="213" y="157"/>
                    </a:lnTo>
                    <a:close/>
                    <a:moveTo>
                      <a:pt x="2758" y="153"/>
                    </a:moveTo>
                    <a:lnTo>
                      <a:pt x="2747" y="157"/>
                    </a:lnTo>
                    <a:lnTo>
                      <a:pt x="2736" y="159"/>
                    </a:lnTo>
                    <a:lnTo>
                      <a:pt x="2729" y="162"/>
                    </a:lnTo>
                    <a:lnTo>
                      <a:pt x="2725" y="171"/>
                    </a:lnTo>
                    <a:lnTo>
                      <a:pt x="2732" y="175"/>
                    </a:lnTo>
                    <a:lnTo>
                      <a:pt x="2741" y="177"/>
                    </a:lnTo>
                    <a:lnTo>
                      <a:pt x="2750" y="173"/>
                    </a:lnTo>
                    <a:lnTo>
                      <a:pt x="2756" y="166"/>
                    </a:lnTo>
                    <a:lnTo>
                      <a:pt x="2758" y="153"/>
                    </a:lnTo>
                    <a:close/>
                    <a:moveTo>
                      <a:pt x="2483" y="153"/>
                    </a:moveTo>
                    <a:lnTo>
                      <a:pt x="2473" y="157"/>
                    </a:lnTo>
                    <a:lnTo>
                      <a:pt x="2471" y="168"/>
                    </a:lnTo>
                    <a:lnTo>
                      <a:pt x="2476" y="173"/>
                    </a:lnTo>
                    <a:lnTo>
                      <a:pt x="2483" y="177"/>
                    </a:lnTo>
                    <a:lnTo>
                      <a:pt x="2492" y="177"/>
                    </a:lnTo>
                    <a:lnTo>
                      <a:pt x="2502" y="173"/>
                    </a:lnTo>
                    <a:lnTo>
                      <a:pt x="2507" y="168"/>
                    </a:lnTo>
                    <a:lnTo>
                      <a:pt x="2507" y="160"/>
                    </a:lnTo>
                    <a:lnTo>
                      <a:pt x="2500" y="159"/>
                    </a:lnTo>
                    <a:lnTo>
                      <a:pt x="2492" y="155"/>
                    </a:lnTo>
                    <a:lnTo>
                      <a:pt x="2483" y="153"/>
                    </a:lnTo>
                    <a:close/>
                    <a:moveTo>
                      <a:pt x="2325" y="153"/>
                    </a:moveTo>
                    <a:lnTo>
                      <a:pt x="2318" y="157"/>
                    </a:lnTo>
                    <a:lnTo>
                      <a:pt x="2307" y="157"/>
                    </a:lnTo>
                    <a:lnTo>
                      <a:pt x="2294" y="159"/>
                    </a:lnTo>
                    <a:lnTo>
                      <a:pt x="2285" y="160"/>
                    </a:lnTo>
                    <a:lnTo>
                      <a:pt x="2278" y="164"/>
                    </a:lnTo>
                    <a:lnTo>
                      <a:pt x="2276" y="173"/>
                    </a:lnTo>
                    <a:lnTo>
                      <a:pt x="2253" y="166"/>
                    </a:lnTo>
                    <a:lnTo>
                      <a:pt x="2224" y="160"/>
                    </a:lnTo>
                    <a:lnTo>
                      <a:pt x="2191" y="159"/>
                    </a:lnTo>
                    <a:lnTo>
                      <a:pt x="2157" y="160"/>
                    </a:lnTo>
                    <a:lnTo>
                      <a:pt x="2126" y="166"/>
                    </a:lnTo>
                    <a:lnTo>
                      <a:pt x="2099" y="171"/>
                    </a:lnTo>
                    <a:lnTo>
                      <a:pt x="2079" y="180"/>
                    </a:lnTo>
                    <a:lnTo>
                      <a:pt x="2085" y="184"/>
                    </a:lnTo>
                    <a:lnTo>
                      <a:pt x="2097" y="184"/>
                    </a:lnTo>
                    <a:lnTo>
                      <a:pt x="2112" y="184"/>
                    </a:lnTo>
                    <a:lnTo>
                      <a:pt x="2128" y="184"/>
                    </a:lnTo>
                    <a:lnTo>
                      <a:pt x="2144" y="184"/>
                    </a:lnTo>
                    <a:lnTo>
                      <a:pt x="2162" y="184"/>
                    </a:lnTo>
                    <a:lnTo>
                      <a:pt x="2177" y="186"/>
                    </a:lnTo>
                    <a:lnTo>
                      <a:pt x="2188" y="191"/>
                    </a:lnTo>
                    <a:lnTo>
                      <a:pt x="2195" y="198"/>
                    </a:lnTo>
                    <a:lnTo>
                      <a:pt x="2195" y="211"/>
                    </a:lnTo>
                    <a:lnTo>
                      <a:pt x="2208" y="195"/>
                    </a:lnTo>
                    <a:lnTo>
                      <a:pt x="2220" y="187"/>
                    </a:lnTo>
                    <a:lnTo>
                      <a:pt x="2233" y="186"/>
                    </a:lnTo>
                    <a:lnTo>
                      <a:pt x="2245" y="189"/>
                    </a:lnTo>
                    <a:lnTo>
                      <a:pt x="2262" y="191"/>
                    </a:lnTo>
                    <a:lnTo>
                      <a:pt x="2280" y="195"/>
                    </a:lnTo>
                    <a:lnTo>
                      <a:pt x="2276" y="173"/>
                    </a:lnTo>
                    <a:lnTo>
                      <a:pt x="2280" y="173"/>
                    </a:lnTo>
                    <a:lnTo>
                      <a:pt x="2281" y="175"/>
                    </a:lnTo>
                    <a:lnTo>
                      <a:pt x="2283" y="178"/>
                    </a:lnTo>
                    <a:lnTo>
                      <a:pt x="2285" y="182"/>
                    </a:lnTo>
                    <a:lnTo>
                      <a:pt x="2285" y="186"/>
                    </a:lnTo>
                    <a:lnTo>
                      <a:pt x="2287" y="189"/>
                    </a:lnTo>
                    <a:lnTo>
                      <a:pt x="2287" y="193"/>
                    </a:lnTo>
                    <a:lnTo>
                      <a:pt x="2301" y="191"/>
                    </a:lnTo>
                    <a:lnTo>
                      <a:pt x="2314" y="186"/>
                    </a:lnTo>
                    <a:lnTo>
                      <a:pt x="2323" y="180"/>
                    </a:lnTo>
                    <a:lnTo>
                      <a:pt x="2327" y="169"/>
                    </a:lnTo>
                    <a:lnTo>
                      <a:pt x="2325" y="153"/>
                    </a:lnTo>
                    <a:close/>
                    <a:moveTo>
                      <a:pt x="2662" y="151"/>
                    </a:moveTo>
                    <a:lnTo>
                      <a:pt x="2662" y="155"/>
                    </a:lnTo>
                    <a:lnTo>
                      <a:pt x="2660" y="159"/>
                    </a:lnTo>
                    <a:lnTo>
                      <a:pt x="2658" y="162"/>
                    </a:lnTo>
                    <a:lnTo>
                      <a:pt x="2655" y="164"/>
                    </a:lnTo>
                    <a:lnTo>
                      <a:pt x="2653" y="166"/>
                    </a:lnTo>
                    <a:lnTo>
                      <a:pt x="2649" y="168"/>
                    </a:lnTo>
                    <a:lnTo>
                      <a:pt x="2648" y="171"/>
                    </a:lnTo>
                    <a:lnTo>
                      <a:pt x="2648" y="175"/>
                    </a:lnTo>
                    <a:lnTo>
                      <a:pt x="2651" y="175"/>
                    </a:lnTo>
                    <a:lnTo>
                      <a:pt x="2655" y="177"/>
                    </a:lnTo>
                    <a:lnTo>
                      <a:pt x="2658" y="178"/>
                    </a:lnTo>
                    <a:lnTo>
                      <a:pt x="2662" y="180"/>
                    </a:lnTo>
                    <a:lnTo>
                      <a:pt x="2666" y="182"/>
                    </a:lnTo>
                    <a:lnTo>
                      <a:pt x="2669" y="182"/>
                    </a:lnTo>
                    <a:lnTo>
                      <a:pt x="2675" y="180"/>
                    </a:lnTo>
                    <a:lnTo>
                      <a:pt x="2673" y="171"/>
                    </a:lnTo>
                    <a:lnTo>
                      <a:pt x="2671" y="162"/>
                    </a:lnTo>
                    <a:lnTo>
                      <a:pt x="2667" y="153"/>
                    </a:lnTo>
                    <a:lnTo>
                      <a:pt x="2662" y="151"/>
                    </a:lnTo>
                    <a:close/>
                    <a:moveTo>
                      <a:pt x="4587" y="150"/>
                    </a:moveTo>
                    <a:lnTo>
                      <a:pt x="4559" y="153"/>
                    </a:lnTo>
                    <a:lnTo>
                      <a:pt x="4536" y="159"/>
                    </a:lnTo>
                    <a:lnTo>
                      <a:pt x="4514" y="164"/>
                    </a:lnTo>
                    <a:lnTo>
                      <a:pt x="4495" y="169"/>
                    </a:lnTo>
                    <a:lnTo>
                      <a:pt x="4473" y="173"/>
                    </a:lnTo>
                    <a:lnTo>
                      <a:pt x="4451" y="173"/>
                    </a:lnTo>
                    <a:lnTo>
                      <a:pt x="4462" y="189"/>
                    </a:lnTo>
                    <a:lnTo>
                      <a:pt x="4476" y="198"/>
                    </a:lnTo>
                    <a:lnTo>
                      <a:pt x="4493" y="204"/>
                    </a:lnTo>
                    <a:lnTo>
                      <a:pt x="4511" y="204"/>
                    </a:lnTo>
                    <a:lnTo>
                      <a:pt x="4529" y="202"/>
                    </a:lnTo>
                    <a:lnTo>
                      <a:pt x="4547" y="198"/>
                    </a:lnTo>
                    <a:lnTo>
                      <a:pt x="4567" y="195"/>
                    </a:lnTo>
                    <a:lnTo>
                      <a:pt x="4585" y="195"/>
                    </a:lnTo>
                    <a:lnTo>
                      <a:pt x="4601" y="196"/>
                    </a:lnTo>
                    <a:lnTo>
                      <a:pt x="4603" y="186"/>
                    </a:lnTo>
                    <a:lnTo>
                      <a:pt x="4606" y="177"/>
                    </a:lnTo>
                    <a:lnTo>
                      <a:pt x="4614" y="169"/>
                    </a:lnTo>
                    <a:lnTo>
                      <a:pt x="4619" y="162"/>
                    </a:lnTo>
                    <a:lnTo>
                      <a:pt x="4621" y="151"/>
                    </a:lnTo>
                    <a:lnTo>
                      <a:pt x="4587" y="150"/>
                    </a:lnTo>
                    <a:close/>
                    <a:moveTo>
                      <a:pt x="2572" y="148"/>
                    </a:moveTo>
                    <a:lnTo>
                      <a:pt x="2556" y="151"/>
                    </a:lnTo>
                    <a:lnTo>
                      <a:pt x="2541" y="159"/>
                    </a:lnTo>
                    <a:lnTo>
                      <a:pt x="2532" y="171"/>
                    </a:lnTo>
                    <a:lnTo>
                      <a:pt x="2529" y="187"/>
                    </a:lnTo>
                    <a:lnTo>
                      <a:pt x="2545" y="187"/>
                    </a:lnTo>
                    <a:lnTo>
                      <a:pt x="2563" y="180"/>
                    </a:lnTo>
                    <a:lnTo>
                      <a:pt x="2581" y="171"/>
                    </a:lnTo>
                    <a:lnTo>
                      <a:pt x="2601" y="168"/>
                    </a:lnTo>
                    <a:lnTo>
                      <a:pt x="2621" y="169"/>
                    </a:lnTo>
                    <a:lnTo>
                      <a:pt x="2622" y="180"/>
                    </a:lnTo>
                    <a:lnTo>
                      <a:pt x="2619" y="184"/>
                    </a:lnTo>
                    <a:lnTo>
                      <a:pt x="2619" y="186"/>
                    </a:lnTo>
                    <a:lnTo>
                      <a:pt x="2619" y="187"/>
                    </a:lnTo>
                    <a:lnTo>
                      <a:pt x="2619" y="187"/>
                    </a:lnTo>
                    <a:lnTo>
                      <a:pt x="2621" y="187"/>
                    </a:lnTo>
                    <a:lnTo>
                      <a:pt x="2622" y="186"/>
                    </a:lnTo>
                    <a:lnTo>
                      <a:pt x="2622" y="184"/>
                    </a:lnTo>
                    <a:lnTo>
                      <a:pt x="2622" y="180"/>
                    </a:lnTo>
                    <a:lnTo>
                      <a:pt x="2626" y="178"/>
                    </a:lnTo>
                    <a:lnTo>
                      <a:pt x="2628" y="175"/>
                    </a:lnTo>
                    <a:lnTo>
                      <a:pt x="2628" y="173"/>
                    </a:lnTo>
                    <a:lnTo>
                      <a:pt x="2626" y="171"/>
                    </a:lnTo>
                    <a:lnTo>
                      <a:pt x="2624" y="169"/>
                    </a:lnTo>
                    <a:lnTo>
                      <a:pt x="2621" y="169"/>
                    </a:lnTo>
                    <a:lnTo>
                      <a:pt x="2615" y="159"/>
                    </a:lnTo>
                    <a:lnTo>
                      <a:pt x="2603" y="151"/>
                    </a:lnTo>
                    <a:lnTo>
                      <a:pt x="2588" y="148"/>
                    </a:lnTo>
                    <a:lnTo>
                      <a:pt x="2572" y="148"/>
                    </a:lnTo>
                    <a:close/>
                    <a:moveTo>
                      <a:pt x="2799" y="146"/>
                    </a:moveTo>
                    <a:lnTo>
                      <a:pt x="2785" y="151"/>
                    </a:lnTo>
                    <a:lnTo>
                      <a:pt x="2774" y="160"/>
                    </a:lnTo>
                    <a:lnTo>
                      <a:pt x="2768" y="173"/>
                    </a:lnTo>
                    <a:lnTo>
                      <a:pt x="2777" y="177"/>
                    </a:lnTo>
                    <a:lnTo>
                      <a:pt x="2786" y="175"/>
                    </a:lnTo>
                    <a:lnTo>
                      <a:pt x="2795" y="171"/>
                    </a:lnTo>
                    <a:lnTo>
                      <a:pt x="2806" y="169"/>
                    </a:lnTo>
                    <a:lnTo>
                      <a:pt x="2821" y="173"/>
                    </a:lnTo>
                    <a:lnTo>
                      <a:pt x="2819" y="166"/>
                    </a:lnTo>
                    <a:lnTo>
                      <a:pt x="2817" y="162"/>
                    </a:lnTo>
                    <a:lnTo>
                      <a:pt x="2815" y="159"/>
                    </a:lnTo>
                    <a:lnTo>
                      <a:pt x="2812" y="155"/>
                    </a:lnTo>
                    <a:lnTo>
                      <a:pt x="2808" y="153"/>
                    </a:lnTo>
                    <a:lnTo>
                      <a:pt x="2805" y="151"/>
                    </a:lnTo>
                    <a:lnTo>
                      <a:pt x="2803" y="150"/>
                    </a:lnTo>
                    <a:lnTo>
                      <a:pt x="2799" y="146"/>
                    </a:lnTo>
                    <a:close/>
                    <a:moveTo>
                      <a:pt x="2927" y="141"/>
                    </a:moveTo>
                    <a:lnTo>
                      <a:pt x="2922" y="141"/>
                    </a:lnTo>
                    <a:lnTo>
                      <a:pt x="2918" y="142"/>
                    </a:lnTo>
                    <a:lnTo>
                      <a:pt x="2913" y="144"/>
                    </a:lnTo>
                    <a:lnTo>
                      <a:pt x="2909" y="148"/>
                    </a:lnTo>
                    <a:lnTo>
                      <a:pt x="2906" y="150"/>
                    </a:lnTo>
                    <a:lnTo>
                      <a:pt x="2904" y="153"/>
                    </a:lnTo>
                    <a:lnTo>
                      <a:pt x="2902" y="157"/>
                    </a:lnTo>
                    <a:lnTo>
                      <a:pt x="2902" y="159"/>
                    </a:lnTo>
                    <a:lnTo>
                      <a:pt x="2904" y="162"/>
                    </a:lnTo>
                    <a:lnTo>
                      <a:pt x="2907" y="164"/>
                    </a:lnTo>
                    <a:lnTo>
                      <a:pt x="2915" y="166"/>
                    </a:lnTo>
                    <a:lnTo>
                      <a:pt x="2915" y="160"/>
                    </a:lnTo>
                    <a:lnTo>
                      <a:pt x="2916" y="159"/>
                    </a:lnTo>
                    <a:lnTo>
                      <a:pt x="2918" y="157"/>
                    </a:lnTo>
                    <a:lnTo>
                      <a:pt x="2920" y="157"/>
                    </a:lnTo>
                    <a:lnTo>
                      <a:pt x="2924" y="159"/>
                    </a:lnTo>
                    <a:lnTo>
                      <a:pt x="2927" y="160"/>
                    </a:lnTo>
                    <a:lnTo>
                      <a:pt x="2931" y="160"/>
                    </a:lnTo>
                    <a:lnTo>
                      <a:pt x="2934" y="162"/>
                    </a:lnTo>
                    <a:lnTo>
                      <a:pt x="2940" y="160"/>
                    </a:lnTo>
                    <a:lnTo>
                      <a:pt x="2940" y="153"/>
                    </a:lnTo>
                    <a:lnTo>
                      <a:pt x="2940" y="148"/>
                    </a:lnTo>
                    <a:lnTo>
                      <a:pt x="2938" y="144"/>
                    </a:lnTo>
                    <a:lnTo>
                      <a:pt x="2934" y="142"/>
                    </a:lnTo>
                    <a:lnTo>
                      <a:pt x="2931" y="141"/>
                    </a:lnTo>
                    <a:lnTo>
                      <a:pt x="2927" y="141"/>
                    </a:lnTo>
                    <a:close/>
                    <a:moveTo>
                      <a:pt x="2833" y="139"/>
                    </a:moveTo>
                    <a:lnTo>
                      <a:pt x="2833" y="144"/>
                    </a:lnTo>
                    <a:lnTo>
                      <a:pt x="2832" y="148"/>
                    </a:lnTo>
                    <a:lnTo>
                      <a:pt x="2830" y="151"/>
                    </a:lnTo>
                    <a:lnTo>
                      <a:pt x="2830" y="153"/>
                    </a:lnTo>
                    <a:lnTo>
                      <a:pt x="2828" y="157"/>
                    </a:lnTo>
                    <a:lnTo>
                      <a:pt x="2826" y="162"/>
                    </a:lnTo>
                    <a:lnTo>
                      <a:pt x="2832" y="160"/>
                    </a:lnTo>
                    <a:lnTo>
                      <a:pt x="2833" y="162"/>
                    </a:lnTo>
                    <a:lnTo>
                      <a:pt x="2837" y="164"/>
                    </a:lnTo>
                    <a:lnTo>
                      <a:pt x="2839" y="166"/>
                    </a:lnTo>
                    <a:lnTo>
                      <a:pt x="2842" y="168"/>
                    </a:lnTo>
                    <a:lnTo>
                      <a:pt x="2844" y="168"/>
                    </a:lnTo>
                    <a:lnTo>
                      <a:pt x="2844" y="164"/>
                    </a:lnTo>
                    <a:lnTo>
                      <a:pt x="2844" y="160"/>
                    </a:lnTo>
                    <a:lnTo>
                      <a:pt x="2848" y="157"/>
                    </a:lnTo>
                    <a:lnTo>
                      <a:pt x="2850" y="153"/>
                    </a:lnTo>
                    <a:lnTo>
                      <a:pt x="2850" y="150"/>
                    </a:lnTo>
                    <a:lnTo>
                      <a:pt x="2851" y="146"/>
                    </a:lnTo>
                    <a:lnTo>
                      <a:pt x="2848" y="146"/>
                    </a:lnTo>
                    <a:lnTo>
                      <a:pt x="2844" y="146"/>
                    </a:lnTo>
                    <a:lnTo>
                      <a:pt x="2841" y="144"/>
                    </a:lnTo>
                    <a:lnTo>
                      <a:pt x="2839" y="142"/>
                    </a:lnTo>
                    <a:lnTo>
                      <a:pt x="2835" y="141"/>
                    </a:lnTo>
                    <a:lnTo>
                      <a:pt x="2833" y="139"/>
                    </a:lnTo>
                    <a:close/>
                    <a:moveTo>
                      <a:pt x="4410" y="139"/>
                    </a:moveTo>
                    <a:lnTo>
                      <a:pt x="4403" y="141"/>
                    </a:lnTo>
                    <a:lnTo>
                      <a:pt x="4404" y="150"/>
                    </a:lnTo>
                    <a:lnTo>
                      <a:pt x="4408" y="157"/>
                    </a:lnTo>
                    <a:lnTo>
                      <a:pt x="4413" y="162"/>
                    </a:lnTo>
                    <a:lnTo>
                      <a:pt x="4415" y="169"/>
                    </a:lnTo>
                    <a:lnTo>
                      <a:pt x="4401" y="177"/>
                    </a:lnTo>
                    <a:lnTo>
                      <a:pt x="4388" y="178"/>
                    </a:lnTo>
                    <a:lnTo>
                      <a:pt x="4377" y="177"/>
                    </a:lnTo>
                    <a:lnTo>
                      <a:pt x="4366" y="175"/>
                    </a:lnTo>
                    <a:lnTo>
                      <a:pt x="4357" y="178"/>
                    </a:lnTo>
                    <a:lnTo>
                      <a:pt x="4350" y="186"/>
                    </a:lnTo>
                    <a:lnTo>
                      <a:pt x="4343" y="204"/>
                    </a:lnTo>
                    <a:lnTo>
                      <a:pt x="4363" y="202"/>
                    </a:lnTo>
                    <a:lnTo>
                      <a:pt x="4377" y="202"/>
                    </a:lnTo>
                    <a:lnTo>
                      <a:pt x="4390" y="202"/>
                    </a:lnTo>
                    <a:lnTo>
                      <a:pt x="4404" y="202"/>
                    </a:lnTo>
                    <a:lnTo>
                      <a:pt x="4421" y="198"/>
                    </a:lnTo>
                    <a:lnTo>
                      <a:pt x="4444" y="195"/>
                    </a:lnTo>
                    <a:lnTo>
                      <a:pt x="4444" y="184"/>
                    </a:lnTo>
                    <a:lnTo>
                      <a:pt x="4440" y="178"/>
                    </a:lnTo>
                    <a:lnTo>
                      <a:pt x="4437" y="178"/>
                    </a:lnTo>
                    <a:lnTo>
                      <a:pt x="4433" y="180"/>
                    </a:lnTo>
                    <a:lnTo>
                      <a:pt x="4428" y="184"/>
                    </a:lnTo>
                    <a:lnTo>
                      <a:pt x="4422" y="184"/>
                    </a:lnTo>
                    <a:lnTo>
                      <a:pt x="4419" y="180"/>
                    </a:lnTo>
                    <a:lnTo>
                      <a:pt x="4415" y="169"/>
                    </a:lnTo>
                    <a:lnTo>
                      <a:pt x="4424" y="168"/>
                    </a:lnTo>
                    <a:lnTo>
                      <a:pt x="4424" y="162"/>
                    </a:lnTo>
                    <a:lnTo>
                      <a:pt x="4426" y="159"/>
                    </a:lnTo>
                    <a:lnTo>
                      <a:pt x="4428" y="155"/>
                    </a:lnTo>
                    <a:lnTo>
                      <a:pt x="4430" y="151"/>
                    </a:lnTo>
                    <a:lnTo>
                      <a:pt x="4430" y="146"/>
                    </a:lnTo>
                    <a:lnTo>
                      <a:pt x="4426" y="142"/>
                    </a:lnTo>
                    <a:lnTo>
                      <a:pt x="4421" y="141"/>
                    </a:lnTo>
                    <a:lnTo>
                      <a:pt x="4415" y="139"/>
                    </a:lnTo>
                    <a:lnTo>
                      <a:pt x="4410" y="139"/>
                    </a:lnTo>
                    <a:close/>
                    <a:moveTo>
                      <a:pt x="5129" y="139"/>
                    </a:moveTo>
                    <a:lnTo>
                      <a:pt x="5122" y="141"/>
                    </a:lnTo>
                    <a:lnTo>
                      <a:pt x="5117" y="146"/>
                    </a:lnTo>
                    <a:lnTo>
                      <a:pt x="5113" y="160"/>
                    </a:lnTo>
                    <a:lnTo>
                      <a:pt x="5124" y="166"/>
                    </a:lnTo>
                    <a:lnTo>
                      <a:pt x="5137" y="166"/>
                    </a:lnTo>
                    <a:lnTo>
                      <a:pt x="5147" y="160"/>
                    </a:lnTo>
                    <a:lnTo>
                      <a:pt x="5156" y="151"/>
                    </a:lnTo>
                    <a:lnTo>
                      <a:pt x="5162" y="141"/>
                    </a:lnTo>
                    <a:lnTo>
                      <a:pt x="5151" y="142"/>
                    </a:lnTo>
                    <a:lnTo>
                      <a:pt x="5138" y="141"/>
                    </a:lnTo>
                    <a:lnTo>
                      <a:pt x="5129" y="139"/>
                    </a:lnTo>
                    <a:close/>
                    <a:moveTo>
                      <a:pt x="2893" y="139"/>
                    </a:moveTo>
                    <a:lnTo>
                      <a:pt x="2878" y="144"/>
                    </a:lnTo>
                    <a:lnTo>
                      <a:pt x="2868" y="153"/>
                    </a:lnTo>
                    <a:lnTo>
                      <a:pt x="2862" y="166"/>
                    </a:lnTo>
                    <a:lnTo>
                      <a:pt x="2869" y="168"/>
                    </a:lnTo>
                    <a:lnTo>
                      <a:pt x="2877" y="169"/>
                    </a:lnTo>
                    <a:lnTo>
                      <a:pt x="2886" y="171"/>
                    </a:lnTo>
                    <a:lnTo>
                      <a:pt x="2897" y="169"/>
                    </a:lnTo>
                    <a:lnTo>
                      <a:pt x="2893" y="139"/>
                    </a:lnTo>
                    <a:close/>
                    <a:moveTo>
                      <a:pt x="3071" y="137"/>
                    </a:moveTo>
                    <a:lnTo>
                      <a:pt x="3055" y="137"/>
                    </a:lnTo>
                    <a:lnTo>
                      <a:pt x="3037" y="139"/>
                    </a:lnTo>
                    <a:lnTo>
                      <a:pt x="3023" y="144"/>
                    </a:lnTo>
                    <a:lnTo>
                      <a:pt x="3012" y="150"/>
                    </a:lnTo>
                    <a:lnTo>
                      <a:pt x="3010" y="159"/>
                    </a:lnTo>
                    <a:lnTo>
                      <a:pt x="3017" y="166"/>
                    </a:lnTo>
                    <a:lnTo>
                      <a:pt x="3021" y="160"/>
                    </a:lnTo>
                    <a:lnTo>
                      <a:pt x="3030" y="159"/>
                    </a:lnTo>
                    <a:lnTo>
                      <a:pt x="3039" y="159"/>
                    </a:lnTo>
                    <a:lnTo>
                      <a:pt x="3052" y="162"/>
                    </a:lnTo>
                    <a:lnTo>
                      <a:pt x="3064" y="164"/>
                    </a:lnTo>
                    <a:lnTo>
                      <a:pt x="3075" y="164"/>
                    </a:lnTo>
                    <a:lnTo>
                      <a:pt x="3084" y="160"/>
                    </a:lnTo>
                    <a:lnTo>
                      <a:pt x="3089" y="155"/>
                    </a:lnTo>
                    <a:lnTo>
                      <a:pt x="3091" y="142"/>
                    </a:lnTo>
                    <a:lnTo>
                      <a:pt x="3084" y="137"/>
                    </a:lnTo>
                    <a:lnTo>
                      <a:pt x="3071" y="137"/>
                    </a:lnTo>
                    <a:close/>
                    <a:moveTo>
                      <a:pt x="5048" y="130"/>
                    </a:moveTo>
                    <a:lnTo>
                      <a:pt x="5036" y="139"/>
                    </a:lnTo>
                    <a:lnTo>
                      <a:pt x="5019" y="142"/>
                    </a:lnTo>
                    <a:lnTo>
                      <a:pt x="5000" y="142"/>
                    </a:lnTo>
                    <a:lnTo>
                      <a:pt x="4978" y="144"/>
                    </a:lnTo>
                    <a:lnTo>
                      <a:pt x="4958" y="146"/>
                    </a:lnTo>
                    <a:lnTo>
                      <a:pt x="4938" y="153"/>
                    </a:lnTo>
                    <a:lnTo>
                      <a:pt x="4924" y="166"/>
                    </a:lnTo>
                    <a:lnTo>
                      <a:pt x="4920" y="168"/>
                    </a:lnTo>
                    <a:lnTo>
                      <a:pt x="4920" y="171"/>
                    </a:lnTo>
                    <a:lnTo>
                      <a:pt x="4920" y="173"/>
                    </a:lnTo>
                    <a:lnTo>
                      <a:pt x="4920" y="173"/>
                    </a:lnTo>
                    <a:lnTo>
                      <a:pt x="4922" y="173"/>
                    </a:lnTo>
                    <a:lnTo>
                      <a:pt x="4924" y="171"/>
                    </a:lnTo>
                    <a:lnTo>
                      <a:pt x="4924" y="169"/>
                    </a:lnTo>
                    <a:lnTo>
                      <a:pt x="4924" y="166"/>
                    </a:lnTo>
                    <a:lnTo>
                      <a:pt x="4933" y="162"/>
                    </a:lnTo>
                    <a:lnTo>
                      <a:pt x="4947" y="162"/>
                    </a:lnTo>
                    <a:lnTo>
                      <a:pt x="4963" y="164"/>
                    </a:lnTo>
                    <a:lnTo>
                      <a:pt x="4980" y="166"/>
                    </a:lnTo>
                    <a:lnTo>
                      <a:pt x="4998" y="168"/>
                    </a:lnTo>
                    <a:lnTo>
                      <a:pt x="5016" y="166"/>
                    </a:lnTo>
                    <a:lnTo>
                      <a:pt x="5030" y="160"/>
                    </a:lnTo>
                    <a:lnTo>
                      <a:pt x="5041" y="150"/>
                    </a:lnTo>
                    <a:lnTo>
                      <a:pt x="5048" y="130"/>
                    </a:lnTo>
                    <a:close/>
                    <a:moveTo>
                      <a:pt x="3263" y="130"/>
                    </a:moveTo>
                    <a:lnTo>
                      <a:pt x="3252" y="132"/>
                    </a:lnTo>
                    <a:lnTo>
                      <a:pt x="3243" y="130"/>
                    </a:lnTo>
                    <a:lnTo>
                      <a:pt x="3234" y="130"/>
                    </a:lnTo>
                    <a:lnTo>
                      <a:pt x="3228" y="130"/>
                    </a:lnTo>
                    <a:lnTo>
                      <a:pt x="3225" y="133"/>
                    </a:lnTo>
                    <a:lnTo>
                      <a:pt x="3223" y="142"/>
                    </a:lnTo>
                    <a:lnTo>
                      <a:pt x="3223" y="159"/>
                    </a:lnTo>
                    <a:lnTo>
                      <a:pt x="3232" y="157"/>
                    </a:lnTo>
                    <a:lnTo>
                      <a:pt x="3241" y="155"/>
                    </a:lnTo>
                    <a:lnTo>
                      <a:pt x="3250" y="153"/>
                    </a:lnTo>
                    <a:lnTo>
                      <a:pt x="3257" y="151"/>
                    </a:lnTo>
                    <a:lnTo>
                      <a:pt x="3263" y="148"/>
                    </a:lnTo>
                    <a:lnTo>
                      <a:pt x="3266" y="141"/>
                    </a:lnTo>
                    <a:lnTo>
                      <a:pt x="3263" y="130"/>
                    </a:lnTo>
                    <a:close/>
                    <a:moveTo>
                      <a:pt x="3160" y="128"/>
                    </a:moveTo>
                    <a:lnTo>
                      <a:pt x="3144" y="135"/>
                    </a:lnTo>
                    <a:lnTo>
                      <a:pt x="3131" y="137"/>
                    </a:lnTo>
                    <a:lnTo>
                      <a:pt x="3124" y="139"/>
                    </a:lnTo>
                    <a:lnTo>
                      <a:pt x="3117" y="144"/>
                    </a:lnTo>
                    <a:lnTo>
                      <a:pt x="3111" y="159"/>
                    </a:lnTo>
                    <a:lnTo>
                      <a:pt x="3122" y="157"/>
                    </a:lnTo>
                    <a:lnTo>
                      <a:pt x="3129" y="160"/>
                    </a:lnTo>
                    <a:lnTo>
                      <a:pt x="3135" y="164"/>
                    </a:lnTo>
                    <a:lnTo>
                      <a:pt x="3144" y="166"/>
                    </a:lnTo>
                    <a:lnTo>
                      <a:pt x="3154" y="160"/>
                    </a:lnTo>
                    <a:lnTo>
                      <a:pt x="3156" y="153"/>
                    </a:lnTo>
                    <a:lnTo>
                      <a:pt x="3158" y="146"/>
                    </a:lnTo>
                    <a:lnTo>
                      <a:pt x="3160" y="139"/>
                    </a:lnTo>
                    <a:lnTo>
                      <a:pt x="3160" y="128"/>
                    </a:lnTo>
                    <a:close/>
                    <a:moveTo>
                      <a:pt x="3468" y="110"/>
                    </a:moveTo>
                    <a:lnTo>
                      <a:pt x="3432" y="121"/>
                    </a:lnTo>
                    <a:lnTo>
                      <a:pt x="3398" y="124"/>
                    </a:lnTo>
                    <a:lnTo>
                      <a:pt x="3369" y="123"/>
                    </a:lnTo>
                    <a:lnTo>
                      <a:pt x="3340" y="121"/>
                    </a:lnTo>
                    <a:lnTo>
                      <a:pt x="3315" y="121"/>
                    </a:lnTo>
                    <a:lnTo>
                      <a:pt x="3293" y="124"/>
                    </a:lnTo>
                    <a:lnTo>
                      <a:pt x="3273" y="139"/>
                    </a:lnTo>
                    <a:lnTo>
                      <a:pt x="3313" y="146"/>
                    </a:lnTo>
                    <a:lnTo>
                      <a:pt x="3353" y="148"/>
                    </a:lnTo>
                    <a:lnTo>
                      <a:pt x="3391" y="146"/>
                    </a:lnTo>
                    <a:lnTo>
                      <a:pt x="3430" y="142"/>
                    </a:lnTo>
                    <a:lnTo>
                      <a:pt x="3472" y="142"/>
                    </a:lnTo>
                    <a:lnTo>
                      <a:pt x="3468" y="110"/>
                    </a:lnTo>
                    <a:close/>
                    <a:moveTo>
                      <a:pt x="3531" y="110"/>
                    </a:moveTo>
                    <a:lnTo>
                      <a:pt x="3522" y="114"/>
                    </a:lnTo>
                    <a:lnTo>
                      <a:pt x="3515" y="121"/>
                    </a:lnTo>
                    <a:lnTo>
                      <a:pt x="3513" y="133"/>
                    </a:lnTo>
                    <a:lnTo>
                      <a:pt x="3522" y="135"/>
                    </a:lnTo>
                    <a:lnTo>
                      <a:pt x="3530" y="139"/>
                    </a:lnTo>
                    <a:lnTo>
                      <a:pt x="3537" y="141"/>
                    </a:lnTo>
                    <a:lnTo>
                      <a:pt x="3549" y="137"/>
                    </a:lnTo>
                    <a:lnTo>
                      <a:pt x="3546" y="123"/>
                    </a:lnTo>
                    <a:lnTo>
                      <a:pt x="3540" y="114"/>
                    </a:lnTo>
                    <a:lnTo>
                      <a:pt x="3531" y="110"/>
                    </a:lnTo>
                    <a:close/>
                    <a:moveTo>
                      <a:pt x="3674" y="103"/>
                    </a:moveTo>
                    <a:lnTo>
                      <a:pt x="3665" y="106"/>
                    </a:lnTo>
                    <a:lnTo>
                      <a:pt x="3654" y="106"/>
                    </a:lnTo>
                    <a:lnTo>
                      <a:pt x="3643" y="106"/>
                    </a:lnTo>
                    <a:lnTo>
                      <a:pt x="3632" y="110"/>
                    </a:lnTo>
                    <a:lnTo>
                      <a:pt x="3627" y="114"/>
                    </a:lnTo>
                    <a:lnTo>
                      <a:pt x="3625" y="123"/>
                    </a:lnTo>
                    <a:lnTo>
                      <a:pt x="3632" y="128"/>
                    </a:lnTo>
                    <a:lnTo>
                      <a:pt x="3643" y="130"/>
                    </a:lnTo>
                    <a:lnTo>
                      <a:pt x="3654" y="128"/>
                    </a:lnTo>
                    <a:lnTo>
                      <a:pt x="3665" y="123"/>
                    </a:lnTo>
                    <a:lnTo>
                      <a:pt x="3672" y="115"/>
                    </a:lnTo>
                    <a:lnTo>
                      <a:pt x="3674" y="103"/>
                    </a:lnTo>
                    <a:close/>
                    <a:moveTo>
                      <a:pt x="3757" y="90"/>
                    </a:moveTo>
                    <a:lnTo>
                      <a:pt x="3742" y="92"/>
                    </a:lnTo>
                    <a:lnTo>
                      <a:pt x="3733" y="99"/>
                    </a:lnTo>
                    <a:lnTo>
                      <a:pt x="3726" y="114"/>
                    </a:lnTo>
                    <a:lnTo>
                      <a:pt x="3719" y="115"/>
                    </a:lnTo>
                    <a:lnTo>
                      <a:pt x="3717" y="104"/>
                    </a:lnTo>
                    <a:lnTo>
                      <a:pt x="3712" y="103"/>
                    </a:lnTo>
                    <a:lnTo>
                      <a:pt x="3705" y="99"/>
                    </a:lnTo>
                    <a:lnTo>
                      <a:pt x="3697" y="97"/>
                    </a:lnTo>
                    <a:lnTo>
                      <a:pt x="3690" y="97"/>
                    </a:lnTo>
                    <a:lnTo>
                      <a:pt x="3685" y="101"/>
                    </a:lnTo>
                    <a:lnTo>
                      <a:pt x="3683" y="112"/>
                    </a:lnTo>
                    <a:lnTo>
                      <a:pt x="3686" y="112"/>
                    </a:lnTo>
                    <a:lnTo>
                      <a:pt x="3688" y="114"/>
                    </a:lnTo>
                    <a:lnTo>
                      <a:pt x="3690" y="115"/>
                    </a:lnTo>
                    <a:lnTo>
                      <a:pt x="3692" y="119"/>
                    </a:lnTo>
                    <a:lnTo>
                      <a:pt x="3692" y="123"/>
                    </a:lnTo>
                    <a:lnTo>
                      <a:pt x="3694" y="126"/>
                    </a:lnTo>
                    <a:lnTo>
                      <a:pt x="3694" y="130"/>
                    </a:lnTo>
                    <a:lnTo>
                      <a:pt x="3699" y="130"/>
                    </a:lnTo>
                    <a:lnTo>
                      <a:pt x="3703" y="128"/>
                    </a:lnTo>
                    <a:lnTo>
                      <a:pt x="3706" y="124"/>
                    </a:lnTo>
                    <a:lnTo>
                      <a:pt x="3708" y="123"/>
                    </a:lnTo>
                    <a:lnTo>
                      <a:pt x="3712" y="119"/>
                    </a:lnTo>
                    <a:lnTo>
                      <a:pt x="3714" y="117"/>
                    </a:lnTo>
                    <a:lnTo>
                      <a:pt x="3719" y="115"/>
                    </a:lnTo>
                    <a:lnTo>
                      <a:pt x="3721" y="119"/>
                    </a:lnTo>
                    <a:lnTo>
                      <a:pt x="3723" y="121"/>
                    </a:lnTo>
                    <a:lnTo>
                      <a:pt x="3724" y="121"/>
                    </a:lnTo>
                    <a:lnTo>
                      <a:pt x="3726" y="119"/>
                    </a:lnTo>
                    <a:lnTo>
                      <a:pt x="3726" y="115"/>
                    </a:lnTo>
                    <a:lnTo>
                      <a:pt x="3726" y="114"/>
                    </a:lnTo>
                    <a:lnTo>
                      <a:pt x="3735" y="115"/>
                    </a:lnTo>
                    <a:lnTo>
                      <a:pt x="3746" y="115"/>
                    </a:lnTo>
                    <a:lnTo>
                      <a:pt x="3757" y="117"/>
                    </a:lnTo>
                    <a:lnTo>
                      <a:pt x="3768" y="115"/>
                    </a:lnTo>
                    <a:lnTo>
                      <a:pt x="3777" y="112"/>
                    </a:lnTo>
                    <a:lnTo>
                      <a:pt x="3782" y="104"/>
                    </a:lnTo>
                    <a:lnTo>
                      <a:pt x="3784" y="92"/>
                    </a:lnTo>
                    <a:lnTo>
                      <a:pt x="3769" y="90"/>
                    </a:lnTo>
                    <a:lnTo>
                      <a:pt x="3757" y="90"/>
                    </a:lnTo>
                    <a:close/>
                    <a:moveTo>
                      <a:pt x="3816" y="86"/>
                    </a:moveTo>
                    <a:lnTo>
                      <a:pt x="3807" y="88"/>
                    </a:lnTo>
                    <a:lnTo>
                      <a:pt x="3798" y="95"/>
                    </a:lnTo>
                    <a:lnTo>
                      <a:pt x="3795" y="110"/>
                    </a:lnTo>
                    <a:lnTo>
                      <a:pt x="3806" y="112"/>
                    </a:lnTo>
                    <a:lnTo>
                      <a:pt x="3818" y="114"/>
                    </a:lnTo>
                    <a:lnTo>
                      <a:pt x="3833" y="114"/>
                    </a:lnTo>
                    <a:lnTo>
                      <a:pt x="3845" y="114"/>
                    </a:lnTo>
                    <a:lnTo>
                      <a:pt x="3856" y="108"/>
                    </a:lnTo>
                    <a:lnTo>
                      <a:pt x="3863" y="97"/>
                    </a:lnTo>
                    <a:lnTo>
                      <a:pt x="3852" y="94"/>
                    </a:lnTo>
                    <a:lnTo>
                      <a:pt x="3842" y="90"/>
                    </a:lnTo>
                    <a:lnTo>
                      <a:pt x="3829" y="88"/>
                    </a:lnTo>
                    <a:lnTo>
                      <a:pt x="3816" y="86"/>
                    </a:lnTo>
                    <a:close/>
                    <a:moveTo>
                      <a:pt x="1291" y="79"/>
                    </a:moveTo>
                    <a:lnTo>
                      <a:pt x="1280" y="83"/>
                    </a:lnTo>
                    <a:lnTo>
                      <a:pt x="1280" y="94"/>
                    </a:lnTo>
                    <a:lnTo>
                      <a:pt x="1284" y="99"/>
                    </a:lnTo>
                    <a:lnTo>
                      <a:pt x="1291" y="103"/>
                    </a:lnTo>
                    <a:lnTo>
                      <a:pt x="1300" y="101"/>
                    </a:lnTo>
                    <a:lnTo>
                      <a:pt x="1309" y="99"/>
                    </a:lnTo>
                    <a:lnTo>
                      <a:pt x="1315" y="94"/>
                    </a:lnTo>
                    <a:lnTo>
                      <a:pt x="1317" y="86"/>
                    </a:lnTo>
                    <a:lnTo>
                      <a:pt x="1307" y="83"/>
                    </a:lnTo>
                    <a:lnTo>
                      <a:pt x="1300" y="81"/>
                    </a:lnTo>
                    <a:lnTo>
                      <a:pt x="1291" y="79"/>
                    </a:lnTo>
                    <a:close/>
                    <a:moveTo>
                      <a:pt x="3990" y="72"/>
                    </a:moveTo>
                    <a:lnTo>
                      <a:pt x="3970" y="74"/>
                    </a:lnTo>
                    <a:lnTo>
                      <a:pt x="3950" y="79"/>
                    </a:lnTo>
                    <a:lnTo>
                      <a:pt x="3932" y="90"/>
                    </a:lnTo>
                    <a:lnTo>
                      <a:pt x="3916" y="108"/>
                    </a:lnTo>
                    <a:lnTo>
                      <a:pt x="3934" y="106"/>
                    </a:lnTo>
                    <a:lnTo>
                      <a:pt x="3952" y="106"/>
                    </a:lnTo>
                    <a:lnTo>
                      <a:pt x="3970" y="106"/>
                    </a:lnTo>
                    <a:lnTo>
                      <a:pt x="3988" y="108"/>
                    </a:lnTo>
                    <a:lnTo>
                      <a:pt x="4004" y="106"/>
                    </a:lnTo>
                    <a:lnTo>
                      <a:pt x="4017" y="101"/>
                    </a:lnTo>
                    <a:lnTo>
                      <a:pt x="4027" y="92"/>
                    </a:lnTo>
                    <a:lnTo>
                      <a:pt x="4033" y="76"/>
                    </a:lnTo>
                    <a:lnTo>
                      <a:pt x="4011" y="74"/>
                    </a:lnTo>
                    <a:lnTo>
                      <a:pt x="3990" y="72"/>
                    </a:lnTo>
                    <a:close/>
                    <a:moveTo>
                      <a:pt x="5454" y="63"/>
                    </a:moveTo>
                    <a:lnTo>
                      <a:pt x="5434" y="67"/>
                    </a:lnTo>
                    <a:lnTo>
                      <a:pt x="5416" y="72"/>
                    </a:lnTo>
                    <a:lnTo>
                      <a:pt x="5405" y="83"/>
                    </a:lnTo>
                    <a:lnTo>
                      <a:pt x="5414" y="101"/>
                    </a:lnTo>
                    <a:lnTo>
                      <a:pt x="5423" y="112"/>
                    </a:lnTo>
                    <a:lnTo>
                      <a:pt x="5434" y="115"/>
                    </a:lnTo>
                    <a:lnTo>
                      <a:pt x="5447" y="115"/>
                    </a:lnTo>
                    <a:lnTo>
                      <a:pt x="5459" y="110"/>
                    </a:lnTo>
                    <a:lnTo>
                      <a:pt x="5472" y="104"/>
                    </a:lnTo>
                    <a:lnTo>
                      <a:pt x="5485" y="99"/>
                    </a:lnTo>
                    <a:lnTo>
                      <a:pt x="5474" y="88"/>
                    </a:lnTo>
                    <a:lnTo>
                      <a:pt x="5463" y="76"/>
                    </a:lnTo>
                    <a:lnTo>
                      <a:pt x="5454" y="63"/>
                    </a:lnTo>
                    <a:close/>
                    <a:moveTo>
                      <a:pt x="683" y="61"/>
                    </a:moveTo>
                    <a:lnTo>
                      <a:pt x="667" y="65"/>
                    </a:lnTo>
                    <a:lnTo>
                      <a:pt x="653" y="67"/>
                    </a:lnTo>
                    <a:lnTo>
                      <a:pt x="638" y="70"/>
                    </a:lnTo>
                    <a:lnTo>
                      <a:pt x="626" y="76"/>
                    </a:lnTo>
                    <a:lnTo>
                      <a:pt x="617" y="85"/>
                    </a:lnTo>
                    <a:lnTo>
                      <a:pt x="613" y="74"/>
                    </a:lnTo>
                    <a:lnTo>
                      <a:pt x="606" y="68"/>
                    </a:lnTo>
                    <a:lnTo>
                      <a:pt x="595" y="68"/>
                    </a:lnTo>
                    <a:lnTo>
                      <a:pt x="584" y="68"/>
                    </a:lnTo>
                    <a:lnTo>
                      <a:pt x="572" y="72"/>
                    </a:lnTo>
                    <a:lnTo>
                      <a:pt x="572" y="61"/>
                    </a:lnTo>
                    <a:lnTo>
                      <a:pt x="552" y="63"/>
                    </a:lnTo>
                    <a:lnTo>
                      <a:pt x="534" y="63"/>
                    </a:lnTo>
                    <a:lnTo>
                      <a:pt x="518" y="67"/>
                    </a:lnTo>
                    <a:lnTo>
                      <a:pt x="503" y="76"/>
                    </a:lnTo>
                    <a:lnTo>
                      <a:pt x="523" y="85"/>
                    </a:lnTo>
                    <a:lnTo>
                      <a:pt x="543" y="92"/>
                    </a:lnTo>
                    <a:lnTo>
                      <a:pt x="566" y="94"/>
                    </a:lnTo>
                    <a:lnTo>
                      <a:pt x="564" y="88"/>
                    </a:lnTo>
                    <a:lnTo>
                      <a:pt x="566" y="83"/>
                    </a:lnTo>
                    <a:lnTo>
                      <a:pt x="566" y="77"/>
                    </a:lnTo>
                    <a:lnTo>
                      <a:pt x="568" y="74"/>
                    </a:lnTo>
                    <a:lnTo>
                      <a:pt x="572" y="72"/>
                    </a:lnTo>
                    <a:lnTo>
                      <a:pt x="575" y="76"/>
                    </a:lnTo>
                    <a:lnTo>
                      <a:pt x="577" y="79"/>
                    </a:lnTo>
                    <a:lnTo>
                      <a:pt x="579" y="85"/>
                    </a:lnTo>
                    <a:lnTo>
                      <a:pt x="581" y="88"/>
                    </a:lnTo>
                    <a:lnTo>
                      <a:pt x="582" y="92"/>
                    </a:lnTo>
                    <a:lnTo>
                      <a:pt x="586" y="95"/>
                    </a:lnTo>
                    <a:lnTo>
                      <a:pt x="590" y="99"/>
                    </a:lnTo>
                    <a:lnTo>
                      <a:pt x="593" y="99"/>
                    </a:lnTo>
                    <a:lnTo>
                      <a:pt x="593" y="95"/>
                    </a:lnTo>
                    <a:lnTo>
                      <a:pt x="595" y="92"/>
                    </a:lnTo>
                    <a:lnTo>
                      <a:pt x="599" y="90"/>
                    </a:lnTo>
                    <a:lnTo>
                      <a:pt x="604" y="88"/>
                    </a:lnTo>
                    <a:lnTo>
                      <a:pt x="608" y="86"/>
                    </a:lnTo>
                    <a:lnTo>
                      <a:pt x="613" y="86"/>
                    </a:lnTo>
                    <a:lnTo>
                      <a:pt x="617" y="85"/>
                    </a:lnTo>
                    <a:lnTo>
                      <a:pt x="619" y="95"/>
                    </a:lnTo>
                    <a:lnTo>
                      <a:pt x="631" y="92"/>
                    </a:lnTo>
                    <a:lnTo>
                      <a:pt x="647" y="90"/>
                    </a:lnTo>
                    <a:lnTo>
                      <a:pt x="660" y="86"/>
                    </a:lnTo>
                    <a:lnTo>
                      <a:pt x="673" y="83"/>
                    </a:lnTo>
                    <a:lnTo>
                      <a:pt x="680" y="74"/>
                    </a:lnTo>
                    <a:lnTo>
                      <a:pt x="683" y="61"/>
                    </a:lnTo>
                    <a:close/>
                    <a:moveTo>
                      <a:pt x="1872" y="61"/>
                    </a:moveTo>
                    <a:lnTo>
                      <a:pt x="1861" y="63"/>
                    </a:lnTo>
                    <a:lnTo>
                      <a:pt x="1854" y="68"/>
                    </a:lnTo>
                    <a:lnTo>
                      <a:pt x="1850" y="77"/>
                    </a:lnTo>
                    <a:lnTo>
                      <a:pt x="1854" y="77"/>
                    </a:lnTo>
                    <a:lnTo>
                      <a:pt x="1856" y="81"/>
                    </a:lnTo>
                    <a:lnTo>
                      <a:pt x="1859" y="85"/>
                    </a:lnTo>
                    <a:lnTo>
                      <a:pt x="1859" y="90"/>
                    </a:lnTo>
                    <a:lnTo>
                      <a:pt x="1861" y="95"/>
                    </a:lnTo>
                    <a:lnTo>
                      <a:pt x="1874" y="94"/>
                    </a:lnTo>
                    <a:lnTo>
                      <a:pt x="1885" y="92"/>
                    </a:lnTo>
                    <a:lnTo>
                      <a:pt x="1894" y="86"/>
                    </a:lnTo>
                    <a:lnTo>
                      <a:pt x="1899" y="79"/>
                    </a:lnTo>
                    <a:lnTo>
                      <a:pt x="1901" y="67"/>
                    </a:lnTo>
                    <a:lnTo>
                      <a:pt x="1894" y="65"/>
                    </a:lnTo>
                    <a:lnTo>
                      <a:pt x="1885" y="61"/>
                    </a:lnTo>
                    <a:lnTo>
                      <a:pt x="1872" y="61"/>
                    </a:lnTo>
                    <a:close/>
                    <a:moveTo>
                      <a:pt x="5084" y="61"/>
                    </a:moveTo>
                    <a:lnTo>
                      <a:pt x="5077" y="63"/>
                    </a:lnTo>
                    <a:lnTo>
                      <a:pt x="5072" y="70"/>
                    </a:lnTo>
                    <a:lnTo>
                      <a:pt x="5068" y="85"/>
                    </a:lnTo>
                    <a:lnTo>
                      <a:pt x="5073" y="90"/>
                    </a:lnTo>
                    <a:lnTo>
                      <a:pt x="5083" y="92"/>
                    </a:lnTo>
                    <a:lnTo>
                      <a:pt x="5093" y="94"/>
                    </a:lnTo>
                    <a:lnTo>
                      <a:pt x="5106" y="90"/>
                    </a:lnTo>
                    <a:lnTo>
                      <a:pt x="5115" y="85"/>
                    </a:lnTo>
                    <a:lnTo>
                      <a:pt x="5120" y="76"/>
                    </a:lnTo>
                    <a:lnTo>
                      <a:pt x="5119" y="65"/>
                    </a:lnTo>
                    <a:lnTo>
                      <a:pt x="5111" y="65"/>
                    </a:lnTo>
                    <a:lnTo>
                      <a:pt x="5102" y="63"/>
                    </a:lnTo>
                    <a:lnTo>
                      <a:pt x="5093" y="61"/>
                    </a:lnTo>
                    <a:lnTo>
                      <a:pt x="5084" y="61"/>
                    </a:lnTo>
                    <a:close/>
                    <a:moveTo>
                      <a:pt x="1942" y="59"/>
                    </a:moveTo>
                    <a:lnTo>
                      <a:pt x="1908" y="65"/>
                    </a:lnTo>
                    <a:lnTo>
                      <a:pt x="1912" y="86"/>
                    </a:lnTo>
                    <a:lnTo>
                      <a:pt x="1944" y="79"/>
                    </a:lnTo>
                    <a:lnTo>
                      <a:pt x="1942" y="59"/>
                    </a:lnTo>
                    <a:close/>
                    <a:moveTo>
                      <a:pt x="4365" y="58"/>
                    </a:moveTo>
                    <a:lnTo>
                      <a:pt x="4359" y="58"/>
                    </a:lnTo>
                    <a:lnTo>
                      <a:pt x="4354" y="63"/>
                    </a:lnTo>
                    <a:lnTo>
                      <a:pt x="4352" y="70"/>
                    </a:lnTo>
                    <a:lnTo>
                      <a:pt x="4354" y="86"/>
                    </a:lnTo>
                    <a:lnTo>
                      <a:pt x="4366" y="85"/>
                    </a:lnTo>
                    <a:lnTo>
                      <a:pt x="4375" y="79"/>
                    </a:lnTo>
                    <a:lnTo>
                      <a:pt x="4383" y="72"/>
                    </a:lnTo>
                    <a:lnTo>
                      <a:pt x="4385" y="59"/>
                    </a:lnTo>
                    <a:lnTo>
                      <a:pt x="4374" y="58"/>
                    </a:lnTo>
                    <a:lnTo>
                      <a:pt x="4365" y="58"/>
                    </a:lnTo>
                    <a:close/>
                    <a:moveTo>
                      <a:pt x="4283" y="56"/>
                    </a:moveTo>
                    <a:lnTo>
                      <a:pt x="4273" y="61"/>
                    </a:lnTo>
                    <a:lnTo>
                      <a:pt x="4265" y="72"/>
                    </a:lnTo>
                    <a:lnTo>
                      <a:pt x="4276" y="67"/>
                    </a:lnTo>
                    <a:lnTo>
                      <a:pt x="4283" y="68"/>
                    </a:lnTo>
                    <a:lnTo>
                      <a:pt x="4289" y="74"/>
                    </a:lnTo>
                    <a:lnTo>
                      <a:pt x="4293" y="83"/>
                    </a:lnTo>
                    <a:lnTo>
                      <a:pt x="4294" y="94"/>
                    </a:lnTo>
                    <a:lnTo>
                      <a:pt x="4296" y="106"/>
                    </a:lnTo>
                    <a:lnTo>
                      <a:pt x="4296" y="119"/>
                    </a:lnTo>
                    <a:lnTo>
                      <a:pt x="4312" y="115"/>
                    </a:lnTo>
                    <a:lnTo>
                      <a:pt x="4321" y="110"/>
                    </a:lnTo>
                    <a:lnTo>
                      <a:pt x="4325" y="101"/>
                    </a:lnTo>
                    <a:lnTo>
                      <a:pt x="4325" y="90"/>
                    </a:lnTo>
                    <a:lnTo>
                      <a:pt x="4321" y="79"/>
                    </a:lnTo>
                    <a:lnTo>
                      <a:pt x="4312" y="68"/>
                    </a:lnTo>
                    <a:lnTo>
                      <a:pt x="4303" y="61"/>
                    </a:lnTo>
                    <a:lnTo>
                      <a:pt x="4294" y="56"/>
                    </a:lnTo>
                    <a:lnTo>
                      <a:pt x="4283" y="56"/>
                    </a:lnTo>
                    <a:close/>
                    <a:moveTo>
                      <a:pt x="4246" y="54"/>
                    </a:moveTo>
                    <a:lnTo>
                      <a:pt x="4231" y="61"/>
                    </a:lnTo>
                    <a:lnTo>
                      <a:pt x="4220" y="68"/>
                    </a:lnTo>
                    <a:lnTo>
                      <a:pt x="4215" y="81"/>
                    </a:lnTo>
                    <a:lnTo>
                      <a:pt x="4224" y="86"/>
                    </a:lnTo>
                    <a:lnTo>
                      <a:pt x="4233" y="86"/>
                    </a:lnTo>
                    <a:lnTo>
                      <a:pt x="4242" y="81"/>
                    </a:lnTo>
                    <a:lnTo>
                      <a:pt x="4247" y="70"/>
                    </a:lnTo>
                    <a:lnTo>
                      <a:pt x="4246" y="54"/>
                    </a:lnTo>
                    <a:close/>
                    <a:moveTo>
                      <a:pt x="4550" y="45"/>
                    </a:moveTo>
                    <a:lnTo>
                      <a:pt x="4536" y="50"/>
                    </a:lnTo>
                    <a:lnTo>
                      <a:pt x="4525" y="58"/>
                    </a:lnTo>
                    <a:lnTo>
                      <a:pt x="4518" y="70"/>
                    </a:lnTo>
                    <a:lnTo>
                      <a:pt x="4516" y="86"/>
                    </a:lnTo>
                    <a:lnTo>
                      <a:pt x="4534" y="76"/>
                    </a:lnTo>
                    <a:lnTo>
                      <a:pt x="4552" y="70"/>
                    </a:lnTo>
                    <a:lnTo>
                      <a:pt x="4572" y="72"/>
                    </a:lnTo>
                    <a:lnTo>
                      <a:pt x="4592" y="72"/>
                    </a:lnTo>
                    <a:lnTo>
                      <a:pt x="4588" y="59"/>
                    </a:lnTo>
                    <a:lnTo>
                      <a:pt x="4577" y="50"/>
                    </a:lnTo>
                    <a:lnTo>
                      <a:pt x="4565" y="45"/>
                    </a:lnTo>
                    <a:lnTo>
                      <a:pt x="4550" y="45"/>
                    </a:lnTo>
                    <a:close/>
                    <a:moveTo>
                      <a:pt x="222" y="43"/>
                    </a:moveTo>
                    <a:lnTo>
                      <a:pt x="211" y="47"/>
                    </a:lnTo>
                    <a:lnTo>
                      <a:pt x="200" y="59"/>
                    </a:lnTo>
                    <a:lnTo>
                      <a:pt x="207" y="65"/>
                    </a:lnTo>
                    <a:lnTo>
                      <a:pt x="211" y="74"/>
                    </a:lnTo>
                    <a:lnTo>
                      <a:pt x="214" y="83"/>
                    </a:lnTo>
                    <a:lnTo>
                      <a:pt x="218" y="94"/>
                    </a:lnTo>
                    <a:lnTo>
                      <a:pt x="222" y="103"/>
                    </a:lnTo>
                    <a:lnTo>
                      <a:pt x="229" y="106"/>
                    </a:lnTo>
                    <a:lnTo>
                      <a:pt x="240" y="104"/>
                    </a:lnTo>
                    <a:lnTo>
                      <a:pt x="242" y="108"/>
                    </a:lnTo>
                    <a:lnTo>
                      <a:pt x="243" y="110"/>
                    </a:lnTo>
                    <a:lnTo>
                      <a:pt x="245" y="112"/>
                    </a:lnTo>
                    <a:lnTo>
                      <a:pt x="249" y="112"/>
                    </a:lnTo>
                    <a:lnTo>
                      <a:pt x="252" y="112"/>
                    </a:lnTo>
                    <a:lnTo>
                      <a:pt x="254" y="112"/>
                    </a:lnTo>
                    <a:lnTo>
                      <a:pt x="258" y="112"/>
                    </a:lnTo>
                    <a:lnTo>
                      <a:pt x="260" y="115"/>
                    </a:lnTo>
                    <a:lnTo>
                      <a:pt x="263" y="119"/>
                    </a:lnTo>
                    <a:lnTo>
                      <a:pt x="267" y="119"/>
                    </a:lnTo>
                    <a:lnTo>
                      <a:pt x="270" y="119"/>
                    </a:lnTo>
                    <a:lnTo>
                      <a:pt x="276" y="119"/>
                    </a:lnTo>
                    <a:lnTo>
                      <a:pt x="279" y="117"/>
                    </a:lnTo>
                    <a:lnTo>
                      <a:pt x="285" y="117"/>
                    </a:lnTo>
                    <a:lnTo>
                      <a:pt x="287" y="121"/>
                    </a:lnTo>
                    <a:lnTo>
                      <a:pt x="288" y="123"/>
                    </a:lnTo>
                    <a:lnTo>
                      <a:pt x="290" y="123"/>
                    </a:lnTo>
                    <a:lnTo>
                      <a:pt x="292" y="121"/>
                    </a:lnTo>
                    <a:lnTo>
                      <a:pt x="292" y="119"/>
                    </a:lnTo>
                    <a:lnTo>
                      <a:pt x="294" y="115"/>
                    </a:lnTo>
                    <a:lnTo>
                      <a:pt x="305" y="115"/>
                    </a:lnTo>
                    <a:lnTo>
                      <a:pt x="314" y="112"/>
                    </a:lnTo>
                    <a:lnTo>
                      <a:pt x="315" y="104"/>
                    </a:lnTo>
                    <a:lnTo>
                      <a:pt x="315" y="97"/>
                    </a:lnTo>
                    <a:lnTo>
                      <a:pt x="312" y="88"/>
                    </a:lnTo>
                    <a:lnTo>
                      <a:pt x="306" y="81"/>
                    </a:lnTo>
                    <a:lnTo>
                      <a:pt x="332" y="72"/>
                    </a:lnTo>
                    <a:lnTo>
                      <a:pt x="357" y="72"/>
                    </a:lnTo>
                    <a:lnTo>
                      <a:pt x="380" y="77"/>
                    </a:lnTo>
                    <a:lnTo>
                      <a:pt x="400" y="88"/>
                    </a:lnTo>
                    <a:lnTo>
                      <a:pt x="420" y="101"/>
                    </a:lnTo>
                    <a:lnTo>
                      <a:pt x="417" y="101"/>
                    </a:lnTo>
                    <a:lnTo>
                      <a:pt x="411" y="101"/>
                    </a:lnTo>
                    <a:lnTo>
                      <a:pt x="407" y="101"/>
                    </a:lnTo>
                    <a:lnTo>
                      <a:pt x="404" y="104"/>
                    </a:lnTo>
                    <a:lnTo>
                      <a:pt x="400" y="106"/>
                    </a:lnTo>
                    <a:lnTo>
                      <a:pt x="398" y="110"/>
                    </a:lnTo>
                    <a:lnTo>
                      <a:pt x="397" y="114"/>
                    </a:lnTo>
                    <a:lnTo>
                      <a:pt x="395" y="117"/>
                    </a:lnTo>
                    <a:lnTo>
                      <a:pt x="397" y="121"/>
                    </a:lnTo>
                    <a:lnTo>
                      <a:pt x="398" y="123"/>
                    </a:lnTo>
                    <a:lnTo>
                      <a:pt x="402" y="124"/>
                    </a:lnTo>
                    <a:lnTo>
                      <a:pt x="406" y="126"/>
                    </a:lnTo>
                    <a:lnTo>
                      <a:pt x="407" y="121"/>
                    </a:lnTo>
                    <a:lnTo>
                      <a:pt x="409" y="119"/>
                    </a:lnTo>
                    <a:lnTo>
                      <a:pt x="411" y="117"/>
                    </a:lnTo>
                    <a:lnTo>
                      <a:pt x="415" y="114"/>
                    </a:lnTo>
                    <a:lnTo>
                      <a:pt x="417" y="112"/>
                    </a:lnTo>
                    <a:lnTo>
                      <a:pt x="420" y="110"/>
                    </a:lnTo>
                    <a:lnTo>
                      <a:pt x="420" y="106"/>
                    </a:lnTo>
                    <a:lnTo>
                      <a:pt x="420" y="101"/>
                    </a:lnTo>
                    <a:lnTo>
                      <a:pt x="435" y="95"/>
                    </a:lnTo>
                    <a:lnTo>
                      <a:pt x="445" y="92"/>
                    </a:lnTo>
                    <a:lnTo>
                      <a:pt x="456" y="92"/>
                    </a:lnTo>
                    <a:lnTo>
                      <a:pt x="465" y="92"/>
                    </a:lnTo>
                    <a:lnTo>
                      <a:pt x="478" y="90"/>
                    </a:lnTo>
                    <a:lnTo>
                      <a:pt x="496" y="86"/>
                    </a:lnTo>
                    <a:lnTo>
                      <a:pt x="478" y="76"/>
                    </a:lnTo>
                    <a:lnTo>
                      <a:pt x="454" y="67"/>
                    </a:lnTo>
                    <a:lnTo>
                      <a:pt x="427" y="59"/>
                    </a:lnTo>
                    <a:lnTo>
                      <a:pt x="400" y="54"/>
                    </a:lnTo>
                    <a:lnTo>
                      <a:pt x="371" y="52"/>
                    </a:lnTo>
                    <a:lnTo>
                      <a:pt x="346" y="52"/>
                    </a:lnTo>
                    <a:lnTo>
                      <a:pt x="325" y="56"/>
                    </a:lnTo>
                    <a:lnTo>
                      <a:pt x="306" y="63"/>
                    </a:lnTo>
                    <a:lnTo>
                      <a:pt x="296" y="74"/>
                    </a:lnTo>
                    <a:lnTo>
                      <a:pt x="290" y="76"/>
                    </a:lnTo>
                    <a:lnTo>
                      <a:pt x="287" y="74"/>
                    </a:lnTo>
                    <a:lnTo>
                      <a:pt x="283" y="74"/>
                    </a:lnTo>
                    <a:lnTo>
                      <a:pt x="281" y="70"/>
                    </a:lnTo>
                    <a:lnTo>
                      <a:pt x="279" y="67"/>
                    </a:lnTo>
                    <a:lnTo>
                      <a:pt x="278" y="61"/>
                    </a:lnTo>
                    <a:lnTo>
                      <a:pt x="278" y="56"/>
                    </a:lnTo>
                    <a:lnTo>
                      <a:pt x="276" y="50"/>
                    </a:lnTo>
                    <a:lnTo>
                      <a:pt x="276" y="45"/>
                    </a:lnTo>
                    <a:lnTo>
                      <a:pt x="265" y="54"/>
                    </a:lnTo>
                    <a:lnTo>
                      <a:pt x="254" y="54"/>
                    </a:lnTo>
                    <a:lnTo>
                      <a:pt x="243" y="50"/>
                    </a:lnTo>
                    <a:lnTo>
                      <a:pt x="233" y="47"/>
                    </a:lnTo>
                    <a:lnTo>
                      <a:pt x="222" y="43"/>
                    </a:lnTo>
                    <a:close/>
                    <a:moveTo>
                      <a:pt x="4424" y="41"/>
                    </a:moveTo>
                    <a:lnTo>
                      <a:pt x="4422" y="47"/>
                    </a:lnTo>
                    <a:lnTo>
                      <a:pt x="4421" y="52"/>
                    </a:lnTo>
                    <a:lnTo>
                      <a:pt x="4419" y="58"/>
                    </a:lnTo>
                    <a:lnTo>
                      <a:pt x="4415" y="61"/>
                    </a:lnTo>
                    <a:lnTo>
                      <a:pt x="4410" y="65"/>
                    </a:lnTo>
                    <a:lnTo>
                      <a:pt x="4408" y="61"/>
                    </a:lnTo>
                    <a:lnTo>
                      <a:pt x="4406" y="59"/>
                    </a:lnTo>
                    <a:lnTo>
                      <a:pt x="4404" y="59"/>
                    </a:lnTo>
                    <a:lnTo>
                      <a:pt x="4404" y="61"/>
                    </a:lnTo>
                    <a:lnTo>
                      <a:pt x="4404" y="63"/>
                    </a:lnTo>
                    <a:lnTo>
                      <a:pt x="4406" y="65"/>
                    </a:lnTo>
                    <a:lnTo>
                      <a:pt x="4408" y="65"/>
                    </a:lnTo>
                    <a:lnTo>
                      <a:pt x="4410" y="65"/>
                    </a:lnTo>
                    <a:lnTo>
                      <a:pt x="4421" y="72"/>
                    </a:lnTo>
                    <a:lnTo>
                      <a:pt x="4424" y="77"/>
                    </a:lnTo>
                    <a:lnTo>
                      <a:pt x="4426" y="85"/>
                    </a:lnTo>
                    <a:lnTo>
                      <a:pt x="4424" y="95"/>
                    </a:lnTo>
                    <a:lnTo>
                      <a:pt x="4426" y="115"/>
                    </a:lnTo>
                    <a:lnTo>
                      <a:pt x="4435" y="110"/>
                    </a:lnTo>
                    <a:lnTo>
                      <a:pt x="4442" y="97"/>
                    </a:lnTo>
                    <a:lnTo>
                      <a:pt x="4446" y="83"/>
                    </a:lnTo>
                    <a:lnTo>
                      <a:pt x="4446" y="68"/>
                    </a:lnTo>
                    <a:lnTo>
                      <a:pt x="4442" y="54"/>
                    </a:lnTo>
                    <a:lnTo>
                      <a:pt x="4435" y="45"/>
                    </a:lnTo>
                    <a:lnTo>
                      <a:pt x="4424" y="41"/>
                    </a:lnTo>
                    <a:close/>
                    <a:moveTo>
                      <a:pt x="2386" y="36"/>
                    </a:moveTo>
                    <a:lnTo>
                      <a:pt x="2382" y="36"/>
                    </a:lnTo>
                    <a:lnTo>
                      <a:pt x="2379" y="38"/>
                    </a:lnTo>
                    <a:lnTo>
                      <a:pt x="2377" y="40"/>
                    </a:lnTo>
                    <a:lnTo>
                      <a:pt x="2373" y="43"/>
                    </a:lnTo>
                    <a:lnTo>
                      <a:pt x="2372" y="49"/>
                    </a:lnTo>
                    <a:lnTo>
                      <a:pt x="2309" y="47"/>
                    </a:lnTo>
                    <a:lnTo>
                      <a:pt x="2254" y="45"/>
                    </a:lnTo>
                    <a:lnTo>
                      <a:pt x="2206" y="43"/>
                    </a:lnTo>
                    <a:lnTo>
                      <a:pt x="2159" y="43"/>
                    </a:lnTo>
                    <a:lnTo>
                      <a:pt x="2112" y="45"/>
                    </a:lnTo>
                    <a:lnTo>
                      <a:pt x="2060" y="45"/>
                    </a:lnTo>
                    <a:lnTo>
                      <a:pt x="2002" y="49"/>
                    </a:lnTo>
                    <a:lnTo>
                      <a:pt x="2016" y="63"/>
                    </a:lnTo>
                    <a:lnTo>
                      <a:pt x="2038" y="74"/>
                    </a:lnTo>
                    <a:lnTo>
                      <a:pt x="2067" y="81"/>
                    </a:lnTo>
                    <a:lnTo>
                      <a:pt x="2099" y="83"/>
                    </a:lnTo>
                    <a:lnTo>
                      <a:pt x="2135" y="85"/>
                    </a:lnTo>
                    <a:lnTo>
                      <a:pt x="2177" y="83"/>
                    </a:lnTo>
                    <a:lnTo>
                      <a:pt x="2218" y="81"/>
                    </a:lnTo>
                    <a:lnTo>
                      <a:pt x="2262" y="77"/>
                    </a:lnTo>
                    <a:lnTo>
                      <a:pt x="2305" y="74"/>
                    </a:lnTo>
                    <a:lnTo>
                      <a:pt x="2346" y="72"/>
                    </a:lnTo>
                    <a:lnTo>
                      <a:pt x="2388" y="70"/>
                    </a:lnTo>
                    <a:lnTo>
                      <a:pt x="2426" y="70"/>
                    </a:lnTo>
                    <a:lnTo>
                      <a:pt x="2462" y="74"/>
                    </a:lnTo>
                    <a:lnTo>
                      <a:pt x="2458" y="59"/>
                    </a:lnTo>
                    <a:lnTo>
                      <a:pt x="2451" y="52"/>
                    </a:lnTo>
                    <a:lnTo>
                      <a:pt x="2442" y="49"/>
                    </a:lnTo>
                    <a:lnTo>
                      <a:pt x="2429" y="50"/>
                    </a:lnTo>
                    <a:lnTo>
                      <a:pt x="2417" y="52"/>
                    </a:lnTo>
                    <a:lnTo>
                      <a:pt x="2404" y="56"/>
                    </a:lnTo>
                    <a:lnTo>
                      <a:pt x="2391" y="56"/>
                    </a:lnTo>
                    <a:lnTo>
                      <a:pt x="2381" y="56"/>
                    </a:lnTo>
                    <a:lnTo>
                      <a:pt x="2372" y="49"/>
                    </a:lnTo>
                    <a:lnTo>
                      <a:pt x="2381" y="49"/>
                    </a:lnTo>
                    <a:lnTo>
                      <a:pt x="2386" y="49"/>
                    </a:lnTo>
                    <a:lnTo>
                      <a:pt x="2391" y="47"/>
                    </a:lnTo>
                    <a:lnTo>
                      <a:pt x="2393" y="45"/>
                    </a:lnTo>
                    <a:lnTo>
                      <a:pt x="2393" y="43"/>
                    </a:lnTo>
                    <a:lnTo>
                      <a:pt x="2393" y="41"/>
                    </a:lnTo>
                    <a:lnTo>
                      <a:pt x="2393" y="40"/>
                    </a:lnTo>
                    <a:lnTo>
                      <a:pt x="2391" y="38"/>
                    </a:lnTo>
                    <a:lnTo>
                      <a:pt x="2388" y="36"/>
                    </a:lnTo>
                    <a:lnTo>
                      <a:pt x="2386" y="36"/>
                    </a:lnTo>
                    <a:close/>
                    <a:moveTo>
                      <a:pt x="4688" y="34"/>
                    </a:moveTo>
                    <a:lnTo>
                      <a:pt x="4671" y="34"/>
                    </a:lnTo>
                    <a:lnTo>
                      <a:pt x="4653" y="38"/>
                    </a:lnTo>
                    <a:lnTo>
                      <a:pt x="4633" y="43"/>
                    </a:lnTo>
                    <a:lnTo>
                      <a:pt x="4615" y="47"/>
                    </a:lnTo>
                    <a:lnTo>
                      <a:pt x="4619" y="59"/>
                    </a:lnTo>
                    <a:lnTo>
                      <a:pt x="4630" y="68"/>
                    </a:lnTo>
                    <a:lnTo>
                      <a:pt x="4642" y="72"/>
                    </a:lnTo>
                    <a:lnTo>
                      <a:pt x="4657" y="70"/>
                    </a:lnTo>
                    <a:lnTo>
                      <a:pt x="4671" y="67"/>
                    </a:lnTo>
                    <a:lnTo>
                      <a:pt x="4686" y="59"/>
                    </a:lnTo>
                    <a:lnTo>
                      <a:pt x="4695" y="50"/>
                    </a:lnTo>
                    <a:lnTo>
                      <a:pt x="4700" y="40"/>
                    </a:lnTo>
                    <a:lnTo>
                      <a:pt x="4688" y="34"/>
                    </a:lnTo>
                    <a:close/>
                    <a:moveTo>
                      <a:pt x="795" y="32"/>
                    </a:moveTo>
                    <a:lnTo>
                      <a:pt x="793" y="32"/>
                    </a:lnTo>
                    <a:lnTo>
                      <a:pt x="793" y="34"/>
                    </a:lnTo>
                    <a:lnTo>
                      <a:pt x="792" y="36"/>
                    </a:lnTo>
                    <a:lnTo>
                      <a:pt x="792" y="40"/>
                    </a:lnTo>
                    <a:lnTo>
                      <a:pt x="788" y="40"/>
                    </a:lnTo>
                    <a:lnTo>
                      <a:pt x="786" y="41"/>
                    </a:lnTo>
                    <a:lnTo>
                      <a:pt x="786" y="45"/>
                    </a:lnTo>
                    <a:lnTo>
                      <a:pt x="784" y="49"/>
                    </a:lnTo>
                    <a:lnTo>
                      <a:pt x="784" y="52"/>
                    </a:lnTo>
                    <a:lnTo>
                      <a:pt x="781" y="56"/>
                    </a:lnTo>
                    <a:lnTo>
                      <a:pt x="775" y="61"/>
                    </a:lnTo>
                    <a:lnTo>
                      <a:pt x="770" y="65"/>
                    </a:lnTo>
                    <a:lnTo>
                      <a:pt x="734" y="61"/>
                    </a:lnTo>
                    <a:lnTo>
                      <a:pt x="725" y="59"/>
                    </a:lnTo>
                    <a:lnTo>
                      <a:pt x="723" y="59"/>
                    </a:lnTo>
                    <a:lnTo>
                      <a:pt x="721" y="61"/>
                    </a:lnTo>
                    <a:lnTo>
                      <a:pt x="720" y="63"/>
                    </a:lnTo>
                    <a:lnTo>
                      <a:pt x="710" y="67"/>
                    </a:lnTo>
                    <a:lnTo>
                      <a:pt x="709" y="67"/>
                    </a:lnTo>
                    <a:lnTo>
                      <a:pt x="707" y="70"/>
                    </a:lnTo>
                    <a:lnTo>
                      <a:pt x="707" y="72"/>
                    </a:lnTo>
                    <a:lnTo>
                      <a:pt x="700" y="72"/>
                    </a:lnTo>
                    <a:lnTo>
                      <a:pt x="692" y="70"/>
                    </a:lnTo>
                    <a:lnTo>
                      <a:pt x="701" y="74"/>
                    </a:lnTo>
                    <a:lnTo>
                      <a:pt x="709" y="77"/>
                    </a:lnTo>
                    <a:lnTo>
                      <a:pt x="723" y="88"/>
                    </a:lnTo>
                    <a:lnTo>
                      <a:pt x="738" y="90"/>
                    </a:lnTo>
                    <a:lnTo>
                      <a:pt x="752" y="90"/>
                    </a:lnTo>
                    <a:lnTo>
                      <a:pt x="795" y="92"/>
                    </a:lnTo>
                    <a:lnTo>
                      <a:pt x="839" y="86"/>
                    </a:lnTo>
                    <a:lnTo>
                      <a:pt x="880" y="77"/>
                    </a:lnTo>
                    <a:lnTo>
                      <a:pt x="916" y="85"/>
                    </a:lnTo>
                    <a:lnTo>
                      <a:pt x="936" y="92"/>
                    </a:lnTo>
                    <a:lnTo>
                      <a:pt x="958" y="95"/>
                    </a:lnTo>
                    <a:lnTo>
                      <a:pt x="976" y="94"/>
                    </a:lnTo>
                    <a:lnTo>
                      <a:pt x="1026" y="88"/>
                    </a:lnTo>
                    <a:lnTo>
                      <a:pt x="1023" y="90"/>
                    </a:lnTo>
                    <a:lnTo>
                      <a:pt x="1048" y="92"/>
                    </a:lnTo>
                    <a:lnTo>
                      <a:pt x="1075" y="95"/>
                    </a:lnTo>
                    <a:lnTo>
                      <a:pt x="1104" y="101"/>
                    </a:lnTo>
                    <a:lnTo>
                      <a:pt x="1133" y="103"/>
                    </a:lnTo>
                    <a:lnTo>
                      <a:pt x="1161" y="99"/>
                    </a:lnTo>
                    <a:lnTo>
                      <a:pt x="1187" y="90"/>
                    </a:lnTo>
                    <a:lnTo>
                      <a:pt x="1188" y="101"/>
                    </a:lnTo>
                    <a:lnTo>
                      <a:pt x="1196" y="106"/>
                    </a:lnTo>
                    <a:lnTo>
                      <a:pt x="1206" y="110"/>
                    </a:lnTo>
                    <a:lnTo>
                      <a:pt x="1219" y="108"/>
                    </a:lnTo>
                    <a:lnTo>
                      <a:pt x="1232" y="104"/>
                    </a:lnTo>
                    <a:lnTo>
                      <a:pt x="1243" y="97"/>
                    </a:lnTo>
                    <a:lnTo>
                      <a:pt x="1248" y="88"/>
                    </a:lnTo>
                    <a:lnTo>
                      <a:pt x="1246" y="79"/>
                    </a:lnTo>
                    <a:lnTo>
                      <a:pt x="1239" y="77"/>
                    </a:lnTo>
                    <a:lnTo>
                      <a:pt x="1225" y="79"/>
                    </a:lnTo>
                    <a:lnTo>
                      <a:pt x="1210" y="81"/>
                    </a:lnTo>
                    <a:lnTo>
                      <a:pt x="1196" y="85"/>
                    </a:lnTo>
                    <a:lnTo>
                      <a:pt x="1187" y="90"/>
                    </a:lnTo>
                    <a:lnTo>
                      <a:pt x="1161" y="81"/>
                    </a:lnTo>
                    <a:lnTo>
                      <a:pt x="1134" y="72"/>
                    </a:lnTo>
                    <a:lnTo>
                      <a:pt x="1105" y="67"/>
                    </a:lnTo>
                    <a:lnTo>
                      <a:pt x="1078" y="65"/>
                    </a:lnTo>
                    <a:lnTo>
                      <a:pt x="1051" y="70"/>
                    </a:lnTo>
                    <a:lnTo>
                      <a:pt x="1032" y="65"/>
                    </a:lnTo>
                    <a:lnTo>
                      <a:pt x="1014" y="63"/>
                    </a:lnTo>
                    <a:lnTo>
                      <a:pt x="994" y="65"/>
                    </a:lnTo>
                    <a:lnTo>
                      <a:pt x="994" y="65"/>
                    </a:lnTo>
                    <a:lnTo>
                      <a:pt x="988" y="67"/>
                    </a:lnTo>
                    <a:lnTo>
                      <a:pt x="979" y="68"/>
                    </a:lnTo>
                    <a:lnTo>
                      <a:pt x="977" y="70"/>
                    </a:lnTo>
                    <a:lnTo>
                      <a:pt x="963" y="70"/>
                    </a:lnTo>
                    <a:lnTo>
                      <a:pt x="949" y="65"/>
                    </a:lnTo>
                    <a:lnTo>
                      <a:pt x="934" y="61"/>
                    </a:lnTo>
                    <a:lnTo>
                      <a:pt x="922" y="58"/>
                    </a:lnTo>
                    <a:lnTo>
                      <a:pt x="909" y="59"/>
                    </a:lnTo>
                    <a:lnTo>
                      <a:pt x="896" y="67"/>
                    </a:lnTo>
                    <a:lnTo>
                      <a:pt x="880" y="63"/>
                    </a:lnTo>
                    <a:lnTo>
                      <a:pt x="878" y="61"/>
                    </a:lnTo>
                    <a:lnTo>
                      <a:pt x="876" y="59"/>
                    </a:lnTo>
                    <a:lnTo>
                      <a:pt x="875" y="59"/>
                    </a:lnTo>
                    <a:lnTo>
                      <a:pt x="862" y="61"/>
                    </a:lnTo>
                    <a:lnTo>
                      <a:pt x="851" y="65"/>
                    </a:lnTo>
                    <a:lnTo>
                      <a:pt x="842" y="67"/>
                    </a:lnTo>
                    <a:lnTo>
                      <a:pt x="840" y="67"/>
                    </a:lnTo>
                    <a:lnTo>
                      <a:pt x="840" y="68"/>
                    </a:lnTo>
                    <a:lnTo>
                      <a:pt x="833" y="70"/>
                    </a:lnTo>
                    <a:lnTo>
                      <a:pt x="819" y="70"/>
                    </a:lnTo>
                    <a:lnTo>
                      <a:pt x="804" y="68"/>
                    </a:lnTo>
                    <a:lnTo>
                      <a:pt x="793" y="63"/>
                    </a:lnTo>
                    <a:lnTo>
                      <a:pt x="784" y="52"/>
                    </a:lnTo>
                    <a:lnTo>
                      <a:pt x="788" y="52"/>
                    </a:lnTo>
                    <a:lnTo>
                      <a:pt x="792" y="50"/>
                    </a:lnTo>
                    <a:lnTo>
                      <a:pt x="792" y="47"/>
                    </a:lnTo>
                    <a:lnTo>
                      <a:pt x="792" y="43"/>
                    </a:lnTo>
                    <a:lnTo>
                      <a:pt x="792" y="40"/>
                    </a:lnTo>
                    <a:lnTo>
                      <a:pt x="795" y="38"/>
                    </a:lnTo>
                    <a:lnTo>
                      <a:pt x="797" y="34"/>
                    </a:lnTo>
                    <a:lnTo>
                      <a:pt x="797" y="32"/>
                    </a:lnTo>
                    <a:lnTo>
                      <a:pt x="795" y="32"/>
                    </a:lnTo>
                    <a:close/>
                    <a:moveTo>
                      <a:pt x="151" y="27"/>
                    </a:moveTo>
                    <a:lnTo>
                      <a:pt x="144" y="31"/>
                    </a:lnTo>
                    <a:lnTo>
                      <a:pt x="133" y="31"/>
                    </a:lnTo>
                    <a:lnTo>
                      <a:pt x="121" y="32"/>
                    </a:lnTo>
                    <a:lnTo>
                      <a:pt x="112" y="34"/>
                    </a:lnTo>
                    <a:lnTo>
                      <a:pt x="104" y="38"/>
                    </a:lnTo>
                    <a:lnTo>
                      <a:pt x="103" y="47"/>
                    </a:lnTo>
                    <a:lnTo>
                      <a:pt x="119" y="52"/>
                    </a:lnTo>
                    <a:lnTo>
                      <a:pt x="137" y="56"/>
                    </a:lnTo>
                    <a:lnTo>
                      <a:pt x="157" y="58"/>
                    </a:lnTo>
                    <a:lnTo>
                      <a:pt x="151" y="27"/>
                    </a:lnTo>
                    <a:close/>
                    <a:moveTo>
                      <a:pt x="4776" y="25"/>
                    </a:moveTo>
                    <a:lnTo>
                      <a:pt x="4743" y="32"/>
                    </a:lnTo>
                    <a:lnTo>
                      <a:pt x="4747" y="63"/>
                    </a:lnTo>
                    <a:lnTo>
                      <a:pt x="4761" y="59"/>
                    </a:lnTo>
                    <a:lnTo>
                      <a:pt x="4772" y="54"/>
                    </a:lnTo>
                    <a:lnTo>
                      <a:pt x="4778" y="41"/>
                    </a:lnTo>
                    <a:lnTo>
                      <a:pt x="4776" y="25"/>
                    </a:lnTo>
                    <a:close/>
                    <a:moveTo>
                      <a:pt x="5" y="23"/>
                    </a:moveTo>
                    <a:lnTo>
                      <a:pt x="5" y="29"/>
                    </a:lnTo>
                    <a:lnTo>
                      <a:pt x="3" y="32"/>
                    </a:lnTo>
                    <a:lnTo>
                      <a:pt x="3" y="36"/>
                    </a:lnTo>
                    <a:lnTo>
                      <a:pt x="2" y="40"/>
                    </a:lnTo>
                    <a:lnTo>
                      <a:pt x="0" y="43"/>
                    </a:lnTo>
                    <a:lnTo>
                      <a:pt x="0" y="47"/>
                    </a:lnTo>
                    <a:lnTo>
                      <a:pt x="3" y="47"/>
                    </a:lnTo>
                    <a:lnTo>
                      <a:pt x="7" y="47"/>
                    </a:lnTo>
                    <a:lnTo>
                      <a:pt x="9" y="49"/>
                    </a:lnTo>
                    <a:lnTo>
                      <a:pt x="11" y="50"/>
                    </a:lnTo>
                    <a:lnTo>
                      <a:pt x="14" y="52"/>
                    </a:lnTo>
                    <a:lnTo>
                      <a:pt x="18" y="54"/>
                    </a:lnTo>
                    <a:lnTo>
                      <a:pt x="18" y="49"/>
                    </a:lnTo>
                    <a:lnTo>
                      <a:pt x="18" y="43"/>
                    </a:lnTo>
                    <a:lnTo>
                      <a:pt x="20" y="40"/>
                    </a:lnTo>
                    <a:lnTo>
                      <a:pt x="22" y="36"/>
                    </a:lnTo>
                    <a:lnTo>
                      <a:pt x="23" y="31"/>
                    </a:lnTo>
                    <a:lnTo>
                      <a:pt x="20" y="31"/>
                    </a:lnTo>
                    <a:lnTo>
                      <a:pt x="16" y="31"/>
                    </a:lnTo>
                    <a:lnTo>
                      <a:pt x="14" y="29"/>
                    </a:lnTo>
                    <a:lnTo>
                      <a:pt x="11" y="27"/>
                    </a:lnTo>
                    <a:lnTo>
                      <a:pt x="9" y="25"/>
                    </a:lnTo>
                    <a:lnTo>
                      <a:pt x="5" y="23"/>
                    </a:lnTo>
                    <a:close/>
                    <a:moveTo>
                      <a:pt x="4179" y="23"/>
                    </a:moveTo>
                    <a:lnTo>
                      <a:pt x="4177" y="25"/>
                    </a:lnTo>
                    <a:lnTo>
                      <a:pt x="4175" y="27"/>
                    </a:lnTo>
                    <a:lnTo>
                      <a:pt x="4173" y="31"/>
                    </a:lnTo>
                    <a:lnTo>
                      <a:pt x="4173" y="38"/>
                    </a:lnTo>
                    <a:lnTo>
                      <a:pt x="4168" y="45"/>
                    </a:lnTo>
                    <a:lnTo>
                      <a:pt x="4159" y="52"/>
                    </a:lnTo>
                    <a:lnTo>
                      <a:pt x="4152" y="61"/>
                    </a:lnTo>
                    <a:lnTo>
                      <a:pt x="4146" y="70"/>
                    </a:lnTo>
                    <a:lnTo>
                      <a:pt x="4146" y="85"/>
                    </a:lnTo>
                    <a:lnTo>
                      <a:pt x="4155" y="85"/>
                    </a:lnTo>
                    <a:lnTo>
                      <a:pt x="4164" y="86"/>
                    </a:lnTo>
                    <a:lnTo>
                      <a:pt x="4173" y="88"/>
                    </a:lnTo>
                    <a:lnTo>
                      <a:pt x="4184" y="90"/>
                    </a:lnTo>
                    <a:lnTo>
                      <a:pt x="4197" y="85"/>
                    </a:lnTo>
                    <a:lnTo>
                      <a:pt x="4199" y="70"/>
                    </a:lnTo>
                    <a:lnTo>
                      <a:pt x="4195" y="63"/>
                    </a:lnTo>
                    <a:lnTo>
                      <a:pt x="4190" y="59"/>
                    </a:lnTo>
                    <a:lnTo>
                      <a:pt x="4184" y="56"/>
                    </a:lnTo>
                    <a:lnTo>
                      <a:pt x="4179" y="54"/>
                    </a:lnTo>
                    <a:lnTo>
                      <a:pt x="4175" y="49"/>
                    </a:lnTo>
                    <a:lnTo>
                      <a:pt x="4173" y="38"/>
                    </a:lnTo>
                    <a:lnTo>
                      <a:pt x="4181" y="38"/>
                    </a:lnTo>
                    <a:lnTo>
                      <a:pt x="4186" y="36"/>
                    </a:lnTo>
                    <a:lnTo>
                      <a:pt x="4188" y="34"/>
                    </a:lnTo>
                    <a:lnTo>
                      <a:pt x="4190" y="32"/>
                    </a:lnTo>
                    <a:lnTo>
                      <a:pt x="4190" y="31"/>
                    </a:lnTo>
                    <a:lnTo>
                      <a:pt x="4188" y="29"/>
                    </a:lnTo>
                    <a:lnTo>
                      <a:pt x="4186" y="27"/>
                    </a:lnTo>
                    <a:lnTo>
                      <a:pt x="4184" y="25"/>
                    </a:lnTo>
                    <a:lnTo>
                      <a:pt x="4182" y="23"/>
                    </a:lnTo>
                    <a:lnTo>
                      <a:pt x="4179" y="23"/>
                    </a:lnTo>
                    <a:close/>
                    <a:moveTo>
                      <a:pt x="3223" y="21"/>
                    </a:moveTo>
                    <a:lnTo>
                      <a:pt x="3209" y="27"/>
                    </a:lnTo>
                    <a:lnTo>
                      <a:pt x="3194" y="29"/>
                    </a:lnTo>
                    <a:lnTo>
                      <a:pt x="3180" y="29"/>
                    </a:lnTo>
                    <a:lnTo>
                      <a:pt x="3165" y="27"/>
                    </a:lnTo>
                    <a:lnTo>
                      <a:pt x="3151" y="25"/>
                    </a:lnTo>
                    <a:lnTo>
                      <a:pt x="3140" y="27"/>
                    </a:lnTo>
                    <a:lnTo>
                      <a:pt x="3131" y="32"/>
                    </a:lnTo>
                    <a:lnTo>
                      <a:pt x="3126" y="43"/>
                    </a:lnTo>
                    <a:lnTo>
                      <a:pt x="3124" y="61"/>
                    </a:lnTo>
                    <a:lnTo>
                      <a:pt x="3133" y="52"/>
                    </a:lnTo>
                    <a:lnTo>
                      <a:pt x="3145" y="49"/>
                    </a:lnTo>
                    <a:lnTo>
                      <a:pt x="3158" y="49"/>
                    </a:lnTo>
                    <a:lnTo>
                      <a:pt x="3172" y="49"/>
                    </a:lnTo>
                    <a:lnTo>
                      <a:pt x="3187" y="50"/>
                    </a:lnTo>
                    <a:lnTo>
                      <a:pt x="3200" y="49"/>
                    </a:lnTo>
                    <a:lnTo>
                      <a:pt x="3210" y="45"/>
                    </a:lnTo>
                    <a:lnTo>
                      <a:pt x="3219" y="36"/>
                    </a:lnTo>
                    <a:lnTo>
                      <a:pt x="3223" y="21"/>
                    </a:lnTo>
                    <a:close/>
                    <a:moveTo>
                      <a:pt x="4870" y="18"/>
                    </a:moveTo>
                    <a:lnTo>
                      <a:pt x="4864" y="20"/>
                    </a:lnTo>
                    <a:lnTo>
                      <a:pt x="4859" y="21"/>
                    </a:lnTo>
                    <a:lnTo>
                      <a:pt x="4853" y="27"/>
                    </a:lnTo>
                    <a:lnTo>
                      <a:pt x="4852" y="31"/>
                    </a:lnTo>
                    <a:lnTo>
                      <a:pt x="4850" y="36"/>
                    </a:lnTo>
                    <a:lnTo>
                      <a:pt x="4848" y="43"/>
                    </a:lnTo>
                    <a:lnTo>
                      <a:pt x="4852" y="41"/>
                    </a:lnTo>
                    <a:lnTo>
                      <a:pt x="4857" y="41"/>
                    </a:lnTo>
                    <a:lnTo>
                      <a:pt x="4861" y="40"/>
                    </a:lnTo>
                    <a:lnTo>
                      <a:pt x="4864" y="38"/>
                    </a:lnTo>
                    <a:lnTo>
                      <a:pt x="4868" y="36"/>
                    </a:lnTo>
                    <a:lnTo>
                      <a:pt x="4870" y="32"/>
                    </a:lnTo>
                    <a:lnTo>
                      <a:pt x="4871" y="29"/>
                    </a:lnTo>
                    <a:lnTo>
                      <a:pt x="4871" y="23"/>
                    </a:lnTo>
                    <a:lnTo>
                      <a:pt x="4870" y="18"/>
                    </a:lnTo>
                    <a:close/>
                    <a:moveTo>
                      <a:pt x="5349" y="16"/>
                    </a:moveTo>
                    <a:lnTo>
                      <a:pt x="5315" y="16"/>
                    </a:lnTo>
                    <a:lnTo>
                      <a:pt x="5277" y="23"/>
                    </a:lnTo>
                    <a:lnTo>
                      <a:pt x="5285" y="41"/>
                    </a:lnTo>
                    <a:lnTo>
                      <a:pt x="5295" y="52"/>
                    </a:lnTo>
                    <a:lnTo>
                      <a:pt x="5304" y="58"/>
                    </a:lnTo>
                    <a:lnTo>
                      <a:pt x="5315" y="61"/>
                    </a:lnTo>
                    <a:lnTo>
                      <a:pt x="5326" y="67"/>
                    </a:lnTo>
                    <a:lnTo>
                      <a:pt x="5335" y="76"/>
                    </a:lnTo>
                    <a:lnTo>
                      <a:pt x="5328" y="76"/>
                    </a:lnTo>
                    <a:lnTo>
                      <a:pt x="5322" y="77"/>
                    </a:lnTo>
                    <a:lnTo>
                      <a:pt x="5317" y="79"/>
                    </a:lnTo>
                    <a:lnTo>
                      <a:pt x="5315" y="83"/>
                    </a:lnTo>
                    <a:lnTo>
                      <a:pt x="5312" y="88"/>
                    </a:lnTo>
                    <a:lnTo>
                      <a:pt x="5312" y="94"/>
                    </a:lnTo>
                    <a:lnTo>
                      <a:pt x="5312" y="101"/>
                    </a:lnTo>
                    <a:lnTo>
                      <a:pt x="5313" y="104"/>
                    </a:lnTo>
                    <a:lnTo>
                      <a:pt x="5315" y="106"/>
                    </a:lnTo>
                    <a:lnTo>
                      <a:pt x="5319" y="106"/>
                    </a:lnTo>
                    <a:lnTo>
                      <a:pt x="5321" y="106"/>
                    </a:lnTo>
                    <a:lnTo>
                      <a:pt x="5322" y="104"/>
                    </a:lnTo>
                    <a:lnTo>
                      <a:pt x="5326" y="103"/>
                    </a:lnTo>
                    <a:lnTo>
                      <a:pt x="5328" y="101"/>
                    </a:lnTo>
                    <a:lnTo>
                      <a:pt x="5331" y="101"/>
                    </a:lnTo>
                    <a:lnTo>
                      <a:pt x="5333" y="101"/>
                    </a:lnTo>
                    <a:lnTo>
                      <a:pt x="5337" y="104"/>
                    </a:lnTo>
                    <a:lnTo>
                      <a:pt x="5339" y="108"/>
                    </a:lnTo>
                    <a:lnTo>
                      <a:pt x="5340" y="115"/>
                    </a:lnTo>
                    <a:lnTo>
                      <a:pt x="5335" y="117"/>
                    </a:lnTo>
                    <a:lnTo>
                      <a:pt x="5331" y="119"/>
                    </a:lnTo>
                    <a:lnTo>
                      <a:pt x="5328" y="121"/>
                    </a:lnTo>
                    <a:lnTo>
                      <a:pt x="5326" y="124"/>
                    </a:lnTo>
                    <a:lnTo>
                      <a:pt x="5324" y="130"/>
                    </a:lnTo>
                    <a:lnTo>
                      <a:pt x="5317" y="132"/>
                    </a:lnTo>
                    <a:lnTo>
                      <a:pt x="5308" y="133"/>
                    </a:lnTo>
                    <a:lnTo>
                      <a:pt x="5301" y="133"/>
                    </a:lnTo>
                    <a:lnTo>
                      <a:pt x="5294" y="132"/>
                    </a:lnTo>
                    <a:lnTo>
                      <a:pt x="5290" y="126"/>
                    </a:lnTo>
                    <a:lnTo>
                      <a:pt x="5297" y="126"/>
                    </a:lnTo>
                    <a:lnTo>
                      <a:pt x="5301" y="124"/>
                    </a:lnTo>
                    <a:lnTo>
                      <a:pt x="5304" y="124"/>
                    </a:lnTo>
                    <a:lnTo>
                      <a:pt x="5306" y="123"/>
                    </a:lnTo>
                    <a:lnTo>
                      <a:pt x="5306" y="119"/>
                    </a:lnTo>
                    <a:lnTo>
                      <a:pt x="5304" y="117"/>
                    </a:lnTo>
                    <a:lnTo>
                      <a:pt x="5303" y="115"/>
                    </a:lnTo>
                    <a:lnTo>
                      <a:pt x="5301" y="114"/>
                    </a:lnTo>
                    <a:lnTo>
                      <a:pt x="5297" y="114"/>
                    </a:lnTo>
                    <a:lnTo>
                      <a:pt x="5295" y="114"/>
                    </a:lnTo>
                    <a:lnTo>
                      <a:pt x="5294" y="114"/>
                    </a:lnTo>
                    <a:lnTo>
                      <a:pt x="5292" y="117"/>
                    </a:lnTo>
                    <a:lnTo>
                      <a:pt x="5290" y="121"/>
                    </a:lnTo>
                    <a:lnTo>
                      <a:pt x="5290" y="126"/>
                    </a:lnTo>
                    <a:lnTo>
                      <a:pt x="5286" y="132"/>
                    </a:lnTo>
                    <a:lnTo>
                      <a:pt x="5283" y="133"/>
                    </a:lnTo>
                    <a:lnTo>
                      <a:pt x="5279" y="135"/>
                    </a:lnTo>
                    <a:lnTo>
                      <a:pt x="5277" y="133"/>
                    </a:lnTo>
                    <a:lnTo>
                      <a:pt x="5274" y="133"/>
                    </a:lnTo>
                    <a:lnTo>
                      <a:pt x="5270" y="132"/>
                    </a:lnTo>
                    <a:lnTo>
                      <a:pt x="5265" y="132"/>
                    </a:lnTo>
                    <a:lnTo>
                      <a:pt x="5263" y="126"/>
                    </a:lnTo>
                    <a:lnTo>
                      <a:pt x="5261" y="124"/>
                    </a:lnTo>
                    <a:lnTo>
                      <a:pt x="5259" y="124"/>
                    </a:lnTo>
                    <a:lnTo>
                      <a:pt x="5257" y="126"/>
                    </a:lnTo>
                    <a:lnTo>
                      <a:pt x="5256" y="130"/>
                    </a:lnTo>
                    <a:lnTo>
                      <a:pt x="5256" y="132"/>
                    </a:lnTo>
                    <a:lnTo>
                      <a:pt x="5247" y="124"/>
                    </a:lnTo>
                    <a:lnTo>
                      <a:pt x="5239" y="112"/>
                    </a:lnTo>
                    <a:lnTo>
                      <a:pt x="5234" y="95"/>
                    </a:lnTo>
                    <a:lnTo>
                      <a:pt x="5245" y="92"/>
                    </a:lnTo>
                    <a:lnTo>
                      <a:pt x="5256" y="90"/>
                    </a:lnTo>
                    <a:lnTo>
                      <a:pt x="5263" y="86"/>
                    </a:lnTo>
                    <a:lnTo>
                      <a:pt x="5266" y="77"/>
                    </a:lnTo>
                    <a:lnTo>
                      <a:pt x="5263" y="77"/>
                    </a:lnTo>
                    <a:lnTo>
                      <a:pt x="5261" y="76"/>
                    </a:lnTo>
                    <a:lnTo>
                      <a:pt x="5259" y="74"/>
                    </a:lnTo>
                    <a:lnTo>
                      <a:pt x="5257" y="70"/>
                    </a:lnTo>
                    <a:lnTo>
                      <a:pt x="5257" y="67"/>
                    </a:lnTo>
                    <a:lnTo>
                      <a:pt x="5256" y="63"/>
                    </a:lnTo>
                    <a:lnTo>
                      <a:pt x="5256" y="59"/>
                    </a:lnTo>
                    <a:lnTo>
                      <a:pt x="5232" y="61"/>
                    </a:lnTo>
                    <a:lnTo>
                      <a:pt x="5211" y="63"/>
                    </a:lnTo>
                    <a:lnTo>
                      <a:pt x="5191" y="63"/>
                    </a:lnTo>
                    <a:lnTo>
                      <a:pt x="5173" y="65"/>
                    </a:lnTo>
                    <a:lnTo>
                      <a:pt x="5156" y="70"/>
                    </a:lnTo>
                    <a:lnTo>
                      <a:pt x="5146" y="79"/>
                    </a:lnTo>
                    <a:lnTo>
                      <a:pt x="5162" y="85"/>
                    </a:lnTo>
                    <a:lnTo>
                      <a:pt x="5180" y="86"/>
                    </a:lnTo>
                    <a:lnTo>
                      <a:pt x="5198" y="90"/>
                    </a:lnTo>
                    <a:lnTo>
                      <a:pt x="5214" y="95"/>
                    </a:lnTo>
                    <a:lnTo>
                      <a:pt x="5227" y="106"/>
                    </a:lnTo>
                    <a:lnTo>
                      <a:pt x="5216" y="114"/>
                    </a:lnTo>
                    <a:lnTo>
                      <a:pt x="5211" y="121"/>
                    </a:lnTo>
                    <a:lnTo>
                      <a:pt x="5207" y="124"/>
                    </a:lnTo>
                    <a:lnTo>
                      <a:pt x="5202" y="126"/>
                    </a:lnTo>
                    <a:lnTo>
                      <a:pt x="5193" y="128"/>
                    </a:lnTo>
                    <a:lnTo>
                      <a:pt x="5178" y="126"/>
                    </a:lnTo>
                    <a:lnTo>
                      <a:pt x="5182" y="144"/>
                    </a:lnTo>
                    <a:lnTo>
                      <a:pt x="5189" y="157"/>
                    </a:lnTo>
                    <a:lnTo>
                      <a:pt x="5200" y="164"/>
                    </a:lnTo>
                    <a:lnTo>
                      <a:pt x="5203" y="153"/>
                    </a:lnTo>
                    <a:lnTo>
                      <a:pt x="5207" y="151"/>
                    </a:lnTo>
                    <a:lnTo>
                      <a:pt x="5214" y="155"/>
                    </a:lnTo>
                    <a:lnTo>
                      <a:pt x="5221" y="160"/>
                    </a:lnTo>
                    <a:lnTo>
                      <a:pt x="5229" y="166"/>
                    </a:lnTo>
                    <a:lnTo>
                      <a:pt x="5234" y="169"/>
                    </a:lnTo>
                    <a:lnTo>
                      <a:pt x="5239" y="168"/>
                    </a:lnTo>
                    <a:lnTo>
                      <a:pt x="5241" y="157"/>
                    </a:lnTo>
                    <a:lnTo>
                      <a:pt x="5245" y="157"/>
                    </a:lnTo>
                    <a:lnTo>
                      <a:pt x="5248" y="159"/>
                    </a:lnTo>
                    <a:lnTo>
                      <a:pt x="5250" y="160"/>
                    </a:lnTo>
                    <a:lnTo>
                      <a:pt x="5254" y="162"/>
                    </a:lnTo>
                    <a:lnTo>
                      <a:pt x="5256" y="164"/>
                    </a:lnTo>
                    <a:lnTo>
                      <a:pt x="5261" y="164"/>
                    </a:lnTo>
                    <a:lnTo>
                      <a:pt x="5263" y="168"/>
                    </a:lnTo>
                    <a:lnTo>
                      <a:pt x="5265" y="169"/>
                    </a:lnTo>
                    <a:lnTo>
                      <a:pt x="5266" y="169"/>
                    </a:lnTo>
                    <a:lnTo>
                      <a:pt x="5268" y="168"/>
                    </a:lnTo>
                    <a:lnTo>
                      <a:pt x="5268" y="164"/>
                    </a:lnTo>
                    <a:lnTo>
                      <a:pt x="5268" y="162"/>
                    </a:lnTo>
                    <a:lnTo>
                      <a:pt x="5279" y="166"/>
                    </a:lnTo>
                    <a:lnTo>
                      <a:pt x="5288" y="166"/>
                    </a:lnTo>
                    <a:lnTo>
                      <a:pt x="5299" y="164"/>
                    </a:lnTo>
                    <a:lnTo>
                      <a:pt x="5308" y="160"/>
                    </a:lnTo>
                    <a:lnTo>
                      <a:pt x="5317" y="159"/>
                    </a:lnTo>
                    <a:lnTo>
                      <a:pt x="5326" y="159"/>
                    </a:lnTo>
                    <a:lnTo>
                      <a:pt x="5333" y="166"/>
                    </a:lnTo>
                    <a:lnTo>
                      <a:pt x="5340" y="180"/>
                    </a:lnTo>
                    <a:lnTo>
                      <a:pt x="5337" y="180"/>
                    </a:lnTo>
                    <a:lnTo>
                      <a:pt x="5335" y="182"/>
                    </a:lnTo>
                    <a:lnTo>
                      <a:pt x="5333" y="184"/>
                    </a:lnTo>
                    <a:lnTo>
                      <a:pt x="5333" y="187"/>
                    </a:lnTo>
                    <a:lnTo>
                      <a:pt x="5333" y="191"/>
                    </a:lnTo>
                    <a:lnTo>
                      <a:pt x="5310" y="193"/>
                    </a:lnTo>
                    <a:lnTo>
                      <a:pt x="5286" y="196"/>
                    </a:lnTo>
                    <a:lnTo>
                      <a:pt x="5263" y="196"/>
                    </a:lnTo>
                    <a:lnTo>
                      <a:pt x="5243" y="191"/>
                    </a:lnTo>
                    <a:lnTo>
                      <a:pt x="5229" y="180"/>
                    </a:lnTo>
                    <a:lnTo>
                      <a:pt x="5220" y="200"/>
                    </a:lnTo>
                    <a:lnTo>
                      <a:pt x="5214" y="224"/>
                    </a:lnTo>
                    <a:lnTo>
                      <a:pt x="5211" y="247"/>
                    </a:lnTo>
                    <a:lnTo>
                      <a:pt x="5248" y="229"/>
                    </a:lnTo>
                    <a:lnTo>
                      <a:pt x="5285" y="218"/>
                    </a:lnTo>
                    <a:lnTo>
                      <a:pt x="5322" y="215"/>
                    </a:lnTo>
                    <a:lnTo>
                      <a:pt x="5358" y="218"/>
                    </a:lnTo>
                    <a:lnTo>
                      <a:pt x="5398" y="231"/>
                    </a:lnTo>
                    <a:lnTo>
                      <a:pt x="5402" y="224"/>
                    </a:lnTo>
                    <a:lnTo>
                      <a:pt x="5407" y="218"/>
                    </a:lnTo>
                    <a:lnTo>
                      <a:pt x="5416" y="216"/>
                    </a:lnTo>
                    <a:lnTo>
                      <a:pt x="5425" y="213"/>
                    </a:lnTo>
                    <a:lnTo>
                      <a:pt x="5432" y="209"/>
                    </a:lnTo>
                    <a:lnTo>
                      <a:pt x="5438" y="204"/>
                    </a:lnTo>
                    <a:lnTo>
                      <a:pt x="5436" y="193"/>
                    </a:lnTo>
                    <a:lnTo>
                      <a:pt x="5420" y="191"/>
                    </a:lnTo>
                    <a:lnTo>
                      <a:pt x="5404" y="191"/>
                    </a:lnTo>
                    <a:lnTo>
                      <a:pt x="5389" y="195"/>
                    </a:lnTo>
                    <a:lnTo>
                      <a:pt x="5377" y="196"/>
                    </a:lnTo>
                    <a:lnTo>
                      <a:pt x="5367" y="195"/>
                    </a:lnTo>
                    <a:lnTo>
                      <a:pt x="5371" y="187"/>
                    </a:lnTo>
                    <a:lnTo>
                      <a:pt x="5373" y="180"/>
                    </a:lnTo>
                    <a:lnTo>
                      <a:pt x="5373" y="173"/>
                    </a:lnTo>
                    <a:lnTo>
                      <a:pt x="5369" y="166"/>
                    </a:lnTo>
                    <a:lnTo>
                      <a:pt x="5364" y="164"/>
                    </a:lnTo>
                    <a:lnTo>
                      <a:pt x="5366" y="153"/>
                    </a:lnTo>
                    <a:lnTo>
                      <a:pt x="5369" y="142"/>
                    </a:lnTo>
                    <a:lnTo>
                      <a:pt x="5373" y="132"/>
                    </a:lnTo>
                    <a:lnTo>
                      <a:pt x="5373" y="123"/>
                    </a:lnTo>
                    <a:lnTo>
                      <a:pt x="5367" y="115"/>
                    </a:lnTo>
                    <a:lnTo>
                      <a:pt x="5357" y="114"/>
                    </a:lnTo>
                    <a:lnTo>
                      <a:pt x="5360" y="124"/>
                    </a:lnTo>
                    <a:lnTo>
                      <a:pt x="5357" y="133"/>
                    </a:lnTo>
                    <a:lnTo>
                      <a:pt x="5348" y="139"/>
                    </a:lnTo>
                    <a:lnTo>
                      <a:pt x="5337" y="139"/>
                    </a:lnTo>
                    <a:lnTo>
                      <a:pt x="5328" y="137"/>
                    </a:lnTo>
                    <a:lnTo>
                      <a:pt x="5324" y="130"/>
                    </a:lnTo>
                    <a:lnTo>
                      <a:pt x="5330" y="130"/>
                    </a:lnTo>
                    <a:lnTo>
                      <a:pt x="5335" y="128"/>
                    </a:lnTo>
                    <a:lnTo>
                      <a:pt x="5337" y="124"/>
                    </a:lnTo>
                    <a:lnTo>
                      <a:pt x="5339" y="121"/>
                    </a:lnTo>
                    <a:lnTo>
                      <a:pt x="5340" y="115"/>
                    </a:lnTo>
                    <a:lnTo>
                      <a:pt x="5348" y="106"/>
                    </a:lnTo>
                    <a:lnTo>
                      <a:pt x="5355" y="103"/>
                    </a:lnTo>
                    <a:lnTo>
                      <a:pt x="5366" y="101"/>
                    </a:lnTo>
                    <a:lnTo>
                      <a:pt x="5375" y="103"/>
                    </a:lnTo>
                    <a:lnTo>
                      <a:pt x="5384" y="103"/>
                    </a:lnTo>
                    <a:lnTo>
                      <a:pt x="5391" y="101"/>
                    </a:lnTo>
                    <a:lnTo>
                      <a:pt x="5395" y="95"/>
                    </a:lnTo>
                    <a:lnTo>
                      <a:pt x="5396" y="85"/>
                    </a:lnTo>
                    <a:lnTo>
                      <a:pt x="5389" y="81"/>
                    </a:lnTo>
                    <a:lnTo>
                      <a:pt x="5380" y="77"/>
                    </a:lnTo>
                    <a:lnTo>
                      <a:pt x="5371" y="76"/>
                    </a:lnTo>
                    <a:lnTo>
                      <a:pt x="5364" y="70"/>
                    </a:lnTo>
                    <a:lnTo>
                      <a:pt x="5358" y="59"/>
                    </a:lnTo>
                    <a:lnTo>
                      <a:pt x="5367" y="50"/>
                    </a:lnTo>
                    <a:lnTo>
                      <a:pt x="5378" y="47"/>
                    </a:lnTo>
                    <a:lnTo>
                      <a:pt x="5389" y="47"/>
                    </a:lnTo>
                    <a:lnTo>
                      <a:pt x="5402" y="49"/>
                    </a:lnTo>
                    <a:lnTo>
                      <a:pt x="5414" y="50"/>
                    </a:lnTo>
                    <a:lnTo>
                      <a:pt x="5427" y="50"/>
                    </a:lnTo>
                    <a:lnTo>
                      <a:pt x="5436" y="47"/>
                    </a:lnTo>
                    <a:lnTo>
                      <a:pt x="5445" y="38"/>
                    </a:lnTo>
                    <a:lnTo>
                      <a:pt x="5449" y="21"/>
                    </a:lnTo>
                    <a:lnTo>
                      <a:pt x="5414" y="20"/>
                    </a:lnTo>
                    <a:lnTo>
                      <a:pt x="5382" y="18"/>
                    </a:lnTo>
                    <a:lnTo>
                      <a:pt x="5349" y="16"/>
                    </a:lnTo>
                    <a:close/>
                    <a:moveTo>
                      <a:pt x="2925" y="12"/>
                    </a:moveTo>
                    <a:lnTo>
                      <a:pt x="2920" y="16"/>
                    </a:lnTo>
                    <a:lnTo>
                      <a:pt x="2916" y="21"/>
                    </a:lnTo>
                    <a:lnTo>
                      <a:pt x="2915" y="29"/>
                    </a:lnTo>
                    <a:lnTo>
                      <a:pt x="2911" y="36"/>
                    </a:lnTo>
                    <a:lnTo>
                      <a:pt x="2907" y="41"/>
                    </a:lnTo>
                    <a:lnTo>
                      <a:pt x="2898" y="43"/>
                    </a:lnTo>
                    <a:lnTo>
                      <a:pt x="2891" y="32"/>
                    </a:lnTo>
                    <a:lnTo>
                      <a:pt x="2878" y="27"/>
                    </a:lnTo>
                    <a:lnTo>
                      <a:pt x="2862" y="25"/>
                    </a:lnTo>
                    <a:lnTo>
                      <a:pt x="2841" y="29"/>
                    </a:lnTo>
                    <a:lnTo>
                      <a:pt x="2817" y="32"/>
                    </a:lnTo>
                    <a:lnTo>
                      <a:pt x="2792" y="38"/>
                    </a:lnTo>
                    <a:lnTo>
                      <a:pt x="2765" y="43"/>
                    </a:lnTo>
                    <a:lnTo>
                      <a:pt x="2741" y="49"/>
                    </a:lnTo>
                    <a:lnTo>
                      <a:pt x="2720" y="50"/>
                    </a:lnTo>
                    <a:lnTo>
                      <a:pt x="2700" y="49"/>
                    </a:lnTo>
                    <a:lnTo>
                      <a:pt x="2704" y="41"/>
                    </a:lnTo>
                    <a:lnTo>
                      <a:pt x="2705" y="36"/>
                    </a:lnTo>
                    <a:lnTo>
                      <a:pt x="2704" y="31"/>
                    </a:lnTo>
                    <a:lnTo>
                      <a:pt x="2702" y="25"/>
                    </a:lnTo>
                    <a:lnTo>
                      <a:pt x="2698" y="23"/>
                    </a:lnTo>
                    <a:lnTo>
                      <a:pt x="2694" y="21"/>
                    </a:lnTo>
                    <a:lnTo>
                      <a:pt x="2689" y="23"/>
                    </a:lnTo>
                    <a:lnTo>
                      <a:pt x="2685" y="25"/>
                    </a:lnTo>
                    <a:lnTo>
                      <a:pt x="2680" y="32"/>
                    </a:lnTo>
                    <a:lnTo>
                      <a:pt x="2678" y="27"/>
                    </a:lnTo>
                    <a:lnTo>
                      <a:pt x="2676" y="25"/>
                    </a:lnTo>
                    <a:lnTo>
                      <a:pt x="2675" y="27"/>
                    </a:lnTo>
                    <a:lnTo>
                      <a:pt x="2673" y="29"/>
                    </a:lnTo>
                    <a:lnTo>
                      <a:pt x="2673" y="31"/>
                    </a:lnTo>
                    <a:lnTo>
                      <a:pt x="2673" y="34"/>
                    </a:lnTo>
                    <a:lnTo>
                      <a:pt x="2664" y="41"/>
                    </a:lnTo>
                    <a:lnTo>
                      <a:pt x="2651" y="49"/>
                    </a:lnTo>
                    <a:lnTo>
                      <a:pt x="2637" y="50"/>
                    </a:lnTo>
                    <a:lnTo>
                      <a:pt x="2621" y="54"/>
                    </a:lnTo>
                    <a:lnTo>
                      <a:pt x="2606" y="56"/>
                    </a:lnTo>
                    <a:lnTo>
                      <a:pt x="2610" y="47"/>
                    </a:lnTo>
                    <a:lnTo>
                      <a:pt x="2612" y="38"/>
                    </a:lnTo>
                    <a:lnTo>
                      <a:pt x="2612" y="23"/>
                    </a:lnTo>
                    <a:lnTo>
                      <a:pt x="2603" y="27"/>
                    </a:lnTo>
                    <a:lnTo>
                      <a:pt x="2592" y="29"/>
                    </a:lnTo>
                    <a:lnTo>
                      <a:pt x="2581" y="29"/>
                    </a:lnTo>
                    <a:lnTo>
                      <a:pt x="2570" y="31"/>
                    </a:lnTo>
                    <a:lnTo>
                      <a:pt x="2563" y="36"/>
                    </a:lnTo>
                    <a:lnTo>
                      <a:pt x="2561" y="45"/>
                    </a:lnTo>
                    <a:lnTo>
                      <a:pt x="2566" y="43"/>
                    </a:lnTo>
                    <a:lnTo>
                      <a:pt x="2572" y="41"/>
                    </a:lnTo>
                    <a:lnTo>
                      <a:pt x="2575" y="41"/>
                    </a:lnTo>
                    <a:lnTo>
                      <a:pt x="2581" y="41"/>
                    </a:lnTo>
                    <a:lnTo>
                      <a:pt x="2584" y="43"/>
                    </a:lnTo>
                    <a:lnTo>
                      <a:pt x="2586" y="45"/>
                    </a:lnTo>
                    <a:lnTo>
                      <a:pt x="2588" y="50"/>
                    </a:lnTo>
                    <a:lnTo>
                      <a:pt x="2554" y="56"/>
                    </a:lnTo>
                    <a:lnTo>
                      <a:pt x="2554" y="47"/>
                    </a:lnTo>
                    <a:lnTo>
                      <a:pt x="2541" y="50"/>
                    </a:lnTo>
                    <a:lnTo>
                      <a:pt x="2529" y="50"/>
                    </a:lnTo>
                    <a:lnTo>
                      <a:pt x="2514" y="52"/>
                    </a:lnTo>
                    <a:lnTo>
                      <a:pt x="2502" y="54"/>
                    </a:lnTo>
                    <a:lnTo>
                      <a:pt x="2492" y="59"/>
                    </a:lnTo>
                    <a:lnTo>
                      <a:pt x="2487" y="68"/>
                    </a:lnTo>
                    <a:lnTo>
                      <a:pt x="2503" y="74"/>
                    </a:lnTo>
                    <a:lnTo>
                      <a:pt x="2518" y="77"/>
                    </a:lnTo>
                    <a:lnTo>
                      <a:pt x="2532" y="76"/>
                    </a:lnTo>
                    <a:lnTo>
                      <a:pt x="2547" y="68"/>
                    </a:lnTo>
                    <a:lnTo>
                      <a:pt x="2601" y="70"/>
                    </a:lnTo>
                    <a:lnTo>
                      <a:pt x="2657" y="67"/>
                    </a:lnTo>
                    <a:lnTo>
                      <a:pt x="2716" y="63"/>
                    </a:lnTo>
                    <a:lnTo>
                      <a:pt x="2776" y="59"/>
                    </a:lnTo>
                    <a:lnTo>
                      <a:pt x="2835" y="59"/>
                    </a:lnTo>
                    <a:lnTo>
                      <a:pt x="2891" y="65"/>
                    </a:lnTo>
                    <a:lnTo>
                      <a:pt x="2891" y="58"/>
                    </a:lnTo>
                    <a:lnTo>
                      <a:pt x="2891" y="52"/>
                    </a:lnTo>
                    <a:lnTo>
                      <a:pt x="2893" y="49"/>
                    </a:lnTo>
                    <a:lnTo>
                      <a:pt x="2895" y="45"/>
                    </a:lnTo>
                    <a:lnTo>
                      <a:pt x="2898" y="43"/>
                    </a:lnTo>
                    <a:lnTo>
                      <a:pt x="2925" y="56"/>
                    </a:lnTo>
                    <a:lnTo>
                      <a:pt x="2954" y="63"/>
                    </a:lnTo>
                    <a:lnTo>
                      <a:pt x="2987" y="65"/>
                    </a:lnTo>
                    <a:lnTo>
                      <a:pt x="3019" y="61"/>
                    </a:lnTo>
                    <a:lnTo>
                      <a:pt x="3052" y="58"/>
                    </a:lnTo>
                    <a:lnTo>
                      <a:pt x="3084" y="54"/>
                    </a:lnTo>
                    <a:lnTo>
                      <a:pt x="3115" y="52"/>
                    </a:lnTo>
                    <a:lnTo>
                      <a:pt x="3108" y="40"/>
                    </a:lnTo>
                    <a:lnTo>
                      <a:pt x="3095" y="32"/>
                    </a:lnTo>
                    <a:lnTo>
                      <a:pt x="3079" y="29"/>
                    </a:lnTo>
                    <a:lnTo>
                      <a:pt x="3059" y="29"/>
                    </a:lnTo>
                    <a:lnTo>
                      <a:pt x="3039" y="31"/>
                    </a:lnTo>
                    <a:lnTo>
                      <a:pt x="3017" y="34"/>
                    </a:lnTo>
                    <a:lnTo>
                      <a:pt x="2996" y="38"/>
                    </a:lnTo>
                    <a:lnTo>
                      <a:pt x="2976" y="40"/>
                    </a:lnTo>
                    <a:lnTo>
                      <a:pt x="2960" y="41"/>
                    </a:lnTo>
                    <a:lnTo>
                      <a:pt x="2945" y="40"/>
                    </a:lnTo>
                    <a:lnTo>
                      <a:pt x="2936" y="36"/>
                    </a:lnTo>
                    <a:lnTo>
                      <a:pt x="2934" y="27"/>
                    </a:lnTo>
                    <a:lnTo>
                      <a:pt x="2938" y="14"/>
                    </a:lnTo>
                    <a:lnTo>
                      <a:pt x="2925" y="12"/>
                    </a:lnTo>
                    <a:close/>
                    <a:moveTo>
                      <a:pt x="5189" y="12"/>
                    </a:moveTo>
                    <a:lnTo>
                      <a:pt x="5164" y="16"/>
                    </a:lnTo>
                    <a:lnTo>
                      <a:pt x="5138" y="29"/>
                    </a:lnTo>
                    <a:lnTo>
                      <a:pt x="5153" y="31"/>
                    </a:lnTo>
                    <a:lnTo>
                      <a:pt x="5169" y="36"/>
                    </a:lnTo>
                    <a:lnTo>
                      <a:pt x="5187" y="40"/>
                    </a:lnTo>
                    <a:lnTo>
                      <a:pt x="5207" y="43"/>
                    </a:lnTo>
                    <a:lnTo>
                      <a:pt x="5225" y="45"/>
                    </a:lnTo>
                    <a:lnTo>
                      <a:pt x="5243" y="43"/>
                    </a:lnTo>
                    <a:lnTo>
                      <a:pt x="5257" y="36"/>
                    </a:lnTo>
                    <a:lnTo>
                      <a:pt x="5268" y="25"/>
                    </a:lnTo>
                    <a:lnTo>
                      <a:pt x="5241" y="18"/>
                    </a:lnTo>
                    <a:lnTo>
                      <a:pt x="5214" y="12"/>
                    </a:lnTo>
                    <a:lnTo>
                      <a:pt x="5189" y="12"/>
                    </a:lnTo>
                    <a:close/>
                    <a:moveTo>
                      <a:pt x="5032" y="7"/>
                    </a:moveTo>
                    <a:lnTo>
                      <a:pt x="5007" y="12"/>
                    </a:lnTo>
                    <a:lnTo>
                      <a:pt x="5012" y="25"/>
                    </a:lnTo>
                    <a:lnTo>
                      <a:pt x="5023" y="34"/>
                    </a:lnTo>
                    <a:lnTo>
                      <a:pt x="5037" y="40"/>
                    </a:lnTo>
                    <a:lnTo>
                      <a:pt x="5052" y="40"/>
                    </a:lnTo>
                    <a:lnTo>
                      <a:pt x="5066" y="38"/>
                    </a:lnTo>
                    <a:lnTo>
                      <a:pt x="5081" y="32"/>
                    </a:lnTo>
                    <a:lnTo>
                      <a:pt x="5090" y="25"/>
                    </a:lnTo>
                    <a:lnTo>
                      <a:pt x="5095" y="16"/>
                    </a:lnTo>
                    <a:lnTo>
                      <a:pt x="5075" y="12"/>
                    </a:lnTo>
                    <a:lnTo>
                      <a:pt x="5054" y="9"/>
                    </a:lnTo>
                    <a:lnTo>
                      <a:pt x="5032" y="7"/>
                    </a:lnTo>
                    <a:close/>
                    <a:moveTo>
                      <a:pt x="1491" y="7"/>
                    </a:moveTo>
                    <a:lnTo>
                      <a:pt x="1479" y="9"/>
                    </a:lnTo>
                    <a:lnTo>
                      <a:pt x="1470" y="14"/>
                    </a:lnTo>
                    <a:lnTo>
                      <a:pt x="1463" y="25"/>
                    </a:lnTo>
                    <a:lnTo>
                      <a:pt x="1479" y="25"/>
                    </a:lnTo>
                    <a:lnTo>
                      <a:pt x="1490" y="31"/>
                    </a:lnTo>
                    <a:lnTo>
                      <a:pt x="1500" y="40"/>
                    </a:lnTo>
                    <a:lnTo>
                      <a:pt x="1497" y="43"/>
                    </a:lnTo>
                    <a:lnTo>
                      <a:pt x="1495" y="45"/>
                    </a:lnTo>
                    <a:lnTo>
                      <a:pt x="1495" y="47"/>
                    </a:lnTo>
                    <a:lnTo>
                      <a:pt x="1497" y="47"/>
                    </a:lnTo>
                    <a:lnTo>
                      <a:pt x="1497" y="47"/>
                    </a:lnTo>
                    <a:lnTo>
                      <a:pt x="1499" y="47"/>
                    </a:lnTo>
                    <a:lnTo>
                      <a:pt x="1500" y="43"/>
                    </a:lnTo>
                    <a:lnTo>
                      <a:pt x="1500" y="40"/>
                    </a:lnTo>
                    <a:lnTo>
                      <a:pt x="1511" y="31"/>
                    </a:lnTo>
                    <a:lnTo>
                      <a:pt x="1515" y="21"/>
                    </a:lnTo>
                    <a:lnTo>
                      <a:pt x="1511" y="14"/>
                    </a:lnTo>
                    <a:lnTo>
                      <a:pt x="1502" y="9"/>
                    </a:lnTo>
                    <a:lnTo>
                      <a:pt x="1491" y="7"/>
                    </a:lnTo>
                    <a:close/>
                    <a:moveTo>
                      <a:pt x="1349" y="5"/>
                    </a:moveTo>
                    <a:lnTo>
                      <a:pt x="1342" y="7"/>
                    </a:lnTo>
                    <a:lnTo>
                      <a:pt x="1336" y="11"/>
                    </a:lnTo>
                    <a:lnTo>
                      <a:pt x="1333" y="14"/>
                    </a:lnTo>
                    <a:lnTo>
                      <a:pt x="1329" y="20"/>
                    </a:lnTo>
                    <a:lnTo>
                      <a:pt x="1327" y="25"/>
                    </a:lnTo>
                    <a:lnTo>
                      <a:pt x="1326" y="31"/>
                    </a:lnTo>
                    <a:lnTo>
                      <a:pt x="1331" y="31"/>
                    </a:lnTo>
                    <a:lnTo>
                      <a:pt x="1335" y="29"/>
                    </a:lnTo>
                    <a:lnTo>
                      <a:pt x="1340" y="27"/>
                    </a:lnTo>
                    <a:lnTo>
                      <a:pt x="1344" y="27"/>
                    </a:lnTo>
                    <a:lnTo>
                      <a:pt x="1347" y="23"/>
                    </a:lnTo>
                    <a:lnTo>
                      <a:pt x="1349" y="21"/>
                    </a:lnTo>
                    <a:lnTo>
                      <a:pt x="1351" y="18"/>
                    </a:lnTo>
                    <a:lnTo>
                      <a:pt x="1351" y="12"/>
                    </a:lnTo>
                    <a:lnTo>
                      <a:pt x="1349" y="5"/>
                    </a:lnTo>
                    <a:close/>
                    <a:moveTo>
                      <a:pt x="1374" y="5"/>
                    </a:moveTo>
                    <a:lnTo>
                      <a:pt x="1367" y="11"/>
                    </a:lnTo>
                    <a:lnTo>
                      <a:pt x="1360" y="25"/>
                    </a:lnTo>
                    <a:lnTo>
                      <a:pt x="1367" y="25"/>
                    </a:lnTo>
                    <a:lnTo>
                      <a:pt x="1376" y="29"/>
                    </a:lnTo>
                    <a:lnTo>
                      <a:pt x="1387" y="31"/>
                    </a:lnTo>
                    <a:lnTo>
                      <a:pt x="1399" y="32"/>
                    </a:lnTo>
                    <a:lnTo>
                      <a:pt x="1409" y="32"/>
                    </a:lnTo>
                    <a:lnTo>
                      <a:pt x="1418" y="29"/>
                    </a:lnTo>
                    <a:lnTo>
                      <a:pt x="1421" y="23"/>
                    </a:lnTo>
                    <a:lnTo>
                      <a:pt x="1419" y="12"/>
                    </a:lnTo>
                    <a:lnTo>
                      <a:pt x="1405" y="12"/>
                    </a:lnTo>
                    <a:lnTo>
                      <a:pt x="1394" y="9"/>
                    </a:lnTo>
                    <a:lnTo>
                      <a:pt x="1383" y="5"/>
                    </a:lnTo>
                    <a:lnTo>
                      <a:pt x="1374" y="5"/>
                    </a:lnTo>
                    <a:close/>
                    <a:moveTo>
                      <a:pt x="992" y="0"/>
                    </a:moveTo>
                    <a:lnTo>
                      <a:pt x="934" y="2"/>
                    </a:lnTo>
                    <a:lnTo>
                      <a:pt x="981" y="16"/>
                    </a:lnTo>
                    <a:lnTo>
                      <a:pt x="1030" y="27"/>
                    </a:lnTo>
                    <a:lnTo>
                      <a:pt x="1080" y="31"/>
                    </a:lnTo>
                    <a:lnTo>
                      <a:pt x="1131" y="31"/>
                    </a:lnTo>
                    <a:lnTo>
                      <a:pt x="1178" y="27"/>
                    </a:lnTo>
                    <a:lnTo>
                      <a:pt x="1219" y="18"/>
                    </a:lnTo>
                    <a:lnTo>
                      <a:pt x="1253" y="3"/>
                    </a:lnTo>
                    <a:lnTo>
                      <a:pt x="1183" y="7"/>
                    </a:lnTo>
                    <a:lnTo>
                      <a:pt x="1116" y="5"/>
                    </a:lnTo>
                    <a:lnTo>
                      <a:pt x="1053" y="2"/>
                    </a:lnTo>
                    <a:lnTo>
                      <a:pt x="99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2" name="Freeform 385"/>
              <p:cNvSpPr>
                <a:spLocks noEditPoints="1"/>
              </p:cNvSpPr>
              <p:nvPr/>
            </p:nvSpPr>
            <p:spPr bwMode="auto">
              <a:xfrm>
                <a:off x="2531" y="1930"/>
                <a:ext cx="2519" cy="183"/>
              </a:xfrm>
              <a:custGeom>
                <a:avLst/>
                <a:gdLst>
                  <a:gd name="T0" fmla="*/ 216 w 5037"/>
                  <a:gd name="T1" fmla="*/ 279 h 364"/>
                  <a:gd name="T2" fmla="*/ 449 w 5037"/>
                  <a:gd name="T3" fmla="*/ 289 h 364"/>
                  <a:gd name="T4" fmla="*/ 1335 w 5037"/>
                  <a:gd name="T5" fmla="*/ 278 h 364"/>
                  <a:gd name="T6" fmla="*/ 115 w 5037"/>
                  <a:gd name="T7" fmla="*/ 269 h 364"/>
                  <a:gd name="T8" fmla="*/ 3044 w 5037"/>
                  <a:gd name="T9" fmla="*/ 301 h 364"/>
                  <a:gd name="T10" fmla="*/ 1468 w 5037"/>
                  <a:gd name="T11" fmla="*/ 317 h 364"/>
                  <a:gd name="T12" fmla="*/ 1115 w 5037"/>
                  <a:gd name="T13" fmla="*/ 352 h 364"/>
                  <a:gd name="T14" fmla="*/ 1584 w 5037"/>
                  <a:gd name="T15" fmla="*/ 314 h 364"/>
                  <a:gd name="T16" fmla="*/ 1695 w 5037"/>
                  <a:gd name="T17" fmla="*/ 254 h 364"/>
                  <a:gd name="T18" fmla="*/ 3602 w 5037"/>
                  <a:gd name="T19" fmla="*/ 243 h 364"/>
                  <a:gd name="T20" fmla="*/ 2022 w 5037"/>
                  <a:gd name="T21" fmla="*/ 242 h 364"/>
                  <a:gd name="T22" fmla="*/ 2220 w 5037"/>
                  <a:gd name="T23" fmla="*/ 240 h 364"/>
                  <a:gd name="T24" fmla="*/ 3804 w 5037"/>
                  <a:gd name="T25" fmla="*/ 254 h 364"/>
                  <a:gd name="T26" fmla="*/ 4058 w 5037"/>
                  <a:gd name="T27" fmla="*/ 247 h 364"/>
                  <a:gd name="T28" fmla="*/ 2873 w 5037"/>
                  <a:gd name="T29" fmla="*/ 218 h 364"/>
                  <a:gd name="T30" fmla="*/ 195 w 5037"/>
                  <a:gd name="T31" fmla="*/ 238 h 364"/>
                  <a:gd name="T32" fmla="*/ 5007 w 5037"/>
                  <a:gd name="T33" fmla="*/ 204 h 364"/>
                  <a:gd name="T34" fmla="*/ 2420 w 5037"/>
                  <a:gd name="T35" fmla="*/ 252 h 364"/>
                  <a:gd name="T36" fmla="*/ 2734 w 5037"/>
                  <a:gd name="T37" fmla="*/ 242 h 364"/>
                  <a:gd name="T38" fmla="*/ 4390 w 5037"/>
                  <a:gd name="T39" fmla="*/ 209 h 364"/>
                  <a:gd name="T40" fmla="*/ 4496 w 5037"/>
                  <a:gd name="T41" fmla="*/ 238 h 364"/>
                  <a:gd name="T42" fmla="*/ 4527 w 5037"/>
                  <a:gd name="T43" fmla="*/ 220 h 364"/>
                  <a:gd name="T44" fmla="*/ 2830 w 5037"/>
                  <a:gd name="T45" fmla="*/ 206 h 364"/>
                  <a:gd name="T46" fmla="*/ 4830 w 5037"/>
                  <a:gd name="T47" fmla="*/ 224 h 364"/>
                  <a:gd name="T48" fmla="*/ 3165 w 5037"/>
                  <a:gd name="T49" fmla="*/ 182 h 364"/>
                  <a:gd name="T50" fmla="*/ 3030 w 5037"/>
                  <a:gd name="T51" fmla="*/ 231 h 364"/>
                  <a:gd name="T52" fmla="*/ 1841 w 5037"/>
                  <a:gd name="T53" fmla="*/ 177 h 364"/>
                  <a:gd name="T54" fmla="*/ 1997 w 5037"/>
                  <a:gd name="T55" fmla="*/ 177 h 364"/>
                  <a:gd name="T56" fmla="*/ 1313 w 5037"/>
                  <a:gd name="T57" fmla="*/ 153 h 364"/>
                  <a:gd name="T58" fmla="*/ 3400 w 5037"/>
                  <a:gd name="T59" fmla="*/ 146 h 364"/>
                  <a:gd name="T60" fmla="*/ 3495 w 5037"/>
                  <a:gd name="T61" fmla="*/ 182 h 364"/>
                  <a:gd name="T62" fmla="*/ 932 w 5037"/>
                  <a:gd name="T63" fmla="*/ 153 h 364"/>
                  <a:gd name="T64" fmla="*/ 3605 w 5037"/>
                  <a:gd name="T65" fmla="*/ 144 h 364"/>
                  <a:gd name="T66" fmla="*/ 3512 w 5037"/>
                  <a:gd name="T67" fmla="*/ 168 h 364"/>
                  <a:gd name="T68" fmla="*/ 3614 w 5037"/>
                  <a:gd name="T69" fmla="*/ 137 h 364"/>
                  <a:gd name="T70" fmla="*/ 1569 w 5037"/>
                  <a:gd name="T71" fmla="*/ 112 h 364"/>
                  <a:gd name="T72" fmla="*/ 1762 w 5037"/>
                  <a:gd name="T73" fmla="*/ 106 h 364"/>
                  <a:gd name="T74" fmla="*/ 4704 w 5037"/>
                  <a:gd name="T75" fmla="*/ 112 h 364"/>
                  <a:gd name="T76" fmla="*/ 4067 w 5037"/>
                  <a:gd name="T77" fmla="*/ 121 h 364"/>
                  <a:gd name="T78" fmla="*/ 4150 w 5037"/>
                  <a:gd name="T79" fmla="*/ 119 h 364"/>
                  <a:gd name="T80" fmla="*/ 4226 w 5037"/>
                  <a:gd name="T81" fmla="*/ 115 h 364"/>
                  <a:gd name="T82" fmla="*/ 2269 w 5037"/>
                  <a:gd name="T83" fmla="*/ 94 h 364"/>
                  <a:gd name="T84" fmla="*/ 4529 w 5037"/>
                  <a:gd name="T85" fmla="*/ 139 h 364"/>
                  <a:gd name="T86" fmla="*/ 2585 w 5037"/>
                  <a:gd name="T87" fmla="*/ 77 h 364"/>
                  <a:gd name="T88" fmla="*/ 2741 w 5037"/>
                  <a:gd name="T89" fmla="*/ 68 h 364"/>
                  <a:gd name="T90" fmla="*/ 972 w 5037"/>
                  <a:gd name="T91" fmla="*/ 103 h 364"/>
                  <a:gd name="T92" fmla="*/ 2916 w 5037"/>
                  <a:gd name="T93" fmla="*/ 70 h 364"/>
                  <a:gd name="T94" fmla="*/ 4875 w 5037"/>
                  <a:gd name="T95" fmla="*/ 85 h 364"/>
                  <a:gd name="T96" fmla="*/ 1389 w 5037"/>
                  <a:gd name="T97" fmla="*/ 81 h 364"/>
                  <a:gd name="T98" fmla="*/ 3093 w 5037"/>
                  <a:gd name="T99" fmla="*/ 45 h 364"/>
                  <a:gd name="T100" fmla="*/ 1537 w 5037"/>
                  <a:gd name="T101" fmla="*/ 61 h 364"/>
                  <a:gd name="T102" fmla="*/ 4 w 5037"/>
                  <a:gd name="T103" fmla="*/ 79 h 364"/>
                  <a:gd name="T104" fmla="*/ 242 w 5037"/>
                  <a:gd name="T105" fmla="*/ 40 h 364"/>
                  <a:gd name="T106" fmla="*/ 1647 w 5037"/>
                  <a:gd name="T107" fmla="*/ 49 h 364"/>
                  <a:gd name="T108" fmla="*/ 2137 w 5037"/>
                  <a:gd name="T109" fmla="*/ 38 h 364"/>
                  <a:gd name="T110" fmla="*/ 2240 w 5037"/>
                  <a:gd name="T111" fmla="*/ 72 h 364"/>
                  <a:gd name="T112" fmla="*/ 3237 w 5037"/>
                  <a:gd name="T113" fmla="*/ 45 h 364"/>
                  <a:gd name="T114" fmla="*/ 3492 w 5037"/>
                  <a:gd name="T115" fmla="*/ 43 h 364"/>
                  <a:gd name="T116" fmla="*/ 2336 w 5037"/>
                  <a:gd name="T117" fmla="*/ 59 h 364"/>
                  <a:gd name="T118" fmla="*/ 2114 w 5037"/>
                  <a:gd name="T119" fmla="*/ 27 h 364"/>
                  <a:gd name="T120" fmla="*/ 2428 w 5037"/>
                  <a:gd name="T121" fmla="*/ 16 h 364"/>
                  <a:gd name="T122" fmla="*/ 1917 w 5037"/>
                  <a:gd name="T123" fmla="*/ 3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37" h="364">
                    <a:moveTo>
                      <a:pt x="402" y="256"/>
                    </a:moveTo>
                    <a:lnTo>
                      <a:pt x="377" y="260"/>
                    </a:lnTo>
                    <a:lnTo>
                      <a:pt x="377" y="267"/>
                    </a:lnTo>
                    <a:lnTo>
                      <a:pt x="377" y="272"/>
                    </a:lnTo>
                    <a:lnTo>
                      <a:pt x="379" y="276"/>
                    </a:lnTo>
                    <a:lnTo>
                      <a:pt x="382" y="279"/>
                    </a:lnTo>
                    <a:lnTo>
                      <a:pt x="386" y="279"/>
                    </a:lnTo>
                    <a:lnTo>
                      <a:pt x="391" y="281"/>
                    </a:lnTo>
                    <a:lnTo>
                      <a:pt x="395" y="279"/>
                    </a:lnTo>
                    <a:lnTo>
                      <a:pt x="399" y="278"/>
                    </a:lnTo>
                    <a:lnTo>
                      <a:pt x="402" y="276"/>
                    </a:lnTo>
                    <a:lnTo>
                      <a:pt x="404" y="270"/>
                    </a:lnTo>
                    <a:lnTo>
                      <a:pt x="406" y="267"/>
                    </a:lnTo>
                    <a:lnTo>
                      <a:pt x="406" y="261"/>
                    </a:lnTo>
                    <a:lnTo>
                      <a:pt x="402" y="256"/>
                    </a:lnTo>
                    <a:close/>
                    <a:moveTo>
                      <a:pt x="1454" y="251"/>
                    </a:moveTo>
                    <a:lnTo>
                      <a:pt x="1421" y="258"/>
                    </a:lnTo>
                    <a:lnTo>
                      <a:pt x="1425" y="274"/>
                    </a:lnTo>
                    <a:lnTo>
                      <a:pt x="1428" y="281"/>
                    </a:lnTo>
                    <a:lnTo>
                      <a:pt x="1436" y="283"/>
                    </a:lnTo>
                    <a:lnTo>
                      <a:pt x="1441" y="279"/>
                    </a:lnTo>
                    <a:lnTo>
                      <a:pt x="1448" y="272"/>
                    </a:lnTo>
                    <a:lnTo>
                      <a:pt x="1452" y="263"/>
                    </a:lnTo>
                    <a:lnTo>
                      <a:pt x="1454" y="251"/>
                    </a:lnTo>
                    <a:close/>
                    <a:moveTo>
                      <a:pt x="316" y="251"/>
                    </a:moveTo>
                    <a:lnTo>
                      <a:pt x="281" y="258"/>
                    </a:lnTo>
                    <a:lnTo>
                      <a:pt x="256" y="261"/>
                    </a:lnTo>
                    <a:lnTo>
                      <a:pt x="234" y="263"/>
                    </a:lnTo>
                    <a:lnTo>
                      <a:pt x="213" y="261"/>
                    </a:lnTo>
                    <a:lnTo>
                      <a:pt x="188" y="254"/>
                    </a:lnTo>
                    <a:lnTo>
                      <a:pt x="198" y="269"/>
                    </a:lnTo>
                    <a:lnTo>
                      <a:pt x="216" y="279"/>
                    </a:lnTo>
                    <a:lnTo>
                      <a:pt x="238" y="283"/>
                    </a:lnTo>
                    <a:lnTo>
                      <a:pt x="260" y="283"/>
                    </a:lnTo>
                    <a:lnTo>
                      <a:pt x="283" y="278"/>
                    </a:lnTo>
                    <a:lnTo>
                      <a:pt x="301" y="267"/>
                    </a:lnTo>
                    <a:lnTo>
                      <a:pt x="316" y="251"/>
                    </a:lnTo>
                    <a:close/>
                    <a:moveTo>
                      <a:pt x="3445" y="251"/>
                    </a:moveTo>
                    <a:lnTo>
                      <a:pt x="3412" y="251"/>
                    </a:lnTo>
                    <a:lnTo>
                      <a:pt x="3382" y="254"/>
                    </a:lnTo>
                    <a:lnTo>
                      <a:pt x="3353" y="261"/>
                    </a:lnTo>
                    <a:lnTo>
                      <a:pt x="3328" y="274"/>
                    </a:lnTo>
                    <a:lnTo>
                      <a:pt x="3306" y="292"/>
                    </a:lnTo>
                    <a:lnTo>
                      <a:pt x="3358" y="285"/>
                    </a:lnTo>
                    <a:lnTo>
                      <a:pt x="3405" y="279"/>
                    </a:lnTo>
                    <a:lnTo>
                      <a:pt x="3447" y="278"/>
                    </a:lnTo>
                    <a:lnTo>
                      <a:pt x="3483" y="274"/>
                    </a:lnTo>
                    <a:lnTo>
                      <a:pt x="3513" y="270"/>
                    </a:lnTo>
                    <a:lnTo>
                      <a:pt x="3542" y="263"/>
                    </a:lnTo>
                    <a:lnTo>
                      <a:pt x="3568" y="252"/>
                    </a:lnTo>
                    <a:lnTo>
                      <a:pt x="3540" y="252"/>
                    </a:lnTo>
                    <a:lnTo>
                      <a:pt x="3510" y="252"/>
                    </a:lnTo>
                    <a:lnTo>
                      <a:pt x="3477" y="251"/>
                    </a:lnTo>
                    <a:lnTo>
                      <a:pt x="3445" y="251"/>
                    </a:lnTo>
                    <a:close/>
                    <a:moveTo>
                      <a:pt x="539" y="251"/>
                    </a:moveTo>
                    <a:lnTo>
                      <a:pt x="536" y="256"/>
                    </a:lnTo>
                    <a:lnTo>
                      <a:pt x="527" y="258"/>
                    </a:lnTo>
                    <a:lnTo>
                      <a:pt x="514" y="260"/>
                    </a:lnTo>
                    <a:lnTo>
                      <a:pt x="500" y="260"/>
                    </a:lnTo>
                    <a:lnTo>
                      <a:pt x="485" y="260"/>
                    </a:lnTo>
                    <a:lnTo>
                      <a:pt x="472" y="261"/>
                    </a:lnTo>
                    <a:lnTo>
                      <a:pt x="460" y="267"/>
                    </a:lnTo>
                    <a:lnTo>
                      <a:pt x="453" y="274"/>
                    </a:lnTo>
                    <a:lnTo>
                      <a:pt x="449" y="289"/>
                    </a:lnTo>
                    <a:lnTo>
                      <a:pt x="460" y="287"/>
                    </a:lnTo>
                    <a:lnTo>
                      <a:pt x="474" y="287"/>
                    </a:lnTo>
                    <a:lnTo>
                      <a:pt x="489" y="285"/>
                    </a:lnTo>
                    <a:lnTo>
                      <a:pt x="505" y="283"/>
                    </a:lnTo>
                    <a:lnTo>
                      <a:pt x="519" y="281"/>
                    </a:lnTo>
                    <a:lnTo>
                      <a:pt x="532" y="278"/>
                    </a:lnTo>
                    <a:lnTo>
                      <a:pt x="541" y="270"/>
                    </a:lnTo>
                    <a:lnTo>
                      <a:pt x="543" y="261"/>
                    </a:lnTo>
                    <a:lnTo>
                      <a:pt x="539" y="251"/>
                    </a:lnTo>
                    <a:close/>
                    <a:moveTo>
                      <a:pt x="1410" y="249"/>
                    </a:moveTo>
                    <a:lnTo>
                      <a:pt x="1389" y="254"/>
                    </a:lnTo>
                    <a:lnTo>
                      <a:pt x="1371" y="256"/>
                    </a:lnTo>
                    <a:lnTo>
                      <a:pt x="1354" y="256"/>
                    </a:lnTo>
                    <a:lnTo>
                      <a:pt x="1340" y="258"/>
                    </a:lnTo>
                    <a:lnTo>
                      <a:pt x="1327" y="265"/>
                    </a:lnTo>
                    <a:lnTo>
                      <a:pt x="1326" y="261"/>
                    </a:lnTo>
                    <a:lnTo>
                      <a:pt x="1324" y="260"/>
                    </a:lnTo>
                    <a:lnTo>
                      <a:pt x="1322" y="260"/>
                    </a:lnTo>
                    <a:lnTo>
                      <a:pt x="1320" y="261"/>
                    </a:lnTo>
                    <a:lnTo>
                      <a:pt x="1318" y="265"/>
                    </a:lnTo>
                    <a:lnTo>
                      <a:pt x="1318" y="267"/>
                    </a:lnTo>
                    <a:lnTo>
                      <a:pt x="1313" y="269"/>
                    </a:lnTo>
                    <a:lnTo>
                      <a:pt x="1309" y="270"/>
                    </a:lnTo>
                    <a:lnTo>
                      <a:pt x="1306" y="272"/>
                    </a:lnTo>
                    <a:lnTo>
                      <a:pt x="1306" y="274"/>
                    </a:lnTo>
                    <a:lnTo>
                      <a:pt x="1306" y="276"/>
                    </a:lnTo>
                    <a:lnTo>
                      <a:pt x="1309" y="278"/>
                    </a:lnTo>
                    <a:lnTo>
                      <a:pt x="1311" y="279"/>
                    </a:lnTo>
                    <a:lnTo>
                      <a:pt x="1315" y="279"/>
                    </a:lnTo>
                    <a:lnTo>
                      <a:pt x="1320" y="278"/>
                    </a:lnTo>
                    <a:lnTo>
                      <a:pt x="1322" y="289"/>
                    </a:lnTo>
                    <a:lnTo>
                      <a:pt x="1335" y="278"/>
                    </a:lnTo>
                    <a:lnTo>
                      <a:pt x="1347" y="274"/>
                    </a:lnTo>
                    <a:lnTo>
                      <a:pt x="1362" y="276"/>
                    </a:lnTo>
                    <a:lnTo>
                      <a:pt x="1374" y="278"/>
                    </a:lnTo>
                    <a:lnTo>
                      <a:pt x="1385" y="279"/>
                    </a:lnTo>
                    <a:lnTo>
                      <a:pt x="1394" y="279"/>
                    </a:lnTo>
                    <a:lnTo>
                      <a:pt x="1403" y="276"/>
                    </a:lnTo>
                    <a:lnTo>
                      <a:pt x="1409" y="267"/>
                    </a:lnTo>
                    <a:lnTo>
                      <a:pt x="1410" y="249"/>
                    </a:lnTo>
                    <a:close/>
                    <a:moveTo>
                      <a:pt x="651" y="249"/>
                    </a:moveTo>
                    <a:lnTo>
                      <a:pt x="633" y="256"/>
                    </a:lnTo>
                    <a:lnTo>
                      <a:pt x="617" y="258"/>
                    </a:lnTo>
                    <a:lnTo>
                      <a:pt x="602" y="256"/>
                    </a:lnTo>
                    <a:lnTo>
                      <a:pt x="590" y="252"/>
                    </a:lnTo>
                    <a:lnTo>
                      <a:pt x="579" y="251"/>
                    </a:lnTo>
                    <a:lnTo>
                      <a:pt x="568" y="251"/>
                    </a:lnTo>
                    <a:lnTo>
                      <a:pt x="557" y="256"/>
                    </a:lnTo>
                    <a:lnTo>
                      <a:pt x="568" y="267"/>
                    </a:lnTo>
                    <a:lnTo>
                      <a:pt x="582" y="274"/>
                    </a:lnTo>
                    <a:lnTo>
                      <a:pt x="599" y="276"/>
                    </a:lnTo>
                    <a:lnTo>
                      <a:pt x="617" y="274"/>
                    </a:lnTo>
                    <a:lnTo>
                      <a:pt x="633" y="269"/>
                    </a:lnTo>
                    <a:lnTo>
                      <a:pt x="646" y="260"/>
                    </a:lnTo>
                    <a:lnTo>
                      <a:pt x="651" y="249"/>
                    </a:lnTo>
                    <a:close/>
                    <a:moveTo>
                      <a:pt x="86" y="247"/>
                    </a:moveTo>
                    <a:lnTo>
                      <a:pt x="86" y="247"/>
                    </a:lnTo>
                    <a:lnTo>
                      <a:pt x="85" y="249"/>
                    </a:lnTo>
                    <a:lnTo>
                      <a:pt x="85" y="251"/>
                    </a:lnTo>
                    <a:lnTo>
                      <a:pt x="86" y="252"/>
                    </a:lnTo>
                    <a:lnTo>
                      <a:pt x="88" y="252"/>
                    </a:lnTo>
                    <a:lnTo>
                      <a:pt x="92" y="252"/>
                    </a:lnTo>
                    <a:lnTo>
                      <a:pt x="101" y="261"/>
                    </a:lnTo>
                    <a:lnTo>
                      <a:pt x="115" y="269"/>
                    </a:lnTo>
                    <a:lnTo>
                      <a:pt x="133" y="274"/>
                    </a:lnTo>
                    <a:lnTo>
                      <a:pt x="150" y="276"/>
                    </a:lnTo>
                    <a:lnTo>
                      <a:pt x="162" y="274"/>
                    </a:lnTo>
                    <a:lnTo>
                      <a:pt x="171" y="269"/>
                    </a:lnTo>
                    <a:lnTo>
                      <a:pt x="175" y="265"/>
                    </a:lnTo>
                    <a:lnTo>
                      <a:pt x="175" y="263"/>
                    </a:lnTo>
                    <a:lnTo>
                      <a:pt x="175" y="261"/>
                    </a:lnTo>
                    <a:lnTo>
                      <a:pt x="175" y="261"/>
                    </a:lnTo>
                    <a:lnTo>
                      <a:pt x="173" y="261"/>
                    </a:lnTo>
                    <a:lnTo>
                      <a:pt x="171" y="261"/>
                    </a:lnTo>
                    <a:lnTo>
                      <a:pt x="171" y="265"/>
                    </a:lnTo>
                    <a:lnTo>
                      <a:pt x="171" y="269"/>
                    </a:lnTo>
                    <a:lnTo>
                      <a:pt x="162" y="258"/>
                    </a:lnTo>
                    <a:lnTo>
                      <a:pt x="150" y="254"/>
                    </a:lnTo>
                    <a:lnTo>
                      <a:pt x="135" y="254"/>
                    </a:lnTo>
                    <a:lnTo>
                      <a:pt x="119" y="254"/>
                    </a:lnTo>
                    <a:lnTo>
                      <a:pt x="105" y="256"/>
                    </a:lnTo>
                    <a:lnTo>
                      <a:pt x="92" y="252"/>
                    </a:lnTo>
                    <a:lnTo>
                      <a:pt x="88" y="249"/>
                    </a:lnTo>
                    <a:lnTo>
                      <a:pt x="86" y="247"/>
                    </a:lnTo>
                    <a:close/>
                    <a:moveTo>
                      <a:pt x="3162" y="247"/>
                    </a:moveTo>
                    <a:lnTo>
                      <a:pt x="3145" y="251"/>
                    </a:lnTo>
                    <a:lnTo>
                      <a:pt x="3144" y="265"/>
                    </a:lnTo>
                    <a:lnTo>
                      <a:pt x="3138" y="274"/>
                    </a:lnTo>
                    <a:lnTo>
                      <a:pt x="3127" y="278"/>
                    </a:lnTo>
                    <a:lnTo>
                      <a:pt x="3111" y="279"/>
                    </a:lnTo>
                    <a:lnTo>
                      <a:pt x="3093" y="279"/>
                    </a:lnTo>
                    <a:lnTo>
                      <a:pt x="3073" y="279"/>
                    </a:lnTo>
                    <a:lnTo>
                      <a:pt x="3053" y="279"/>
                    </a:lnTo>
                    <a:lnTo>
                      <a:pt x="3032" y="281"/>
                    </a:lnTo>
                    <a:lnTo>
                      <a:pt x="3012" y="287"/>
                    </a:lnTo>
                    <a:lnTo>
                      <a:pt x="3044" y="301"/>
                    </a:lnTo>
                    <a:lnTo>
                      <a:pt x="3081" y="307"/>
                    </a:lnTo>
                    <a:lnTo>
                      <a:pt x="3115" y="307"/>
                    </a:lnTo>
                    <a:lnTo>
                      <a:pt x="3149" y="301"/>
                    </a:lnTo>
                    <a:lnTo>
                      <a:pt x="3182" y="298"/>
                    </a:lnTo>
                    <a:lnTo>
                      <a:pt x="3212" y="294"/>
                    </a:lnTo>
                    <a:lnTo>
                      <a:pt x="3237" y="296"/>
                    </a:lnTo>
                    <a:lnTo>
                      <a:pt x="3237" y="287"/>
                    </a:lnTo>
                    <a:lnTo>
                      <a:pt x="3241" y="279"/>
                    </a:lnTo>
                    <a:lnTo>
                      <a:pt x="3243" y="272"/>
                    </a:lnTo>
                    <a:lnTo>
                      <a:pt x="3241" y="263"/>
                    </a:lnTo>
                    <a:lnTo>
                      <a:pt x="3227" y="265"/>
                    </a:lnTo>
                    <a:lnTo>
                      <a:pt x="3210" y="267"/>
                    </a:lnTo>
                    <a:lnTo>
                      <a:pt x="3192" y="265"/>
                    </a:lnTo>
                    <a:lnTo>
                      <a:pt x="3176" y="260"/>
                    </a:lnTo>
                    <a:lnTo>
                      <a:pt x="3162" y="247"/>
                    </a:lnTo>
                    <a:close/>
                    <a:moveTo>
                      <a:pt x="1593" y="245"/>
                    </a:moveTo>
                    <a:lnTo>
                      <a:pt x="1565" y="249"/>
                    </a:lnTo>
                    <a:lnTo>
                      <a:pt x="1540" y="252"/>
                    </a:lnTo>
                    <a:lnTo>
                      <a:pt x="1517" y="254"/>
                    </a:lnTo>
                    <a:lnTo>
                      <a:pt x="1492" y="254"/>
                    </a:lnTo>
                    <a:lnTo>
                      <a:pt x="1463" y="251"/>
                    </a:lnTo>
                    <a:lnTo>
                      <a:pt x="1472" y="265"/>
                    </a:lnTo>
                    <a:lnTo>
                      <a:pt x="1481" y="274"/>
                    </a:lnTo>
                    <a:lnTo>
                      <a:pt x="1492" y="276"/>
                    </a:lnTo>
                    <a:lnTo>
                      <a:pt x="1504" y="274"/>
                    </a:lnTo>
                    <a:lnTo>
                      <a:pt x="1517" y="272"/>
                    </a:lnTo>
                    <a:lnTo>
                      <a:pt x="1529" y="270"/>
                    </a:lnTo>
                    <a:lnTo>
                      <a:pt x="1542" y="274"/>
                    </a:lnTo>
                    <a:lnTo>
                      <a:pt x="1553" y="285"/>
                    </a:lnTo>
                    <a:lnTo>
                      <a:pt x="1524" y="303"/>
                    </a:lnTo>
                    <a:lnTo>
                      <a:pt x="1495" y="314"/>
                    </a:lnTo>
                    <a:lnTo>
                      <a:pt x="1468" y="317"/>
                    </a:lnTo>
                    <a:lnTo>
                      <a:pt x="1443" y="319"/>
                    </a:lnTo>
                    <a:lnTo>
                      <a:pt x="1418" y="323"/>
                    </a:lnTo>
                    <a:lnTo>
                      <a:pt x="1392" y="328"/>
                    </a:lnTo>
                    <a:lnTo>
                      <a:pt x="1369" y="326"/>
                    </a:lnTo>
                    <a:lnTo>
                      <a:pt x="1345" y="326"/>
                    </a:lnTo>
                    <a:lnTo>
                      <a:pt x="1331" y="317"/>
                    </a:lnTo>
                    <a:lnTo>
                      <a:pt x="1318" y="316"/>
                    </a:lnTo>
                    <a:lnTo>
                      <a:pt x="1308" y="317"/>
                    </a:lnTo>
                    <a:lnTo>
                      <a:pt x="1295" y="323"/>
                    </a:lnTo>
                    <a:lnTo>
                      <a:pt x="1282" y="328"/>
                    </a:lnTo>
                    <a:lnTo>
                      <a:pt x="1266" y="332"/>
                    </a:lnTo>
                    <a:lnTo>
                      <a:pt x="1246" y="334"/>
                    </a:lnTo>
                    <a:lnTo>
                      <a:pt x="1223" y="328"/>
                    </a:lnTo>
                    <a:lnTo>
                      <a:pt x="1226" y="325"/>
                    </a:lnTo>
                    <a:lnTo>
                      <a:pt x="1228" y="323"/>
                    </a:lnTo>
                    <a:lnTo>
                      <a:pt x="1226" y="321"/>
                    </a:lnTo>
                    <a:lnTo>
                      <a:pt x="1226" y="321"/>
                    </a:lnTo>
                    <a:lnTo>
                      <a:pt x="1225" y="321"/>
                    </a:lnTo>
                    <a:lnTo>
                      <a:pt x="1223" y="321"/>
                    </a:lnTo>
                    <a:lnTo>
                      <a:pt x="1223" y="325"/>
                    </a:lnTo>
                    <a:lnTo>
                      <a:pt x="1223" y="328"/>
                    </a:lnTo>
                    <a:lnTo>
                      <a:pt x="1203" y="334"/>
                    </a:lnTo>
                    <a:lnTo>
                      <a:pt x="1181" y="334"/>
                    </a:lnTo>
                    <a:lnTo>
                      <a:pt x="1163" y="330"/>
                    </a:lnTo>
                    <a:lnTo>
                      <a:pt x="1145" y="330"/>
                    </a:lnTo>
                    <a:lnTo>
                      <a:pt x="1134" y="330"/>
                    </a:lnTo>
                    <a:lnTo>
                      <a:pt x="1125" y="334"/>
                    </a:lnTo>
                    <a:lnTo>
                      <a:pt x="1115" y="341"/>
                    </a:lnTo>
                    <a:lnTo>
                      <a:pt x="1113" y="343"/>
                    </a:lnTo>
                    <a:lnTo>
                      <a:pt x="1113" y="346"/>
                    </a:lnTo>
                    <a:lnTo>
                      <a:pt x="1113" y="350"/>
                    </a:lnTo>
                    <a:lnTo>
                      <a:pt x="1115" y="352"/>
                    </a:lnTo>
                    <a:lnTo>
                      <a:pt x="1116" y="353"/>
                    </a:lnTo>
                    <a:lnTo>
                      <a:pt x="1115" y="359"/>
                    </a:lnTo>
                    <a:lnTo>
                      <a:pt x="1133" y="357"/>
                    </a:lnTo>
                    <a:lnTo>
                      <a:pt x="1156" y="364"/>
                    </a:lnTo>
                    <a:lnTo>
                      <a:pt x="1180" y="364"/>
                    </a:lnTo>
                    <a:lnTo>
                      <a:pt x="1203" y="361"/>
                    </a:lnTo>
                    <a:lnTo>
                      <a:pt x="1226" y="355"/>
                    </a:lnTo>
                    <a:lnTo>
                      <a:pt x="1270" y="355"/>
                    </a:lnTo>
                    <a:lnTo>
                      <a:pt x="1313" y="352"/>
                    </a:lnTo>
                    <a:lnTo>
                      <a:pt x="1354" y="344"/>
                    </a:lnTo>
                    <a:lnTo>
                      <a:pt x="1363" y="346"/>
                    </a:lnTo>
                    <a:lnTo>
                      <a:pt x="1363" y="353"/>
                    </a:lnTo>
                    <a:lnTo>
                      <a:pt x="1376" y="350"/>
                    </a:lnTo>
                    <a:lnTo>
                      <a:pt x="1387" y="346"/>
                    </a:lnTo>
                    <a:lnTo>
                      <a:pt x="1412" y="346"/>
                    </a:lnTo>
                    <a:lnTo>
                      <a:pt x="1414" y="346"/>
                    </a:lnTo>
                    <a:lnTo>
                      <a:pt x="1416" y="344"/>
                    </a:lnTo>
                    <a:lnTo>
                      <a:pt x="1418" y="343"/>
                    </a:lnTo>
                    <a:lnTo>
                      <a:pt x="1452" y="341"/>
                    </a:lnTo>
                    <a:lnTo>
                      <a:pt x="1486" y="344"/>
                    </a:lnTo>
                    <a:lnTo>
                      <a:pt x="1526" y="346"/>
                    </a:lnTo>
                    <a:lnTo>
                      <a:pt x="1567" y="344"/>
                    </a:lnTo>
                    <a:lnTo>
                      <a:pt x="1612" y="337"/>
                    </a:lnTo>
                    <a:lnTo>
                      <a:pt x="1612" y="325"/>
                    </a:lnTo>
                    <a:lnTo>
                      <a:pt x="1614" y="314"/>
                    </a:lnTo>
                    <a:lnTo>
                      <a:pt x="1614" y="303"/>
                    </a:lnTo>
                    <a:lnTo>
                      <a:pt x="1612" y="296"/>
                    </a:lnTo>
                    <a:lnTo>
                      <a:pt x="1607" y="290"/>
                    </a:lnTo>
                    <a:lnTo>
                      <a:pt x="1598" y="287"/>
                    </a:lnTo>
                    <a:lnTo>
                      <a:pt x="1591" y="294"/>
                    </a:lnTo>
                    <a:lnTo>
                      <a:pt x="1587" y="305"/>
                    </a:lnTo>
                    <a:lnTo>
                      <a:pt x="1584" y="314"/>
                    </a:lnTo>
                    <a:lnTo>
                      <a:pt x="1578" y="321"/>
                    </a:lnTo>
                    <a:lnTo>
                      <a:pt x="1567" y="325"/>
                    </a:lnTo>
                    <a:lnTo>
                      <a:pt x="1573" y="314"/>
                    </a:lnTo>
                    <a:lnTo>
                      <a:pt x="1573" y="308"/>
                    </a:lnTo>
                    <a:lnTo>
                      <a:pt x="1569" y="303"/>
                    </a:lnTo>
                    <a:lnTo>
                      <a:pt x="1564" y="299"/>
                    </a:lnTo>
                    <a:lnTo>
                      <a:pt x="1558" y="294"/>
                    </a:lnTo>
                    <a:lnTo>
                      <a:pt x="1553" y="285"/>
                    </a:lnTo>
                    <a:lnTo>
                      <a:pt x="1556" y="274"/>
                    </a:lnTo>
                    <a:lnTo>
                      <a:pt x="1562" y="269"/>
                    </a:lnTo>
                    <a:lnTo>
                      <a:pt x="1569" y="267"/>
                    </a:lnTo>
                    <a:lnTo>
                      <a:pt x="1576" y="267"/>
                    </a:lnTo>
                    <a:lnTo>
                      <a:pt x="1584" y="265"/>
                    </a:lnTo>
                    <a:lnTo>
                      <a:pt x="1589" y="260"/>
                    </a:lnTo>
                    <a:lnTo>
                      <a:pt x="1593" y="245"/>
                    </a:lnTo>
                    <a:close/>
                    <a:moveTo>
                      <a:pt x="1868" y="245"/>
                    </a:moveTo>
                    <a:lnTo>
                      <a:pt x="1852" y="245"/>
                    </a:lnTo>
                    <a:lnTo>
                      <a:pt x="1840" y="245"/>
                    </a:lnTo>
                    <a:lnTo>
                      <a:pt x="1829" y="247"/>
                    </a:lnTo>
                    <a:lnTo>
                      <a:pt x="1820" y="254"/>
                    </a:lnTo>
                    <a:lnTo>
                      <a:pt x="1811" y="267"/>
                    </a:lnTo>
                    <a:lnTo>
                      <a:pt x="1816" y="267"/>
                    </a:lnTo>
                    <a:lnTo>
                      <a:pt x="1827" y="269"/>
                    </a:lnTo>
                    <a:lnTo>
                      <a:pt x="1836" y="270"/>
                    </a:lnTo>
                    <a:lnTo>
                      <a:pt x="1847" y="270"/>
                    </a:lnTo>
                    <a:lnTo>
                      <a:pt x="1858" y="270"/>
                    </a:lnTo>
                    <a:lnTo>
                      <a:pt x="1865" y="267"/>
                    </a:lnTo>
                    <a:lnTo>
                      <a:pt x="1868" y="258"/>
                    </a:lnTo>
                    <a:lnTo>
                      <a:pt x="1868" y="245"/>
                    </a:lnTo>
                    <a:close/>
                    <a:moveTo>
                      <a:pt x="1719" y="242"/>
                    </a:moveTo>
                    <a:lnTo>
                      <a:pt x="1706" y="245"/>
                    </a:lnTo>
                    <a:lnTo>
                      <a:pt x="1695" y="254"/>
                    </a:lnTo>
                    <a:lnTo>
                      <a:pt x="1690" y="269"/>
                    </a:lnTo>
                    <a:lnTo>
                      <a:pt x="1706" y="269"/>
                    </a:lnTo>
                    <a:lnTo>
                      <a:pt x="1728" y="269"/>
                    </a:lnTo>
                    <a:lnTo>
                      <a:pt x="1749" y="269"/>
                    </a:lnTo>
                    <a:lnTo>
                      <a:pt x="1773" y="272"/>
                    </a:lnTo>
                    <a:lnTo>
                      <a:pt x="1795" y="279"/>
                    </a:lnTo>
                    <a:lnTo>
                      <a:pt x="1795" y="267"/>
                    </a:lnTo>
                    <a:lnTo>
                      <a:pt x="1796" y="258"/>
                    </a:lnTo>
                    <a:lnTo>
                      <a:pt x="1800" y="247"/>
                    </a:lnTo>
                    <a:lnTo>
                      <a:pt x="1786" y="249"/>
                    </a:lnTo>
                    <a:lnTo>
                      <a:pt x="1771" y="247"/>
                    </a:lnTo>
                    <a:lnTo>
                      <a:pt x="1753" y="245"/>
                    </a:lnTo>
                    <a:lnTo>
                      <a:pt x="1735" y="243"/>
                    </a:lnTo>
                    <a:lnTo>
                      <a:pt x="1719" y="242"/>
                    </a:lnTo>
                    <a:close/>
                    <a:moveTo>
                      <a:pt x="2101" y="242"/>
                    </a:moveTo>
                    <a:lnTo>
                      <a:pt x="2076" y="247"/>
                    </a:lnTo>
                    <a:lnTo>
                      <a:pt x="2074" y="254"/>
                    </a:lnTo>
                    <a:lnTo>
                      <a:pt x="2074" y="260"/>
                    </a:lnTo>
                    <a:lnTo>
                      <a:pt x="2078" y="263"/>
                    </a:lnTo>
                    <a:lnTo>
                      <a:pt x="2080" y="265"/>
                    </a:lnTo>
                    <a:lnTo>
                      <a:pt x="2085" y="267"/>
                    </a:lnTo>
                    <a:lnTo>
                      <a:pt x="2089" y="267"/>
                    </a:lnTo>
                    <a:lnTo>
                      <a:pt x="2092" y="267"/>
                    </a:lnTo>
                    <a:lnTo>
                      <a:pt x="2098" y="265"/>
                    </a:lnTo>
                    <a:lnTo>
                      <a:pt x="2099" y="261"/>
                    </a:lnTo>
                    <a:lnTo>
                      <a:pt x="2103" y="258"/>
                    </a:lnTo>
                    <a:lnTo>
                      <a:pt x="2103" y="252"/>
                    </a:lnTo>
                    <a:lnTo>
                      <a:pt x="2103" y="249"/>
                    </a:lnTo>
                    <a:lnTo>
                      <a:pt x="2101" y="242"/>
                    </a:lnTo>
                    <a:close/>
                    <a:moveTo>
                      <a:pt x="3643" y="240"/>
                    </a:moveTo>
                    <a:lnTo>
                      <a:pt x="3622" y="240"/>
                    </a:lnTo>
                    <a:lnTo>
                      <a:pt x="3602" y="243"/>
                    </a:lnTo>
                    <a:lnTo>
                      <a:pt x="3587" y="251"/>
                    </a:lnTo>
                    <a:lnTo>
                      <a:pt x="3578" y="261"/>
                    </a:lnTo>
                    <a:lnTo>
                      <a:pt x="3600" y="260"/>
                    </a:lnTo>
                    <a:lnTo>
                      <a:pt x="3623" y="261"/>
                    </a:lnTo>
                    <a:lnTo>
                      <a:pt x="3649" y="263"/>
                    </a:lnTo>
                    <a:lnTo>
                      <a:pt x="3674" y="260"/>
                    </a:lnTo>
                    <a:lnTo>
                      <a:pt x="3697" y="249"/>
                    </a:lnTo>
                    <a:lnTo>
                      <a:pt x="3683" y="243"/>
                    </a:lnTo>
                    <a:lnTo>
                      <a:pt x="3663" y="240"/>
                    </a:lnTo>
                    <a:lnTo>
                      <a:pt x="3643" y="240"/>
                    </a:lnTo>
                    <a:close/>
                    <a:moveTo>
                      <a:pt x="56" y="238"/>
                    </a:moveTo>
                    <a:lnTo>
                      <a:pt x="50" y="240"/>
                    </a:lnTo>
                    <a:lnTo>
                      <a:pt x="47" y="242"/>
                    </a:lnTo>
                    <a:lnTo>
                      <a:pt x="41" y="242"/>
                    </a:lnTo>
                    <a:lnTo>
                      <a:pt x="38" y="243"/>
                    </a:lnTo>
                    <a:lnTo>
                      <a:pt x="34" y="245"/>
                    </a:lnTo>
                    <a:lnTo>
                      <a:pt x="32" y="249"/>
                    </a:lnTo>
                    <a:lnTo>
                      <a:pt x="31" y="254"/>
                    </a:lnTo>
                    <a:lnTo>
                      <a:pt x="34" y="254"/>
                    </a:lnTo>
                    <a:lnTo>
                      <a:pt x="36" y="256"/>
                    </a:lnTo>
                    <a:lnTo>
                      <a:pt x="40" y="258"/>
                    </a:lnTo>
                    <a:lnTo>
                      <a:pt x="43" y="260"/>
                    </a:lnTo>
                    <a:lnTo>
                      <a:pt x="47" y="260"/>
                    </a:lnTo>
                    <a:lnTo>
                      <a:pt x="50" y="260"/>
                    </a:lnTo>
                    <a:lnTo>
                      <a:pt x="52" y="260"/>
                    </a:lnTo>
                    <a:lnTo>
                      <a:pt x="56" y="258"/>
                    </a:lnTo>
                    <a:lnTo>
                      <a:pt x="58" y="256"/>
                    </a:lnTo>
                    <a:lnTo>
                      <a:pt x="58" y="251"/>
                    </a:lnTo>
                    <a:lnTo>
                      <a:pt x="58" y="245"/>
                    </a:lnTo>
                    <a:lnTo>
                      <a:pt x="56" y="238"/>
                    </a:lnTo>
                    <a:close/>
                    <a:moveTo>
                      <a:pt x="2065" y="238"/>
                    </a:moveTo>
                    <a:lnTo>
                      <a:pt x="2022" y="242"/>
                    </a:lnTo>
                    <a:lnTo>
                      <a:pt x="1982" y="242"/>
                    </a:lnTo>
                    <a:lnTo>
                      <a:pt x="1944" y="242"/>
                    </a:lnTo>
                    <a:lnTo>
                      <a:pt x="1910" y="245"/>
                    </a:lnTo>
                    <a:lnTo>
                      <a:pt x="1878" y="254"/>
                    </a:lnTo>
                    <a:lnTo>
                      <a:pt x="1888" y="260"/>
                    </a:lnTo>
                    <a:lnTo>
                      <a:pt x="1906" y="265"/>
                    </a:lnTo>
                    <a:lnTo>
                      <a:pt x="1930" y="269"/>
                    </a:lnTo>
                    <a:lnTo>
                      <a:pt x="1957" y="272"/>
                    </a:lnTo>
                    <a:lnTo>
                      <a:pt x="1986" y="270"/>
                    </a:lnTo>
                    <a:lnTo>
                      <a:pt x="2015" y="265"/>
                    </a:lnTo>
                    <a:lnTo>
                      <a:pt x="2042" y="254"/>
                    </a:lnTo>
                    <a:lnTo>
                      <a:pt x="2065" y="238"/>
                    </a:lnTo>
                    <a:close/>
                    <a:moveTo>
                      <a:pt x="2193" y="236"/>
                    </a:moveTo>
                    <a:lnTo>
                      <a:pt x="2186" y="238"/>
                    </a:lnTo>
                    <a:lnTo>
                      <a:pt x="2179" y="247"/>
                    </a:lnTo>
                    <a:lnTo>
                      <a:pt x="2177" y="238"/>
                    </a:lnTo>
                    <a:lnTo>
                      <a:pt x="2170" y="240"/>
                    </a:lnTo>
                    <a:lnTo>
                      <a:pt x="2161" y="240"/>
                    </a:lnTo>
                    <a:lnTo>
                      <a:pt x="2152" y="242"/>
                    </a:lnTo>
                    <a:lnTo>
                      <a:pt x="2146" y="245"/>
                    </a:lnTo>
                    <a:lnTo>
                      <a:pt x="2143" y="252"/>
                    </a:lnTo>
                    <a:lnTo>
                      <a:pt x="2146" y="265"/>
                    </a:lnTo>
                    <a:lnTo>
                      <a:pt x="2157" y="263"/>
                    </a:lnTo>
                    <a:lnTo>
                      <a:pt x="2166" y="258"/>
                    </a:lnTo>
                    <a:lnTo>
                      <a:pt x="2172" y="252"/>
                    </a:lnTo>
                    <a:lnTo>
                      <a:pt x="2179" y="247"/>
                    </a:lnTo>
                    <a:lnTo>
                      <a:pt x="2181" y="258"/>
                    </a:lnTo>
                    <a:lnTo>
                      <a:pt x="2190" y="263"/>
                    </a:lnTo>
                    <a:lnTo>
                      <a:pt x="2200" y="265"/>
                    </a:lnTo>
                    <a:lnTo>
                      <a:pt x="2211" y="261"/>
                    </a:lnTo>
                    <a:lnTo>
                      <a:pt x="2218" y="252"/>
                    </a:lnTo>
                    <a:lnTo>
                      <a:pt x="2220" y="240"/>
                    </a:lnTo>
                    <a:lnTo>
                      <a:pt x="2209" y="240"/>
                    </a:lnTo>
                    <a:lnTo>
                      <a:pt x="2200" y="238"/>
                    </a:lnTo>
                    <a:lnTo>
                      <a:pt x="2193" y="236"/>
                    </a:lnTo>
                    <a:close/>
                    <a:moveTo>
                      <a:pt x="2332" y="229"/>
                    </a:moveTo>
                    <a:lnTo>
                      <a:pt x="2307" y="234"/>
                    </a:lnTo>
                    <a:lnTo>
                      <a:pt x="2309" y="249"/>
                    </a:lnTo>
                    <a:lnTo>
                      <a:pt x="2312" y="261"/>
                    </a:lnTo>
                    <a:lnTo>
                      <a:pt x="2319" y="269"/>
                    </a:lnTo>
                    <a:lnTo>
                      <a:pt x="2328" y="272"/>
                    </a:lnTo>
                    <a:lnTo>
                      <a:pt x="2330" y="261"/>
                    </a:lnTo>
                    <a:lnTo>
                      <a:pt x="2332" y="252"/>
                    </a:lnTo>
                    <a:lnTo>
                      <a:pt x="2334" y="242"/>
                    </a:lnTo>
                    <a:lnTo>
                      <a:pt x="2332" y="229"/>
                    </a:lnTo>
                    <a:close/>
                    <a:moveTo>
                      <a:pt x="2280" y="229"/>
                    </a:moveTo>
                    <a:lnTo>
                      <a:pt x="2238" y="236"/>
                    </a:lnTo>
                    <a:lnTo>
                      <a:pt x="2240" y="252"/>
                    </a:lnTo>
                    <a:lnTo>
                      <a:pt x="2247" y="260"/>
                    </a:lnTo>
                    <a:lnTo>
                      <a:pt x="2258" y="263"/>
                    </a:lnTo>
                    <a:lnTo>
                      <a:pt x="2271" y="263"/>
                    </a:lnTo>
                    <a:lnTo>
                      <a:pt x="2283" y="260"/>
                    </a:lnTo>
                    <a:lnTo>
                      <a:pt x="2280" y="229"/>
                    </a:lnTo>
                    <a:close/>
                    <a:moveTo>
                      <a:pt x="3815" y="225"/>
                    </a:moveTo>
                    <a:lnTo>
                      <a:pt x="3802" y="225"/>
                    </a:lnTo>
                    <a:lnTo>
                      <a:pt x="3789" y="229"/>
                    </a:lnTo>
                    <a:lnTo>
                      <a:pt x="3777" y="236"/>
                    </a:lnTo>
                    <a:lnTo>
                      <a:pt x="3770" y="245"/>
                    </a:lnTo>
                    <a:lnTo>
                      <a:pt x="3768" y="256"/>
                    </a:lnTo>
                    <a:lnTo>
                      <a:pt x="3779" y="252"/>
                    </a:lnTo>
                    <a:lnTo>
                      <a:pt x="3788" y="254"/>
                    </a:lnTo>
                    <a:lnTo>
                      <a:pt x="3793" y="256"/>
                    </a:lnTo>
                    <a:lnTo>
                      <a:pt x="3798" y="258"/>
                    </a:lnTo>
                    <a:lnTo>
                      <a:pt x="3804" y="254"/>
                    </a:lnTo>
                    <a:lnTo>
                      <a:pt x="3809" y="247"/>
                    </a:lnTo>
                    <a:lnTo>
                      <a:pt x="3811" y="251"/>
                    </a:lnTo>
                    <a:lnTo>
                      <a:pt x="3815" y="254"/>
                    </a:lnTo>
                    <a:lnTo>
                      <a:pt x="3818" y="254"/>
                    </a:lnTo>
                    <a:lnTo>
                      <a:pt x="3822" y="254"/>
                    </a:lnTo>
                    <a:lnTo>
                      <a:pt x="3827" y="254"/>
                    </a:lnTo>
                    <a:lnTo>
                      <a:pt x="3831" y="252"/>
                    </a:lnTo>
                    <a:lnTo>
                      <a:pt x="3836" y="252"/>
                    </a:lnTo>
                    <a:lnTo>
                      <a:pt x="3834" y="238"/>
                    </a:lnTo>
                    <a:lnTo>
                      <a:pt x="3827" y="229"/>
                    </a:lnTo>
                    <a:lnTo>
                      <a:pt x="3815" y="225"/>
                    </a:lnTo>
                    <a:close/>
                    <a:moveTo>
                      <a:pt x="4065" y="218"/>
                    </a:moveTo>
                    <a:lnTo>
                      <a:pt x="4060" y="220"/>
                    </a:lnTo>
                    <a:lnTo>
                      <a:pt x="4056" y="222"/>
                    </a:lnTo>
                    <a:lnTo>
                      <a:pt x="4053" y="224"/>
                    </a:lnTo>
                    <a:lnTo>
                      <a:pt x="4051" y="227"/>
                    </a:lnTo>
                    <a:lnTo>
                      <a:pt x="4047" y="231"/>
                    </a:lnTo>
                    <a:lnTo>
                      <a:pt x="4044" y="233"/>
                    </a:lnTo>
                    <a:lnTo>
                      <a:pt x="4040" y="234"/>
                    </a:lnTo>
                    <a:lnTo>
                      <a:pt x="4038" y="231"/>
                    </a:lnTo>
                    <a:lnTo>
                      <a:pt x="4036" y="229"/>
                    </a:lnTo>
                    <a:lnTo>
                      <a:pt x="4035" y="229"/>
                    </a:lnTo>
                    <a:lnTo>
                      <a:pt x="4035" y="231"/>
                    </a:lnTo>
                    <a:lnTo>
                      <a:pt x="4035" y="233"/>
                    </a:lnTo>
                    <a:lnTo>
                      <a:pt x="4035" y="233"/>
                    </a:lnTo>
                    <a:lnTo>
                      <a:pt x="4038" y="234"/>
                    </a:lnTo>
                    <a:lnTo>
                      <a:pt x="4040" y="234"/>
                    </a:lnTo>
                    <a:lnTo>
                      <a:pt x="4042" y="245"/>
                    </a:lnTo>
                    <a:lnTo>
                      <a:pt x="4047" y="243"/>
                    </a:lnTo>
                    <a:lnTo>
                      <a:pt x="4051" y="243"/>
                    </a:lnTo>
                    <a:lnTo>
                      <a:pt x="4054" y="245"/>
                    </a:lnTo>
                    <a:lnTo>
                      <a:pt x="4058" y="247"/>
                    </a:lnTo>
                    <a:lnTo>
                      <a:pt x="4060" y="249"/>
                    </a:lnTo>
                    <a:lnTo>
                      <a:pt x="4064" y="249"/>
                    </a:lnTo>
                    <a:lnTo>
                      <a:pt x="4069" y="251"/>
                    </a:lnTo>
                    <a:lnTo>
                      <a:pt x="4065" y="218"/>
                    </a:lnTo>
                    <a:close/>
                    <a:moveTo>
                      <a:pt x="4013" y="218"/>
                    </a:moveTo>
                    <a:lnTo>
                      <a:pt x="3982" y="225"/>
                    </a:lnTo>
                    <a:lnTo>
                      <a:pt x="3957" y="227"/>
                    </a:lnTo>
                    <a:lnTo>
                      <a:pt x="3935" y="227"/>
                    </a:lnTo>
                    <a:lnTo>
                      <a:pt x="3916" y="227"/>
                    </a:lnTo>
                    <a:lnTo>
                      <a:pt x="3898" y="229"/>
                    </a:lnTo>
                    <a:lnTo>
                      <a:pt x="3880" y="234"/>
                    </a:lnTo>
                    <a:lnTo>
                      <a:pt x="3862" y="247"/>
                    </a:lnTo>
                    <a:lnTo>
                      <a:pt x="3887" y="251"/>
                    </a:lnTo>
                    <a:lnTo>
                      <a:pt x="3908" y="251"/>
                    </a:lnTo>
                    <a:lnTo>
                      <a:pt x="3928" y="251"/>
                    </a:lnTo>
                    <a:lnTo>
                      <a:pt x="3952" y="249"/>
                    </a:lnTo>
                    <a:lnTo>
                      <a:pt x="3981" y="249"/>
                    </a:lnTo>
                    <a:lnTo>
                      <a:pt x="4017" y="249"/>
                    </a:lnTo>
                    <a:lnTo>
                      <a:pt x="4013" y="218"/>
                    </a:lnTo>
                    <a:close/>
                    <a:moveTo>
                      <a:pt x="2873" y="218"/>
                    </a:moveTo>
                    <a:lnTo>
                      <a:pt x="2866" y="222"/>
                    </a:lnTo>
                    <a:lnTo>
                      <a:pt x="2857" y="222"/>
                    </a:lnTo>
                    <a:lnTo>
                      <a:pt x="2848" y="222"/>
                    </a:lnTo>
                    <a:lnTo>
                      <a:pt x="2839" y="224"/>
                    </a:lnTo>
                    <a:lnTo>
                      <a:pt x="2833" y="229"/>
                    </a:lnTo>
                    <a:lnTo>
                      <a:pt x="2833" y="236"/>
                    </a:lnTo>
                    <a:lnTo>
                      <a:pt x="2844" y="234"/>
                    </a:lnTo>
                    <a:lnTo>
                      <a:pt x="2855" y="236"/>
                    </a:lnTo>
                    <a:lnTo>
                      <a:pt x="2862" y="238"/>
                    </a:lnTo>
                    <a:lnTo>
                      <a:pt x="2868" y="236"/>
                    </a:lnTo>
                    <a:lnTo>
                      <a:pt x="2871" y="231"/>
                    </a:lnTo>
                    <a:lnTo>
                      <a:pt x="2873" y="218"/>
                    </a:lnTo>
                    <a:close/>
                    <a:moveTo>
                      <a:pt x="2823" y="218"/>
                    </a:moveTo>
                    <a:lnTo>
                      <a:pt x="2763" y="229"/>
                    </a:lnTo>
                    <a:lnTo>
                      <a:pt x="2761" y="225"/>
                    </a:lnTo>
                    <a:lnTo>
                      <a:pt x="2759" y="224"/>
                    </a:lnTo>
                    <a:lnTo>
                      <a:pt x="2758" y="224"/>
                    </a:lnTo>
                    <a:lnTo>
                      <a:pt x="2756" y="225"/>
                    </a:lnTo>
                    <a:lnTo>
                      <a:pt x="2754" y="227"/>
                    </a:lnTo>
                    <a:lnTo>
                      <a:pt x="2754" y="231"/>
                    </a:lnTo>
                    <a:lnTo>
                      <a:pt x="2752" y="234"/>
                    </a:lnTo>
                    <a:lnTo>
                      <a:pt x="2750" y="236"/>
                    </a:lnTo>
                    <a:lnTo>
                      <a:pt x="2750" y="238"/>
                    </a:lnTo>
                    <a:lnTo>
                      <a:pt x="2750" y="238"/>
                    </a:lnTo>
                    <a:lnTo>
                      <a:pt x="2752" y="238"/>
                    </a:lnTo>
                    <a:lnTo>
                      <a:pt x="2754" y="238"/>
                    </a:lnTo>
                    <a:lnTo>
                      <a:pt x="2754" y="234"/>
                    </a:lnTo>
                    <a:lnTo>
                      <a:pt x="2754" y="231"/>
                    </a:lnTo>
                    <a:lnTo>
                      <a:pt x="2763" y="229"/>
                    </a:lnTo>
                    <a:lnTo>
                      <a:pt x="2765" y="243"/>
                    </a:lnTo>
                    <a:lnTo>
                      <a:pt x="2770" y="251"/>
                    </a:lnTo>
                    <a:lnTo>
                      <a:pt x="2781" y="254"/>
                    </a:lnTo>
                    <a:lnTo>
                      <a:pt x="2792" y="252"/>
                    </a:lnTo>
                    <a:lnTo>
                      <a:pt x="2803" y="247"/>
                    </a:lnTo>
                    <a:lnTo>
                      <a:pt x="2814" y="238"/>
                    </a:lnTo>
                    <a:lnTo>
                      <a:pt x="2819" y="229"/>
                    </a:lnTo>
                    <a:lnTo>
                      <a:pt x="2823" y="218"/>
                    </a:lnTo>
                    <a:close/>
                    <a:moveTo>
                      <a:pt x="132" y="207"/>
                    </a:moveTo>
                    <a:lnTo>
                      <a:pt x="97" y="213"/>
                    </a:lnTo>
                    <a:lnTo>
                      <a:pt x="63" y="227"/>
                    </a:lnTo>
                    <a:lnTo>
                      <a:pt x="96" y="229"/>
                    </a:lnTo>
                    <a:lnTo>
                      <a:pt x="128" y="233"/>
                    </a:lnTo>
                    <a:lnTo>
                      <a:pt x="162" y="236"/>
                    </a:lnTo>
                    <a:lnTo>
                      <a:pt x="195" y="238"/>
                    </a:lnTo>
                    <a:lnTo>
                      <a:pt x="229" y="233"/>
                    </a:lnTo>
                    <a:lnTo>
                      <a:pt x="260" y="220"/>
                    </a:lnTo>
                    <a:lnTo>
                      <a:pt x="263" y="216"/>
                    </a:lnTo>
                    <a:lnTo>
                      <a:pt x="265" y="215"/>
                    </a:lnTo>
                    <a:lnTo>
                      <a:pt x="263" y="213"/>
                    </a:lnTo>
                    <a:lnTo>
                      <a:pt x="263" y="213"/>
                    </a:lnTo>
                    <a:lnTo>
                      <a:pt x="261" y="213"/>
                    </a:lnTo>
                    <a:lnTo>
                      <a:pt x="260" y="213"/>
                    </a:lnTo>
                    <a:lnTo>
                      <a:pt x="260" y="216"/>
                    </a:lnTo>
                    <a:lnTo>
                      <a:pt x="260" y="220"/>
                    </a:lnTo>
                    <a:lnTo>
                      <a:pt x="229" y="216"/>
                    </a:lnTo>
                    <a:lnTo>
                      <a:pt x="197" y="211"/>
                    </a:lnTo>
                    <a:lnTo>
                      <a:pt x="164" y="207"/>
                    </a:lnTo>
                    <a:lnTo>
                      <a:pt x="132" y="207"/>
                    </a:lnTo>
                    <a:close/>
                    <a:moveTo>
                      <a:pt x="835" y="204"/>
                    </a:moveTo>
                    <a:lnTo>
                      <a:pt x="828" y="206"/>
                    </a:lnTo>
                    <a:lnTo>
                      <a:pt x="817" y="207"/>
                    </a:lnTo>
                    <a:lnTo>
                      <a:pt x="804" y="207"/>
                    </a:lnTo>
                    <a:lnTo>
                      <a:pt x="795" y="209"/>
                    </a:lnTo>
                    <a:lnTo>
                      <a:pt x="788" y="215"/>
                    </a:lnTo>
                    <a:lnTo>
                      <a:pt x="786" y="224"/>
                    </a:lnTo>
                    <a:lnTo>
                      <a:pt x="795" y="218"/>
                    </a:lnTo>
                    <a:lnTo>
                      <a:pt x="804" y="218"/>
                    </a:lnTo>
                    <a:lnTo>
                      <a:pt x="813" y="220"/>
                    </a:lnTo>
                    <a:lnTo>
                      <a:pt x="822" y="224"/>
                    </a:lnTo>
                    <a:lnTo>
                      <a:pt x="830" y="224"/>
                    </a:lnTo>
                    <a:lnTo>
                      <a:pt x="833" y="224"/>
                    </a:lnTo>
                    <a:lnTo>
                      <a:pt x="837" y="216"/>
                    </a:lnTo>
                    <a:lnTo>
                      <a:pt x="835" y="204"/>
                    </a:lnTo>
                    <a:close/>
                    <a:moveTo>
                      <a:pt x="5037" y="198"/>
                    </a:moveTo>
                    <a:lnTo>
                      <a:pt x="5021" y="204"/>
                    </a:lnTo>
                    <a:lnTo>
                      <a:pt x="5007" y="204"/>
                    </a:lnTo>
                    <a:lnTo>
                      <a:pt x="4994" y="202"/>
                    </a:lnTo>
                    <a:lnTo>
                      <a:pt x="4983" y="200"/>
                    </a:lnTo>
                    <a:lnTo>
                      <a:pt x="4969" y="202"/>
                    </a:lnTo>
                    <a:lnTo>
                      <a:pt x="4971" y="216"/>
                    </a:lnTo>
                    <a:lnTo>
                      <a:pt x="4980" y="227"/>
                    </a:lnTo>
                    <a:lnTo>
                      <a:pt x="4992" y="233"/>
                    </a:lnTo>
                    <a:lnTo>
                      <a:pt x="5007" y="236"/>
                    </a:lnTo>
                    <a:lnTo>
                      <a:pt x="5019" y="234"/>
                    </a:lnTo>
                    <a:lnTo>
                      <a:pt x="5030" y="227"/>
                    </a:lnTo>
                    <a:lnTo>
                      <a:pt x="5037" y="216"/>
                    </a:lnTo>
                    <a:lnTo>
                      <a:pt x="5037" y="198"/>
                    </a:lnTo>
                    <a:close/>
                    <a:moveTo>
                      <a:pt x="2716" y="197"/>
                    </a:moveTo>
                    <a:lnTo>
                      <a:pt x="2700" y="198"/>
                    </a:lnTo>
                    <a:lnTo>
                      <a:pt x="2693" y="202"/>
                    </a:lnTo>
                    <a:lnTo>
                      <a:pt x="2687" y="207"/>
                    </a:lnTo>
                    <a:lnTo>
                      <a:pt x="2686" y="215"/>
                    </a:lnTo>
                    <a:lnTo>
                      <a:pt x="2684" y="220"/>
                    </a:lnTo>
                    <a:lnTo>
                      <a:pt x="2678" y="225"/>
                    </a:lnTo>
                    <a:lnTo>
                      <a:pt x="2669" y="229"/>
                    </a:lnTo>
                    <a:lnTo>
                      <a:pt x="2651" y="231"/>
                    </a:lnTo>
                    <a:lnTo>
                      <a:pt x="2648" y="227"/>
                    </a:lnTo>
                    <a:lnTo>
                      <a:pt x="2635" y="225"/>
                    </a:lnTo>
                    <a:lnTo>
                      <a:pt x="2615" y="224"/>
                    </a:lnTo>
                    <a:lnTo>
                      <a:pt x="2588" y="224"/>
                    </a:lnTo>
                    <a:lnTo>
                      <a:pt x="2557" y="224"/>
                    </a:lnTo>
                    <a:lnTo>
                      <a:pt x="2527" y="225"/>
                    </a:lnTo>
                    <a:lnTo>
                      <a:pt x="2494" y="227"/>
                    </a:lnTo>
                    <a:lnTo>
                      <a:pt x="2464" y="233"/>
                    </a:lnTo>
                    <a:lnTo>
                      <a:pt x="2437" y="238"/>
                    </a:lnTo>
                    <a:lnTo>
                      <a:pt x="2417" y="247"/>
                    </a:lnTo>
                    <a:lnTo>
                      <a:pt x="2404" y="256"/>
                    </a:lnTo>
                    <a:lnTo>
                      <a:pt x="2420" y="252"/>
                    </a:lnTo>
                    <a:lnTo>
                      <a:pt x="2442" y="249"/>
                    </a:lnTo>
                    <a:lnTo>
                      <a:pt x="2465" y="249"/>
                    </a:lnTo>
                    <a:lnTo>
                      <a:pt x="2489" y="251"/>
                    </a:lnTo>
                    <a:lnTo>
                      <a:pt x="2512" y="256"/>
                    </a:lnTo>
                    <a:lnTo>
                      <a:pt x="2532" y="267"/>
                    </a:lnTo>
                    <a:lnTo>
                      <a:pt x="2545" y="281"/>
                    </a:lnTo>
                    <a:lnTo>
                      <a:pt x="2548" y="287"/>
                    </a:lnTo>
                    <a:lnTo>
                      <a:pt x="2550" y="287"/>
                    </a:lnTo>
                    <a:lnTo>
                      <a:pt x="2552" y="287"/>
                    </a:lnTo>
                    <a:lnTo>
                      <a:pt x="2552" y="287"/>
                    </a:lnTo>
                    <a:lnTo>
                      <a:pt x="2552" y="285"/>
                    </a:lnTo>
                    <a:lnTo>
                      <a:pt x="2550" y="283"/>
                    </a:lnTo>
                    <a:lnTo>
                      <a:pt x="2548" y="281"/>
                    </a:lnTo>
                    <a:lnTo>
                      <a:pt x="2545" y="281"/>
                    </a:lnTo>
                    <a:lnTo>
                      <a:pt x="2550" y="265"/>
                    </a:lnTo>
                    <a:lnTo>
                      <a:pt x="2561" y="254"/>
                    </a:lnTo>
                    <a:lnTo>
                      <a:pt x="2574" y="249"/>
                    </a:lnTo>
                    <a:lnTo>
                      <a:pt x="2590" y="247"/>
                    </a:lnTo>
                    <a:lnTo>
                      <a:pt x="2610" y="247"/>
                    </a:lnTo>
                    <a:lnTo>
                      <a:pt x="2628" y="249"/>
                    </a:lnTo>
                    <a:lnTo>
                      <a:pt x="2648" y="251"/>
                    </a:lnTo>
                    <a:lnTo>
                      <a:pt x="2666" y="251"/>
                    </a:lnTo>
                    <a:lnTo>
                      <a:pt x="2682" y="249"/>
                    </a:lnTo>
                    <a:lnTo>
                      <a:pt x="2696" y="242"/>
                    </a:lnTo>
                    <a:lnTo>
                      <a:pt x="2700" y="251"/>
                    </a:lnTo>
                    <a:lnTo>
                      <a:pt x="2705" y="252"/>
                    </a:lnTo>
                    <a:lnTo>
                      <a:pt x="2713" y="251"/>
                    </a:lnTo>
                    <a:lnTo>
                      <a:pt x="2720" y="245"/>
                    </a:lnTo>
                    <a:lnTo>
                      <a:pt x="2725" y="240"/>
                    </a:lnTo>
                    <a:lnTo>
                      <a:pt x="2729" y="236"/>
                    </a:lnTo>
                    <a:lnTo>
                      <a:pt x="2732" y="240"/>
                    </a:lnTo>
                    <a:lnTo>
                      <a:pt x="2734" y="242"/>
                    </a:lnTo>
                    <a:lnTo>
                      <a:pt x="2734" y="242"/>
                    </a:lnTo>
                    <a:lnTo>
                      <a:pt x="2736" y="240"/>
                    </a:lnTo>
                    <a:lnTo>
                      <a:pt x="2736" y="238"/>
                    </a:lnTo>
                    <a:lnTo>
                      <a:pt x="2734" y="236"/>
                    </a:lnTo>
                    <a:lnTo>
                      <a:pt x="2732" y="236"/>
                    </a:lnTo>
                    <a:lnTo>
                      <a:pt x="2729" y="236"/>
                    </a:lnTo>
                    <a:lnTo>
                      <a:pt x="2729" y="225"/>
                    </a:lnTo>
                    <a:lnTo>
                      <a:pt x="2716" y="227"/>
                    </a:lnTo>
                    <a:lnTo>
                      <a:pt x="2713" y="227"/>
                    </a:lnTo>
                    <a:lnTo>
                      <a:pt x="2713" y="222"/>
                    </a:lnTo>
                    <a:lnTo>
                      <a:pt x="2716" y="215"/>
                    </a:lnTo>
                    <a:lnTo>
                      <a:pt x="2718" y="206"/>
                    </a:lnTo>
                    <a:lnTo>
                      <a:pt x="2716" y="197"/>
                    </a:lnTo>
                    <a:close/>
                    <a:moveTo>
                      <a:pt x="1973" y="193"/>
                    </a:moveTo>
                    <a:lnTo>
                      <a:pt x="1964" y="197"/>
                    </a:lnTo>
                    <a:lnTo>
                      <a:pt x="1953" y="197"/>
                    </a:lnTo>
                    <a:lnTo>
                      <a:pt x="1942" y="198"/>
                    </a:lnTo>
                    <a:lnTo>
                      <a:pt x="1933" y="200"/>
                    </a:lnTo>
                    <a:lnTo>
                      <a:pt x="1926" y="204"/>
                    </a:lnTo>
                    <a:lnTo>
                      <a:pt x="1924" y="213"/>
                    </a:lnTo>
                    <a:lnTo>
                      <a:pt x="1937" y="216"/>
                    </a:lnTo>
                    <a:lnTo>
                      <a:pt x="1948" y="220"/>
                    </a:lnTo>
                    <a:lnTo>
                      <a:pt x="1957" y="222"/>
                    </a:lnTo>
                    <a:lnTo>
                      <a:pt x="1962" y="218"/>
                    </a:lnTo>
                    <a:lnTo>
                      <a:pt x="1968" y="209"/>
                    </a:lnTo>
                    <a:lnTo>
                      <a:pt x="1973" y="193"/>
                    </a:lnTo>
                    <a:close/>
                    <a:moveTo>
                      <a:pt x="4543" y="193"/>
                    </a:moveTo>
                    <a:lnTo>
                      <a:pt x="4511" y="195"/>
                    </a:lnTo>
                    <a:lnTo>
                      <a:pt x="4478" y="198"/>
                    </a:lnTo>
                    <a:lnTo>
                      <a:pt x="4442" y="209"/>
                    </a:lnTo>
                    <a:lnTo>
                      <a:pt x="4442" y="198"/>
                    </a:lnTo>
                    <a:lnTo>
                      <a:pt x="4390" y="209"/>
                    </a:lnTo>
                    <a:lnTo>
                      <a:pt x="4341" y="213"/>
                    </a:lnTo>
                    <a:lnTo>
                      <a:pt x="4294" y="215"/>
                    </a:lnTo>
                    <a:lnTo>
                      <a:pt x="4247" y="215"/>
                    </a:lnTo>
                    <a:lnTo>
                      <a:pt x="4201" y="218"/>
                    </a:lnTo>
                    <a:lnTo>
                      <a:pt x="4152" y="227"/>
                    </a:lnTo>
                    <a:lnTo>
                      <a:pt x="4101" y="243"/>
                    </a:lnTo>
                    <a:lnTo>
                      <a:pt x="4161" y="243"/>
                    </a:lnTo>
                    <a:lnTo>
                      <a:pt x="4219" y="243"/>
                    </a:lnTo>
                    <a:lnTo>
                      <a:pt x="4278" y="242"/>
                    </a:lnTo>
                    <a:lnTo>
                      <a:pt x="4338" y="236"/>
                    </a:lnTo>
                    <a:lnTo>
                      <a:pt x="4403" y="227"/>
                    </a:lnTo>
                    <a:lnTo>
                      <a:pt x="4408" y="234"/>
                    </a:lnTo>
                    <a:lnTo>
                      <a:pt x="4417" y="234"/>
                    </a:lnTo>
                    <a:lnTo>
                      <a:pt x="4426" y="233"/>
                    </a:lnTo>
                    <a:lnTo>
                      <a:pt x="4437" y="231"/>
                    </a:lnTo>
                    <a:lnTo>
                      <a:pt x="4435" y="225"/>
                    </a:lnTo>
                    <a:lnTo>
                      <a:pt x="4437" y="220"/>
                    </a:lnTo>
                    <a:lnTo>
                      <a:pt x="4437" y="215"/>
                    </a:lnTo>
                    <a:lnTo>
                      <a:pt x="4439" y="211"/>
                    </a:lnTo>
                    <a:lnTo>
                      <a:pt x="4442" y="209"/>
                    </a:lnTo>
                    <a:lnTo>
                      <a:pt x="4446" y="229"/>
                    </a:lnTo>
                    <a:lnTo>
                      <a:pt x="4471" y="225"/>
                    </a:lnTo>
                    <a:lnTo>
                      <a:pt x="4493" y="222"/>
                    </a:lnTo>
                    <a:lnTo>
                      <a:pt x="4509" y="222"/>
                    </a:lnTo>
                    <a:lnTo>
                      <a:pt x="4523" y="225"/>
                    </a:lnTo>
                    <a:lnTo>
                      <a:pt x="4518" y="225"/>
                    </a:lnTo>
                    <a:lnTo>
                      <a:pt x="4516" y="227"/>
                    </a:lnTo>
                    <a:lnTo>
                      <a:pt x="4516" y="229"/>
                    </a:lnTo>
                    <a:lnTo>
                      <a:pt x="4516" y="233"/>
                    </a:lnTo>
                    <a:lnTo>
                      <a:pt x="4516" y="236"/>
                    </a:lnTo>
                    <a:lnTo>
                      <a:pt x="4505" y="238"/>
                    </a:lnTo>
                    <a:lnTo>
                      <a:pt x="4496" y="238"/>
                    </a:lnTo>
                    <a:lnTo>
                      <a:pt x="4489" y="240"/>
                    </a:lnTo>
                    <a:lnTo>
                      <a:pt x="4486" y="242"/>
                    </a:lnTo>
                    <a:lnTo>
                      <a:pt x="4482" y="243"/>
                    </a:lnTo>
                    <a:lnTo>
                      <a:pt x="4480" y="247"/>
                    </a:lnTo>
                    <a:lnTo>
                      <a:pt x="4482" y="249"/>
                    </a:lnTo>
                    <a:lnTo>
                      <a:pt x="4482" y="251"/>
                    </a:lnTo>
                    <a:lnTo>
                      <a:pt x="4486" y="252"/>
                    </a:lnTo>
                    <a:lnTo>
                      <a:pt x="4489" y="252"/>
                    </a:lnTo>
                    <a:lnTo>
                      <a:pt x="4493" y="252"/>
                    </a:lnTo>
                    <a:lnTo>
                      <a:pt x="4496" y="252"/>
                    </a:lnTo>
                    <a:lnTo>
                      <a:pt x="4502" y="251"/>
                    </a:lnTo>
                    <a:lnTo>
                      <a:pt x="4505" y="247"/>
                    </a:lnTo>
                    <a:lnTo>
                      <a:pt x="4511" y="243"/>
                    </a:lnTo>
                    <a:lnTo>
                      <a:pt x="4516" y="236"/>
                    </a:lnTo>
                    <a:lnTo>
                      <a:pt x="4523" y="234"/>
                    </a:lnTo>
                    <a:lnTo>
                      <a:pt x="4525" y="240"/>
                    </a:lnTo>
                    <a:lnTo>
                      <a:pt x="4527" y="243"/>
                    </a:lnTo>
                    <a:lnTo>
                      <a:pt x="4529" y="245"/>
                    </a:lnTo>
                    <a:lnTo>
                      <a:pt x="4532" y="245"/>
                    </a:lnTo>
                    <a:lnTo>
                      <a:pt x="4534" y="245"/>
                    </a:lnTo>
                    <a:lnTo>
                      <a:pt x="4536" y="243"/>
                    </a:lnTo>
                    <a:lnTo>
                      <a:pt x="4538" y="242"/>
                    </a:lnTo>
                    <a:lnTo>
                      <a:pt x="4540" y="240"/>
                    </a:lnTo>
                    <a:lnTo>
                      <a:pt x="4540" y="236"/>
                    </a:lnTo>
                    <a:lnTo>
                      <a:pt x="4540" y="234"/>
                    </a:lnTo>
                    <a:lnTo>
                      <a:pt x="4540" y="233"/>
                    </a:lnTo>
                    <a:lnTo>
                      <a:pt x="4538" y="233"/>
                    </a:lnTo>
                    <a:lnTo>
                      <a:pt x="4534" y="231"/>
                    </a:lnTo>
                    <a:lnTo>
                      <a:pt x="4531" y="233"/>
                    </a:lnTo>
                    <a:lnTo>
                      <a:pt x="4523" y="234"/>
                    </a:lnTo>
                    <a:lnTo>
                      <a:pt x="4523" y="225"/>
                    </a:lnTo>
                    <a:lnTo>
                      <a:pt x="4527" y="220"/>
                    </a:lnTo>
                    <a:lnTo>
                      <a:pt x="4534" y="216"/>
                    </a:lnTo>
                    <a:lnTo>
                      <a:pt x="4543" y="216"/>
                    </a:lnTo>
                    <a:lnTo>
                      <a:pt x="4554" y="218"/>
                    </a:lnTo>
                    <a:lnTo>
                      <a:pt x="4563" y="216"/>
                    </a:lnTo>
                    <a:lnTo>
                      <a:pt x="4570" y="213"/>
                    </a:lnTo>
                    <a:lnTo>
                      <a:pt x="4576" y="206"/>
                    </a:lnTo>
                    <a:lnTo>
                      <a:pt x="4579" y="193"/>
                    </a:lnTo>
                    <a:lnTo>
                      <a:pt x="4543" y="193"/>
                    </a:lnTo>
                    <a:close/>
                    <a:moveTo>
                      <a:pt x="1391" y="189"/>
                    </a:moveTo>
                    <a:lnTo>
                      <a:pt x="1387" y="191"/>
                    </a:lnTo>
                    <a:lnTo>
                      <a:pt x="1385" y="197"/>
                    </a:lnTo>
                    <a:lnTo>
                      <a:pt x="1385" y="202"/>
                    </a:lnTo>
                    <a:lnTo>
                      <a:pt x="1387" y="206"/>
                    </a:lnTo>
                    <a:lnTo>
                      <a:pt x="1391" y="209"/>
                    </a:lnTo>
                    <a:lnTo>
                      <a:pt x="1394" y="211"/>
                    </a:lnTo>
                    <a:lnTo>
                      <a:pt x="1398" y="211"/>
                    </a:lnTo>
                    <a:lnTo>
                      <a:pt x="1403" y="211"/>
                    </a:lnTo>
                    <a:lnTo>
                      <a:pt x="1407" y="209"/>
                    </a:lnTo>
                    <a:lnTo>
                      <a:pt x="1410" y="207"/>
                    </a:lnTo>
                    <a:lnTo>
                      <a:pt x="1412" y="204"/>
                    </a:lnTo>
                    <a:lnTo>
                      <a:pt x="1414" y="200"/>
                    </a:lnTo>
                    <a:lnTo>
                      <a:pt x="1412" y="197"/>
                    </a:lnTo>
                    <a:lnTo>
                      <a:pt x="1409" y="197"/>
                    </a:lnTo>
                    <a:lnTo>
                      <a:pt x="1405" y="195"/>
                    </a:lnTo>
                    <a:lnTo>
                      <a:pt x="1401" y="193"/>
                    </a:lnTo>
                    <a:lnTo>
                      <a:pt x="1400" y="191"/>
                    </a:lnTo>
                    <a:lnTo>
                      <a:pt x="1396" y="189"/>
                    </a:lnTo>
                    <a:lnTo>
                      <a:pt x="1391" y="189"/>
                    </a:lnTo>
                    <a:close/>
                    <a:moveTo>
                      <a:pt x="2842" y="187"/>
                    </a:moveTo>
                    <a:lnTo>
                      <a:pt x="2835" y="187"/>
                    </a:lnTo>
                    <a:lnTo>
                      <a:pt x="2832" y="193"/>
                    </a:lnTo>
                    <a:lnTo>
                      <a:pt x="2830" y="206"/>
                    </a:lnTo>
                    <a:lnTo>
                      <a:pt x="2841" y="206"/>
                    </a:lnTo>
                    <a:lnTo>
                      <a:pt x="2848" y="207"/>
                    </a:lnTo>
                    <a:lnTo>
                      <a:pt x="2855" y="207"/>
                    </a:lnTo>
                    <a:lnTo>
                      <a:pt x="2859" y="202"/>
                    </a:lnTo>
                    <a:lnTo>
                      <a:pt x="2860" y="189"/>
                    </a:lnTo>
                    <a:lnTo>
                      <a:pt x="2850" y="189"/>
                    </a:lnTo>
                    <a:lnTo>
                      <a:pt x="2842" y="187"/>
                    </a:lnTo>
                    <a:close/>
                    <a:moveTo>
                      <a:pt x="4659" y="186"/>
                    </a:moveTo>
                    <a:lnTo>
                      <a:pt x="4587" y="191"/>
                    </a:lnTo>
                    <a:lnTo>
                      <a:pt x="4597" y="206"/>
                    </a:lnTo>
                    <a:lnTo>
                      <a:pt x="4612" y="213"/>
                    </a:lnTo>
                    <a:lnTo>
                      <a:pt x="4633" y="218"/>
                    </a:lnTo>
                    <a:lnTo>
                      <a:pt x="4655" y="218"/>
                    </a:lnTo>
                    <a:lnTo>
                      <a:pt x="4679" y="215"/>
                    </a:lnTo>
                    <a:lnTo>
                      <a:pt x="4698" y="209"/>
                    </a:lnTo>
                    <a:lnTo>
                      <a:pt x="4715" y="198"/>
                    </a:lnTo>
                    <a:lnTo>
                      <a:pt x="4724" y="186"/>
                    </a:lnTo>
                    <a:lnTo>
                      <a:pt x="4659" y="186"/>
                    </a:lnTo>
                    <a:close/>
                    <a:moveTo>
                      <a:pt x="4870" y="178"/>
                    </a:moveTo>
                    <a:lnTo>
                      <a:pt x="4841" y="184"/>
                    </a:lnTo>
                    <a:lnTo>
                      <a:pt x="4814" y="186"/>
                    </a:lnTo>
                    <a:lnTo>
                      <a:pt x="4792" y="186"/>
                    </a:lnTo>
                    <a:lnTo>
                      <a:pt x="4772" y="187"/>
                    </a:lnTo>
                    <a:lnTo>
                      <a:pt x="4753" y="193"/>
                    </a:lnTo>
                    <a:lnTo>
                      <a:pt x="4736" y="206"/>
                    </a:lnTo>
                    <a:lnTo>
                      <a:pt x="4751" y="209"/>
                    </a:lnTo>
                    <a:lnTo>
                      <a:pt x="4767" y="211"/>
                    </a:lnTo>
                    <a:lnTo>
                      <a:pt x="4783" y="211"/>
                    </a:lnTo>
                    <a:lnTo>
                      <a:pt x="4798" y="211"/>
                    </a:lnTo>
                    <a:lnTo>
                      <a:pt x="4810" y="211"/>
                    </a:lnTo>
                    <a:lnTo>
                      <a:pt x="4821" y="215"/>
                    </a:lnTo>
                    <a:lnTo>
                      <a:pt x="4830" y="224"/>
                    </a:lnTo>
                    <a:lnTo>
                      <a:pt x="4835" y="238"/>
                    </a:lnTo>
                    <a:lnTo>
                      <a:pt x="4854" y="233"/>
                    </a:lnTo>
                    <a:lnTo>
                      <a:pt x="4866" y="220"/>
                    </a:lnTo>
                    <a:lnTo>
                      <a:pt x="4872" y="202"/>
                    </a:lnTo>
                    <a:lnTo>
                      <a:pt x="4870" y="178"/>
                    </a:lnTo>
                    <a:close/>
                    <a:moveTo>
                      <a:pt x="3169" y="171"/>
                    </a:moveTo>
                    <a:lnTo>
                      <a:pt x="3153" y="175"/>
                    </a:lnTo>
                    <a:lnTo>
                      <a:pt x="3149" y="175"/>
                    </a:lnTo>
                    <a:lnTo>
                      <a:pt x="3147" y="177"/>
                    </a:lnTo>
                    <a:lnTo>
                      <a:pt x="3145" y="178"/>
                    </a:lnTo>
                    <a:lnTo>
                      <a:pt x="3145" y="182"/>
                    </a:lnTo>
                    <a:lnTo>
                      <a:pt x="3145" y="186"/>
                    </a:lnTo>
                    <a:lnTo>
                      <a:pt x="3154" y="187"/>
                    </a:lnTo>
                    <a:lnTo>
                      <a:pt x="3154" y="193"/>
                    </a:lnTo>
                    <a:lnTo>
                      <a:pt x="3151" y="198"/>
                    </a:lnTo>
                    <a:lnTo>
                      <a:pt x="3145" y="206"/>
                    </a:lnTo>
                    <a:lnTo>
                      <a:pt x="3142" y="213"/>
                    </a:lnTo>
                    <a:lnTo>
                      <a:pt x="3142" y="218"/>
                    </a:lnTo>
                    <a:lnTo>
                      <a:pt x="3156" y="218"/>
                    </a:lnTo>
                    <a:lnTo>
                      <a:pt x="3167" y="218"/>
                    </a:lnTo>
                    <a:lnTo>
                      <a:pt x="3176" y="218"/>
                    </a:lnTo>
                    <a:lnTo>
                      <a:pt x="3183" y="213"/>
                    </a:lnTo>
                    <a:lnTo>
                      <a:pt x="3191" y="198"/>
                    </a:lnTo>
                    <a:lnTo>
                      <a:pt x="3187" y="197"/>
                    </a:lnTo>
                    <a:lnTo>
                      <a:pt x="3182" y="197"/>
                    </a:lnTo>
                    <a:lnTo>
                      <a:pt x="3178" y="195"/>
                    </a:lnTo>
                    <a:lnTo>
                      <a:pt x="3174" y="193"/>
                    </a:lnTo>
                    <a:lnTo>
                      <a:pt x="3171" y="193"/>
                    </a:lnTo>
                    <a:lnTo>
                      <a:pt x="3167" y="191"/>
                    </a:lnTo>
                    <a:lnTo>
                      <a:pt x="3165" y="189"/>
                    </a:lnTo>
                    <a:lnTo>
                      <a:pt x="3165" y="186"/>
                    </a:lnTo>
                    <a:lnTo>
                      <a:pt x="3165" y="182"/>
                    </a:lnTo>
                    <a:lnTo>
                      <a:pt x="3167" y="177"/>
                    </a:lnTo>
                    <a:lnTo>
                      <a:pt x="3169" y="171"/>
                    </a:lnTo>
                    <a:close/>
                    <a:moveTo>
                      <a:pt x="3118" y="171"/>
                    </a:moveTo>
                    <a:lnTo>
                      <a:pt x="3106" y="173"/>
                    </a:lnTo>
                    <a:lnTo>
                      <a:pt x="3095" y="177"/>
                    </a:lnTo>
                    <a:lnTo>
                      <a:pt x="3086" y="186"/>
                    </a:lnTo>
                    <a:lnTo>
                      <a:pt x="3079" y="193"/>
                    </a:lnTo>
                    <a:lnTo>
                      <a:pt x="3072" y="200"/>
                    </a:lnTo>
                    <a:lnTo>
                      <a:pt x="3064" y="204"/>
                    </a:lnTo>
                    <a:lnTo>
                      <a:pt x="3055" y="204"/>
                    </a:lnTo>
                    <a:lnTo>
                      <a:pt x="3043" y="197"/>
                    </a:lnTo>
                    <a:lnTo>
                      <a:pt x="3043" y="186"/>
                    </a:lnTo>
                    <a:lnTo>
                      <a:pt x="3023" y="193"/>
                    </a:lnTo>
                    <a:lnTo>
                      <a:pt x="3003" y="202"/>
                    </a:lnTo>
                    <a:lnTo>
                      <a:pt x="2983" y="209"/>
                    </a:lnTo>
                    <a:lnTo>
                      <a:pt x="2960" y="213"/>
                    </a:lnTo>
                    <a:lnTo>
                      <a:pt x="2961" y="198"/>
                    </a:lnTo>
                    <a:lnTo>
                      <a:pt x="2961" y="191"/>
                    </a:lnTo>
                    <a:lnTo>
                      <a:pt x="2956" y="189"/>
                    </a:lnTo>
                    <a:lnTo>
                      <a:pt x="2949" y="191"/>
                    </a:lnTo>
                    <a:lnTo>
                      <a:pt x="2938" y="195"/>
                    </a:lnTo>
                    <a:lnTo>
                      <a:pt x="2929" y="202"/>
                    </a:lnTo>
                    <a:lnTo>
                      <a:pt x="2918" y="211"/>
                    </a:lnTo>
                    <a:lnTo>
                      <a:pt x="2907" y="220"/>
                    </a:lnTo>
                    <a:lnTo>
                      <a:pt x="2900" y="229"/>
                    </a:lnTo>
                    <a:lnTo>
                      <a:pt x="2893" y="236"/>
                    </a:lnTo>
                    <a:lnTo>
                      <a:pt x="2915" y="234"/>
                    </a:lnTo>
                    <a:lnTo>
                      <a:pt x="2933" y="234"/>
                    </a:lnTo>
                    <a:lnTo>
                      <a:pt x="2952" y="234"/>
                    </a:lnTo>
                    <a:lnTo>
                      <a:pt x="2972" y="234"/>
                    </a:lnTo>
                    <a:lnTo>
                      <a:pt x="2998" y="233"/>
                    </a:lnTo>
                    <a:lnTo>
                      <a:pt x="3030" y="231"/>
                    </a:lnTo>
                    <a:lnTo>
                      <a:pt x="3034" y="222"/>
                    </a:lnTo>
                    <a:lnTo>
                      <a:pt x="3035" y="211"/>
                    </a:lnTo>
                    <a:lnTo>
                      <a:pt x="3037" y="202"/>
                    </a:lnTo>
                    <a:lnTo>
                      <a:pt x="3043" y="197"/>
                    </a:lnTo>
                    <a:lnTo>
                      <a:pt x="3046" y="211"/>
                    </a:lnTo>
                    <a:lnTo>
                      <a:pt x="3053" y="218"/>
                    </a:lnTo>
                    <a:lnTo>
                      <a:pt x="3064" y="222"/>
                    </a:lnTo>
                    <a:lnTo>
                      <a:pt x="3075" y="224"/>
                    </a:lnTo>
                    <a:lnTo>
                      <a:pt x="3088" y="224"/>
                    </a:lnTo>
                    <a:lnTo>
                      <a:pt x="3099" y="225"/>
                    </a:lnTo>
                    <a:lnTo>
                      <a:pt x="3109" y="227"/>
                    </a:lnTo>
                    <a:lnTo>
                      <a:pt x="3117" y="234"/>
                    </a:lnTo>
                    <a:lnTo>
                      <a:pt x="3120" y="220"/>
                    </a:lnTo>
                    <a:lnTo>
                      <a:pt x="3118" y="209"/>
                    </a:lnTo>
                    <a:lnTo>
                      <a:pt x="3117" y="202"/>
                    </a:lnTo>
                    <a:lnTo>
                      <a:pt x="3115" y="193"/>
                    </a:lnTo>
                    <a:lnTo>
                      <a:pt x="3115" y="184"/>
                    </a:lnTo>
                    <a:lnTo>
                      <a:pt x="3118" y="171"/>
                    </a:lnTo>
                    <a:close/>
                    <a:moveTo>
                      <a:pt x="1840" y="166"/>
                    </a:moveTo>
                    <a:lnTo>
                      <a:pt x="1834" y="168"/>
                    </a:lnTo>
                    <a:lnTo>
                      <a:pt x="1829" y="171"/>
                    </a:lnTo>
                    <a:lnTo>
                      <a:pt x="1823" y="175"/>
                    </a:lnTo>
                    <a:lnTo>
                      <a:pt x="1822" y="180"/>
                    </a:lnTo>
                    <a:lnTo>
                      <a:pt x="1820" y="186"/>
                    </a:lnTo>
                    <a:lnTo>
                      <a:pt x="1818" y="191"/>
                    </a:lnTo>
                    <a:lnTo>
                      <a:pt x="1822" y="191"/>
                    </a:lnTo>
                    <a:lnTo>
                      <a:pt x="1827" y="189"/>
                    </a:lnTo>
                    <a:lnTo>
                      <a:pt x="1831" y="187"/>
                    </a:lnTo>
                    <a:lnTo>
                      <a:pt x="1834" y="186"/>
                    </a:lnTo>
                    <a:lnTo>
                      <a:pt x="1838" y="184"/>
                    </a:lnTo>
                    <a:lnTo>
                      <a:pt x="1840" y="182"/>
                    </a:lnTo>
                    <a:lnTo>
                      <a:pt x="1841" y="177"/>
                    </a:lnTo>
                    <a:lnTo>
                      <a:pt x="1841" y="173"/>
                    </a:lnTo>
                    <a:lnTo>
                      <a:pt x="1840" y="166"/>
                    </a:lnTo>
                    <a:close/>
                    <a:moveTo>
                      <a:pt x="3219" y="162"/>
                    </a:moveTo>
                    <a:lnTo>
                      <a:pt x="3207" y="168"/>
                    </a:lnTo>
                    <a:lnTo>
                      <a:pt x="3201" y="175"/>
                    </a:lnTo>
                    <a:lnTo>
                      <a:pt x="3200" y="182"/>
                    </a:lnTo>
                    <a:lnTo>
                      <a:pt x="3201" y="191"/>
                    </a:lnTo>
                    <a:lnTo>
                      <a:pt x="3203" y="204"/>
                    </a:lnTo>
                    <a:lnTo>
                      <a:pt x="3201" y="218"/>
                    </a:lnTo>
                    <a:lnTo>
                      <a:pt x="3210" y="215"/>
                    </a:lnTo>
                    <a:lnTo>
                      <a:pt x="3221" y="215"/>
                    </a:lnTo>
                    <a:lnTo>
                      <a:pt x="3232" y="213"/>
                    </a:lnTo>
                    <a:lnTo>
                      <a:pt x="3241" y="211"/>
                    </a:lnTo>
                    <a:lnTo>
                      <a:pt x="3248" y="207"/>
                    </a:lnTo>
                    <a:lnTo>
                      <a:pt x="3250" y="198"/>
                    </a:lnTo>
                    <a:lnTo>
                      <a:pt x="3246" y="198"/>
                    </a:lnTo>
                    <a:lnTo>
                      <a:pt x="3243" y="197"/>
                    </a:lnTo>
                    <a:lnTo>
                      <a:pt x="3239" y="195"/>
                    </a:lnTo>
                    <a:lnTo>
                      <a:pt x="3237" y="193"/>
                    </a:lnTo>
                    <a:lnTo>
                      <a:pt x="3234" y="191"/>
                    </a:lnTo>
                    <a:lnTo>
                      <a:pt x="3228" y="191"/>
                    </a:lnTo>
                    <a:lnTo>
                      <a:pt x="3225" y="193"/>
                    </a:lnTo>
                    <a:lnTo>
                      <a:pt x="3227" y="182"/>
                    </a:lnTo>
                    <a:lnTo>
                      <a:pt x="3227" y="175"/>
                    </a:lnTo>
                    <a:lnTo>
                      <a:pt x="3227" y="169"/>
                    </a:lnTo>
                    <a:lnTo>
                      <a:pt x="3219" y="162"/>
                    </a:lnTo>
                    <a:close/>
                    <a:moveTo>
                      <a:pt x="2009" y="157"/>
                    </a:moveTo>
                    <a:lnTo>
                      <a:pt x="1997" y="159"/>
                    </a:lnTo>
                    <a:lnTo>
                      <a:pt x="1988" y="168"/>
                    </a:lnTo>
                    <a:lnTo>
                      <a:pt x="1980" y="180"/>
                    </a:lnTo>
                    <a:lnTo>
                      <a:pt x="1988" y="178"/>
                    </a:lnTo>
                    <a:lnTo>
                      <a:pt x="1997" y="177"/>
                    </a:lnTo>
                    <a:lnTo>
                      <a:pt x="2007" y="177"/>
                    </a:lnTo>
                    <a:lnTo>
                      <a:pt x="2015" y="175"/>
                    </a:lnTo>
                    <a:lnTo>
                      <a:pt x="2020" y="171"/>
                    </a:lnTo>
                    <a:lnTo>
                      <a:pt x="2022" y="162"/>
                    </a:lnTo>
                    <a:lnTo>
                      <a:pt x="2009" y="157"/>
                    </a:lnTo>
                    <a:close/>
                    <a:moveTo>
                      <a:pt x="3313" y="153"/>
                    </a:moveTo>
                    <a:lnTo>
                      <a:pt x="3304" y="157"/>
                    </a:lnTo>
                    <a:lnTo>
                      <a:pt x="3292" y="159"/>
                    </a:lnTo>
                    <a:lnTo>
                      <a:pt x="3279" y="159"/>
                    </a:lnTo>
                    <a:lnTo>
                      <a:pt x="3268" y="162"/>
                    </a:lnTo>
                    <a:lnTo>
                      <a:pt x="3259" y="166"/>
                    </a:lnTo>
                    <a:lnTo>
                      <a:pt x="3257" y="175"/>
                    </a:lnTo>
                    <a:lnTo>
                      <a:pt x="3261" y="178"/>
                    </a:lnTo>
                    <a:lnTo>
                      <a:pt x="3270" y="180"/>
                    </a:lnTo>
                    <a:lnTo>
                      <a:pt x="3281" y="182"/>
                    </a:lnTo>
                    <a:lnTo>
                      <a:pt x="3293" y="182"/>
                    </a:lnTo>
                    <a:lnTo>
                      <a:pt x="3302" y="178"/>
                    </a:lnTo>
                    <a:lnTo>
                      <a:pt x="3311" y="175"/>
                    </a:lnTo>
                    <a:lnTo>
                      <a:pt x="3315" y="166"/>
                    </a:lnTo>
                    <a:lnTo>
                      <a:pt x="3313" y="153"/>
                    </a:lnTo>
                    <a:close/>
                    <a:moveTo>
                      <a:pt x="3822" y="150"/>
                    </a:moveTo>
                    <a:lnTo>
                      <a:pt x="3813" y="153"/>
                    </a:lnTo>
                    <a:lnTo>
                      <a:pt x="3802" y="155"/>
                    </a:lnTo>
                    <a:lnTo>
                      <a:pt x="3795" y="159"/>
                    </a:lnTo>
                    <a:lnTo>
                      <a:pt x="3789" y="168"/>
                    </a:lnTo>
                    <a:lnTo>
                      <a:pt x="3798" y="171"/>
                    </a:lnTo>
                    <a:lnTo>
                      <a:pt x="3807" y="173"/>
                    </a:lnTo>
                    <a:lnTo>
                      <a:pt x="3815" y="169"/>
                    </a:lnTo>
                    <a:lnTo>
                      <a:pt x="3820" y="162"/>
                    </a:lnTo>
                    <a:lnTo>
                      <a:pt x="3822" y="150"/>
                    </a:lnTo>
                    <a:close/>
                    <a:moveTo>
                      <a:pt x="1338" y="148"/>
                    </a:moveTo>
                    <a:lnTo>
                      <a:pt x="1313" y="153"/>
                    </a:lnTo>
                    <a:lnTo>
                      <a:pt x="1311" y="159"/>
                    </a:lnTo>
                    <a:lnTo>
                      <a:pt x="1311" y="164"/>
                    </a:lnTo>
                    <a:lnTo>
                      <a:pt x="1315" y="169"/>
                    </a:lnTo>
                    <a:lnTo>
                      <a:pt x="1317" y="171"/>
                    </a:lnTo>
                    <a:lnTo>
                      <a:pt x="1322" y="173"/>
                    </a:lnTo>
                    <a:lnTo>
                      <a:pt x="1326" y="173"/>
                    </a:lnTo>
                    <a:lnTo>
                      <a:pt x="1329" y="171"/>
                    </a:lnTo>
                    <a:lnTo>
                      <a:pt x="1335" y="169"/>
                    </a:lnTo>
                    <a:lnTo>
                      <a:pt x="1336" y="168"/>
                    </a:lnTo>
                    <a:lnTo>
                      <a:pt x="1340" y="164"/>
                    </a:lnTo>
                    <a:lnTo>
                      <a:pt x="1340" y="159"/>
                    </a:lnTo>
                    <a:lnTo>
                      <a:pt x="1340" y="153"/>
                    </a:lnTo>
                    <a:lnTo>
                      <a:pt x="1338" y="148"/>
                    </a:lnTo>
                    <a:close/>
                    <a:moveTo>
                      <a:pt x="186" y="144"/>
                    </a:moveTo>
                    <a:lnTo>
                      <a:pt x="171" y="146"/>
                    </a:lnTo>
                    <a:lnTo>
                      <a:pt x="157" y="155"/>
                    </a:lnTo>
                    <a:lnTo>
                      <a:pt x="168" y="160"/>
                    </a:lnTo>
                    <a:lnTo>
                      <a:pt x="182" y="166"/>
                    </a:lnTo>
                    <a:lnTo>
                      <a:pt x="198" y="168"/>
                    </a:lnTo>
                    <a:lnTo>
                      <a:pt x="216" y="168"/>
                    </a:lnTo>
                    <a:lnTo>
                      <a:pt x="231" y="162"/>
                    </a:lnTo>
                    <a:lnTo>
                      <a:pt x="242" y="150"/>
                    </a:lnTo>
                    <a:lnTo>
                      <a:pt x="220" y="150"/>
                    </a:lnTo>
                    <a:lnTo>
                      <a:pt x="200" y="146"/>
                    </a:lnTo>
                    <a:lnTo>
                      <a:pt x="186" y="144"/>
                    </a:lnTo>
                    <a:close/>
                    <a:moveTo>
                      <a:pt x="3434" y="141"/>
                    </a:moveTo>
                    <a:lnTo>
                      <a:pt x="3432" y="150"/>
                    </a:lnTo>
                    <a:lnTo>
                      <a:pt x="3427" y="153"/>
                    </a:lnTo>
                    <a:lnTo>
                      <a:pt x="3421" y="151"/>
                    </a:lnTo>
                    <a:lnTo>
                      <a:pt x="3414" y="150"/>
                    </a:lnTo>
                    <a:lnTo>
                      <a:pt x="3405" y="146"/>
                    </a:lnTo>
                    <a:lnTo>
                      <a:pt x="3400" y="146"/>
                    </a:lnTo>
                    <a:lnTo>
                      <a:pt x="3394" y="150"/>
                    </a:lnTo>
                    <a:lnTo>
                      <a:pt x="3393" y="160"/>
                    </a:lnTo>
                    <a:lnTo>
                      <a:pt x="3396" y="162"/>
                    </a:lnTo>
                    <a:lnTo>
                      <a:pt x="3400" y="164"/>
                    </a:lnTo>
                    <a:lnTo>
                      <a:pt x="3403" y="164"/>
                    </a:lnTo>
                    <a:lnTo>
                      <a:pt x="3407" y="166"/>
                    </a:lnTo>
                    <a:lnTo>
                      <a:pt x="3412" y="166"/>
                    </a:lnTo>
                    <a:lnTo>
                      <a:pt x="3416" y="168"/>
                    </a:lnTo>
                    <a:lnTo>
                      <a:pt x="3418" y="171"/>
                    </a:lnTo>
                    <a:lnTo>
                      <a:pt x="3420" y="175"/>
                    </a:lnTo>
                    <a:lnTo>
                      <a:pt x="3402" y="178"/>
                    </a:lnTo>
                    <a:lnTo>
                      <a:pt x="3384" y="180"/>
                    </a:lnTo>
                    <a:lnTo>
                      <a:pt x="3366" y="180"/>
                    </a:lnTo>
                    <a:lnTo>
                      <a:pt x="3349" y="180"/>
                    </a:lnTo>
                    <a:lnTo>
                      <a:pt x="3335" y="184"/>
                    </a:lnTo>
                    <a:lnTo>
                      <a:pt x="3322" y="193"/>
                    </a:lnTo>
                    <a:lnTo>
                      <a:pt x="3313" y="207"/>
                    </a:lnTo>
                    <a:lnTo>
                      <a:pt x="3338" y="207"/>
                    </a:lnTo>
                    <a:lnTo>
                      <a:pt x="3367" y="206"/>
                    </a:lnTo>
                    <a:lnTo>
                      <a:pt x="3398" y="204"/>
                    </a:lnTo>
                    <a:lnTo>
                      <a:pt x="3427" y="200"/>
                    </a:lnTo>
                    <a:lnTo>
                      <a:pt x="3454" y="193"/>
                    </a:lnTo>
                    <a:lnTo>
                      <a:pt x="3474" y="186"/>
                    </a:lnTo>
                    <a:lnTo>
                      <a:pt x="3476" y="191"/>
                    </a:lnTo>
                    <a:lnTo>
                      <a:pt x="3477" y="193"/>
                    </a:lnTo>
                    <a:lnTo>
                      <a:pt x="3479" y="191"/>
                    </a:lnTo>
                    <a:lnTo>
                      <a:pt x="3481" y="189"/>
                    </a:lnTo>
                    <a:lnTo>
                      <a:pt x="3481" y="187"/>
                    </a:lnTo>
                    <a:lnTo>
                      <a:pt x="3483" y="184"/>
                    </a:lnTo>
                    <a:lnTo>
                      <a:pt x="3488" y="184"/>
                    </a:lnTo>
                    <a:lnTo>
                      <a:pt x="3494" y="184"/>
                    </a:lnTo>
                    <a:lnTo>
                      <a:pt x="3495" y="182"/>
                    </a:lnTo>
                    <a:lnTo>
                      <a:pt x="3497" y="180"/>
                    </a:lnTo>
                    <a:lnTo>
                      <a:pt x="3497" y="178"/>
                    </a:lnTo>
                    <a:lnTo>
                      <a:pt x="3497" y="177"/>
                    </a:lnTo>
                    <a:lnTo>
                      <a:pt x="3495" y="175"/>
                    </a:lnTo>
                    <a:lnTo>
                      <a:pt x="3492" y="173"/>
                    </a:lnTo>
                    <a:lnTo>
                      <a:pt x="3490" y="171"/>
                    </a:lnTo>
                    <a:lnTo>
                      <a:pt x="3488" y="171"/>
                    </a:lnTo>
                    <a:lnTo>
                      <a:pt x="3485" y="173"/>
                    </a:lnTo>
                    <a:lnTo>
                      <a:pt x="3483" y="175"/>
                    </a:lnTo>
                    <a:lnTo>
                      <a:pt x="3483" y="178"/>
                    </a:lnTo>
                    <a:lnTo>
                      <a:pt x="3483" y="184"/>
                    </a:lnTo>
                    <a:lnTo>
                      <a:pt x="3474" y="186"/>
                    </a:lnTo>
                    <a:lnTo>
                      <a:pt x="3461" y="178"/>
                    </a:lnTo>
                    <a:lnTo>
                      <a:pt x="3450" y="168"/>
                    </a:lnTo>
                    <a:lnTo>
                      <a:pt x="3443" y="155"/>
                    </a:lnTo>
                    <a:lnTo>
                      <a:pt x="3434" y="141"/>
                    </a:lnTo>
                    <a:close/>
                    <a:moveTo>
                      <a:pt x="3937" y="139"/>
                    </a:moveTo>
                    <a:lnTo>
                      <a:pt x="3925" y="141"/>
                    </a:lnTo>
                    <a:lnTo>
                      <a:pt x="3928" y="155"/>
                    </a:lnTo>
                    <a:lnTo>
                      <a:pt x="3934" y="164"/>
                    </a:lnTo>
                    <a:lnTo>
                      <a:pt x="3943" y="168"/>
                    </a:lnTo>
                    <a:lnTo>
                      <a:pt x="3953" y="166"/>
                    </a:lnTo>
                    <a:lnTo>
                      <a:pt x="3952" y="151"/>
                    </a:lnTo>
                    <a:lnTo>
                      <a:pt x="3946" y="142"/>
                    </a:lnTo>
                    <a:lnTo>
                      <a:pt x="3937" y="139"/>
                    </a:lnTo>
                    <a:close/>
                    <a:moveTo>
                      <a:pt x="974" y="133"/>
                    </a:moveTo>
                    <a:lnTo>
                      <a:pt x="967" y="137"/>
                    </a:lnTo>
                    <a:lnTo>
                      <a:pt x="956" y="137"/>
                    </a:lnTo>
                    <a:lnTo>
                      <a:pt x="947" y="139"/>
                    </a:lnTo>
                    <a:lnTo>
                      <a:pt x="938" y="141"/>
                    </a:lnTo>
                    <a:lnTo>
                      <a:pt x="932" y="144"/>
                    </a:lnTo>
                    <a:lnTo>
                      <a:pt x="932" y="153"/>
                    </a:lnTo>
                    <a:lnTo>
                      <a:pt x="940" y="151"/>
                    </a:lnTo>
                    <a:lnTo>
                      <a:pt x="949" y="153"/>
                    </a:lnTo>
                    <a:lnTo>
                      <a:pt x="958" y="157"/>
                    </a:lnTo>
                    <a:lnTo>
                      <a:pt x="965" y="157"/>
                    </a:lnTo>
                    <a:lnTo>
                      <a:pt x="972" y="155"/>
                    </a:lnTo>
                    <a:lnTo>
                      <a:pt x="974" y="148"/>
                    </a:lnTo>
                    <a:lnTo>
                      <a:pt x="974" y="133"/>
                    </a:lnTo>
                    <a:close/>
                    <a:moveTo>
                      <a:pt x="4123" y="133"/>
                    </a:moveTo>
                    <a:lnTo>
                      <a:pt x="4101" y="135"/>
                    </a:lnTo>
                    <a:lnTo>
                      <a:pt x="4083" y="135"/>
                    </a:lnTo>
                    <a:lnTo>
                      <a:pt x="4064" y="135"/>
                    </a:lnTo>
                    <a:lnTo>
                      <a:pt x="4044" y="137"/>
                    </a:lnTo>
                    <a:lnTo>
                      <a:pt x="4020" y="144"/>
                    </a:lnTo>
                    <a:lnTo>
                      <a:pt x="4031" y="157"/>
                    </a:lnTo>
                    <a:lnTo>
                      <a:pt x="4045" y="162"/>
                    </a:lnTo>
                    <a:lnTo>
                      <a:pt x="4062" y="162"/>
                    </a:lnTo>
                    <a:lnTo>
                      <a:pt x="4078" y="159"/>
                    </a:lnTo>
                    <a:lnTo>
                      <a:pt x="4096" y="153"/>
                    </a:lnTo>
                    <a:lnTo>
                      <a:pt x="4110" y="144"/>
                    </a:lnTo>
                    <a:lnTo>
                      <a:pt x="4123" y="133"/>
                    </a:lnTo>
                    <a:close/>
                    <a:moveTo>
                      <a:pt x="3611" y="132"/>
                    </a:moveTo>
                    <a:lnTo>
                      <a:pt x="3609" y="132"/>
                    </a:lnTo>
                    <a:lnTo>
                      <a:pt x="3607" y="133"/>
                    </a:lnTo>
                    <a:lnTo>
                      <a:pt x="3605" y="137"/>
                    </a:lnTo>
                    <a:lnTo>
                      <a:pt x="3605" y="139"/>
                    </a:lnTo>
                    <a:lnTo>
                      <a:pt x="3602" y="142"/>
                    </a:lnTo>
                    <a:lnTo>
                      <a:pt x="3602" y="144"/>
                    </a:lnTo>
                    <a:lnTo>
                      <a:pt x="3602" y="146"/>
                    </a:lnTo>
                    <a:lnTo>
                      <a:pt x="3602" y="148"/>
                    </a:lnTo>
                    <a:lnTo>
                      <a:pt x="3604" y="148"/>
                    </a:lnTo>
                    <a:lnTo>
                      <a:pt x="3605" y="146"/>
                    </a:lnTo>
                    <a:lnTo>
                      <a:pt x="3605" y="144"/>
                    </a:lnTo>
                    <a:lnTo>
                      <a:pt x="3605" y="139"/>
                    </a:lnTo>
                    <a:lnTo>
                      <a:pt x="3614" y="137"/>
                    </a:lnTo>
                    <a:lnTo>
                      <a:pt x="3614" y="141"/>
                    </a:lnTo>
                    <a:lnTo>
                      <a:pt x="3616" y="144"/>
                    </a:lnTo>
                    <a:lnTo>
                      <a:pt x="3620" y="144"/>
                    </a:lnTo>
                    <a:lnTo>
                      <a:pt x="3623" y="144"/>
                    </a:lnTo>
                    <a:lnTo>
                      <a:pt x="3625" y="144"/>
                    </a:lnTo>
                    <a:lnTo>
                      <a:pt x="3629" y="144"/>
                    </a:lnTo>
                    <a:lnTo>
                      <a:pt x="3632" y="144"/>
                    </a:lnTo>
                    <a:lnTo>
                      <a:pt x="3627" y="151"/>
                    </a:lnTo>
                    <a:lnTo>
                      <a:pt x="3620" y="157"/>
                    </a:lnTo>
                    <a:lnTo>
                      <a:pt x="3607" y="162"/>
                    </a:lnTo>
                    <a:lnTo>
                      <a:pt x="3596" y="166"/>
                    </a:lnTo>
                    <a:lnTo>
                      <a:pt x="3584" y="164"/>
                    </a:lnTo>
                    <a:lnTo>
                      <a:pt x="3575" y="160"/>
                    </a:lnTo>
                    <a:lnTo>
                      <a:pt x="3569" y="151"/>
                    </a:lnTo>
                    <a:lnTo>
                      <a:pt x="3571" y="135"/>
                    </a:lnTo>
                    <a:lnTo>
                      <a:pt x="3562" y="139"/>
                    </a:lnTo>
                    <a:lnTo>
                      <a:pt x="3551" y="141"/>
                    </a:lnTo>
                    <a:lnTo>
                      <a:pt x="3540" y="141"/>
                    </a:lnTo>
                    <a:lnTo>
                      <a:pt x="3530" y="142"/>
                    </a:lnTo>
                    <a:lnTo>
                      <a:pt x="3524" y="148"/>
                    </a:lnTo>
                    <a:lnTo>
                      <a:pt x="3521" y="155"/>
                    </a:lnTo>
                    <a:lnTo>
                      <a:pt x="3528" y="157"/>
                    </a:lnTo>
                    <a:lnTo>
                      <a:pt x="3531" y="159"/>
                    </a:lnTo>
                    <a:lnTo>
                      <a:pt x="3531" y="160"/>
                    </a:lnTo>
                    <a:lnTo>
                      <a:pt x="3531" y="162"/>
                    </a:lnTo>
                    <a:lnTo>
                      <a:pt x="3528" y="162"/>
                    </a:lnTo>
                    <a:lnTo>
                      <a:pt x="3524" y="164"/>
                    </a:lnTo>
                    <a:lnTo>
                      <a:pt x="3521" y="164"/>
                    </a:lnTo>
                    <a:lnTo>
                      <a:pt x="3517" y="166"/>
                    </a:lnTo>
                    <a:lnTo>
                      <a:pt x="3512" y="168"/>
                    </a:lnTo>
                    <a:lnTo>
                      <a:pt x="3510" y="169"/>
                    </a:lnTo>
                    <a:lnTo>
                      <a:pt x="3506" y="173"/>
                    </a:lnTo>
                    <a:lnTo>
                      <a:pt x="3506" y="177"/>
                    </a:lnTo>
                    <a:lnTo>
                      <a:pt x="3508" y="180"/>
                    </a:lnTo>
                    <a:lnTo>
                      <a:pt x="3512" y="178"/>
                    </a:lnTo>
                    <a:lnTo>
                      <a:pt x="3517" y="178"/>
                    </a:lnTo>
                    <a:lnTo>
                      <a:pt x="3521" y="180"/>
                    </a:lnTo>
                    <a:lnTo>
                      <a:pt x="3522" y="182"/>
                    </a:lnTo>
                    <a:lnTo>
                      <a:pt x="3524" y="187"/>
                    </a:lnTo>
                    <a:lnTo>
                      <a:pt x="3526" y="191"/>
                    </a:lnTo>
                    <a:lnTo>
                      <a:pt x="3526" y="197"/>
                    </a:lnTo>
                    <a:lnTo>
                      <a:pt x="3553" y="184"/>
                    </a:lnTo>
                    <a:lnTo>
                      <a:pt x="3578" y="180"/>
                    </a:lnTo>
                    <a:lnTo>
                      <a:pt x="3602" y="180"/>
                    </a:lnTo>
                    <a:lnTo>
                      <a:pt x="3625" y="182"/>
                    </a:lnTo>
                    <a:lnTo>
                      <a:pt x="3647" y="184"/>
                    </a:lnTo>
                    <a:lnTo>
                      <a:pt x="3669" y="180"/>
                    </a:lnTo>
                    <a:lnTo>
                      <a:pt x="3690" y="171"/>
                    </a:lnTo>
                    <a:lnTo>
                      <a:pt x="3710" y="151"/>
                    </a:lnTo>
                    <a:lnTo>
                      <a:pt x="3696" y="150"/>
                    </a:lnTo>
                    <a:lnTo>
                      <a:pt x="3681" y="146"/>
                    </a:lnTo>
                    <a:lnTo>
                      <a:pt x="3667" y="141"/>
                    </a:lnTo>
                    <a:lnTo>
                      <a:pt x="3654" y="137"/>
                    </a:lnTo>
                    <a:lnTo>
                      <a:pt x="3641" y="137"/>
                    </a:lnTo>
                    <a:lnTo>
                      <a:pt x="3632" y="144"/>
                    </a:lnTo>
                    <a:lnTo>
                      <a:pt x="3631" y="141"/>
                    </a:lnTo>
                    <a:lnTo>
                      <a:pt x="3629" y="139"/>
                    </a:lnTo>
                    <a:lnTo>
                      <a:pt x="3627" y="139"/>
                    </a:lnTo>
                    <a:lnTo>
                      <a:pt x="3623" y="139"/>
                    </a:lnTo>
                    <a:lnTo>
                      <a:pt x="3620" y="139"/>
                    </a:lnTo>
                    <a:lnTo>
                      <a:pt x="3616" y="139"/>
                    </a:lnTo>
                    <a:lnTo>
                      <a:pt x="3614" y="137"/>
                    </a:lnTo>
                    <a:lnTo>
                      <a:pt x="3613" y="133"/>
                    </a:lnTo>
                    <a:lnTo>
                      <a:pt x="3611" y="132"/>
                    </a:lnTo>
                    <a:close/>
                    <a:moveTo>
                      <a:pt x="1486" y="115"/>
                    </a:moveTo>
                    <a:lnTo>
                      <a:pt x="1452" y="117"/>
                    </a:lnTo>
                    <a:lnTo>
                      <a:pt x="1419" y="121"/>
                    </a:lnTo>
                    <a:lnTo>
                      <a:pt x="1389" y="126"/>
                    </a:lnTo>
                    <a:lnTo>
                      <a:pt x="1362" y="133"/>
                    </a:lnTo>
                    <a:lnTo>
                      <a:pt x="1340" y="128"/>
                    </a:lnTo>
                    <a:lnTo>
                      <a:pt x="1317" y="128"/>
                    </a:lnTo>
                    <a:lnTo>
                      <a:pt x="1291" y="130"/>
                    </a:lnTo>
                    <a:lnTo>
                      <a:pt x="1266" y="130"/>
                    </a:lnTo>
                    <a:lnTo>
                      <a:pt x="1273" y="142"/>
                    </a:lnTo>
                    <a:lnTo>
                      <a:pt x="1284" y="150"/>
                    </a:lnTo>
                    <a:lnTo>
                      <a:pt x="1297" y="150"/>
                    </a:lnTo>
                    <a:lnTo>
                      <a:pt x="1311" y="148"/>
                    </a:lnTo>
                    <a:lnTo>
                      <a:pt x="1326" y="144"/>
                    </a:lnTo>
                    <a:lnTo>
                      <a:pt x="1338" y="139"/>
                    </a:lnTo>
                    <a:lnTo>
                      <a:pt x="1351" y="133"/>
                    </a:lnTo>
                    <a:lnTo>
                      <a:pt x="1362" y="133"/>
                    </a:lnTo>
                    <a:lnTo>
                      <a:pt x="1378" y="139"/>
                    </a:lnTo>
                    <a:lnTo>
                      <a:pt x="1403" y="142"/>
                    </a:lnTo>
                    <a:lnTo>
                      <a:pt x="1432" y="144"/>
                    </a:lnTo>
                    <a:lnTo>
                      <a:pt x="1461" y="141"/>
                    </a:lnTo>
                    <a:lnTo>
                      <a:pt x="1492" y="135"/>
                    </a:lnTo>
                    <a:lnTo>
                      <a:pt x="1519" y="128"/>
                    </a:lnTo>
                    <a:lnTo>
                      <a:pt x="1540" y="119"/>
                    </a:lnTo>
                    <a:lnTo>
                      <a:pt x="1515" y="115"/>
                    </a:lnTo>
                    <a:lnTo>
                      <a:pt x="1486" y="115"/>
                    </a:lnTo>
                    <a:close/>
                    <a:moveTo>
                      <a:pt x="1600" y="108"/>
                    </a:moveTo>
                    <a:lnTo>
                      <a:pt x="1591" y="110"/>
                    </a:lnTo>
                    <a:lnTo>
                      <a:pt x="1580" y="112"/>
                    </a:lnTo>
                    <a:lnTo>
                      <a:pt x="1569" y="112"/>
                    </a:lnTo>
                    <a:lnTo>
                      <a:pt x="1560" y="114"/>
                    </a:lnTo>
                    <a:lnTo>
                      <a:pt x="1553" y="119"/>
                    </a:lnTo>
                    <a:lnTo>
                      <a:pt x="1551" y="128"/>
                    </a:lnTo>
                    <a:lnTo>
                      <a:pt x="1560" y="124"/>
                    </a:lnTo>
                    <a:lnTo>
                      <a:pt x="1567" y="128"/>
                    </a:lnTo>
                    <a:lnTo>
                      <a:pt x="1573" y="133"/>
                    </a:lnTo>
                    <a:lnTo>
                      <a:pt x="1578" y="139"/>
                    </a:lnTo>
                    <a:lnTo>
                      <a:pt x="1585" y="142"/>
                    </a:lnTo>
                    <a:lnTo>
                      <a:pt x="1596" y="141"/>
                    </a:lnTo>
                    <a:lnTo>
                      <a:pt x="1594" y="128"/>
                    </a:lnTo>
                    <a:lnTo>
                      <a:pt x="1596" y="117"/>
                    </a:lnTo>
                    <a:lnTo>
                      <a:pt x="1600" y="108"/>
                    </a:lnTo>
                    <a:close/>
                    <a:moveTo>
                      <a:pt x="1762" y="106"/>
                    </a:moveTo>
                    <a:lnTo>
                      <a:pt x="1749" y="108"/>
                    </a:lnTo>
                    <a:lnTo>
                      <a:pt x="1739" y="114"/>
                    </a:lnTo>
                    <a:lnTo>
                      <a:pt x="1731" y="124"/>
                    </a:lnTo>
                    <a:lnTo>
                      <a:pt x="1735" y="123"/>
                    </a:lnTo>
                    <a:lnTo>
                      <a:pt x="1740" y="123"/>
                    </a:lnTo>
                    <a:lnTo>
                      <a:pt x="1744" y="123"/>
                    </a:lnTo>
                    <a:lnTo>
                      <a:pt x="1749" y="123"/>
                    </a:lnTo>
                    <a:lnTo>
                      <a:pt x="1753" y="123"/>
                    </a:lnTo>
                    <a:lnTo>
                      <a:pt x="1755" y="124"/>
                    </a:lnTo>
                    <a:lnTo>
                      <a:pt x="1758" y="128"/>
                    </a:lnTo>
                    <a:lnTo>
                      <a:pt x="1758" y="133"/>
                    </a:lnTo>
                    <a:lnTo>
                      <a:pt x="1758" y="139"/>
                    </a:lnTo>
                    <a:lnTo>
                      <a:pt x="1771" y="133"/>
                    </a:lnTo>
                    <a:lnTo>
                      <a:pt x="1782" y="128"/>
                    </a:lnTo>
                    <a:lnTo>
                      <a:pt x="1793" y="121"/>
                    </a:lnTo>
                    <a:lnTo>
                      <a:pt x="1798" y="112"/>
                    </a:lnTo>
                    <a:lnTo>
                      <a:pt x="1789" y="110"/>
                    </a:lnTo>
                    <a:lnTo>
                      <a:pt x="1777" y="108"/>
                    </a:lnTo>
                    <a:lnTo>
                      <a:pt x="1762" y="106"/>
                    </a:lnTo>
                    <a:close/>
                    <a:moveTo>
                      <a:pt x="4350" y="101"/>
                    </a:moveTo>
                    <a:lnTo>
                      <a:pt x="4334" y="105"/>
                    </a:lnTo>
                    <a:lnTo>
                      <a:pt x="4321" y="115"/>
                    </a:lnTo>
                    <a:lnTo>
                      <a:pt x="4316" y="130"/>
                    </a:lnTo>
                    <a:lnTo>
                      <a:pt x="4314" y="150"/>
                    </a:lnTo>
                    <a:lnTo>
                      <a:pt x="4332" y="146"/>
                    </a:lnTo>
                    <a:lnTo>
                      <a:pt x="4345" y="141"/>
                    </a:lnTo>
                    <a:lnTo>
                      <a:pt x="4356" y="132"/>
                    </a:lnTo>
                    <a:lnTo>
                      <a:pt x="4358" y="135"/>
                    </a:lnTo>
                    <a:lnTo>
                      <a:pt x="4359" y="137"/>
                    </a:lnTo>
                    <a:lnTo>
                      <a:pt x="4361" y="137"/>
                    </a:lnTo>
                    <a:lnTo>
                      <a:pt x="4361" y="135"/>
                    </a:lnTo>
                    <a:lnTo>
                      <a:pt x="4361" y="133"/>
                    </a:lnTo>
                    <a:lnTo>
                      <a:pt x="4361" y="132"/>
                    </a:lnTo>
                    <a:lnTo>
                      <a:pt x="4358" y="132"/>
                    </a:lnTo>
                    <a:lnTo>
                      <a:pt x="4356" y="132"/>
                    </a:lnTo>
                    <a:lnTo>
                      <a:pt x="4348" y="123"/>
                    </a:lnTo>
                    <a:lnTo>
                      <a:pt x="4348" y="117"/>
                    </a:lnTo>
                    <a:lnTo>
                      <a:pt x="4348" y="110"/>
                    </a:lnTo>
                    <a:lnTo>
                      <a:pt x="4350" y="101"/>
                    </a:lnTo>
                    <a:close/>
                    <a:moveTo>
                      <a:pt x="4695" y="99"/>
                    </a:moveTo>
                    <a:lnTo>
                      <a:pt x="4691" y="101"/>
                    </a:lnTo>
                    <a:lnTo>
                      <a:pt x="4688" y="103"/>
                    </a:lnTo>
                    <a:lnTo>
                      <a:pt x="4684" y="106"/>
                    </a:lnTo>
                    <a:lnTo>
                      <a:pt x="4682" y="114"/>
                    </a:lnTo>
                    <a:lnTo>
                      <a:pt x="4682" y="121"/>
                    </a:lnTo>
                    <a:lnTo>
                      <a:pt x="4682" y="130"/>
                    </a:lnTo>
                    <a:lnTo>
                      <a:pt x="4689" y="128"/>
                    </a:lnTo>
                    <a:lnTo>
                      <a:pt x="4695" y="126"/>
                    </a:lnTo>
                    <a:lnTo>
                      <a:pt x="4698" y="123"/>
                    </a:lnTo>
                    <a:lnTo>
                      <a:pt x="4702" y="117"/>
                    </a:lnTo>
                    <a:lnTo>
                      <a:pt x="4704" y="112"/>
                    </a:lnTo>
                    <a:lnTo>
                      <a:pt x="4706" y="105"/>
                    </a:lnTo>
                    <a:lnTo>
                      <a:pt x="4700" y="101"/>
                    </a:lnTo>
                    <a:lnTo>
                      <a:pt x="4695" y="99"/>
                    </a:lnTo>
                    <a:close/>
                    <a:moveTo>
                      <a:pt x="1207" y="99"/>
                    </a:moveTo>
                    <a:lnTo>
                      <a:pt x="1198" y="103"/>
                    </a:lnTo>
                    <a:lnTo>
                      <a:pt x="1190" y="112"/>
                    </a:lnTo>
                    <a:lnTo>
                      <a:pt x="1189" y="124"/>
                    </a:lnTo>
                    <a:lnTo>
                      <a:pt x="1113" y="139"/>
                    </a:lnTo>
                    <a:lnTo>
                      <a:pt x="1125" y="153"/>
                    </a:lnTo>
                    <a:lnTo>
                      <a:pt x="1140" y="159"/>
                    </a:lnTo>
                    <a:lnTo>
                      <a:pt x="1156" y="159"/>
                    </a:lnTo>
                    <a:lnTo>
                      <a:pt x="1172" y="155"/>
                    </a:lnTo>
                    <a:lnTo>
                      <a:pt x="1187" y="150"/>
                    </a:lnTo>
                    <a:lnTo>
                      <a:pt x="1199" y="142"/>
                    </a:lnTo>
                    <a:lnTo>
                      <a:pt x="1201" y="148"/>
                    </a:lnTo>
                    <a:lnTo>
                      <a:pt x="1203" y="150"/>
                    </a:lnTo>
                    <a:lnTo>
                      <a:pt x="1205" y="148"/>
                    </a:lnTo>
                    <a:lnTo>
                      <a:pt x="1207" y="146"/>
                    </a:lnTo>
                    <a:lnTo>
                      <a:pt x="1207" y="144"/>
                    </a:lnTo>
                    <a:lnTo>
                      <a:pt x="1207" y="141"/>
                    </a:lnTo>
                    <a:lnTo>
                      <a:pt x="1232" y="137"/>
                    </a:lnTo>
                    <a:lnTo>
                      <a:pt x="1232" y="119"/>
                    </a:lnTo>
                    <a:lnTo>
                      <a:pt x="1226" y="106"/>
                    </a:lnTo>
                    <a:lnTo>
                      <a:pt x="1217" y="101"/>
                    </a:lnTo>
                    <a:lnTo>
                      <a:pt x="1207" y="99"/>
                    </a:lnTo>
                    <a:close/>
                    <a:moveTo>
                      <a:pt x="4094" y="97"/>
                    </a:moveTo>
                    <a:lnTo>
                      <a:pt x="4078" y="99"/>
                    </a:lnTo>
                    <a:lnTo>
                      <a:pt x="4062" y="103"/>
                    </a:lnTo>
                    <a:lnTo>
                      <a:pt x="4049" y="108"/>
                    </a:lnTo>
                    <a:lnTo>
                      <a:pt x="4042" y="117"/>
                    </a:lnTo>
                    <a:lnTo>
                      <a:pt x="4054" y="119"/>
                    </a:lnTo>
                    <a:lnTo>
                      <a:pt x="4067" y="121"/>
                    </a:lnTo>
                    <a:lnTo>
                      <a:pt x="4083" y="121"/>
                    </a:lnTo>
                    <a:lnTo>
                      <a:pt x="4098" y="119"/>
                    </a:lnTo>
                    <a:lnTo>
                      <a:pt x="4110" y="114"/>
                    </a:lnTo>
                    <a:lnTo>
                      <a:pt x="4118" y="103"/>
                    </a:lnTo>
                    <a:lnTo>
                      <a:pt x="4109" y="99"/>
                    </a:lnTo>
                    <a:lnTo>
                      <a:pt x="4094" y="97"/>
                    </a:lnTo>
                    <a:close/>
                    <a:moveTo>
                      <a:pt x="2033" y="95"/>
                    </a:moveTo>
                    <a:lnTo>
                      <a:pt x="2022" y="99"/>
                    </a:lnTo>
                    <a:lnTo>
                      <a:pt x="2024" y="115"/>
                    </a:lnTo>
                    <a:lnTo>
                      <a:pt x="2029" y="123"/>
                    </a:lnTo>
                    <a:lnTo>
                      <a:pt x="2038" y="124"/>
                    </a:lnTo>
                    <a:lnTo>
                      <a:pt x="2045" y="121"/>
                    </a:lnTo>
                    <a:lnTo>
                      <a:pt x="2052" y="114"/>
                    </a:lnTo>
                    <a:lnTo>
                      <a:pt x="2056" y="103"/>
                    </a:lnTo>
                    <a:lnTo>
                      <a:pt x="2049" y="101"/>
                    </a:lnTo>
                    <a:lnTo>
                      <a:pt x="2042" y="97"/>
                    </a:lnTo>
                    <a:lnTo>
                      <a:pt x="2033" y="95"/>
                    </a:lnTo>
                    <a:close/>
                    <a:moveTo>
                      <a:pt x="4213" y="95"/>
                    </a:moveTo>
                    <a:lnTo>
                      <a:pt x="4199" y="105"/>
                    </a:lnTo>
                    <a:lnTo>
                      <a:pt x="4188" y="106"/>
                    </a:lnTo>
                    <a:lnTo>
                      <a:pt x="4179" y="106"/>
                    </a:lnTo>
                    <a:lnTo>
                      <a:pt x="4170" y="105"/>
                    </a:lnTo>
                    <a:lnTo>
                      <a:pt x="4161" y="103"/>
                    </a:lnTo>
                    <a:lnTo>
                      <a:pt x="4150" y="99"/>
                    </a:lnTo>
                    <a:lnTo>
                      <a:pt x="4136" y="99"/>
                    </a:lnTo>
                    <a:lnTo>
                      <a:pt x="4136" y="106"/>
                    </a:lnTo>
                    <a:lnTo>
                      <a:pt x="4136" y="110"/>
                    </a:lnTo>
                    <a:lnTo>
                      <a:pt x="4139" y="114"/>
                    </a:lnTo>
                    <a:lnTo>
                      <a:pt x="4141" y="115"/>
                    </a:lnTo>
                    <a:lnTo>
                      <a:pt x="4145" y="117"/>
                    </a:lnTo>
                    <a:lnTo>
                      <a:pt x="4146" y="117"/>
                    </a:lnTo>
                    <a:lnTo>
                      <a:pt x="4150" y="119"/>
                    </a:lnTo>
                    <a:lnTo>
                      <a:pt x="4152" y="121"/>
                    </a:lnTo>
                    <a:lnTo>
                      <a:pt x="4156" y="123"/>
                    </a:lnTo>
                    <a:lnTo>
                      <a:pt x="4156" y="128"/>
                    </a:lnTo>
                    <a:lnTo>
                      <a:pt x="4130" y="132"/>
                    </a:lnTo>
                    <a:lnTo>
                      <a:pt x="4132" y="146"/>
                    </a:lnTo>
                    <a:lnTo>
                      <a:pt x="4137" y="155"/>
                    </a:lnTo>
                    <a:lnTo>
                      <a:pt x="4145" y="159"/>
                    </a:lnTo>
                    <a:lnTo>
                      <a:pt x="4156" y="159"/>
                    </a:lnTo>
                    <a:lnTo>
                      <a:pt x="4166" y="157"/>
                    </a:lnTo>
                    <a:lnTo>
                      <a:pt x="4177" y="155"/>
                    </a:lnTo>
                    <a:lnTo>
                      <a:pt x="4188" y="155"/>
                    </a:lnTo>
                    <a:lnTo>
                      <a:pt x="4197" y="155"/>
                    </a:lnTo>
                    <a:lnTo>
                      <a:pt x="4204" y="160"/>
                    </a:lnTo>
                    <a:lnTo>
                      <a:pt x="4208" y="141"/>
                    </a:lnTo>
                    <a:lnTo>
                      <a:pt x="4211" y="119"/>
                    </a:lnTo>
                    <a:lnTo>
                      <a:pt x="4213" y="95"/>
                    </a:lnTo>
                    <a:close/>
                    <a:moveTo>
                      <a:pt x="1993" y="95"/>
                    </a:moveTo>
                    <a:lnTo>
                      <a:pt x="1982" y="97"/>
                    </a:lnTo>
                    <a:lnTo>
                      <a:pt x="1975" y="106"/>
                    </a:lnTo>
                    <a:lnTo>
                      <a:pt x="1973" y="119"/>
                    </a:lnTo>
                    <a:lnTo>
                      <a:pt x="1980" y="117"/>
                    </a:lnTo>
                    <a:lnTo>
                      <a:pt x="1989" y="115"/>
                    </a:lnTo>
                    <a:lnTo>
                      <a:pt x="1998" y="115"/>
                    </a:lnTo>
                    <a:lnTo>
                      <a:pt x="2007" y="114"/>
                    </a:lnTo>
                    <a:lnTo>
                      <a:pt x="2013" y="110"/>
                    </a:lnTo>
                    <a:lnTo>
                      <a:pt x="2013" y="101"/>
                    </a:lnTo>
                    <a:lnTo>
                      <a:pt x="2004" y="95"/>
                    </a:lnTo>
                    <a:lnTo>
                      <a:pt x="1993" y="95"/>
                    </a:lnTo>
                    <a:close/>
                    <a:moveTo>
                      <a:pt x="4244" y="92"/>
                    </a:moveTo>
                    <a:lnTo>
                      <a:pt x="4229" y="92"/>
                    </a:lnTo>
                    <a:lnTo>
                      <a:pt x="4226" y="105"/>
                    </a:lnTo>
                    <a:lnTo>
                      <a:pt x="4226" y="115"/>
                    </a:lnTo>
                    <a:lnTo>
                      <a:pt x="4228" y="123"/>
                    </a:lnTo>
                    <a:lnTo>
                      <a:pt x="4229" y="132"/>
                    </a:lnTo>
                    <a:lnTo>
                      <a:pt x="4231" y="141"/>
                    </a:lnTo>
                    <a:lnTo>
                      <a:pt x="4229" y="155"/>
                    </a:lnTo>
                    <a:lnTo>
                      <a:pt x="4244" y="159"/>
                    </a:lnTo>
                    <a:lnTo>
                      <a:pt x="4258" y="157"/>
                    </a:lnTo>
                    <a:lnTo>
                      <a:pt x="4276" y="153"/>
                    </a:lnTo>
                    <a:lnTo>
                      <a:pt x="4296" y="142"/>
                    </a:lnTo>
                    <a:lnTo>
                      <a:pt x="4298" y="146"/>
                    </a:lnTo>
                    <a:lnTo>
                      <a:pt x="4300" y="148"/>
                    </a:lnTo>
                    <a:lnTo>
                      <a:pt x="4302" y="148"/>
                    </a:lnTo>
                    <a:lnTo>
                      <a:pt x="4303" y="146"/>
                    </a:lnTo>
                    <a:lnTo>
                      <a:pt x="4302" y="144"/>
                    </a:lnTo>
                    <a:lnTo>
                      <a:pt x="4302" y="142"/>
                    </a:lnTo>
                    <a:lnTo>
                      <a:pt x="4300" y="142"/>
                    </a:lnTo>
                    <a:lnTo>
                      <a:pt x="4296" y="142"/>
                    </a:lnTo>
                    <a:lnTo>
                      <a:pt x="4296" y="133"/>
                    </a:lnTo>
                    <a:lnTo>
                      <a:pt x="4300" y="128"/>
                    </a:lnTo>
                    <a:lnTo>
                      <a:pt x="4305" y="123"/>
                    </a:lnTo>
                    <a:lnTo>
                      <a:pt x="4309" y="117"/>
                    </a:lnTo>
                    <a:lnTo>
                      <a:pt x="4311" y="110"/>
                    </a:lnTo>
                    <a:lnTo>
                      <a:pt x="4307" y="97"/>
                    </a:lnTo>
                    <a:lnTo>
                      <a:pt x="4293" y="106"/>
                    </a:lnTo>
                    <a:lnTo>
                      <a:pt x="4284" y="110"/>
                    </a:lnTo>
                    <a:lnTo>
                      <a:pt x="4276" y="110"/>
                    </a:lnTo>
                    <a:lnTo>
                      <a:pt x="4271" y="108"/>
                    </a:lnTo>
                    <a:lnTo>
                      <a:pt x="4267" y="103"/>
                    </a:lnTo>
                    <a:lnTo>
                      <a:pt x="4262" y="99"/>
                    </a:lnTo>
                    <a:lnTo>
                      <a:pt x="4255" y="95"/>
                    </a:lnTo>
                    <a:lnTo>
                      <a:pt x="4244" y="92"/>
                    </a:lnTo>
                    <a:close/>
                    <a:moveTo>
                      <a:pt x="2280" y="92"/>
                    </a:moveTo>
                    <a:lnTo>
                      <a:pt x="2269" y="94"/>
                    </a:lnTo>
                    <a:lnTo>
                      <a:pt x="2258" y="95"/>
                    </a:lnTo>
                    <a:lnTo>
                      <a:pt x="2251" y="99"/>
                    </a:lnTo>
                    <a:lnTo>
                      <a:pt x="2247" y="108"/>
                    </a:lnTo>
                    <a:lnTo>
                      <a:pt x="2254" y="114"/>
                    </a:lnTo>
                    <a:lnTo>
                      <a:pt x="2263" y="114"/>
                    </a:lnTo>
                    <a:lnTo>
                      <a:pt x="2273" y="112"/>
                    </a:lnTo>
                    <a:lnTo>
                      <a:pt x="2278" y="103"/>
                    </a:lnTo>
                    <a:lnTo>
                      <a:pt x="2280" y="92"/>
                    </a:lnTo>
                    <a:close/>
                    <a:moveTo>
                      <a:pt x="2462" y="83"/>
                    </a:moveTo>
                    <a:lnTo>
                      <a:pt x="2449" y="85"/>
                    </a:lnTo>
                    <a:lnTo>
                      <a:pt x="2438" y="92"/>
                    </a:lnTo>
                    <a:lnTo>
                      <a:pt x="2428" y="105"/>
                    </a:lnTo>
                    <a:lnTo>
                      <a:pt x="2440" y="103"/>
                    </a:lnTo>
                    <a:lnTo>
                      <a:pt x="2451" y="105"/>
                    </a:lnTo>
                    <a:lnTo>
                      <a:pt x="2460" y="106"/>
                    </a:lnTo>
                    <a:lnTo>
                      <a:pt x="2469" y="105"/>
                    </a:lnTo>
                    <a:lnTo>
                      <a:pt x="2475" y="99"/>
                    </a:lnTo>
                    <a:lnTo>
                      <a:pt x="2476" y="85"/>
                    </a:lnTo>
                    <a:lnTo>
                      <a:pt x="2462" y="83"/>
                    </a:lnTo>
                    <a:close/>
                    <a:moveTo>
                      <a:pt x="4518" y="83"/>
                    </a:moveTo>
                    <a:lnTo>
                      <a:pt x="4516" y="83"/>
                    </a:lnTo>
                    <a:lnTo>
                      <a:pt x="4516" y="85"/>
                    </a:lnTo>
                    <a:lnTo>
                      <a:pt x="4516" y="86"/>
                    </a:lnTo>
                    <a:lnTo>
                      <a:pt x="4516" y="86"/>
                    </a:lnTo>
                    <a:lnTo>
                      <a:pt x="4518" y="88"/>
                    </a:lnTo>
                    <a:lnTo>
                      <a:pt x="4522" y="88"/>
                    </a:lnTo>
                    <a:lnTo>
                      <a:pt x="4518" y="97"/>
                    </a:lnTo>
                    <a:lnTo>
                      <a:pt x="4513" y="108"/>
                    </a:lnTo>
                    <a:lnTo>
                      <a:pt x="4511" y="119"/>
                    </a:lnTo>
                    <a:lnTo>
                      <a:pt x="4511" y="130"/>
                    </a:lnTo>
                    <a:lnTo>
                      <a:pt x="4516" y="135"/>
                    </a:lnTo>
                    <a:lnTo>
                      <a:pt x="4529" y="139"/>
                    </a:lnTo>
                    <a:lnTo>
                      <a:pt x="4529" y="132"/>
                    </a:lnTo>
                    <a:lnTo>
                      <a:pt x="4531" y="123"/>
                    </a:lnTo>
                    <a:lnTo>
                      <a:pt x="4534" y="114"/>
                    </a:lnTo>
                    <a:lnTo>
                      <a:pt x="4536" y="103"/>
                    </a:lnTo>
                    <a:lnTo>
                      <a:pt x="4538" y="94"/>
                    </a:lnTo>
                    <a:lnTo>
                      <a:pt x="4536" y="88"/>
                    </a:lnTo>
                    <a:lnTo>
                      <a:pt x="4531" y="86"/>
                    </a:lnTo>
                    <a:lnTo>
                      <a:pt x="4522" y="88"/>
                    </a:lnTo>
                    <a:lnTo>
                      <a:pt x="4520" y="85"/>
                    </a:lnTo>
                    <a:lnTo>
                      <a:pt x="4518" y="83"/>
                    </a:lnTo>
                    <a:close/>
                    <a:moveTo>
                      <a:pt x="4460" y="81"/>
                    </a:moveTo>
                    <a:lnTo>
                      <a:pt x="4440" y="83"/>
                    </a:lnTo>
                    <a:lnTo>
                      <a:pt x="4422" y="88"/>
                    </a:lnTo>
                    <a:lnTo>
                      <a:pt x="4404" y="99"/>
                    </a:lnTo>
                    <a:lnTo>
                      <a:pt x="4394" y="115"/>
                    </a:lnTo>
                    <a:lnTo>
                      <a:pt x="4390" y="135"/>
                    </a:lnTo>
                    <a:lnTo>
                      <a:pt x="4408" y="144"/>
                    </a:lnTo>
                    <a:lnTo>
                      <a:pt x="4424" y="146"/>
                    </a:lnTo>
                    <a:lnTo>
                      <a:pt x="4439" y="139"/>
                    </a:lnTo>
                    <a:lnTo>
                      <a:pt x="4449" y="123"/>
                    </a:lnTo>
                    <a:lnTo>
                      <a:pt x="4455" y="101"/>
                    </a:lnTo>
                    <a:lnTo>
                      <a:pt x="4459" y="110"/>
                    </a:lnTo>
                    <a:lnTo>
                      <a:pt x="4464" y="117"/>
                    </a:lnTo>
                    <a:lnTo>
                      <a:pt x="4469" y="123"/>
                    </a:lnTo>
                    <a:lnTo>
                      <a:pt x="4475" y="128"/>
                    </a:lnTo>
                    <a:lnTo>
                      <a:pt x="4475" y="117"/>
                    </a:lnTo>
                    <a:lnTo>
                      <a:pt x="4477" y="106"/>
                    </a:lnTo>
                    <a:lnTo>
                      <a:pt x="4478" y="97"/>
                    </a:lnTo>
                    <a:lnTo>
                      <a:pt x="4478" y="86"/>
                    </a:lnTo>
                    <a:lnTo>
                      <a:pt x="4460" y="81"/>
                    </a:lnTo>
                    <a:close/>
                    <a:moveTo>
                      <a:pt x="2595" y="77"/>
                    </a:moveTo>
                    <a:lnTo>
                      <a:pt x="2585" y="77"/>
                    </a:lnTo>
                    <a:lnTo>
                      <a:pt x="2576" y="81"/>
                    </a:lnTo>
                    <a:lnTo>
                      <a:pt x="2568" y="86"/>
                    </a:lnTo>
                    <a:lnTo>
                      <a:pt x="2565" y="99"/>
                    </a:lnTo>
                    <a:lnTo>
                      <a:pt x="2577" y="97"/>
                    </a:lnTo>
                    <a:lnTo>
                      <a:pt x="2588" y="99"/>
                    </a:lnTo>
                    <a:lnTo>
                      <a:pt x="2597" y="101"/>
                    </a:lnTo>
                    <a:lnTo>
                      <a:pt x="2606" y="99"/>
                    </a:lnTo>
                    <a:lnTo>
                      <a:pt x="2612" y="94"/>
                    </a:lnTo>
                    <a:lnTo>
                      <a:pt x="2613" y="79"/>
                    </a:lnTo>
                    <a:lnTo>
                      <a:pt x="2604" y="79"/>
                    </a:lnTo>
                    <a:lnTo>
                      <a:pt x="2595" y="77"/>
                    </a:lnTo>
                    <a:close/>
                    <a:moveTo>
                      <a:pt x="2628" y="76"/>
                    </a:moveTo>
                    <a:lnTo>
                      <a:pt x="2622" y="77"/>
                    </a:lnTo>
                    <a:lnTo>
                      <a:pt x="2621" y="83"/>
                    </a:lnTo>
                    <a:lnTo>
                      <a:pt x="2621" y="88"/>
                    </a:lnTo>
                    <a:lnTo>
                      <a:pt x="2624" y="92"/>
                    </a:lnTo>
                    <a:lnTo>
                      <a:pt x="2626" y="95"/>
                    </a:lnTo>
                    <a:lnTo>
                      <a:pt x="2630" y="97"/>
                    </a:lnTo>
                    <a:lnTo>
                      <a:pt x="2635" y="97"/>
                    </a:lnTo>
                    <a:lnTo>
                      <a:pt x="2639" y="97"/>
                    </a:lnTo>
                    <a:lnTo>
                      <a:pt x="2642" y="95"/>
                    </a:lnTo>
                    <a:lnTo>
                      <a:pt x="2646" y="94"/>
                    </a:lnTo>
                    <a:lnTo>
                      <a:pt x="2648" y="92"/>
                    </a:lnTo>
                    <a:lnTo>
                      <a:pt x="2649" y="86"/>
                    </a:lnTo>
                    <a:lnTo>
                      <a:pt x="2649" y="83"/>
                    </a:lnTo>
                    <a:lnTo>
                      <a:pt x="2644" y="83"/>
                    </a:lnTo>
                    <a:lnTo>
                      <a:pt x="2642" y="81"/>
                    </a:lnTo>
                    <a:lnTo>
                      <a:pt x="2639" y="79"/>
                    </a:lnTo>
                    <a:lnTo>
                      <a:pt x="2635" y="77"/>
                    </a:lnTo>
                    <a:lnTo>
                      <a:pt x="2631" y="76"/>
                    </a:lnTo>
                    <a:lnTo>
                      <a:pt x="2628" y="76"/>
                    </a:lnTo>
                    <a:close/>
                    <a:moveTo>
                      <a:pt x="2741" y="68"/>
                    </a:moveTo>
                    <a:lnTo>
                      <a:pt x="2734" y="76"/>
                    </a:lnTo>
                    <a:lnTo>
                      <a:pt x="2727" y="88"/>
                    </a:lnTo>
                    <a:lnTo>
                      <a:pt x="2732" y="92"/>
                    </a:lnTo>
                    <a:lnTo>
                      <a:pt x="2741" y="94"/>
                    </a:lnTo>
                    <a:lnTo>
                      <a:pt x="2750" y="95"/>
                    </a:lnTo>
                    <a:lnTo>
                      <a:pt x="2759" y="94"/>
                    </a:lnTo>
                    <a:lnTo>
                      <a:pt x="2767" y="90"/>
                    </a:lnTo>
                    <a:lnTo>
                      <a:pt x="2770" y="81"/>
                    </a:lnTo>
                    <a:lnTo>
                      <a:pt x="2759" y="74"/>
                    </a:lnTo>
                    <a:lnTo>
                      <a:pt x="2750" y="68"/>
                    </a:lnTo>
                    <a:lnTo>
                      <a:pt x="2741" y="68"/>
                    </a:lnTo>
                    <a:close/>
                    <a:moveTo>
                      <a:pt x="1151" y="68"/>
                    </a:moveTo>
                    <a:lnTo>
                      <a:pt x="1136" y="70"/>
                    </a:lnTo>
                    <a:lnTo>
                      <a:pt x="1120" y="74"/>
                    </a:lnTo>
                    <a:lnTo>
                      <a:pt x="1122" y="85"/>
                    </a:lnTo>
                    <a:lnTo>
                      <a:pt x="1125" y="90"/>
                    </a:lnTo>
                    <a:lnTo>
                      <a:pt x="1134" y="94"/>
                    </a:lnTo>
                    <a:lnTo>
                      <a:pt x="1145" y="94"/>
                    </a:lnTo>
                    <a:lnTo>
                      <a:pt x="1154" y="90"/>
                    </a:lnTo>
                    <a:lnTo>
                      <a:pt x="1165" y="86"/>
                    </a:lnTo>
                    <a:lnTo>
                      <a:pt x="1170" y="81"/>
                    </a:lnTo>
                    <a:lnTo>
                      <a:pt x="1172" y="74"/>
                    </a:lnTo>
                    <a:lnTo>
                      <a:pt x="1163" y="68"/>
                    </a:lnTo>
                    <a:lnTo>
                      <a:pt x="1151" y="68"/>
                    </a:lnTo>
                    <a:close/>
                    <a:moveTo>
                      <a:pt x="950" y="68"/>
                    </a:moveTo>
                    <a:lnTo>
                      <a:pt x="936" y="70"/>
                    </a:lnTo>
                    <a:lnTo>
                      <a:pt x="925" y="77"/>
                    </a:lnTo>
                    <a:lnTo>
                      <a:pt x="916" y="92"/>
                    </a:lnTo>
                    <a:lnTo>
                      <a:pt x="927" y="95"/>
                    </a:lnTo>
                    <a:lnTo>
                      <a:pt x="940" y="99"/>
                    </a:lnTo>
                    <a:lnTo>
                      <a:pt x="956" y="103"/>
                    </a:lnTo>
                    <a:lnTo>
                      <a:pt x="972" y="103"/>
                    </a:lnTo>
                    <a:lnTo>
                      <a:pt x="987" y="101"/>
                    </a:lnTo>
                    <a:lnTo>
                      <a:pt x="1001" y="95"/>
                    </a:lnTo>
                    <a:lnTo>
                      <a:pt x="1012" y="86"/>
                    </a:lnTo>
                    <a:lnTo>
                      <a:pt x="1017" y="72"/>
                    </a:lnTo>
                    <a:lnTo>
                      <a:pt x="997" y="74"/>
                    </a:lnTo>
                    <a:lnTo>
                      <a:pt x="981" y="72"/>
                    </a:lnTo>
                    <a:lnTo>
                      <a:pt x="965" y="68"/>
                    </a:lnTo>
                    <a:lnTo>
                      <a:pt x="950" y="68"/>
                    </a:lnTo>
                    <a:close/>
                    <a:moveTo>
                      <a:pt x="4628" y="67"/>
                    </a:moveTo>
                    <a:lnTo>
                      <a:pt x="4623" y="68"/>
                    </a:lnTo>
                    <a:lnTo>
                      <a:pt x="4621" y="76"/>
                    </a:lnTo>
                    <a:lnTo>
                      <a:pt x="4623" y="79"/>
                    </a:lnTo>
                    <a:lnTo>
                      <a:pt x="4624" y="83"/>
                    </a:lnTo>
                    <a:lnTo>
                      <a:pt x="4626" y="86"/>
                    </a:lnTo>
                    <a:lnTo>
                      <a:pt x="4630" y="88"/>
                    </a:lnTo>
                    <a:lnTo>
                      <a:pt x="4635" y="88"/>
                    </a:lnTo>
                    <a:lnTo>
                      <a:pt x="4639" y="88"/>
                    </a:lnTo>
                    <a:lnTo>
                      <a:pt x="4642" y="86"/>
                    </a:lnTo>
                    <a:lnTo>
                      <a:pt x="4646" y="85"/>
                    </a:lnTo>
                    <a:lnTo>
                      <a:pt x="4650" y="83"/>
                    </a:lnTo>
                    <a:lnTo>
                      <a:pt x="4650" y="77"/>
                    </a:lnTo>
                    <a:lnTo>
                      <a:pt x="4650" y="74"/>
                    </a:lnTo>
                    <a:lnTo>
                      <a:pt x="4646" y="74"/>
                    </a:lnTo>
                    <a:lnTo>
                      <a:pt x="4642" y="72"/>
                    </a:lnTo>
                    <a:lnTo>
                      <a:pt x="4639" y="70"/>
                    </a:lnTo>
                    <a:lnTo>
                      <a:pt x="4635" y="68"/>
                    </a:lnTo>
                    <a:lnTo>
                      <a:pt x="4632" y="67"/>
                    </a:lnTo>
                    <a:lnTo>
                      <a:pt x="4628" y="67"/>
                    </a:lnTo>
                    <a:close/>
                    <a:moveTo>
                      <a:pt x="2938" y="65"/>
                    </a:moveTo>
                    <a:lnTo>
                      <a:pt x="2931" y="65"/>
                    </a:lnTo>
                    <a:lnTo>
                      <a:pt x="2924" y="67"/>
                    </a:lnTo>
                    <a:lnTo>
                      <a:pt x="2916" y="70"/>
                    </a:lnTo>
                    <a:lnTo>
                      <a:pt x="2907" y="76"/>
                    </a:lnTo>
                    <a:lnTo>
                      <a:pt x="2906" y="65"/>
                    </a:lnTo>
                    <a:lnTo>
                      <a:pt x="2895" y="68"/>
                    </a:lnTo>
                    <a:lnTo>
                      <a:pt x="2884" y="68"/>
                    </a:lnTo>
                    <a:lnTo>
                      <a:pt x="2871" y="70"/>
                    </a:lnTo>
                    <a:lnTo>
                      <a:pt x="2859" y="72"/>
                    </a:lnTo>
                    <a:lnTo>
                      <a:pt x="2851" y="77"/>
                    </a:lnTo>
                    <a:lnTo>
                      <a:pt x="2848" y="86"/>
                    </a:lnTo>
                    <a:lnTo>
                      <a:pt x="2864" y="90"/>
                    </a:lnTo>
                    <a:lnTo>
                      <a:pt x="2879" y="88"/>
                    </a:lnTo>
                    <a:lnTo>
                      <a:pt x="2891" y="85"/>
                    </a:lnTo>
                    <a:lnTo>
                      <a:pt x="2907" y="76"/>
                    </a:lnTo>
                    <a:lnTo>
                      <a:pt x="2920" y="77"/>
                    </a:lnTo>
                    <a:lnTo>
                      <a:pt x="2931" y="79"/>
                    </a:lnTo>
                    <a:lnTo>
                      <a:pt x="2940" y="79"/>
                    </a:lnTo>
                    <a:lnTo>
                      <a:pt x="2947" y="79"/>
                    </a:lnTo>
                    <a:lnTo>
                      <a:pt x="2952" y="77"/>
                    </a:lnTo>
                    <a:lnTo>
                      <a:pt x="2956" y="76"/>
                    </a:lnTo>
                    <a:lnTo>
                      <a:pt x="2958" y="74"/>
                    </a:lnTo>
                    <a:lnTo>
                      <a:pt x="2960" y="72"/>
                    </a:lnTo>
                    <a:lnTo>
                      <a:pt x="2958" y="70"/>
                    </a:lnTo>
                    <a:lnTo>
                      <a:pt x="2956" y="68"/>
                    </a:lnTo>
                    <a:lnTo>
                      <a:pt x="2954" y="67"/>
                    </a:lnTo>
                    <a:lnTo>
                      <a:pt x="2949" y="65"/>
                    </a:lnTo>
                    <a:lnTo>
                      <a:pt x="2943" y="65"/>
                    </a:lnTo>
                    <a:lnTo>
                      <a:pt x="2938" y="65"/>
                    </a:lnTo>
                    <a:close/>
                    <a:moveTo>
                      <a:pt x="4866" y="63"/>
                    </a:moveTo>
                    <a:lnTo>
                      <a:pt x="4855" y="65"/>
                    </a:lnTo>
                    <a:lnTo>
                      <a:pt x="4855" y="76"/>
                    </a:lnTo>
                    <a:lnTo>
                      <a:pt x="4859" y="83"/>
                    </a:lnTo>
                    <a:lnTo>
                      <a:pt x="4866" y="86"/>
                    </a:lnTo>
                    <a:lnTo>
                      <a:pt x="4875" y="85"/>
                    </a:lnTo>
                    <a:lnTo>
                      <a:pt x="4884" y="81"/>
                    </a:lnTo>
                    <a:lnTo>
                      <a:pt x="4890" y="76"/>
                    </a:lnTo>
                    <a:lnTo>
                      <a:pt x="4891" y="68"/>
                    </a:lnTo>
                    <a:lnTo>
                      <a:pt x="4882" y="67"/>
                    </a:lnTo>
                    <a:lnTo>
                      <a:pt x="4875" y="65"/>
                    </a:lnTo>
                    <a:lnTo>
                      <a:pt x="4866" y="63"/>
                    </a:lnTo>
                    <a:close/>
                    <a:moveTo>
                      <a:pt x="4740" y="61"/>
                    </a:moveTo>
                    <a:lnTo>
                      <a:pt x="4727" y="61"/>
                    </a:lnTo>
                    <a:lnTo>
                      <a:pt x="4718" y="68"/>
                    </a:lnTo>
                    <a:lnTo>
                      <a:pt x="4711" y="83"/>
                    </a:lnTo>
                    <a:lnTo>
                      <a:pt x="4722" y="95"/>
                    </a:lnTo>
                    <a:lnTo>
                      <a:pt x="4731" y="101"/>
                    </a:lnTo>
                    <a:lnTo>
                      <a:pt x="4736" y="99"/>
                    </a:lnTo>
                    <a:lnTo>
                      <a:pt x="4742" y="92"/>
                    </a:lnTo>
                    <a:lnTo>
                      <a:pt x="4749" y="83"/>
                    </a:lnTo>
                    <a:lnTo>
                      <a:pt x="4758" y="72"/>
                    </a:lnTo>
                    <a:lnTo>
                      <a:pt x="4769" y="61"/>
                    </a:lnTo>
                    <a:lnTo>
                      <a:pt x="4753" y="61"/>
                    </a:lnTo>
                    <a:lnTo>
                      <a:pt x="4740" y="61"/>
                    </a:lnTo>
                    <a:close/>
                    <a:moveTo>
                      <a:pt x="1428" y="45"/>
                    </a:moveTo>
                    <a:lnTo>
                      <a:pt x="1412" y="54"/>
                    </a:lnTo>
                    <a:lnTo>
                      <a:pt x="1396" y="59"/>
                    </a:lnTo>
                    <a:lnTo>
                      <a:pt x="1376" y="59"/>
                    </a:lnTo>
                    <a:lnTo>
                      <a:pt x="1358" y="59"/>
                    </a:lnTo>
                    <a:lnTo>
                      <a:pt x="1342" y="59"/>
                    </a:lnTo>
                    <a:lnTo>
                      <a:pt x="1327" y="61"/>
                    </a:lnTo>
                    <a:lnTo>
                      <a:pt x="1317" y="67"/>
                    </a:lnTo>
                    <a:lnTo>
                      <a:pt x="1311" y="79"/>
                    </a:lnTo>
                    <a:lnTo>
                      <a:pt x="1336" y="79"/>
                    </a:lnTo>
                    <a:lnTo>
                      <a:pt x="1356" y="79"/>
                    </a:lnTo>
                    <a:lnTo>
                      <a:pt x="1372" y="81"/>
                    </a:lnTo>
                    <a:lnTo>
                      <a:pt x="1389" y="81"/>
                    </a:lnTo>
                    <a:lnTo>
                      <a:pt x="1407" y="81"/>
                    </a:lnTo>
                    <a:lnTo>
                      <a:pt x="1432" y="77"/>
                    </a:lnTo>
                    <a:lnTo>
                      <a:pt x="1428" y="45"/>
                    </a:lnTo>
                    <a:close/>
                    <a:moveTo>
                      <a:pt x="1059" y="45"/>
                    </a:moveTo>
                    <a:lnTo>
                      <a:pt x="1048" y="45"/>
                    </a:lnTo>
                    <a:lnTo>
                      <a:pt x="1053" y="68"/>
                    </a:lnTo>
                    <a:lnTo>
                      <a:pt x="1062" y="85"/>
                    </a:lnTo>
                    <a:lnTo>
                      <a:pt x="1075" y="94"/>
                    </a:lnTo>
                    <a:lnTo>
                      <a:pt x="1088" y="95"/>
                    </a:lnTo>
                    <a:lnTo>
                      <a:pt x="1102" y="90"/>
                    </a:lnTo>
                    <a:lnTo>
                      <a:pt x="1113" y="76"/>
                    </a:lnTo>
                    <a:lnTo>
                      <a:pt x="1100" y="79"/>
                    </a:lnTo>
                    <a:lnTo>
                      <a:pt x="1089" y="79"/>
                    </a:lnTo>
                    <a:lnTo>
                      <a:pt x="1084" y="72"/>
                    </a:lnTo>
                    <a:lnTo>
                      <a:pt x="1078" y="65"/>
                    </a:lnTo>
                    <a:lnTo>
                      <a:pt x="1073" y="56"/>
                    </a:lnTo>
                    <a:lnTo>
                      <a:pt x="1068" y="49"/>
                    </a:lnTo>
                    <a:lnTo>
                      <a:pt x="1059" y="45"/>
                    </a:lnTo>
                    <a:close/>
                    <a:moveTo>
                      <a:pt x="3075" y="41"/>
                    </a:moveTo>
                    <a:lnTo>
                      <a:pt x="3055" y="45"/>
                    </a:lnTo>
                    <a:lnTo>
                      <a:pt x="3034" y="52"/>
                    </a:lnTo>
                    <a:lnTo>
                      <a:pt x="3010" y="61"/>
                    </a:lnTo>
                    <a:lnTo>
                      <a:pt x="2983" y="70"/>
                    </a:lnTo>
                    <a:lnTo>
                      <a:pt x="3001" y="70"/>
                    </a:lnTo>
                    <a:lnTo>
                      <a:pt x="3019" y="72"/>
                    </a:lnTo>
                    <a:lnTo>
                      <a:pt x="3037" y="76"/>
                    </a:lnTo>
                    <a:lnTo>
                      <a:pt x="3055" y="79"/>
                    </a:lnTo>
                    <a:lnTo>
                      <a:pt x="3073" y="79"/>
                    </a:lnTo>
                    <a:lnTo>
                      <a:pt x="3090" y="76"/>
                    </a:lnTo>
                    <a:lnTo>
                      <a:pt x="3102" y="68"/>
                    </a:lnTo>
                    <a:lnTo>
                      <a:pt x="3111" y="56"/>
                    </a:lnTo>
                    <a:lnTo>
                      <a:pt x="3093" y="45"/>
                    </a:lnTo>
                    <a:lnTo>
                      <a:pt x="3075" y="41"/>
                    </a:lnTo>
                    <a:close/>
                    <a:moveTo>
                      <a:pt x="1737" y="38"/>
                    </a:moveTo>
                    <a:lnTo>
                      <a:pt x="1721" y="41"/>
                    </a:lnTo>
                    <a:lnTo>
                      <a:pt x="1722" y="63"/>
                    </a:lnTo>
                    <a:lnTo>
                      <a:pt x="1740" y="59"/>
                    </a:lnTo>
                    <a:lnTo>
                      <a:pt x="1737" y="38"/>
                    </a:lnTo>
                    <a:close/>
                    <a:moveTo>
                      <a:pt x="4033" y="36"/>
                    </a:moveTo>
                    <a:lnTo>
                      <a:pt x="4026" y="38"/>
                    </a:lnTo>
                    <a:lnTo>
                      <a:pt x="4020" y="40"/>
                    </a:lnTo>
                    <a:lnTo>
                      <a:pt x="4017" y="45"/>
                    </a:lnTo>
                    <a:lnTo>
                      <a:pt x="4013" y="49"/>
                    </a:lnTo>
                    <a:lnTo>
                      <a:pt x="4011" y="54"/>
                    </a:lnTo>
                    <a:lnTo>
                      <a:pt x="4009" y="61"/>
                    </a:lnTo>
                    <a:lnTo>
                      <a:pt x="4013" y="59"/>
                    </a:lnTo>
                    <a:lnTo>
                      <a:pt x="4018" y="59"/>
                    </a:lnTo>
                    <a:lnTo>
                      <a:pt x="4022" y="58"/>
                    </a:lnTo>
                    <a:lnTo>
                      <a:pt x="4026" y="56"/>
                    </a:lnTo>
                    <a:lnTo>
                      <a:pt x="4029" y="54"/>
                    </a:lnTo>
                    <a:lnTo>
                      <a:pt x="4033" y="50"/>
                    </a:lnTo>
                    <a:lnTo>
                      <a:pt x="4033" y="47"/>
                    </a:lnTo>
                    <a:lnTo>
                      <a:pt x="4033" y="41"/>
                    </a:lnTo>
                    <a:lnTo>
                      <a:pt x="4033" y="36"/>
                    </a:lnTo>
                    <a:close/>
                    <a:moveTo>
                      <a:pt x="1538" y="34"/>
                    </a:moveTo>
                    <a:lnTo>
                      <a:pt x="1522" y="41"/>
                    </a:lnTo>
                    <a:lnTo>
                      <a:pt x="1506" y="47"/>
                    </a:lnTo>
                    <a:lnTo>
                      <a:pt x="1493" y="56"/>
                    </a:lnTo>
                    <a:lnTo>
                      <a:pt x="1483" y="67"/>
                    </a:lnTo>
                    <a:lnTo>
                      <a:pt x="1492" y="70"/>
                    </a:lnTo>
                    <a:lnTo>
                      <a:pt x="1502" y="74"/>
                    </a:lnTo>
                    <a:lnTo>
                      <a:pt x="1515" y="72"/>
                    </a:lnTo>
                    <a:lnTo>
                      <a:pt x="1528" y="68"/>
                    </a:lnTo>
                    <a:lnTo>
                      <a:pt x="1537" y="61"/>
                    </a:lnTo>
                    <a:lnTo>
                      <a:pt x="1540" y="50"/>
                    </a:lnTo>
                    <a:lnTo>
                      <a:pt x="1538" y="34"/>
                    </a:lnTo>
                    <a:close/>
                    <a:moveTo>
                      <a:pt x="227" y="34"/>
                    </a:moveTo>
                    <a:lnTo>
                      <a:pt x="218" y="38"/>
                    </a:lnTo>
                    <a:lnTo>
                      <a:pt x="209" y="45"/>
                    </a:lnTo>
                    <a:lnTo>
                      <a:pt x="202" y="54"/>
                    </a:lnTo>
                    <a:lnTo>
                      <a:pt x="198" y="65"/>
                    </a:lnTo>
                    <a:lnTo>
                      <a:pt x="198" y="74"/>
                    </a:lnTo>
                    <a:lnTo>
                      <a:pt x="193" y="56"/>
                    </a:lnTo>
                    <a:lnTo>
                      <a:pt x="184" y="45"/>
                    </a:lnTo>
                    <a:lnTo>
                      <a:pt x="175" y="41"/>
                    </a:lnTo>
                    <a:lnTo>
                      <a:pt x="164" y="43"/>
                    </a:lnTo>
                    <a:lnTo>
                      <a:pt x="151" y="45"/>
                    </a:lnTo>
                    <a:lnTo>
                      <a:pt x="141" y="49"/>
                    </a:lnTo>
                    <a:lnTo>
                      <a:pt x="128" y="50"/>
                    </a:lnTo>
                    <a:lnTo>
                      <a:pt x="117" y="47"/>
                    </a:lnTo>
                    <a:lnTo>
                      <a:pt x="117" y="54"/>
                    </a:lnTo>
                    <a:lnTo>
                      <a:pt x="117" y="59"/>
                    </a:lnTo>
                    <a:lnTo>
                      <a:pt x="117" y="63"/>
                    </a:lnTo>
                    <a:lnTo>
                      <a:pt x="114" y="67"/>
                    </a:lnTo>
                    <a:lnTo>
                      <a:pt x="110" y="68"/>
                    </a:lnTo>
                    <a:lnTo>
                      <a:pt x="106" y="70"/>
                    </a:lnTo>
                    <a:lnTo>
                      <a:pt x="103" y="72"/>
                    </a:lnTo>
                    <a:lnTo>
                      <a:pt x="101" y="61"/>
                    </a:lnTo>
                    <a:lnTo>
                      <a:pt x="90" y="54"/>
                    </a:lnTo>
                    <a:lnTo>
                      <a:pt x="81" y="56"/>
                    </a:lnTo>
                    <a:lnTo>
                      <a:pt x="72" y="59"/>
                    </a:lnTo>
                    <a:lnTo>
                      <a:pt x="61" y="65"/>
                    </a:lnTo>
                    <a:lnTo>
                      <a:pt x="50" y="70"/>
                    </a:lnTo>
                    <a:lnTo>
                      <a:pt x="47" y="40"/>
                    </a:lnTo>
                    <a:lnTo>
                      <a:pt x="0" y="81"/>
                    </a:lnTo>
                    <a:lnTo>
                      <a:pt x="4" y="79"/>
                    </a:lnTo>
                    <a:lnTo>
                      <a:pt x="5" y="81"/>
                    </a:lnTo>
                    <a:lnTo>
                      <a:pt x="7" y="83"/>
                    </a:lnTo>
                    <a:lnTo>
                      <a:pt x="9" y="86"/>
                    </a:lnTo>
                    <a:lnTo>
                      <a:pt x="9" y="90"/>
                    </a:lnTo>
                    <a:lnTo>
                      <a:pt x="11" y="94"/>
                    </a:lnTo>
                    <a:lnTo>
                      <a:pt x="11" y="95"/>
                    </a:lnTo>
                    <a:lnTo>
                      <a:pt x="14" y="97"/>
                    </a:lnTo>
                    <a:lnTo>
                      <a:pt x="16" y="97"/>
                    </a:lnTo>
                    <a:lnTo>
                      <a:pt x="20" y="97"/>
                    </a:lnTo>
                    <a:lnTo>
                      <a:pt x="22" y="86"/>
                    </a:lnTo>
                    <a:lnTo>
                      <a:pt x="27" y="77"/>
                    </a:lnTo>
                    <a:lnTo>
                      <a:pt x="38" y="72"/>
                    </a:lnTo>
                    <a:lnTo>
                      <a:pt x="50" y="70"/>
                    </a:lnTo>
                    <a:lnTo>
                      <a:pt x="52" y="81"/>
                    </a:lnTo>
                    <a:lnTo>
                      <a:pt x="103" y="72"/>
                    </a:lnTo>
                    <a:lnTo>
                      <a:pt x="105" y="81"/>
                    </a:lnTo>
                    <a:lnTo>
                      <a:pt x="139" y="81"/>
                    </a:lnTo>
                    <a:lnTo>
                      <a:pt x="173" y="85"/>
                    </a:lnTo>
                    <a:lnTo>
                      <a:pt x="207" y="88"/>
                    </a:lnTo>
                    <a:lnTo>
                      <a:pt x="240" y="90"/>
                    </a:lnTo>
                    <a:lnTo>
                      <a:pt x="270" y="90"/>
                    </a:lnTo>
                    <a:lnTo>
                      <a:pt x="299" y="86"/>
                    </a:lnTo>
                    <a:lnTo>
                      <a:pt x="326" y="74"/>
                    </a:lnTo>
                    <a:lnTo>
                      <a:pt x="350" y="54"/>
                    </a:lnTo>
                    <a:lnTo>
                      <a:pt x="334" y="45"/>
                    </a:lnTo>
                    <a:lnTo>
                      <a:pt x="317" y="43"/>
                    </a:lnTo>
                    <a:lnTo>
                      <a:pt x="301" y="47"/>
                    </a:lnTo>
                    <a:lnTo>
                      <a:pt x="287" y="50"/>
                    </a:lnTo>
                    <a:lnTo>
                      <a:pt x="274" y="56"/>
                    </a:lnTo>
                    <a:lnTo>
                      <a:pt x="260" y="58"/>
                    </a:lnTo>
                    <a:lnTo>
                      <a:pt x="247" y="54"/>
                    </a:lnTo>
                    <a:lnTo>
                      <a:pt x="242" y="40"/>
                    </a:lnTo>
                    <a:lnTo>
                      <a:pt x="234" y="34"/>
                    </a:lnTo>
                    <a:lnTo>
                      <a:pt x="227" y="34"/>
                    </a:lnTo>
                    <a:close/>
                    <a:moveTo>
                      <a:pt x="1712" y="32"/>
                    </a:moveTo>
                    <a:lnTo>
                      <a:pt x="1697" y="40"/>
                    </a:lnTo>
                    <a:lnTo>
                      <a:pt x="1686" y="47"/>
                    </a:lnTo>
                    <a:lnTo>
                      <a:pt x="1679" y="59"/>
                    </a:lnTo>
                    <a:lnTo>
                      <a:pt x="1688" y="63"/>
                    </a:lnTo>
                    <a:lnTo>
                      <a:pt x="1695" y="65"/>
                    </a:lnTo>
                    <a:lnTo>
                      <a:pt x="1704" y="67"/>
                    </a:lnTo>
                    <a:lnTo>
                      <a:pt x="1715" y="63"/>
                    </a:lnTo>
                    <a:lnTo>
                      <a:pt x="1712" y="32"/>
                    </a:lnTo>
                    <a:close/>
                    <a:moveTo>
                      <a:pt x="1596" y="32"/>
                    </a:moveTo>
                    <a:lnTo>
                      <a:pt x="1587" y="34"/>
                    </a:lnTo>
                    <a:lnTo>
                      <a:pt x="1576" y="38"/>
                    </a:lnTo>
                    <a:lnTo>
                      <a:pt x="1567" y="41"/>
                    </a:lnTo>
                    <a:lnTo>
                      <a:pt x="1556" y="43"/>
                    </a:lnTo>
                    <a:lnTo>
                      <a:pt x="1547" y="43"/>
                    </a:lnTo>
                    <a:lnTo>
                      <a:pt x="1556" y="58"/>
                    </a:lnTo>
                    <a:lnTo>
                      <a:pt x="1567" y="68"/>
                    </a:lnTo>
                    <a:lnTo>
                      <a:pt x="1580" y="72"/>
                    </a:lnTo>
                    <a:lnTo>
                      <a:pt x="1591" y="72"/>
                    </a:lnTo>
                    <a:lnTo>
                      <a:pt x="1602" y="65"/>
                    </a:lnTo>
                    <a:lnTo>
                      <a:pt x="1611" y="52"/>
                    </a:lnTo>
                    <a:lnTo>
                      <a:pt x="1616" y="58"/>
                    </a:lnTo>
                    <a:lnTo>
                      <a:pt x="1623" y="61"/>
                    </a:lnTo>
                    <a:lnTo>
                      <a:pt x="1634" y="65"/>
                    </a:lnTo>
                    <a:lnTo>
                      <a:pt x="1643" y="67"/>
                    </a:lnTo>
                    <a:lnTo>
                      <a:pt x="1650" y="63"/>
                    </a:lnTo>
                    <a:lnTo>
                      <a:pt x="1654" y="54"/>
                    </a:lnTo>
                    <a:lnTo>
                      <a:pt x="1650" y="54"/>
                    </a:lnTo>
                    <a:lnTo>
                      <a:pt x="1648" y="52"/>
                    </a:lnTo>
                    <a:lnTo>
                      <a:pt x="1647" y="49"/>
                    </a:lnTo>
                    <a:lnTo>
                      <a:pt x="1645" y="45"/>
                    </a:lnTo>
                    <a:lnTo>
                      <a:pt x="1643" y="41"/>
                    </a:lnTo>
                    <a:lnTo>
                      <a:pt x="1639" y="40"/>
                    </a:lnTo>
                    <a:lnTo>
                      <a:pt x="1638" y="38"/>
                    </a:lnTo>
                    <a:lnTo>
                      <a:pt x="1634" y="38"/>
                    </a:lnTo>
                    <a:lnTo>
                      <a:pt x="1632" y="41"/>
                    </a:lnTo>
                    <a:lnTo>
                      <a:pt x="1630" y="45"/>
                    </a:lnTo>
                    <a:lnTo>
                      <a:pt x="1627" y="47"/>
                    </a:lnTo>
                    <a:lnTo>
                      <a:pt x="1623" y="49"/>
                    </a:lnTo>
                    <a:lnTo>
                      <a:pt x="1620" y="50"/>
                    </a:lnTo>
                    <a:lnTo>
                      <a:pt x="1614" y="52"/>
                    </a:lnTo>
                    <a:lnTo>
                      <a:pt x="1611" y="52"/>
                    </a:lnTo>
                    <a:lnTo>
                      <a:pt x="1609" y="41"/>
                    </a:lnTo>
                    <a:lnTo>
                      <a:pt x="1603" y="34"/>
                    </a:lnTo>
                    <a:lnTo>
                      <a:pt x="1596" y="32"/>
                    </a:lnTo>
                    <a:close/>
                    <a:moveTo>
                      <a:pt x="3402" y="32"/>
                    </a:moveTo>
                    <a:lnTo>
                      <a:pt x="3371" y="38"/>
                    </a:lnTo>
                    <a:lnTo>
                      <a:pt x="3342" y="41"/>
                    </a:lnTo>
                    <a:lnTo>
                      <a:pt x="3317" y="38"/>
                    </a:lnTo>
                    <a:lnTo>
                      <a:pt x="3324" y="47"/>
                    </a:lnTo>
                    <a:lnTo>
                      <a:pt x="3337" y="54"/>
                    </a:lnTo>
                    <a:lnTo>
                      <a:pt x="3355" y="58"/>
                    </a:lnTo>
                    <a:lnTo>
                      <a:pt x="3371" y="58"/>
                    </a:lnTo>
                    <a:lnTo>
                      <a:pt x="3387" y="52"/>
                    </a:lnTo>
                    <a:lnTo>
                      <a:pt x="3398" y="43"/>
                    </a:lnTo>
                    <a:lnTo>
                      <a:pt x="3402" y="32"/>
                    </a:lnTo>
                    <a:close/>
                    <a:moveTo>
                      <a:pt x="2159" y="31"/>
                    </a:moveTo>
                    <a:lnTo>
                      <a:pt x="2155" y="32"/>
                    </a:lnTo>
                    <a:lnTo>
                      <a:pt x="2150" y="32"/>
                    </a:lnTo>
                    <a:lnTo>
                      <a:pt x="2146" y="34"/>
                    </a:lnTo>
                    <a:lnTo>
                      <a:pt x="2141" y="36"/>
                    </a:lnTo>
                    <a:lnTo>
                      <a:pt x="2137" y="38"/>
                    </a:lnTo>
                    <a:lnTo>
                      <a:pt x="2135" y="41"/>
                    </a:lnTo>
                    <a:lnTo>
                      <a:pt x="2135" y="45"/>
                    </a:lnTo>
                    <a:lnTo>
                      <a:pt x="2137" y="47"/>
                    </a:lnTo>
                    <a:lnTo>
                      <a:pt x="2141" y="49"/>
                    </a:lnTo>
                    <a:lnTo>
                      <a:pt x="2144" y="50"/>
                    </a:lnTo>
                    <a:lnTo>
                      <a:pt x="2148" y="50"/>
                    </a:lnTo>
                    <a:lnTo>
                      <a:pt x="2152" y="52"/>
                    </a:lnTo>
                    <a:lnTo>
                      <a:pt x="2153" y="52"/>
                    </a:lnTo>
                    <a:lnTo>
                      <a:pt x="2157" y="52"/>
                    </a:lnTo>
                    <a:lnTo>
                      <a:pt x="2159" y="50"/>
                    </a:lnTo>
                    <a:lnTo>
                      <a:pt x="2161" y="47"/>
                    </a:lnTo>
                    <a:lnTo>
                      <a:pt x="2161" y="43"/>
                    </a:lnTo>
                    <a:lnTo>
                      <a:pt x="2161" y="38"/>
                    </a:lnTo>
                    <a:lnTo>
                      <a:pt x="2159" y="31"/>
                    </a:lnTo>
                    <a:close/>
                    <a:moveTo>
                      <a:pt x="2206" y="31"/>
                    </a:moveTo>
                    <a:lnTo>
                      <a:pt x="2197" y="31"/>
                    </a:lnTo>
                    <a:lnTo>
                      <a:pt x="2188" y="34"/>
                    </a:lnTo>
                    <a:lnTo>
                      <a:pt x="2181" y="40"/>
                    </a:lnTo>
                    <a:lnTo>
                      <a:pt x="2179" y="47"/>
                    </a:lnTo>
                    <a:lnTo>
                      <a:pt x="2190" y="50"/>
                    </a:lnTo>
                    <a:lnTo>
                      <a:pt x="2199" y="56"/>
                    </a:lnTo>
                    <a:lnTo>
                      <a:pt x="2209" y="61"/>
                    </a:lnTo>
                    <a:lnTo>
                      <a:pt x="2224" y="59"/>
                    </a:lnTo>
                    <a:lnTo>
                      <a:pt x="2224" y="65"/>
                    </a:lnTo>
                    <a:lnTo>
                      <a:pt x="2226" y="67"/>
                    </a:lnTo>
                    <a:lnTo>
                      <a:pt x="2227" y="68"/>
                    </a:lnTo>
                    <a:lnTo>
                      <a:pt x="2229" y="68"/>
                    </a:lnTo>
                    <a:lnTo>
                      <a:pt x="2233" y="68"/>
                    </a:lnTo>
                    <a:lnTo>
                      <a:pt x="2236" y="72"/>
                    </a:lnTo>
                    <a:lnTo>
                      <a:pt x="2238" y="74"/>
                    </a:lnTo>
                    <a:lnTo>
                      <a:pt x="2238" y="74"/>
                    </a:lnTo>
                    <a:lnTo>
                      <a:pt x="2240" y="72"/>
                    </a:lnTo>
                    <a:lnTo>
                      <a:pt x="2240" y="70"/>
                    </a:lnTo>
                    <a:lnTo>
                      <a:pt x="2238" y="68"/>
                    </a:lnTo>
                    <a:lnTo>
                      <a:pt x="2236" y="68"/>
                    </a:lnTo>
                    <a:lnTo>
                      <a:pt x="2233" y="68"/>
                    </a:lnTo>
                    <a:lnTo>
                      <a:pt x="2233" y="65"/>
                    </a:lnTo>
                    <a:lnTo>
                      <a:pt x="2231" y="61"/>
                    </a:lnTo>
                    <a:lnTo>
                      <a:pt x="2229" y="59"/>
                    </a:lnTo>
                    <a:lnTo>
                      <a:pt x="2226" y="59"/>
                    </a:lnTo>
                    <a:lnTo>
                      <a:pt x="2224" y="59"/>
                    </a:lnTo>
                    <a:lnTo>
                      <a:pt x="2226" y="47"/>
                    </a:lnTo>
                    <a:lnTo>
                      <a:pt x="2222" y="38"/>
                    </a:lnTo>
                    <a:lnTo>
                      <a:pt x="2215" y="32"/>
                    </a:lnTo>
                    <a:lnTo>
                      <a:pt x="2206" y="31"/>
                    </a:lnTo>
                    <a:close/>
                    <a:moveTo>
                      <a:pt x="2271" y="29"/>
                    </a:moveTo>
                    <a:lnTo>
                      <a:pt x="2258" y="32"/>
                    </a:lnTo>
                    <a:lnTo>
                      <a:pt x="2249" y="36"/>
                    </a:lnTo>
                    <a:lnTo>
                      <a:pt x="2242" y="45"/>
                    </a:lnTo>
                    <a:lnTo>
                      <a:pt x="2240" y="58"/>
                    </a:lnTo>
                    <a:lnTo>
                      <a:pt x="2249" y="56"/>
                    </a:lnTo>
                    <a:lnTo>
                      <a:pt x="2258" y="54"/>
                    </a:lnTo>
                    <a:lnTo>
                      <a:pt x="2265" y="52"/>
                    </a:lnTo>
                    <a:lnTo>
                      <a:pt x="2273" y="49"/>
                    </a:lnTo>
                    <a:lnTo>
                      <a:pt x="2274" y="41"/>
                    </a:lnTo>
                    <a:lnTo>
                      <a:pt x="2271" y="29"/>
                    </a:lnTo>
                    <a:close/>
                    <a:moveTo>
                      <a:pt x="3254" y="29"/>
                    </a:moveTo>
                    <a:lnTo>
                      <a:pt x="3254" y="32"/>
                    </a:lnTo>
                    <a:lnTo>
                      <a:pt x="3254" y="36"/>
                    </a:lnTo>
                    <a:lnTo>
                      <a:pt x="3250" y="38"/>
                    </a:lnTo>
                    <a:lnTo>
                      <a:pt x="3248" y="40"/>
                    </a:lnTo>
                    <a:lnTo>
                      <a:pt x="3245" y="41"/>
                    </a:lnTo>
                    <a:lnTo>
                      <a:pt x="3241" y="43"/>
                    </a:lnTo>
                    <a:lnTo>
                      <a:pt x="3237" y="45"/>
                    </a:lnTo>
                    <a:lnTo>
                      <a:pt x="3234" y="47"/>
                    </a:lnTo>
                    <a:lnTo>
                      <a:pt x="3232" y="50"/>
                    </a:lnTo>
                    <a:lnTo>
                      <a:pt x="3232" y="54"/>
                    </a:lnTo>
                    <a:lnTo>
                      <a:pt x="3241" y="54"/>
                    </a:lnTo>
                    <a:lnTo>
                      <a:pt x="3252" y="56"/>
                    </a:lnTo>
                    <a:lnTo>
                      <a:pt x="3265" y="58"/>
                    </a:lnTo>
                    <a:lnTo>
                      <a:pt x="3275" y="58"/>
                    </a:lnTo>
                    <a:lnTo>
                      <a:pt x="3286" y="54"/>
                    </a:lnTo>
                    <a:lnTo>
                      <a:pt x="3292" y="43"/>
                    </a:lnTo>
                    <a:lnTo>
                      <a:pt x="3281" y="47"/>
                    </a:lnTo>
                    <a:lnTo>
                      <a:pt x="3274" y="47"/>
                    </a:lnTo>
                    <a:lnTo>
                      <a:pt x="3268" y="43"/>
                    </a:lnTo>
                    <a:lnTo>
                      <a:pt x="3265" y="36"/>
                    </a:lnTo>
                    <a:lnTo>
                      <a:pt x="3261" y="31"/>
                    </a:lnTo>
                    <a:lnTo>
                      <a:pt x="3254" y="29"/>
                    </a:lnTo>
                    <a:close/>
                    <a:moveTo>
                      <a:pt x="1865" y="23"/>
                    </a:moveTo>
                    <a:lnTo>
                      <a:pt x="1856" y="25"/>
                    </a:lnTo>
                    <a:lnTo>
                      <a:pt x="1850" y="31"/>
                    </a:lnTo>
                    <a:lnTo>
                      <a:pt x="1849" y="36"/>
                    </a:lnTo>
                    <a:lnTo>
                      <a:pt x="1847" y="45"/>
                    </a:lnTo>
                    <a:lnTo>
                      <a:pt x="1847" y="54"/>
                    </a:lnTo>
                    <a:lnTo>
                      <a:pt x="1843" y="59"/>
                    </a:lnTo>
                    <a:lnTo>
                      <a:pt x="1858" y="59"/>
                    </a:lnTo>
                    <a:lnTo>
                      <a:pt x="1867" y="52"/>
                    </a:lnTo>
                    <a:lnTo>
                      <a:pt x="1868" y="41"/>
                    </a:lnTo>
                    <a:lnTo>
                      <a:pt x="1865" y="23"/>
                    </a:lnTo>
                    <a:close/>
                    <a:moveTo>
                      <a:pt x="3492" y="23"/>
                    </a:moveTo>
                    <a:lnTo>
                      <a:pt x="3486" y="25"/>
                    </a:lnTo>
                    <a:lnTo>
                      <a:pt x="3486" y="32"/>
                    </a:lnTo>
                    <a:lnTo>
                      <a:pt x="3486" y="38"/>
                    </a:lnTo>
                    <a:lnTo>
                      <a:pt x="3488" y="41"/>
                    </a:lnTo>
                    <a:lnTo>
                      <a:pt x="3492" y="43"/>
                    </a:lnTo>
                    <a:lnTo>
                      <a:pt x="3495" y="45"/>
                    </a:lnTo>
                    <a:lnTo>
                      <a:pt x="3499" y="45"/>
                    </a:lnTo>
                    <a:lnTo>
                      <a:pt x="3503" y="45"/>
                    </a:lnTo>
                    <a:lnTo>
                      <a:pt x="3508" y="45"/>
                    </a:lnTo>
                    <a:lnTo>
                      <a:pt x="3510" y="41"/>
                    </a:lnTo>
                    <a:lnTo>
                      <a:pt x="3513" y="40"/>
                    </a:lnTo>
                    <a:lnTo>
                      <a:pt x="3513" y="36"/>
                    </a:lnTo>
                    <a:lnTo>
                      <a:pt x="3513" y="31"/>
                    </a:lnTo>
                    <a:lnTo>
                      <a:pt x="3510" y="31"/>
                    </a:lnTo>
                    <a:lnTo>
                      <a:pt x="3506" y="29"/>
                    </a:lnTo>
                    <a:lnTo>
                      <a:pt x="3503" y="27"/>
                    </a:lnTo>
                    <a:lnTo>
                      <a:pt x="3499" y="25"/>
                    </a:lnTo>
                    <a:lnTo>
                      <a:pt x="3497" y="25"/>
                    </a:lnTo>
                    <a:lnTo>
                      <a:pt x="3492" y="23"/>
                    </a:lnTo>
                    <a:close/>
                    <a:moveTo>
                      <a:pt x="2366" y="20"/>
                    </a:moveTo>
                    <a:lnTo>
                      <a:pt x="2341" y="20"/>
                    </a:lnTo>
                    <a:lnTo>
                      <a:pt x="2318" y="27"/>
                    </a:lnTo>
                    <a:lnTo>
                      <a:pt x="2298" y="34"/>
                    </a:lnTo>
                    <a:lnTo>
                      <a:pt x="2303" y="36"/>
                    </a:lnTo>
                    <a:lnTo>
                      <a:pt x="2307" y="40"/>
                    </a:lnTo>
                    <a:lnTo>
                      <a:pt x="2312" y="43"/>
                    </a:lnTo>
                    <a:lnTo>
                      <a:pt x="2314" y="49"/>
                    </a:lnTo>
                    <a:lnTo>
                      <a:pt x="2318" y="54"/>
                    </a:lnTo>
                    <a:lnTo>
                      <a:pt x="2319" y="63"/>
                    </a:lnTo>
                    <a:lnTo>
                      <a:pt x="2316" y="65"/>
                    </a:lnTo>
                    <a:lnTo>
                      <a:pt x="2312" y="65"/>
                    </a:lnTo>
                    <a:lnTo>
                      <a:pt x="2309" y="67"/>
                    </a:lnTo>
                    <a:lnTo>
                      <a:pt x="2305" y="68"/>
                    </a:lnTo>
                    <a:lnTo>
                      <a:pt x="2303" y="72"/>
                    </a:lnTo>
                    <a:lnTo>
                      <a:pt x="2303" y="76"/>
                    </a:lnTo>
                    <a:lnTo>
                      <a:pt x="2321" y="67"/>
                    </a:lnTo>
                    <a:lnTo>
                      <a:pt x="2336" y="59"/>
                    </a:lnTo>
                    <a:lnTo>
                      <a:pt x="2348" y="54"/>
                    </a:lnTo>
                    <a:lnTo>
                      <a:pt x="2359" y="47"/>
                    </a:lnTo>
                    <a:lnTo>
                      <a:pt x="2374" y="38"/>
                    </a:lnTo>
                    <a:lnTo>
                      <a:pt x="2392" y="27"/>
                    </a:lnTo>
                    <a:lnTo>
                      <a:pt x="2366" y="20"/>
                    </a:lnTo>
                    <a:close/>
                    <a:moveTo>
                      <a:pt x="2103" y="16"/>
                    </a:moveTo>
                    <a:lnTo>
                      <a:pt x="2096" y="20"/>
                    </a:lnTo>
                    <a:lnTo>
                      <a:pt x="2094" y="27"/>
                    </a:lnTo>
                    <a:lnTo>
                      <a:pt x="2090" y="34"/>
                    </a:lnTo>
                    <a:lnTo>
                      <a:pt x="2089" y="41"/>
                    </a:lnTo>
                    <a:lnTo>
                      <a:pt x="2083" y="45"/>
                    </a:lnTo>
                    <a:lnTo>
                      <a:pt x="2074" y="47"/>
                    </a:lnTo>
                    <a:lnTo>
                      <a:pt x="2074" y="36"/>
                    </a:lnTo>
                    <a:lnTo>
                      <a:pt x="2061" y="31"/>
                    </a:lnTo>
                    <a:lnTo>
                      <a:pt x="2047" y="31"/>
                    </a:lnTo>
                    <a:lnTo>
                      <a:pt x="2031" y="34"/>
                    </a:lnTo>
                    <a:lnTo>
                      <a:pt x="2013" y="38"/>
                    </a:lnTo>
                    <a:lnTo>
                      <a:pt x="2015" y="49"/>
                    </a:lnTo>
                    <a:lnTo>
                      <a:pt x="2020" y="56"/>
                    </a:lnTo>
                    <a:lnTo>
                      <a:pt x="2027" y="58"/>
                    </a:lnTo>
                    <a:lnTo>
                      <a:pt x="2036" y="56"/>
                    </a:lnTo>
                    <a:lnTo>
                      <a:pt x="2047" y="52"/>
                    </a:lnTo>
                    <a:lnTo>
                      <a:pt x="2056" y="49"/>
                    </a:lnTo>
                    <a:lnTo>
                      <a:pt x="2067" y="47"/>
                    </a:lnTo>
                    <a:lnTo>
                      <a:pt x="2074" y="47"/>
                    </a:lnTo>
                    <a:lnTo>
                      <a:pt x="2081" y="52"/>
                    </a:lnTo>
                    <a:lnTo>
                      <a:pt x="2089" y="54"/>
                    </a:lnTo>
                    <a:lnTo>
                      <a:pt x="2099" y="52"/>
                    </a:lnTo>
                    <a:lnTo>
                      <a:pt x="2110" y="50"/>
                    </a:lnTo>
                    <a:lnTo>
                      <a:pt x="2108" y="40"/>
                    </a:lnTo>
                    <a:lnTo>
                      <a:pt x="2110" y="32"/>
                    </a:lnTo>
                    <a:lnTo>
                      <a:pt x="2114" y="27"/>
                    </a:lnTo>
                    <a:lnTo>
                      <a:pt x="2114" y="18"/>
                    </a:lnTo>
                    <a:lnTo>
                      <a:pt x="2103" y="16"/>
                    </a:lnTo>
                    <a:close/>
                    <a:moveTo>
                      <a:pt x="440" y="16"/>
                    </a:moveTo>
                    <a:lnTo>
                      <a:pt x="444" y="27"/>
                    </a:lnTo>
                    <a:lnTo>
                      <a:pt x="444" y="36"/>
                    </a:lnTo>
                    <a:lnTo>
                      <a:pt x="440" y="45"/>
                    </a:lnTo>
                    <a:lnTo>
                      <a:pt x="438" y="52"/>
                    </a:lnTo>
                    <a:lnTo>
                      <a:pt x="438" y="56"/>
                    </a:lnTo>
                    <a:lnTo>
                      <a:pt x="444" y="58"/>
                    </a:lnTo>
                    <a:lnTo>
                      <a:pt x="454" y="56"/>
                    </a:lnTo>
                    <a:lnTo>
                      <a:pt x="458" y="54"/>
                    </a:lnTo>
                    <a:lnTo>
                      <a:pt x="458" y="47"/>
                    </a:lnTo>
                    <a:lnTo>
                      <a:pt x="456" y="38"/>
                    </a:lnTo>
                    <a:lnTo>
                      <a:pt x="451" y="27"/>
                    </a:lnTo>
                    <a:lnTo>
                      <a:pt x="445" y="20"/>
                    </a:lnTo>
                    <a:lnTo>
                      <a:pt x="440" y="16"/>
                    </a:lnTo>
                    <a:close/>
                    <a:moveTo>
                      <a:pt x="2417" y="14"/>
                    </a:moveTo>
                    <a:lnTo>
                      <a:pt x="2410" y="16"/>
                    </a:lnTo>
                    <a:lnTo>
                      <a:pt x="2404" y="22"/>
                    </a:lnTo>
                    <a:lnTo>
                      <a:pt x="2401" y="36"/>
                    </a:lnTo>
                    <a:lnTo>
                      <a:pt x="2406" y="38"/>
                    </a:lnTo>
                    <a:lnTo>
                      <a:pt x="2411" y="40"/>
                    </a:lnTo>
                    <a:lnTo>
                      <a:pt x="2415" y="43"/>
                    </a:lnTo>
                    <a:lnTo>
                      <a:pt x="2419" y="49"/>
                    </a:lnTo>
                    <a:lnTo>
                      <a:pt x="2420" y="54"/>
                    </a:lnTo>
                    <a:lnTo>
                      <a:pt x="2431" y="49"/>
                    </a:lnTo>
                    <a:lnTo>
                      <a:pt x="2440" y="45"/>
                    </a:lnTo>
                    <a:lnTo>
                      <a:pt x="2447" y="38"/>
                    </a:lnTo>
                    <a:lnTo>
                      <a:pt x="2451" y="29"/>
                    </a:lnTo>
                    <a:lnTo>
                      <a:pt x="2451" y="16"/>
                    </a:lnTo>
                    <a:lnTo>
                      <a:pt x="2438" y="18"/>
                    </a:lnTo>
                    <a:lnTo>
                      <a:pt x="2428" y="16"/>
                    </a:lnTo>
                    <a:lnTo>
                      <a:pt x="2417" y="14"/>
                    </a:lnTo>
                    <a:close/>
                    <a:moveTo>
                      <a:pt x="2597" y="7"/>
                    </a:moveTo>
                    <a:lnTo>
                      <a:pt x="2561" y="9"/>
                    </a:lnTo>
                    <a:lnTo>
                      <a:pt x="2525" y="14"/>
                    </a:lnTo>
                    <a:lnTo>
                      <a:pt x="2494" y="18"/>
                    </a:lnTo>
                    <a:lnTo>
                      <a:pt x="2469" y="23"/>
                    </a:lnTo>
                    <a:lnTo>
                      <a:pt x="2502" y="34"/>
                    </a:lnTo>
                    <a:lnTo>
                      <a:pt x="2536" y="38"/>
                    </a:lnTo>
                    <a:lnTo>
                      <a:pt x="2572" y="36"/>
                    </a:lnTo>
                    <a:lnTo>
                      <a:pt x="2606" y="31"/>
                    </a:lnTo>
                    <a:lnTo>
                      <a:pt x="2637" y="23"/>
                    </a:lnTo>
                    <a:lnTo>
                      <a:pt x="2666" y="16"/>
                    </a:lnTo>
                    <a:lnTo>
                      <a:pt x="2633" y="9"/>
                    </a:lnTo>
                    <a:lnTo>
                      <a:pt x="2597" y="7"/>
                    </a:lnTo>
                    <a:close/>
                    <a:moveTo>
                      <a:pt x="1921" y="2"/>
                    </a:moveTo>
                    <a:lnTo>
                      <a:pt x="1917" y="3"/>
                    </a:lnTo>
                    <a:lnTo>
                      <a:pt x="1915" y="3"/>
                    </a:lnTo>
                    <a:lnTo>
                      <a:pt x="1912" y="7"/>
                    </a:lnTo>
                    <a:lnTo>
                      <a:pt x="1910" y="11"/>
                    </a:lnTo>
                    <a:lnTo>
                      <a:pt x="1908" y="18"/>
                    </a:lnTo>
                    <a:lnTo>
                      <a:pt x="1908" y="27"/>
                    </a:lnTo>
                    <a:lnTo>
                      <a:pt x="1899" y="29"/>
                    </a:lnTo>
                    <a:lnTo>
                      <a:pt x="1901" y="45"/>
                    </a:lnTo>
                    <a:lnTo>
                      <a:pt x="1906" y="56"/>
                    </a:lnTo>
                    <a:lnTo>
                      <a:pt x="1915" y="58"/>
                    </a:lnTo>
                    <a:lnTo>
                      <a:pt x="1930" y="54"/>
                    </a:lnTo>
                    <a:lnTo>
                      <a:pt x="1930" y="49"/>
                    </a:lnTo>
                    <a:lnTo>
                      <a:pt x="1928" y="43"/>
                    </a:lnTo>
                    <a:lnTo>
                      <a:pt x="1926" y="41"/>
                    </a:lnTo>
                    <a:lnTo>
                      <a:pt x="1923" y="38"/>
                    </a:lnTo>
                    <a:lnTo>
                      <a:pt x="1921" y="38"/>
                    </a:lnTo>
                    <a:lnTo>
                      <a:pt x="1917" y="36"/>
                    </a:lnTo>
                    <a:lnTo>
                      <a:pt x="1914" y="34"/>
                    </a:lnTo>
                    <a:lnTo>
                      <a:pt x="1912" y="32"/>
                    </a:lnTo>
                    <a:lnTo>
                      <a:pt x="1910" y="31"/>
                    </a:lnTo>
                    <a:lnTo>
                      <a:pt x="1908" y="27"/>
                    </a:lnTo>
                    <a:lnTo>
                      <a:pt x="1915" y="23"/>
                    </a:lnTo>
                    <a:lnTo>
                      <a:pt x="1921" y="22"/>
                    </a:lnTo>
                    <a:lnTo>
                      <a:pt x="1924" y="18"/>
                    </a:lnTo>
                    <a:lnTo>
                      <a:pt x="1926" y="14"/>
                    </a:lnTo>
                    <a:lnTo>
                      <a:pt x="1926" y="11"/>
                    </a:lnTo>
                    <a:lnTo>
                      <a:pt x="1926" y="7"/>
                    </a:lnTo>
                    <a:lnTo>
                      <a:pt x="1924" y="5"/>
                    </a:lnTo>
                    <a:lnTo>
                      <a:pt x="1923" y="3"/>
                    </a:lnTo>
                    <a:lnTo>
                      <a:pt x="1921" y="2"/>
                    </a:lnTo>
                    <a:close/>
                    <a:moveTo>
                      <a:pt x="2832" y="0"/>
                    </a:moveTo>
                    <a:lnTo>
                      <a:pt x="2819" y="0"/>
                    </a:lnTo>
                    <a:lnTo>
                      <a:pt x="2806" y="2"/>
                    </a:lnTo>
                    <a:lnTo>
                      <a:pt x="2790" y="5"/>
                    </a:lnTo>
                    <a:lnTo>
                      <a:pt x="2769" y="7"/>
                    </a:lnTo>
                    <a:lnTo>
                      <a:pt x="2772" y="20"/>
                    </a:lnTo>
                    <a:lnTo>
                      <a:pt x="2781" y="29"/>
                    </a:lnTo>
                    <a:lnTo>
                      <a:pt x="2794" y="32"/>
                    </a:lnTo>
                    <a:lnTo>
                      <a:pt x="2806" y="32"/>
                    </a:lnTo>
                    <a:lnTo>
                      <a:pt x="2821" y="29"/>
                    </a:lnTo>
                    <a:lnTo>
                      <a:pt x="2832" y="22"/>
                    </a:lnTo>
                    <a:lnTo>
                      <a:pt x="2841" y="13"/>
                    </a:lnTo>
                    <a:lnTo>
                      <a:pt x="2846" y="2"/>
                    </a:lnTo>
                    <a:lnTo>
                      <a:pt x="283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3" name="Freeform 386"/>
              <p:cNvSpPr>
                <a:spLocks noEditPoints="1"/>
              </p:cNvSpPr>
              <p:nvPr/>
            </p:nvSpPr>
            <p:spPr bwMode="auto">
              <a:xfrm>
                <a:off x="2359" y="1827"/>
                <a:ext cx="2900" cy="669"/>
              </a:xfrm>
              <a:custGeom>
                <a:avLst/>
                <a:gdLst>
                  <a:gd name="T0" fmla="*/ 3276 w 5801"/>
                  <a:gd name="T1" fmla="*/ 202 h 1339"/>
                  <a:gd name="T2" fmla="*/ 4077 w 5801"/>
                  <a:gd name="T3" fmla="*/ 186 h 1339"/>
                  <a:gd name="T4" fmla="*/ 3049 w 5801"/>
                  <a:gd name="T5" fmla="*/ 242 h 1339"/>
                  <a:gd name="T6" fmla="*/ 3797 w 5801"/>
                  <a:gd name="T7" fmla="*/ 188 h 1339"/>
                  <a:gd name="T8" fmla="*/ 3876 w 5801"/>
                  <a:gd name="T9" fmla="*/ 165 h 1339"/>
                  <a:gd name="T10" fmla="*/ 4277 w 5801"/>
                  <a:gd name="T11" fmla="*/ 130 h 1339"/>
                  <a:gd name="T12" fmla="*/ 5180 w 5801"/>
                  <a:gd name="T13" fmla="*/ 105 h 1339"/>
                  <a:gd name="T14" fmla="*/ 5070 w 5801"/>
                  <a:gd name="T15" fmla="*/ 76 h 1339"/>
                  <a:gd name="T16" fmla="*/ 4564 w 5801"/>
                  <a:gd name="T17" fmla="*/ 114 h 1339"/>
                  <a:gd name="T18" fmla="*/ 4347 w 5801"/>
                  <a:gd name="T19" fmla="*/ 73 h 1339"/>
                  <a:gd name="T20" fmla="*/ 4710 w 5801"/>
                  <a:gd name="T21" fmla="*/ 147 h 1339"/>
                  <a:gd name="T22" fmla="*/ 4663 w 5801"/>
                  <a:gd name="T23" fmla="*/ 116 h 1339"/>
                  <a:gd name="T24" fmla="*/ 5240 w 5801"/>
                  <a:gd name="T25" fmla="*/ 40 h 1339"/>
                  <a:gd name="T26" fmla="*/ 5388 w 5801"/>
                  <a:gd name="T27" fmla="*/ 145 h 1339"/>
                  <a:gd name="T28" fmla="*/ 5579 w 5801"/>
                  <a:gd name="T29" fmla="*/ 152 h 1339"/>
                  <a:gd name="T30" fmla="*/ 5521 w 5801"/>
                  <a:gd name="T31" fmla="*/ 266 h 1339"/>
                  <a:gd name="T32" fmla="*/ 5411 w 5801"/>
                  <a:gd name="T33" fmla="*/ 289 h 1339"/>
                  <a:gd name="T34" fmla="*/ 5294 w 5801"/>
                  <a:gd name="T35" fmla="*/ 271 h 1339"/>
                  <a:gd name="T36" fmla="*/ 5520 w 5801"/>
                  <a:gd name="T37" fmla="*/ 383 h 1339"/>
                  <a:gd name="T38" fmla="*/ 5660 w 5801"/>
                  <a:gd name="T39" fmla="*/ 460 h 1339"/>
                  <a:gd name="T40" fmla="*/ 5419 w 5801"/>
                  <a:gd name="T41" fmla="*/ 747 h 1339"/>
                  <a:gd name="T42" fmla="*/ 4531 w 5801"/>
                  <a:gd name="T43" fmla="*/ 796 h 1339"/>
                  <a:gd name="T44" fmla="*/ 3927 w 5801"/>
                  <a:gd name="T45" fmla="*/ 861 h 1339"/>
                  <a:gd name="T46" fmla="*/ 4147 w 5801"/>
                  <a:gd name="T47" fmla="*/ 845 h 1339"/>
                  <a:gd name="T48" fmla="*/ 4719 w 5801"/>
                  <a:gd name="T49" fmla="*/ 832 h 1339"/>
                  <a:gd name="T50" fmla="*/ 5085 w 5801"/>
                  <a:gd name="T51" fmla="*/ 886 h 1339"/>
                  <a:gd name="T52" fmla="*/ 5422 w 5801"/>
                  <a:gd name="T53" fmla="*/ 888 h 1339"/>
                  <a:gd name="T54" fmla="*/ 5559 w 5801"/>
                  <a:gd name="T55" fmla="*/ 798 h 1339"/>
                  <a:gd name="T56" fmla="*/ 5685 w 5801"/>
                  <a:gd name="T57" fmla="*/ 823 h 1339"/>
                  <a:gd name="T58" fmla="*/ 5612 w 5801"/>
                  <a:gd name="T59" fmla="*/ 845 h 1339"/>
                  <a:gd name="T60" fmla="*/ 5644 w 5801"/>
                  <a:gd name="T61" fmla="*/ 996 h 1339"/>
                  <a:gd name="T62" fmla="*/ 5747 w 5801"/>
                  <a:gd name="T63" fmla="*/ 1059 h 1339"/>
                  <a:gd name="T64" fmla="*/ 5440 w 5801"/>
                  <a:gd name="T65" fmla="*/ 1076 h 1339"/>
                  <a:gd name="T66" fmla="*/ 4145 w 5801"/>
                  <a:gd name="T67" fmla="*/ 1213 h 1339"/>
                  <a:gd name="T68" fmla="*/ 3314 w 5801"/>
                  <a:gd name="T69" fmla="*/ 1234 h 1339"/>
                  <a:gd name="T70" fmla="*/ 3014 w 5801"/>
                  <a:gd name="T71" fmla="*/ 1229 h 1339"/>
                  <a:gd name="T72" fmla="*/ 2960 w 5801"/>
                  <a:gd name="T73" fmla="*/ 1249 h 1339"/>
                  <a:gd name="T74" fmla="*/ 2792 w 5801"/>
                  <a:gd name="T75" fmla="*/ 1162 h 1339"/>
                  <a:gd name="T76" fmla="*/ 2381 w 5801"/>
                  <a:gd name="T77" fmla="*/ 1278 h 1339"/>
                  <a:gd name="T78" fmla="*/ 753 w 5801"/>
                  <a:gd name="T79" fmla="*/ 1325 h 1339"/>
                  <a:gd name="T80" fmla="*/ 195 w 5801"/>
                  <a:gd name="T81" fmla="*/ 1175 h 1339"/>
                  <a:gd name="T82" fmla="*/ 248 w 5801"/>
                  <a:gd name="T83" fmla="*/ 1088 h 1339"/>
                  <a:gd name="T84" fmla="*/ 49 w 5801"/>
                  <a:gd name="T85" fmla="*/ 917 h 1339"/>
                  <a:gd name="T86" fmla="*/ 229 w 5801"/>
                  <a:gd name="T87" fmla="*/ 868 h 1339"/>
                  <a:gd name="T88" fmla="*/ 3615 w 5801"/>
                  <a:gd name="T89" fmla="*/ 870 h 1339"/>
                  <a:gd name="T90" fmla="*/ 2515 w 5801"/>
                  <a:gd name="T91" fmla="*/ 881 h 1339"/>
                  <a:gd name="T92" fmla="*/ 1874 w 5801"/>
                  <a:gd name="T93" fmla="*/ 884 h 1339"/>
                  <a:gd name="T94" fmla="*/ 1054 w 5801"/>
                  <a:gd name="T95" fmla="*/ 875 h 1339"/>
                  <a:gd name="T96" fmla="*/ 330 w 5801"/>
                  <a:gd name="T97" fmla="*/ 814 h 1339"/>
                  <a:gd name="T98" fmla="*/ 231 w 5801"/>
                  <a:gd name="T99" fmla="*/ 809 h 1339"/>
                  <a:gd name="T100" fmla="*/ 349 w 5801"/>
                  <a:gd name="T101" fmla="*/ 738 h 1339"/>
                  <a:gd name="T102" fmla="*/ 251 w 5801"/>
                  <a:gd name="T103" fmla="*/ 662 h 1339"/>
                  <a:gd name="T104" fmla="*/ 107 w 5801"/>
                  <a:gd name="T105" fmla="*/ 623 h 1339"/>
                  <a:gd name="T106" fmla="*/ 42 w 5801"/>
                  <a:gd name="T107" fmla="*/ 551 h 1339"/>
                  <a:gd name="T108" fmla="*/ 13 w 5801"/>
                  <a:gd name="T109" fmla="*/ 459 h 1339"/>
                  <a:gd name="T110" fmla="*/ 264 w 5801"/>
                  <a:gd name="T111" fmla="*/ 388 h 1339"/>
                  <a:gd name="T112" fmla="*/ 358 w 5801"/>
                  <a:gd name="T113" fmla="*/ 453 h 1339"/>
                  <a:gd name="T114" fmla="*/ 332 w 5801"/>
                  <a:gd name="T115" fmla="*/ 307 h 1339"/>
                  <a:gd name="T116" fmla="*/ 386 w 5801"/>
                  <a:gd name="T117" fmla="*/ 222 h 1339"/>
                  <a:gd name="T118" fmla="*/ 1712 w 5801"/>
                  <a:gd name="T119" fmla="*/ 172 h 1339"/>
                  <a:gd name="T120" fmla="*/ 1869 w 5801"/>
                  <a:gd name="T121" fmla="*/ 174 h 1339"/>
                  <a:gd name="T122" fmla="*/ 4044 w 5801"/>
                  <a:gd name="T123" fmla="*/ 51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1" h="1339">
                    <a:moveTo>
                      <a:pt x="2181" y="206"/>
                    </a:moveTo>
                    <a:lnTo>
                      <a:pt x="2165" y="210"/>
                    </a:lnTo>
                    <a:lnTo>
                      <a:pt x="2154" y="219"/>
                    </a:lnTo>
                    <a:lnTo>
                      <a:pt x="2147" y="230"/>
                    </a:lnTo>
                    <a:lnTo>
                      <a:pt x="2141" y="244"/>
                    </a:lnTo>
                    <a:lnTo>
                      <a:pt x="2136" y="257"/>
                    </a:lnTo>
                    <a:lnTo>
                      <a:pt x="2145" y="257"/>
                    </a:lnTo>
                    <a:lnTo>
                      <a:pt x="2154" y="260"/>
                    </a:lnTo>
                    <a:lnTo>
                      <a:pt x="2161" y="264"/>
                    </a:lnTo>
                    <a:lnTo>
                      <a:pt x="2167" y="267"/>
                    </a:lnTo>
                    <a:lnTo>
                      <a:pt x="2172" y="267"/>
                    </a:lnTo>
                    <a:lnTo>
                      <a:pt x="2176" y="262"/>
                    </a:lnTo>
                    <a:lnTo>
                      <a:pt x="2177" y="249"/>
                    </a:lnTo>
                    <a:lnTo>
                      <a:pt x="2165" y="249"/>
                    </a:lnTo>
                    <a:lnTo>
                      <a:pt x="2161" y="248"/>
                    </a:lnTo>
                    <a:lnTo>
                      <a:pt x="2163" y="244"/>
                    </a:lnTo>
                    <a:lnTo>
                      <a:pt x="2167" y="239"/>
                    </a:lnTo>
                    <a:lnTo>
                      <a:pt x="2174" y="231"/>
                    </a:lnTo>
                    <a:lnTo>
                      <a:pt x="2179" y="224"/>
                    </a:lnTo>
                    <a:lnTo>
                      <a:pt x="2183" y="215"/>
                    </a:lnTo>
                    <a:lnTo>
                      <a:pt x="2181" y="206"/>
                    </a:lnTo>
                    <a:close/>
                    <a:moveTo>
                      <a:pt x="2414" y="202"/>
                    </a:moveTo>
                    <a:lnTo>
                      <a:pt x="2388" y="208"/>
                    </a:lnTo>
                    <a:lnTo>
                      <a:pt x="2387" y="215"/>
                    </a:lnTo>
                    <a:lnTo>
                      <a:pt x="2388" y="221"/>
                    </a:lnTo>
                    <a:lnTo>
                      <a:pt x="2390" y="224"/>
                    </a:lnTo>
                    <a:lnTo>
                      <a:pt x="2394" y="226"/>
                    </a:lnTo>
                    <a:lnTo>
                      <a:pt x="2397" y="228"/>
                    </a:lnTo>
                    <a:lnTo>
                      <a:pt x="2401" y="228"/>
                    </a:lnTo>
                    <a:lnTo>
                      <a:pt x="2406" y="228"/>
                    </a:lnTo>
                    <a:lnTo>
                      <a:pt x="2410" y="226"/>
                    </a:lnTo>
                    <a:lnTo>
                      <a:pt x="2414" y="222"/>
                    </a:lnTo>
                    <a:lnTo>
                      <a:pt x="2415" y="219"/>
                    </a:lnTo>
                    <a:lnTo>
                      <a:pt x="2417" y="215"/>
                    </a:lnTo>
                    <a:lnTo>
                      <a:pt x="2415" y="210"/>
                    </a:lnTo>
                    <a:lnTo>
                      <a:pt x="2414" y="202"/>
                    </a:lnTo>
                    <a:close/>
                    <a:moveTo>
                      <a:pt x="3301" y="199"/>
                    </a:moveTo>
                    <a:lnTo>
                      <a:pt x="3290" y="202"/>
                    </a:lnTo>
                    <a:lnTo>
                      <a:pt x="3276" y="202"/>
                    </a:lnTo>
                    <a:lnTo>
                      <a:pt x="3263" y="201"/>
                    </a:lnTo>
                    <a:lnTo>
                      <a:pt x="3251" y="199"/>
                    </a:lnTo>
                    <a:lnTo>
                      <a:pt x="3240" y="201"/>
                    </a:lnTo>
                    <a:lnTo>
                      <a:pt x="3229" y="204"/>
                    </a:lnTo>
                    <a:lnTo>
                      <a:pt x="3222" y="211"/>
                    </a:lnTo>
                    <a:lnTo>
                      <a:pt x="3218" y="226"/>
                    </a:lnTo>
                    <a:lnTo>
                      <a:pt x="3231" y="224"/>
                    </a:lnTo>
                    <a:lnTo>
                      <a:pt x="3243" y="224"/>
                    </a:lnTo>
                    <a:lnTo>
                      <a:pt x="3256" y="226"/>
                    </a:lnTo>
                    <a:lnTo>
                      <a:pt x="3269" y="230"/>
                    </a:lnTo>
                    <a:lnTo>
                      <a:pt x="3281" y="230"/>
                    </a:lnTo>
                    <a:lnTo>
                      <a:pt x="3290" y="230"/>
                    </a:lnTo>
                    <a:lnTo>
                      <a:pt x="3297" y="224"/>
                    </a:lnTo>
                    <a:lnTo>
                      <a:pt x="3301" y="215"/>
                    </a:lnTo>
                    <a:lnTo>
                      <a:pt x="3301" y="199"/>
                    </a:lnTo>
                    <a:close/>
                    <a:moveTo>
                      <a:pt x="4077" y="186"/>
                    </a:moveTo>
                    <a:lnTo>
                      <a:pt x="4071" y="186"/>
                    </a:lnTo>
                    <a:lnTo>
                      <a:pt x="4068" y="188"/>
                    </a:lnTo>
                    <a:lnTo>
                      <a:pt x="4064" y="192"/>
                    </a:lnTo>
                    <a:lnTo>
                      <a:pt x="4062" y="195"/>
                    </a:lnTo>
                    <a:lnTo>
                      <a:pt x="4062" y="199"/>
                    </a:lnTo>
                    <a:lnTo>
                      <a:pt x="4062" y="204"/>
                    </a:lnTo>
                    <a:lnTo>
                      <a:pt x="4062" y="210"/>
                    </a:lnTo>
                    <a:lnTo>
                      <a:pt x="4055" y="210"/>
                    </a:lnTo>
                    <a:lnTo>
                      <a:pt x="4051" y="211"/>
                    </a:lnTo>
                    <a:lnTo>
                      <a:pt x="4048" y="211"/>
                    </a:lnTo>
                    <a:lnTo>
                      <a:pt x="4046" y="213"/>
                    </a:lnTo>
                    <a:lnTo>
                      <a:pt x="4046" y="217"/>
                    </a:lnTo>
                    <a:lnTo>
                      <a:pt x="4048" y="219"/>
                    </a:lnTo>
                    <a:lnTo>
                      <a:pt x="4050" y="221"/>
                    </a:lnTo>
                    <a:lnTo>
                      <a:pt x="4051" y="222"/>
                    </a:lnTo>
                    <a:lnTo>
                      <a:pt x="4055" y="222"/>
                    </a:lnTo>
                    <a:lnTo>
                      <a:pt x="4057" y="222"/>
                    </a:lnTo>
                    <a:lnTo>
                      <a:pt x="4059" y="222"/>
                    </a:lnTo>
                    <a:lnTo>
                      <a:pt x="4060" y="219"/>
                    </a:lnTo>
                    <a:lnTo>
                      <a:pt x="4062" y="215"/>
                    </a:lnTo>
                    <a:lnTo>
                      <a:pt x="4062" y="210"/>
                    </a:lnTo>
                    <a:lnTo>
                      <a:pt x="4078" y="206"/>
                    </a:lnTo>
                    <a:lnTo>
                      <a:pt x="4077" y="186"/>
                    </a:lnTo>
                    <a:close/>
                    <a:moveTo>
                      <a:pt x="4585" y="183"/>
                    </a:moveTo>
                    <a:lnTo>
                      <a:pt x="4578" y="184"/>
                    </a:lnTo>
                    <a:lnTo>
                      <a:pt x="4567" y="186"/>
                    </a:lnTo>
                    <a:lnTo>
                      <a:pt x="4558" y="186"/>
                    </a:lnTo>
                    <a:lnTo>
                      <a:pt x="4549" y="188"/>
                    </a:lnTo>
                    <a:lnTo>
                      <a:pt x="4544" y="192"/>
                    </a:lnTo>
                    <a:lnTo>
                      <a:pt x="4544" y="201"/>
                    </a:lnTo>
                    <a:lnTo>
                      <a:pt x="4558" y="210"/>
                    </a:lnTo>
                    <a:lnTo>
                      <a:pt x="4569" y="211"/>
                    </a:lnTo>
                    <a:lnTo>
                      <a:pt x="4578" y="202"/>
                    </a:lnTo>
                    <a:lnTo>
                      <a:pt x="4585" y="183"/>
                    </a:lnTo>
                    <a:close/>
                    <a:moveTo>
                      <a:pt x="3747" y="175"/>
                    </a:moveTo>
                    <a:lnTo>
                      <a:pt x="3674" y="181"/>
                    </a:lnTo>
                    <a:lnTo>
                      <a:pt x="3606" y="183"/>
                    </a:lnTo>
                    <a:lnTo>
                      <a:pt x="3541" y="184"/>
                    </a:lnTo>
                    <a:lnTo>
                      <a:pt x="3476" y="190"/>
                    </a:lnTo>
                    <a:lnTo>
                      <a:pt x="3413" y="197"/>
                    </a:lnTo>
                    <a:lnTo>
                      <a:pt x="3346" y="211"/>
                    </a:lnTo>
                    <a:lnTo>
                      <a:pt x="3397" y="213"/>
                    </a:lnTo>
                    <a:lnTo>
                      <a:pt x="3451" y="215"/>
                    </a:lnTo>
                    <a:lnTo>
                      <a:pt x="3505" y="217"/>
                    </a:lnTo>
                    <a:lnTo>
                      <a:pt x="3559" y="217"/>
                    </a:lnTo>
                    <a:lnTo>
                      <a:pt x="3611" y="213"/>
                    </a:lnTo>
                    <a:lnTo>
                      <a:pt x="3660" y="206"/>
                    </a:lnTo>
                    <a:lnTo>
                      <a:pt x="3707" y="195"/>
                    </a:lnTo>
                    <a:lnTo>
                      <a:pt x="3747" y="175"/>
                    </a:lnTo>
                    <a:close/>
                    <a:moveTo>
                      <a:pt x="3049" y="175"/>
                    </a:moveTo>
                    <a:lnTo>
                      <a:pt x="3047" y="175"/>
                    </a:lnTo>
                    <a:lnTo>
                      <a:pt x="3045" y="175"/>
                    </a:lnTo>
                    <a:lnTo>
                      <a:pt x="3043" y="179"/>
                    </a:lnTo>
                    <a:lnTo>
                      <a:pt x="3041" y="183"/>
                    </a:lnTo>
                    <a:lnTo>
                      <a:pt x="3041" y="190"/>
                    </a:lnTo>
                    <a:lnTo>
                      <a:pt x="3043" y="197"/>
                    </a:lnTo>
                    <a:lnTo>
                      <a:pt x="3034" y="199"/>
                    </a:lnTo>
                    <a:lnTo>
                      <a:pt x="3031" y="210"/>
                    </a:lnTo>
                    <a:lnTo>
                      <a:pt x="3023" y="221"/>
                    </a:lnTo>
                    <a:lnTo>
                      <a:pt x="3022" y="233"/>
                    </a:lnTo>
                    <a:lnTo>
                      <a:pt x="3036" y="240"/>
                    </a:lnTo>
                    <a:lnTo>
                      <a:pt x="3049" y="242"/>
                    </a:lnTo>
                    <a:lnTo>
                      <a:pt x="3061" y="240"/>
                    </a:lnTo>
                    <a:lnTo>
                      <a:pt x="3074" y="237"/>
                    </a:lnTo>
                    <a:lnTo>
                      <a:pt x="3088" y="235"/>
                    </a:lnTo>
                    <a:lnTo>
                      <a:pt x="3108" y="237"/>
                    </a:lnTo>
                    <a:lnTo>
                      <a:pt x="3103" y="226"/>
                    </a:lnTo>
                    <a:lnTo>
                      <a:pt x="3092" y="221"/>
                    </a:lnTo>
                    <a:lnTo>
                      <a:pt x="3081" y="219"/>
                    </a:lnTo>
                    <a:lnTo>
                      <a:pt x="3068" y="217"/>
                    </a:lnTo>
                    <a:lnTo>
                      <a:pt x="3058" y="215"/>
                    </a:lnTo>
                    <a:lnTo>
                      <a:pt x="3049" y="210"/>
                    </a:lnTo>
                    <a:lnTo>
                      <a:pt x="3043" y="197"/>
                    </a:lnTo>
                    <a:lnTo>
                      <a:pt x="3049" y="195"/>
                    </a:lnTo>
                    <a:lnTo>
                      <a:pt x="3052" y="192"/>
                    </a:lnTo>
                    <a:lnTo>
                      <a:pt x="3054" y="190"/>
                    </a:lnTo>
                    <a:lnTo>
                      <a:pt x="3056" y="186"/>
                    </a:lnTo>
                    <a:lnTo>
                      <a:pt x="3056" y="183"/>
                    </a:lnTo>
                    <a:lnTo>
                      <a:pt x="3054" y="181"/>
                    </a:lnTo>
                    <a:lnTo>
                      <a:pt x="3052" y="177"/>
                    </a:lnTo>
                    <a:lnTo>
                      <a:pt x="3050" y="175"/>
                    </a:lnTo>
                    <a:lnTo>
                      <a:pt x="3049" y="175"/>
                    </a:lnTo>
                    <a:close/>
                    <a:moveTo>
                      <a:pt x="4870" y="168"/>
                    </a:moveTo>
                    <a:lnTo>
                      <a:pt x="4859" y="172"/>
                    </a:lnTo>
                    <a:lnTo>
                      <a:pt x="4861" y="186"/>
                    </a:lnTo>
                    <a:lnTo>
                      <a:pt x="4868" y="195"/>
                    </a:lnTo>
                    <a:lnTo>
                      <a:pt x="4877" y="197"/>
                    </a:lnTo>
                    <a:lnTo>
                      <a:pt x="4886" y="195"/>
                    </a:lnTo>
                    <a:lnTo>
                      <a:pt x="4892" y="188"/>
                    </a:lnTo>
                    <a:lnTo>
                      <a:pt x="4894" y="175"/>
                    </a:lnTo>
                    <a:lnTo>
                      <a:pt x="4886" y="172"/>
                    </a:lnTo>
                    <a:lnTo>
                      <a:pt x="4879" y="170"/>
                    </a:lnTo>
                    <a:lnTo>
                      <a:pt x="4870" y="168"/>
                    </a:lnTo>
                    <a:close/>
                    <a:moveTo>
                      <a:pt x="3781" y="161"/>
                    </a:moveTo>
                    <a:lnTo>
                      <a:pt x="3770" y="163"/>
                    </a:lnTo>
                    <a:lnTo>
                      <a:pt x="3763" y="168"/>
                    </a:lnTo>
                    <a:lnTo>
                      <a:pt x="3757" y="179"/>
                    </a:lnTo>
                    <a:lnTo>
                      <a:pt x="3757" y="195"/>
                    </a:lnTo>
                    <a:lnTo>
                      <a:pt x="3770" y="192"/>
                    </a:lnTo>
                    <a:lnTo>
                      <a:pt x="3783" y="190"/>
                    </a:lnTo>
                    <a:lnTo>
                      <a:pt x="3797" y="188"/>
                    </a:lnTo>
                    <a:lnTo>
                      <a:pt x="3810" y="186"/>
                    </a:lnTo>
                    <a:lnTo>
                      <a:pt x="3819" y="181"/>
                    </a:lnTo>
                    <a:lnTo>
                      <a:pt x="3824" y="172"/>
                    </a:lnTo>
                    <a:lnTo>
                      <a:pt x="3815" y="168"/>
                    </a:lnTo>
                    <a:lnTo>
                      <a:pt x="3804" y="165"/>
                    </a:lnTo>
                    <a:lnTo>
                      <a:pt x="3792" y="163"/>
                    </a:lnTo>
                    <a:lnTo>
                      <a:pt x="3781" y="161"/>
                    </a:lnTo>
                    <a:close/>
                    <a:moveTo>
                      <a:pt x="5373" y="157"/>
                    </a:moveTo>
                    <a:lnTo>
                      <a:pt x="5361" y="161"/>
                    </a:lnTo>
                    <a:lnTo>
                      <a:pt x="5352" y="170"/>
                    </a:lnTo>
                    <a:lnTo>
                      <a:pt x="5346" y="186"/>
                    </a:lnTo>
                    <a:lnTo>
                      <a:pt x="5346" y="202"/>
                    </a:lnTo>
                    <a:lnTo>
                      <a:pt x="5361" y="197"/>
                    </a:lnTo>
                    <a:lnTo>
                      <a:pt x="5370" y="186"/>
                    </a:lnTo>
                    <a:lnTo>
                      <a:pt x="5377" y="175"/>
                    </a:lnTo>
                    <a:lnTo>
                      <a:pt x="5384" y="165"/>
                    </a:lnTo>
                    <a:lnTo>
                      <a:pt x="5373" y="157"/>
                    </a:lnTo>
                    <a:close/>
                    <a:moveTo>
                      <a:pt x="5186" y="150"/>
                    </a:moveTo>
                    <a:lnTo>
                      <a:pt x="5171" y="152"/>
                    </a:lnTo>
                    <a:lnTo>
                      <a:pt x="5157" y="154"/>
                    </a:lnTo>
                    <a:lnTo>
                      <a:pt x="5144" y="159"/>
                    </a:lnTo>
                    <a:lnTo>
                      <a:pt x="5137" y="165"/>
                    </a:lnTo>
                    <a:lnTo>
                      <a:pt x="5137" y="172"/>
                    </a:lnTo>
                    <a:lnTo>
                      <a:pt x="5144" y="179"/>
                    </a:lnTo>
                    <a:lnTo>
                      <a:pt x="5148" y="168"/>
                    </a:lnTo>
                    <a:lnTo>
                      <a:pt x="5155" y="166"/>
                    </a:lnTo>
                    <a:lnTo>
                      <a:pt x="5164" y="166"/>
                    </a:lnTo>
                    <a:lnTo>
                      <a:pt x="5173" y="168"/>
                    </a:lnTo>
                    <a:lnTo>
                      <a:pt x="5182" y="172"/>
                    </a:lnTo>
                    <a:lnTo>
                      <a:pt x="5191" y="172"/>
                    </a:lnTo>
                    <a:lnTo>
                      <a:pt x="5199" y="168"/>
                    </a:lnTo>
                    <a:lnTo>
                      <a:pt x="5202" y="157"/>
                    </a:lnTo>
                    <a:lnTo>
                      <a:pt x="5197" y="152"/>
                    </a:lnTo>
                    <a:lnTo>
                      <a:pt x="5186" y="150"/>
                    </a:lnTo>
                    <a:close/>
                    <a:moveTo>
                      <a:pt x="4026" y="143"/>
                    </a:moveTo>
                    <a:lnTo>
                      <a:pt x="3986" y="143"/>
                    </a:lnTo>
                    <a:lnTo>
                      <a:pt x="3950" y="147"/>
                    </a:lnTo>
                    <a:lnTo>
                      <a:pt x="3914" y="154"/>
                    </a:lnTo>
                    <a:lnTo>
                      <a:pt x="3876" y="165"/>
                    </a:lnTo>
                    <a:lnTo>
                      <a:pt x="3833" y="181"/>
                    </a:lnTo>
                    <a:lnTo>
                      <a:pt x="3866" y="179"/>
                    </a:lnTo>
                    <a:lnTo>
                      <a:pt x="3896" y="179"/>
                    </a:lnTo>
                    <a:lnTo>
                      <a:pt x="3929" y="179"/>
                    </a:lnTo>
                    <a:lnTo>
                      <a:pt x="3961" y="179"/>
                    </a:lnTo>
                    <a:lnTo>
                      <a:pt x="3992" y="177"/>
                    </a:lnTo>
                    <a:lnTo>
                      <a:pt x="4021" y="172"/>
                    </a:lnTo>
                    <a:lnTo>
                      <a:pt x="4048" y="163"/>
                    </a:lnTo>
                    <a:lnTo>
                      <a:pt x="4071" y="145"/>
                    </a:lnTo>
                    <a:lnTo>
                      <a:pt x="4026" y="143"/>
                    </a:lnTo>
                    <a:close/>
                    <a:moveTo>
                      <a:pt x="4152" y="130"/>
                    </a:moveTo>
                    <a:lnTo>
                      <a:pt x="4133" y="130"/>
                    </a:lnTo>
                    <a:lnTo>
                      <a:pt x="4115" y="136"/>
                    </a:lnTo>
                    <a:lnTo>
                      <a:pt x="4100" y="145"/>
                    </a:lnTo>
                    <a:lnTo>
                      <a:pt x="4091" y="163"/>
                    </a:lnTo>
                    <a:lnTo>
                      <a:pt x="4115" y="159"/>
                    </a:lnTo>
                    <a:lnTo>
                      <a:pt x="4140" y="159"/>
                    </a:lnTo>
                    <a:lnTo>
                      <a:pt x="4165" y="157"/>
                    </a:lnTo>
                    <a:lnTo>
                      <a:pt x="4188" y="156"/>
                    </a:lnTo>
                    <a:lnTo>
                      <a:pt x="4208" y="148"/>
                    </a:lnTo>
                    <a:lnTo>
                      <a:pt x="4225" y="136"/>
                    </a:lnTo>
                    <a:lnTo>
                      <a:pt x="4210" y="136"/>
                    </a:lnTo>
                    <a:lnTo>
                      <a:pt x="4190" y="134"/>
                    </a:lnTo>
                    <a:lnTo>
                      <a:pt x="4172" y="132"/>
                    </a:lnTo>
                    <a:lnTo>
                      <a:pt x="4152" y="130"/>
                    </a:lnTo>
                    <a:close/>
                    <a:moveTo>
                      <a:pt x="4975" y="128"/>
                    </a:moveTo>
                    <a:lnTo>
                      <a:pt x="4966" y="128"/>
                    </a:lnTo>
                    <a:lnTo>
                      <a:pt x="4969" y="145"/>
                    </a:lnTo>
                    <a:lnTo>
                      <a:pt x="4975" y="152"/>
                    </a:lnTo>
                    <a:lnTo>
                      <a:pt x="4982" y="154"/>
                    </a:lnTo>
                    <a:lnTo>
                      <a:pt x="4989" y="150"/>
                    </a:lnTo>
                    <a:lnTo>
                      <a:pt x="4997" y="143"/>
                    </a:lnTo>
                    <a:lnTo>
                      <a:pt x="5002" y="134"/>
                    </a:lnTo>
                    <a:lnTo>
                      <a:pt x="4991" y="134"/>
                    </a:lnTo>
                    <a:lnTo>
                      <a:pt x="4984" y="132"/>
                    </a:lnTo>
                    <a:lnTo>
                      <a:pt x="4975" y="128"/>
                    </a:lnTo>
                    <a:close/>
                    <a:moveTo>
                      <a:pt x="4309" y="119"/>
                    </a:moveTo>
                    <a:lnTo>
                      <a:pt x="4291" y="125"/>
                    </a:lnTo>
                    <a:lnTo>
                      <a:pt x="4277" y="130"/>
                    </a:lnTo>
                    <a:lnTo>
                      <a:pt x="4262" y="136"/>
                    </a:lnTo>
                    <a:lnTo>
                      <a:pt x="4250" y="139"/>
                    </a:lnTo>
                    <a:lnTo>
                      <a:pt x="4234" y="134"/>
                    </a:lnTo>
                    <a:lnTo>
                      <a:pt x="4244" y="152"/>
                    </a:lnTo>
                    <a:lnTo>
                      <a:pt x="4255" y="163"/>
                    </a:lnTo>
                    <a:lnTo>
                      <a:pt x="4264" y="168"/>
                    </a:lnTo>
                    <a:lnTo>
                      <a:pt x="4275" y="175"/>
                    </a:lnTo>
                    <a:lnTo>
                      <a:pt x="4284" y="188"/>
                    </a:lnTo>
                    <a:lnTo>
                      <a:pt x="4280" y="174"/>
                    </a:lnTo>
                    <a:lnTo>
                      <a:pt x="4280" y="165"/>
                    </a:lnTo>
                    <a:lnTo>
                      <a:pt x="4286" y="157"/>
                    </a:lnTo>
                    <a:lnTo>
                      <a:pt x="4293" y="154"/>
                    </a:lnTo>
                    <a:lnTo>
                      <a:pt x="4302" y="152"/>
                    </a:lnTo>
                    <a:lnTo>
                      <a:pt x="4313" y="150"/>
                    </a:lnTo>
                    <a:lnTo>
                      <a:pt x="4309" y="119"/>
                    </a:lnTo>
                    <a:close/>
                    <a:moveTo>
                      <a:pt x="4086" y="94"/>
                    </a:moveTo>
                    <a:lnTo>
                      <a:pt x="4080" y="94"/>
                    </a:lnTo>
                    <a:lnTo>
                      <a:pt x="4075" y="96"/>
                    </a:lnTo>
                    <a:lnTo>
                      <a:pt x="4071" y="100"/>
                    </a:lnTo>
                    <a:lnTo>
                      <a:pt x="4068" y="103"/>
                    </a:lnTo>
                    <a:lnTo>
                      <a:pt x="4068" y="109"/>
                    </a:lnTo>
                    <a:lnTo>
                      <a:pt x="4068" y="112"/>
                    </a:lnTo>
                    <a:lnTo>
                      <a:pt x="4071" y="118"/>
                    </a:lnTo>
                    <a:lnTo>
                      <a:pt x="4077" y="123"/>
                    </a:lnTo>
                    <a:lnTo>
                      <a:pt x="4077" y="118"/>
                    </a:lnTo>
                    <a:lnTo>
                      <a:pt x="4078" y="116"/>
                    </a:lnTo>
                    <a:lnTo>
                      <a:pt x="4080" y="112"/>
                    </a:lnTo>
                    <a:lnTo>
                      <a:pt x="4084" y="110"/>
                    </a:lnTo>
                    <a:lnTo>
                      <a:pt x="4087" y="109"/>
                    </a:lnTo>
                    <a:lnTo>
                      <a:pt x="4091" y="109"/>
                    </a:lnTo>
                    <a:lnTo>
                      <a:pt x="4095" y="107"/>
                    </a:lnTo>
                    <a:lnTo>
                      <a:pt x="4096" y="103"/>
                    </a:lnTo>
                    <a:lnTo>
                      <a:pt x="4098" y="101"/>
                    </a:lnTo>
                    <a:lnTo>
                      <a:pt x="4098" y="98"/>
                    </a:lnTo>
                    <a:lnTo>
                      <a:pt x="4093" y="94"/>
                    </a:lnTo>
                    <a:lnTo>
                      <a:pt x="4086" y="94"/>
                    </a:lnTo>
                    <a:close/>
                    <a:moveTo>
                      <a:pt x="5184" y="76"/>
                    </a:moveTo>
                    <a:lnTo>
                      <a:pt x="5179" y="91"/>
                    </a:lnTo>
                    <a:lnTo>
                      <a:pt x="5180" y="105"/>
                    </a:lnTo>
                    <a:lnTo>
                      <a:pt x="5188" y="118"/>
                    </a:lnTo>
                    <a:lnTo>
                      <a:pt x="5199" y="127"/>
                    </a:lnTo>
                    <a:lnTo>
                      <a:pt x="5199" y="114"/>
                    </a:lnTo>
                    <a:lnTo>
                      <a:pt x="5200" y="103"/>
                    </a:lnTo>
                    <a:lnTo>
                      <a:pt x="5200" y="92"/>
                    </a:lnTo>
                    <a:lnTo>
                      <a:pt x="5200" y="85"/>
                    </a:lnTo>
                    <a:lnTo>
                      <a:pt x="5195" y="80"/>
                    </a:lnTo>
                    <a:lnTo>
                      <a:pt x="5184" y="76"/>
                    </a:lnTo>
                    <a:close/>
                    <a:moveTo>
                      <a:pt x="4757" y="64"/>
                    </a:moveTo>
                    <a:lnTo>
                      <a:pt x="4751" y="65"/>
                    </a:lnTo>
                    <a:lnTo>
                      <a:pt x="4749" y="73"/>
                    </a:lnTo>
                    <a:lnTo>
                      <a:pt x="4749" y="78"/>
                    </a:lnTo>
                    <a:lnTo>
                      <a:pt x="4751" y="82"/>
                    </a:lnTo>
                    <a:lnTo>
                      <a:pt x="4755" y="83"/>
                    </a:lnTo>
                    <a:lnTo>
                      <a:pt x="4758" y="85"/>
                    </a:lnTo>
                    <a:lnTo>
                      <a:pt x="4762" y="85"/>
                    </a:lnTo>
                    <a:lnTo>
                      <a:pt x="4767" y="85"/>
                    </a:lnTo>
                    <a:lnTo>
                      <a:pt x="4771" y="85"/>
                    </a:lnTo>
                    <a:lnTo>
                      <a:pt x="4775" y="82"/>
                    </a:lnTo>
                    <a:lnTo>
                      <a:pt x="4776" y="80"/>
                    </a:lnTo>
                    <a:lnTo>
                      <a:pt x="4778" y="76"/>
                    </a:lnTo>
                    <a:lnTo>
                      <a:pt x="4776" y="71"/>
                    </a:lnTo>
                    <a:lnTo>
                      <a:pt x="4773" y="71"/>
                    </a:lnTo>
                    <a:lnTo>
                      <a:pt x="4769" y="69"/>
                    </a:lnTo>
                    <a:lnTo>
                      <a:pt x="4766" y="67"/>
                    </a:lnTo>
                    <a:lnTo>
                      <a:pt x="4764" y="65"/>
                    </a:lnTo>
                    <a:lnTo>
                      <a:pt x="4760" y="65"/>
                    </a:lnTo>
                    <a:lnTo>
                      <a:pt x="4757" y="64"/>
                    </a:lnTo>
                    <a:close/>
                    <a:moveTo>
                      <a:pt x="5074" y="60"/>
                    </a:moveTo>
                    <a:lnTo>
                      <a:pt x="5072" y="60"/>
                    </a:lnTo>
                    <a:lnTo>
                      <a:pt x="5072" y="62"/>
                    </a:lnTo>
                    <a:lnTo>
                      <a:pt x="5072" y="64"/>
                    </a:lnTo>
                    <a:lnTo>
                      <a:pt x="5074" y="65"/>
                    </a:lnTo>
                    <a:lnTo>
                      <a:pt x="5076" y="65"/>
                    </a:lnTo>
                    <a:lnTo>
                      <a:pt x="5078" y="65"/>
                    </a:lnTo>
                    <a:lnTo>
                      <a:pt x="5078" y="69"/>
                    </a:lnTo>
                    <a:lnTo>
                      <a:pt x="5076" y="73"/>
                    </a:lnTo>
                    <a:lnTo>
                      <a:pt x="5074" y="74"/>
                    </a:lnTo>
                    <a:lnTo>
                      <a:pt x="5070" y="76"/>
                    </a:lnTo>
                    <a:lnTo>
                      <a:pt x="5069" y="78"/>
                    </a:lnTo>
                    <a:lnTo>
                      <a:pt x="5065" y="82"/>
                    </a:lnTo>
                    <a:lnTo>
                      <a:pt x="5065" y="85"/>
                    </a:lnTo>
                    <a:lnTo>
                      <a:pt x="5065" y="89"/>
                    </a:lnTo>
                    <a:lnTo>
                      <a:pt x="5069" y="91"/>
                    </a:lnTo>
                    <a:lnTo>
                      <a:pt x="5074" y="94"/>
                    </a:lnTo>
                    <a:lnTo>
                      <a:pt x="5079" y="94"/>
                    </a:lnTo>
                    <a:lnTo>
                      <a:pt x="5085" y="96"/>
                    </a:lnTo>
                    <a:lnTo>
                      <a:pt x="5090" y="94"/>
                    </a:lnTo>
                    <a:lnTo>
                      <a:pt x="5092" y="105"/>
                    </a:lnTo>
                    <a:lnTo>
                      <a:pt x="5107" y="100"/>
                    </a:lnTo>
                    <a:lnTo>
                      <a:pt x="5119" y="100"/>
                    </a:lnTo>
                    <a:lnTo>
                      <a:pt x="5130" y="101"/>
                    </a:lnTo>
                    <a:lnTo>
                      <a:pt x="5141" y="103"/>
                    </a:lnTo>
                    <a:lnTo>
                      <a:pt x="5150" y="101"/>
                    </a:lnTo>
                    <a:lnTo>
                      <a:pt x="5155" y="96"/>
                    </a:lnTo>
                    <a:lnTo>
                      <a:pt x="5159" y="82"/>
                    </a:lnTo>
                    <a:lnTo>
                      <a:pt x="5090" y="94"/>
                    </a:lnTo>
                    <a:lnTo>
                      <a:pt x="5090" y="83"/>
                    </a:lnTo>
                    <a:lnTo>
                      <a:pt x="5088" y="74"/>
                    </a:lnTo>
                    <a:lnTo>
                      <a:pt x="5085" y="67"/>
                    </a:lnTo>
                    <a:lnTo>
                      <a:pt x="5078" y="65"/>
                    </a:lnTo>
                    <a:lnTo>
                      <a:pt x="5076" y="62"/>
                    </a:lnTo>
                    <a:lnTo>
                      <a:pt x="5074" y="60"/>
                    </a:lnTo>
                    <a:close/>
                    <a:moveTo>
                      <a:pt x="4589" y="58"/>
                    </a:moveTo>
                    <a:lnTo>
                      <a:pt x="4573" y="62"/>
                    </a:lnTo>
                    <a:lnTo>
                      <a:pt x="4553" y="65"/>
                    </a:lnTo>
                    <a:lnTo>
                      <a:pt x="4526" y="67"/>
                    </a:lnTo>
                    <a:lnTo>
                      <a:pt x="4529" y="85"/>
                    </a:lnTo>
                    <a:lnTo>
                      <a:pt x="4533" y="96"/>
                    </a:lnTo>
                    <a:lnTo>
                      <a:pt x="4542" y="100"/>
                    </a:lnTo>
                    <a:lnTo>
                      <a:pt x="4549" y="100"/>
                    </a:lnTo>
                    <a:lnTo>
                      <a:pt x="4560" y="98"/>
                    </a:lnTo>
                    <a:lnTo>
                      <a:pt x="4569" y="94"/>
                    </a:lnTo>
                    <a:lnTo>
                      <a:pt x="4576" y="94"/>
                    </a:lnTo>
                    <a:lnTo>
                      <a:pt x="4582" y="98"/>
                    </a:lnTo>
                    <a:lnTo>
                      <a:pt x="4580" y="107"/>
                    </a:lnTo>
                    <a:lnTo>
                      <a:pt x="4573" y="110"/>
                    </a:lnTo>
                    <a:lnTo>
                      <a:pt x="4564" y="114"/>
                    </a:lnTo>
                    <a:lnTo>
                      <a:pt x="4555" y="116"/>
                    </a:lnTo>
                    <a:lnTo>
                      <a:pt x="4547" y="119"/>
                    </a:lnTo>
                    <a:lnTo>
                      <a:pt x="4544" y="127"/>
                    </a:lnTo>
                    <a:lnTo>
                      <a:pt x="4542" y="118"/>
                    </a:lnTo>
                    <a:lnTo>
                      <a:pt x="4517" y="119"/>
                    </a:lnTo>
                    <a:lnTo>
                      <a:pt x="4499" y="119"/>
                    </a:lnTo>
                    <a:lnTo>
                      <a:pt x="4484" y="116"/>
                    </a:lnTo>
                    <a:lnTo>
                      <a:pt x="4473" y="110"/>
                    </a:lnTo>
                    <a:lnTo>
                      <a:pt x="4463" y="101"/>
                    </a:lnTo>
                    <a:lnTo>
                      <a:pt x="4468" y="100"/>
                    </a:lnTo>
                    <a:lnTo>
                      <a:pt x="4475" y="100"/>
                    </a:lnTo>
                    <a:lnTo>
                      <a:pt x="4479" y="96"/>
                    </a:lnTo>
                    <a:lnTo>
                      <a:pt x="4482" y="92"/>
                    </a:lnTo>
                    <a:lnTo>
                      <a:pt x="4484" y="89"/>
                    </a:lnTo>
                    <a:lnTo>
                      <a:pt x="4486" y="82"/>
                    </a:lnTo>
                    <a:lnTo>
                      <a:pt x="4484" y="74"/>
                    </a:lnTo>
                    <a:lnTo>
                      <a:pt x="4477" y="80"/>
                    </a:lnTo>
                    <a:lnTo>
                      <a:pt x="4468" y="80"/>
                    </a:lnTo>
                    <a:lnTo>
                      <a:pt x="4461" y="76"/>
                    </a:lnTo>
                    <a:lnTo>
                      <a:pt x="4454" y="73"/>
                    </a:lnTo>
                    <a:lnTo>
                      <a:pt x="4448" y="71"/>
                    </a:lnTo>
                    <a:lnTo>
                      <a:pt x="4445" y="74"/>
                    </a:lnTo>
                    <a:lnTo>
                      <a:pt x="4443" y="83"/>
                    </a:lnTo>
                    <a:lnTo>
                      <a:pt x="4448" y="87"/>
                    </a:lnTo>
                    <a:lnTo>
                      <a:pt x="4452" y="94"/>
                    </a:lnTo>
                    <a:lnTo>
                      <a:pt x="4454" y="103"/>
                    </a:lnTo>
                    <a:lnTo>
                      <a:pt x="4455" y="112"/>
                    </a:lnTo>
                    <a:lnTo>
                      <a:pt x="4430" y="119"/>
                    </a:lnTo>
                    <a:lnTo>
                      <a:pt x="4414" y="123"/>
                    </a:lnTo>
                    <a:lnTo>
                      <a:pt x="4399" y="123"/>
                    </a:lnTo>
                    <a:lnTo>
                      <a:pt x="4385" y="119"/>
                    </a:lnTo>
                    <a:lnTo>
                      <a:pt x="4369" y="109"/>
                    </a:lnTo>
                    <a:lnTo>
                      <a:pt x="4376" y="100"/>
                    </a:lnTo>
                    <a:lnTo>
                      <a:pt x="4381" y="89"/>
                    </a:lnTo>
                    <a:lnTo>
                      <a:pt x="4381" y="74"/>
                    </a:lnTo>
                    <a:lnTo>
                      <a:pt x="4369" y="74"/>
                    </a:lnTo>
                    <a:lnTo>
                      <a:pt x="4362" y="73"/>
                    </a:lnTo>
                    <a:lnTo>
                      <a:pt x="4353" y="71"/>
                    </a:lnTo>
                    <a:lnTo>
                      <a:pt x="4347" y="73"/>
                    </a:lnTo>
                    <a:lnTo>
                      <a:pt x="4338" y="82"/>
                    </a:lnTo>
                    <a:lnTo>
                      <a:pt x="4338" y="94"/>
                    </a:lnTo>
                    <a:lnTo>
                      <a:pt x="4342" y="100"/>
                    </a:lnTo>
                    <a:lnTo>
                      <a:pt x="4347" y="101"/>
                    </a:lnTo>
                    <a:lnTo>
                      <a:pt x="4353" y="101"/>
                    </a:lnTo>
                    <a:lnTo>
                      <a:pt x="4358" y="103"/>
                    </a:lnTo>
                    <a:lnTo>
                      <a:pt x="4362" y="109"/>
                    </a:lnTo>
                    <a:lnTo>
                      <a:pt x="4362" y="119"/>
                    </a:lnTo>
                    <a:lnTo>
                      <a:pt x="4349" y="121"/>
                    </a:lnTo>
                    <a:lnTo>
                      <a:pt x="4338" y="125"/>
                    </a:lnTo>
                    <a:lnTo>
                      <a:pt x="4329" y="130"/>
                    </a:lnTo>
                    <a:lnTo>
                      <a:pt x="4324" y="138"/>
                    </a:lnTo>
                    <a:lnTo>
                      <a:pt x="4322" y="148"/>
                    </a:lnTo>
                    <a:lnTo>
                      <a:pt x="4333" y="154"/>
                    </a:lnTo>
                    <a:lnTo>
                      <a:pt x="4342" y="165"/>
                    </a:lnTo>
                    <a:lnTo>
                      <a:pt x="4349" y="179"/>
                    </a:lnTo>
                    <a:lnTo>
                      <a:pt x="4353" y="195"/>
                    </a:lnTo>
                    <a:lnTo>
                      <a:pt x="4363" y="188"/>
                    </a:lnTo>
                    <a:lnTo>
                      <a:pt x="4376" y="183"/>
                    </a:lnTo>
                    <a:lnTo>
                      <a:pt x="4390" y="179"/>
                    </a:lnTo>
                    <a:lnTo>
                      <a:pt x="4403" y="175"/>
                    </a:lnTo>
                    <a:lnTo>
                      <a:pt x="4410" y="170"/>
                    </a:lnTo>
                    <a:lnTo>
                      <a:pt x="4414" y="166"/>
                    </a:lnTo>
                    <a:lnTo>
                      <a:pt x="4407" y="163"/>
                    </a:lnTo>
                    <a:lnTo>
                      <a:pt x="4392" y="157"/>
                    </a:lnTo>
                    <a:lnTo>
                      <a:pt x="4425" y="148"/>
                    </a:lnTo>
                    <a:lnTo>
                      <a:pt x="4454" y="145"/>
                    </a:lnTo>
                    <a:lnTo>
                      <a:pt x="4477" y="145"/>
                    </a:lnTo>
                    <a:lnTo>
                      <a:pt x="4501" y="143"/>
                    </a:lnTo>
                    <a:lnTo>
                      <a:pt x="4522" y="139"/>
                    </a:lnTo>
                    <a:lnTo>
                      <a:pt x="4544" y="127"/>
                    </a:lnTo>
                    <a:lnTo>
                      <a:pt x="4558" y="139"/>
                    </a:lnTo>
                    <a:lnTo>
                      <a:pt x="4576" y="147"/>
                    </a:lnTo>
                    <a:lnTo>
                      <a:pt x="4598" y="148"/>
                    </a:lnTo>
                    <a:lnTo>
                      <a:pt x="4620" y="147"/>
                    </a:lnTo>
                    <a:lnTo>
                      <a:pt x="4645" y="145"/>
                    </a:lnTo>
                    <a:lnTo>
                      <a:pt x="4668" y="143"/>
                    </a:lnTo>
                    <a:lnTo>
                      <a:pt x="4690" y="143"/>
                    </a:lnTo>
                    <a:lnTo>
                      <a:pt x="4710" y="147"/>
                    </a:lnTo>
                    <a:lnTo>
                      <a:pt x="4699" y="150"/>
                    </a:lnTo>
                    <a:lnTo>
                      <a:pt x="4688" y="152"/>
                    </a:lnTo>
                    <a:lnTo>
                      <a:pt x="4675" y="154"/>
                    </a:lnTo>
                    <a:lnTo>
                      <a:pt x="4663" y="156"/>
                    </a:lnTo>
                    <a:lnTo>
                      <a:pt x="4656" y="159"/>
                    </a:lnTo>
                    <a:lnTo>
                      <a:pt x="4652" y="170"/>
                    </a:lnTo>
                    <a:lnTo>
                      <a:pt x="4663" y="170"/>
                    </a:lnTo>
                    <a:lnTo>
                      <a:pt x="4677" y="170"/>
                    </a:lnTo>
                    <a:lnTo>
                      <a:pt x="4693" y="172"/>
                    </a:lnTo>
                    <a:lnTo>
                      <a:pt x="4710" y="170"/>
                    </a:lnTo>
                    <a:lnTo>
                      <a:pt x="4726" y="170"/>
                    </a:lnTo>
                    <a:lnTo>
                      <a:pt x="4739" y="166"/>
                    </a:lnTo>
                    <a:lnTo>
                      <a:pt x="4746" y="163"/>
                    </a:lnTo>
                    <a:lnTo>
                      <a:pt x="4749" y="159"/>
                    </a:lnTo>
                    <a:lnTo>
                      <a:pt x="4746" y="152"/>
                    </a:lnTo>
                    <a:lnTo>
                      <a:pt x="4735" y="143"/>
                    </a:lnTo>
                    <a:lnTo>
                      <a:pt x="4749" y="139"/>
                    </a:lnTo>
                    <a:lnTo>
                      <a:pt x="4766" y="138"/>
                    </a:lnTo>
                    <a:lnTo>
                      <a:pt x="4780" y="134"/>
                    </a:lnTo>
                    <a:lnTo>
                      <a:pt x="4793" y="128"/>
                    </a:lnTo>
                    <a:lnTo>
                      <a:pt x="4802" y="119"/>
                    </a:lnTo>
                    <a:lnTo>
                      <a:pt x="4807" y="139"/>
                    </a:lnTo>
                    <a:lnTo>
                      <a:pt x="4814" y="148"/>
                    </a:lnTo>
                    <a:lnTo>
                      <a:pt x="4823" y="150"/>
                    </a:lnTo>
                    <a:lnTo>
                      <a:pt x="4832" y="145"/>
                    </a:lnTo>
                    <a:lnTo>
                      <a:pt x="4841" y="139"/>
                    </a:lnTo>
                    <a:lnTo>
                      <a:pt x="4852" y="132"/>
                    </a:lnTo>
                    <a:lnTo>
                      <a:pt x="4867" y="130"/>
                    </a:lnTo>
                    <a:lnTo>
                      <a:pt x="4881" y="136"/>
                    </a:lnTo>
                    <a:lnTo>
                      <a:pt x="4881" y="123"/>
                    </a:lnTo>
                    <a:lnTo>
                      <a:pt x="4883" y="114"/>
                    </a:lnTo>
                    <a:lnTo>
                      <a:pt x="4885" y="105"/>
                    </a:lnTo>
                    <a:lnTo>
                      <a:pt x="4883" y="92"/>
                    </a:lnTo>
                    <a:lnTo>
                      <a:pt x="4850" y="96"/>
                    </a:lnTo>
                    <a:lnTo>
                      <a:pt x="4816" y="101"/>
                    </a:lnTo>
                    <a:lnTo>
                      <a:pt x="4778" y="107"/>
                    </a:lnTo>
                    <a:lnTo>
                      <a:pt x="4740" y="112"/>
                    </a:lnTo>
                    <a:lnTo>
                      <a:pt x="4703" y="116"/>
                    </a:lnTo>
                    <a:lnTo>
                      <a:pt x="4663" y="116"/>
                    </a:lnTo>
                    <a:lnTo>
                      <a:pt x="4627" y="110"/>
                    </a:lnTo>
                    <a:lnTo>
                      <a:pt x="4591" y="96"/>
                    </a:lnTo>
                    <a:lnTo>
                      <a:pt x="4603" y="94"/>
                    </a:lnTo>
                    <a:lnTo>
                      <a:pt x="4614" y="91"/>
                    </a:lnTo>
                    <a:lnTo>
                      <a:pt x="4620" y="82"/>
                    </a:lnTo>
                    <a:lnTo>
                      <a:pt x="4621" y="69"/>
                    </a:lnTo>
                    <a:lnTo>
                      <a:pt x="4605" y="60"/>
                    </a:lnTo>
                    <a:lnTo>
                      <a:pt x="4589" y="58"/>
                    </a:lnTo>
                    <a:close/>
                    <a:moveTo>
                      <a:pt x="4697" y="55"/>
                    </a:moveTo>
                    <a:lnTo>
                      <a:pt x="4681" y="56"/>
                    </a:lnTo>
                    <a:lnTo>
                      <a:pt x="4663" y="60"/>
                    </a:lnTo>
                    <a:lnTo>
                      <a:pt x="4648" y="67"/>
                    </a:lnTo>
                    <a:lnTo>
                      <a:pt x="4639" y="76"/>
                    </a:lnTo>
                    <a:lnTo>
                      <a:pt x="4650" y="76"/>
                    </a:lnTo>
                    <a:lnTo>
                      <a:pt x="4663" y="78"/>
                    </a:lnTo>
                    <a:lnTo>
                      <a:pt x="4675" y="83"/>
                    </a:lnTo>
                    <a:lnTo>
                      <a:pt x="4690" y="85"/>
                    </a:lnTo>
                    <a:lnTo>
                      <a:pt x="4703" y="87"/>
                    </a:lnTo>
                    <a:lnTo>
                      <a:pt x="4713" y="83"/>
                    </a:lnTo>
                    <a:lnTo>
                      <a:pt x="4721" y="76"/>
                    </a:lnTo>
                    <a:lnTo>
                      <a:pt x="4724" y="60"/>
                    </a:lnTo>
                    <a:lnTo>
                      <a:pt x="4713" y="56"/>
                    </a:lnTo>
                    <a:lnTo>
                      <a:pt x="4697" y="55"/>
                    </a:lnTo>
                    <a:close/>
                    <a:moveTo>
                      <a:pt x="5011" y="42"/>
                    </a:moveTo>
                    <a:lnTo>
                      <a:pt x="4989" y="42"/>
                    </a:lnTo>
                    <a:lnTo>
                      <a:pt x="4969" y="47"/>
                    </a:lnTo>
                    <a:lnTo>
                      <a:pt x="4953" y="56"/>
                    </a:lnTo>
                    <a:lnTo>
                      <a:pt x="4941" y="71"/>
                    </a:lnTo>
                    <a:lnTo>
                      <a:pt x="4964" y="69"/>
                    </a:lnTo>
                    <a:lnTo>
                      <a:pt x="4987" y="69"/>
                    </a:lnTo>
                    <a:lnTo>
                      <a:pt x="5007" y="69"/>
                    </a:lnTo>
                    <a:lnTo>
                      <a:pt x="5027" y="65"/>
                    </a:lnTo>
                    <a:lnTo>
                      <a:pt x="5045" y="60"/>
                    </a:lnTo>
                    <a:lnTo>
                      <a:pt x="5060" y="47"/>
                    </a:lnTo>
                    <a:lnTo>
                      <a:pt x="5034" y="44"/>
                    </a:lnTo>
                    <a:lnTo>
                      <a:pt x="5011" y="42"/>
                    </a:lnTo>
                    <a:close/>
                    <a:moveTo>
                      <a:pt x="4897" y="0"/>
                    </a:moveTo>
                    <a:lnTo>
                      <a:pt x="5069" y="17"/>
                    </a:lnTo>
                    <a:lnTo>
                      <a:pt x="5240" y="40"/>
                    </a:lnTo>
                    <a:lnTo>
                      <a:pt x="5240" y="44"/>
                    </a:lnTo>
                    <a:lnTo>
                      <a:pt x="5236" y="47"/>
                    </a:lnTo>
                    <a:lnTo>
                      <a:pt x="5235" y="49"/>
                    </a:lnTo>
                    <a:lnTo>
                      <a:pt x="5235" y="51"/>
                    </a:lnTo>
                    <a:lnTo>
                      <a:pt x="5236" y="53"/>
                    </a:lnTo>
                    <a:lnTo>
                      <a:pt x="5238" y="53"/>
                    </a:lnTo>
                    <a:lnTo>
                      <a:pt x="5240" y="51"/>
                    </a:lnTo>
                    <a:lnTo>
                      <a:pt x="5240" y="49"/>
                    </a:lnTo>
                    <a:lnTo>
                      <a:pt x="5240" y="44"/>
                    </a:lnTo>
                    <a:lnTo>
                      <a:pt x="5247" y="53"/>
                    </a:lnTo>
                    <a:lnTo>
                      <a:pt x="5253" y="56"/>
                    </a:lnTo>
                    <a:lnTo>
                      <a:pt x="5256" y="56"/>
                    </a:lnTo>
                    <a:lnTo>
                      <a:pt x="5262" y="56"/>
                    </a:lnTo>
                    <a:lnTo>
                      <a:pt x="5267" y="56"/>
                    </a:lnTo>
                    <a:lnTo>
                      <a:pt x="5276" y="58"/>
                    </a:lnTo>
                    <a:lnTo>
                      <a:pt x="5269" y="67"/>
                    </a:lnTo>
                    <a:lnTo>
                      <a:pt x="5262" y="74"/>
                    </a:lnTo>
                    <a:lnTo>
                      <a:pt x="5254" y="82"/>
                    </a:lnTo>
                    <a:lnTo>
                      <a:pt x="5249" y="92"/>
                    </a:lnTo>
                    <a:lnTo>
                      <a:pt x="5247" y="107"/>
                    </a:lnTo>
                    <a:lnTo>
                      <a:pt x="5256" y="114"/>
                    </a:lnTo>
                    <a:lnTo>
                      <a:pt x="5269" y="114"/>
                    </a:lnTo>
                    <a:lnTo>
                      <a:pt x="5281" y="110"/>
                    </a:lnTo>
                    <a:lnTo>
                      <a:pt x="5294" y="105"/>
                    </a:lnTo>
                    <a:lnTo>
                      <a:pt x="5305" y="98"/>
                    </a:lnTo>
                    <a:lnTo>
                      <a:pt x="5316" y="92"/>
                    </a:lnTo>
                    <a:lnTo>
                      <a:pt x="5321" y="112"/>
                    </a:lnTo>
                    <a:lnTo>
                      <a:pt x="5330" y="123"/>
                    </a:lnTo>
                    <a:lnTo>
                      <a:pt x="5345" y="128"/>
                    </a:lnTo>
                    <a:lnTo>
                      <a:pt x="5363" y="127"/>
                    </a:lnTo>
                    <a:lnTo>
                      <a:pt x="5364" y="134"/>
                    </a:lnTo>
                    <a:lnTo>
                      <a:pt x="5366" y="138"/>
                    </a:lnTo>
                    <a:lnTo>
                      <a:pt x="5368" y="141"/>
                    </a:lnTo>
                    <a:lnTo>
                      <a:pt x="5370" y="143"/>
                    </a:lnTo>
                    <a:lnTo>
                      <a:pt x="5373" y="141"/>
                    </a:lnTo>
                    <a:lnTo>
                      <a:pt x="5377" y="138"/>
                    </a:lnTo>
                    <a:lnTo>
                      <a:pt x="5381" y="134"/>
                    </a:lnTo>
                    <a:lnTo>
                      <a:pt x="5384" y="141"/>
                    </a:lnTo>
                    <a:lnTo>
                      <a:pt x="5388" y="145"/>
                    </a:lnTo>
                    <a:lnTo>
                      <a:pt x="5390" y="148"/>
                    </a:lnTo>
                    <a:lnTo>
                      <a:pt x="5393" y="148"/>
                    </a:lnTo>
                    <a:lnTo>
                      <a:pt x="5395" y="147"/>
                    </a:lnTo>
                    <a:lnTo>
                      <a:pt x="5397" y="145"/>
                    </a:lnTo>
                    <a:lnTo>
                      <a:pt x="5399" y="141"/>
                    </a:lnTo>
                    <a:lnTo>
                      <a:pt x="5401" y="136"/>
                    </a:lnTo>
                    <a:lnTo>
                      <a:pt x="5402" y="130"/>
                    </a:lnTo>
                    <a:lnTo>
                      <a:pt x="5404" y="123"/>
                    </a:lnTo>
                    <a:lnTo>
                      <a:pt x="5404" y="118"/>
                    </a:lnTo>
                    <a:lnTo>
                      <a:pt x="5422" y="114"/>
                    </a:lnTo>
                    <a:lnTo>
                      <a:pt x="5435" y="116"/>
                    </a:lnTo>
                    <a:lnTo>
                      <a:pt x="5444" y="118"/>
                    </a:lnTo>
                    <a:lnTo>
                      <a:pt x="5451" y="123"/>
                    </a:lnTo>
                    <a:lnTo>
                      <a:pt x="5462" y="128"/>
                    </a:lnTo>
                    <a:lnTo>
                      <a:pt x="5476" y="136"/>
                    </a:lnTo>
                    <a:lnTo>
                      <a:pt x="5478" y="147"/>
                    </a:lnTo>
                    <a:lnTo>
                      <a:pt x="5480" y="143"/>
                    </a:lnTo>
                    <a:lnTo>
                      <a:pt x="5482" y="141"/>
                    </a:lnTo>
                    <a:lnTo>
                      <a:pt x="5482" y="139"/>
                    </a:lnTo>
                    <a:lnTo>
                      <a:pt x="5480" y="138"/>
                    </a:lnTo>
                    <a:lnTo>
                      <a:pt x="5478" y="136"/>
                    </a:lnTo>
                    <a:lnTo>
                      <a:pt x="5476" y="136"/>
                    </a:lnTo>
                    <a:lnTo>
                      <a:pt x="5494" y="127"/>
                    </a:lnTo>
                    <a:lnTo>
                      <a:pt x="5509" y="123"/>
                    </a:lnTo>
                    <a:lnTo>
                      <a:pt x="5520" y="121"/>
                    </a:lnTo>
                    <a:lnTo>
                      <a:pt x="5530" y="123"/>
                    </a:lnTo>
                    <a:lnTo>
                      <a:pt x="5541" y="127"/>
                    </a:lnTo>
                    <a:lnTo>
                      <a:pt x="5554" y="128"/>
                    </a:lnTo>
                    <a:lnTo>
                      <a:pt x="5570" y="128"/>
                    </a:lnTo>
                    <a:lnTo>
                      <a:pt x="5572" y="132"/>
                    </a:lnTo>
                    <a:lnTo>
                      <a:pt x="5574" y="134"/>
                    </a:lnTo>
                    <a:lnTo>
                      <a:pt x="5577" y="136"/>
                    </a:lnTo>
                    <a:lnTo>
                      <a:pt x="5583" y="136"/>
                    </a:lnTo>
                    <a:lnTo>
                      <a:pt x="5586" y="136"/>
                    </a:lnTo>
                    <a:lnTo>
                      <a:pt x="5592" y="134"/>
                    </a:lnTo>
                    <a:lnTo>
                      <a:pt x="5597" y="134"/>
                    </a:lnTo>
                    <a:lnTo>
                      <a:pt x="5592" y="143"/>
                    </a:lnTo>
                    <a:lnTo>
                      <a:pt x="5584" y="150"/>
                    </a:lnTo>
                    <a:lnTo>
                      <a:pt x="5579" y="152"/>
                    </a:lnTo>
                    <a:lnTo>
                      <a:pt x="5572" y="154"/>
                    </a:lnTo>
                    <a:lnTo>
                      <a:pt x="5566" y="156"/>
                    </a:lnTo>
                    <a:lnTo>
                      <a:pt x="5563" y="157"/>
                    </a:lnTo>
                    <a:lnTo>
                      <a:pt x="5563" y="165"/>
                    </a:lnTo>
                    <a:lnTo>
                      <a:pt x="5568" y="174"/>
                    </a:lnTo>
                    <a:lnTo>
                      <a:pt x="5577" y="190"/>
                    </a:lnTo>
                    <a:lnTo>
                      <a:pt x="5557" y="184"/>
                    </a:lnTo>
                    <a:lnTo>
                      <a:pt x="5543" y="174"/>
                    </a:lnTo>
                    <a:lnTo>
                      <a:pt x="5530" y="157"/>
                    </a:lnTo>
                    <a:lnTo>
                      <a:pt x="5521" y="150"/>
                    </a:lnTo>
                    <a:lnTo>
                      <a:pt x="5511" y="147"/>
                    </a:lnTo>
                    <a:lnTo>
                      <a:pt x="5500" y="147"/>
                    </a:lnTo>
                    <a:lnTo>
                      <a:pt x="5491" y="150"/>
                    </a:lnTo>
                    <a:lnTo>
                      <a:pt x="5483" y="156"/>
                    </a:lnTo>
                    <a:lnTo>
                      <a:pt x="5483" y="165"/>
                    </a:lnTo>
                    <a:lnTo>
                      <a:pt x="5489" y="175"/>
                    </a:lnTo>
                    <a:lnTo>
                      <a:pt x="5487" y="175"/>
                    </a:lnTo>
                    <a:lnTo>
                      <a:pt x="5483" y="177"/>
                    </a:lnTo>
                    <a:lnTo>
                      <a:pt x="5482" y="179"/>
                    </a:lnTo>
                    <a:lnTo>
                      <a:pt x="5482" y="183"/>
                    </a:lnTo>
                    <a:lnTo>
                      <a:pt x="5483" y="186"/>
                    </a:lnTo>
                    <a:lnTo>
                      <a:pt x="5471" y="183"/>
                    </a:lnTo>
                    <a:lnTo>
                      <a:pt x="5462" y="179"/>
                    </a:lnTo>
                    <a:lnTo>
                      <a:pt x="5449" y="175"/>
                    </a:lnTo>
                    <a:lnTo>
                      <a:pt x="5437" y="174"/>
                    </a:lnTo>
                    <a:lnTo>
                      <a:pt x="5420" y="177"/>
                    </a:lnTo>
                    <a:lnTo>
                      <a:pt x="5426" y="201"/>
                    </a:lnTo>
                    <a:lnTo>
                      <a:pt x="5435" y="217"/>
                    </a:lnTo>
                    <a:lnTo>
                      <a:pt x="5458" y="208"/>
                    </a:lnTo>
                    <a:lnTo>
                      <a:pt x="5480" y="206"/>
                    </a:lnTo>
                    <a:lnTo>
                      <a:pt x="5500" y="206"/>
                    </a:lnTo>
                    <a:lnTo>
                      <a:pt x="5520" y="208"/>
                    </a:lnTo>
                    <a:lnTo>
                      <a:pt x="5538" y="208"/>
                    </a:lnTo>
                    <a:lnTo>
                      <a:pt x="5539" y="226"/>
                    </a:lnTo>
                    <a:lnTo>
                      <a:pt x="5539" y="239"/>
                    </a:lnTo>
                    <a:lnTo>
                      <a:pt x="5536" y="248"/>
                    </a:lnTo>
                    <a:lnTo>
                      <a:pt x="5530" y="255"/>
                    </a:lnTo>
                    <a:lnTo>
                      <a:pt x="5525" y="258"/>
                    </a:lnTo>
                    <a:lnTo>
                      <a:pt x="5521" y="266"/>
                    </a:lnTo>
                    <a:lnTo>
                      <a:pt x="5520" y="273"/>
                    </a:lnTo>
                    <a:lnTo>
                      <a:pt x="5521" y="285"/>
                    </a:lnTo>
                    <a:lnTo>
                      <a:pt x="5511" y="289"/>
                    </a:lnTo>
                    <a:lnTo>
                      <a:pt x="5502" y="287"/>
                    </a:lnTo>
                    <a:lnTo>
                      <a:pt x="5494" y="284"/>
                    </a:lnTo>
                    <a:lnTo>
                      <a:pt x="5487" y="282"/>
                    </a:lnTo>
                    <a:lnTo>
                      <a:pt x="5478" y="284"/>
                    </a:lnTo>
                    <a:lnTo>
                      <a:pt x="5476" y="271"/>
                    </a:lnTo>
                    <a:lnTo>
                      <a:pt x="5480" y="262"/>
                    </a:lnTo>
                    <a:lnTo>
                      <a:pt x="5482" y="251"/>
                    </a:lnTo>
                    <a:lnTo>
                      <a:pt x="5482" y="240"/>
                    </a:lnTo>
                    <a:lnTo>
                      <a:pt x="5476" y="242"/>
                    </a:lnTo>
                    <a:lnTo>
                      <a:pt x="5474" y="244"/>
                    </a:lnTo>
                    <a:lnTo>
                      <a:pt x="5471" y="248"/>
                    </a:lnTo>
                    <a:lnTo>
                      <a:pt x="5469" y="251"/>
                    </a:lnTo>
                    <a:lnTo>
                      <a:pt x="5465" y="253"/>
                    </a:lnTo>
                    <a:lnTo>
                      <a:pt x="5464" y="244"/>
                    </a:lnTo>
                    <a:lnTo>
                      <a:pt x="5460" y="246"/>
                    </a:lnTo>
                    <a:lnTo>
                      <a:pt x="5460" y="248"/>
                    </a:lnTo>
                    <a:lnTo>
                      <a:pt x="5460" y="251"/>
                    </a:lnTo>
                    <a:lnTo>
                      <a:pt x="5460" y="253"/>
                    </a:lnTo>
                    <a:lnTo>
                      <a:pt x="5464" y="253"/>
                    </a:lnTo>
                    <a:lnTo>
                      <a:pt x="5465" y="253"/>
                    </a:lnTo>
                    <a:lnTo>
                      <a:pt x="5464" y="267"/>
                    </a:lnTo>
                    <a:lnTo>
                      <a:pt x="5458" y="273"/>
                    </a:lnTo>
                    <a:lnTo>
                      <a:pt x="5453" y="275"/>
                    </a:lnTo>
                    <a:lnTo>
                      <a:pt x="5446" y="275"/>
                    </a:lnTo>
                    <a:lnTo>
                      <a:pt x="5438" y="275"/>
                    </a:lnTo>
                    <a:lnTo>
                      <a:pt x="5431" y="276"/>
                    </a:lnTo>
                    <a:lnTo>
                      <a:pt x="5426" y="282"/>
                    </a:lnTo>
                    <a:lnTo>
                      <a:pt x="5428" y="294"/>
                    </a:lnTo>
                    <a:lnTo>
                      <a:pt x="5431" y="302"/>
                    </a:lnTo>
                    <a:lnTo>
                      <a:pt x="5438" y="307"/>
                    </a:lnTo>
                    <a:lnTo>
                      <a:pt x="5444" y="311"/>
                    </a:lnTo>
                    <a:lnTo>
                      <a:pt x="5449" y="318"/>
                    </a:lnTo>
                    <a:lnTo>
                      <a:pt x="5449" y="331"/>
                    </a:lnTo>
                    <a:lnTo>
                      <a:pt x="5417" y="338"/>
                    </a:lnTo>
                    <a:lnTo>
                      <a:pt x="5415" y="309"/>
                    </a:lnTo>
                    <a:lnTo>
                      <a:pt x="5411" y="289"/>
                    </a:lnTo>
                    <a:lnTo>
                      <a:pt x="5404" y="276"/>
                    </a:lnTo>
                    <a:lnTo>
                      <a:pt x="5391" y="269"/>
                    </a:lnTo>
                    <a:lnTo>
                      <a:pt x="5372" y="262"/>
                    </a:lnTo>
                    <a:lnTo>
                      <a:pt x="5375" y="258"/>
                    </a:lnTo>
                    <a:lnTo>
                      <a:pt x="5375" y="257"/>
                    </a:lnTo>
                    <a:lnTo>
                      <a:pt x="5375" y="255"/>
                    </a:lnTo>
                    <a:lnTo>
                      <a:pt x="5375" y="253"/>
                    </a:lnTo>
                    <a:lnTo>
                      <a:pt x="5373" y="253"/>
                    </a:lnTo>
                    <a:lnTo>
                      <a:pt x="5372" y="255"/>
                    </a:lnTo>
                    <a:lnTo>
                      <a:pt x="5372" y="257"/>
                    </a:lnTo>
                    <a:lnTo>
                      <a:pt x="5372" y="262"/>
                    </a:lnTo>
                    <a:lnTo>
                      <a:pt x="5363" y="264"/>
                    </a:lnTo>
                    <a:lnTo>
                      <a:pt x="5361" y="258"/>
                    </a:lnTo>
                    <a:lnTo>
                      <a:pt x="5359" y="258"/>
                    </a:lnTo>
                    <a:lnTo>
                      <a:pt x="5357" y="258"/>
                    </a:lnTo>
                    <a:lnTo>
                      <a:pt x="5357" y="258"/>
                    </a:lnTo>
                    <a:lnTo>
                      <a:pt x="5357" y="260"/>
                    </a:lnTo>
                    <a:lnTo>
                      <a:pt x="5357" y="262"/>
                    </a:lnTo>
                    <a:lnTo>
                      <a:pt x="5359" y="264"/>
                    </a:lnTo>
                    <a:lnTo>
                      <a:pt x="5363" y="264"/>
                    </a:lnTo>
                    <a:lnTo>
                      <a:pt x="5357" y="275"/>
                    </a:lnTo>
                    <a:lnTo>
                      <a:pt x="5357" y="287"/>
                    </a:lnTo>
                    <a:lnTo>
                      <a:pt x="5361" y="298"/>
                    </a:lnTo>
                    <a:lnTo>
                      <a:pt x="5368" y="303"/>
                    </a:lnTo>
                    <a:lnTo>
                      <a:pt x="5379" y="305"/>
                    </a:lnTo>
                    <a:lnTo>
                      <a:pt x="5393" y="300"/>
                    </a:lnTo>
                    <a:lnTo>
                      <a:pt x="5391" y="313"/>
                    </a:lnTo>
                    <a:lnTo>
                      <a:pt x="5384" y="320"/>
                    </a:lnTo>
                    <a:lnTo>
                      <a:pt x="5377" y="323"/>
                    </a:lnTo>
                    <a:lnTo>
                      <a:pt x="5366" y="322"/>
                    </a:lnTo>
                    <a:lnTo>
                      <a:pt x="5355" y="320"/>
                    </a:lnTo>
                    <a:lnTo>
                      <a:pt x="5345" y="320"/>
                    </a:lnTo>
                    <a:lnTo>
                      <a:pt x="5346" y="300"/>
                    </a:lnTo>
                    <a:lnTo>
                      <a:pt x="5345" y="285"/>
                    </a:lnTo>
                    <a:lnTo>
                      <a:pt x="5339" y="276"/>
                    </a:lnTo>
                    <a:lnTo>
                      <a:pt x="5330" y="271"/>
                    </a:lnTo>
                    <a:lnTo>
                      <a:pt x="5319" y="269"/>
                    </a:lnTo>
                    <a:lnTo>
                      <a:pt x="5307" y="269"/>
                    </a:lnTo>
                    <a:lnTo>
                      <a:pt x="5294" y="271"/>
                    </a:lnTo>
                    <a:lnTo>
                      <a:pt x="5281" y="271"/>
                    </a:lnTo>
                    <a:lnTo>
                      <a:pt x="5269" y="271"/>
                    </a:lnTo>
                    <a:lnTo>
                      <a:pt x="5272" y="291"/>
                    </a:lnTo>
                    <a:lnTo>
                      <a:pt x="5281" y="298"/>
                    </a:lnTo>
                    <a:lnTo>
                      <a:pt x="5294" y="298"/>
                    </a:lnTo>
                    <a:lnTo>
                      <a:pt x="5309" y="298"/>
                    </a:lnTo>
                    <a:lnTo>
                      <a:pt x="5321" y="298"/>
                    </a:lnTo>
                    <a:lnTo>
                      <a:pt x="5334" y="300"/>
                    </a:lnTo>
                    <a:lnTo>
                      <a:pt x="5336" y="313"/>
                    </a:lnTo>
                    <a:lnTo>
                      <a:pt x="5334" y="318"/>
                    </a:lnTo>
                    <a:lnTo>
                      <a:pt x="5330" y="320"/>
                    </a:lnTo>
                    <a:lnTo>
                      <a:pt x="5325" y="318"/>
                    </a:lnTo>
                    <a:lnTo>
                      <a:pt x="5319" y="316"/>
                    </a:lnTo>
                    <a:lnTo>
                      <a:pt x="5312" y="316"/>
                    </a:lnTo>
                    <a:lnTo>
                      <a:pt x="5307" y="320"/>
                    </a:lnTo>
                    <a:lnTo>
                      <a:pt x="5303" y="327"/>
                    </a:lnTo>
                    <a:lnTo>
                      <a:pt x="5312" y="341"/>
                    </a:lnTo>
                    <a:lnTo>
                      <a:pt x="5325" y="349"/>
                    </a:lnTo>
                    <a:lnTo>
                      <a:pt x="5341" y="352"/>
                    </a:lnTo>
                    <a:lnTo>
                      <a:pt x="5359" y="354"/>
                    </a:lnTo>
                    <a:lnTo>
                      <a:pt x="5377" y="354"/>
                    </a:lnTo>
                    <a:lnTo>
                      <a:pt x="5395" y="352"/>
                    </a:lnTo>
                    <a:lnTo>
                      <a:pt x="5411" y="354"/>
                    </a:lnTo>
                    <a:lnTo>
                      <a:pt x="5426" y="359"/>
                    </a:lnTo>
                    <a:lnTo>
                      <a:pt x="5438" y="368"/>
                    </a:lnTo>
                    <a:lnTo>
                      <a:pt x="5447" y="383"/>
                    </a:lnTo>
                    <a:lnTo>
                      <a:pt x="5460" y="379"/>
                    </a:lnTo>
                    <a:lnTo>
                      <a:pt x="5473" y="379"/>
                    </a:lnTo>
                    <a:lnTo>
                      <a:pt x="5487" y="377"/>
                    </a:lnTo>
                    <a:lnTo>
                      <a:pt x="5500" y="376"/>
                    </a:lnTo>
                    <a:lnTo>
                      <a:pt x="5509" y="370"/>
                    </a:lnTo>
                    <a:lnTo>
                      <a:pt x="5514" y="359"/>
                    </a:lnTo>
                    <a:lnTo>
                      <a:pt x="5518" y="361"/>
                    </a:lnTo>
                    <a:lnTo>
                      <a:pt x="5521" y="363"/>
                    </a:lnTo>
                    <a:lnTo>
                      <a:pt x="5523" y="367"/>
                    </a:lnTo>
                    <a:lnTo>
                      <a:pt x="5525" y="372"/>
                    </a:lnTo>
                    <a:lnTo>
                      <a:pt x="5525" y="379"/>
                    </a:lnTo>
                    <a:lnTo>
                      <a:pt x="5521" y="381"/>
                    </a:lnTo>
                    <a:lnTo>
                      <a:pt x="5520" y="383"/>
                    </a:lnTo>
                    <a:lnTo>
                      <a:pt x="5520" y="386"/>
                    </a:lnTo>
                    <a:lnTo>
                      <a:pt x="5521" y="388"/>
                    </a:lnTo>
                    <a:lnTo>
                      <a:pt x="5523" y="390"/>
                    </a:lnTo>
                    <a:lnTo>
                      <a:pt x="5527" y="390"/>
                    </a:lnTo>
                    <a:lnTo>
                      <a:pt x="5525" y="394"/>
                    </a:lnTo>
                    <a:lnTo>
                      <a:pt x="5523" y="395"/>
                    </a:lnTo>
                    <a:lnTo>
                      <a:pt x="5521" y="399"/>
                    </a:lnTo>
                    <a:lnTo>
                      <a:pt x="5518" y="401"/>
                    </a:lnTo>
                    <a:lnTo>
                      <a:pt x="5516" y="403"/>
                    </a:lnTo>
                    <a:lnTo>
                      <a:pt x="5514" y="405"/>
                    </a:lnTo>
                    <a:lnTo>
                      <a:pt x="5512" y="408"/>
                    </a:lnTo>
                    <a:lnTo>
                      <a:pt x="5512" y="414"/>
                    </a:lnTo>
                    <a:lnTo>
                      <a:pt x="5500" y="415"/>
                    </a:lnTo>
                    <a:lnTo>
                      <a:pt x="5483" y="414"/>
                    </a:lnTo>
                    <a:lnTo>
                      <a:pt x="5467" y="410"/>
                    </a:lnTo>
                    <a:lnTo>
                      <a:pt x="5447" y="408"/>
                    </a:lnTo>
                    <a:lnTo>
                      <a:pt x="5428" y="408"/>
                    </a:lnTo>
                    <a:lnTo>
                      <a:pt x="5410" y="414"/>
                    </a:lnTo>
                    <a:lnTo>
                      <a:pt x="5393" y="426"/>
                    </a:lnTo>
                    <a:lnTo>
                      <a:pt x="5411" y="435"/>
                    </a:lnTo>
                    <a:lnTo>
                      <a:pt x="5431" y="441"/>
                    </a:lnTo>
                    <a:lnTo>
                      <a:pt x="5455" y="444"/>
                    </a:lnTo>
                    <a:lnTo>
                      <a:pt x="5476" y="444"/>
                    </a:lnTo>
                    <a:lnTo>
                      <a:pt x="5496" y="441"/>
                    </a:lnTo>
                    <a:lnTo>
                      <a:pt x="5512" y="433"/>
                    </a:lnTo>
                    <a:lnTo>
                      <a:pt x="5521" y="423"/>
                    </a:lnTo>
                    <a:lnTo>
                      <a:pt x="5525" y="424"/>
                    </a:lnTo>
                    <a:lnTo>
                      <a:pt x="5529" y="428"/>
                    </a:lnTo>
                    <a:lnTo>
                      <a:pt x="5530" y="432"/>
                    </a:lnTo>
                    <a:lnTo>
                      <a:pt x="5534" y="433"/>
                    </a:lnTo>
                    <a:lnTo>
                      <a:pt x="5536" y="437"/>
                    </a:lnTo>
                    <a:lnTo>
                      <a:pt x="5539" y="439"/>
                    </a:lnTo>
                    <a:lnTo>
                      <a:pt x="5545" y="439"/>
                    </a:lnTo>
                    <a:lnTo>
                      <a:pt x="5550" y="437"/>
                    </a:lnTo>
                    <a:lnTo>
                      <a:pt x="5568" y="450"/>
                    </a:lnTo>
                    <a:lnTo>
                      <a:pt x="5588" y="455"/>
                    </a:lnTo>
                    <a:lnTo>
                      <a:pt x="5612" y="459"/>
                    </a:lnTo>
                    <a:lnTo>
                      <a:pt x="5635" y="460"/>
                    </a:lnTo>
                    <a:lnTo>
                      <a:pt x="5660" y="460"/>
                    </a:lnTo>
                    <a:lnTo>
                      <a:pt x="5682" y="464"/>
                    </a:lnTo>
                    <a:lnTo>
                      <a:pt x="5675" y="486"/>
                    </a:lnTo>
                    <a:lnTo>
                      <a:pt x="5666" y="504"/>
                    </a:lnTo>
                    <a:lnTo>
                      <a:pt x="5657" y="516"/>
                    </a:lnTo>
                    <a:lnTo>
                      <a:pt x="5646" y="525"/>
                    </a:lnTo>
                    <a:lnTo>
                      <a:pt x="5637" y="534"/>
                    </a:lnTo>
                    <a:lnTo>
                      <a:pt x="5630" y="545"/>
                    </a:lnTo>
                    <a:lnTo>
                      <a:pt x="5626" y="556"/>
                    </a:lnTo>
                    <a:lnTo>
                      <a:pt x="5626" y="570"/>
                    </a:lnTo>
                    <a:lnTo>
                      <a:pt x="5630" y="590"/>
                    </a:lnTo>
                    <a:lnTo>
                      <a:pt x="5633" y="596"/>
                    </a:lnTo>
                    <a:lnTo>
                      <a:pt x="5639" y="596"/>
                    </a:lnTo>
                    <a:lnTo>
                      <a:pt x="5644" y="592"/>
                    </a:lnTo>
                    <a:lnTo>
                      <a:pt x="5651" y="589"/>
                    </a:lnTo>
                    <a:lnTo>
                      <a:pt x="5658" y="587"/>
                    </a:lnTo>
                    <a:lnTo>
                      <a:pt x="5666" y="594"/>
                    </a:lnTo>
                    <a:lnTo>
                      <a:pt x="5666" y="608"/>
                    </a:lnTo>
                    <a:lnTo>
                      <a:pt x="5662" y="619"/>
                    </a:lnTo>
                    <a:lnTo>
                      <a:pt x="5657" y="628"/>
                    </a:lnTo>
                    <a:lnTo>
                      <a:pt x="5649" y="635"/>
                    </a:lnTo>
                    <a:lnTo>
                      <a:pt x="5646" y="646"/>
                    </a:lnTo>
                    <a:lnTo>
                      <a:pt x="5648" y="661"/>
                    </a:lnTo>
                    <a:lnTo>
                      <a:pt x="5644" y="664"/>
                    </a:lnTo>
                    <a:lnTo>
                      <a:pt x="5640" y="668"/>
                    </a:lnTo>
                    <a:lnTo>
                      <a:pt x="5635" y="672"/>
                    </a:lnTo>
                    <a:lnTo>
                      <a:pt x="5630" y="675"/>
                    </a:lnTo>
                    <a:lnTo>
                      <a:pt x="5624" y="677"/>
                    </a:lnTo>
                    <a:lnTo>
                      <a:pt x="5630" y="682"/>
                    </a:lnTo>
                    <a:lnTo>
                      <a:pt x="5639" y="682"/>
                    </a:lnTo>
                    <a:lnTo>
                      <a:pt x="5649" y="681"/>
                    </a:lnTo>
                    <a:lnTo>
                      <a:pt x="5658" y="681"/>
                    </a:lnTo>
                    <a:lnTo>
                      <a:pt x="5671" y="688"/>
                    </a:lnTo>
                    <a:lnTo>
                      <a:pt x="5685" y="691"/>
                    </a:lnTo>
                    <a:lnTo>
                      <a:pt x="5700" y="695"/>
                    </a:lnTo>
                    <a:lnTo>
                      <a:pt x="5713" y="700"/>
                    </a:lnTo>
                    <a:lnTo>
                      <a:pt x="5718" y="731"/>
                    </a:lnTo>
                    <a:lnTo>
                      <a:pt x="5613" y="738"/>
                    </a:lnTo>
                    <a:lnTo>
                      <a:pt x="5514" y="744"/>
                    </a:lnTo>
                    <a:lnTo>
                      <a:pt x="5419" y="747"/>
                    </a:lnTo>
                    <a:lnTo>
                      <a:pt x="5325" y="751"/>
                    </a:lnTo>
                    <a:lnTo>
                      <a:pt x="5233" y="754"/>
                    </a:lnTo>
                    <a:lnTo>
                      <a:pt x="5141" y="758"/>
                    </a:lnTo>
                    <a:lnTo>
                      <a:pt x="5045" y="764"/>
                    </a:lnTo>
                    <a:lnTo>
                      <a:pt x="4948" y="771"/>
                    </a:lnTo>
                    <a:lnTo>
                      <a:pt x="4843" y="782"/>
                    </a:lnTo>
                    <a:lnTo>
                      <a:pt x="4733" y="796"/>
                    </a:lnTo>
                    <a:lnTo>
                      <a:pt x="4737" y="789"/>
                    </a:lnTo>
                    <a:lnTo>
                      <a:pt x="4739" y="783"/>
                    </a:lnTo>
                    <a:lnTo>
                      <a:pt x="4739" y="780"/>
                    </a:lnTo>
                    <a:lnTo>
                      <a:pt x="4737" y="776"/>
                    </a:lnTo>
                    <a:lnTo>
                      <a:pt x="4733" y="776"/>
                    </a:lnTo>
                    <a:lnTo>
                      <a:pt x="4730" y="776"/>
                    </a:lnTo>
                    <a:lnTo>
                      <a:pt x="4722" y="776"/>
                    </a:lnTo>
                    <a:lnTo>
                      <a:pt x="4713" y="780"/>
                    </a:lnTo>
                    <a:lnTo>
                      <a:pt x="4712" y="774"/>
                    </a:lnTo>
                    <a:lnTo>
                      <a:pt x="4710" y="773"/>
                    </a:lnTo>
                    <a:lnTo>
                      <a:pt x="4706" y="773"/>
                    </a:lnTo>
                    <a:lnTo>
                      <a:pt x="4703" y="773"/>
                    </a:lnTo>
                    <a:lnTo>
                      <a:pt x="4699" y="774"/>
                    </a:lnTo>
                    <a:lnTo>
                      <a:pt x="4697" y="778"/>
                    </a:lnTo>
                    <a:lnTo>
                      <a:pt x="4697" y="782"/>
                    </a:lnTo>
                    <a:lnTo>
                      <a:pt x="4693" y="782"/>
                    </a:lnTo>
                    <a:lnTo>
                      <a:pt x="4690" y="782"/>
                    </a:lnTo>
                    <a:lnTo>
                      <a:pt x="4688" y="780"/>
                    </a:lnTo>
                    <a:lnTo>
                      <a:pt x="4684" y="778"/>
                    </a:lnTo>
                    <a:lnTo>
                      <a:pt x="4683" y="776"/>
                    </a:lnTo>
                    <a:lnTo>
                      <a:pt x="4679" y="774"/>
                    </a:lnTo>
                    <a:lnTo>
                      <a:pt x="4677" y="771"/>
                    </a:lnTo>
                    <a:lnTo>
                      <a:pt x="4675" y="769"/>
                    </a:lnTo>
                    <a:lnTo>
                      <a:pt x="4674" y="769"/>
                    </a:lnTo>
                    <a:lnTo>
                      <a:pt x="4672" y="771"/>
                    </a:lnTo>
                    <a:lnTo>
                      <a:pt x="4674" y="773"/>
                    </a:lnTo>
                    <a:lnTo>
                      <a:pt x="4674" y="774"/>
                    </a:lnTo>
                    <a:lnTo>
                      <a:pt x="4675" y="776"/>
                    </a:lnTo>
                    <a:lnTo>
                      <a:pt x="4679" y="774"/>
                    </a:lnTo>
                    <a:lnTo>
                      <a:pt x="4630" y="787"/>
                    </a:lnTo>
                    <a:lnTo>
                      <a:pt x="4582" y="792"/>
                    </a:lnTo>
                    <a:lnTo>
                      <a:pt x="4531" y="796"/>
                    </a:lnTo>
                    <a:lnTo>
                      <a:pt x="4481" y="796"/>
                    </a:lnTo>
                    <a:lnTo>
                      <a:pt x="4419" y="800"/>
                    </a:lnTo>
                    <a:lnTo>
                      <a:pt x="4358" y="801"/>
                    </a:lnTo>
                    <a:lnTo>
                      <a:pt x="4297" y="801"/>
                    </a:lnTo>
                    <a:lnTo>
                      <a:pt x="4235" y="798"/>
                    </a:lnTo>
                    <a:lnTo>
                      <a:pt x="4235" y="794"/>
                    </a:lnTo>
                    <a:lnTo>
                      <a:pt x="4237" y="792"/>
                    </a:lnTo>
                    <a:lnTo>
                      <a:pt x="4223" y="803"/>
                    </a:lnTo>
                    <a:lnTo>
                      <a:pt x="4205" y="809"/>
                    </a:lnTo>
                    <a:lnTo>
                      <a:pt x="4185" y="812"/>
                    </a:lnTo>
                    <a:lnTo>
                      <a:pt x="4163" y="812"/>
                    </a:lnTo>
                    <a:lnTo>
                      <a:pt x="4143" y="812"/>
                    </a:lnTo>
                    <a:lnTo>
                      <a:pt x="4125" y="812"/>
                    </a:lnTo>
                    <a:lnTo>
                      <a:pt x="4055" y="816"/>
                    </a:lnTo>
                    <a:lnTo>
                      <a:pt x="3985" y="821"/>
                    </a:lnTo>
                    <a:lnTo>
                      <a:pt x="3914" y="827"/>
                    </a:lnTo>
                    <a:lnTo>
                      <a:pt x="3860" y="827"/>
                    </a:lnTo>
                    <a:lnTo>
                      <a:pt x="3806" y="828"/>
                    </a:lnTo>
                    <a:lnTo>
                      <a:pt x="3752" y="832"/>
                    </a:lnTo>
                    <a:lnTo>
                      <a:pt x="3700" y="841"/>
                    </a:lnTo>
                    <a:lnTo>
                      <a:pt x="3701" y="856"/>
                    </a:lnTo>
                    <a:lnTo>
                      <a:pt x="3709" y="866"/>
                    </a:lnTo>
                    <a:lnTo>
                      <a:pt x="3720" y="872"/>
                    </a:lnTo>
                    <a:lnTo>
                      <a:pt x="3732" y="875"/>
                    </a:lnTo>
                    <a:lnTo>
                      <a:pt x="3748" y="875"/>
                    </a:lnTo>
                    <a:lnTo>
                      <a:pt x="3765" y="874"/>
                    </a:lnTo>
                    <a:lnTo>
                      <a:pt x="3779" y="870"/>
                    </a:lnTo>
                    <a:lnTo>
                      <a:pt x="3790" y="868"/>
                    </a:lnTo>
                    <a:lnTo>
                      <a:pt x="3830" y="859"/>
                    </a:lnTo>
                    <a:lnTo>
                      <a:pt x="3871" y="856"/>
                    </a:lnTo>
                    <a:lnTo>
                      <a:pt x="3911" y="861"/>
                    </a:lnTo>
                    <a:lnTo>
                      <a:pt x="3903" y="861"/>
                    </a:lnTo>
                    <a:lnTo>
                      <a:pt x="3898" y="863"/>
                    </a:lnTo>
                    <a:lnTo>
                      <a:pt x="3893" y="866"/>
                    </a:lnTo>
                    <a:lnTo>
                      <a:pt x="3887" y="872"/>
                    </a:lnTo>
                    <a:lnTo>
                      <a:pt x="3898" y="875"/>
                    </a:lnTo>
                    <a:lnTo>
                      <a:pt x="3907" y="872"/>
                    </a:lnTo>
                    <a:lnTo>
                      <a:pt x="3918" y="866"/>
                    </a:lnTo>
                    <a:lnTo>
                      <a:pt x="3927" y="861"/>
                    </a:lnTo>
                    <a:lnTo>
                      <a:pt x="3949" y="852"/>
                    </a:lnTo>
                    <a:lnTo>
                      <a:pt x="3970" y="848"/>
                    </a:lnTo>
                    <a:lnTo>
                      <a:pt x="3994" y="848"/>
                    </a:lnTo>
                    <a:lnTo>
                      <a:pt x="3985" y="859"/>
                    </a:lnTo>
                    <a:lnTo>
                      <a:pt x="3974" y="865"/>
                    </a:lnTo>
                    <a:lnTo>
                      <a:pt x="3961" y="868"/>
                    </a:lnTo>
                    <a:lnTo>
                      <a:pt x="3949" y="866"/>
                    </a:lnTo>
                    <a:lnTo>
                      <a:pt x="3954" y="875"/>
                    </a:lnTo>
                    <a:lnTo>
                      <a:pt x="3959" y="888"/>
                    </a:lnTo>
                    <a:lnTo>
                      <a:pt x="3965" y="901"/>
                    </a:lnTo>
                    <a:lnTo>
                      <a:pt x="3967" y="913"/>
                    </a:lnTo>
                    <a:lnTo>
                      <a:pt x="3965" y="924"/>
                    </a:lnTo>
                    <a:lnTo>
                      <a:pt x="3956" y="931"/>
                    </a:lnTo>
                    <a:lnTo>
                      <a:pt x="3947" y="933"/>
                    </a:lnTo>
                    <a:lnTo>
                      <a:pt x="3936" y="933"/>
                    </a:lnTo>
                    <a:lnTo>
                      <a:pt x="3925" y="935"/>
                    </a:lnTo>
                    <a:lnTo>
                      <a:pt x="3918" y="944"/>
                    </a:lnTo>
                    <a:lnTo>
                      <a:pt x="3949" y="955"/>
                    </a:lnTo>
                    <a:lnTo>
                      <a:pt x="3981" y="958"/>
                    </a:lnTo>
                    <a:lnTo>
                      <a:pt x="4017" y="960"/>
                    </a:lnTo>
                    <a:lnTo>
                      <a:pt x="4053" y="958"/>
                    </a:lnTo>
                    <a:lnTo>
                      <a:pt x="4091" y="953"/>
                    </a:lnTo>
                    <a:lnTo>
                      <a:pt x="4124" y="946"/>
                    </a:lnTo>
                    <a:lnTo>
                      <a:pt x="4154" y="939"/>
                    </a:lnTo>
                    <a:lnTo>
                      <a:pt x="4151" y="920"/>
                    </a:lnTo>
                    <a:lnTo>
                      <a:pt x="4152" y="906"/>
                    </a:lnTo>
                    <a:lnTo>
                      <a:pt x="4156" y="893"/>
                    </a:lnTo>
                    <a:lnTo>
                      <a:pt x="4160" y="879"/>
                    </a:lnTo>
                    <a:lnTo>
                      <a:pt x="4163" y="863"/>
                    </a:lnTo>
                    <a:lnTo>
                      <a:pt x="4165" y="859"/>
                    </a:lnTo>
                    <a:lnTo>
                      <a:pt x="4165" y="856"/>
                    </a:lnTo>
                    <a:lnTo>
                      <a:pt x="4165" y="852"/>
                    </a:lnTo>
                    <a:lnTo>
                      <a:pt x="4165" y="848"/>
                    </a:lnTo>
                    <a:lnTo>
                      <a:pt x="4165" y="845"/>
                    </a:lnTo>
                    <a:lnTo>
                      <a:pt x="4163" y="843"/>
                    </a:lnTo>
                    <a:lnTo>
                      <a:pt x="4161" y="841"/>
                    </a:lnTo>
                    <a:lnTo>
                      <a:pt x="4158" y="841"/>
                    </a:lnTo>
                    <a:lnTo>
                      <a:pt x="4154" y="843"/>
                    </a:lnTo>
                    <a:lnTo>
                      <a:pt x="4147" y="845"/>
                    </a:lnTo>
                    <a:lnTo>
                      <a:pt x="4174" y="834"/>
                    </a:lnTo>
                    <a:lnTo>
                      <a:pt x="4201" y="828"/>
                    </a:lnTo>
                    <a:lnTo>
                      <a:pt x="4232" y="827"/>
                    </a:lnTo>
                    <a:lnTo>
                      <a:pt x="4262" y="827"/>
                    </a:lnTo>
                    <a:lnTo>
                      <a:pt x="4291" y="828"/>
                    </a:lnTo>
                    <a:lnTo>
                      <a:pt x="4318" y="828"/>
                    </a:lnTo>
                    <a:lnTo>
                      <a:pt x="4322" y="839"/>
                    </a:lnTo>
                    <a:lnTo>
                      <a:pt x="4327" y="847"/>
                    </a:lnTo>
                    <a:lnTo>
                      <a:pt x="4338" y="850"/>
                    </a:lnTo>
                    <a:lnTo>
                      <a:pt x="4349" y="852"/>
                    </a:lnTo>
                    <a:lnTo>
                      <a:pt x="4362" y="850"/>
                    </a:lnTo>
                    <a:lnTo>
                      <a:pt x="4371" y="847"/>
                    </a:lnTo>
                    <a:lnTo>
                      <a:pt x="4389" y="839"/>
                    </a:lnTo>
                    <a:lnTo>
                      <a:pt x="4403" y="832"/>
                    </a:lnTo>
                    <a:lnTo>
                      <a:pt x="4416" y="827"/>
                    </a:lnTo>
                    <a:lnTo>
                      <a:pt x="4428" y="825"/>
                    </a:lnTo>
                    <a:lnTo>
                      <a:pt x="4443" y="832"/>
                    </a:lnTo>
                    <a:lnTo>
                      <a:pt x="4455" y="843"/>
                    </a:lnTo>
                    <a:lnTo>
                      <a:pt x="4466" y="848"/>
                    </a:lnTo>
                    <a:lnTo>
                      <a:pt x="4475" y="850"/>
                    </a:lnTo>
                    <a:lnTo>
                      <a:pt x="4486" y="848"/>
                    </a:lnTo>
                    <a:lnTo>
                      <a:pt x="4502" y="841"/>
                    </a:lnTo>
                    <a:lnTo>
                      <a:pt x="4515" y="836"/>
                    </a:lnTo>
                    <a:lnTo>
                      <a:pt x="4529" y="830"/>
                    </a:lnTo>
                    <a:lnTo>
                      <a:pt x="4540" y="823"/>
                    </a:lnTo>
                    <a:lnTo>
                      <a:pt x="4546" y="812"/>
                    </a:lnTo>
                    <a:lnTo>
                      <a:pt x="4565" y="823"/>
                    </a:lnTo>
                    <a:lnTo>
                      <a:pt x="4587" y="828"/>
                    </a:lnTo>
                    <a:lnTo>
                      <a:pt x="4611" y="827"/>
                    </a:lnTo>
                    <a:lnTo>
                      <a:pt x="4638" y="823"/>
                    </a:lnTo>
                    <a:lnTo>
                      <a:pt x="4663" y="818"/>
                    </a:lnTo>
                    <a:lnTo>
                      <a:pt x="4690" y="814"/>
                    </a:lnTo>
                    <a:lnTo>
                      <a:pt x="4713" y="814"/>
                    </a:lnTo>
                    <a:lnTo>
                      <a:pt x="4735" y="818"/>
                    </a:lnTo>
                    <a:lnTo>
                      <a:pt x="4735" y="821"/>
                    </a:lnTo>
                    <a:lnTo>
                      <a:pt x="4731" y="827"/>
                    </a:lnTo>
                    <a:lnTo>
                      <a:pt x="4728" y="828"/>
                    </a:lnTo>
                    <a:lnTo>
                      <a:pt x="4724" y="830"/>
                    </a:lnTo>
                    <a:lnTo>
                      <a:pt x="4719" y="832"/>
                    </a:lnTo>
                    <a:lnTo>
                      <a:pt x="4713" y="832"/>
                    </a:lnTo>
                    <a:lnTo>
                      <a:pt x="4722" y="841"/>
                    </a:lnTo>
                    <a:lnTo>
                      <a:pt x="4737" y="848"/>
                    </a:lnTo>
                    <a:lnTo>
                      <a:pt x="4753" y="852"/>
                    </a:lnTo>
                    <a:lnTo>
                      <a:pt x="4766" y="854"/>
                    </a:lnTo>
                    <a:lnTo>
                      <a:pt x="4769" y="874"/>
                    </a:lnTo>
                    <a:lnTo>
                      <a:pt x="4771" y="890"/>
                    </a:lnTo>
                    <a:lnTo>
                      <a:pt x="4773" y="904"/>
                    </a:lnTo>
                    <a:lnTo>
                      <a:pt x="4778" y="915"/>
                    </a:lnTo>
                    <a:lnTo>
                      <a:pt x="4791" y="922"/>
                    </a:lnTo>
                    <a:lnTo>
                      <a:pt x="4813" y="928"/>
                    </a:lnTo>
                    <a:lnTo>
                      <a:pt x="4845" y="928"/>
                    </a:lnTo>
                    <a:lnTo>
                      <a:pt x="4876" y="919"/>
                    </a:lnTo>
                    <a:lnTo>
                      <a:pt x="4903" y="901"/>
                    </a:lnTo>
                    <a:lnTo>
                      <a:pt x="4914" y="911"/>
                    </a:lnTo>
                    <a:lnTo>
                      <a:pt x="4926" y="915"/>
                    </a:lnTo>
                    <a:lnTo>
                      <a:pt x="4942" y="915"/>
                    </a:lnTo>
                    <a:lnTo>
                      <a:pt x="4960" y="913"/>
                    </a:lnTo>
                    <a:lnTo>
                      <a:pt x="4977" y="908"/>
                    </a:lnTo>
                    <a:lnTo>
                      <a:pt x="4993" y="904"/>
                    </a:lnTo>
                    <a:lnTo>
                      <a:pt x="5006" y="901"/>
                    </a:lnTo>
                    <a:lnTo>
                      <a:pt x="5006" y="883"/>
                    </a:lnTo>
                    <a:lnTo>
                      <a:pt x="4998" y="866"/>
                    </a:lnTo>
                    <a:lnTo>
                      <a:pt x="4989" y="854"/>
                    </a:lnTo>
                    <a:lnTo>
                      <a:pt x="4973" y="845"/>
                    </a:lnTo>
                    <a:lnTo>
                      <a:pt x="4978" y="837"/>
                    </a:lnTo>
                    <a:lnTo>
                      <a:pt x="4986" y="834"/>
                    </a:lnTo>
                    <a:lnTo>
                      <a:pt x="4995" y="834"/>
                    </a:lnTo>
                    <a:lnTo>
                      <a:pt x="5006" y="832"/>
                    </a:lnTo>
                    <a:lnTo>
                      <a:pt x="5013" y="827"/>
                    </a:lnTo>
                    <a:lnTo>
                      <a:pt x="5015" y="841"/>
                    </a:lnTo>
                    <a:lnTo>
                      <a:pt x="5015" y="856"/>
                    </a:lnTo>
                    <a:lnTo>
                      <a:pt x="5015" y="870"/>
                    </a:lnTo>
                    <a:lnTo>
                      <a:pt x="5016" y="883"/>
                    </a:lnTo>
                    <a:lnTo>
                      <a:pt x="5022" y="893"/>
                    </a:lnTo>
                    <a:lnTo>
                      <a:pt x="5034" y="901"/>
                    </a:lnTo>
                    <a:lnTo>
                      <a:pt x="5051" y="901"/>
                    </a:lnTo>
                    <a:lnTo>
                      <a:pt x="5069" y="895"/>
                    </a:lnTo>
                    <a:lnTo>
                      <a:pt x="5085" y="886"/>
                    </a:lnTo>
                    <a:lnTo>
                      <a:pt x="5098" y="874"/>
                    </a:lnTo>
                    <a:lnTo>
                      <a:pt x="5116" y="888"/>
                    </a:lnTo>
                    <a:lnTo>
                      <a:pt x="5135" y="895"/>
                    </a:lnTo>
                    <a:lnTo>
                      <a:pt x="5159" y="895"/>
                    </a:lnTo>
                    <a:lnTo>
                      <a:pt x="5182" y="890"/>
                    </a:lnTo>
                    <a:lnTo>
                      <a:pt x="5206" y="881"/>
                    </a:lnTo>
                    <a:lnTo>
                      <a:pt x="5227" y="872"/>
                    </a:lnTo>
                    <a:lnTo>
                      <a:pt x="5249" y="861"/>
                    </a:lnTo>
                    <a:lnTo>
                      <a:pt x="5267" y="852"/>
                    </a:lnTo>
                    <a:lnTo>
                      <a:pt x="5269" y="865"/>
                    </a:lnTo>
                    <a:lnTo>
                      <a:pt x="5272" y="877"/>
                    </a:lnTo>
                    <a:lnTo>
                      <a:pt x="5280" y="890"/>
                    </a:lnTo>
                    <a:lnTo>
                      <a:pt x="5283" y="875"/>
                    </a:lnTo>
                    <a:lnTo>
                      <a:pt x="5289" y="863"/>
                    </a:lnTo>
                    <a:lnTo>
                      <a:pt x="5296" y="850"/>
                    </a:lnTo>
                    <a:lnTo>
                      <a:pt x="5298" y="841"/>
                    </a:lnTo>
                    <a:lnTo>
                      <a:pt x="5301" y="828"/>
                    </a:lnTo>
                    <a:lnTo>
                      <a:pt x="5305" y="818"/>
                    </a:lnTo>
                    <a:lnTo>
                      <a:pt x="5309" y="810"/>
                    </a:lnTo>
                    <a:lnTo>
                      <a:pt x="5316" y="810"/>
                    </a:lnTo>
                    <a:lnTo>
                      <a:pt x="5321" y="814"/>
                    </a:lnTo>
                    <a:lnTo>
                      <a:pt x="5327" y="821"/>
                    </a:lnTo>
                    <a:lnTo>
                      <a:pt x="5332" y="827"/>
                    </a:lnTo>
                    <a:lnTo>
                      <a:pt x="5339" y="830"/>
                    </a:lnTo>
                    <a:lnTo>
                      <a:pt x="5348" y="825"/>
                    </a:lnTo>
                    <a:lnTo>
                      <a:pt x="5343" y="847"/>
                    </a:lnTo>
                    <a:lnTo>
                      <a:pt x="5341" y="861"/>
                    </a:lnTo>
                    <a:lnTo>
                      <a:pt x="5346" y="872"/>
                    </a:lnTo>
                    <a:lnTo>
                      <a:pt x="5355" y="875"/>
                    </a:lnTo>
                    <a:lnTo>
                      <a:pt x="5368" y="877"/>
                    </a:lnTo>
                    <a:lnTo>
                      <a:pt x="5382" y="874"/>
                    </a:lnTo>
                    <a:lnTo>
                      <a:pt x="5397" y="866"/>
                    </a:lnTo>
                    <a:lnTo>
                      <a:pt x="5410" y="856"/>
                    </a:lnTo>
                    <a:lnTo>
                      <a:pt x="5422" y="843"/>
                    </a:lnTo>
                    <a:lnTo>
                      <a:pt x="5429" y="848"/>
                    </a:lnTo>
                    <a:lnTo>
                      <a:pt x="5435" y="859"/>
                    </a:lnTo>
                    <a:lnTo>
                      <a:pt x="5435" y="870"/>
                    </a:lnTo>
                    <a:lnTo>
                      <a:pt x="5429" y="881"/>
                    </a:lnTo>
                    <a:lnTo>
                      <a:pt x="5422" y="888"/>
                    </a:lnTo>
                    <a:lnTo>
                      <a:pt x="5410" y="886"/>
                    </a:lnTo>
                    <a:lnTo>
                      <a:pt x="5420" y="893"/>
                    </a:lnTo>
                    <a:lnTo>
                      <a:pt x="5431" y="895"/>
                    </a:lnTo>
                    <a:lnTo>
                      <a:pt x="5440" y="888"/>
                    </a:lnTo>
                    <a:lnTo>
                      <a:pt x="5449" y="879"/>
                    </a:lnTo>
                    <a:lnTo>
                      <a:pt x="5455" y="866"/>
                    </a:lnTo>
                    <a:lnTo>
                      <a:pt x="5458" y="852"/>
                    </a:lnTo>
                    <a:lnTo>
                      <a:pt x="5456" y="836"/>
                    </a:lnTo>
                    <a:lnTo>
                      <a:pt x="5451" y="823"/>
                    </a:lnTo>
                    <a:lnTo>
                      <a:pt x="5438" y="810"/>
                    </a:lnTo>
                    <a:lnTo>
                      <a:pt x="5420" y="803"/>
                    </a:lnTo>
                    <a:lnTo>
                      <a:pt x="5417" y="809"/>
                    </a:lnTo>
                    <a:lnTo>
                      <a:pt x="5411" y="814"/>
                    </a:lnTo>
                    <a:lnTo>
                      <a:pt x="5406" y="819"/>
                    </a:lnTo>
                    <a:lnTo>
                      <a:pt x="5401" y="823"/>
                    </a:lnTo>
                    <a:lnTo>
                      <a:pt x="5393" y="827"/>
                    </a:lnTo>
                    <a:lnTo>
                      <a:pt x="5390" y="812"/>
                    </a:lnTo>
                    <a:lnTo>
                      <a:pt x="5379" y="803"/>
                    </a:lnTo>
                    <a:lnTo>
                      <a:pt x="5364" y="796"/>
                    </a:lnTo>
                    <a:lnTo>
                      <a:pt x="5348" y="792"/>
                    </a:lnTo>
                    <a:lnTo>
                      <a:pt x="5332" y="791"/>
                    </a:lnTo>
                    <a:lnTo>
                      <a:pt x="5316" y="791"/>
                    </a:lnTo>
                    <a:lnTo>
                      <a:pt x="5303" y="791"/>
                    </a:lnTo>
                    <a:lnTo>
                      <a:pt x="5272" y="796"/>
                    </a:lnTo>
                    <a:lnTo>
                      <a:pt x="5240" y="801"/>
                    </a:lnTo>
                    <a:lnTo>
                      <a:pt x="5229" y="803"/>
                    </a:lnTo>
                    <a:lnTo>
                      <a:pt x="5220" y="800"/>
                    </a:lnTo>
                    <a:lnTo>
                      <a:pt x="5213" y="796"/>
                    </a:lnTo>
                    <a:lnTo>
                      <a:pt x="5206" y="792"/>
                    </a:lnTo>
                    <a:lnTo>
                      <a:pt x="5197" y="791"/>
                    </a:lnTo>
                    <a:lnTo>
                      <a:pt x="5229" y="780"/>
                    </a:lnTo>
                    <a:lnTo>
                      <a:pt x="5265" y="773"/>
                    </a:lnTo>
                    <a:lnTo>
                      <a:pt x="5303" y="773"/>
                    </a:lnTo>
                    <a:lnTo>
                      <a:pt x="5341" y="773"/>
                    </a:lnTo>
                    <a:lnTo>
                      <a:pt x="5375" y="774"/>
                    </a:lnTo>
                    <a:lnTo>
                      <a:pt x="5438" y="778"/>
                    </a:lnTo>
                    <a:lnTo>
                      <a:pt x="5500" y="783"/>
                    </a:lnTo>
                    <a:lnTo>
                      <a:pt x="5561" y="794"/>
                    </a:lnTo>
                    <a:lnTo>
                      <a:pt x="5559" y="798"/>
                    </a:lnTo>
                    <a:lnTo>
                      <a:pt x="5559" y="801"/>
                    </a:lnTo>
                    <a:lnTo>
                      <a:pt x="5561" y="805"/>
                    </a:lnTo>
                    <a:lnTo>
                      <a:pt x="5565" y="807"/>
                    </a:lnTo>
                    <a:lnTo>
                      <a:pt x="5568" y="809"/>
                    </a:lnTo>
                    <a:lnTo>
                      <a:pt x="5565" y="800"/>
                    </a:lnTo>
                    <a:lnTo>
                      <a:pt x="5566" y="792"/>
                    </a:lnTo>
                    <a:lnTo>
                      <a:pt x="5572" y="783"/>
                    </a:lnTo>
                    <a:lnTo>
                      <a:pt x="5583" y="778"/>
                    </a:lnTo>
                    <a:lnTo>
                      <a:pt x="5594" y="778"/>
                    </a:lnTo>
                    <a:lnTo>
                      <a:pt x="5592" y="783"/>
                    </a:lnTo>
                    <a:lnTo>
                      <a:pt x="5588" y="789"/>
                    </a:lnTo>
                    <a:lnTo>
                      <a:pt x="5584" y="794"/>
                    </a:lnTo>
                    <a:lnTo>
                      <a:pt x="5579" y="800"/>
                    </a:lnTo>
                    <a:lnTo>
                      <a:pt x="5595" y="798"/>
                    </a:lnTo>
                    <a:lnTo>
                      <a:pt x="5610" y="792"/>
                    </a:lnTo>
                    <a:lnTo>
                      <a:pt x="5626" y="785"/>
                    </a:lnTo>
                    <a:lnTo>
                      <a:pt x="5640" y="778"/>
                    </a:lnTo>
                    <a:lnTo>
                      <a:pt x="5655" y="776"/>
                    </a:lnTo>
                    <a:lnTo>
                      <a:pt x="5673" y="782"/>
                    </a:lnTo>
                    <a:lnTo>
                      <a:pt x="5682" y="787"/>
                    </a:lnTo>
                    <a:lnTo>
                      <a:pt x="5695" y="796"/>
                    </a:lnTo>
                    <a:lnTo>
                      <a:pt x="5709" y="807"/>
                    </a:lnTo>
                    <a:lnTo>
                      <a:pt x="5720" y="818"/>
                    </a:lnTo>
                    <a:lnTo>
                      <a:pt x="5725" y="825"/>
                    </a:lnTo>
                    <a:lnTo>
                      <a:pt x="5723" y="836"/>
                    </a:lnTo>
                    <a:lnTo>
                      <a:pt x="5718" y="843"/>
                    </a:lnTo>
                    <a:lnTo>
                      <a:pt x="5707" y="847"/>
                    </a:lnTo>
                    <a:lnTo>
                      <a:pt x="5695" y="850"/>
                    </a:lnTo>
                    <a:lnTo>
                      <a:pt x="5684" y="852"/>
                    </a:lnTo>
                    <a:lnTo>
                      <a:pt x="5673" y="856"/>
                    </a:lnTo>
                    <a:lnTo>
                      <a:pt x="5673" y="850"/>
                    </a:lnTo>
                    <a:lnTo>
                      <a:pt x="5671" y="847"/>
                    </a:lnTo>
                    <a:lnTo>
                      <a:pt x="5671" y="841"/>
                    </a:lnTo>
                    <a:lnTo>
                      <a:pt x="5671" y="836"/>
                    </a:lnTo>
                    <a:lnTo>
                      <a:pt x="5676" y="836"/>
                    </a:lnTo>
                    <a:lnTo>
                      <a:pt x="5680" y="832"/>
                    </a:lnTo>
                    <a:lnTo>
                      <a:pt x="5684" y="828"/>
                    </a:lnTo>
                    <a:lnTo>
                      <a:pt x="5685" y="827"/>
                    </a:lnTo>
                    <a:lnTo>
                      <a:pt x="5685" y="823"/>
                    </a:lnTo>
                    <a:lnTo>
                      <a:pt x="5684" y="819"/>
                    </a:lnTo>
                    <a:lnTo>
                      <a:pt x="5682" y="818"/>
                    </a:lnTo>
                    <a:lnTo>
                      <a:pt x="5680" y="816"/>
                    </a:lnTo>
                    <a:lnTo>
                      <a:pt x="5675" y="816"/>
                    </a:lnTo>
                    <a:lnTo>
                      <a:pt x="5673" y="818"/>
                    </a:lnTo>
                    <a:lnTo>
                      <a:pt x="5671" y="821"/>
                    </a:lnTo>
                    <a:lnTo>
                      <a:pt x="5669" y="825"/>
                    </a:lnTo>
                    <a:lnTo>
                      <a:pt x="5667" y="830"/>
                    </a:lnTo>
                    <a:lnTo>
                      <a:pt x="5666" y="834"/>
                    </a:lnTo>
                    <a:lnTo>
                      <a:pt x="5664" y="837"/>
                    </a:lnTo>
                    <a:lnTo>
                      <a:pt x="5660" y="839"/>
                    </a:lnTo>
                    <a:lnTo>
                      <a:pt x="5657" y="841"/>
                    </a:lnTo>
                    <a:lnTo>
                      <a:pt x="5653" y="841"/>
                    </a:lnTo>
                    <a:lnTo>
                      <a:pt x="5649" y="841"/>
                    </a:lnTo>
                    <a:lnTo>
                      <a:pt x="5646" y="841"/>
                    </a:lnTo>
                    <a:lnTo>
                      <a:pt x="5642" y="843"/>
                    </a:lnTo>
                    <a:lnTo>
                      <a:pt x="5640" y="847"/>
                    </a:lnTo>
                    <a:lnTo>
                      <a:pt x="5639" y="852"/>
                    </a:lnTo>
                    <a:lnTo>
                      <a:pt x="5633" y="848"/>
                    </a:lnTo>
                    <a:lnTo>
                      <a:pt x="5630" y="845"/>
                    </a:lnTo>
                    <a:lnTo>
                      <a:pt x="5630" y="841"/>
                    </a:lnTo>
                    <a:lnTo>
                      <a:pt x="5631" y="836"/>
                    </a:lnTo>
                    <a:lnTo>
                      <a:pt x="5635" y="832"/>
                    </a:lnTo>
                    <a:lnTo>
                      <a:pt x="5622" y="823"/>
                    </a:lnTo>
                    <a:lnTo>
                      <a:pt x="5606" y="819"/>
                    </a:lnTo>
                    <a:lnTo>
                      <a:pt x="5590" y="819"/>
                    </a:lnTo>
                    <a:lnTo>
                      <a:pt x="5574" y="821"/>
                    </a:lnTo>
                    <a:lnTo>
                      <a:pt x="5557" y="827"/>
                    </a:lnTo>
                    <a:lnTo>
                      <a:pt x="5563" y="841"/>
                    </a:lnTo>
                    <a:lnTo>
                      <a:pt x="5568" y="854"/>
                    </a:lnTo>
                    <a:lnTo>
                      <a:pt x="5575" y="865"/>
                    </a:lnTo>
                    <a:lnTo>
                      <a:pt x="5583" y="870"/>
                    </a:lnTo>
                    <a:lnTo>
                      <a:pt x="5594" y="868"/>
                    </a:lnTo>
                    <a:lnTo>
                      <a:pt x="5606" y="859"/>
                    </a:lnTo>
                    <a:lnTo>
                      <a:pt x="5608" y="854"/>
                    </a:lnTo>
                    <a:lnTo>
                      <a:pt x="5610" y="852"/>
                    </a:lnTo>
                    <a:lnTo>
                      <a:pt x="5610" y="848"/>
                    </a:lnTo>
                    <a:lnTo>
                      <a:pt x="5612" y="847"/>
                    </a:lnTo>
                    <a:lnTo>
                      <a:pt x="5612" y="845"/>
                    </a:lnTo>
                    <a:lnTo>
                      <a:pt x="5612" y="843"/>
                    </a:lnTo>
                    <a:lnTo>
                      <a:pt x="5612" y="843"/>
                    </a:lnTo>
                    <a:lnTo>
                      <a:pt x="5613" y="843"/>
                    </a:lnTo>
                    <a:lnTo>
                      <a:pt x="5617" y="845"/>
                    </a:lnTo>
                    <a:lnTo>
                      <a:pt x="5621" y="848"/>
                    </a:lnTo>
                    <a:lnTo>
                      <a:pt x="5626" y="854"/>
                    </a:lnTo>
                    <a:lnTo>
                      <a:pt x="5630" y="861"/>
                    </a:lnTo>
                    <a:lnTo>
                      <a:pt x="5633" y="870"/>
                    </a:lnTo>
                    <a:lnTo>
                      <a:pt x="5637" y="875"/>
                    </a:lnTo>
                    <a:lnTo>
                      <a:pt x="5646" y="877"/>
                    </a:lnTo>
                    <a:lnTo>
                      <a:pt x="5660" y="875"/>
                    </a:lnTo>
                    <a:lnTo>
                      <a:pt x="5676" y="868"/>
                    </a:lnTo>
                    <a:lnTo>
                      <a:pt x="5695" y="865"/>
                    </a:lnTo>
                    <a:lnTo>
                      <a:pt x="5705" y="866"/>
                    </a:lnTo>
                    <a:lnTo>
                      <a:pt x="5720" y="872"/>
                    </a:lnTo>
                    <a:lnTo>
                      <a:pt x="5732" y="877"/>
                    </a:lnTo>
                    <a:lnTo>
                      <a:pt x="5745" y="886"/>
                    </a:lnTo>
                    <a:lnTo>
                      <a:pt x="5750" y="895"/>
                    </a:lnTo>
                    <a:lnTo>
                      <a:pt x="5750" y="908"/>
                    </a:lnTo>
                    <a:lnTo>
                      <a:pt x="5745" y="915"/>
                    </a:lnTo>
                    <a:lnTo>
                      <a:pt x="5734" y="919"/>
                    </a:lnTo>
                    <a:lnTo>
                      <a:pt x="5722" y="920"/>
                    </a:lnTo>
                    <a:lnTo>
                      <a:pt x="5709" y="920"/>
                    </a:lnTo>
                    <a:lnTo>
                      <a:pt x="5696" y="920"/>
                    </a:lnTo>
                    <a:lnTo>
                      <a:pt x="5685" y="920"/>
                    </a:lnTo>
                    <a:lnTo>
                      <a:pt x="5666" y="924"/>
                    </a:lnTo>
                    <a:lnTo>
                      <a:pt x="5651" y="929"/>
                    </a:lnTo>
                    <a:lnTo>
                      <a:pt x="5640" y="940"/>
                    </a:lnTo>
                    <a:lnTo>
                      <a:pt x="5630" y="955"/>
                    </a:lnTo>
                    <a:lnTo>
                      <a:pt x="5621" y="973"/>
                    </a:lnTo>
                    <a:lnTo>
                      <a:pt x="5621" y="976"/>
                    </a:lnTo>
                    <a:lnTo>
                      <a:pt x="5622" y="978"/>
                    </a:lnTo>
                    <a:lnTo>
                      <a:pt x="5626" y="975"/>
                    </a:lnTo>
                    <a:lnTo>
                      <a:pt x="5631" y="971"/>
                    </a:lnTo>
                    <a:lnTo>
                      <a:pt x="5637" y="967"/>
                    </a:lnTo>
                    <a:lnTo>
                      <a:pt x="5644" y="967"/>
                    </a:lnTo>
                    <a:lnTo>
                      <a:pt x="5642" y="978"/>
                    </a:lnTo>
                    <a:lnTo>
                      <a:pt x="5642" y="989"/>
                    </a:lnTo>
                    <a:lnTo>
                      <a:pt x="5644" y="996"/>
                    </a:lnTo>
                    <a:lnTo>
                      <a:pt x="5653" y="1003"/>
                    </a:lnTo>
                    <a:lnTo>
                      <a:pt x="5660" y="996"/>
                    </a:lnTo>
                    <a:lnTo>
                      <a:pt x="5669" y="993"/>
                    </a:lnTo>
                    <a:lnTo>
                      <a:pt x="5682" y="993"/>
                    </a:lnTo>
                    <a:lnTo>
                      <a:pt x="5693" y="991"/>
                    </a:lnTo>
                    <a:lnTo>
                      <a:pt x="5702" y="987"/>
                    </a:lnTo>
                    <a:lnTo>
                      <a:pt x="5707" y="978"/>
                    </a:lnTo>
                    <a:lnTo>
                      <a:pt x="5711" y="989"/>
                    </a:lnTo>
                    <a:lnTo>
                      <a:pt x="5720" y="994"/>
                    </a:lnTo>
                    <a:lnTo>
                      <a:pt x="5729" y="996"/>
                    </a:lnTo>
                    <a:lnTo>
                      <a:pt x="5740" y="993"/>
                    </a:lnTo>
                    <a:lnTo>
                      <a:pt x="5752" y="989"/>
                    </a:lnTo>
                    <a:lnTo>
                      <a:pt x="5763" y="987"/>
                    </a:lnTo>
                    <a:lnTo>
                      <a:pt x="5776" y="987"/>
                    </a:lnTo>
                    <a:lnTo>
                      <a:pt x="5785" y="993"/>
                    </a:lnTo>
                    <a:lnTo>
                      <a:pt x="5785" y="996"/>
                    </a:lnTo>
                    <a:lnTo>
                      <a:pt x="5785" y="998"/>
                    </a:lnTo>
                    <a:lnTo>
                      <a:pt x="5785" y="998"/>
                    </a:lnTo>
                    <a:lnTo>
                      <a:pt x="5785" y="998"/>
                    </a:lnTo>
                    <a:lnTo>
                      <a:pt x="5785" y="998"/>
                    </a:lnTo>
                    <a:lnTo>
                      <a:pt x="5785" y="1000"/>
                    </a:lnTo>
                    <a:lnTo>
                      <a:pt x="5786" y="1003"/>
                    </a:lnTo>
                    <a:lnTo>
                      <a:pt x="5777" y="1016"/>
                    </a:lnTo>
                    <a:lnTo>
                      <a:pt x="5765" y="1020"/>
                    </a:lnTo>
                    <a:lnTo>
                      <a:pt x="5752" y="1021"/>
                    </a:lnTo>
                    <a:lnTo>
                      <a:pt x="5738" y="1020"/>
                    </a:lnTo>
                    <a:lnTo>
                      <a:pt x="5723" y="1018"/>
                    </a:lnTo>
                    <a:lnTo>
                      <a:pt x="5711" y="1021"/>
                    </a:lnTo>
                    <a:lnTo>
                      <a:pt x="5707" y="1025"/>
                    </a:lnTo>
                    <a:lnTo>
                      <a:pt x="5702" y="1027"/>
                    </a:lnTo>
                    <a:lnTo>
                      <a:pt x="5698" y="1031"/>
                    </a:lnTo>
                    <a:lnTo>
                      <a:pt x="5696" y="1036"/>
                    </a:lnTo>
                    <a:lnTo>
                      <a:pt x="5695" y="1040"/>
                    </a:lnTo>
                    <a:lnTo>
                      <a:pt x="5696" y="1045"/>
                    </a:lnTo>
                    <a:lnTo>
                      <a:pt x="5700" y="1050"/>
                    </a:lnTo>
                    <a:lnTo>
                      <a:pt x="5709" y="1056"/>
                    </a:lnTo>
                    <a:lnTo>
                      <a:pt x="5722" y="1058"/>
                    </a:lnTo>
                    <a:lnTo>
                      <a:pt x="5736" y="1058"/>
                    </a:lnTo>
                    <a:lnTo>
                      <a:pt x="5747" y="1059"/>
                    </a:lnTo>
                    <a:lnTo>
                      <a:pt x="5750" y="1052"/>
                    </a:lnTo>
                    <a:lnTo>
                      <a:pt x="5761" y="1054"/>
                    </a:lnTo>
                    <a:lnTo>
                      <a:pt x="5776" y="1050"/>
                    </a:lnTo>
                    <a:lnTo>
                      <a:pt x="5786" y="1049"/>
                    </a:lnTo>
                    <a:lnTo>
                      <a:pt x="5796" y="1050"/>
                    </a:lnTo>
                    <a:lnTo>
                      <a:pt x="5801" y="1058"/>
                    </a:lnTo>
                    <a:lnTo>
                      <a:pt x="5797" y="1065"/>
                    </a:lnTo>
                    <a:lnTo>
                      <a:pt x="5788" y="1070"/>
                    </a:lnTo>
                    <a:lnTo>
                      <a:pt x="5777" y="1077"/>
                    </a:lnTo>
                    <a:lnTo>
                      <a:pt x="5767" y="1081"/>
                    </a:lnTo>
                    <a:lnTo>
                      <a:pt x="5761" y="1085"/>
                    </a:lnTo>
                    <a:lnTo>
                      <a:pt x="5718" y="1092"/>
                    </a:lnTo>
                    <a:lnTo>
                      <a:pt x="5673" y="1090"/>
                    </a:lnTo>
                    <a:lnTo>
                      <a:pt x="5630" y="1085"/>
                    </a:lnTo>
                    <a:lnTo>
                      <a:pt x="5588" y="1074"/>
                    </a:lnTo>
                    <a:lnTo>
                      <a:pt x="5588" y="1079"/>
                    </a:lnTo>
                    <a:lnTo>
                      <a:pt x="5586" y="1085"/>
                    </a:lnTo>
                    <a:lnTo>
                      <a:pt x="5584" y="1090"/>
                    </a:lnTo>
                    <a:lnTo>
                      <a:pt x="5583" y="1094"/>
                    </a:lnTo>
                    <a:lnTo>
                      <a:pt x="5579" y="1097"/>
                    </a:lnTo>
                    <a:lnTo>
                      <a:pt x="5575" y="1099"/>
                    </a:lnTo>
                    <a:lnTo>
                      <a:pt x="5570" y="1101"/>
                    </a:lnTo>
                    <a:lnTo>
                      <a:pt x="5565" y="1099"/>
                    </a:lnTo>
                    <a:lnTo>
                      <a:pt x="5556" y="1092"/>
                    </a:lnTo>
                    <a:lnTo>
                      <a:pt x="5550" y="1081"/>
                    </a:lnTo>
                    <a:lnTo>
                      <a:pt x="5545" y="1067"/>
                    </a:lnTo>
                    <a:lnTo>
                      <a:pt x="5539" y="1054"/>
                    </a:lnTo>
                    <a:lnTo>
                      <a:pt x="5530" y="1045"/>
                    </a:lnTo>
                    <a:lnTo>
                      <a:pt x="5516" y="1038"/>
                    </a:lnTo>
                    <a:lnTo>
                      <a:pt x="5502" y="1038"/>
                    </a:lnTo>
                    <a:lnTo>
                      <a:pt x="5491" y="1041"/>
                    </a:lnTo>
                    <a:lnTo>
                      <a:pt x="5478" y="1049"/>
                    </a:lnTo>
                    <a:lnTo>
                      <a:pt x="5467" y="1058"/>
                    </a:lnTo>
                    <a:lnTo>
                      <a:pt x="5456" y="1065"/>
                    </a:lnTo>
                    <a:lnTo>
                      <a:pt x="5442" y="1068"/>
                    </a:lnTo>
                    <a:lnTo>
                      <a:pt x="5440" y="1061"/>
                    </a:lnTo>
                    <a:lnTo>
                      <a:pt x="5438" y="1065"/>
                    </a:lnTo>
                    <a:lnTo>
                      <a:pt x="5438" y="1070"/>
                    </a:lnTo>
                    <a:lnTo>
                      <a:pt x="5440" y="1076"/>
                    </a:lnTo>
                    <a:lnTo>
                      <a:pt x="5442" y="1081"/>
                    </a:lnTo>
                    <a:lnTo>
                      <a:pt x="5433" y="1079"/>
                    </a:lnTo>
                    <a:lnTo>
                      <a:pt x="5426" y="1077"/>
                    </a:lnTo>
                    <a:lnTo>
                      <a:pt x="5417" y="1077"/>
                    </a:lnTo>
                    <a:lnTo>
                      <a:pt x="5411" y="1077"/>
                    </a:lnTo>
                    <a:lnTo>
                      <a:pt x="5408" y="1085"/>
                    </a:lnTo>
                    <a:lnTo>
                      <a:pt x="5410" y="1095"/>
                    </a:lnTo>
                    <a:lnTo>
                      <a:pt x="5391" y="1083"/>
                    </a:lnTo>
                    <a:lnTo>
                      <a:pt x="5373" y="1070"/>
                    </a:lnTo>
                    <a:lnTo>
                      <a:pt x="5355" y="1058"/>
                    </a:lnTo>
                    <a:lnTo>
                      <a:pt x="5350" y="1054"/>
                    </a:lnTo>
                    <a:lnTo>
                      <a:pt x="5345" y="1052"/>
                    </a:lnTo>
                    <a:lnTo>
                      <a:pt x="5341" y="1052"/>
                    </a:lnTo>
                    <a:lnTo>
                      <a:pt x="5339" y="1054"/>
                    </a:lnTo>
                    <a:lnTo>
                      <a:pt x="5337" y="1056"/>
                    </a:lnTo>
                    <a:lnTo>
                      <a:pt x="5337" y="1059"/>
                    </a:lnTo>
                    <a:lnTo>
                      <a:pt x="5337" y="1065"/>
                    </a:lnTo>
                    <a:lnTo>
                      <a:pt x="5337" y="1072"/>
                    </a:lnTo>
                    <a:lnTo>
                      <a:pt x="5339" y="1079"/>
                    </a:lnTo>
                    <a:lnTo>
                      <a:pt x="5319" y="1081"/>
                    </a:lnTo>
                    <a:lnTo>
                      <a:pt x="5301" y="1088"/>
                    </a:lnTo>
                    <a:lnTo>
                      <a:pt x="5285" y="1097"/>
                    </a:lnTo>
                    <a:lnTo>
                      <a:pt x="5267" y="1106"/>
                    </a:lnTo>
                    <a:lnTo>
                      <a:pt x="5249" y="1112"/>
                    </a:lnTo>
                    <a:lnTo>
                      <a:pt x="5206" y="1119"/>
                    </a:lnTo>
                    <a:lnTo>
                      <a:pt x="5162" y="1121"/>
                    </a:lnTo>
                    <a:lnTo>
                      <a:pt x="5119" y="1121"/>
                    </a:lnTo>
                    <a:lnTo>
                      <a:pt x="4995" y="1126"/>
                    </a:lnTo>
                    <a:lnTo>
                      <a:pt x="4868" y="1137"/>
                    </a:lnTo>
                    <a:lnTo>
                      <a:pt x="4742" y="1150"/>
                    </a:lnTo>
                    <a:lnTo>
                      <a:pt x="4616" y="1157"/>
                    </a:lnTo>
                    <a:lnTo>
                      <a:pt x="4488" y="1164"/>
                    </a:lnTo>
                    <a:lnTo>
                      <a:pt x="4358" y="1177"/>
                    </a:lnTo>
                    <a:lnTo>
                      <a:pt x="4232" y="1196"/>
                    </a:lnTo>
                    <a:lnTo>
                      <a:pt x="4217" y="1200"/>
                    </a:lnTo>
                    <a:lnTo>
                      <a:pt x="4201" y="1204"/>
                    </a:lnTo>
                    <a:lnTo>
                      <a:pt x="4181" y="1209"/>
                    </a:lnTo>
                    <a:lnTo>
                      <a:pt x="4163" y="1213"/>
                    </a:lnTo>
                    <a:lnTo>
                      <a:pt x="4145" y="1213"/>
                    </a:lnTo>
                    <a:lnTo>
                      <a:pt x="4129" y="1211"/>
                    </a:lnTo>
                    <a:lnTo>
                      <a:pt x="4120" y="1202"/>
                    </a:lnTo>
                    <a:lnTo>
                      <a:pt x="4064" y="1211"/>
                    </a:lnTo>
                    <a:lnTo>
                      <a:pt x="4008" y="1216"/>
                    </a:lnTo>
                    <a:lnTo>
                      <a:pt x="3950" y="1220"/>
                    </a:lnTo>
                    <a:lnTo>
                      <a:pt x="3862" y="1225"/>
                    </a:lnTo>
                    <a:lnTo>
                      <a:pt x="3772" y="1233"/>
                    </a:lnTo>
                    <a:lnTo>
                      <a:pt x="3727" y="1234"/>
                    </a:lnTo>
                    <a:lnTo>
                      <a:pt x="3682" y="1238"/>
                    </a:lnTo>
                    <a:lnTo>
                      <a:pt x="3658" y="1243"/>
                    </a:lnTo>
                    <a:lnTo>
                      <a:pt x="3631" y="1249"/>
                    </a:lnTo>
                    <a:lnTo>
                      <a:pt x="3606" y="1251"/>
                    </a:lnTo>
                    <a:lnTo>
                      <a:pt x="3590" y="1245"/>
                    </a:lnTo>
                    <a:lnTo>
                      <a:pt x="3575" y="1238"/>
                    </a:lnTo>
                    <a:lnTo>
                      <a:pt x="3563" y="1231"/>
                    </a:lnTo>
                    <a:lnTo>
                      <a:pt x="3552" y="1227"/>
                    </a:lnTo>
                    <a:lnTo>
                      <a:pt x="3537" y="1227"/>
                    </a:lnTo>
                    <a:lnTo>
                      <a:pt x="3521" y="1234"/>
                    </a:lnTo>
                    <a:lnTo>
                      <a:pt x="3503" y="1242"/>
                    </a:lnTo>
                    <a:lnTo>
                      <a:pt x="3490" y="1243"/>
                    </a:lnTo>
                    <a:lnTo>
                      <a:pt x="3481" y="1236"/>
                    </a:lnTo>
                    <a:lnTo>
                      <a:pt x="3476" y="1224"/>
                    </a:lnTo>
                    <a:lnTo>
                      <a:pt x="3472" y="1204"/>
                    </a:lnTo>
                    <a:lnTo>
                      <a:pt x="3463" y="1206"/>
                    </a:lnTo>
                    <a:lnTo>
                      <a:pt x="3449" y="1209"/>
                    </a:lnTo>
                    <a:lnTo>
                      <a:pt x="3431" y="1213"/>
                    </a:lnTo>
                    <a:lnTo>
                      <a:pt x="3413" y="1216"/>
                    </a:lnTo>
                    <a:lnTo>
                      <a:pt x="3395" y="1220"/>
                    </a:lnTo>
                    <a:lnTo>
                      <a:pt x="3380" y="1225"/>
                    </a:lnTo>
                    <a:lnTo>
                      <a:pt x="3370" y="1233"/>
                    </a:lnTo>
                    <a:lnTo>
                      <a:pt x="3364" y="1240"/>
                    </a:lnTo>
                    <a:lnTo>
                      <a:pt x="3366" y="1251"/>
                    </a:lnTo>
                    <a:lnTo>
                      <a:pt x="3357" y="1256"/>
                    </a:lnTo>
                    <a:lnTo>
                      <a:pt x="3346" y="1258"/>
                    </a:lnTo>
                    <a:lnTo>
                      <a:pt x="3337" y="1254"/>
                    </a:lnTo>
                    <a:lnTo>
                      <a:pt x="3337" y="1245"/>
                    </a:lnTo>
                    <a:lnTo>
                      <a:pt x="3337" y="1236"/>
                    </a:lnTo>
                    <a:lnTo>
                      <a:pt x="3337" y="1227"/>
                    </a:lnTo>
                    <a:lnTo>
                      <a:pt x="3314" y="1234"/>
                    </a:lnTo>
                    <a:lnTo>
                      <a:pt x="3290" y="1243"/>
                    </a:lnTo>
                    <a:lnTo>
                      <a:pt x="3267" y="1249"/>
                    </a:lnTo>
                    <a:lnTo>
                      <a:pt x="3269" y="1242"/>
                    </a:lnTo>
                    <a:lnTo>
                      <a:pt x="3269" y="1236"/>
                    </a:lnTo>
                    <a:lnTo>
                      <a:pt x="3267" y="1231"/>
                    </a:lnTo>
                    <a:lnTo>
                      <a:pt x="3265" y="1225"/>
                    </a:lnTo>
                    <a:lnTo>
                      <a:pt x="3261" y="1222"/>
                    </a:lnTo>
                    <a:lnTo>
                      <a:pt x="3258" y="1220"/>
                    </a:lnTo>
                    <a:lnTo>
                      <a:pt x="3254" y="1218"/>
                    </a:lnTo>
                    <a:lnTo>
                      <a:pt x="3251" y="1218"/>
                    </a:lnTo>
                    <a:lnTo>
                      <a:pt x="3247" y="1220"/>
                    </a:lnTo>
                    <a:lnTo>
                      <a:pt x="3243" y="1224"/>
                    </a:lnTo>
                    <a:lnTo>
                      <a:pt x="3240" y="1229"/>
                    </a:lnTo>
                    <a:lnTo>
                      <a:pt x="3240" y="1234"/>
                    </a:lnTo>
                    <a:lnTo>
                      <a:pt x="3238" y="1243"/>
                    </a:lnTo>
                    <a:lnTo>
                      <a:pt x="3229" y="1242"/>
                    </a:lnTo>
                    <a:lnTo>
                      <a:pt x="3218" y="1243"/>
                    </a:lnTo>
                    <a:lnTo>
                      <a:pt x="3207" y="1249"/>
                    </a:lnTo>
                    <a:lnTo>
                      <a:pt x="3196" y="1252"/>
                    </a:lnTo>
                    <a:lnTo>
                      <a:pt x="3187" y="1252"/>
                    </a:lnTo>
                    <a:lnTo>
                      <a:pt x="3180" y="1245"/>
                    </a:lnTo>
                    <a:lnTo>
                      <a:pt x="3182" y="1242"/>
                    </a:lnTo>
                    <a:lnTo>
                      <a:pt x="3182" y="1238"/>
                    </a:lnTo>
                    <a:lnTo>
                      <a:pt x="3182" y="1240"/>
                    </a:lnTo>
                    <a:lnTo>
                      <a:pt x="3180" y="1240"/>
                    </a:lnTo>
                    <a:lnTo>
                      <a:pt x="3178" y="1242"/>
                    </a:lnTo>
                    <a:lnTo>
                      <a:pt x="3178" y="1245"/>
                    </a:lnTo>
                    <a:lnTo>
                      <a:pt x="3137" y="1251"/>
                    </a:lnTo>
                    <a:lnTo>
                      <a:pt x="3094" y="1258"/>
                    </a:lnTo>
                    <a:lnTo>
                      <a:pt x="3050" y="1260"/>
                    </a:lnTo>
                    <a:lnTo>
                      <a:pt x="3009" y="1258"/>
                    </a:lnTo>
                    <a:lnTo>
                      <a:pt x="3016" y="1251"/>
                    </a:lnTo>
                    <a:lnTo>
                      <a:pt x="3023" y="1245"/>
                    </a:lnTo>
                    <a:lnTo>
                      <a:pt x="3031" y="1242"/>
                    </a:lnTo>
                    <a:lnTo>
                      <a:pt x="3029" y="1238"/>
                    </a:lnTo>
                    <a:lnTo>
                      <a:pt x="3025" y="1236"/>
                    </a:lnTo>
                    <a:lnTo>
                      <a:pt x="3022" y="1233"/>
                    </a:lnTo>
                    <a:lnTo>
                      <a:pt x="3018" y="1231"/>
                    </a:lnTo>
                    <a:lnTo>
                      <a:pt x="3014" y="1229"/>
                    </a:lnTo>
                    <a:lnTo>
                      <a:pt x="3013" y="1225"/>
                    </a:lnTo>
                    <a:lnTo>
                      <a:pt x="3011" y="1222"/>
                    </a:lnTo>
                    <a:lnTo>
                      <a:pt x="3011" y="1216"/>
                    </a:lnTo>
                    <a:lnTo>
                      <a:pt x="3027" y="1220"/>
                    </a:lnTo>
                    <a:lnTo>
                      <a:pt x="3045" y="1218"/>
                    </a:lnTo>
                    <a:lnTo>
                      <a:pt x="3041" y="1209"/>
                    </a:lnTo>
                    <a:lnTo>
                      <a:pt x="3036" y="1204"/>
                    </a:lnTo>
                    <a:lnTo>
                      <a:pt x="3029" y="1204"/>
                    </a:lnTo>
                    <a:lnTo>
                      <a:pt x="3020" y="1202"/>
                    </a:lnTo>
                    <a:lnTo>
                      <a:pt x="3011" y="1202"/>
                    </a:lnTo>
                    <a:lnTo>
                      <a:pt x="3005" y="1198"/>
                    </a:lnTo>
                    <a:lnTo>
                      <a:pt x="3003" y="1202"/>
                    </a:lnTo>
                    <a:lnTo>
                      <a:pt x="3000" y="1206"/>
                    </a:lnTo>
                    <a:lnTo>
                      <a:pt x="2994" y="1207"/>
                    </a:lnTo>
                    <a:lnTo>
                      <a:pt x="2991" y="1206"/>
                    </a:lnTo>
                    <a:lnTo>
                      <a:pt x="2987" y="1204"/>
                    </a:lnTo>
                    <a:lnTo>
                      <a:pt x="2985" y="1202"/>
                    </a:lnTo>
                    <a:lnTo>
                      <a:pt x="2985" y="1196"/>
                    </a:lnTo>
                    <a:lnTo>
                      <a:pt x="2987" y="1191"/>
                    </a:lnTo>
                    <a:lnTo>
                      <a:pt x="2980" y="1202"/>
                    </a:lnTo>
                    <a:lnTo>
                      <a:pt x="2978" y="1213"/>
                    </a:lnTo>
                    <a:lnTo>
                      <a:pt x="2982" y="1224"/>
                    </a:lnTo>
                    <a:lnTo>
                      <a:pt x="2985" y="1234"/>
                    </a:lnTo>
                    <a:lnTo>
                      <a:pt x="2989" y="1245"/>
                    </a:lnTo>
                    <a:lnTo>
                      <a:pt x="2989" y="1254"/>
                    </a:lnTo>
                    <a:lnTo>
                      <a:pt x="2984" y="1261"/>
                    </a:lnTo>
                    <a:lnTo>
                      <a:pt x="2982" y="1249"/>
                    </a:lnTo>
                    <a:lnTo>
                      <a:pt x="2978" y="1242"/>
                    </a:lnTo>
                    <a:lnTo>
                      <a:pt x="2971" y="1238"/>
                    </a:lnTo>
                    <a:lnTo>
                      <a:pt x="2962" y="1238"/>
                    </a:lnTo>
                    <a:lnTo>
                      <a:pt x="2955" y="1243"/>
                    </a:lnTo>
                    <a:lnTo>
                      <a:pt x="2948" y="1249"/>
                    </a:lnTo>
                    <a:lnTo>
                      <a:pt x="2948" y="1252"/>
                    </a:lnTo>
                    <a:lnTo>
                      <a:pt x="2949" y="1254"/>
                    </a:lnTo>
                    <a:lnTo>
                      <a:pt x="2949" y="1252"/>
                    </a:lnTo>
                    <a:lnTo>
                      <a:pt x="2951" y="1251"/>
                    </a:lnTo>
                    <a:lnTo>
                      <a:pt x="2953" y="1249"/>
                    </a:lnTo>
                    <a:lnTo>
                      <a:pt x="2955" y="1247"/>
                    </a:lnTo>
                    <a:lnTo>
                      <a:pt x="2960" y="1249"/>
                    </a:lnTo>
                    <a:lnTo>
                      <a:pt x="2967" y="1252"/>
                    </a:lnTo>
                    <a:lnTo>
                      <a:pt x="2971" y="1258"/>
                    </a:lnTo>
                    <a:lnTo>
                      <a:pt x="2973" y="1263"/>
                    </a:lnTo>
                    <a:lnTo>
                      <a:pt x="2964" y="1267"/>
                    </a:lnTo>
                    <a:lnTo>
                      <a:pt x="2957" y="1272"/>
                    </a:lnTo>
                    <a:lnTo>
                      <a:pt x="2949" y="1278"/>
                    </a:lnTo>
                    <a:lnTo>
                      <a:pt x="2946" y="1272"/>
                    </a:lnTo>
                    <a:lnTo>
                      <a:pt x="2942" y="1267"/>
                    </a:lnTo>
                    <a:lnTo>
                      <a:pt x="2939" y="1260"/>
                    </a:lnTo>
                    <a:lnTo>
                      <a:pt x="2937" y="1252"/>
                    </a:lnTo>
                    <a:lnTo>
                      <a:pt x="2926" y="1261"/>
                    </a:lnTo>
                    <a:lnTo>
                      <a:pt x="2911" y="1265"/>
                    </a:lnTo>
                    <a:lnTo>
                      <a:pt x="2895" y="1263"/>
                    </a:lnTo>
                    <a:lnTo>
                      <a:pt x="2879" y="1261"/>
                    </a:lnTo>
                    <a:lnTo>
                      <a:pt x="2884" y="1252"/>
                    </a:lnTo>
                    <a:lnTo>
                      <a:pt x="2892" y="1249"/>
                    </a:lnTo>
                    <a:lnTo>
                      <a:pt x="2901" y="1247"/>
                    </a:lnTo>
                    <a:lnTo>
                      <a:pt x="2910" y="1245"/>
                    </a:lnTo>
                    <a:lnTo>
                      <a:pt x="2901" y="1234"/>
                    </a:lnTo>
                    <a:lnTo>
                      <a:pt x="2892" y="1231"/>
                    </a:lnTo>
                    <a:lnTo>
                      <a:pt x="2879" y="1231"/>
                    </a:lnTo>
                    <a:lnTo>
                      <a:pt x="2866" y="1234"/>
                    </a:lnTo>
                    <a:lnTo>
                      <a:pt x="2856" y="1240"/>
                    </a:lnTo>
                    <a:lnTo>
                      <a:pt x="2843" y="1243"/>
                    </a:lnTo>
                    <a:lnTo>
                      <a:pt x="2827" y="1245"/>
                    </a:lnTo>
                    <a:lnTo>
                      <a:pt x="2818" y="1242"/>
                    </a:lnTo>
                    <a:lnTo>
                      <a:pt x="2814" y="1236"/>
                    </a:lnTo>
                    <a:lnTo>
                      <a:pt x="2814" y="1229"/>
                    </a:lnTo>
                    <a:lnTo>
                      <a:pt x="2816" y="1218"/>
                    </a:lnTo>
                    <a:lnTo>
                      <a:pt x="2816" y="1206"/>
                    </a:lnTo>
                    <a:lnTo>
                      <a:pt x="2816" y="1196"/>
                    </a:lnTo>
                    <a:lnTo>
                      <a:pt x="2814" y="1186"/>
                    </a:lnTo>
                    <a:lnTo>
                      <a:pt x="2812" y="1173"/>
                    </a:lnTo>
                    <a:lnTo>
                      <a:pt x="2809" y="1162"/>
                    </a:lnTo>
                    <a:lnTo>
                      <a:pt x="2805" y="1157"/>
                    </a:lnTo>
                    <a:lnTo>
                      <a:pt x="2800" y="1157"/>
                    </a:lnTo>
                    <a:lnTo>
                      <a:pt x="2796" y="1157"/>
                    </a:lnTo>
                    <a:lnTo>
                      <a:pt x="2794" y="1159"/>
                    </a:lnTo>
                    <a:lnTo>
                      <a:pt x="2792" y="1162"/>
                    </a:lnTo>
                    <a:lnTo>
                      <a:pt x="2792" y="1166"/>
                    </a:lnTo>
                    <a:lnTo>
                      <a:pt x="2794" y="1169"/>
                    </a:lnTo>
                    <a:lnTo>
                      <a:pt x="2796" y="1173"/>
                    </a:lnTo>
                    <a:lnTo>
                      <a:pt x="2800" y="1175"/>
                    </a:lnTo>
                    <a:lnTo>
                      <a:pt x="2803" y="1178"/>
                    </a:lnTo>
                    <a:lnTo>
                      <a:pt x="2807" y="1180"/>
                    </a:lnTo>
                    <a:lnTo>
                      <a:pt x="2796" y="1182"/>
                    </a:lnTo>
                    <a:lnTo>
                      <a:pt x="2787" y="1186"/>
                    </a:lnTo>
                    <a:lnTo>
                      <a:pt x="2778" y="1193"/>
                    </a:lnTo>
                    <a:lnTo>
                      <a:pt x="2773" y="1200"/>
                    </a:lnTo>
                    <a:lnTo>
                      <a:pt x="2771" y="1207"/>
                    </a:lnTo>
                    <a:lnTo>
                      <a:pt x="2774" y="1213"/>
                    </a:lnTo>
                    <a:lnTo>
                      <a:pt x="2785" y="1216"/>
                    </a:lnTo>
                    <a:lnTo>
                      <a:pt x="2782" y="1231"/>
                    </a:lnTo>
                    <a:lnTo>
                      <a:pt x="2771" y="1242"/>
                    </a:lnTo>
                    <a:lnTo>
                      <a:pt x="2758" y="1249"/>
                    </a:lnTo>
                    <a:lnTo>
                      <a:pt x="2742" y="1256"/>
                    </a:lnTo>
                    <a:lnTo>
                      <a:pt x="2728" y="1263"/>
                    </a:lnTo>
                    <a:lnTo>
                      <a:pt x="2717" y="1270"/>
                    </a:lnTo>
                    <a:lnTo>
                      <a:pt x="2695" y="1256"/>
                    </a:lnTo>
                    <a:lnTo>
                      <a:pt x="2672" y="1251"/>
                    </a:lnTo>
                    <a:lnTo>
                      <a:pt x="2646" y="1254"/>
                    </a:lnTo>
                    <a:lnTo>
                      <a:pt x="2632" y="1258"/>
                    </a:lnTo>
                    <a:lnTo>
                      <a:pt x="2618" y="1263"/>
                    </a:lnTo>
                    <a:lnTo>
                      <a:pt x="2603" y="1265"/>
                    </a:lnTo>
                    <a:lnTo>
                      <a:pt x="2589" y="1263"/>
                    </a:lnTo>
                    <a:lnTo>
                      <a:pt x="2576" y="1254"/>
                    </a:lnTo>
                    <a:lnTo>
                      <a:pt x="2580" y="1251"/>
                    </a:lnTo>
                    <a:lnTo>
                      <a:pt x="2583" y="1249"/>
                    </a:lnTo>
                    <a:lnTo>
                      <a:pt x="2587" y="1245"/>
                    </a:lnTo>
                    <a:lnTo>
                      <a:pt x="2592" y="1243"/>
                    </a:lnTo>
                    <a:lnTo>
                      <a:pt x="2594" y="1240"/>
                    </a:lnTo>
                    <a:lnTo>
                      <a:pt x="2598" y="1236"/>
                    </a:lnTo>
                    <a:lnTo>
                      <a:pt x="2598" y="1233"/>
                    </a:lnTo>
                    <a:lnTo>
                      <a:pt x="2531" y="1249"/>
                    </a:lnTo>
                    <a:lnTo>
                      <a:pt x="2464" y="1254"/>
                    </a:lnTo>
                    <a:lnTo>
                      <a:pt x="2397" y="1258"/>
                    </a:lnTo>
                    <a:lnTo>
                      <a:pt x="2329" y="1263"/>
                    </a:lnTo>
                    <a:lnTo>
                      <a:pt x="2381" y="1278"/>
                    </a:lnTo>
                    <a:lnTo>
                      <a:pt x="2435" y="1287"/>
                    </a:lnTo>
                    <a:lnTo>
                      <a:pt x="2489" y="1290"/>
                    </a:lnTo>
                    <a:lnTo>
                      <a:pt x="2544" y="1290"/>
                    </a:lnTo>
                    <a:lnTo>
                      <a:pt x="2556" y="1290"/>
                    </a:lnTo>
                    <a:lnTo>
                      <a:pt x="2574" y="1290"/>
                    </a:lnTo>
                    <a:lnTo>
                      <a:pt x="2599" y="1288"/>
                    </a:lnTo>
                    <a:lnTo>
                      <a:pt x="2627" y="1287"/>
                    </a:lnTo>
                    <a:lnTo>
                      <a:pt x="2655" y="1287"/>
                    </a:lnTo>
                    <a:lnTo>
                      <a:pt x="2682" y="1287"/>
                    </a:lnTo>
                    <a:lnTo>
                      <a:pt x="2708" y="1287"/>
                    </a:lnTo>
                    <a:lnTo>
                      <a:pt x="2728" y="1290"/>
                    </a:lnTo>
                    <a:lnTo>
                      <a:pt x="2740" y="1294"/>
                    </a:lnTo>
                    <a:lnTo>
                      <a:pt x="2746" y="1299"/>
                    </a:lnTo>
                    <a:lnTo>
                      <a:pt x="2648" y="1303"/>
                    </a:lnTo>
                    <a:lnTo>
                      <a:pt x="2553" y="1305"/>
                    </a:lnTo>
                    <a:lnTo>
                      <a:pt x="2455" y="1307"/>
                    </a:lnTo>
                    <a:lnTo>
                      <a:pt x="1957" y="1319"/>
                    </a:lnTo>
                    <a:lnTo>
                      <a:pt x="1699" y="1328"/>
                    </a:lnTo>
                    <a:lnTo>
                      <a:pt x="1638" y="1332"/>
                    </a:lnTo>
                    <a:lnTo>
                      <a:pt x="1579" y="1335"/>
                    </a:lnTo>
                    <a:lnTo>
                      <a:pt x="1517" y="1337"/>
                    </a:lnTo>
                    <a:lnTo>
                      <a:pt x="1458" y="1335"/>
                    </a:lnTo>
                    <a:lnTo>
                      <a:pt x="1458" y="1330"/>
                    </a:lnTo>
                    <a:lnTo>
                      <a:pt x="1456" y="1326"/>
                    </a:lnTo>
                    <a:lnTo>
                      <a:pt x="1454" y="1323"/>
                    </a:lnTo>
                    <a:lnTo>
                      <a:pt x="1452" y="1323"/>
                    </a:lnTo>
                    <a:lnTo>
                      <a:pt x="1451" y="1323"/>
                    </a:lnTo>
                    <a:lnTo>
                      <a:pt x="1447" y="1323"/>
                    </a:lnTo>
                    <a:lnTo>
                      <a:pt x="1445" y="1325"/>
                    </a:lnTo>
                    <a:lnTo>
                      <a:pt x="1442" y="1326"/>
                    </a:lnTo>
                    <a:lnTo>
                      <a:pt x="1438" y="1326"/>
                    </a:lnTo>
                    <a:lnTo>
                      <a:pt x="1434" y="1328"/>
                    </a:lnTo>
                    <a:lnTo>
                      <a:pt x="1429" y="1332"/>
                    </a:lnTo>
                    <a:lnTo>
                      <a:pt x="1423" y="1335"/>
                    </a:lnTo>
                    <a:lnTo>
                      <a:pt x="1418" y="1337"/>
                    </a:lnTo>
                    <a:lnTo>
                      <a:pt x="1402" y="1339"/>
                    </a:lnTo>
                    <a:lnTo>
                      <a:pt x="1384" y="1337"/>
                    </a:lnTo>
                    <a:lnTo>
                      <a:pt x="1245" y="1337"/>
                    </a:lnTo>
                    <a:lnTo>
                      <a:pt x="753" y="1325"/>
                    </a:lnTo>
                    <a:lnTo>
                      <a:pt x="680" y="1323"/>
                    </a:lnTo>
                    <a:lnTo>
                      <a:pt x="608" y="1319"/>
                    </a:lnTo>
                    <a:lnTo>
                      <a:pt x="534" y="1314"/>
                    </a:lnTo>
                    <a:lnTo>
                      <a:pt x="460" y="1305"/>
                    </a:lnTo>
                    <a:lnTo>
                      <a:pt x="388" y="1290"/>
                    </a:lnTo>
                    <a:lnTo>
                      <a:pt x="320" y="1270"/>
                    </a:lnTo>
                    <a:lnTo>
                      <a:pt x="320" y="1256"/>
                    </a:lnTo>
                    <a:lnTo>
                      <a:pt x="321" y="1243"/>
                    </a:lnTo>
                    <a:lnTo>
                      <a:pt x="329" y="1229"/>
                    </a:lnTo>
                    <a:lnTo>
                      <a:pt x="316" y="1224"/>
                    </a:lnTo>
                    <a:lnTo>
                      <a:pt x="303" y="1225"/>
                    </a:lnTo>
                    <a:lnTo>
                      <a:pt x="291" y="1229"/>
                    </a:lnTo>
                    <a:lnTo>
                      <a:pt x="278" y="1234"/>
                    </a:lnTo>
                    <a:lnTo>
                      <a:pt x="266" y="1238"/>
                    </a:lnTo>
                    <a:lnTo>
                      <a:pt x="253" y="1234"/>
                    </a:lnTo>
                    <a:lnTo>
                      <a:pt x="253" y="1240"/>
                    </a:lnTo>
                    <a:lnTo>
                      <a:pt x="255" y="1245"/>
                    </a:lnTo>
                    <a:lnTo>
                      <a:pt x="255" y="1251"/>
                    </a:lnTo>
                    <a:lnTo>
                      <a:pt x="255" y="1254"/>
                    </a:lnTo>
                    <a:lnTo>
                      <a:pt x="235" y="1252"/>
                    </a:lnTo>
                    <a:lnTo>
                      <a:pt x="211" y="1247"/>
                    </a:lnTo>
                    <a:lnTo>
                      <a:pt x="186" y="1242"/>
                    </a:lnTo>
                    <a:lnTo>
                      <a:pt x="165" y="1233"/>
                    </a:lnTo>
                    <a:lnTo>
                      <a:pt x="148" y="1224"/>
                    </a:lnTo>
                    <a:lnTo>
                      <a:pt x="157" y="1222"/>
                    </a:lnTo>
                    <a:lnTo>
                      <a:pt x="168" y="1215"/>
                    </a:lnTo>
                    <a:lnTo>
                      <a:pt x="177" y="1209"/>
                    </a:lnTo>
                    <a:lnTo>
                      <a:pt x="184" y="1206"/>
                    </a:lnTo>
                    <a:lnTo>
                      <a:pt x="193" y="1209"/>
                    </a:lnTo>
                    <a:lnTo>
                      <a:pt x="193" y="1207"/>
                    </a:lnTo>
                    <a:lnTo>
                      <a:pt x="192" y="1207"/>
                    </a:lnTo>
                    <a:lnTo>
                      <a:pt x="192" y="1206"/>
                    </a:lnTo>
                    <a:lnTo>
                      <a:pt x="188" y="1204"/>
                    </a:lnTo>
                    <a:lnTo>
                      <a:pt x="193" y="1195"/>
                    </a:lnTo>
                    <a:lnTo>
                      <a:pt x="201" y="1191"/>
                    </a:lnTo>
                    <a:lnTo>
                      <a:pt x="210" y="1189"/>
                    </a:lnTo>
                    <a:lnTo>
                      <a:pt x="219" y="1187"/>
                    </a:lnTo>
                    <a:lnTo>
                      <a:pt x="208" y="1180"/>
                    </a:lnTo>
                    <a:lnTo>
                      <a:pt x="195" y="1175"/>
                    </a:lnTo>
                    <a:lnTo>
                      <a:pt x="181" y="1171"/>
                    </a:lnTo>
                    <a:lnTo>
                      <a:pt x="168" y="1166"/>
                    </a:lnTo>
                    <a:lnTo>
                      <a:pt x="161" y="1159"/>
                    </a:lnTo>
                    <a:lnTo>
                      <a:pt x="161" y="1150"/>
                    </a:lnTo>
                    <a:lnTo>
                      <a:pt x="165" y="1137"/>
                    </a:lnTo>
                    <a:lnTo>
                      <a:pt x="170" y="1124"/>
                    </a:lnTo>
                    <a:lnTo>
                      <a:pt x="175" y="1115"/>
                    </a:lnTo>
                    <a:lnTo>
                      <a:pt x="183" y="1108"/>
                    </a:lnTo>
                    <a:lnTo>
                      <a:pt x="190" y="1106"/>
                    </a:lnTo>
                    <a:lnTo>
                      <a:pt x="197" y="1112"/>
                    </a:lnTo>
                    <a:lnTo>
                      <a:pt x="204" y="1117"/>
                    </a:lnTo>
                    <a:lnTo>
                      <a:pt x="213" y="1124"/>
                    </a:lnTo>
                    <a:lnTo>
                      <a:pt x="226" y="1130"/>
                    </a:lnTo>
                    <a:lnTo>
                      <a:pt x="228" y="1126"/>
                    </a:lnTo>
                    <a:lnTo>
                      <a:pt x="229" y="1123"/>
                    </a:lnTo>
                    <a:lnTo>
                      <a:pt x="244" y="1128"/>
                    </a:lnTo>
                    <a:lnTo>
                      <a:pt x="255" y="1137"/>
                    </a:lnTo>
                    <a:lnTo>
                      <a:pt x="267" y="1146"/>
                    </a:lnTo>
                    <a:lnTo>
                      <a:pt x="282" y="1151"/>
                    </a:lnTo>
                    <a:lnTo>
                      <a:pt x="305" y="1155"/>
                    </a:lnTo>
                    <a:lnTo>
                      <a:pt x="329" y="1153"/>
                    </a:lnTo>
                    <a:lnTo>
                      <a:pt x="352" y="1151"/>
                    </a:lnTo>
                    <a:lnTo>
                      <a:pt x="334" y="1137"/>
                    </a:lnTo>
                    <a:lnTo>
                      <a:pt x="312" y="1128"/>
                    </a:lnTo>
                    <a:lnTo>
                      <a:pt x="293" y="1121"/>
                    </a:lnTo>
                    <a:lnTo>
                      <a:pt x="269" y="1121"/>
                    </a:lnTo>
                    <a:lnTo>
                      <a:pt x="248" y="1128"/>
                    </a:lnTo>
                    <a:lnTo>
                      <a:pt x="248" y="1117"/>
                    </a:lnTo>
                    <a:lnTo>
                      <a:pt x="244" y="1110"/>
                    </a:lnTo>
                    <a:lnTo>
                      <a:pt x="235" y="1104"/>
                    </a:lnTo>
                    <a:lnTo>
                      <a:pt x="226" y="1101"/>
                    </a:lnTo>
                    <a:lnTo>
                      <a:pt x="219" y="1099"/>
                    </a:lnTo>
                    <a:lnTo>
                      <a:pt x="211" y="1097"/>
                    </a:lnTo>
                    <a:lnTo>
                      <a:pt x="211" y="1092"/>
                    </a:lnTo>
                    <a:lnTo>
                      <a:pt x="215" y="1083"/>
                    </a:lnTo>
                    <a:lnTo>
                      <a:pt x="222" y="1086"/>
                    </a:lnTo>
                    <a:lnTo>
                      <a:pt x="231" y="1088"/>
                    </a:lnTo>
                    <a:lnTo>
                      <a:pt x="240" y="1088"/>
                    </a:lnTo>
                    <a:lnTo>
                      <a:pt x="248" y="1088"/>
                    </a:lnTo>
                    <a:lnTo>
                      <a:pt x="251" y="1083"/>
                    </a:lnTo>
                    <a:lnTo>
                      <a:pt x="249" y="1074"/>
                    </a:lnTo>
                    <a:lnTo>
                      <a:pt x="242" y="1067"/>
                    </a:lnTo>
                    <a:lnTo>
                      <a:pt x="235" y="1067"/>
                    </a:lnTo>
                    <a:lnTo>
                      <a:pt x="226" y="1068"/>
                    </a:lnTo>
                    <a:lnTo>
                      <a:pt x="219" y="1074"/>
                    </a:lnTo>
                    <a:lnTo>
                      <a:pt x="215" y="1083"/>
                    </a:lnTo>
                    <a:lnTo>
                      <a:pt x="193" y="1077"/>
                    </a:lnTo>
                    <a:lnTo>
                      <a:pt x="174" y="1079"/>
                    </a:lnTo>
                    <a:lnTo>
                      <a:pt x="175" y="1065"/>
                    </a:lnTo>
                    <a:lnTo>
                      <a:pt x="172" y="1052"/>
                    </a:lnTo>
                    <a:lnTo>
                      <a:pt x="163" y="1043"/>
                    </a:lnTo>
                    <a:lnTo>
                      <a:pt x="152" y="1040"/>
                    </a:lnTo>
                    <a:lnTo>
                      <a:pt x="139" y="1036"/>
                    </a:lnTo>
                    <a:lnTo>
                      <a:pt x="123" y="1038"/>
                    </a:lnTo>
                    <a:lnTo>
                      <a:pt x="128" y="1029"/>
                    </a:lnTo>
                    <a:lnTo>
                      <a:pt x="134" y="1020"/>
                    </a:lnTo>
                    <a:lnTo>
                      <a:pt x="138" y="1009"/>
                    </a:lnTo>
                    <a:lnTo>
                      <a:pt x="136" y="1000"/>
                    </a:lnTo>
                    <a:lnTo>
                      <a:pt x="127" y="994"/>
                    </a:lnTo>
                    <a:lnTo>
                      <a:pt x="128" y="987"/>
                    </a:lnTo>
                    <a:lnTo>
                      <a:pt x="130" y="982"/>
                    </a:lnTo>
                    <a:lnTo>
                      <a:pt x="134" y="976"/>
                    </a:lnTo>
                    <a:lnTo>
                      <a:pt x="139" y="973"/>
                    </a:lnTo>
                    <a:lnTo>
                      <a:pt x="143" y="976"/>
                    </a:lnTo>
                    <a:lnTo>
                      <a:pt x="147" y="980"/>
                    </a:lnTo>
                    <a:lnTo>
                      <a:pt x="152" y="982"/>
                    </a:lnTo>
                    <a:lnTo>
                      <a:pt x="156" y="985"/>
                    </a:lnTo>
                    <a:lnTo>
                      <a:pt x="150" y="975"/>
                    </a:lnTo>
                    <a:lnTo>
                      <a:pt x="147" y="964"/>
                    </a:lnTo>
                    <a:lnTo>
                      <a:pt x="143" y="955"/>
                    </a:lnTo>
                    <a:lnTo>
                      <a:pt x="136" y="946"/>
                    </a:lnTo>
                    <a:lnTo>
                      <a:pt x="123" y="939"/>
                    </a:lnTo>
                    <a:lnTo>
                      <a:pt x="112" y="937"/>
                    </a:lnTo>
                    <a:lnTo>
                      <a:pt x="98" y="933"/>
                    </a:lnTo>
                    <a:lnTo>
                      <a:pt x="82" y="931"/>
                    </a:lnTo>
                    <a:lnTo>
                      <a:pt x="67" y="929"/>
                    </a:lnTo>
                    <a:lnTo>
                      <a:pt x="55" y="924"/>
                    </a:lnTo>
                    <a:lnTo>
                      <a:pt x="49" y="917"/>
                    </a:lnTo>
                    <a:lnTo>
                      <a:pt x="51" y="908"/>
                    </a:lnTo>
                    <a:lnTo>
                      <a:pt x="49" y="910"/>
                    </a:lnTo>
                    <a:lnTo>
                      <a:pt x="49" y="911"/>
                    </a:lnTo>
                    <a:lnTo>
                      <a:pt x="47" y="915"/>
                    </a:lnTo>
                    <a:lnTo>
                      <a:pt x="40" y="904"/>
                    </a:lnTo>
                    <a:lnTo>
                      <a:pt x="40" y="899"/>
                    </a:lnTo>
                    <a:lnTo>
                      <a:pt x="46" y="897"/>
                    </a:lnTo>
                    <a:lnTo>
                      <a:pt x="55" y="897"/>
                    </a:lnTo>
                    <a:lnTo>
                      <a:pt x="64" y="899"/>
                    </a:lnTo>
                    <a:lnTo>
                      <a:pt x="74" y="902"/>
                    </a:lnTo>
                    <a:lnTo>
                      <a:pt x="82" y="904"/>
                    </a:lnTo>
                    <a:lnTo>
                      <a:pt x="87" y="904"/>
                    </a:lnTo>
                    <a:lnTo>
                      <a:pt x="98" y="901"/>
                    </a:lnTo>
                    <a:lnTo>
                      <a:pt x="100" y="892"/>
                    </a:lnTo>
                    <a:lnTo>
                      <a:pt x="98" y="881"/>
                    </a:lnTo>
                    <a:lnTo>
                      <a:pt x="92" y="870"/>
                    </a:lnTo>
                    <a:lnTo>
                      <a:pt x="85" y="857"/>
                    </a:lnTo>
                    <a:lnTo>
                      <a:pt x="78" y="847"/>
                    </a:lnTo>
                    <a:lnTo>
                      <a:pt x="73" y="837"/>
                    </a:lnTo>
                    <a:lnTo>
                      <a:pt x="83" y="825"/>
                    </a:lnTo>
                    <a:lnTo>
                      <a:pt x="98" y="818"/>
                    </a:lnTo>
                    <a:lnTo>
                      <a:pt x="114" y="819"/>
                    </a:lnTo>
                    <a:lnTo>
                      <a:pt x="130" y="827"/>
                    </a:lnTo>
                    <a:lnTo>
                      <a:pt x="145" y="841"/>
                    </a:lnTo>
                    <a:lnTo>
                      <a:pt x="152" y="832"/>
                    </a:lnTo>
                    <a:lnTo>
                      <a:pt x="161" y="830"/>
                    </a:lnTo>
                    <a:lnTo>
                      <a:pt x="174" y="832"/>
                    </a:lnTo>
                    <a:lnTo>
                      <a:pt x="184" y="834"/>
                    </a:lnTo>
                    <a:lnTo>
                      <a:pt x="197" y="834"/>
                    </a:lnTo>
                    <a:lnTo>
                      <a:pt x="208" y="832"/>
                    </a:lnTo>
                    <a:lnTo>
                      <a:pt x="204" y="839"/>
                    </a:lnTo>
                    <a:lnTo>
                      <a:pt x="204" y="847"/>
                    </a:lnTo>
                    <a:lnTo>
                      <a:pt x="206" y="852"/>
                    </a:lnTo>
                    <a:lnTo>
                      <a:pt x="210" y="856"/>
                    </a:lnTo>
                    <a:lnTo>
                      <a:pt x="215" y="859"/>
                    </a:lnTo>
                    <a:lnTo>
                      <a:pt x="220" y="861"/>
                    </a:lnTo>
                    <a:lnTo>
                      <a:pt x="229" y="861"/>
                    </a:lnTo>
                    <a:lnTo>
                      <a:pt x="231" y="865"/>
                    </a:lnTo>
                    <a:lnTo>
                      <a:pt x="229" y="868"/>
                    </a:lnTo>
                    <a:lnTo>
                      <a:pt x="220" y="874"/>
                    </a:lnTo>
                    <a:lnTo>
                      <a:pt x="217" y="883"/>
                    </a:lnTo>
                    <a:lnTo>
                      <a:pt x="217" y="892"/>
                    </a:lnTo>
                    <a:lnTo>
                      <a:pt x="219" y="902"/>
                    </a:lnTo>
                    <a:lnTo>
                      <a:pt x="228" y="901"/>
                    </a:lnTo>
                    <a:lnTo>
                      <a:pt x="231" y="895"/>
                    </a:lnTo>
                    <a:lnTo>
                      <a:pt x="233" y="886"/>
                    </a:lnTo>
                    <a:lnTo>
                      <a:pt x="233" y="877"/>
                    </a:lnTo>
                    <a:lnTo>
                      <a:pt x="231" y="870"/>
                    </a:lnTo>
                    <a:lnTo>
                      <a:pt x="239" y="868"/>
                    </a:lnTo>
                    <a:lnTo>
                      <a:pt x="244" y="866"/>
                    </a:lnTo>
                    <a:lnTo>
                      <a:pt x="249" y="868"/>
                    </a:lnTo>
                    <a:lnTo>
                      <a:pt x="253" y="872"/>
                    </a:lnTo>
                    <a:lnTo>
                      <a:pt x="251" y="866"/>
                    </a:lnTo>
                    <a:lnTo>
                      <a:pt x="248" y="863"/>
                    </a:lnTo>
                    <a:lnTo>
                      <a:pt x="242" y="861"/>
                    </a:lnTo>
                    <a:lnTo>
                      <a:pt x="237" y="859"/>
                    </a:lnTo>
                    <a:lnTo>
                      <a:pt x="229" y="857"/>
                    </a:lnTo>
                    <a:lnTo>
                      <a:pt x="228" y="854"/>
                    </a:lnTo>
                    <a:lnTo>
                      <a:pt x="229" y="850"/>
                    </a:lnTo>
                    <a:lnTo>
                      <a:pt x="307" y="859"/>
                    </a:lnTo>
                    <a:lnTo>
                      <a:pt x="531" y="883"/>
                    </a:lnTo>
                    <a:lnTo>
                      <a:pt x="756" y="901"/>
                    </a:lnTo>
                    <a:lnTo>
                      <a:pt x="982" y="911"/>
                    </a:lnTo>
                    <a:lnTo>
                      <a:pt x="1216" y="915"/>
                    </a:lnTo>
                    <a:lnTo>
                      <a:pt x="1451" y="913"/>
                    </a:lnTo>
                    <a:lnTo>
                      <a:pt x="1685" y="910"/>
                    </a:lnTo>
                    <a:lnTo>
                      <a:pt x="2046" y="904"/>
                    </a:lnTo>
                    <a:lnTo>
                      <a:pt x="2406" y="902"/>
                    </a:lnTo>
                    <a:lnTo>
                      <a:pt x="2758" y="902"/>
                    </a:lnTo>
                    <a:lnTo>
                      <a:pt x="3110" y="899"/>
                    </a:lnTo>
                    <a:lnTo>
                      <a:pt x="3463" y="886"/>
                    </a:lnTo>
                    <a:lnTo>
                      <a:pt x="3485" y="886"/>
                    </a:lnTo>
                    <a:lnTo>
                      <a:pt x="3510" y="886"/>
                    </a:lnTo>
                    <a:lnTo>
                      <a:pt x="3537" y="886"/>
                    </a:lnTo>
                    <a:lnTo>
                      <a:pt x="3564" y="884"/>
                    </a:lnTo>
                    <a:lnTo>
                      <a:pt x="3590" y="881"/>
                    </a:lnTo>
                    <a:lnTo>
                      <a:pt x="3611" y="874"/>
                    </a:lnTo>
                    <a:lnTo>
                      <a:pt x="3615" y="870"/>
                    </a:lnTo>
                    <a:lnTo>
                      <a:pt x="3619" y="866"/>
                    </a:lnTo>
                    <a:lnTo>
                      <a:pt x="3619" y="865"/>
                    </a:lnTo>
                    <a:lnTo>
                      <a:pt x="3619" y="863"/>
                    </a:lnTo>
                    <a:lnTo>
                      <a:pt x="3617" y="861"/>
                    </a:lnTo>
                    <a:lnTo>
                      <a:pt x="3613" y="861"/>
                    </a:lnTo>
                    <a:lnTo>
                      <a:pt x="3608" y="859"/>
                    </a:lnTo>
                    <a:lnTo>
                      <a:pt x="3604" y="859"/>
                    </a:lnTo>
                    <a:lnTo>
                      <a:pt x="3599" y="859"/>
                    </a:lnTo>
                    <a:lnTo>
                      <a:pt x="3593" y="859"/>
                    </a:lnTo>
                    <a:lnTo>
                      <a:pt x="3588" y="857"/>
                    </a:lnTo>
                    <a:lnTo>
                      <a:pt x="3584" y="857"/>
                    </a:lnTo>
                    <a:lnTo>
                      <a:pt x="3487" y="850"/>
                    </a:lnTo>
                    <a:lnTo>
                      <a:pt x="3389" y="850"/>
                    </a:lnTo>
                    <a:lnTo>
                      <a:pt x="3292" y="852"/>
                    </a:lnTo>
                    <a:lnTo>
                      <a:pt x="3195" y="857"/>
                    </a:lnTo>
                    <a:lnTo>
                      <a:pt x="3097" y="861"/>
                    </a:lnTo>
                    <a:lnTo>
                      <a:pt x="3110" y="856"/>
                    </a:lnTo>
                    <a:lnTo>
                      <a:pt x="3119" y="845"/>
                    </a:lnTo>
                    <a:lnTo>
                      <a:pt x="3123" y="830"/>
                    </a:lnTo>
                    <a:lnTo>
                      <a:pt x="3123" y="816"/>
                    </a:lnTo>
                    <a:lnTo>
                      <a:pt x="3110" y="837"/>
                    </a:lnTo>
                    <a:lnTo>
                      <a:pt x="3095" y="852"/>
                    </a:lnTo>
                    <a:lnTo>
                      <a:pt x="3077" y="859"/>
                    </a:lnTo>
                    <a:lnTo>
                      <a:pt x="3052" y="863"/>
                    </a:lnTo>
                    <a:lnTo>
                      <a:pt x="2958" y="870"/>
                    </a:lnTo>
                    <a:lnTo>
                      <a:pt x="2865" y="879"/>
                    </a:lnTo>
                    <a:lnTo>
                      <a:pt x="2771" y="881"/>
                    </a:lnTo>
                    <a:lnTo>
                      <a:pt x="2740" y="877"/>
                    </a:lnTo>
                    <a:lnTo>
                      <a:pt x="2711" y="870"/>
                    </a:lnTo>
                    <a:lnTo>
                      <a:pt x="2681" y="866"/>
                    </a:lnTo>
                    <a:lnTo>
                      <a:pt x="2650" y="866"/>
                    </a:lnTo>
                    <a:lnTo>
                      <a:pt x="2627" y="872"/>
                    </a:lnTo>
                    <a:lnTo>
                      <a:pt x="2605" y="877"/>
                    </a:lnTo>
                    <a:lnTo>
                      <a:pt x="2583" y="881"/>
                    </a:lnTo>
                    <a:lnTo>
                      <a:pt x="2562" y="881"/>
                    </a:lnTo>
                    <a:lnTo>
                      <a:pt x="2536" y="875"/>
                    </a:lnTo>
                    <a:lnTo>
                      <a:pt x="2538" y="872"/>
                    </a:lnTo>
                    <a:lnTo>
                      <a:pt x="2538" y="868"/>
                    </a:lnTo>
                    <a:lnTo>
                      <a:pt x="2515" y="881"/>
                    </a:lnTo>
                    <a:lnTo>
                      <a:pt x="2488" y="886"/>
                    </a:lnTo>
                    <a:lnTo>
                      <a:pt x="2457" y="888"/>
                    </a:lnTo>
                    <a:lnTo>
                      <a:pt x="2425" y="888"/>
                    </a:lnTo>
                    <a:lnTo>
                      <a:pt x="2392" y="886"/>
                    </a:lnTo>
                    <a:lnTo>
                      <a:pt x="2363" y="883"/>
                    </a:lnTo>
                    <a:lnTo>
                      <a:pt x="2336" y="881"/>
                    </a:lnTo>
                    <a:lnTo>
                      <a:pt x="2264" y="877"/>
                    </a:lnTo>
                    <a:lnTo>
                      <a:pt x="2190" y="877"/>
                    </a:lnTo>
                    <a:lnTo>
                      <a:pt x="2149" y="881"/>
                    </a:lnTo>
                    <a:lnTo>
                      <a:pt x="2111" y="883"/>
                    </a:lnTo>
                    <a:lnTo>
                      <a:pt x="2069" y="879"/>
                    </a:lnTo>
                    <a:lnTo>
                      <a:pt x="2062" y="879"/>
                    </a:lnTo>
                    <a:lnTo>
                      <a:pt x="2051" y="881"/>
                    </a:lnTo>
                    <a:lnTo>
                      <a:pt x="2037" y="883"/>
                    </a:lnTo>
                    <a:lnTo>
                      <a:pt x="2021" y="884"/>
                    </a:lnTo>
                    <a:lnTo>
                      <a:pt x="2008" y="884"/>
                    </a:lnTo>
                    <a:lnTo>
                      <a:pt x="1995" y="883"/>
                    </a:lnTo>
                    <a:lnTo>
                      <a:pt x="1988" y="879"/>
                    </a:lnTo>
                    <a:lnTo>
                      <a:pt x="1986" y="870"/>
                    </a:lnTo>
                    <a:lnTo>
                      <a:pt x="1975" y="879"/>
                    </a:lnTo>
                    <a:lnTo>
                      <a:pt x="1961" y="884"/>
                    </a:lnTo>
                    <a:lnTo>
                      <a:pt x="1948" y="884"/>
                    </a:lnTo>
                    <a:lnTo>
                      <a:pt x="1947" y="884"/>
                    </a:lnTo>
                    <a:lnTo>
                      <a:pt x="1943" y="883"/>
                    </a:lnTo>
                    <a:lnTo>
                      <a:pt x="1939" y="883"/>
                    </a:lnTo>
                    <a:lnTo>
                      <a:pt x="1936" y="879"/>
                    </a:lnTo>
                    <a:lnTo>
                      <a:pt x="1932" y="877"/>
                    </a:lnTo>
                    <a:lnTo>
                      <a:pt x="1929" y="875"/>
                    </a:lnTo>
                    <a:lnTo>
                      <a:pt x="1927" y="874"/>
                    </a:lnTo>
                    <a:lnTo>
                      <a:pt x="1925" y="870"/>
                    </a:lnTo>
                    <a:lnTo>
                      <a:pt x="1927" y="868"/>
                    </a:lnTo>
                    <a:lnTo>
                      <a:pt x="1930" y="866"/>
                    </a:lnTo>
                    <a:lnTo>
                      <a:pt x="1925" y="868"/>
                    </a:lnTo>
                    <a:lnTo>
                      <a:pt x="1918" y="872"/>
                    </a:lnTo>
                    <a:lnTo>
                      <a:pt x="1909" y="877"/>
                    </a:lnTo>
                    <a:lnTo>
                      <a:pt x="1898" y="881"/>
                    </a:lnTo>
                    <a:lnTo>
                      <a:pt x="1889" y="884"/>
                    </a:lnTo>
                    <a:lnTo>
                      <a:pt x="1880" y="884"/>
                    </a:lnTo>
                    <a:lnTo>
                      <a:pt x="1874" y="884"/>
                    </a:lnTo>
                    <a:lnTo>
                      <a:pt x="1873" y="879"/>
                    </a:lnTo>
                    <a:lnTo>
                      <a:pt x="1876" y="870"/>
                    </a:lnTo>
                    <a:lnTo>
                      <a:pt x="1867" y="875"/>
                    </a:lnTo>
                    <a:lnTo>
                      <a:pt x="1851" y="881"/>
                    </a:lnTo>
                    <a:lnTo>
                      <a:pt x="1835" y="883"/>
                    </a:lnTo>
                    <a:lnTo>
                      <a:pt x="1817" y="884"/>
                    </a:lnTo>
                    <a:lnTo>
                      <a:pt x="1800" y="884"/>
                    </a:lnTo>
                    <a:lnTo>
                      <a:pt x="1791" y="881"/>
                    </a:lnTo>
                    <a:lnTo>
                      <a:pt x="1790" y="875"/>
                    </a:lnTo>
                    <a:lnTo>
                      <a:pt x="1781" y="884"/>
                    </a:lnTo>
                    <a:lnTo>
                      <a:pt x="1764" y="890"/>
                    </a:lnTo>
                    <a:lnTo>
                      <a:pt x="1746" y="890"/>
                    </a:lnTo>
                    <a:lnTo>
                      <a:pt x="1727" y="890"/>
                    </a:lnTo>
                    <a:lnTo>
                      <a:pt x="1710" y="888"/>
                    </a:lnTo>
                    <a:lnTo>
                      <a:pt x="1698" y="888"/>
                    </a:lnTo>
                    <a:lnTo>
                      <a:pt x="1636" y="890"/>
                    </a:lnTo>
                    <a:lnTo>
                      <a:pt x="1577" y="892"/>
                    </a:lnTo>
                    <a:lnTo>
                      <a:pt x="1451" y="893"/>
                    </a:lnTo>
                    <a:lnTo>
                      <a:pt x="1375" y="890"/>
                    </a:lnTo>
                    <a:lnTo>
                      <a:pt x="1364" y="888"/>
                    </a:lnTo>
                    <a:lnTo>
                      <a:pt x="1350" y="886"/>
                    </a:lnTo>
                    <a:lnTo>
                      <a:pt x="1333" y="884"/>
                    </a:lnTo>
                    <a:lnTo>
                      <a:pt x="1315" y="883"/>
                    </a:lnTo>
                    <a:lnTo>
                      <a:pt x="1303" y="883"/>
                    </a:lnTo>
                    <a:lnTo>
                      <a:pt x="1294" y="884"/>
                    </a:lnTo>
                    <a:lnTo>
                      <a:pt x="1297" y="881"/>
                    </a:lnTo>
                    <a:lnTo>
                      <a:pt x="1299" y="879"/>
                    </a:lnTo>
                    <a:lnTo>
                      <a:pt x="1299" y="877"/>
                    </a:lnTo>
                    <a:lnTo>
                      <a:pt x="1297" y="877"/>
                    </a:lnTo>
                    <a:lnTo>
                      <a:pt x="1295" y="877"/>
                    </a:lnTo>
                    <a:lnTo>
                      <a:pt x="1294" y="877"/>
                    </a:lnTo>
                    <a:lnTo>
                      <a:pt x="1294" y="881"/>
                    </a:lnTo>
                    <a:lnTo>
                      <a:pt x="1294" y="884"/>
                    </a:lnTo>
                    <a:lnTo>
                      <a:pt x="1249" y="879"/>
                    </a:lnTo>
                    <a:lnTo>
                      <a:pt x="1205" y="879"/>
                    </a:lnTo>
                    <a:lnTo>
                      <a:pt x="1166" y="881"/>
                    </a:lnTo>
                    <a:lnTo>
                      <a:pt x="1128" y="881"/>
                    </a:lnTo>
                    <a:lnTo>
                      <a:pt x="1090" y="881"/>
                    </a:lnTo>
                    <a:lnTo>
                      <a:pt x="1054" y="875"/>
                    </a:lnTo>
                    <a:lnTo>
                      <a:pt x="1016" y="865"/>
                    </a:lnTo>
                    <a:lnTo>
                      <a:pt x="973" y="879"/>
                    </a:lnTo>
                    <a:lnTo>
                      <a:pt x="927" y="886"/>
                    </a:lnTo>
                    <a:lnTo>
                      <a:pt x="881" y="888"/>
                    </a:lnTo>
                    <a:lnTo>
                      <a:pt x="834" y="886"/>
                    </a:lnTo>
                    <a:lnTo>
                      <a:pt x="789" y="881"/>
                    </a:lnTo>
                    <a:lnTo>
                      <a:pt x="749" y="874"/>
                    </a:lnTo>
                    <a:lnTo>
                      <a:pt x="747" y="870"/>
                    </a:lnTo>
                    <a:lnTo>
                      <a:pt x="745" y="868"/>
                    </a:lnTo>
                    <a:lnTo>
                      <a:pt x="744" y="868"/>
                    </a:lnTo>
                    <a:lnTo>
                      <a:pt x="744" y="870"/>
                    </a:lnTo>
                    <a:lnTo>
                      <a:pt x="744" y="872"/>
                    </a:lnTo>
                    <a:lnTo>
                      <a:pt x="744" y="874"/>
                    </a:lnTo>
                    <a:lnTo>
                      <a:pt x="745" y="874"/>
                    </a:lnTo>
                    <a:lnTo>
                      <a:pt x="747" y="874"/>
                    </a:lnTo>
                    <a:lnTo>
                      <a:pt x="718" y="879"/>
                    </a:lnTo>
                    <a:lnTo>
                      <a:pt x="688" y="883"/>
                    </a:lnTo>
                    <a:lnTo>
                      <a:pt x="657" y="884"/>
                    </a:lnTo>
                    <a:lnTo>
                      <a:pt x="626" y="884"/>
                    </a:lnTo>
                    <a:lnTo>
                      <a:pt x="597" y="879"/>
                    </a:lnTo>
                    <a:lnTo>
                      <a:pt x="570" y="866"/>
                    </a:lnTo>
                    <a:lnTo>
                      <a:pt x="547" y="850"/>
                    </a:lnTo>
                    <a:lnTo>
                      <a:pt x="514" y="856"/>
                    </a:lnTo>
                    <a:lnTo>
                      <a:pt x="478" y="856"/>
                    </a:lnTo>
                    <a:lnTo>
                      <a:pt x="441" y="852"/>
                    </a:lnTo>
                    <a:lnTo>
                      <a:pt x="404" y="845"/>
                    </a:lnTo>
                    <a:lnTo>
                      <a:pt x="370" y="839"/>
                    </a:lnTo>
                    <a:lnTo>
                      <a:pt x="340" y="837"/>
                    </a:lnTo>
                    <a:lnTo>
                      <a:pt x="338" y="827"/>
                    </a:lnTo>
                    <a:lnTo>
                      <a:pt x="341" y="825"/>
                    </a:lnTo>
                    <a:lnTo>
                      <a:pt x="343" y="823"/>
                    </a:lnTo>
                    <a:lnTo>
                      <a:pt x="341" y="821"/>
                    </a:lnTo>
                    <a:lnTo>
                      <a:pt x="341" y="819"/>
                    </a:lnTo>
                    <a:lnTo>
                      <a:pt x="338" y="818"/>
                    </a:lnTo>
                    <a:lnTo>
                      <a:pt x="336" y="818"/>
                    </a:lnTo>
                    <a:lnTo>
                      <a:pt x="334" y="814"/>
                    </a:lnTo>
                    <a:lnTo>
                      <a:pt x="332" y="812"/>
                    </a:lnTo>
                    <a:lnTo>
                      <a:pt x="330" y="812"/>
                    </a:lnTo>
                    <a:lnTo>
                      <a:pt x="330" y="814"/>
                    </a:lnTo>
                    <a:lnTo>
                      <a:pt x="330" y="814"/>
                    </a:lnTo>
                    <a:lnTo>
                      <a:pt x="330" y="816"/>
                    </a:lnTo>
                    <a:lnTo>
                      <a:pt x="332" y="818"/>
                    </a:lnTo>
                    <a:lnTo>
                      <a:pt x="336" y="818"/>
                    </a:lnTo>
                    <a:lnTo>
                      <a:pt x="338" y="827"/>
                    </a:lnTo>
                    <a:lnTo>
                      <a:pt x="327" y="828"/>
                    </a:lnTo>
                    <a:lnTo>
                      <a:pt x="316" y="830"/>
                    </a:lnTo>
                    <a:lnTo>
                      <a:pt x="309" y="830"/>
                    </a:lnTo>
                    <a:lnTo>
                      <a:pt x="302" y="823"/>
                    </a:lnTo>
                    <a:lnTo>
                      <a:pt x="309" y="823"/>
                    </a:lnTo>
                    <a:lnTo>
                      <a:pt x="314" y="823"/>
                    </a:lnTo>
                    <a:lnTo>
                      <a:pt x="316" y="821"/>
                    </a:lnTo>
                    <a:lnTo>
                      <a:pt x="318" y="819"/>
                    </a:lnTo>
                    <a:lnTo>
                      <a:pt x="318" y="818"/>
                    </a:lnTo>
                    <a:lnTo>
                      <a:pt x="318" y="816"/>
                    </a:lnTo>
                    <a:lnTo>
                      <a:pt x="316" y="814"/>
                    </a:lnTo>
                    <a:lnTo>
                      <a:pt x="312" y="812"/>
                    </a:lnTo>
                    <a:lnTo>
                      <a:pt x="311" y="810"/>
                    </a:lnTo>
                    <a:lnTo>
                      <a:pt x="307" y="810"/>
                    </a:lnTo>
                    <a:lnTo>
                      <a:pt x="305" y="812"/>
                    </a:lnTo>
                    <a:lnTo>
                      <a:pt x="303" y="814"/>
                    </a:lnTo>
                    <a:lnTo>
                      <a:pt x="303" y="818"/>
                    </a:lnTo>
                    <a:lnTo>
                      <a:pt x="302" y="823"/>
                    </a:lnTo>
                    <a:lnTo>
                      <a:pt x="294" y="825"/>
                    </a:lnTo>
                    <a:lnTo>
                      <a:pt x="285" y="827"/>
                    </a:lnTo>
                    <a:lnTo>
                      <a:pt x="276" y="830"/>
                    </a:lnTo>
                    <a:lnTo>
                      <a:pt x="267" y="832"/>
                    </a:lnTo>
                    <a:lnTo>
                      <a:pt x="262" y="830"/>
                    </a:lnTo>
                    <a:lnTo>
                      <a:pt x="258" y="821"/>
                    </a:lnTo>
                    <a:lnTo>
                      <a:pt x="262" y="819"/>
                    </a:lnTo>
                    <a:lnTo>
                      <a:pt x="264" y="816"/>
                    </a:lnTo>
                    <a:lnTo>
                      <a:pt x="264" y="814"/>
                    </a:lnTo>
                    <a:lnTo>
                      <a:pt x="262" y="814"/>
                    </a:lnTo>
                    <a:lnTo>
                      <a:pt x="260" y="814"/>
                    </a:lnTo>
                    <a:lnTo>
                      <a:pt x="260" y="816"/>
                    </a:lnTo>
                    <a:lnTo>
                      <a:pt x="258" y="818"/>
                    </a:lnTo>
                    <a:lnTo>
                      <a:pt x="258" y="821"/>
                    </a:lnTo>
                    <a:lnTo>
                      <a:pt x="246" y="812"/>
                    </a:lnTo>
                    <a:lnTo>
                      <a:pt x="231" y="809"/>
                    </a:lnTo>
                    <a:lnTo>
                      <a:pt x="211" y="809"/>
                    </a:lnTo>
                    <a:lnTo>
                      <a:pt x="193" y="810"/>
                    </a:lnTo>
                    <a:lnTo>
                      <a:pt x="175" y="812"/>
                    </a:lnTo>
                    <a:lnTo>
                      <a:pt x="157" y="809"/>
                    </a:lnTo>
                    <a:lnTo>
                      <a:pt x="145" y="801"/>
                    </a:lnTo>
                    <a:lnTo>
                      <a:pt x="148" y="800"/>
                    </a:lnTo>
                    <a:lnTo>
                      <a:pt x="148" y="796"/>
                    </a:lnTo>
                    <a:lnTo>
                      <a:pt x="148" y="794"/>
                    </a:lnTo>
                    <a:lnTo>
                      <a:pt x="148" y="794"/>
                    </a:lnTo>
                    <a:lnTo>
                      <a:pt x="147" y="794"/>
                    </a:lnTo>
                    <a:lnTo>
                      <a:pt x="145" y="796"/>
                    </a:lnTo>
                    <a:lnTo>
                      <a:pt x="145" y="798"/>
                    </a:lnTo>
                    <a:lnTo>
                      <a:pt x="145" y="801"/>
                    </a:lnTo>
                    <a:lnTo>
                      <a:pt x="130" y="801"/>
                    </a:lnTo>
                    <a:lnTo>
                      <a:pt x="118" y="798"/>
                    </a:lnTo>
                    <a:lnTo>
                      <a:pt x="109" y="787"/>
                    </a:lnTo>
                    <a:lnTo>
                      <a:pt x="125" y="773"/>
                    </a:lnTo>
                    <a:lnTo>
                      <a:pt x="141" y="765"/>
                    </a:lnTo>
                    <a:lnTo>
                      <a:pt x="157" y="765"/>
                    </a:lnTo>
                    <a:lnTo>
                      <a:pt x="175" y="767"/>
                    </a:lnTo>
                    <a:lnTo>
                      <a:pt x="193" y="773"/>
                    </a:lnTo>
                    <a:lnTo>
                      <a:pt x="213" y="774"/>
                    </a:lnTo>
                    <a:lnTo>
                      <a:pt x="235" y="774"/>
                    </a:lnTo>
                    <a:lnTo>
                      <a:pt x="222" y="756"/>
                    </a:lnTo>
                    <a:lnTo>
                      <a:pt x="206" y="747"/>
                    </a:lnTo>
                    <a:lnTo>
                      <a:pt x="186" y="745"/>
                    </a:lnTo>
                    <a:lnTo>
                      <a:pt x="166" y="745"/>
                    </a:lnTo>
                    <a:lnTo>
                      <a:pt x="145" y="745"/>
                    </a:lnTo>
                    <a:lnTo>
                      <a:pt x="123" y="747"/>
                    </a:lnTo>
                    <a:lnTo>
                      <a:pt x="101" y="744"/>
                    </a:lnTo>
                    <a:lnTo>
                      <a:pt x="83" y="736"/>
                    </a:lnTo>
                    <a:lnTo>
                      <a:pt x="65" y="722"/>
                    </a:lnTo>
                    <a:lnTo>
                      <a:pt x="145" y="729"/>
                    </a:lnTo>
                    <a:lnTo>
                      <a:pt x="219" y="731"/>
                    </a:lnTo>
                    <a:lnTo>
                      <a:pt x="285" y="733"/>
                    </a:lnTo>
                    <a:lnTo>
                      <a:pt x="343" y="731"/>
                    </a:lnTo>
                    <a:lnTo>
                      <a:pt x="343" y="735"/>
                    </a:lnTo>
                    <a:lnTo>
                      <a:pt x="345" y="736"/>
                    </a:lnTo>
                    <a:lnTo>
                      <a:pt x="349" y="738"/>
                    </a:lnTo>
                    <a:lnTo>
                      <a:pt x="350" y="738"/>
                    </a:lnTo>
                    <a:lnTo>
                      <a:pt x="354" y="738"/>
                    </a:lnTo>
                    <a:lnTo>
                      <a:pt x="358" y="738"/>
                    </a:lnTo>
                    <a:lnTo>
                      <a:pt x="361" y="738"/>
                    </a:lnTo>
                    <a:lnTo>
                      <a:pt x="359" y="735"/>
                    </a:lnTo>
                    <a:lnTo>
                      <a:pt x="358" y="733"/>
                    </a:lnTo>
                    <a:lnTo>
                      <a:pt x="354" y="733"/>
                    </a:lnTo>
                    <a:lnTo>
                      <a:pt x="352" y="731"/>
                    </a:lnTo>
                    <a:lnTo>
                      <a:pt x="349" y="731"/>
                    </a:lnTo>
                    <a:lnTo>
                      <a:pt x="345" y="731"/>
                    </a:lnTo>
                    <a:lnTo>
                      <a:pt x="343" y="731"/>
                    </a:lnTo>
                    <a:lnTo>
                      <a:pt x="341" y="726"/>
                    </a:lnTo>
                    <a:lnTo>
                      <a:pt x="343" y="722"/>
                    </a:lnTo>
                    <a:lnTo>
                      <a:pt x="343" y="717"/>
                    </a:lnTo>
                    <a:lnTo>
                      <a:pt x="345" y="713"/>
                    </a:lnTo>
                    <a:lnTo>
                      <a:pt x="347" y="709"/>
                    </a:lnTo>
                    <a:lnTo>
                      <a:pt x="350" y="708"/>
                    </a:lnTo>
                    <a:lnTo>
                      <a:pt x="356" y="708"/>
                    </a:lnTo>
                    <a:lnTo>
                      <a:pt x="359" y="711"/>
                    </a:lnTo>
                    <a:lnTo>
                      <a:pt x="361" y="713"/>
                    </a:lnTo>
                    <a:lnTo>
                      <a:pt x="363" y="713"/>
                    </a:lnTo>
                    <a:lnTo>
                      <a:pt x="363" y="711"/>
                    </a:lnTo>
                    <a:lnTo>
                      <a:pt x="363" y="709"/>
                    </a:lnTo>
                    <a:lnTo>
                      <a:pt x="361" y="709"/>
                    </a:lnTo>
                    <a:lnTo>
                      <a:pt x="359" y="708"/>
                    </a:lnTo>
                    <a:lnTo>
                      <a:pt x="356" y="708"/>
                    </a:lnTo>
                    <a:lnTo>
                      <a:pt x="359" y="691"/>
                    </a:lnTo>
                    <a:lnTo>
                      <a:pt x="356" y="681"/>
                    </a:lnTo>
                    <a:lnTo>
                      <a:pt x="349" y="673"/>
                    </a:lnTo>
                    <a:lnTo>
                      <a:pt x="340" y="672"/>
                    </a:lnTo>
                    <a:lnTo>
                      <a:pt x="327" y="672"/>
                    </a:lnTo>
                    <a:lnTo>
                      <a:pt x="312" y="673"/>
                    </a:lnTo>
                    <a:lnTo>
                      <a:pt x="298" y="675"/>
                    </a:lnTo>
                    <a:lnTo>
                      <a:pt x="284" y="677"/>
                    </a:lnTo>
                    <a:lnTo>
                      <a:pt x="271" y="679"/>
                    </a:lnTo>
                    <a:lnTo>
                      <a:pt x="260" y="677"/>
                    </a:lnTo>
                    <a:lnTo>
                      <a:pt x="251" y="673"/>
                    </a:lnTo>
                    <a:lnTo>
                      <a:pt x="248" y="664"/>
                    </a:lnTo>
                    <a:lnTo>
                      <a:pt x="251" y="662"/>
                    </a:lnTo>
                    <a:lnTo>
                      <a:pt x="255" y="659"/>
                    </a:lnTo>
                    <a:lnTo>
                      <a:pt x="258" y="653"/>
                    </a:lnTo>
                    <a:lnTo>
                      <a:pt x="260" y="648"/>
                    </a:lnTo>
                    <a:lnTo>
                      <a:pt x="262" y="643"/>
                    </a:lnTo>
                    <a:lnTo>
                      <a:pt x="257" y="643"/>
                    </a:lnTo>
                    <a:lnTo>
                      <a:pt x="253" y="644"/>
                    </a:lnTo>
                    <a:lnTo>
                      <a:pt x="249" y="646"/>
                    </a:lnTo>
                    <a:lnTo>
                      <a:pt x="248" y="652"/>
                    </a:lnTo>
                    <a:lnTo>
                      <a:pt x="248" y="655"/>
                    </a:lnTo>
                    <a:lnTo>
                      <a:pt x="248" y="661"/>
                    </a:lnTo>
                    <a:lnTo>
                      <a:pt x="248" y="664"/>
                    </a:lnTo>
                    <a:lnTo>
                      <a:pt x="242" y="666"/>
                    </a:lnTo>
                    <a:lnTo>
                      <a:pt x="239" y="668"/>
                    </a:lnTo>
                    <a:lnTo>
                      <a:pt x="235" y="670"/>
                    </a:lnTo>
                    <a:lnTo>
                      <a:pt x="231" y="672"/>
                    </a:lnTo>
                    <a:lnTo>
                      <a:pt x="228" y="673"/>
                    </a:lnTo>
                    <a:lnTo>
                      <a:pt x="224" y="677"/>
                    </a:lnTo>
                    <a:lnTo>
                      <a:pt x="224" y="681"/>
                    </a:lnTo>
                    <a:lnTo>
                      <a:pt x="224" y="684"/>
                    </a:lnTo>
                    <a:lnTo>
                      <a:pt x="224" y="691"/>
                    </a:lnTo>
                    <a:lnTo>
                      <a:pt x="199" y="690"/>
                    </a:lnTo>
                    <a:lnTo>
                      <a:pt x="177" y="691"/>
                    </a:lnTo>
                    <a:lnTo>
                      <a:pt x="159" y="700"/>
                    </a:lnTo>
                    <a:lnTo>
                      <a:pt x="143" y="718"/>
                    </a:lnTo>
                    <a:lnTo>
                      <a:pt x="147" y="702"/>
                    </a:lnTo>
                    <a:lnTo>
                      <a:pt x="141" y="688"/>
                    </a:lnTo>
                    <a:lnTo>
                      <a:pt x="128" y="679"/>
                    </a:lnTo>
                    <a:lnTo>
                      <a:pt x="134" y="664"/>
                    </a:lnTo>
                    <a:lnTo>
                      <a:pt x="145" y="657"/>
                    </a:lnTo>
                    <a:lnTo>
                      <a:pt x="159" y="652"/>
                    </a:lnTo>
                    <a:lnTo>
                      <a:pt x="175" y="648"/>
                    </a:lnTo>
                    <a:lnTo>
                      <a:pt x="166" y="639"/>
                    </a:lnTo>
                    <a:lnTo>
                      <a:pt x="156" y="634"/>
                    </a:lnTo>
                    <a:lnTo>
                      <a:pt x="139" y="634"/>
                    </a:lnTo>
                    <a:lnTo>
                      <a:pt x="123" y="637"/>
                    </a:lnTo>
                    <a:lnTo>
                      <a:pt x="107" y="641"/>
                    </a:lnTo>
                    <a:lnTo>
                      <a:pt x="107" y="634"/>
                    </a:lnTo>
                    <a:lnTo>
                      <a:pt x="107" y="628"/>
                    </a:lnTo>
                    <a:lnTo>
                      <a:pt x="107" y="623"/>
                    </a:lnTo>
                    <a:lnTo>
                      <a:pt x="109" y="617"/>
                    </a:lnTo>
                    <a:lnTo>
                      <a:pt x="109" y="614"/>
                    </a:lnTo>
                    <a:lnTo>
                      <a:pt x="107" y="612"/>
                    </a:lnTo>
                    <a:lnTo>
                      <a:pt x="107" y="610"/>
                    </a:lnTo>
                    <a:lnTo>
                      <a:pt x="103" y="610"/>
                    </a:lnTo>
                    <a:lnTo>
                      <a:pt x="100" y="610"/>
                    </a:lnTo>
                    <a:lnTo>
                      <a:pt x="94" y="610"/>
                    </a:lnTo>
                    <a:lnTo>
                      <a:pt x="85" y="614"/>
                    </a:lnTo>
                    <a:lnTo>
                      <a:pt x="83" y="608"/>
                    </a:lnTo>
                    <a:lnTo>
                      <a:pt x="82" y="607"/>
                    </a:lnTo>
                    <a:lnTo>
                      <a:pt x="80" y="607"/>
                    </a:lnTo>
                    <a:lnTo>
                      <a:pt x="78" y="608"/>
                    </a:lnTo>
                    <a:lnTo>
                      <a:pt x="76" y="612"/>
                    </a:lnTo>
                    <a:lnTo>
                      <a:pt x="76" y="614"/>
                    </a:lnTo>
                    <a:lnTo>
                      <a:pt x="69" y="612"/>
                    </a:lnTo>
                    <a:lnTo>
                      <a:pt x="62" y="608"/>
                    </a:lnTo>
                    <a:lnTo>
                      <a:pt x="55" y="605"/>
                    </a:lnTo>
                    <a:lnTo>
                      <a:pt x="49" y="599"/>
                    </a:lnTo>
                    <a:lnTo>
                      <a:pt x="53" y="596"/>
                    </a:lnTo>
                    <a:lnTo>
                      <a:pt x="53" y="594"/>
                    </a:lnTo>
                    <a:lnTo>
                      <a:pt x="53" y="592"/>
                    </a:lnTo>
                    <a:lnTo>
                      <a:pt x="53" y="590"/>
                    </a:lnTo>
                    <a:lnTo>
                      <a:pt x="51" y="592"/>
                    </a:lnTo>
                    <a:lnTo>
                      <a:pt x="49" y="592"/>
                    </a:lnTo>
                    <a:lnTo>
                      <a:pt x="49" y="596"/>
                    </a:lnTo>
                    <a:lnTo>
                      <a:pt x="49" y="599"/>
                    </a:lnTo>
                    <a:lnTo>
                      <a:pt x="37" y="610"/>
                    </a:lnTo>
                    <a:lnTo>
                      <a:pt x="20" y="616"/>
                    </a:lnTo>
                    <a:lnTo>
                      <a:pt x="0" y="619"/>
                    </a:lnTo>
                    <a:lnTo>
                      <a:pt x="6" y="608"/>
                    </a:lnTo>
                    <a:lnTo>
                      <a:pt x="13" y="598"/>
                    </a:lnTo>
                    <a:lnTo>
                      <a:pt x="18" y="587"/>
                    </a:lnTo>
                    <a:lnTo>
                      <a:pt x="27" y="576"/>
                    </a:lnTo>
                    <a:lnTo>
                      <a:pt x="38" y="570"/>
                    </a:lnTo>
                    <a:lnTo>
                      <a:pt x="53" y="567"/>
                    </a:lnTo>
                    <a:lnTo>
                      <a:pt x="51" y="561"/>
                    </a:lnTo>
                    <a:lnTo>
                      <a:pt x="49" y="558"/>
                    </a:lnTo>
                    <a:lnTo>
                      <a:pt x="46" y="554"/>
                    </a:lnTo>
                    <a:lnTo>
                      <a:pt x="42" y="551"/>
                    </a:lnTo>
                    <a:lnTo>
                      <a:pt x="38" y="547"/>
                    </a:lnTo>
                    <a:lnTo>
                      <a:pt x="35" y="543"/>
                    </a:lnTo>
                    <a:lnTo>
                      <a:pt x="33" y="540"/>
                    </a:lnTo>
                    <a:lnTo>
                      <a:pt x="40" y="538"/>
                    </a:lnTo>
                    <a:lnTo>
                      <a:pt x="38" y="533"/>
                    </a:lnTo>
                    <a:lnTo>
                      <a:pt x="37" y="531"/>
                    </a:lnTo>
                    <a:lnTo>
                      <a:pt x="35" y="533"/>
                    </a:lnTo>
                    <a:lnTo>
                      <a:pt x="33" y="533"/>
                    </a:lnTo>
                    <a:lnTo>
                      <a:pt x="33" y="536"/>
                    </a:lnTo>
                    <a:lnTo>
                      <a:pt x="33" y="540"/>
                    </a:lnTo>
                    <a:lnTo>
                      <a:pt x="27" y="538"/>
                    </a:lnTo>
                    <a:lnTo>
                      <a:pt x="22" y="534"/>
                    </a:lnTo>
                    <a:lnTo>
                      <a:pt x="18" y="531"/>
                    </a:lnTo>
                    <a:lnTo>
                      <a:pt x="15" y="525"/>
                    </a:lnTo>
                    <a:lnTo>
                      <a:pt x="13" y="520"/>
                    </a:lnTo>
                    <a:lnTo>
                      <a:pt x="11" y="511"/>
                    </a:lnTo>
                    <a:lnTo>
                      <a:pt x="18" y="515"/>
                    </a:lnTo>
                    <a:lnTo>
                      <a:pt x="27" y="515"/>
                    </a:lnTo>
                    <a:lnTo>
                      <a:pt x="37" y="513"/>
                    </a:lnTo>
                    <a:lnTo>
                      <a:pt x="44" y="513"/>
                    </a:lnTo>
                    <a:lnTo>
                      <a:pt x="51" y="516"/>
                    </a:lnTo>
                    <a:lnTo>
                      <a:pt x="53" y="522"/>
                    </a:lnTo>
                    <a:lnTo>
                      <a:pt x="49" y="536"/>
                    </a:lnTo>
                    <a:lnTo>
                      <a:pt x="60" y="531"/>
                    </a:lnTo>
                    <a:lnTo>
                      <a:pt x="71" y="527"/>
                    </a:lnTo>
                    <a:lnTo>
                      <a:pt x="82" y="524"/>
                    </a:lnTo>
                    <a:lnTo>
                      <a:pt x="91" y="518"/>
                    </a:lnTo>
                    <a:lnTo>
                      <a:pt x="96" y="507"/>
                    </a:lnTo>
                    <a:lnTo>
                      <a:pt x="96" y="495"/>
                    </a:lnTo>
                    <a:lnTo>
                      <a:pt x="83" y="491"/>
                    </a:lnTo>
                    <a:lnTo>
                      <a:pt x="71" y="493"/>
                    </a:lnTo>
                    <a:lnTo>
                      <a:pt x="55" y="497"/>
                    </a:lnTo>
                    <a:lnTo>
                      <a:pt x="40" y="500"/>
                    </a:lnTo>
                    <a:lnTo>
                      <a:pt x="24" y="498"/>
                    </a:lnTo>
                    <a:lnTo>
                      <a:pt x="9" y="491"/>
                    </a:lnTo>
                    <a:lnTo>
                      <a:pt x="15" y="486"/>
                    </a:lnTo>
                    <a:lnTo>
                      <a:pt x="17" y="478"/>
                    </a:lnTo>
                    <a:lnTo>
                      <a:pt x="15" y="469"/>
                    </a:lnTo>
                    <a:lnTo>
                      <a:pt x="13" y="459"/>
                    </a:lnTo>
                    <a:lnTo>
                      <a:pt x="40" y="450"/>
                    </a:lnTo>
                    <a:lnTo>
                      <a:pt x="65" y="448"/>
                    </a:lnTo>
                    <a:lnTo>
                      <a:pt x="87" y="450"/>
                    </a:lnTo>
                    <a:lnTo>
                      <a:pt x="107" y="451"/>
                    </a:lnTo>
                    <a:lnTo>
                      <a:pt x="125" y="451"/>
                    </a:lnTo>
                    <a:lnTo>
                      <a:pt x="141" y="446"/>
                    </a:lnTo>
                    <a:lnTo>
                      <a:pt x="157" y="430"/>
                    </a:lnTo>
                    <a:lnTo>
                      <a:pt x="145" y="426"/>
                    </a:lnTo>
                    <a:lnTo>
                      <a:pt x="130" y="424"/>
                    </a:lnTo>
                    <a:lnTo>
                      <a:pt x="116" y="423"/>
                    </a:lnTo>
                    <a:lnTo>
                      <a:pt x="103" y="421"/>
                    </a:lnTo>
                    <a:lnTo>
                      <a:pt x="92" y="414"/>
                    </a:lnTo>
                    <a:lnTo>
                      <a:pt x="83" y="403"/>
                    </a:lnTo>
                    <a:lnTo>
                      <a:pt x="85" y="419"/>
                    </a:lnTo>
                    <a:lnTo>
                      <a:pt x="82" y="428"/>
                    </a:lnTo>
                    <a:lnTo>
                      <a:pt x="71" y="433"/>
                    </a:lnTo>
                    <a:lnTo>
                      <a:pt x="58" y="433"/>
                    </a:lnTo>
                    <a:lnTo>
                      <a:pt x="44" y="430"/>
                    </a:lnTo>
                    <a:lnTo>
                      <a:pt x="26" y="424"/>
                    </a:lnTo>
                    <a:lnTo>
                      <a:pt x="69" y="415"/>
                    </a:lnTo>
                    <a:lnTo>
                      <a:pt x="62" y="403"/>
                    </a:lnTo>
                    <a:lnTo>
                      <a:pt x="55" y="399"/>
                    </a:lnTo>
                    <a:lnTo>
                      <a:pt x="46" y="403"/>
                    </a:lnTo>
                    <a:lnTo>
                      <a:pt x="37" y="408"/>
                    </a:lnTo>
                    <a:lnTo>
                      <a:pt x="26" y="414"/>
                    </a:lnTo>
                    <a:lnTo>
                      <a:pt x="55" y="392"/>
                    </a:lnTo>
                    <a:lnTo>
                      <a:pt x="82" y="377"/>
                    </a:lnTo>
                    <a:lnTo>
                      <a:pt x="109" y="370"/>
                    </a:lnTo>
                    <a:lnTo>
                      <a:pt x="134" y="367"/>
                    </a:lnTo>
                    <a:lnTo>
                      <a:pt x="161" y="365"/>
                    </a:lnTo>
                    <a:lnTo>
                      <a:pt x="186" y="363"/>
                    </a:lnTo>
                    <a:lnTo>
                      <a:pt x="213" y="359"/>
                    </a:lnTo>
                    <a:lnTo>
                      <a:pt x="240" y="350"/>
                    </a:lnTo>
                    <a:lnTo>
                      <a:pt x="244" y="359"/>
                    </a:lnTo>
                    <a:lnTo>
                      <a:pt x="249" y="363"/>
                    </a:lnTo>
                    <a:lnTo>
                      <a:pt x="255" y="367"/>
                    </a:lnTo>
                    <a:lnTo>
                      <a:pt x="258" y="370"/>
                    </a:lnTo>
                    <a:lnTo>
                      <a:pt x="262" y="377"/>
                    </a:lnTo>
                    <a:lnTo>
                      <a:pt x="264" y="388"/>
                    </a:lnTo>
                    <a:lnTo>
                      <a:pt x="246" y="392"/>
                    </a:lnTo>
                    <a:lnTo>
                      <a:pt x="244" y="388"/>
                    </a:lnTo>
                    <a:lnTo>
                      <a:pt x="242" y="386"/>
                    </a:lnTo>
                    <a:lnTo>
                      <a:pt x="240" y="386"/>
                    </a:lnTo>
                    <a:lnTo>
                      <a:pt x="240" y="388"/>
                    </a:lnTo>
                    <a:lnTo>
                      <a:pt x="240" y="390"/>
                    </a:lnTo>
                    <a:lnTo>
                      <a:pt x="240" y="392"/>
                    </a:lnTo>
                    <a:lnTo>
                      <a:pt x="244" y="392"/>
                    </a:lnTo>
                    <a:lnTo>
                      <a:pt x="246" y="392"/>
                    </a:lnTo>
                    <a:lnTo>
                      <a:pt x="244" y="403"/>
                    </a:lnTo>
                    <a:lnTo>
                      <a:pt x="239" y="408"/>
                    </a:lnTo>
                    <a:lnTo>
                      <a:pt x="228" y="412"/>
                    </a:lnTo>
                    <a:lnTo>
                      <a:pt x="215" y="414"/>
                    </a:lnTo>
                    <a:lnTo>
                      <a:pt x="202" y="414"/>
                    </a:lnTo>
                    <a:lnTo>
                      <a:pt x="190" y="414"/>
                    </a:lnTo>
                    <a:lnTo>
                      <a:pt x="181" y="415"/>
                    </a:lnTo>
                    <a:lnTo>
                      <a:pt x="186" y="428"/>
                    </a:lnTo>
                    <a:lnTo>
                      <a:pt x="197" y="435"/>
                    </a:lnTo>
                    <a:lnTo>
                      <a:pt x="210" y="437"/>
                    </a:lnTo>
                    <a:lnTo>
                      <a:pt x="224" y="435"/>
                    </a:lnTo>
                    <a:lnTo>
                      <a:pt x="239" y="433"/>
                    </a:lnTo>
                    <a:lnTo>
                      <a:pt x="253" y="430"/>
                    </a:lnTo>
                    <a:lnTo>
                      <a:pt x="262" y="428"/>
                    </a:lnTo>
                    <a:lnTo>
                      <a:pt x="269" y="430"/>
                    </a:lnTo>
                    <a:lnTo>
                      <a:pt x="271" y="442"/>
                    </a:lnTo>
                    <a:lnTo>
                      <a:pt x="269" y="448"/>
                    </a:lnTo>
                    <a:lnTo>
                      <a:pt x="266" y="450"/>
                    </a:lnTo>
                    <a:lnTo>
                      <a:pt x="260" y="448"/>
                    </a:lnTo>
                    <a:lnTo>
                      <a:pt x="253" y="444"/>
                    </a:lnTo>
                    <a:lnTo>
                      <a:pt x="246" y="442"/>
                    </a:lnTo>
                    <a:lnTo>
                      <a:pt x="237" y="444"/>
                    </a:lnTo>
                    <a:lnTo>
                      <a:pt x="228" y="448"/>
                    </a:lnTo>
                    <a:lnTo>
                      <a:pt x="249" y="462"/>
                    </a:lnTo>
                    <a:lnTo>
                      <a:pt x="271" y="468"/>
                    </a:lnTo>
                    <a:lnTo>
                      <a:pt x="294" y="468"/>
                    </a:lnTo>
                    <a:lnTo>
                      <a:pt x="318" y="466"/>
                    </a:lnTo>
                    <a:lnTo>
                      <a:pt x="341" y="462"/>
                    </a:lnTo>
                    <a:lnTo>
                      <a:pt x="368" y="464"/>
                    </a:lnTo>
                    <a:lnTo>
                      <a:pt x="358" y="453"/>
                    </a:lnTo>
                    <a:lnTo>
                      <a:pt x="345" y="446"/>
                    </a:lnTo>
                    <a:lnTo>
                      <a:pt x="332" y="441"/>
                    </a:lnTo>
                    <a:lnTo>
                      <a:pt x="316" y="441"/>
                    </a:lnTo>
                    <a:lnTo>
                      <a:pt x="296" y="446"/>
                    </a:lnTo>
                    <a:lnTo>
                      <a:pt x="300" y="428"/>
                    </a:lnTo>
                    <a:lnTo>
                      <a:pt x="307" y="419"/>
                    </a:lnTo>
                    <a:lnTo>
                      <a:pt x="314" y="417"/>
                    </a:lnTo>
                    <a:lnTo>
                      <a:pt x="325" y="419"/>
                    </a:lnTo>
                    <a:lnTo>
                      <a:pt x="336" y="424"/>
                    </a:lnTo>
                    <a:lnTo>
                      <a:pt x="350" y="430"/>
                    </a:lnTo>
                    <a:lnTo>
                      <a:pt x="365" y="433"/>
                    </a:lnTo>
                    <a:lnTo>
                      <a:pt x="381" y="433"/>
                    </a:lnTo>
                    <a:lnTo>
                      <a:pt x="397" y="426"/>
                    </a:lnTo>
                    <a:lnTo>
                      <a:pt x="383" y="424"/>
                    </a:lnTo>
                    <a:lnTo>
                      <a:pt x="370" y="417"/>
                    </a:lnTo>
                    <a:lnTo>
                      <a:pt x="359" y="408"/>
                    </a:lnTo>
                    <a:lnTo>
                      <a:pt x="349" y="403"/>
                    </a:lnTo>
                    <a:lnTo>
                      <a:pt x="338" y="401"/>
                    </a:lnTo>
                    <a:lnTo>
                      <a:pt x="327" y="408"/>
                    </a:lnTo>
                    <a:lnTo>
                      <a:pt x="325" y="399"/>
                    </a:lnTo>
                    <a:lnTo>
                      <a:pt x="329" y="394"/>
                    </a:lnTo>
                    <a:lnTo>
                      <a:pt x="336" y="388"/>
                    </a:lnTo>
                    <a:lnTo>
                      <a:pt x="341" y="385"/>
                    </a:lnTo>
                    <a:lnTo>
                      <a:pt x="347" y="381"/>
                    </a:lnTo>
                    <a:lnTo>
                      <a:pt x="349" y="374"/>
                    </a:lnTo>
                    <a:lnTo>
                      <a:pt x="347" y="363"/>
                    </a:lnTo>
                    <a:lnTo>
                      <a:pt x="383" y="363"/>
                    </a:lnTo>
                    <a:lnTo>
                      <a:pt x="419" y="367"/>
                    </a:lnTo>
                    <a:lnTo>
                      <a:pt x="455" y="368"/>
                    </a:lnTo>
                    <a:lnTo>
                      <a:pt x="493" y="365"/>
                    </a:lnTo>
                    <a:lnTo>
                      <a:pt x="469" y="349"/>
                    </a:lnTo>
                    <a:lnTo>
                      <a:pt x="444" y="341"/>
                    </a:lnTo>
                    <a:lnTo>
                      <a:pt x="421" y="340"/>
                    </a:lnTo>
                    <a:lnTo>
                      <a:pt x="395" y="340"/>
                    </a:lnTo>
                    <a:lnTo>
                      <a:pt x="370" y="338"/>
                    </a:lnTo>
                    <a:lnTo>
                      <a:pt x="347" y="331"/>
                    </a:lnTo>
                    <a:lnTo>
                      <a:pt x="323" y="314"/>
                    </a:lnTo>
                    <a:lnTo>
                      <a:pt x="329" y="311"/>
                    </a:lnTo>
                    <a:lnTo>
                      <a:pt x="332" y="307"/>
                    </a:lnTo>
                    <a:lnTo>
                      <a:pt x="334" y="302"/>
                    </a:lnTo>
                    <a:lnTo>
                      <a:pt x="336" y="296"/>
                    </a:lnTo>
                    <a:lnTo>
                      <a:pt x="334" y="293"/>
                    </a:lnTo>
                    <a:lnTo>
                      <a:pt x="330" y="289"/>
                    </a:lnTo>
                    <a:lnTo>
                      <a:pt x="327" y="285"/>
                    </a:lnTo>
                    <a:lnTo>
                      <a:pt x="321" y="284"/>
                    </a:lnTo>
                    <a:lnTo>
                      <a:pt x="316" y="282"/>
                    </a:lnTo>
                    <a:lnTo>
                      <a:pt x="309" y="284"/>
                    </a:lnTo>
                    <a:lnTo>
                      <a:pt x="302" y="287"/>
                    </a:lnTo>
                    <a:lnTo>
                      <a:pt x="300" y="280"/>
                    </a:lnTo>
                    <a:lnTo>
                      <a:pt x="298" y="275"/>
                    </a:lnTo>
                    <a:lnTo>
                      <a:pt x="294" y="271"/>
                    </a:lnTo>
                    <a:lnTo>
                      <a:pt x="291" y="267"/>
                    </a:lnTo>
                    <a:lnTo>
                      <a:pt x="285" y="267"/>
                    </a:lnTo>
                    <a:lnTo>
                      <a:pt x="280" y="269"/>
                    </a:lnTo>
                    <a:lnTo>
                      <a:pt x="275" y="271"/>
                    </a:lnTo>
                    <a:lnTo>
                      <a:pt x="278" y="262"/>
                    </a:lnTo>
                    <a:lnTo>
                      <a:pt x="287" y="258"/>
                    </a:lnTo>
                    <a:lnTo>
                      <a:pt x="300" y="257"/>
                    </a:lnTo>
                    <a:lnTo>
                      <a:pt x="314" y="257"/>
                    </a:lnTo>
                    <a:lnTo>
                      <a:pt x="329" y="257"/>
                    </a:lnTo>
                    <a:lnTo>
                      <a:pt x="341" y="257"/>
                    </a:lnTo>
                    <a:lnTo>
                      <a:pt x="352" y="257"/>
                    </a:lnTo>
                    <a:lnTo>
                      <a:pt x="359" y="253"/>
                    </a:lnTo>
                    <a:lnTo>
                      <a:pt x="361" y="246"/>
                    </a:lnTo>
                    <a:lnTo>
                      <a:pt x="356" y="233"/>
                    </a:lnTo>
                    <a:lnTo>
                      <a:pt x="356" y="230"/>
                    </a:lnTo>
                    <a:lnTo>
                      <a:pt x="358" y="226"/>
                    </a:lnTo>
                    <a:lnTo>
                      <a:pt x="361" y="222"/>
                    </a:lnTo>
                    <a:lnTo>
                      <a:pt x="365" y="221"/>
                    </a:lnTo>
                    <a:lnTo>
                      <a:pt x="370" y="221"/>
                    </a:lnTo>
                    <a:lnTo>
                      <a:pt x="374" y="226"/>
                    </a:lnTo>
                    <a:lnTo>
                      <a:pt x="377" y="230"/>
                    </a:lnTo>
                    <a:lnTo>
                      <a:pt x="381" y="233"/>
                    </a:lnTo>
                    <a:lnTo>
                      <a:pt x="385" y="237"/>
                    </a:lnTo>
                    <a:lnTo>
                      <a:pt x="390" y="239"/>
                    </a:lnTo>
                    <a:lnTo>
                      <a:pt x="390" y="231"/>
                    </a:lnTo>
                    <a:lnTo>
                      <a:pt x="388" y="226"/>
                    </a:lnTo>
                    <a:lnTo>
                      <a:pt x="386" y="222"/>
                    </a:lnTo>
                    <a:lnTo>
                      <a:pt x="383" y="221"/>
                    </a:lnTo>
                    <a:lnTo>
                      <a:pt x="379" y="221"/>
                    </a:lnTo>
                    <a:lnTo>
                      <a:pt x="376" y="221"/>
                    </a:lnTo>
                    <a:lnTo>
                      <a:pt x="370" y="221"/>
                    </a:lnTo>
                    <a:lnTo>
                      <a:pt x="381" y="210"/>
                    </a:lnTo>
                    <a:lnTo>
                      <a:pt x="394" y="204"/>
                    </a:lnTo>
                    <a:lnTo>
                      <a:pt x="406" y="202"/>
                    </a:lnTo>
                    <a:lnTo>
                      <a:pt x="421" y="202"/>
                    </a:lnTo>
                    <a:lnTo>
                      <a:pt x="435" y="202"/>
                    </a:lnTo>
                    <a:lnTo>
                      <a:pt x="448" y="201"/>
                    </a:lnTo>
                    <a:lnTo>
                      <a:pt x="460" y="193"/>
                    </a:lnTo>
                    <a:lnTo>
                      <a:pt x="462" y="192"/>
                    </a:lnTo>
                    <a:lnTo>
                      <a:pt x="462" y="188"/>
                    </a:lnTo>
                    <a:lnTo>
                      <a:pt x="464" y="186"/>
                    </a:lnTo>
                    <a:lnTo>
                      <a:pt x="464" y="183"/>
                    </a:lnTo>
                    <a:lnTo>
                      <a:pt x="468" y="179"/>
                    </a:lnTo>
                    <a:lnTo>
                      <a:pt x="480" y="174"/>
                    </a:lnTo>
                    <a:lnTo>
                      <a:pt x="496" y="172"/>
                    </a:lnTo>
                    <a:lnTo>
                      <a:pt x="513" y="174"/>
                    </a:lnTo>
                    <a:lnTo>
                      <a:pt x="529" y="174"/>
                    </a:lnTo>
                    <a:lnTo>
                      <a:pt x="542" y="175"/>
                    </a:lnTo>
                    <a:lnTo>
                      <a:pt x="671" y="179"/>
                    </a:lnTo>
                    <a:lnTo>
                      <a:pt x="801" y="179"/>
                    </a:lnTo>
                    <a:lnTo>
                      <a:pt x="931" y="175"/>
                    </a:lnTo>
                    <a:lnTo>
                      <a:pt x="1007" y="172"/>
                    </a:lnTo>
                    <a:lnTo>
                      <a:pt x="1083" y="163"/>
                    </a:lnTo>
                    <a:lnTo>
                      <a:pt x="1133" y="161"/>
                    </a:lnTo>
                    <a:lnTo>
                      <a:pt x="1184" y="163"/>
                    </a:lnTo>
                    <a:lnTo>
                      <a:pt x="1234" y="165"/>
                    </a:lnTo>
                    <a:lnTo>
                      <a:pt x="1319" y="165"/>
                    </a:lnTo>
                    <a:lnTo>
                      <a:pt x="1404" y="163"/>
                    </a:lnTo>
                    <a:lnTo>
                      <a:pt x="1487" y="161"/>
                    </a:lnTo>
                    <a:lnTo>
                      <a:pt x="1546" y="163"/>
                    </a:lnTo>
                    <a:lnTo>
                      <a:pt x="1606" y="168"/>
                    </a:lnTo>
                    <a:lnTo>
                      <a:pt x="1658" y="175"/>
                    </a:lnTo>
                    <a:lnTo>
                      <a:pt x="1667" y="175"/>
                    </a:lnTo>
                    <a:lnTo>
                      <a:pt x="1681" y="174"/>
                    </a:lnTo>
                    <a:lnTo>
                      <a:pt x="1699" y="172"/>
                    </a:lnTo>
                    <a:lnTo>
                      <a:pt x="1712" y="172"/>
                    </a:lnTo>
                    <a:lnTo>
                      <a:pt x="1717" y="170"/>
                    </a:lnTo>
                    <a:lnTo>
                      <a:pt x="1728" y="181"/>
                    </a:lnTo>
                    <a:lnTo>
                      <a:pt x="1739" y="184"/>
                    </a:lnTo>
                    <a:lnTo>
                      <a:pt x="1752" y="183"/>
                    </a:lnTo>
                    <a:lnTo>
                      <a:pt x="1763" y="179"/>
                    </a:lnTo>
                    <a:lnTo>
                      <a:pt x="1777" y="177"/>
                    </a:lnTo>
                    <a:lnTo>
                      <a:pt x="1782" y="175"/>
                    </a:lnTo>
                    <a:lnTo>
                      <a:pt x="1788" y="177"/>
                    </a:lnTo>
                    <a:lnTo>
                      <a:pt x="1793" y="177"/>
                    </a:lnTo>
                    <a:lnTo>
                      <a:pt x="1797" y="179"/>
                    </a:lnTo>
                    <a:lnTo>
                      <a:pt x="1800" y="183"/>
                    </a:lnTo>
                    <a:lnTo>
                      <a:pt x="1804" y="184"/>
                    </a:lnTo>
                    <a:lnTo>
                      <a:pt x="1804" y="188"/>
                    </a:lnTo>
                    <a:lnTo>
                      <a:pt x="1802" y="190"/>
                    </a:lnTo>
                    <a:lnTo>
                      <a:pt x="1800" y="193"/>
                    </a:lnTo>
                    <a:lnTo>
                      <a:pt x="1793" y="197"/>
                    </a:lnTo>
                    <a:lnTo>
                      <a:pt x="1802" y="202"/>
                    </a:lnTo>
                    <a:lnTo>
                      <a:pt x="1811" y="199"/>
                    </a:lnTo>
                    <a:lnTo>
                      <a:pt x="1818" y="193"/>
                    </a:lnTo>
                    <a:lnTo>
                      <a:pt x="1828" y="188"/>
                    </a:lnTo>
                    <a:lnTo>
                      <a:pt x="1829" y="186"/>
                    </a:lnTo>
                    <a:lnTo>
                      <a:pt x="1833" y="184"/>
                    </a:lnTo>
                    <a:lnTo>
                      <a:pt x="1837" y="181"/>
                    </a:lnTo>
                    <a:lnTo>
                      <a:pt x="1840" y="179"/>
                    </a:lnTo>
                    <a:lnTo>
                      <a:pt x="1842" y="179"/>
                    </a:lnTo>
                    <a:lnTo>
                      <a:pt x="1844" y="179"/>
                    </a:lnTo>
                    <a:lnTo>
                      <a:pt x="1846" y="181"/>
                    </a:lnTo>
                    <a:lnTo>
                      <a:pt x="1847" y="183"/>
                    </a:lnTo>
                    <a:lnTo>
                      <a:pt x="1849" y="184"/>
                    </a:lnTo>
                    <a:lnTo>
                      <a:pt x="1849" y="186"/>
                    </a:lnTo>
                    <a:lnTo>
                      <a:pt x="1844" y="188"/>
                    </a:lnTo>
                    <a:lnTo>
                      <a:pt x="1842" y="190"/>
                    </a:lnTo>
                    <a:lnTo>
                      <a:pt x="1840" y="192"/>
                    </a:lnTo>
                    <a:lnTo>
                      <a:pt x="1838" y="195"/>
                    </a:lnTo>
                    <a:lnTo>
                      <a:pt x="1837" y="199"/>
                    </a:lnTo>
                    <a:lnTo>
                      <a:pt x="1847" y="193"/>
                    </a:lnTo>
                    <a:lnTo>
                      <a:pt x="1855" y="188"/>
                    </a:lnTo>
                    <a:lnTo>
                      <a:pt x="1862" y="179"/>
                    </a:lnTo>
                    <a:lnTo>
                      <a:pt x="1869" y="174"/>
                    </a:lnTo>
                    <a:lnTo>
                      <a:pt x="1887" y="166"/>
                    </a:lnTo>
                    <a:lnTo>
                      <a:pt x="1909" y="165"/>
                    </a:lnTo>
                    <a:lnTo>
                      <a:pt x="1929" y="165"/>
                    </a:lnTo>
                    <a:lnTo>
                      <a:pt x="1947" y="166"/>
                    </a:lnTo>
                    <a:lnTo>
                      <a:pt x="1968" y="170"/>
                    </a:lnTo>
                    <a:lnTo>
                      <a:pt x="1986" y="172"/>
                    </a:lnTo>
                    <a:lnTo>
                      <a:pt x="2004" y="174"/>
                    </a:lnTo>
                    <a:lnTo>
                      <a:pt x="2024" y="172"/>
                    </a:lnTo>
                    <a:lnTo>
                      <a:pt x="2051" y="168"/>
                    </a:lnTo>
                    <a:lnTo>
                      <a:pt x="2076" y="168"/>
                    </a:lnTo>
                    <a:lnTo>
                      <a:pt x="2103" y="172"/>
                    </a:lnTo>
                    <a:lnTo>
                      <a:pt x="2100" y="177"/>
                    </a:lnTo>
                    <a:lnTo>
                      <a:pt x="2096" y="181"/>
                    </a:lnTo>
                    <a:lnTo>
                      <a:pt x="2091" y="183"/>
                    </a:lnTo>
                    <a:lnTo>
                      <a:pt x="2084" y="184"/>
                    </a:lnTo>
                    <a:lnTo>
                      <a:pt x="2094" y="192"/>
                    </a:lnTo>
                    <a:lnTo>
                      <a:pt x="2105" y="193"/>
                    </a:lnTo>
                    <a:lnTo>
                      <a:pt x="2118" y="188"/>
                    </a:lnTo>
                    <a:lnTo>
                      <a:pt x="2131" y="181"/>
                    </a:lnTo>
                    <a:lnTo>
                      <a:pt x="2141" y="174"/>
                    </a:lnTo>
                    <a:lnTo>
                      <a:pt x="2152" y="168"/>
                    </a:lnTo>
                    <a:lnTo>
                      <a:pt x="2174" y="166"/>
                    </a:lnTo>
                    <a:lnTo>
                      <a:pt x="2197" y="168"/>
                    </a:lnTo>
                    <a:lnTo>
                      <a:pt x="2221" y="170"/>
                    </a:lnTo>
                    <a:lnTo>
                      <a:pt x="2376" y="168"/>
                    </a:lnTo>
                    <a:lnTo>
                      <a:pt x="2529" y="161"/>
                    </a:lnTo>
                    <a:lnTo>
                      <a:pt x="2684" y="150"/>
                    </a:lnTo>
                    <a:lnTo>
                      <a:pt x="2720" y="145"/>
                    </a:lnTo>
                    <a:lnTo>
                      <a:pt x="2758" y="138"/>
                    </a:lnTo>
                    <a:lnTo>
                      <a:pt x="2796" y="132"/>
                    </a:lnTo>
                    <a:lnTo>
                      <a:pt x="2832" y="132"/>
                    </a:lnTo>
                    <a:lnTo>
                      <a:pt x="2935" y="134"/>
                    </a:lnTo>
                    <a:lnTo>
                      <a:pt x="3040" y="130"/>
                    </a:lnTo>
                    <a:lnTo>
                      <a:pt x="3142" y="123"/>
                    </a:lnTo>
                    <a:lnTo>
                      <a:pt x="3245" y="116"/>
                    </a:lnTo>
                    <a:lnTo>
                      <a:pt x="3458" y="100"/>
                    </a:lnTo>
                    <a:lnTo>
                      <a:pt x="3671" y="80"/>
                    </a:lnTo>
                    <a:lnTo>
                      <a:pt x="3885" y="60"/>
                    </a:lnTo>
                    <a:lnTo>
                      <a:pt x="4044" y="51"/>
                    </a:lnTo>
                    <a:lnTo>
                      <a:pt x="4203" y="36"/>
                    </a:lnTo>
                    <a:lnTo>
                      <a:pt x="4261" y="35"/>
                    </a:lnTo>
                    <a:lnTo>
                      <a:pt x="4315" y="35"/>
                    </a:lnTo>
                    <a:lnTo>
                      <a:pt x="4317" y="38"/>
                    </a:lnTo>
                    <a:lnTo>
                      <a:pt x="4318" y="40"/>
                    </a:lnTo>
                    <a:lnTo>
                      <a:pt x="4320" y="40"/>
                    </a:lnTo>
                    <a:lnTo>
                      <a:pt x="4322" y="38"/>
                    </a:lnTo>
                    <a:lnTo>
                      <a:pt x="4324" y="35"/>
                    </a:lnTo>
                    <a:lnTo>
                      <a:pt x="4324" y="33"/>
                    </a:lnTo>
                    <a:lnTo>
                      <a:pt x="4347" y="31"/>
                    </a:lnTo>
                    <a:lnTo>
                      <a:pt x="4372" y="29"/>
                    </a:lnTo>
                    <a:lnTo>
                      <a:pt x="4399" y="26"/>
                    </a:lnTo>
                    <a:lnTo>
                      <a:pt x="4427" y="24"/>
                    </a:lnTo>
                    <a:lnTo>
                      <a:pt x="4452" y="22"/>
                    </a:lnTo>
                    <a:lnTo>
                      <a:pt x="4473" y="22"/>
                    </a:lnTo>
                    <a:lnTo>
                      <a:pt x="4491" y="26"/>
                    </a:lnTo>
                    <a:lnTo>
                      <a:pt x="4502" y="31"/>
                    </a:lnTo>
                    <a:lnTo>
                      <a:pt x="4506" y="40"/>
                    </a:lnTo>
                    <a:lnTo>
                      <a:pt x="4600" y="26"/>
                    </a:lnTo>
                    <a:lnTo>
                      <a:pt x="4697" y="13"/>
                    </a:lnTo>
                    <a:lnTo>
                      <a:pt x="4796" y="6"/>
                    </a:lnTo>
                    <a:lnTo>
                      <a:pt x="489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4" name="Freeform 387"/>
              <p:cNvSpPr>
                <a:spLocks/>
              </p:cNvSpPr>
              <p:nvPr/>
            </p:nvSpPr>
            <p:spPr bwMode="auto">
              <a:xfrm>
                <a:off x="4899" y="2217"/>
                <a:ext cx="58" cy="35"/>
              </a:xfrm>
              <a:custGeom>
                <a:avLst/>
                <a:gdLst>
                  <a:gd name="T0" fmla="*/ 58 w 118"/>
                  <a:gd name="T1" fmla="*/ 0 h 68"/>
                  <a:gd name="T2" fmla="*/ 44 w 118"/>
                  <a:gd name="T3" fmla="*/ 10 h 68"/>
                  <a:gd name="T4" fmla="*/ 40 w 118"/>
                  <a:gd name="T5" fmla="*/ 21 h 68"/>
                  <a:gd name="T6" fmla="*/ 44 w 118"/>
                  <a:gd name="T7" fmla="*/ 30 h 68"/>
                  <a:gd name="T8" fmla="*/ 55 w 118"/>
                  <a:gd name="T9" fmla="*/ 36 h 68"/>
                  <a:gd name="T10" fmla="*/ 71 w 118"/>
                  <a:gd name="T11" fmla="*/ 37 h 68"/>
                  <a:gd name="T12" fmla="*/ 89 w 118"/>
                  <a:gd name="T13" fmla="*/ 36 h 68"/>
                  <a:gd name="T14" fmla="*/ 92 w 118"/>
                  <a:gd name="T15" fmla="*/ 28 h 68"/>
                  <a:gd name="T16" fmla="*/ 96 w 118"/>
                  <a:gd name="T17" fmla="*/ 23 h 68"/>
                  <a:gd name="T18" fmla="*/ 96 w 118"/>
                  <a:gd name="T19" fmla="*/ 36 h 68"/>
                  <a:gd name="T20" fmla="*/ 100 w 118"/>
                  <a:gd name="T21" fmla="*/ 39 h 68"/>
                  <a:gd name="T22" fmla="*/ 103 w 118"/>
                  <a:gd name="T23" fmla="*/ 41 h 68"/>
                  <a:gd name="T24" fmla="*/ 110 w 118"/>
                  <a:gd name="T25" fmla="*/ 43 h 68"/>
                  <a:gd name="T26" fmla="*/ 116 w 118"/>
                  <a:gd name="T27" fmla="*/ 45 h 68"/>
                  <a:gd name="T28" fmla="*/ 118 w 118"/>
                  <a:gd name="T29" fmla="*/ 50 h 68"/>
                  <a:gd name="T30" fmla="*/ 118 w 118"/>
                  <a:gd name="T31" fmla="*/ 61 h 68"/>
                  <a:gd name="T32" fmla="*/ 91 w 118"/>
                  <a:gd name="T33" fmla="*/ 59 h 68"/>
                  <a:gd name="T34" fmla="*/ 69 w 118"/>
                  <a:gd name="T35" fmla="*/ 57 h 68"/>
                  <a:gd name="T36" fmla="*/ 49 w 118"/>
                  <a:gd name="T37" fmla="*/ 59 h 68"/>
                  <a:gd name="T38" fmla="*/ 33 w 118"/>
                  <a:gd name="T39" fmla="*/ 68 h 68"/>
                  <a:gd name="T40" fmla="*/ 24 w 118"/>
                  <a:gd name="T41" fmla="*/ 65 h 68"/>
                  <a:gd name="T42" fmla="*/ 19 w 118"/>
                  <a:gd name="T43" fmla="*/ 55 h 68"/>
                  <a:gd name="T44" fmla="*/ 15 w 118"/>
                  <a:gd name="T45" fmla="*/ 45 h 68"/>
                  <a:gd name="T46" fmla="*/ 13 w 118"/>
                  <a:gd name="T47" fmla="*/ 34 h 68"/>
                  <a:gd name="T48" fmla="*/ 8 w 118"/>
                  <a:gd name="T49" fmla="*/ 25 h 68"/>
                  <a:gd name="T50" fmla="*/ 0 w 118"/>
                  <a:gd name="T51" fmla="*/ 21 h 68"/>
                  <a:gd name="T52" fmla="*/ 4 w 118"/>
                  <a:gd name="T53" fmla="*/ 12 h 68"/>
                  <a:gd name="T54" fmla="*/ 11 w 118"/>
                  <a:gd name="T55" fmla="*/ 7 h 68"/>
                  <a:gd name="T56" fmla="*/ 24 w 118"/>
                  <a:gd name="T57" fmla="*/ 5 h 68"/>
                  <a:gd name="T58" fmla="*/ 37 w 118"/>
                  <a:gd name="T59" fmla="*/ 3 h 68"/>
                  <a:gd name="T60" fmla="*/ 47 w 118"/>
                  <a:gd name="T61" fmla="*/ 3 h 68"/>
                  <a:gd name="T62" fmla="*/ 58 w 118"/>
                  <a:gd name="T6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 h="68">
                    <a:moveTo>
                      <a:pt x="58" y="0"/>
                    </a:moveTo>
                    <a:lnTo>
                      <a:pt x="44" y="10"/>
                    </a:lnTo>
                    <a:lnTo>
                      <a:pt x="40" y="21"/>
                    </a:lnTo>
                    <a:lnTo>
                      <a:pt x="44" y="30"/>
                    </a:lnTo>
                    <a:lnTo>
                      <a:pt x="55" y="36"/>
                    </a:lnTo>
                    <a:lnTo>
                      <a:pt x="71" y="37"/>
                    </a:lnTo>
                    <a:lnTo>
                      <a:pt x="89" y="36"/>
                    </a:lnTo>
                    <a:lnTo>
                      <a:pt x="92" y="28"/>
                    </a:lnTo>
                    <a:lnTo>
                      <a:pt x="96" y="23"/>
                    </a:lnTo>
                    <a:lnTo>
                      <a:pt x="96" y="36"/>
                    </a:lnTo>
                    <a:lnTo>
                      <a:pt x="100" y="39"/>
                    </a:lnTo>
                    <a:lnTo>
                      <a:pt x="103" y="41"/>
                    </a:lnTo>
                    <a:lnTo>
                      <a:pt x="110" y="43"/>
                    </a:lnTo>
                    <a:lnTo>
                      <a:pt x="116" y="45"/>
                    </a:lnTo>
                    <a:lnTo>
                      <a:pt x="118" y="50"/>
                    </a:lnTo>
                    <a:lnTo>
                      <a:pt x="118" y="61"/>
                    </a:lnTo>
                    <a:lnTo>
                      <a:pt x="91" y="59"/>
                    </a:lnTo>
                    <a:lnTo>
                      <a:pt x="69" y="57"/>
                    </a:lnTo>
                    <a:lnTo>
                      <a:pt x="49" y="59"/>
                    </a:lnTo>
                    <a:lnTo>
                      <a:pt x="33" y="68"/>
                    </a:lnTo>
                    <a:lnTo>
                      <a:pt x="24" y="65"/>
                    </a:lnTo>
                    <a:lnTo>
                      <a:pt x="19" y="55"/>
                    </a:lnTo>
                    <a:lnTo>
                      <a:pt x="15" y="45"/>
                    </a:lnTo>
                    <a:lnTo>
                      <a:pt x="13" y="34"/>
                    </a:lnTo>
                    <a:lnTo>
                      <a:pt x="8" y="25"/>
                    </a:lnTo>
                    <a:lnTo>
                      <a:pt x="0" y="21"/>
                    </a:lnTo>
                    <a:lnTo>
                      <a:pt x="4" y="12"/>
                    </a:lnTo>
                    <a:lnTo>
                      <a:pt x="11" y="7"/>
                    </a:lnTo>
                    <a:lnTo>
                      <a:pt x="24" y="5"/>
                    </a:lnTo>
                    <a:lnTo>
                      <a:pt x="37" y="3"/>
                    </a:lnTo>
                    <a:lnTo>
                      <a:pt x="47" y="3"/>
                    </a:lnTo>
                    <a:lnTo>
                      <a:pt x="5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5" name="Freeform 388"/>
              <p:cNvSpPr>
                <a:spLocks/>
              </p:cNvSpPr>
              <p:nvPr/>
            </p:nvSpPr>
            <p:spPr bwMode="auto">
              <a:xfrm>
                <a:off x="5192" y="1917"/>
                <a:ext cx="8" cy="6"/>
              </a:xfrm>
              <a:custGeom>
                <a:avLst/>
                <a:gdLst>
                  <a:gd name="T0" fmla="*/ 9 w 16"/>
                  <a:gd name="T1" fmla="*/ 0 h 12"/>
                  <a:gd name="T2" fmla="*/ 10 w 16"/>
                  <a:gd name="T3" fmla="*/ 0 h 12"/>
                  <a:gd name="T4" fmla="*/ 12 w 16"/>
                  <a:gd name="T5" fmla="*/ 2 h 12"/>
                  <a:gd name="T6" fmla="*/ 14 w 16"/>
                  <a:gd name="T7" fmla="*/ 5 h 12"/>
                  <a:gd name="T8" fmla="*/ 16 w 16"/>
                  <a:gd name="T9" fmla="*/ 9 h 12"/>
                  <a:gd name="T10" fmla="*/ 10 w 16"/>
                  <a:gd name="T11" fmla="*/ 12 h 12"/>
                  <a:gd name="T12" fmla="*/ 5 w 16"/>
                  <a:gd name="T13" fmla="*/ 12 h 12"/>
                  <a:gd name="T14" fmla="*/ 1 w 16"/>
                  <a:gd name="T15" fmla="*/ 12 h 12"/>
                  <a:gd name="T16" fmla="*/ 0 w 16"/>
                  <a:gd name="T17" fmla="*/ 12 h 12"/>
                  <a:gd name="T18" fmla="*/ 0 w 16"/>
                  <a:gd name="T19" fmla="*/ 11 h 12"/>
                  <a:gd name="T20" fmla="*/ 0 w 16"/>
                  <a:gd name="T21" fmla="*/ 9 h 12"/>
                  <a:gd name="T22" fmla="*/ 0 w 16"/>
                  <a:gd name="T23" fmla="*/ 5 h 12"/>
                  <a:gd name="T24" fmla="*/ 1 w 16"/>
                  <a:gd name="T25" fmla="*/ 3 h 12"/>
                  <a:gd name="T26" fmla="*/ 3 w 16"/>
                  <a:gd name="T27" fmla="*/ 2 h 12"/>
                  <a:gd name="T28" fmla="*/ 5 w 16"/>
                  <a:gd name="T29" fmla="*/ 0 h 12"/>
                  <a:gd name="T30" fmla="*/ 9 w 16"/>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9" y="0"/>
                    </a:moveTo>
                    <a:lnTo>
                      <a:pt x="10" y="0"/>
                    </a:lnTo>
                    <a:lnTo>
                      <a:pt x="12" y="2"/>
                    </a:lnTo>
                    <a:lnTo>
                      <a:pt x="14" y="5"/>
                    </a:lnTo>
                    <a:lnTo>
                      <a:pt x="16" y="9"/>
                    </a:lnTo>
                    <a:lnTo>
                      <a:pt x="10" y="12"/>
                    </a:lnTo>
                    <a:lnTo>
                      <a:pt x="5" y="12"/>
                    </a:lnTo>
                    <a:lnTo>
                      <a:pt x="1" y="12"/>
                    </a:lnTo>
                    <a:lnTo>
                      <a:pt x="0" y="12"/>
                    </a:lnTo>
                    <a:lnTo>
                      <a:pt x="0" y="11"/>
                    </a:lnTo>
                    <a:lnTo>
                      <a:pt x="0" y="9"/>
                    </a:lnTo>
                    <a:lnTo>
                      <a:pt x="0" y="5"/>
                    </a:lnTo>
                    <a:lnTo>
                      <a:pt x="1" y="3"/>
                    </a:lnTo>
                    <a:lnTo>
                      <a:pt x="3" y="2"/>
                    </a:lnTo>
                    <a:lnTo>
                      <a:pt x="5"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6" name="Freeform 389"/>
              <p:cNvSpPr>
                <a:spLocks/>
              </p:cNvSpPr>
              <p:nvPr/>
            </p:nvSpPr>
            <p:spPr bwMode="auto">
              <a:xfrm>
                <a:off x="5230" y="2169"/>
                <a:ext cx="2" cy="3"/>
              </a:xfrm>
              <a:custGeom>
                <a:avLst/>
                <a:gdLst>
                  <a:gd name="T0" fmla="*/ 4 w 6"/>
                  <a:gd name="T1" fmla="*/ 0 h 7"/>
                  <a:gd name="T2" fmla="*/ 6 w 6"/>
                  <a:gd name="T3" fmla="*/ 4 h 7"/>
                  <a:gd name="T4" fmla="*/ 4 w 6"/>
                  <a:gd name="T5" fmla="*/ 6 h 7"/>
                  <a:gd name="T6" fmla="*/ 2 w 6"/>
                  <a:gd name="T7" fmla="*/ 7 h 7"/>
                  <a:gd name="T8" fmla="*/ 2 w 6"/>
                  <a:gd name="T9" fmla="*/ 7 h 7"/>
                  <a:gd name="T10" fmla="*/ 0 w 6"/>
                  <a:gd name="T11" fmla="*/ 7 h 7"/>
                  <a:gd name="T12" fmla="*/ 0 w 6"/>
                  <a:gd name="T13" fmla="*/ 6 h 7"/>
                  <a:gd name="T14" fmla="*/ 2 w 6"/>
                  <a:gd name="T15" fmla="*/ 4 h 7"/>
                  <a:gd name="T16" fmla="*/ 4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4" y="0"/>
                    </a:moveTo>
                    <a:lnTo>
                      <a:pt x="6" y="4"/>
                    </a:lnTo>
                    <a:lnTo>
                      <a:pt x="4" y="6"/>
                    </a:lnTo>
                    <a:lnTo>
                      <a:pt x="2" y="7"/>
                    </a:lnTo>
                    <a:lnTo>
                      <a:pt x="2" y="7"/>
                    </a:lnTo>
                    <a:lnTo>
                      <a:pt x="0" y="7"/>
                    </a:lnTo>
                    <a:lnTo>
                      <a:pt x="0" y="6"/>
                    </a:lnTo>
                    <a:lnTo>
                      <a:pt x="2" y="4"/>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7" name="Freeform 390"/>
              <p:cNvSpPr>
                <a:spLocks/>
              </p:cNvSpPr>
              <p:nvPr/>
            </p:nvSpPr>
            <p:spPr bwMode="auto">
              <a:xfrm>
                <a:off x="5229" y="2236"/>
                <a:ext cx="12" cy="9"/>
              </a:xfrm>
              <a:custGeom>
                <a:avLst/>
                <a:gdLst>
                  <a:gd name="T0" fmla="*/ 14 w 25"/>
                  <a:gd name="T1" fmla="*/ 0 h 18"/>
                  <a:gd name="T2" fmla="*/ 19 w 25"/>
                  <a:gd name="T3" fmla="*/ 2 h 18"/>
                  <a:gd name="T4" fmla="*/ 23 w 25"/>
                  <a:gd name="T5" fmla="*/ 4 h 18"/>
                  <a:gd name="T6" fmla="*/ 25 w 25"/>
                  <a:gd name="T7" fmla="*/ 9 h 18"/>
                  <a:gd name="T8" fmla="*/ 21 w 25"/>
                  <a:gd name="T9" fmla="*/ 11 h 18"/>
                  <a:gd name="T10" fmla="*/ 18 w 25"/>
                  <a:gd name="T11" fmla="*/ 13 h 18"/>
                  <a:gd name="T12" fmla="*/ 14 w 25"/>
                  <a:gd name="T13" fmla="*/ 17 h 18"/>
                  <a:gd name="T14" fmla="*/ 12 w 25"/>
                  <a:gd name="T15" fmla="*/ 17 h 18"/>
                  <a:gd name="T16" fmla="*/ 10 w 25"/>
                  <a:gd name="T17" fmla="*/ 18 h 18"/>
                  <a:gd name="T18" fmla="*/ 7 w 25"/>
                  <a:gd name="T19" fmla="*/ 18 h 18"/>
                  <a:gd name="T20" fmla="*/ 3 w 25"/>
                  <a:gd name="T21" fmla="*/ 17 h 18"/>
                  <a:gd name="T22" fmla="*/ 0 w 25"/>
                  <a:gd name="T23" fmla="*/ 13 h 18"/>
                  <a:gd name="T24" fmla="*/ 0 w 25"/>
                  <a:gd name="T25" fmla="*/ 9 h 18"/>
                  <a:gd name="T26" fmla="*/ 1 w 25"/>
                  <a:gd name="T27" fmla="*/ 6 h 18"/>
                  <a:gd name="T28" fmla="*/ 5 w 25"/>
                  <a:gd name="T29" fmla="*/ 2 h 18"/>
                  <a:gd name="T30" fmla="*/ 10 w 25"/>
                  <a:gd name="T31" fmla="*/ 2 h 18"/>
                  <a:gd name="T32" fmla="*/ 14 w 25"/>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8">
                    <a:moveTo>
                      <a:pt x="14" y="0"/>
                    </a:moveTo>
                    <a:lnTo>
                      <a:pt x="19" y="2"/>
                    </a:lnTo>
                    <a:lnTo>
                      <a:pt x="23" y="4"/>
                    </a:lnTo>
                    <a:lnTo>
                      <a:pt x="25" y="9"/>
                    </a:lnTo>
                    <a:lnTo>
                      <a:pt x="21" y="11"/>
                    </a:lnTo>
                    <a:lnTo>
                      <a:pt x="18" y="13"/>
                    </a:lnTo>
                    <a:lnTo>
                      <a:pt x="14" y="17"/>
                    </a:lnTo>
                    <a:lnTo>
                      <a:pt x="12" y="17"/>
                    </a:lnTo>
                    <a:lnTo>
                      <a:pt x="10" y="18"/>
                    </a:lnTo>
                    <a:lnTo>
                      <a:pt x="7" y="18"/>
                    </a:lnTo>
                    <a:lnTo>
                      <a:pt x="3" y="17"/>
                    </a:lnTo>
                    <a:lnTo>
                      <a:pt x="0" y="13"/>
                    </a:lnTo>
                    <a:lnTo>
                      <a:pt x="0" y="9"/>
                    </a:lnTo>
                    <a:lnTo>
                      <a:pt x="1" y="6"/>
                    </a:lnTo>
                    <a:lnTo>
                      <a:pt x="5" y="2"/>
                    </a:lnTo>
                    <a:lnTo>
                      <a:pt x="10" y="2"/>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8" name="Freeform 391"/>
              <p:cNvSpPr>
                <a:spLocks/>
              </p:cNvSpPr>
              <p:nvPr/>
            </p:nvSpPr>
            <p:spPr bwMode="auto">
              <a:xfrm>
                <a:off x="5188" y="1898"/>
                <a:ext cx="3" cy="3"/>
              </a:xfrm>
              <a:custGeom>
                <a:avLst/>
                <a:gdLst>
                  <a:gd name="T0" fmla="*/ 4 w 6"/>
                  <a:gd name="T1" fmla="*/ 0 h 5"/>
                  <a:gd name="T2" fmla="*/ 6 w 6"/>
                  <a:gd name="T3" fmla="*/ 0 h 5"/>
                  <a:gd name="T4" fmla="*/ 6 w 6"/>
                  <a:gd name="T5" fmla="*/ 2 h 5"/>
                  <a:gd name="T6" fmla="*/ 6 w 6"/>
                  <a:gd name="T7" fmla="*/ 4 h 5"/>
                  <a:gd name="T8" fmla="*/ 6 w 6"/>
                  <a:gd name="T9" fmla="*/ 5 h 5"/>
                  <a:gd name="T10" fmla="*/ 4 w 6"/>
                  <a:gd name="T11" fmla="*/ 5 h 5"/>
                  <a:gd name="T12" fmla="*/ 2 w 6"/>
                  <a:gd name="T13" fmla="*/ 4 h 5"/>
                  <a:gd name="T14" fmla="*/ 0 w 6"/>
                  <a:gd name="T15" fmla="*/ 0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6" y="0"/>
                    </a:lnTo>
                    <a:lnTo>
                      <a:pt x="6" y="2"/>
                    </a:lnTo>
                    <a:lnTo>
                      <a:pt x="6" y="4"/>
                    </a:lnTo>
                    <a:lnTo>
                      <a:pt x="6" y="5"/>
                    </a:lnTo>
                    <a:lnTo>
                      <a:pt x="4" y="5"/>
                    </a:lnTo>
                    <a:lnTo>
                      <a:pt x="2"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9" name="Freeform 392"/>
              <p:cNvSpPr>
                <a:spLocks/>
              </p:cNvSpPr>
              <p:nvPr/>
            </p:nvSpPr>
            <p:spPr bwMode="auto">
              <a:xfrm>
                <a:off x="5194" y="1939"/>
                <a:ext cx="5" cy="9"/>
              </a:xfrm>
              <a:custGeom>
                <a:avLst/>
                <a:gdLst>
                  <a:gd name="T0" fmla="*/ 0 w 11"/>
                  <a:gd name="T1" fmla="*/ 0 h 20"/>
                  <a:gd name="T2" fmla="*/ 4 w 11"/>
                  <a:gd name="T3" fmla="*/ 0 h 20"/>
                  <a:gd name="T4" fmla="*/ 7 w 11"/>
                  <a:gd name="T5" fmla="*/ 2 h 20"/>
                  <a:gd name="T6" fmla="*/ 9 w 11"/>
                  <a:gd name="T7" fmla="*/ 4 h 20"/>
                  <a:gd name="T8" fmla="*/ 11 w 11"/>
                  <a:gd name="T9" fmla="*/ 7 h 20"/>
                  <a:gd name="T10" fmla="*/ 11 w 11"/>
                  <a:gd name="T11" fmla="*/ 9 h 20"/>
                  <a:gd name="T12" fmla="*/ 9 w 11"/>
                  <a:gd name="T13" fmla="*/ 13 h 20"/>
                  <a:gd name="T14" fmla="*/ 9 w 11"/>
                  <a:gd name="T15" fmla="*/ 15 h 20"/>
                  <a:gd name="T16" fmla="*/ 7 w 11"/>
                  <a:gd name="T17" fmla="*/ 18 h 20"/>
                  <a:gd name="T18" fmla="*/ 6 w 11"/>
                  <a:gd name="T19" fmla="*/ 18 h 20"/>
                  <a:gd name="T20" fmla="*/ 4 w 11"/>
                  <a:gd name="T21" fmla="*/ 20 h 20"/>
                  <a:gd name="T22" fmla="*/ 2 w 11"/>
                  <a:gd name="T23" fmla="*/ 20 h 20"/>
                  <a:gd name="T24" fmla="*/ 2 w 11"/>
                  <a:gd name="T25" fmla="*/ 18 h 20"/>
                  <a:gd name="T26" fmla="*/ 0 w 11"/>
                  <a:gd name="T27" fmla="*/ 15 h 20"/>
                  <a:gd name="T28" fmla="*/ 0 w 11"/>
                  <a:gd name="T29" fmla="*/ 9 h 20"/>
                  <a:gd name="T30" fmla="*/ 0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0" y="0"/>
                    </a:moveTo>
                    <a:lnTo>
                      <a:pt x="4" y="0"/>
                    </a:lnTo>
                    <a:lnTo>
                      <a:pt x="7" y="2"/>
                    </a:lnTo>
                    <a:lnTo>
                      <a:pt x="9" y="4"/>
                    </a:lnTo>
                    <a:lnTo>
                      <a:pt x="11" y="7"/>
                    </a:lnTo>
                    <a:lnTo>
                      <a:pt x="11" y="9"/>
                    </a:lnTo>
                    <a:lnTo>
                      <a:pt x="9" y="13"/>
                    </a:lnTo>
                    <a:lnTo>
                      <a:pt x="9" y="15"/>
                    </a:lnTo>
                    <a:lnTo>
                      <a:pt x="7" y="18"/>
                    </a:lnTo>
                    <a:lnTo>
                      <a:pt x="6" y="18"/>
                    </a:lnTo>
                    <a:lnTo>
                      <a:pt x="4" y="20"/>
                    </a:lnTo>
                    <a:lnTo>
                      <a:pt x="2" y="20"/>
                    </a:lnTo>
                    <a:lnTo>
                      <a:pt x="2" y="18"/>
                    </a:lnTo>
                    <a:lnTo>
                      <a:pt x="0" y="15"/>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0" name="Freeform 393"/>
              <p:cNvSpPr>
                <a:spLocks/>
              </p:cNvSpPr>
              <p:nvPr/>
            </p:nvSpPr>
            <p:spPr bwMode="auto">
              <a:xfrm>
                <a:off x="5195" y="1956"/>
                <a:ext cx="6" cy="14"/>
              </a:xfrm>
              <a:custGeom>
                <a:avLst/>
                <a:gdLst>
                  <a:gd name="T0" fmla="*/ 3 w 11"/>
                  <a:gd name="T1" fmla="*/ 0 h 29"/>
                  <a:gd name="T2" fmla="*/ 5 w 11"/>
                  <a:gd name="T3" fmla="*/ 0 h 29"/>
                  <a:gd name="T4" fmla="*/ 7 w 11"/>
                  <a:gd name="T5" fmla="*/ 2 h 29"/>
                  <a:gd name="T6" fmla="*/ 9 w 11"/>
                  <a:gd name="T7" fmla="*/ 4 h 29"/>
                  <a:gd name="T8" fmla="*/ 11 w 11"/>
                  <a:gd name="T9" fmla="*/ 8 h 29"/>
                  <a:gd name="T10" fmla="*/ 11 w 11"/>
                  <a:gd name="T11" fmla="*/ 9 h 29"/>
                  <a:gd name="T12" fmla="*/ 11 w 11"/>
                  <a:gd name="T13" fmla="*/ 13 h 29"/>
                  <a:gd name="T14" fmla="*/ 11 w 11"/>
                  <a:gd name="T15" fmla="*/ 17 h 29"/>
                  <a:gd name="T16" fmla="*/ 11 w 11"/>
                  <a:gd name="T17" fmla="*/ 22 h 29"/>
                  <a:gd name="T18" fmla="*/ 7 w 11"/>
                  <a:gd name="T19" fmla="*/ 26 h 29"/>
                  <a:gd name="T20" fmla="*/ 3 w 11"/>
                  <a:gd name="T21" fmla="*/ 29 h 29"/>
                  <a:gd name="T22" fmla="*/ 2 w 11"/>
                  <a:gd name="T23" fmla="*/ 20 h 29"/>
                  <a:gd name="T24" fmla="*/ 0 w 11"/>
                  <a:gd name="T25" fmla="*/ 13 h 29"/>
                  <a:gd name="T26" fmla="*/ 0 w 11"/>
                  <a:gd name="T27" fmla="*/ 8 h 29"/>
                  <a:gd name="T28" fmla="*/ 0 w 11"/>
                  <a:gd name="T29" fmla="*/ 4 h 29"/>
                  <a:gd name="T30" fmla="*/ 2 w 11"/>
                  <a:gd name="T31" fmla="*/ 2 h 29"/>
                  <a:gd name="T32" fmla="*/ 3 w 11"/>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9">
                    <a:moveTo>
                      <a:pt x="3" y="0"/>
                    </a:moveTo>
                    <a:lnTo>
                      <a:pt x="5" y="0"/>
                    </a:lnTo>
                    <a:lnTo>
                      <a:pt x="7" y="2"/>
                    </a:lnTo>
                    <a:lnTo>
                      <a:pt x="9" y="4"/>
                    </a:lnTo>
                    <a:lnTo>
                      <a:pt x="11" y="8"/>
                    </a:lnTo>
                    <a:lnTo>
                      <a:pt x="11" y="9"/>
                    </a:lnTo>
                    <a:lnTo>
                      <a:pt x="11" y="13"/>
                    </a:lnTo>
                    <a:lnTo>
                      <a:pt x="11" y="17"/>
                    </a:lnTo>
                    <a:lnTo>
                      <a:pt x="11" y="22"/>
                    </a:lnTo>
                    <a:lnTo>
                      <a:pt x="7" y="26"/>
                    </a:lnTo>
                    <a:lnTo>
                      <a:pt x="3" y="29"/>
                    </a:lnTo>
                    <a:lnTo>
                      <a:pt x="2" y="20"/>
                    </a:lnTo>
                    <a:lnTo>
                      <a:pt x="0" y="13"/>
                    </a:lnTo>
                    <a:lnTo>
                      <a:pt x="0" y="8"/>
                    </a:lnTo>
                    <a:lnTo>
                      <a:pt x="0" y="4"/>
                    </a:lnTo>
                    <a:lnTo>
                      <a:pt x="2"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1" name="Freeform 394"/>
              <p:cNvSpPr>
                <a:spLocks/>
              </p:cNvSpPr>
              <p:nvPr/>
            </p:nvSpPr>
            <p:spPr bwMode="auto">
              <a:xfrm>
                <a:off x="5200" y="2011"/>
                <a:ext cx="8" cy="11"/>
              </a:xfrm>
              <a:custGeom>
                <a:avLst/>
                <a:gdLst>
                  <a:gd name="T0" fmla="*/ 11 w 16"/>
                  <a:gd name="T1" fmla="*/ 0 h 22"/>
                  <a:gd name="T2" fmla="*/ 13 w 16"/>
                  <a:gd name="T3" fmla="*/ 2 h 22"/>
                  <a:gd name="T4" fmla="*/ 14 w 16"/>
                  <a:gd name="T5" fmla="*/ 2 h 22"/>
                  <a:gd name="T6" fmla="*/ 16 w 16"/>
                  <a:gd name="T7" fmla="*/ 6 h 22"/>
                  <a:gd name="T8" fmla="*/ 16 w 16"/>
                  <a:gd name="T9" fmla="*/ 11 h 22"/>
                  <a:gd name="T10" fmla="*/ 16 w 16"/>
                  <a:gd name="T11" fmla="*/ 20 h 22"/>
                  <a:gd name="T12" fmla="*/ 0 w 16"/>
                  <a:gd name="T13" fmla="*/ 22 h 22"/>
                  <a:gd name="T14" fmla="*/ 0 w 16"/>
                  <a:gd name="T15" fmla="*/ 18 h 22"/>
                  <a:gd name="T16" fmla="*/ 0 w 16"/>
                  <a:gd name="T17" fmla="*/ 15 h 22"/>
                  <a:gd name="T18" fmla="*/ 2 w 16"/>
                  <a:gd name="T19" fmla="*/ 11 h 22"/>
                  <a:gd name="T20" fmla="*/ 3 w 16"/>
                  <a:gd name="T21" fmla="*/ 8 h 22"/>
                  <a:gd name="T22" fmla="*/ 5 w 16"/>
                  <a:gd name="T23" fmla="*/ 4 h 22"/>
                  <a:gd name="T24" fmla="*/ 9 w 16"/>
                  <a:gd name="T25" fmla="*/ 2 h 22"/>
                  <a:gd name="T26" fmla="*/ 11 w 1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2">
                    <a:moveTo>
                      <a:pt x="11" y="0"/>
                    </a:moveTo>
                    <a:lnTo>
                      <a:pt x="13" y="2"/>
                    </a:lnTo>
                    <a:lnTo>
                      <a:pt x="14" y="2"/>
                    </a:lnTo>
                    <a:lnTo>
                      <a:pt x="16" y="6"/>
                    </a:lnTo>
                    <a:lnTo>
                      <a:pt x="16" y="11"/>
                    </a:lnTo>
                    <a:lnTo>
                      <a:pt x="16" y="20"/>
                    </a:lnTo>
                    <a:lnTo>
                      <a:pt x="0" y="22"/>
                    </a:lnTo>
                    <a:lnTo>
                      <a:pt x="0" y="18"/>
                    </a:lnTo>
                    <a:lnTo>
                      <a:pt x="0" y="15"/>
                    </a:lnTo>
                    <a:lnTo>
                      <a:pt x="2" y="11"/>
                    </a:lnTo>
                    <a:lnTo>
                      <a:pt x="3" y="8"/>
                    </a:lnTo>
                    <a:lnTo>
                      <a:pt x="5" y="4"/>
                    </a:lnTo>
                    <a:lnTo>
                      <a:pt x="9" y="2"/>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2" name="Freeform 395"/>
              <p:cNvSpPr>
                <a:spLocks/>
              </p:cNvSpPr>
              <p:nvPr/>
            </p:nvSpPr>
            <p:spPr bwMode="auto">
              <a:xfrm>
                <a:off x="5176" y="1893"/>
                <a:ext cx="12" cy="12"/>
              </a:xfrm>
              <a:custGeom>
                <a:avLst/>
                <a:gdLst>
                  <a:gd name="T0" fmla="*/ 22 w 23"/>
                  <a:gd name="T1" fmla="*/ 0 h 25"/>
                  <a:gd name="T2" fmla="*/ 23 w 23"/>
                  <a:gd name="T3" fmla="*/ 11 h 25"/>
                  <a:gd name="T4" fmla="*/ 20 w 23"/>
                  <a:gd name="T5" fmla="*/ 13 h 25"/>
                  <a:gd name="T6" fmla="*/ 16 w 23"/>
                  <a:gd name="T7" fmla="*/ 15 h 25"/>
                  <a:gd name="T8" fmla="*/ 13 w 23"/>
                  <a:gd name="T9" fmla="*/ 18 h 25"/>
                  <a:gd name="T10" fmla="*/ 11 w 23"/>
                  <a:gd name="T11" fmla="*/ 20 h 25"/>
                  <a:gd name="T12" fmla="*/ 7 w 23"/>
                  <a:gd name="T13" fmla="*/ 24 h 25"/>
                  <a:gd name="T14" fmla="*/ 4 w 23"/>
                  <a:gd name="T15" fmla="*/ 25 h 25"/>
                  <a:gd name="T16" fmla="*/ 0 w 23"/>
                  <a:gd name="T17" fmla="*/ 25 h 25"/>
                  <a:gd name="T18" fmla="*/ 0 w 23"/>
                  <a:gd name="T19" fmla="*/ 20 h 25"/>
                  <a:gd name="T20" fmla="*/ 2 w 23"/>
                  <a:gd name="T21" fmla="*/ 13 h 25"/>
                  <a:gd name="T22" fmla="*/ 5 w 23"/>
                  <a:gd name="T23" fmla="*/ 9 h 25"/>
                  <a:gd name="T24" fmla="*/ 9 w 23"/>
                  <a:gd name="T25" fmla="*/ 6 h 25"/>
                  <a:gd name="T26" fmla="*/ 14 w 23"/>
                  <a:gd name="T27" fmla="*/ 2 h 25"/>
                  <a:gd name="T28" fmla="*/ 22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22" y="0"/>
                    </a:moveTo>
                    <a:lnTo>
                      <a:pt x="23" y="11"/>
                    </a:lnTo>
                    <a:lnTo>
                      <a:pt x="20" y="13"/>
                    </a:lnTo>
                    <a:lnTo>
                      <a:pt x="16" y="15"/>
                    </a:lnTo>
                    <a:lnTo>
                      <a:pt x="13" y="18"/>
                    </a:lnTo>
                    <a:lnTo>
                      <a:pt x="11" y="20"/>
                    </a:lnTo>
                    <a:lnTo>
                      <a:pt x="7" y="24"/>
                    </a:lnTo>
                    <a:lnTo>
                      <a:pt x="4" y="25"/>
                    </a:lnTo>
                    <a:lnTo>
                      <a:pt x="0" y="25"/>
                    </a:lnTo>
                    <a:lnTo>
                      <a:pt x="0" y="20"/>
                    </a:lnTo>
                    <a:lnTo>
                      <a:pt x="2" y="13"/>
                    </a:lnTo>
                    <a:lnTo>
                      <a:pt x="5" y="9"/>
                    </a:lnTo>
                    <a:lnTo>
                      <a:pt x="9" y="6"/>
                    </a:lnTo>
                    <a:lnTo>
                      <a:pt x="14" y="2"/>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3" name="Freeform 396"/>
              <p:cNvSpPr>
                <a:spLocks/>
              </p:cNvSpPr>
              <p:nvPr/>
            </p:nvSpPr>
            <p:spPr bwMode="auto">
              <a:xfrm>
                <a:off x="5193" y="1970"/>
                <a:ext cx="4" cy="4"/>
              </a:xfrm>
              <a:custGeom>
                <a:avLst/>
                <a:gdLst>
                  <a:gd name="T0" fmla="*/ 9 w 9"/>
                  <a:gd name="T1" fmla="*/ 0 h 7"/>
                  <a:gd name="T2" fmla="*/ 9 w 9"/>
                  <a:gd name="T3" fmla="*/ 2 h 7"/>
                  <a:gd name="T4" fmla="*/ 9 w 9"/>
                  <a:gd name="T5" fmla="*/ 4 h 7"/>
                  <a:gd name="T6" fmla="*/ 8 w 9"/>
                  <a:gd name="T7" fmla="*/ 6 h 7"/>
                  <a:gd name="T8" fmla="*/ 6 w 9"/>
                  <a:gd name="T9" fmla="*/ 7 h 7"/>
                  <a:gd name="T10" fmla="*/ 4 w 9"/>
                  <a:gd name="T11" fmla="*/ 7 h 7"/>
                  <a:gd name="T12" fmla="*/ 2 w 9"/>
                  <a:gd name="T13" fmla="*/ 6 h 7"/>
                  <a:gd name="T14" fmla="*/ 0 w 9"/>
                  <a:gd name="T15" fmla="*/ 0 h 7"/>
                  <a:gd name="T16" fmla="*/ 9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9" y="0"/>
                    </a:moveTo>
                    <a:lnTo>
                      <a:pt x="9" y="2"/>
                    </a:lnTo>
                    <a:lnTo>
                      <a:pt x="9" y="4"/>
                    </a:lnTo>
                    <a:lnTo>
                      <a:pt x="8" y="6"/>
                    </a:lnTo>
                    <a:lnTo>
                      <a:pt x="6" y="7"/>
                    </a:lnTo>
                    <a:lnTo>
                      <a:pt x="4" y="7"/>
                    </a:lnTo>
                    <a:lnTo>
                      <a:pt x="2" y="6"/>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4" name="Freeform 397"/>
              <p:cNvSpPr>
                <a:spLocks/>
              </p:cNvSpPr>
              <p:nvPr/>
            </p:nvSpPr>
            <p:spPr bwMode="auto">
              <a:xfrm>
                <a:off x="5208" y="2114"/>
                <a:ext cx="8" cy="9"/>
              </a:xfrm>
              <a:custGeom>
                <a:avLst/>
                <a:gdLst>
                  <a:gd name="T0" fmla="*/ 7 w 16"/>
                  <a:gd name="T1" fmla="*/ 0 h 16"/>
                  <a:gd name="T2" fmla="*/ 13 w 16"/>
                  <a:gd name="T3" fmla="*/ 2 h 16"/>
                  <a:gd name="T4" fmla="*/ 15 w 16"/>
                  <a:gd name="T5" fmla="*/ 4 h 16"/>
                  <a:gd name="T6" fmla="*/ 16 w 16"/>
                  <a:gd name="T7" fmla="*/ 5 h 16"/>
                  <a:gd name="T8" fmla="*/ 16 w 16"/>
                  <a:gd name="T9" fmla="*/ 9 h 16"/>
                  <a:gd name="T10" fmla="*/ 15 w 16"/>
                  <a:gd name="T11" fmla="*/ 11 h 16"/>
                  <a:gd name="T12" fmla="*/ 13 w 16"/>
                  <a:gd name="T13" fmla="*/ 13 h 16"/>
                  <a:gd name="T14" fmla="*/ 11 w 16"/>
                  <a:gd name="T15" fmla="*/ 14 h 16"/>
                  <a:gd name="T16" fmla="*/ 7 w 16"/>
                  <a:gd name="T17" fmla="*/ 16 h 16"/>
                  <a:gd name="T18" fmla="*/ 6 w 16"/>
                  <a:gd name="T19" fmla="*/ 16 h 16"/>
                  <a:gd name="T20" fmla="*/ 2 w 16"/>
                  <a:gd name="T21" fmla="*/ 16 h 16"/>
                  <a:gd name="T22" fmla="*/ 0 w 16"/>
                  <a:gd name="T23" fmla="*/ 16 h 16"/>
                  <a:gd name="T24" fmla="*/ 0 w 16"/>
                  <a:gd name="T25" fmla="*/ 14 h 16"/>
                  <a:gd name="T26" fmla="*/ 0 w 16"/>
                  <a:gd name="T27" fmla="*/ 13 h 16"/>
                  <a:gd name="T28" fmla="*/ 0 w 16"/>
                  <a:gd name="T29" fmla="*/ 9 h 16"/>
                  <a:gd name="T30" fmla="*/ 4 w 16"/>
                  <a:gd name="T31" fmla="*/ 5 h 16"/>
                  <a:gd name="T32" fmla="*/ 7 w 1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6">
                    <a:moveTo>
                      <a:pt x="7" y="0"/>
                    </a:moveTo>
                    <a:lnTo>
                      <a:pt x="13" y="2"/>
                    </a:lnTo>
                    <a:lnTo>
                      <a:pt x="15" y="4"/>
                    </a:lnTo>
                    <a:lnTo>
                      <a:pt x="16" y="5"/>
                    </a:lnTo>
                    <a:lnTo>
                      <a:pt x="16" y="9"/>
                    </a:lnTo>
                    <a:lnTo>
                      <a:pt x="15" y="11"/>
                    </a:lnTo>
                    <a:lnTo>
                      <a:pt x="13" y="13"/>
                    </a:lnTo>
                    <a:lnTo>
                      <a:pt x="11" y="14"/>
                    </a:lnTo>
                    <a:lnTo>
                      <a:pt x="7" y="16"/>
                    </a:lnTo>
                    <a:lnTo>
                      <a:pt x="6" y="16"/>
                    </a:lnTo>
                    <a:lnTo>
                      <a:pt x="2" y="16"/>
                    </a:lnTo>
                    <a:lnTo>
                      <a:pt x="0" y="16"/>
                    </a:lnTo>
                    <a:lnTo>
                      <a:pt x="0" y="14"/>
                    </a:lnTo>
                    <a:lnTo>
                      <a:pt x="0" y="13"/>
                    </a:lnTo>
                    <a:lnTo>
                      <a:pt x="0" y="9"/>
                    </a:lnTo>
                    <a:lnTo>
                      <a:pt x="4" y="5"/>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5" name="Freeform 398"/>
              <p:cNvSpPr>
                <a:spLocks/>
              </p:cNvSpPr>
              <p:nvPr/>
            </p:nvSpPr>
            <p:spPr bwMode="auto">
              <a:xfrm>
                <a:off x="5162" y="1936"/>
                <a:ext cx="24" cy="37"/>
              </a:xfrm>
              <a:custGeom>
                <a:avLst/>
                <a:gdLst>
                  <a:gd name="T0" fmla="*/ 18 w 49"/>
                  <a:gd name="T1" fmla="*/ 0 h 74"/>
                  <a:gd name="T2" fmla="*/ 31 w 49"/>
                  <a:gd name="T3" fmla="*/ 2 h 74"/>
                  <a:gd name="T4" fmla="*/ 40 w 49"/>
                  <a:gd name="T5" fmla="*/ 7 h 74"/>
                  <a:gd name="T6" fmla="*/ 45 w 49"/>
                  <a:gd name="T7" fmla="*/ 18 h 74"/>
                  <a:gd name="T8" fmla="*/ 47 w 49"/>
                  <a:gd name="T9" fmla="*/ 30 h 74"/>
                  <a:gd name="T10" fmla="*/ 49 w 49"/>
                  <a:gd name="T11" fmla="*/ 45 h 74"/>
                  <a:gd name="T12" fmla="*/ 47 w 49"/>
                  <a:gd name="T13" fmla="*/ 59 h 74"/>
                  <a:gd name="T14" fmla="*/ 45 w 49"/>
                  <a:gd name="T15" fmla="*/ 72 h 74"/>
                  <a:gd name="T16" fmla="*/ 33 w 49"/>
                  <a:gd name="T17" fmla="*/ 74 h 74"/>
                  <a:gd name="T18" fmla="*/ 22 w 49"/>
                  <a:gd name="T19" fmla="*/ 68 h 74"/>
                  <a:gd name="T20" fmla="*/ 11 w 49"/>
                  <a:gd name="T21" fmla="*/ 63 h 74"/>
                  <a:gd name="T22" fmla="*/ 0 w 49"/>
                  <a:gd name="T23" fmla="*/ 59 h 74"/>
                  <a:gd name="T24" fmla="*/ 2 w 49"/>
                  <a:gd name="T25" fmla="*/ 50 h 74"/>
                  <a:gd name="T26" fmla="*/ 6 w 49"/>
                  <a:gd name="T27" fmla="*/ 41 h 74"/>
                  <a:gd name="T28" fmla="*/ 6 w 49"/>
                  <a:gd name="T29" fmla="*/ 30 h 74"/>
                  <a:gd name="T30" fmla="*/ 4 w 49"/>
                  <a:gd name="T31" fmla="*/ 18 h 74"/>
                  <a:gd name="T32" fmla="*/ 7 w 49"/>
                  <a:gd name="T33" fmla="*/ 14 h 74"/>
                  <a:gd name="T34" fmla="*/ 9 w 49"/>
                  <a:gd name="T35" fmla="*/ 12 h 74"/>
                  <a:gd name="T36" fmla="*/ 9 w 49"/>
                  <a:gd name="T37" fmla="*/ 11 h 74"/>
                  <a:gd name="T38" fmla="*/ 7 w 49"/>
                  <a:gd name="T39" fmla="*/ 9 h 74"/>
                  <a:gd name="T40" fmla="*/ 6 w 49"/>
                  <a:gd name="T41" fmla="*/ 7 h 74"/>
                  <a:gd name="T42" fmla="*/ 2 w 49"/>
                  <a:gd name="T43" fmla="*/ 7 h 74"/>
                  <a:gd name="T44" fmla="*/ 18 w 49"/>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74">
                    <a:moveTo>
                      <a:pt x="18" y="0"/>
                    </a:moveTo>
                    <a:lnTo>
                      <a:pt x="31" y="2"/>
                    </a:lnTo>
                    <a:lnTo>
                      <a:pt x="40" y="7"/>
                    </a:lnTo>
                    <a:lnTo>
                      <a:pt x="45" y="18"/>
                    </a:lnTo>
                    <a:lnTo>
                      <a:pt x="47" y="30"/>
                    </a:lnTo>
                    <a:lnTo>
                      <a:pt x="49" y="45"/>
                    </a:lnTo>
                    <a:lnTo>
                      <a:pt x="47" y="59"/>
                    </a:lnTo>
                    <a:lnTo>
                      <a:pt x="45" y="72"/>
                    </a:lnTo>
                    <a:lnTo>
                      <a:pt x="33" y="74"/>
                    </a:lnTo>
                    <a:lnTo>
                      <a:pt x="22" y="68"/>
                    </a:lnTo>
                    <a:lnTo>
                      <a:pt x="11" y="63"/>
                    </a:lnTo>
                    <a:lnTo>
                      <a:pt x="0" y="59"/>
                    </a:lnTo>
                    <a:lnTo>
                      <a:pt x="2" y="50"/>
                    </a:lnTo>
                    <a:lnTo>
                      <a:pt x="6" y="41"/>
                    </a:lnTo>
                    <a:lnTo>
                      <a:pt x="6" y="30"/>
                    </a:lnTo>
                    <a:lnTo>
                      <a:pt x="4" y="18"/>
                    </a:lnTo>
                    <a:lnTo>
                      <a:pt x="7" y="14"/>
                    </a:lnTo>
                    <a:lnTo>
                      <a:pt x="9" y="12"/>
                    </a:lnTo>
                    <a:lnTo>
                      <a:pt x="9" y="11"/>
                    </a:lnTo>
                    <a:lnTo>
                      <a:pt x="7" y="9"/>
                    </a:lnTo>
                    <a:lnTo>
                      <a:pt x="6" y="7"/>
                    </a:lnTo>
                    <a:lnTo>
                      <a:pt x="2" y="7"/>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6" name="Freeform 399"/>
              <p:cNvSpPr>
                <a:spLocks/>
              </p:cNvSpPr>
              <p:nvPr/>
            </p:nvSpPr>
            <p:spPr bwMode="auto">
              <a:xfrm>
                <a:off x="5190" y="1967"/>
                <a:ext cx="3" cy="4"/>
              </a:xfrm>
              <a:custGeom>
                <a:avLst/>
                <a:gdLst>
                  <a:gd name="T0" fmla="*/ 2 w 5"/>
                  <a:gd name="T1" fmla="*/ 0 h 7"/>
                  <a:gd name="T2" fmla="*/ 4 w 5"/>
                  <a:gd name="T3" fmla="*/ 2 h 7"/>
                  <a:gd name="T4" fmla="*/ 5 w 5"/>
                  <a:gd name="T5" fmla="*/ 5 h 7"/>
                  <a:gd name="T6" fmla="*/ 4 w 5"/>
                  <a:gd name="T7" fmla="*/ 7 h 7"/>
                  <a:gd name="T8" fmla="*/ 2 w 5"/>
                  <a:gd name="T9" fmla="*/ 5 h 7"/>
                  <a:gd name="T10" fmla="*/ 0 w 5"/>
                  <a:gd name="T11" fmla="*/ 3 h 7"/>
                  <a:gd name="T12" fmla="*/ 0 w 5"/>
                  <a:gd name="T13" fmla="*/ 2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4" y="2"/>
                    </a:lnTo>
                    <a:lnTo>
                      <a:pt x="5" y="5"/>
                    </a:lnTo>
                    <a:lnTo>
                      <a:pt x="4" y="7"/>
                    </a:lnTo>
                    <a:lnTo>
                      <a:pt x="2" y="5"/>
                    </a:lnTo>
                    <a:lnTo>
                      <a:pt x="0" y="3"/>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7" name="Freeform 400"/>
              <p:cNvSpPr>
                <a:spLocks/>
              </p:cNvSpPr>
              <p:nvPr/>
            </p:nvSpPr>
            <p:spPr bwMode="auto">
              <a:xfrm>
                <a:off x="5197" y="2022"/>
                <a:ext cx="3" cy="4"/>
              </a:xfrm>
              <a:custGeom>
                <a:avLst/>
                <a:gdLst>
                  <a:gd name="T0" fmla="*/ 6 w 6"/>
                  <a:gd name="T1" fmla="*/ 0 h 9"/>
                  <a:gd name="T2" fmla="*/ 6 w 6"/>
                  <a:gd name="T3" fmla="*/ 5 h 9"/>
                  <a:gd name="T4" fmla="*/ 6 w 6"/>
                  <a:gd name="T5" fmla="*/ 7 h 9"/>
                  <a:gd name="T6" fmla="*/ 4 w 6"/>
                  <a:gd name="T7" fmla="*/ 9 h 9"/>
                  <a:gd name="T8" fmla="*/ 2 w 6"/>
                  <a:gd name="T9" fmla="*/ 9 h 9"/>
                  <a:gd name="T10" fmla="*/ 0 w 6"/>
                  <a:gd name="T11" fmla="*/ 7 h 9"/>
                  <a:gd name="T12" fmla="*/ 0 w 6"/>
                  <a:gd name="T13" fmla="*/ 5 h 9"/>
                  <a:gd name="T14" fmla="*/ 2 w 6"/>
                  <a:gd name="T15" fmla="*/ 4 h 9"/>
                  <a:gd name="T16" fmla="*/ 6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6" y="0"/>
                    </a:moveTo>
                    <a:lnTo>
                      <a:pt x="6" y="5"/>
                    </a:lnTo>
                    <a:lnTo>
                      <a:pt x="6" y="7"/>
                    </a:lnTo>
                    <a:lnTo>
                      <a:pt x="4" y="9"/>
                    </a:lnTo>
                    <a:lnTo>
                      <a:pt x="2" y="9"/>
                    </a:lnTo>
                    <a:lnTo>
                      <a:pt x="0" y="7"/>
                    </a:lnTo>
                    <a:lnTo>
                      <a:pt x="0" y="5"/>
                    </a:lnTo>
                    <a:lnTo>
                      <a:pt x="2" y="4"/>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8" name="Freeform 401"/>
              <p:cNvSpPr>
                <a:spLocks/>
              </p:cNvSpPr>
              <p:nvPr/>
            </p:nvSpPr>
            <p:spPr bwMode="auto">
              <a:xfrm>
                <a:off x="5215" y="2173"/>
                <a:ext cx="3" cy="4"/>
              </a:xfrm>
              <a:custGeom>
                <a:avLst/>
                <a:gdLst>
                  <a:gd name="T0" fmla="*/ 3 w 5"/>
                  <a:gd name="T1" fmla="*/ 0 h 7"/>
                  <a:gd name="T2" fmla="*/ 5 w 5"/>
                  <a:gd name="T3" fmla="*/ 0 h 7"/>
                  <a:gd name="T4" fmla="*/ 5 w 5"/>
                  <a:gd name="T5" fmla="*/ 2 h 7"/>
                  <a:gd name="T6" fmla="*/ 3 w 5"/>
                  <a:gd name="T7" fmla="*/ 6 h 7"/>
                  <a:gd name="T8" fmla="*/ 0 w 5"/>
                  <a:gd name="T9" fmla="*/ 7 h 7"/>
                  <a:gd name="T10" fmla="*/ 0 w 5"/>
                  <a:gd name="T11" fmla="*/ 4 h 7"/>
                  <a:gd name="T12" fmla="*/ 1 w 5"/>
                  <a:gd name="T13" fmla="*/ 2 h 7"/>
                  <a:gd name="T14" fmla="*/ 3 w 5"/>
                  <a:gd name="T15" fmla="*/ 0 h 7"/>
                  <a:gd name="T16" fmla="*/ 3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3" y="0"/>
                    </a:moveTo>
                    <a:lnTo>
                      <a:pt x="5" y="0"/>
                    </a:lnTo>
                    <a:lnTo>
                      <a:pt x="5" y="2"/>
                    </a:lnTo>
                    <a:lnTo>
                      <a:pt x="3" y="6"/>
                    </a:lnTo>
                    <a:lnTo>
                      <a:pt x="0" y="7"/>
                    </a:lnTo>
                    <a:lnTo>
                      <a:pt x="0" y="4"/>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9" name="Freeform 402"/>
              <p:cNvSpPr>
                <a:spLocks/>
              </p:cNvSpPr>
              <p:nvPr/>
            </p:nvSpPr>
            <p:spPr bwMode="auto">
              <a:xfrm>
                <a:off x="5221" y="2218"/>
                <a:ext cx="3" cy="3"/>
              </a:xfrm>
              <a:custGeom>
                <a:avLst/>
                <a:gdLst>
                  <a:gd name="T0" fmla="*/ 4 w 8"/>
                  <a:gd name="T1" fmla="*/ 0 h 6"/>
                  <a:gd name="T2" fmla="*/ 6 w 8"/>
                  <a:gd name="T3" fmla="*/ 0 h 6"/>
                  <a:gd name="T4" fmla="*/ 8 w 8"/>
                  <a:gd name="T5" fmla="*/ 2 h 6"/>
                  <a:gd name="T6" fmla="*/ 8 w 8"/>
                  <a:gd name="T7" fmla="*/ 4 h 6"/>
                  <a:gd name="T8" fmla="*/ 8 w 8"/>
                  <a:gd name="T9" fmla="*/ 6 h 6"/>
                  <a:gd name="T10" fmla="*/ 6 w 8"/>
                  <a:gd name="T11" fmla="*/ 6 h 6"/>
                  <a:gd name="T12" fmla="*/ 4 w 8"/>
                  <a:gd name="T13" fmla="*/ 4 h 6"/>
                  <a:gd name="T14" fmla="*/ 0 w 8"/>
                  <a:gd name="T15" fmla="*/ 0 h 6"/>
                  <a:gd name="T16" fmla="*/ 4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4" y="0"/>
                    </a:moveTo>
                    <a:lnTo>
                      <a:pt x="6" y="0"/>
                    </a:lnTo>
                    <a:lnTo>
                      <a:pt x="8" y="2"/>
                    </a:lnTo>
                    <a:lnTo>
                      <a:pt x="8" y="4"/>
                    </a:lnTo>
                    <a:lnTo>
                      <a:pt x="8"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0" name="Freeform 403"/>
              <p:cNvSpPr>
                <a:spLocks/>
              </p:cNvSpPr>
              <p:nvPr/>
            </p:nvSpPr>
            <p:spPr bwMode="auto">
              <a:xfrm>
                <a:off x="5224" y="2243"/>
                <a:ext cx="5" cy="4"/>
              </a:xfrm>
              <a:custGeom>
                <a:avLst/>
                <a:gdLst>
                  <a:gd name="T0" fmla="*/ 9 w 9"/>
                  <a:gd name="T1" fmla="*/ 0 h 9"/>
                  <a:gd name="T2" fmla="*/ 9 w 9"/>
                  <a:gd name="T3" fmla="*/ 4 h 9"/>
                  <a:gd name="T4" fmla="*/ 7 w 9"/>
                  <a:gd name="T5" fmla="*/ 5 h 9"/>
                  <a:gd name="T6" fmla="*/ 5 w 9"/>
                  <a:gd name="T7" fmla="*/ 7 h 9"/>
                  <a:gd name="T8" fmla="*/ 3 w 9"/>
                  <a:gd name="T9" fmla="*/ 9 h 9"/>
                  <a:gd name="T10" fmla="*/ 1 w 9"/>
                  <a:gd name="T11" fmla="*/ 7 h 9"/>
                  <a:gd name="T12" fmla="*/ 0 w 9"/>
                  <a:gd name="T13" fmla="*/ 2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4"/>
                    </a:lnTo>
                    <a:lnTo>
                      <a:pt x="7" y="5"/>
                    </a:lnTo>
                    <a:lnTo>
                      <a:pt x="5" y="7"/>
                    </a:lnTo>
                    <a:lnTo>
                      <a:pt x="3" y="9"/>
                    </a:lnTo>
                    <a:lnTo>
                      <a:pt x="1" y="7"/>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1" name="Freeform 404"/>
              <p:cNvSpPr>
                <a:spLocks/>
              </p:cNvSpPr>
              <p:nvPr/>
            </p:nvSpPr>
            <p:spPr bwMode="auto">
              <a:xfrm>
                <a:off x="5207" y="2147"/>
                <a:ext cx="6" cy="4"/>
              </a:xfrm>
              <a:custGeom>
                <a:avLst/>
                <a:gdLst>
                  <a:gd name="T0" fmla="*/ 4 w 11"/>
                  <a:gd name="T1" fmla="*/ 0 h 9"/>
                  <a:gd name="T2" fmla="*/ 8 w 11"/>
                  <a:gd name="T3" fmla="*/ 0 h 9"/>
                  <a:gd name="T4" fmla="*/ 9 w 11"/>
                  <a:gd name="T5" fmla="*/ 2 h 9"/>
                  <a:gd name="T6" fmla="*/ 11 w 11"/>
                  <a:gd name="T7" fmla="*/ 3 h 9"/>
                  <a:gd name="T8" fmla="*/ 11 w 11"/>
                  <a:gd name="T9" fmla="*/ 9 h 9"/>
                  <a:gd name="T10" fmla="*/ 8 w 11"/>
                  <a:gd name="T11" fmla="*/ 9 h 9"/>
                  <a:gd name="T12" fmla="*/ 6 w 11"/>
                  <a:gd name="T13" fmla="*/ 9 h 9"/>
                  <a:gd name="T14" fmla="*/ 2 w 11"/>
                  <a:gd name="T15" fmla="*/ 7 h 9"/>
                  <a:gd name="T16" fmla="*/ 2 w 11"/>
                  <a:gd name="T17" fmla="*/ 3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8" y="0"/>
                    </a:lnTo>
                    <a:lnTo>
                      <a:pt x="9" y="2"/>
                    </a:lnTo>
                    <a:lnTo>
                      <a:pt x="11" y="3"/>
                    </a:lnTo>
                    <a:lnTo>
                      <a:pt x="11" y="9"/>
                    </a:lnTo>
                    <a:lnTo>
                      <a:pt x="8" y="9"/>
                    </a:lnTo>
                    <a:lnTo>
                      <a:pt x="6" y="9"/>
                    </a:lnTo>
                    <a:lnTo>
                      <a:pt x="2" y="7"/>
                    </a:lnTo>
                    <a:lnTo>
                      <a:pt x="2"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2" name="Freeform 405"/>
              <p:cNvSpPr>
                <a:spLocks/>
              </p:cNvSpPr>
              <p:nvPr/>
            </p:nvSpPr>
            <p:spPr bwMode="auto">
              <a:xfrm>
                <a:off x="5213" y="2208"/>
                <a:ext cx="8" cy="10"/>
              </a:xfrm>
              <a:custGeom>
                <a:avLst/>
                <a:gdLst>
                  <a:gd name="T0" fmla="*/ 5 w 14"/>
                  <a:gd name="T1" fmla="*/ 0 h 19"/>
                  <a:gd name="T2" fmla="*/ 7 w 14"/>
                  <a:gd name="T3" fmla="*/ 0 h 19"/>
                  <a:gd name="T4" fmla="*/ 11 w 14"/>
                  <a:gd name="T5" fmla="*/ 1 h 19"/>
                  <a:gd name="T6" fmla="*/ 13 w 14"/>
                  <a:gd name="T7" fmla="*/ 5 h 19"/>
                  <a:gd name="T8" fmla="*/ 14 w 14"/>
                  <a:gd name="T9" fmla="*/ 10 h 19"/>
                  <a:gd name="T10" fmla="*/ 14 w 14"/>
                  <a:gd name="T11" fmla="*/ 19 h 19"/>
                  <a:gd name="T12" fmla="*/ 9 w 14"/>
                  <a:gd name="T13" fmla="*/ 19 h 19"/>
                  <a:gd name="T14" fmla="*/ 5 w 14"/>
                  <a:gd name="T15" fmla="*/ 18 h 19"/>
                  <a:gd name="T16" fmla="*/ 2 w 14"/>
                  <a:gd name="T17" fmla="*/ 16 h 19"/>
                  <a:gd name="T18" fmla="*/ 0 w 14"/>
                  <a:gd name="T19" fmla="*/ 14 h 19"/>
                  <a:gd name="T20" fmla="*/ 0 w 14"/>
                  <a:gd name="T21" fmla="*/ 10 h 19"/>
                  <a:gd name="T22" fmla="*/ 0 w 14"/>
                  <a:gd name="T23" fmla="*/ 7 h 19"/>
                  <a:gd name="T24" fmla="*/ 0 w 14"/>
                  <a:gd name="T25" fmla="*/ 5 h 19"/>
                  <a:gd name="T26" fmla="*/ 2 w 14"/>
                  <a:gd name="T27" fmla="*/ 1 h 19"/>
                  <a:gd name="T28" fmla="*/ 4 w 14"/>
                  <a:gd name="T29" fmla="*/ 0 h 19"/>
                  <a:gd name="T30" fmla="*/ 5 w 14"/>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9">
                    <a:moveTo>
                      <a:pt x="5" y="0"/>
                    </a:moveTo>
                    <a:lnTo>
                      <a:pt x="7" y="0"/>
                    </a:lnTo>
                    <a:lnTo>
                      <a:pt x="11" y="1"/>
                    </a:lnTo>
                    <a:lnTo>
                      <a:pt x="13" y="5"/>
                    </a:lnTo>
                    <a:lnTo>
                      <a:pt x="14" y="10"/>
                    </a:lnTo>
                    <a:lnTo>
                      <a:pt x="14" y="19"/>
                    </a:lnTo>
                    <a:lnTo>
                      <a:pt x="9" y="19"/>
                    </a:lnTo>
                    <a:lnTo>
                      <a:pt x="5" y="18"/>
                    </a:lnTo>
                    <a:lnTo>
                      <a:pt x="2" y="16"/>
                    </a:lnTo>
                    <a:lnTo>
                      <a:pt x="0" y="14"/>
                    </a:lnTo>
                    <a:lnTo>
                      <a:pt x="0" y="10"/>
                    </a:lnTo>
                    <a:lnTo>
                      <a:pt x="0" y="7"/>
                    </a:lnTo>
                    <a:lnTo>
                      <a:pt x="0" y="5"/>
                    </a:lnTo>
                    <a:lnTo>
                      <a:pt x="2" y="1"/>
                    </a:lnTo>
                    <a:lnTo>
                      <a:pt x="4"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3" name="Freeform 406"/>
              <p:cNvSpPr>
                <a:spLocks/>
              </p:cNvSpPr>
              <p:nvPr/>
            </p:nvSpPr>
            <p:spPr bwMode="auto">
              <a:xfrm>
                <a:off x="5170" y="1892"/>
                <a:ext cx="3" cy="4"/>
              </a:xfrm>
              <a:custGeom>
                <a:avLst/>
                <a:gdLst>
                  <a:gd name="T0" fmla="*/ 4 w 6"/>
                  <a:gd name="T1" fmla="*/ 0 h 9"/>
                  <a:gd name="T2" fmla="*/ 6 w 6"/>
                  <a:gd name="T3" fmla="*/ 2 h 9"/>
                  <a:gd name="T4" fmla="*/ 6 w 6"/>
                  <a:gd name="T5" fmla="*/ 4 h 9"/>
                  <a:gd name="T6" fmla="*/ 4 w 6"/>
                  <a:gd name="T7" fmla="*/ 6 h 9"/>
                  <a:gd name="T8" fmla="*/ 0 w 6"/>
                  <a:gd name="T9" fmla="*/ 9 h 9"/>
                  <a:gd name="T10" fmla="*/ 0 w 6"/>
                  <a:gd name="T11" fmla="*/ 6 h 9"/>
                  <a:gd name="T12" fmla="*/ 2 w 6"/>
                  <a:gd name="T13" fmla="*/ 2 h 9"/>
                  <a:gd name="T14" fmla="*/ 2 w 6"/>
                  <a:gd name="T15" fmla="*/ 0 h 9"/>
                  <a:gd name="T16" fmla="*/ 4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4" y="0"/>
                    </a:moveTo>
                    <a:lnTo>
                      <a:pt x="6" y="2"/>
                    </a:lnTo>
                    <a:lnTo>
                      <a:pt x="6" y="4"/>
                    </a:lnTo>
                    <a:lnTo>
                      <a:pt x="4" y="6"/>
                    </a:lnTo>
                    <a:lnTo>
                      <a:pt x="0" y="9"/>
                    </a:lnTo>
                    <a:lnTo>
                      <a:pt x="0" y="6"/>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4" name="Freeform 407"/>
              <p:cNvSpPr>
                <a:spLocks/>
              </p:cNvSpPr>
              <p:nvPr/>
            </p:nvSpPr>
            <p:spPr bwMode="auto">
              <a:xfrm>
                <a:off x="5157" y="1896"/>
                <a:ext cx="21" cy="30"/>
              </a:xfrm>
              <a:custGeom>
                <a:avLst/>
                <a:gdLst>
                  <a:gd name="T0" fmla="*/ 27 w 44"/>
                  <a:gd name="T1" fmla="*/ 0 h 60"/>
                  <a:gd name="T2" fmla="*/ 29 w 44"/>
                  <a:gd name="T3" fmla="*/ 4 h 60"/>
                  <a:gd name="T4" fmla="*/ 29 w 44"/>
                  <a:gd name="T5" fmla="*/ 8 h 60"/>
                  <a:gd name="T6" fmla="*/ 31 w 44"/>
                  <a:gd name="T7" fmla="*/ 11 h 60"/>
                  <a:gd name="T8" fmla="*/ 33 w 44"/>
                  <a:gd name="T9" fmla="*/ 15 h 60"/>
                  <a:gd name="T10" fmla="*/ 35 w 44"/>
                  <a:gd name="T11" fmla="*/ 17 h 60"/>
                  <a:gd name="T12" fmla="*/ 36 w 44"/>
                  <a:gd name="T13" fmla="*/ 18 h 60"/>
                  <a:gd name="T14" fmla="*/ 40 w 44"/>
                  <a:gd name="T15" fmla="*/ 18 h 60"/>
                  <a:gd name="T16" fmla="*/ 44 w 44"/>
                  <a:gd name="T17" fmla="*/ 60 h 60"/>
                  <a:gd name="T18" fmla="*/ 33 w 44"/>
                  <a:gd name="T19" fmla="*/ 54 h 60"/>
                  <a:gd name="T20" fmla="*/ 18 w 44"/>
                  <a:gd name="T21" fmla="*/ 54 h 60"/>
                  <a:gd name="T22" fmla="*/ 0 w 44"/>
                  <a:gd name="T23" fmla="*/ 58 h 60"/>
                  <a:gd name="T24" fmla="*/ 6 w 44"/>
                  <a:gd name="T25" fmla="*/ 47 h 60"/>
                  <a:gd name="T26" fmla="*/ 8 w 44"/>
                  <a:gd name="T27" fmla="*/ 36 h 60"/>
                  <a:gd name="T28" fmla="*/ 9 w 44"/>
                  <a:gd name="T29" fmla="*/ 24 h 60"/>
                  <a:gd name="T30" fmla="*/ 11 w 44"/>
                  <a:gd name="T31" fmla="*/ 13 h 60"/>
                  <a:gd name="T32" fmla="*/ 17 w 44"/>
                  <a:gd name="T33" fmla="*/ 4 h 60"/>
                  <a:gd name="T34" fmla="*/ 27 w 44"/>
                  <a:gd name="T3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60">
                    <a:moveTo>
                      <a:pt x="27" y="0"/>
                    </a:moveTo>
                    <a:lnTo>
                      <a:pt x="29" y="4"/>
                    </a:lnTo>
                    <a:lnTo>
                      <a:pt x="29" y="8"/>
                    </a:lnTo>
                    <a:lnTo>
                      <a:pt x="31" y="11"/>
                    </a:lnTo>
                    <a:lnTo>
                      <a:pt x="33" y="15"/>
                    </a:lnTo>
                    <a:lnTo>
                      <a:pt x="35" y="17"/>
                    </a:lnTo>
                    <a:lnTo>
                      <a:pt x="36" y="18"/>
                    </a:lnTo>
                    <a:lnTo>
                      <a:pt x="40" y="18"/>
                    </a:lnTo>
                    <a:lnTo>
                      <a:pt x="44" y="60"/>
                    </a:lnTo>
                    <a:lnTo>
                      <a:pt x="33" y="54"/>
                    </a:lnTo>
                    <a:lnTo>
                      <a:pt x="18" y="54"/>
                    </a:lnTo>
                    <a:lnTo>
                      <a:pt x="0" y="58"/>
                    </a:lnTo>
                    <a:lnTo>
                      <a:pt x="6" y="47"/>
                    </a:lnTo>
                    <a:lnTo>
                      <a:pt x="8" y="36"/>
                    </a:lnTo>
                    <a:lnTo>
                      <a:pt x="9" y="24"/>
                    </a:lnTo>
                    <a:lnTo>
                      <a:pt x="11" y="13"/>
                    </a:lnTo>
                    <a:lnTo>
                      <a:pt x="17" y="4"/>
                    </a:lnTo>
                    <a:lnTo>
                      <a:pt x="2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5" name="Freeform 408"/>
              <p:cNvSpPr>
                <a:spLocks/>
              </p:cNvSpPr>
              <p:nvPr/>
            </p:nvSpPr>
            <p:spPr bwMode="auto">
              <a:xfrm>
                <a:off x="5182" y="2015"/>
                <a:ext cx="10" cy="14"/>
              </a:xfrm>
              <a:custGeom>
                <a:avLst/>
                <a:gdLst>
                  <a:gd name="T0" fmla="*/ 0 w 20"/>
                  <a:gd name="T1" fmla="*/ 0 h 28"/>
                  <a:gd name="T2" fmla="*/ 5 w 20"/>
                  <a:gd name="T3" fmla="*/ 2 h 28"/>
                  <a:gd name="T4" fmla="*/ 9 w 20"/>
                  <a:gd name="T5" fmla="*/ 4 h 28"/>
                  <a:gd name="T6" fmla="*/ 12 w 20"/>
                  <a:gd name="T7" fmla="*/ 8 h 28"/>
                  <a:gd name="T8" fmla="*/ 16 w 20"/>
                  <a:gd name="T9" fmla="*/ 13 h 28"/>
                  <a:gd name="T10" fmla="*/ 20 w 20"/>
                  <a:gd name="T11" fmla="*/ 18 h 28"/>
                  <a:gd name="T12" fmla="*/ 20 w 20"/>
                  <a:gd name="T13" fmla="*/ 28 h 28"/>
                  <a:gd name="T14" fmla="*/ 14 w 20"/>
                  <a:gd name="T15" fmla="*/ 26 h 28"/>
                  <a:gd name="T16" fmla="*/ 11 w 20"/>
                  <a:gd name="T17" fmla="*/ 24 h 28"/>
                  <a:gd name="T18" fmla="*/ 7 w 20"/>
                  <a:gd name="T19" fmla="*/ 18 h 28"/>
                  <a:gd name="T20" fmla="*/ 3 w 20"/>
                  <a:gd name="T21" fmla="*/ 15 h 28"/>
                  <a:gd name="T22" fmla="*/ 2 w 20"/>
                  <a:gd name="T23" fmla="*/ 8 h 28"/>
                  <a:gd name="T24" fmla="*/ 0 w 20"/>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8">
                    <a:moveTo>
                      <a:pt x="0" y="0"/>
                    </a:moveTo>
                    <a:lnTo>
                      <a:pt x="5" y="2"/>
                    </a:lnTo>
                    <a:lnTo>
                      <a:pt x="9" y="4"/>
                    </a:lnTo>
                    <a:lnTo>
                      <a:pt x="12" y="8"/>
                    </a:lnTo>
                    <a:lnTo>
                      <a:pt x="16" y="13"/>
                    </a:lnTo>
                    <a:lnTo>
                      <a:pt x="20" y="18"/>
                    </a:lnTo>
                    <a:lnTo>
                      <a:pt x="20" y="28"/>
                    </a:lnTo>
                    <a:lnTo>
                      <a:pt x="14" y="26"/>
                    </a:lnTo>
                    <a:lnTo>
                      <a:pt x="11" y="24"/>
                    </a:lnTo>
                    <a:lnTo>
                      <a:pt x="7" y="18"/>
                    </a:lnTo>
                    <a:lnTo>
                      <a:pt x="3" y="15"/>
                    </a:lnTo>
                    <a:lnTo>
                      <a:pt x="2" y="8"/>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6" name="Freeform 409"/>
              <p:cNvSpPr>
                <a:spLocks/>
              </p:cNvSpPr>
              <p:nvPr/>
            </p:nvSpPr>
            <p:spPr bwMode="auto">
              <a:xfrm>
                <a:off x="5196" y="2142"/>
                <a:ext cx="11" cy="11"/>
              </a:xfrm>
              <a:custGeom>
                <a:avLst/>
                <a:gdLst>
                  <a:gd name="T0" fmla="*/ 21 w 21"/>
                  <a:gd name="T1" fmla="*/ 0 h 23"/>
                  <a:gd name="T2" fmla="*/ 21 w 21"/>
                  <a:gd name="T3" fmla="*/ 11 h 23"/>
                  <a:gd name="T4" fmla="*/ 18 w 21"/>
                  <a:gd name="T5" fmla="*/ 16 h 23"/>
                  <a:gd name="T6" fmla="*/ 14 w 21"/>
                  <a:gd name="T7" fmla="*/ 22 h 23"/>
                  <a:gd name="T8" fmla="*/ 10 w 21"/>
                  <a:gd name="T9" fmla="*/ 23 h 23"/>
                  <a:gd name="T10" fmla="*/ 7 w 21"/>
                  <a:gd name="T11" fmla="*/ 23 h 23"/>
                  <a:gd name="T12" fmla="*/ 3 w 21"/>
                  <a:gd name="T13" fmla="*/ 23 h 23"/>
                  <a:gd name="T14" fmla="*/ 1 w 21"/>
                  <a:gd name="T15" fmla="*/ 20 h 23"/>
                  <a:gd name="T16" fmla="*/ 0 w 21"/>
                  <a:gd name="T17" fmla="*/ 18 h 23"/>
                  <a:gd name="T18" fmla="*/ 0 w 21"/>
                  <a:gd name="T19" fmla="*/ 14 h 23"/>
                  <a:gd name="T20" fmla="*/ 1 w 21"/>
                  <a:gd name="T21" fmla="*/ 11 h 23"/>
                  <a:gd name="T22" fmla="*/ 3 w 21"/>
                  <a:gd name="T23" fmla="*/ 7 h 23"/>
                  <a:gd name="T24" fmla="*/ 9 w 21"/>
                  <a:gd name="T25" fmla="*/ 5 h 23"/>
                  <a:gd name="T26" fmla="*/ 14 w 21"/>
                  <a:gd name="T27" fmla="*/ 2 h 23"/>
                  <a:gd name="T28" fmla="*/ 21 w 21"/>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21" y="0"/>
                    </a:moveTo>
                    <a:lnTo>
                      <a:pt x="21" y="11"/>
                    </a:lnTo>
                    <a:lnTo>
                      <a:pt x="18" y="16"/>
                    </a:lnTo>
                    <a:lnTo>
                      <a:pt x="14" y="22"/>
                    </a:lnTo>
                    <a:lnTo>
                      <a:pt x="10" y="23"/>
                    </a:lnTo>
                    <a:lnTo>
                      <a:pt x="7" y="23"/>
                    </a:lnTo>
                    <a:lnTo>
                      <a:pt x="3" y="23"/>
                    </a:lnTo>
                    <a:lnTo>
                      <a:pt x="1" y="20"/>
                    </a:lnTo>
                    <a:lnTo>
                      <a:pt x="0" y="18"/>
                    </a:lnTo>
                    <a:lnTo>
                      <a:pt x="0" y="14"/>
                    </a:lnTo>
                    <a:lnTo>
                      <a:pt x="1" y="11"/>
                    </a:lnTo>
                    <a:lnTo>
                      <a:pt x="3" y="7"/>
                    </a:lnTo>
                    <a:lnTo>
                      <a:pt x="9" y="5"/>
                    </a:lnTo>
                    <a:lnTo>
                      <a:pt x="14" y="2"/>
                    </a:lnTo>
                    <a:lnTo>
                      <a:pt x="2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7" name="Freeform 410"/>
              <p:cNvSpPr>
                <a:spLocks/>
              </p:cNvSpPr>
              <p:nvPr/>
            </p:nvSpPr>
            <p:spPr bwMode="auto">
              <a:xfrm>
                <a:off x="5230" y="2350"/>
                <a:ext cx="4" cy="3"/>
              </a:xfrm>
              <a:custGeom>
                <a:avLst/>
                <a:gdLst>
                  <a:gd name="T0" fmla="*/ 6 w 9"/>
                  <a:gd name="T1" fmla="*/ 0 h 7"/>
                  <a:gd name="T2" fmla="*/ 8 w 9"/>
                  <a:gd name="T3" fmla="*/ 2 h 7"/>
                  <a:gd name="T4" fmla="*/ 9 w 9"/>
                  <a:gd name="T5" fmla="*/ 5 h 7"/>
                  <a:gd name="T6" fmla="*/ 0 w 9"/>
                  <a:gd name="T7" fmla="*/ 7 h 7"/>
                  <a:gd name="T8" fmla="*/ 0 w 9"/>
                  <a:gd name="T9" fmla="*/ 3 h 7"/>
                  <a:gd name="T10" fmla="*/ 2 w 9"/>
                  <a:gd name="T11" fmla="*/ 2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2"/>
                    </a:lnTo>
                    <a:lnTo>
                      <a:pt x="9" y="5"/>
                    </a:lnTo>
                    <a:lnTo>
                      <a:pt x="0" y="7"/>
                    </a:lnTo>
                    <a:lnTo>
                      <a:pt x="0" y="3"/>
                    </a:lnTo>
                    <a:lnTo>
                      <a:pt x="2" y="2"/>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8" name="Freeform 411"/>
              <p:cNvSpPr>
                <a:spLocks/>
              </p:cNvSpPr>
              <p:nvPr/>
            </p:nvSpPr>
            <p:spPr bwMode="auto">
              <a:xfrm>
                <a:off x="5199" y="2212"/>
                <a:ext cx="8" cy="10"/>
              </a:xfrm>
              <a:custGeom>
                <a:avLst/>
                <a:gdLst>
                  <a:gd name="T0" fmla="*/ 2 w 16"/>
                  <a:gd name="T1" fmla="*/ 0 h 20"/>
                  <a:gd name="T2" fmla="*/ 5 w 16"/>
                  <a:gd name="T3" fmla="*/ 0 h 20"/>
                  <a:gd name="T4" fmla="*/ 7 w 16"/>
                  <a:gd name="T5" fmla="*/ 2 h 20"/>
                  <a:gd name="T6" fmla="*/ 11 w 16"/>
                  <a:gd name="T7" fmla="*/ 3 h 20"/>
                  <a:gd name="T8" fmla="*/ 13 w 16"/>
                  <a:gd name="T9" fmla="*/ 5 h 20"/>
                  <a:gd name="T10" fmla="*/ 15 w 16"/>
                  <a:gd name="T11" fmla="*/ 9 h 20"/>
                  <a:gd name="T12" fmla="*/ 16 w 16"/>
                  <a:gd name="T13" fmla="*/ 11 h 20"/>
                  <a:gd name="T14" fmla="*/ 16 w 16"/>
                  <a:gd name="T15" fmla="*/ 14 h 20"/>
                  <a:gd name="T16" fmla="*/ 16 w 16"/>
                  <a:gd name="T17" fmla="*/ 16 h 20"/>
                  <a:gd name="T18" fmla="*/ 16 w 16"/>
                  <a:gd name="T19" fmla="*/ 18 h 20"/>
                  <a:gd name="T20" fmla="*/ 13 w 16"/>
                  <a:gd name="T21" fmla="*/ 20 h 20"/>
                  <a:gd name="T22" fmla="*/ 9 w 16"/>
                  <a:gd name="T23" fmla="*/ 20 h 20"/>
                  <a:gd name="T24" fmla="*/ 2 w 16"/>
                  <a:gd name="T25" fmla="*/ 20 h 20"/>
                  <a:gd name="T26" fmla="*/ 0 w 16"/>
                  <a:gd name="T27" fmla="*/ 12 h 20"/>
                  <a:gd name="T28" fmla="*/ 0 w 16"/>
                  <a:gd name="T29" fmla="*/ 7 h 20"/>
                  <a:gd name="T30" fmla="*/ 0 w 16"/>
                  <a:gd name="T31" fmla="*/ 3 h 20"/>
                  <a:gd name="T32" fmla="*/ 0 w 16"/>
                  <a:gd name="T33" fmla="*/ 2 h 20"/>
                  <a:gd name="T34" fmla="*/ 2 w 16"/>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0">
                    <a:moveTo>
                      <a:pt x="2" y="0"/>
                    </a:moveTo>
                    <a:lnTo>
                      <a:pt x="5" y="0"/>
                    </a:lnTo>
                    <a:lnTo>
                      <a:pt x="7" y="2"/>
                    </a:lnTo>
                    <a:lnTo>
                      <a:pt x="11" y="3"/>
                    </a:lnTo>
                    <a:lnTo>
                      <a:pt x="13" y="5"/>
                    </a:lnTo>
                    <a:lnTo>
                      <a:pt x="15" y="9"/>
                    </a:lnTo>
                    <a:lnTo>
                      <a:pt x="16" y="11"/>
                    </a:lnTo>
                    <a:lnTo>
                      <a:pt x="16" y="14"/>
                    </a:lnTo>
                    <a:lnTo>
                      <a:pt x="16" y="16"/>
                    </a:lnTo>
                    <a:lnTo>
                      <a:pt x="16" y="18"/>
                    </a:lnTo>
                    <a:lnTo>
                      <a:pt x="13" y="20"/>
                    </a:lnTo>
                    <a:lnTo>
                      <a:pt x="9" y="20"/>
                    </a:lnTo>
                    <a:lnTo>
                      <a:pt x="2" y="20"/>
                    </a:lnTo>
                    <a:lnTo>
                      <a:pt x="0" y="12"/>
                    </a:lnTo>
                    <a:lnTo>
                      <a:pt x="0" y="7"/>
                    </a:lnTo>
                    <a:lnTo>
                      <a:pt x="0" y="3"/>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9" name="Freeform 412"/>
              <p:cNvSpPr>
                <a:spLocks/>
              </p:cNvSpPr>
              <p:nvPr/>
            </p:nvSpPr>
            <p:spPr bwMode="auto">
              <a:xfrm>
                <a:off x="5150" y="1939"/>
                <a:ext cx="14" cy="10"/>
              </a:xfrm>
              <a:custGeom>
                <a:avLst/>
                <a:gdLst>
                  <a:gd name="T0" fmla="*/ 25 w 27"/>
                  <a:gd name="T1" fmla="*/ 0 h 20"/>
                  <a:gd name="T2" fmla="*/ 27 w 27"/>
                  <a:gd name="T3" fmla="*/ 11 h 20"/>
                  <a:gd name="T4" fmla="*/ 23 w 27"/>
                  <a:gd name="T5" fmla="*/ 16 h 20"/>
                  <a:gd name="T6" fmla="*/ 18 w 27"/>
                  <a:gd name="T7" fmla="*/ 18 h 20"/>
                  <a:gd name="T8" fmla="*/ 14 w 27"/>
                  <a:gd name="T9" fmla="*/ 20 h 20"/>
                  <a:gd name="T10" fmla="*/ 11 w 27"/>
                  <a:gd name="T11" fmla="*/ 20 h 20"/>
                  <a:gd name="T12" fmla="*/ 7 w 27"/>
                  <a:gd name="T13" fmla="*/ 18 h 20"/>
                  <a:gd name="T14" fmla="*/ 3 w 27"/>
                  <a:gd name="T15" fmla="*/ 13 h 20"/>
                  <a:gd name="T16" fmla="*/ 0 w 27"/>
                  <a:gd name="T17" fmla="*/ 5 h 20"/>
                  <a:gd name="T18" fmla="*/ 25 w 27"/>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0">
                    <a:moveTo>
                      <a:pt x="25" y="0"/>
                    </a:moveTo>
                    <a:lnTo>
                      <a:pt x="27" y="11"/>
                    </a:lnTo>
                    <a:lnTo>
                      <a:pt x="23" y="16"/>
                    </a:lnTo>
                    <a:lnTo>
                      <a:pt x="18" y="18"/>
                    </a:lnTo>
                    <a:lnTo>
                      <a:pt x="14" y="20"/>
                    </a:lnTo>
                    <a:lnTo>
                      <a:pt x="11" y="20"/>
                    </a:lnTo>
                    <a:lnTo>
                      <a:pt x="7" y="18"/>
                    </a:lnTo>
                    <a:lnTo>
                      <a:pt x="3" y="13"/>
                    </a:lnTo>
                    <a:lnTo>
                      <a:pt x="0" y="5"/>
                    </a:lnTo>
                    <a:lnTo>
                      <a:pt x="2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0" name="Freeform 413"/>
              <p:cNvSpPr>
                <a:spLocks/>
              </p:cNvSpPr>
              <p:nvPr/>
            </p:nvSpPr>
            <p:spPr bwMode="auto">
              <a:xfrm>
                <a:off x="5169" y="2017"/>
                <a:ext cx="3" cy="3"/>
              </a:xfrm>
              <a:custGeom>
                <a:avLst/>
                <a:gdLst>
                  <a:gd name="T0" fmla="*/ 3 w 5"/>
                  <a:gd name="T1" fmla="*/ 0 h 5"/>
                  <a:gd name="T2" fmla="*/ 5 w 5"/>
                  <a:gd name="T3" fmla="*/ 2 h 5"/>
                  <a:gd name="T4" fmla="*/ 5 w 5"/>
                  <a:gd name="T5" fmla="*/ 4 h 5"/>
                  <a:gd name="T6" fmla="*/ 5 w 5"/>
                  <a:gd name="T7" fmla="*/ 5 h 5"/>
                  <a:gd name="T8" fmla="*/ 5 w 5"/>
                  <a:gd name="T9" fmla="*/ 5 h 5"/>
                  <a:gd name="T10" fmla="*/ 3 w 5"/>
                  <a:gd name="T11" fmla="*/ 5 h 5"/>
                  <a:gd name="T12" fmla="*/ 1 w 5"/>
                  <a:gd name="T13" fmla="*/ 4 h 5"/>
                  <a:gd name="T14" fmla="*/ 0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5" y="2"/>
                    </a:lnTo>
                    <a:lnTo>
                      <a:pt x="5" y="4"/>
                    </a:lnTo>
                    <a:lnTo>
                      <a:pt x="5" y="5"/>
                    </a:lnTo>
                    <a:lnTo>
                      <a:pt x="5" y="5"/>
                    </a:lnTo>
                    <a:lnTo>
                      <a:pt x="3" y="5"/>
                    </a:lnTo>
                    <a:lnTo>
                      <a:pt x="1"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1" name="Freeform 414"/>
              <p:cNvSpPr>
                <a:spLocks/>
              </p:cNvSpPr>
              <p:nvPr/>
            </p:nvSpPr>
            <p:spPr bwMode="auto">
              <a:xfrm>
                <a:off x="5187" y="2152"/>
                <a:ext cx="2" cy="4"/>
              </a:xfrm>
              <a:custGeom>
                <a:avLst/>
                <a:gdLst>
                  <a:gd name="T0" fmla="*/ 3 w 3"/>
                  <a:gd name="T1" fmla="*/ 0 h 7"/>
                  <a:gd name="T2" fmla="*/ 3 w 3"/>
                  <a:gd name="T3" fmla="*/ 0 h 7"/>
                  <a:gd name="T4" fmla="*/ 3 w 3"/>
                  <a:gd name="T5" fmla="*/ 1 h 7"/>
                  <a:gd name="T6" fmla="*/ 3 w 3"/>
                  <a:gd name="T7" fmla="*/ 5 h 7"/>
                  <a:gd name="T8" fmla="*/ 0 w 3"/>
                  <a:gd name="T9" fmla="*/ 7 h 7"/>
                  <a:gd name="T10" fmla="*/ 0 w 3"/>
                  <a:gd name="T11" fmla="*/ 3 h 7"/>
                  <a:gd name="T12" fmla="*/ 0 w 3"/>
                  <a:gd name="T13" fmla="*/ 1 h 7"/>
                  <a:gd name="T14" fmla="*/ 1 w 3"/>
                  <a:gd name="T15" fmla="*/ 0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0"/>
                    </a:lnTo>
                    <a:lnTo>
                      <a:pt x="3" y="1"/>
                    </a:lnTo>
                    <a:lnTo>
                      <a:pt x="3" y="5"/>
                    </a:lnTo>
                    <a:lnTo>
                      <a:pt x="0" y="7"/>
                    </a:lnTo>
                    <a:lnTo>
                      <a:pt x="0" y="3"/>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2" name="Freeform 415"/>
              <p:cNvSpPr>
                <a:spLocks/>
              </p:cNvSpPr>
              <p:nvPr/>
            </p:nvSpPr>
            <p:spPr bwMode="auto">
              <a:xfrm>
                <a:off x="5188" y="2161"/>
                <a:ext cx="3" cy="6"/>
              </a:xfrm>
              <a:custGeom>
                <a:avLst/>
                <a:gdLst>
                  <a:gd name="T0" fmla="*/ 0 w 6"/>
                  <a:gd name="T1" fmla="*/ 0 h 11"/>
                  <a:gd name="T2" fmla="*/ 2 w 6"/>
                  <a:gd name="T3" fmla="*/ 0 h 11"/>
                  <a:gd name="T4" fmla="*/ 4 w 6"/>
                  <a:gd name="T5" fmla="*/ 2 h 11"/>
                  <a:gd name="T6" fmla="*/ 6 w 6"/>
                  <a:gd name="T7" fmla="*/ 3 h 11"/>
                  <a:gd name="T8" fmla="*/ 6 w 6"/>
                  <a:gd name="T9" fmla="*/ 5 h 11"/>
                  <a:gd name="T10" fmla="*/ 4 w 6"/>
                  <a:gd name="T11" fmla="*/ 7 h 11"/>
                  <a:gd name="T12" fmla="*/ 0 w 6"/>
                  <a:gd name="T13" fmla="*/ 11 h 11"/>
                  <a:gd name="T14" fmla="*/ 0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0" y="0"/>
                    </a:moveTo>
                    <a:lnTo>
                      <a:pt x="2" y="0"/>
                    </a:lnTo>
                    <a:lnTo>
                      <a:pt x="4" y="2"/>
                    </a:lnTo>
                    <a:lnTo>
                      <a:pt x="6" y="3"/>
                    </a:lnTo>
                    <a:lnTo>
                      <a:pt x="6" y="5"/>
                    </a:lnTo>
                    <a:lnTo>
                      <a:pt x="4" y="7"/>
                    </a:lnTo>
                    <a:lnTo>
                      <a:pt x="0"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3" name="Freeform 416"/>
              <p:cNvSpPr>
                <a:spLocks/>
              </p:cNvSpPr>
              <p:nvPr/>
            </p:nvSpPr>
            <p:spPr bwMode="auto">
              <a:xfrm>
                <a:off x="5166" y="2014"/>
                <a:ext cx="3" cy="4"/>
              </a:xfrm>
              <a:custGeom>
                <a:avLst/>
                <a:gdLst>
                  <a:gd name="T0" fmla="*/ 2 w 8"/>
                  <a:gd name="T1" fmla="*/ 0 h 7"/>
                  <a:gd name="T2" fmla="*/ 4 w 8"/>
                  <a:gd name="T3" fmla="*/ 1 h 7"/>
                  <a:gd name="T4" fmla="*/ 8 w 8"/>
                  <a:gd name="T5" fmla="*/ 5 h 7"/>
                  <a:gd name="T6" fmla="*/ 4 w 8"/>
                  <a:gd name="T7" fmla="*/ 7 h 7"/>
                  <a:gd name="T8" fmla="*/ 2 w 8"/>
                  <a:gd name="T9" fmla="*/ 5 h 7"/>
                  <a:gd name="T10" fmla="*/ 0 w 8"/>
                  <a:gd name="T11" fmla="*/ 3 h 7"/>
                  <a:gd name="T12" fmla="*/ 0 w 8"/>
                  <a:gd name="T13" fmla="*/ 1 h 7"/>
                  <a:gd name="T14" fmla="*/ 2 w 8"/>
                  <a:gd name="T15" fmla="*/ 0 h 7"/>
                  <a:gd name="T16" fmla="*/ 2 w 8"/>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2" y="0"/>
                    </a:moveTo>
                    <a:lnTo>
                      <a:pt x="4" y="1"/>
                    </a:lnTo>
                    <a:lnTo>
                      <a:pt x="8" y="5"/>
                    </a:lnTo>
                    <a:lnTo>
                      <a:pt x="4" y="7"/>
                    </a:lnTo>
                    <a:lnTo>
                      <a:pt x="2" y="5"/>
                    </a:lnTo>
                    <a:lnTo>
                      <a:pt x="0" y="3"/>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4" name="Freeform 417"/>
              <p:cNvSpPr>
                <a:spLocks/>
              </p:cNvSpPr>
              <p:nvPr/>
            </p:nvSpPr>
            <p:spPr bwMode="auto">
              <a:xfrm>
                <a:off x="5183" y="2156"/>
                <a:ext cx="5" cy="5"/>
              </a:xfrm>
              <a:custGeom>
                <a:avLst/>
                <a:gdLst>
                  <a:gd name="T0" fmla="*/ 9 w 10"/>
                  <a:gd name="T1" fmla="*/ 0 h 11"/>
                  <a:gd name="T2" fmla="*/ 10 w 10"/>
                  <a:gd name="T3" fmla="*/ 11 h 11"/>
                  <a:gd name="T4" fmla="*/ 7 w 10"/>
                  <a:gd name="T5" fmla="*/ 11 h 11"/>
                  <a:gd name="T6" fmla="*/ 3 w 10"/>
                  <a:gd name="T7" fmla="*/ 11 h 11"/>
                  <a:gd name="T8" fmla="*/ 1 w 10"/>
                  <a:gd name="T9" fmla="*/ 9 h 11"/>
                  <a:gd name="T10" fmla="*/ 1 w 10"/>
                  <a:gd name="T11" fmla="*/ 5 h 11"/>
                  <a:gd name="T12" fmla="*/ 0 w 10"/>
                  <a:gd name="T13" fmla="*/ 2 h 11"/>
                  <a:gd name="T14" fmla="*/ 9 w 10"/>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1">
                    <a:moveTo>
                      <a:pt x="9" y="0"/>
                    </a:moveTo>
                    <a:lnTo>
                      <a:pt x="10" y="11"/>
                    </a:lnTo>
                    <a:lnTo>
                      <a:pt x="7" y="11"/>
                    </a:lnTo>
                    <a:lnTo>
                      <a:pt x="3" y="11"/>
                    </a:lnTo>
                    <a:lnTo>
                      <a:pt x="1" y="9"/>
                    </a:lnTo>
                    <a:lnTo>
                      <a:pt x="1" y="5"/>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5" name="Freeform 418"/>
              <p:cNvSpPr>
                <a:spLocks/>
              </p:cNvSpPr>
              <p:nvPr/>
            </p:nvSpPr>
            <p:spPr bwMode="auto">
              <a:xfrm>
                <a:off x="5144" y="1886"/>
                <a:ext cx="2" cy="5"/>
              </a:xfrm>
              <a:custGeom>
                <a:avLst/>
                <a:gdLst>
                  <a:gd name="T0" fmla="*/ 4 w 4"/>
                  <a:gd name="T1" fmla="*/ 0 h 9"/>
                  <a:gd name="T2" fmla="*/ 4 w 4"/>
                  <a:gd name="T3" fmla="*/ 2 h 9"/>
                  <a:gd name="T4" fmla="*/ 4 w 4"/>
                  <a:gd name="T5" fmla="*/ 4 h 9"/>
                  <a:gd name="T6" fmla="*/ 4 w 4"/>
                  <a:gd name="T7" fmla="*/ 6 h 9"/>
                  <a:gd name="T8" fmla="*/ 0 w 4"/>
                  <a:gd name="T9" fmla="*/ 9 h 9"/>
                  <a:gd name="T10" fmla="*/ 0 w 4"/>
                  <a:gd name="T11" fmla="*/ 6 h 9"/>
                  <a:gd name="T12" fmla="*/ 0 w 4"/>
                  <a:gd name="T13" fmla="*/ 2 h 9"/>
                  <a:gd name="T14" fmla="*/ 2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2"/>
                    </a:lnTo>
                    <a:lnTo>
                      <a:pt x="4" y="4"/>
                    </a:lnTo>
                    <a:lnTo>
                      <a:pt x="4" y="6"/>
                    </a:lnTo>
                    <a:lnTo>
                      <a:pt x="0" y="9"/>
                    </a:lnTo>
                    <a:lnTo>
                      <a:pt x="0" y="6"/>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6" name="Freeform 419"/>
              <p:cNvSpPr>
                <a:spLocks/>
              </p:cNvSpPr>
              <p:nvPr/>
            </p:nvSpPr>
            <p:spPr bwMode="auto">
              <a:xfrm>
                <a:off x="5148" y="1921"/>
                <a:ext cx="3" cy="3"/>
              </a:xfrm>
              <a:custGeom>
                <a:avLst/>
                <a:gdLst>
                  <a:gd name="T0" fmla="*/ 4 w 7"/>
                  <a:gd name="T1" fmla="*/ 0 h 5"/>
                  <a:gd name="T2" fmla="*/ 6 w 7"/>
                  <a:gd name="T3" fmla="*/ 0 h 5"/>
                  <a:gd name="T4" fmla="*/ 7 w 7"/>
                  <a:gd name="T5" fmla="*/ 2 h 5"/>
                  <a:gd name="T6" fmla="*/ 7 w 7"/>
                  <a:gd name="T7" fmla="*/ 3 h 5"/>
                  <a:gd name="T8" fmla="*/ 7 w 7"/>
                  <a:gd name="T9" fmla="*/ 5 h 5"/>
                  <a:gd name="T10" fmla="*/ 6 w 7"/>
                  <a:gd name="T11" fmla="*/ 5 h 5"/>
                  <a:gd name="T12" fmla="*/ 4 w 7"/>
                  <a:gd name="T13" fmla="*/ 3 h 5"/>
                  <a:gd name="T14" fmla="*/ 0 w 7"/>
                  <a:gd name="T15" fmla="*/ 0 h 5"/>
                  <a:gd name="T16" fmla="*/ 4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4" y="0"/>
                    </a:moveTo>
                    <a:lnTo>
                      <a:pt x="6" y="0"/>
                    </a:lnTo>
                    <a:lnTo>
                      <a:pt x="7" y="2"/>
                    </a:lnTo>
                    <a:lnTo>
                      <a:pt x="7" y="3"/>
                    </a:lnTo>
                    <a:lnTo>
                      <a:pt x="7" y="5"/>
                    </a:lnTo>
                    <a:lnTo>
                      <a:pt x="6" y="5"/>
                    </a:lnTo>
                    <a:lnTo>
                      <a:pt x="4"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7" name="Freeform 420"/>
              <p:cNvSpPr>
                <a:spLocks/>
              </p:cNvSpPr>
              <p:nvPr/>
            </p:nvSpPr>
            <p:spPr bwMode="auto">
              <a:xfrm>
                <a:off x="5138" y="1934"/>
                <a:ext cx="12" cy="8"/>
              </a:xfrm>
              <a:custGeom>
                <a:avLst/>
                <a:gdLst>
                  <a:gd name="T0" fmla="*/ 8 w 26"/>
                  <a:gd name="T1" fmla="*/ 0 h 16"/>
                  <a:gd name="T2" fmla="*/ 11 w 26"/>
                  <a:gd name="T3" fmla="*/ 0 h 16"/>
                  <a:gd name="T4" fmla="*/ 15 w 26"/>
                  <a:gd name="T5" fmla="*/ 0 h 16"/>
                  <a:gd name="T6" fmla="*/ 18 w 26"/>
                  <a:gd name="T7" fmla="*/ 2 h 16"/>
                  <a:gd name="T8" fmla="*/ 22 w 26"/>
                  <a:gd name="T9" fmla="*/ 4 h 16"/>
                  <a:gd name="T10" fmla="*/ 26 w 26"/>
                  <a:gd name="T11" fmla="*/ 6 h 16"/>
                  <a:gd name="T12" fmla="*/ 26 w 26"/>
                  <a:gd name="T13" fmla="*/ 16 h 16"/>
                  <a:gd name="T14" fmla="*/ 20 w 26"/>
                  <a:gd name="T15" fmla="*/ 16 h 16"/>
                  <a:gd name="T16" fmla="*/ 15 w 26"/>
                  <a:gd name="T17" fmla="*/ 16 h 16"/>
                  <a:gd name="T18" fmla="*/ 9 w 26"/>
                  <a:gd name="T19" fmla="*/ 15 h 16"/>
                  <a:gd name="T20" fmla="*/ 4 w 26"/>
                  <a:gd name="T21" fmla="*/ 13 h 16"/>
                  <a:gd name="T22" fmla="*/ 0 w 26"/>
                  <a:gd name="T23" fmla="*/ 11 h 16"/>
                  <a:gd name="T24" fmla="*/ 0 w 26"/>
                  <a:gd name="T25" fmla="*/ 6 h 16"/>
                  <a:gd name="T26" fmla="*/ 2 w 26"/>
                  <a:gd name="T27" fmla="*/ 2 h 16"/>
                  <a:gd name="T28" fmla="*/ 4 w 26"/>
                  <a:gd name="T29" fmla="*/ 0 h 16"/>
                  <a:gd name="T30" fmla="*/ 8 w 26"/>
                  <a:gd name="T3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16">
                    <a:moveTo>
                      <a:pt x="8" y="0"/>
                    </a:moveTo>
                    <a:lnTo>
                      <a:pt x="11" y="0"/>
                    </a:lnTo>
                    <a:lnTo>
                      <a:pt x="15" y="0"/>
                    </a:lnTo>
                    <a:lnTo>
                      <a:pt x="18" y="2"/>
                    </a:lnTo>
                    <a:lnTo>
                      <a:pt x="22" y="4"/>
                    </a:lnTo>
                    <a:lnTo>
                      <a:pt x="26" y="6"/>
                    </a:lnTo>
                    <a:lnTo>
                      <a:pt x="26" y="16"/>
                    </a:lnTo>
                    <a:lnTo>
                      <a:pt x="20" y="16"/>
                    </a:lnTo>
                    <a:lnTo>
                      <a:pt x="15" y="16"/>
                    </a:lnTo>
                    <a:lnTo>
                      <a:pt x="9" y="15"/>
                    </a:lnTo>
                    <a:lnTo>
                      <a:pt x="4" y="13"/>
                    </a:lnTo>
                    <a:lnTo>
                      <a:pt x="0" y="11"/>
                    </a:lnTo>
                    <a:lnTo>
                      <a:pt x="0" y="6"/>
                    </a:lnTo>
                    <a:lnTo>
                      <a:pt x="2" y="2"/>
                    </a:lnTo>
                    <a:lnTo>
                      <a:pt x="4" y="0"/>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8" name="Freeform 421"/>
              <p:cNvSpPr>
                <a:spLocks/>
              </p:cNvSpPr>
              <p:nvPr/>
            </p:nvSpPr>
            <p:spPr bwMode="auto">
              <a:xfrm>
                <a:off x="5121" y="2013"/>
                <a:ext cx="39" cy="29"/>
              </a:xfrm>
              <a:custGeom>
                <a:avLst/>
                <a:gdLst>
                  <a:gd name="T0" fmla="*/ 61 w 78"/>
                  <a:gd name="T1" fmla="*/ 0 h 58"/>
                  <a:gd name="T2" fmla="*/ 78 w 78"/>
                  <a:gd name="T3" fmla="*/ 0 h 58"/>
                  <a:gd name="T4" fmla="*/ 78 w 78"/>
                  <a:gd name="T5" fmla="*/ 12 h 58"/>
                  <a:gd name="T6" fmla="*/ 76 w 78"/>
                  <a:gd name="T7" fmla="*/ 21 h 58"/>
                  <a:gd name="T8" fmla="*/ 74 w 78"/>
                  <a:gd name="T9" fmla="*/ 31 h 58"/>
                  <a:gd name="T10" fmla="*/ 72 w 78"/>
                  <a:gd name="T11" fmla="*/ 40 h 58"/>
                  <a:gd name="T12" fmla="*/ 76 w 78"/>
                  <a:gd name="T13" fmla="*/ 54 h 58"/>
                  <a:gd name="T14" fmla="*/ 67 w 78"/>
                  <a:gd name="T15" fmla="*/ 49 h 58"/>
                  <a:gd name="T16" fmla="*/ 61 w 78"/>
                  <a:gd name="T17" fmla="*/ 50 h 58"/>
                  <a:gd name="T18" fmla="*/ 54 w 78"/>
                  <a:gd name="T19" fmla="*/ 54 h 58"/>
                  <a:gd name="T20" fmla="*/ 49 w 78"/>
                  <a:gd name="T21" fmla="*/ 58 h 58"/>
                  <a:gd name="T22" fmla="*/ 41 w 78"/>
                  <a:gd name="T23" fmla="*/ 58 h 58"/>
                  <a:gd name="T24" fmla="*/ 32 w 78"/>
                  <a:gd name="T25" fmla="*/ 52 h 58"/>
                  <a:gd name="T26" fmla="*/ 29 w 78"/>
                  <a:gd name="T27" fmla="*/ 36 h 58"/>
                  <a:gd name="T28" fmla="*/ 22 w 78"/>
                  <a:gd name="T29" fmla="*/ 27 h 58"/>
                  <a:gd name="T30" fmla="*/ 11 w 78"/>
                  <a:gd name="T31" fmla="*/ 20 h 58"/>
                  <a:gd name="T32" fmla="*/ 2 w 78"/>
                  <a:gd name="T33" fmla="*/ 16 h 58"/>
                  <a:gd name="T34" fmla="*/ 0 w 78"/>
                  <a:gd name="T35" fmla="*/ 5 h 58"/>
                  <a:gd name="T36" fmla="*/ 25 w 78"/>
                  <a:gd name="T37" fmla="*/ 3 h 58"/>
                  <a:gd name="T38" fmla="*/ 45 w 78"/>
                  <a:gd name="T39" fmla="*/ 2 h 58"/>
                  <a:gd name="T40" fmla="*/ 61 w 78"/>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58">
                    <a:moveTo>
                      <a:pt x="61" y="0"/>
                    </a:moveTo>
                    <a:lnTo>
                      <a:pt x="78" y="0"/>
                    </a:lnTo>
                    <a:lnTo>
                      <a:pt x="78" y="12"/>
                    </a:lnTo>
                    <a:lnTo>
                      <a:pt x="76" y="21"/>
                    </a:lnTo>
                    <a:lnTo>
                      <a:pt x="74" y="31"/>
                    </a:lnTo>
                    <a:lnTo>
                      <a:pt x="72" y="40"/>
                    </a:lnTo>
                    <a:lnTo>
                      <a:pt x="76" y="54"/>
                    </a:lnTo>
                    <a:lnTo>
                      <a:pt x="67" y="49"/>
                    </a:lnTo>
                    <a:lnTo>
                      <a:pt x="61" y="50"/>
                    </a:lnTo>
                    <a:lnTo>
                      <a:pt x="54" y="54"/>
                    </a:lnTo>
                    <a:lnTo>
                      <a:pt x="49" y="58"/>
                    </a:lnTo>
                    <a:lnTo>
                      <a:pt x="41" y="58"/>
                    </a:lnTo>
                    <a:lnTo>
                      <a:pt x="32" y="52"/>
                    </a:lnTo>
                    <a:lnTo>
                      <a:pt x="29" y="36"/>
                    </a:lnTo>
                    <a:lnTo>
                      <a:pt x="22" y="27"/>
                    </a:lnTo>
                    <a:lnTo>
                      <a:pt x="11" y="20"/>
                    </a:lnTo>
                    <a:lnTo>
                      <a:pt x="2" y="16"/>
                    </a:lnTo>
                    <a:lnTo>
                      <a:pt x="0" y="5"/>
                    </a:lnTo>
                    <a:lnTo>
                      <a:pt x="25" y="3"/>
                    </a:lnTo>
                    <a:lnTo>
                      <a:pt x="45" y="2"/>
                    </a:lnTo>
                    <a:lnTo>
                      <a:pt x="6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9" name="Freeform 422"/>
              <p:cNvSpPr>
                <a:spLocks/>
              </p:cNvSpPr>
              <p:nvPr/>
            </p:nvSpPr>
            <p:spPr bwMode="auto">
              <a:xfrm>
                <a:off x="5137" y="1958"/>
                <a:ext cx="12" cy="11"/>
              </a:xfrm>
              <a:custGeom>
                <a:avLst/>
                <a:gdLst>
                  <a:gd name="T0" fmla="*/ 23 w 25"/>
                  <a:gd name="T1" fmla="*/ 0 h 21"/>
                  <a:gd name="T2" fmla="*/ 25 w 25"/>
                  <a:gd name="T3" fmla="*/ 7 h 21"/>
                  <a:gd name="T4" fmla="*/ 25 w 25"/>
                  <a:gd name="T5" fmla="*/ 12 h 21"/>
                  <a:gd name="T6" fmla="*/ 25 w 25"/>
                  <a:gd name="T7" fmla="*/ 16 h 21"/>
                  <a:gd name="T8" fmla="*/ 23 w 25"/>
                  <a:gd name="T9" fmla="*/ 20 h 21"/>
                  <a:gd name="T10" fmla="*/ 21 w 25"/>
                  <a:gd name="T11" fmla="*/ 20 h 21"/>
                  <a:gd name="T12" fmla="*/ 18 w 25"/>
                  <a:gd name="T13" fmla="*/ 21 h 21"/>
                  <a:gd name="T14" fmla="*/ 14 w 25"/>
                  <a:gd name="T15" fmla="*/ 21 h 21"/>
                  <a:gd name="T16" fmla="*/ 10 w 25"/>
                  <a:gd name="T17" fmla="*/ 20 h 21"/>
                  <a:gd name="T18" fmla="*/ 9 w 25"/>
                  <a:gd name="T19" fmla="*/ 18 h 21"/>
                  <a:gd name="T20" fmla="*/ 5 w 25"/>
                  <a:gd name="T21" fmla="*/ 18 h 21"/>
                  <a:gd name="T22" fmla="*/ 1 w 25"/>
                  <a:gd name="T23" fmla="*/ 16 h 21"/>
                  <a:gd name="T24" fmla="*/ 0 w 25"/>
                  <a:gd name="T25" fmla="*/ 14 h 21"/>
                  <a:gd name="T26" fmla="*/ 0 w 25"/>
                  <a:gd name="T27" fmla="*/ 11 h 21"/>
                  <a:gd name="T28" fmla="*/ 1 w 25"/>
                  <a:gd name="T29" fmla="*/ 7 h 21"/>
                  <a:gd name="T30" fmla="*/ 5 w 25"/>
                  <a:gd name="T31" fmla="*/ 5 h 21"/>
                  <a:gd name="T32" fmla="*/ 9 w 25"/>
                  <a:gd name="T33" fmla="*/ 3 h 21"/>
                  <a:gd name="T34" fmla="*/ 14 w 25"/>
                  <a:gd name="T35" fmla="*/ 2 h 21"/>
                  <a:gd name="T36" fmla="*/ 18 w 25"/>
                  <a:gd name="T37" fmla="*/ 0 h 21"/>
                  <a:gd name="T38" fmla="*/ 23 w 25"/>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1">
                    <a:moveTo>
                      <a:pt x="23" y="0"/>
                    </a:moveTo>
                    <a:lnTo>
                      <a:pt x="25" y="7"/>
                    </a:lnTo>
                    <a:lnTo>
                      <a:pt x="25" y="12"/>
                    </a:lnTo>
                    <a:lnTo>
                      <a:pt x="25" y="16"/>
                    </a:lnTo>
                    <a:lnTo>
                      <a:pt x="23" y="20"/>
                    </a:lnTo>
                    <a:lnTo>
                      <a:pt x="21" y="20"/>
                    </a:lnTo>
                    <a:lnTo>
                      <a:pt x="18" y="21"/>
                    </a:lnTo>
                    <a:lnTo>
                      <a:pt x="14" y="21"/>
                    </a:lnTo>
                    <a:lnTo>
                      <a:pt x="10" y="20"/>
                    </a:lnTo>
                    <a:lnTo>
                      <a:pt x="9" y="18"/>
                    </a:lnTo>
                    <a:lnTo>
                      <a:pt x="5" y="18"/>
                    </a:lnTo>
                    <a:lnTo>
                      <a:pt x="1" y="16"/>
                    </a:lnTo>
                    <a:lnTo>
                      <a:pt x="0" y="14"/>
                    </a:lnTo>
                    <a:lnTo>
                      <a:pt x="0" y="11"/>
                    </a:lnTo>
                    <a:lnTo>
                      <a:pt x="1" y="7"/>
                    </a:lnTo>
                    <a:lnTo>
                      <a:pt x="5" y="5"/>
                    </a:lnTo>
                    <a:lnTo>
                      <a:pt x="9" y="3"/>
                    </a:lnTo>
                    <a:lnTo>
                      <a:pt x="14" y="2"/>
                    </a:lnTo>
                    <a:lnTo>
                      <a:pt x="18"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0" name="Freeform 423"/>
              <p:cNvSpPr>
                <a:spLocks/>
              </p:cNvSpPr>
              <p:nvPr/>
            </p:nvSpPr>
            <p:spPr bwMode="auto">
              <a:xfrm>
                <a:off x="5149" y="1990"/>
                <a:ext cx="5" cy="9"/>
              </a:xfrm>
              <a:custGeom>
                <a:avLst/>
                <a:gdLst>
                  <a:gd name="T0" fmla="*/ 0 w 11"/>
                  <a:gd name="T1" fmla="*/ 0 h 18"/>
                  <a:gd name="T2" fmla="*/ 4 w 11"/>
                  <a:gd name="T3" fmla="*/ 0 h 18"/>
                  <a:gd name="T4" fmla="*/ 7 w 11"/>
                  <a:gd name="T5" fmla="*/ 0 h 18"/>
                  <a:gd name="T6" fmla="*/ 9 w 11"/>
                  <a:gd name="T7" fmla="*/ 4 h 18"/>
                  <a:gd name="T8" fmla="*/ 11 w 11"/>
                  <a:gd name="T9" fmla="*/ 5 h 18"/>
                  <a:gd name="T10" fmla="*/ 11 w 11"/>
                  <a:gd name="T11" fmla="*/ 9 h 18"/>
                  <a:gd name="T12" fmla="*/ 9 w 11"/>
                  <a:gd name="T13" fmla="*/ 11 h 18"/>
                  <a:gd name="T14" fmla="*/ 9 w 11"/>
                  <a:gd name="T15" fmla="*/ 14 h 18"/>
                  <a:gd name="T16" fmla="*/ 7 w 11"/>
                  <a:gd name="T17" fmla="*/ 16 h 18"/>
                  <a:gd name="T18" fmla="*/ 5 w 11"/>
                  <a:gd name="T19" fmla="*/ 18 h 18"/>
                  <a:gd name="T20" fmla="*/ 4 w 11"/>
                  <a:gd name="T21" fmla="*/ 18 h 18"/>
                  <a:gd name="T22" fmla="*/ 2 w 11"/>
                  <a:gd name="T23" fmla="*/ 18 h 18"/>
                  <a:gd name="T24" fmla="*/ 0 w 11"/>
                  <a:gd name="T25" fmla="*/ 16 h 18"/>
                  <a:gd name="T26" fmla="*/ 0 w 11"/>
                  <a:gd name="T27" fmla="*/ 13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4" y="0"/>
                    </a:lnTo>
                    <a:lnTo>
                      <a:pt x="7" y="0"/>
                    </a:lnTo>
                    <a:lnTo>
                      <a:pt x="9" y="4"/>
                    </a:lnTo>
                    <a:lnTo>
                      <a:pt x="11" y="5"/>
                    </a:lnTo>
                    <a:lnTo>
                      <a:pt x="11" y="9"/>
                    </a:lnTo>
                    <a:lnTo>
                      <a:pt x="9" y="11"/>
                    </a:lnTo>
                    <a:lnTo>
                      <a:pt x="9" y="14"/>
                    </a:lnTo>
                    <a:lnTo>
                      <a:pt x="7" y="16"/>
                    </a:lnTo>
                    <a:lnTo>
                      <a:pt x="5" y="18"/>
                    </a:lnTo>
                    <a:lnTo>
                      <a:pt x="4" y="18"/>
                    </a:lnTo>
                    <a:lnTo>
                      <a:pt x="2" y="18"/>
                    </a:lnTo>
                    <a:lnTo>
                      <a:pt x="0" y="16"/>
                    </a:lnTo>
                    <a:lnTo>
                      <a:pt x="0"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1" name="Freeform 424"/>
              <p:cNvSpPr>
                <a:spLocks/>
              </p:cNvSpPr>
              <p:nvPr/>
            </p:nvSpPr>
            <p:spPr bwMode="auto">
              <a:xfrm>
                <a:off x="5181" y="2303"/>
                <a:ext cx="11" cy="7"/>
              </a:xfrm>
              <a:custGeom>
                <a:avLst/>
                <a:gdLst>
                  <a:gd name="T0" fmla="*/ 13 w 22"/>
                  <a:gd name="T1" fmla="*/ 0 h 14"/>
                  <a:gd name="T2" fmla="*/ 16 w 22"/>
                  <a:gd name="T3" fmla="*/ 0 h 14"/>
                  <a:gd name="T4" fmla="*/ 18 w 22"/>
                  <a:gd name="T5" fmla="*/ 2 h 14"/>
                  <a:gd name="T6" fmla="*/ 22 w 22"/>
                  <a:gd name="T7" fmla="*/ 4 h 14"/>
                  <a:gd name="T8" fmla="*/ 22 w 22"/>
                  <a:gd name="T9" fmla="*/ 5 h 14"/>
                  <a:gd name="T10" fmla="*/ 22 w 22"/>
                  <a:gd name="T11" fmla="*/ 7 h 14"/>
                  <a:gd name="T12" fmla="*/ 22 w 22"/>
                  <a:gd name="T13" fmla="*/ 11 h 14"/>
                  <a:gd name="T14" fmla="*/ 18 w 22"/>
                  <a:gd name="T15" fmla="*/ 13 h 14"/>
                  <a:gd name="T16" fmla="*/ 14 w 22"/>
                  <a:gd name="T17" fmla="*/ 13 h 14"/>
                  <a:gd name="T18" fmla="*/ 9 w 22"/>
                  <a:gd name="T19" fmla="*/ 14 h 14"/>
                  <a:gd name="T20" fmla="*/ 0 w 22"/>
                  <a:gd name="T21" fmla="*/ 14 h 14"/>
                  <a:gd name="T22" fmla="*/ 2 w 22"/>
                  <a:gd name="T23" fmla="*/ 9 h 14"/>
                  <a:gd name="T24" fmla="*/ 4 w 22"/>
                  <a:gd name="T25" fmla="*/ 4 h 14"/>
                  <a:gd name="T26" fmla="*/ 7 w 22"/>
                  <a:gd name="T27" fmla="*/ 2 h 14"/>
                  <a:gd name="T28" fmla="*/ 11 w 22"/>
                  <a:gd name="T29" fmla="*/ 0 h 14"/>
                  <a:gd name="T30" fmla="*/ 13 w 22"/>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4">
                    <a:moveTo>
                      <a:pt x="13" y="0"/>
                    </a:moveTo>
                    <a:lnTo>
                      <a:pt x="16" y="0"/>
                    </a:lnTo>
                    <a:lnTo>
                      <a:pt x="18" y="2"/>
                    </a:lnTo>
                    <a:lnTo>
                      <a:pt x="22" y="4"/>
                    </a:lnTo>
                    <a:lnTo>
                      <a:pt x="22" y="5"/>
                    </a:lnTo>
                    <a:lnTo>
                      <a:pt x="22" y="7"/>
                    </a:lnTo>
                    <a:lnTo>
                      <a:pt x="22" y="11"/>
                    </a:lnTo>
                    <a:lnTo>
                      <a:pt x="18" y="13"/>
                    </a:lnTo>
                    <a:lnTo>
                      <a:pt x="14" y="13"/>
                    </a:lnTo>
                    <a:lnTo>
                      <a:pt x="9" y="14"/>
                    </a:lnTo>
                    <a:lnTo>
                      <a:pt x="0" y="14"/>
                    </a:lnTo>
                    <a:lnTo>
                      <a:pt x="2" y="9"/>
                    </a:lnTo>
                    <a:lnTo>
                      <a:pt x="4" y="4"/>
                    </a:lnTo>
                    <a:lnTo>
                      <a:pt x="7" y="2"/>
                    </a:lnTo>
                    <a:lnTo>
                      <a:pt x="11" y="0"/>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2" name="Freeform 425"/>
              <p:cNvSpPr>
                <a:spLocks/>
              </p:cNvSpPr>
              <p:nvPr/>
            </p:nvSpPr>
            <p:spPr bwMode="auto">
              <a:xfrm>
                <a:off x="5195" y="2377"/>
                <a:ext cx="2" cy="4"/>
              </a:xfrm>
              <a:custGeom>
                <a:avLst/>
                <a:gdLst>
                  <a:gd name="T0" fmla="*/ 4 w 5"/>
                  <a:gd name="T1" fmla="*/ 0 h 9"/>
                  <a:gd name="T2" fmla="*/ 5 w 5"/>
                  <a:gd name="T3" fmla="*/ 2 h 9"/>
                  <a:gd name="T4" fmla="*/ 5 w 5"/>
                  <a:gd name="T5" fmla="*/ 3 h 9"/>
                  <a:gd name="T6" fmla="*/ 4 w 5"/>
                  <a:gd name="T7" fmla="*/ 5 h 9"/>
                  <a:gd name="T8" fmla="*/ 0 w 5"/>
                  <a:gd name="T9" fmla="*/ 9 h 9"/>
                  <a:gd name="T10" fmla="*/ 0 w 5"/>
                  <a:gd name="T11" fmla="*/ 5 h 9"/>
                  <a:gd name="T12" fmla="*/ 2 w 5"/>
                  <a:gd name="T13" fmla="*/ 2 h 9"/>
                  <a:gd name="T14" fmla="*/ 2 w 5"/>
                  <a:gd name="T15" fmla="*/ 0 h 9"/>
                  <a:gd name="T16" fmla="*/ 4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4" y="0"/>
                    </a:moveTo>
                    <a:lnTo>
                      <a:pt x="5" y="2"/>
                    </a:lnTo>
                    <a:lnTo>
                      <a:pt x="5" y="3"/>
                    </a:lnTo>
                    <a:lnTo>
                      <a:pt x="4" y="5"/>
                    </a:lnTo>
                    <a:lnTo>
                      <a:pt x="0" y="9"/>
                    </a:lnTo>
                    <a:lnTo>
                      <a:pt x="0" y="5"/>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3" name="Freeform 426"/>
              <p:cNvSpPr>
                <a:spLocks/>
              </p:cNvSpPr>
              <p:nvPr/>
            </p:nvSpPr>
            <p:spPr bwMode="auto">
              <a:xfrm>
                <a:off x="5184" y="2322"/>
                <a:ext cx="3" cy="4"/>
              </a:xfrm>
              <a:custGeom>
                <a:avLst/>
                <a:gdLst>
                  <a:gd name="T0" fmla="*/ 4 w 8"/>
                  <a:gd name="T1" fmla="*/ 0 h 7"/>
                  <a:gd name="T2" fmla="*/ 6 w 8"/>
                  <a:gd name="T3" fmla="*/ 2 h 7"/>
                  <a:gd name="T4" fmla="*/ 8 w 8"/>
                  <a:gd name="T5" fmla="*/ 5 h 7"/>
                  <a:gd name="T6" fmla="*/ 0 w 8"/>
                  <a:gd name="T7" fmla="*/ 7 h 7"/>
                  <a:gd name="T8" fmla="*/ 0 w 8"/>
                  <a:gd name="T9" fmla="*/ 3 h 7"/>
                  <a:gd name="T10" fmla="*/ 0 w 8"/>
                  <a:gd name="T11" fmla="*/ 2 h 7"/>
                  <a:gd name="T12" fmla="*/ 2 w 8"/>
                  <a:gd name="T13" fmla="*/ 0 h 7"/>
                  <a:gd name="T14" fmla="*/ 4 w 8"/>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4" y="0"/>
                    </a:moveTo>
                    <a:lnTo>
                      <a:pt x="6" y="2"/>
                    </a:lnTo>
                    <a:lnTo>
                      <a:pt x="8"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4" name="Freeform 427"/>
              <p:cNvSpPr>
                <a:spLocks/>
              </p:cNvSpPr>
              <p:nvPr/>
            </p:nvSpPr>
            <p:spPr bwMode="auto">
              <a:xfrm>
                <a:off x="5136" y="1992"/>
                <a:ext cx="3" cy="3"/>
              </a:xfrm>
              <a:custGeom>
                <a:avLst/>
                <a:gdLst>
                  <a:gd name="T0" fmla="*/ 2 w 5"/>
                  <a:gd name="T1" fmla="*/ 0 h 7"/>
                  <a:gd name="T2" fmla="*/ 5 w 5"/>
                  <a:gd name="T3" fmla="*/ 1 h 7"/>
                  <a:gd name="T4" fmla="*/ 5 w 5"/>
                  <a:gd name="T5" fmla="*/ 3 h 7"/>
                  <a:gd name="T6" fmla="*/ 5 w 5"/>
                  <a:gd name="T7" fmla="*/ 5 h 7"/>
                  <a:gd name="T8" fmla="*/ 5 w 5"/>
                  <a:gd name="T9" fmla="*/ 5 h 7"/>
                  <a:gd name="T10" fmla="*/ 3 w 5"/>
                  <a:gd name="T11" fmla="*/ 7 h 7"/>
                  <a:gd name="T12" fmla="*/ 2 w 5"/>
                  <a:gd name="T13" fmla="*/ 5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5" y="1"/>
                    </a:lnTo>
                    <a:lnTo>
                      <a:pt x="5" y="3"/>
                    </a:lnTo>
                    <a:lnTo>
                      <a:pt x="5" y="5"/>
                    </a:lnTo>
                    <a:lnTo>
                      <a:pt x="5" y="5"/>
                    </a:lnTo>
                    <a:lnTo>
                      <a:pt x="3" y="7"/>
                    </a:lnTo>
                    <a:lnTo>
                      <a:pt x="2" y="5"/>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5" name="Freeform 428"/>
              <p:cNvSpPr>
                <a:spLocks/>
              </p:cNvSpPr>
              <p:nvPr/>
            </p:nvSpPr>
            <p:spPr bwMode="auto">
              <a:xfrm>
                <a:off x="5120" y="1905"/>
                <a:ext cx="6" cy="10"/>
              </a:xfrm>
              <a:custGeom>
                <a:avLst/>
                <a:gdLst>
                  <a:gd name="T0" fmla="*/ 9 w 13"/>
                  <a:gd name="T1" fmla="*/ 0 h 20"/>
                  <a:gd name="T2" fmla="*/ 11 w 13"/>
                  <a:gd name="T3" fmla="*/ 8 h 20"/>
                  <a:gd name="T4" fmla="*/ 13 w 13"/>
                  <a:gd name="T5" fmla="*/ 13 h 20"/>
                  <a:gd name="T6" fmla="*/ 13 w 13"/>
                  <a:gd name="T7" fmla="*/ 17 h 20"/>
                  <a:gd name="T8" fmla="*/ 11 w 13"/>
                  <a:gd name="T9" fmla="*/ 18 h 20"/>
                  <a:gd name="T10" fmla="*/ 9 w 13"/>
                  <a:gd name="T11" fmla="*/ 20 h 20"/>
                  <a:gd name="T12" fmla="*/ 8 w 13"/>
                  <a:gd name="T13" fmla="*/ 20 h 20"/>
                  <a:gd name="T14" fmla="*/ 6 w 13"/>
                  <a:gd name="T15" fmla="*/ 18 h 20"/>
                  <a:gd name="T16" fmla="*/ 4 w 13"/>
                  <a:gd name="T17" fmla="*/ 17 h 20"/>
                  <a:gd name="T18" fmla="*/ 2 w 13"/>
                  <a:gd name="T19" fmla="*/ 15 h 20"/>
                  <a:gd name="T20" fmla="*/ 2 w 13"/>
                  <a:gd name="T21" fmla="*/ 11 h 20"/>
                  <a:gd name="T22" fmla="*/ 0 w 13"/>
                  <a:gd name="T23" fmla="*/ 9 h 20"/>
                  <a:gd name="T24" fmla="*/ 0 w 13"/>
                  <a:gd name="T25" fmla="*/ 6 h 20"/>
                  <a:gd name="T26" fmla="*/ 2 w 13"/>
                  <a:gd name="T27" fmla="*/ 4 h 20"/>
                  <a:gd name="T28" fmla="*/ 6 w 13"/>
                  <a:gd name="T29" fmla="*/ 2 h 20"/>
                  <a:gd name="T30" fmla="*/ 9 w 13"/>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20">
                    <a:moveTo>
                      <a:pt x="9" y="0"/>
                    </a:moveTo>
                    <a:lnTo>
                      <a:pt x="11" y="8"/>
                    </a:lnTo>
                    <a:lnTo>
                      <a:pt x="13" y="13"/>
                    </a:lnTo>
                    <a:lnTo>
                      <a:pt x="13" y="17"/>
                    </a:lnTo>
                    <a:lnTo>
                      <a:pt x="11" y="18"/>
                    </a:lnTo>
                    <a:lnTo>
                      <a:pt x="9" y="20"/>
                    </a:lnTo>
                    <a:lnTo>
                      <a:pt x="8" y="20"/>
                    </a:lnTo>
                    <a:lnTo>
                      <a:pt x="6" y="18"/>
                    </a:lnTo>
                    <a:lnTo>
                      <a:pt x="4" y="17"/>
                    </a:lnTo>
                    <a:lnTo>
                      <a:pt x="2" y="15"/>
                    </a:lnTo>
                    <a:lnTo>
                      <a:pt x="2" y="11"/>
                    </a:lnTo>
                    <a:lnTo>
                      <a:pt x="0" y="9"/>
                    </a:lnTo>
                    <a:lnTo>
                      <a:pt x="0" y="6"/>
                    </a:lnTo>
                    <a:lnTo>
                      <a:pt x="2" y="4"/>
                    </a:lnTo>
                    <a:lnTo>
                      <a:pt x="6"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6" name="Freeform 429"/>
              <p:cNvSpPr>
                <a:spLocks/>
              </p:cNvSpPr>
              <p:nvPr/>
            </p:nvSpPr>
            <p:spPr bwMode="auto">
              <a:xfrm>
                <a:off x="5131" y="1988"/>
                <a:ext cx="5" cy="5"/>
              </a:xfrm>
              <a:custGeom>
                <a:avLst/>
                <a:gdLst>
                  <a:gd name="T0" fmla="*/ 4 w 11"/>
                  <a:gd name="T1" fmla="*/ 0 h 9"/>
                  <a:gd name="T2" fmla="*/ 5 w 11"/>
                  <a:gd name="T3" fmla="*/ 0 h 9"/>
                  <a:gd name="T4" fmla="*/ 9 w 11"/>
                  <a:gd name="T5" fmla="*/ 2 h 9"/>
                  <a:gd name="T6" fmla="*/ 9 w 11"/>
                  <a:gd name="T7" fmla="*/ 4 h 9"/>
                  <a:gd name="T8" fmla="*/ 11 w 11"/>
                  <a:gd name="T9" fmla="*/ 8 h 9"/>
                  <a:gd name="T10" fmla="*/ 7 w 11"/>
                  <a:gd name="T11" fmla="*/ 9 h 9"/>
                  <a:gd name="T12" fmla="*/ 4 w 11"/>
                  <a:gd name="T13" fmla="*/ 8 h 9"/>
                  <a:gd name="T14" fmla="*/ 2 w 11"/>
                  <a:gd name="T15" fmla="*/ 8 h 9"/>
                  <a:gd name="T16" fmla="*/ 0 w 11"/>
                  <a:gd name="T17" fmla="*/ 4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5" y="0"/>
                    </a:lnTo>
                    <a:lnTo>
                      <a:pt x="9" y="2"/>
                    </a:lnTo>
                    <a:lnTo>
                      <a:pt x="9" y="4"/>
                    </a:lnTo>
                    <a:lnTo>
                      <a:pt x="11" y="8"/>
                    </a:lnTo>
                    <a:lnTo>
                      <a:pt x="7" y="9"/>
                    </a:lnTo>
                    <a:lnTo>
                      <a:pt x="4" y="8"/>
                    </a:lnTo>
                    <a:lnTo>
                      <a:pt x="2" y="8"/>
                    </a:lnTo>
                    <a:lnTo>
                      <a:pt x="0"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7" name="Freeform 430"/>
              <p:cNvSpPr>
                <a:spLocks/>
              </p:cNvSpPr>
              <p:nvPr/>
            </p:nvSpPr>
            <p:spPr bwMode="auto">
              <a:xfrm>
                <a:off x="5127" y="1985"/>
                <a:ext cx="4" cy="4"/>
              </a:xfrm>
              <a:custGeom>
                <a:avLst/>
                <a:gdLst>
                  <a:gd name="T0" fmla="*/ 3 w 7"/>
                  <a:gd name="T1" fmla="*/ 0 h 9"/>
                  <a:gd name="T2" fmla="*/ 5 w 7"/>
                  <a:gd name="T3" fmla="*/ 2 h 9"/>
                  <a:gd name="T4" fmla="*/ 7 w 7"/>
                  <a:gd name="T5" fmla="*/ 7 h 9"/>
                  <a:gd name="T6" fmla="*/ 0 w 7"/>
                  <a:gd name="T7" fmla="*/ 9 h 9"/>
                  <a:gd name="T8" fmla="*/ 0 w 7"/>
                  <a:gd name="T9" fmla="*/ 6 h 9"/>
                  <a:gd name="T10" fmla="*/ 0 w 7"/>
                  <a:gd name="T11" fmla="*/ 4 h 9"/>
                  <a:gd name="T12" fmla="*/ 2 w 7"/>
                  <a:gd name="T13" fmla="*/ 2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lnTo>
                      <a:pt x="5" y="2"/>
                    </a:lnTo>
                    <a:lnTo>
                      <a:pt x="7" y="7"/>
                    </a:lnTo>
                    <a:lnTo>
                      <a:pt x="0" y="9"/>
                    </a:lnTo>
                    <a:lnTo>
                      <a:pt x="0" y="6"/>
                    </a:lnTo>
                    <a:lnTo>
                      <a:pt x="0" y="4"/>
                    </a:lnTo>
                    <a:lnTo>
                      <a:pt x="2"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8" name="Freeform 431"/>
              <p:cNvSpPr>
                <a:spLocks/>
              </p:cNvSpPr>
              <p:nvPr/>
            </p:nvSpPr>
            <p:spPr bwMode="auto">
              <a:xfrm>
                <a:off x="5134" y="2040"/>
                <a:ext cx="4" cy="5"/>
              </a:xfrm>
              <a:custGeom>
                <a:avLst/>
                <a:gdLst>
                  <a:gd name="T0" fmla="*/ 7 w 7"/>
                  <a:gd name="T1" fmla="*/ 0 h 11"/>
                  <a:gd name="T2" fmla="*/ 7 w 7"/>
                  <a:gd name="T3" fmla="*/ 4 h 11"/>
                  <a:gd name="T4" fmla="*/ 7 w 7"/>
                  <a:gd name="T5" fmla="*/ 7 h 11"/>
                  <a:gd name="T6" fmla="*/ 6 w 7"/>
                  <a:gd name="T7" fmla="*/ 9 h 11"/>
                  <a:gd name="T8" fmla="*/ 4 w 7"/>
                  <a:gd name="T9" fmla="*/ 11 h 11"/>
                  <a:gd name="T10" fmla="*/ 0 w 7"/>
                  <a:gd name="T11" fmla="*/ 11 h 11"/>
                  <a:gd name="T12" fmla="*/ 0 w 7"/>
                  <a:gd name="T13" fmla="*/ 7 h 11"/>
                  <a:gd name="T14" fmla="*/ 0 w 7"/>
                  <a:gd name="T15" fmla="*/ 4 h 11"/>
                  <a:gd name="T16" fmla="*/ 0 w 7"/>
                  <a:gd name="T17" fmla="*/ 2 h 11"/>
                  <a:gd name="T18" fmla="*/ 4 w 7"/>
                  <a:gd name="T19" fmla="*/ 0 h 11"/>
                  <a:gd name="T20" fmla="*/ 7 w 7"/>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1">
                    <a:moveTo>
                      <a:pt x="7" y="0"/>
                    </a:moveTo>
                    <a:lnTo>
                      <a:pt x="7" y="4"/>
                    </a:lnTo>
                    <a:lnTo>
                      <a:pt x="7" y="7"/>
                    </a:lnTo>
                    <a:lnTo>
                      <a:pt x="6" y="9"/>
                    </a:lnTo>
                    <a:lnTo>
                      <a:pt x="4" y="11"/>
                    </a:lnTo>
                    <a:lnTo>
                      <a:pt x="0" y="11"/>
                    </a:lnTo>
                    <a:lnTo>
                      <a:pt x="0" y="7"/>
                    </a:lnTo>
                    <a:lnTo>
                      <a:pt x="0" y="4"/>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9" name="Freeform 432"/>
              <p:cNvSpPr>
                <a:spLocks/>
              </p:cNvSpPr>
              <p:nvPr/>
            </p:nvSpPr>
            <p:spPr bwMode="auto">
              <a:xfrm>
                <a:off x="5105" y="1976"/>
                <a:ext cx="22" cy="18"/>
              </a:xfrm>
              <a:custGeom>
                <a:avLst/>
                <a:gdLst>
                  <a:gd name="T0" fmla="*/ 5 w 43"/>
                  <a:gd name="T1" fmla="*/ 0 h 36"/>
                  <a:gd name="T2" fmla="*/ 14 w 43"/>
                  <a:gd name="T3" fmla="*/ 2 h 36"/>
                  <a:gd name="T4" fmla="*/ 19 w 43"/>
                  <a:gd name="T5" fmla="*/ 9 h 36"/>
                  <a:gd name="T6" fmla="*/ 27 w 43"/>
                  <a:gd name="T7" fmla="*/ 16 h 36"/>
                  <a:gd name="T8" fmla="*/ 34 w 43"/>
                  <a:gd name="T9" fmla="*/ 22 h 36"/>
                  <a:gd name="T10" fmla="*/ 43 w 43"/>
                  <a:gd name="T11" fmla="*/ 25 h 36"/>
                  <a:gd name="T12" fmla="*/ 39 w 43"/>
                  <a:gd name="T13" fmla="*/ 32 h 36"/>
                  <a:gd name="T14" fmla="*/ 32 w 43"/>
                  <a:gd name="T15" fmla="*/ 36 h 36"/>
                  <a:gd name="T16" fmla="*/ 23 w 43"/>
                  <a:gd name="T17" fmla="*/ 34 h 36"/>
                  <a:gd name="T18" fmla="*/ 12 w 43"/>
                  <a:gd name="T19" fmla="*/ 31 h 36"/>
                  <a:gd name="T20" fmla="*/ 5 w 43"/>
                  <a:gd name="T21" fmla="*/ 27 h 36"/>
                  <a:gd name="T22" fmla="*/ 0 w 43"/>
                  <a:gd name="T23" fmla="*/ 22 h 36"/>
                  <a:gd name="T24" fmla="*/ 1 w 43"/>
                  <a:gd name="T25" fmla="*/ 20 h 36"/>
                  <a:gd name="T26" fmla="*/ 5 w 43"/>
                  <a:gd name="T27" fmla="*/ 16 h 36"/>
                  <a:gd name="T28" fmla="*/ 5 w 43"/>
                  <a:gd name="T29" fmla="*/ 13 h 36"/>
                  <a:gd name="T30" fmla="*/ 5 w 43"/>
                  <a:gd name="T31" fmla="*/ 7 h 36"/>
                  <a:gd name="T32" fmla="*/ 5 w 43"/>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36">
                    <a:moveTo>
                      <a:pt x="5" y="0"/>
                    </a:moveTo>
                    <a:lnTo>
                      <a:pt x="14" y="2"/>
                    </a:lnTo>
                    <a:lnTo>
                      <a:pt x="19" y="9"/>
                    </a:lnTo>
                    <a:lnTo>
                      <a:pt x="27" y="16"/>
                    </a:lnTo>
                    <a:lnTo>
                      <a:pt x="34" y="22"/>
                    </a:lnTo>
                    <a:lnTo>
                      <a:pt x="43" y="25"/>
                    </a:lnTo>
                    <a:lnTo>
                      <a:pt x="39" y="32"/>
                    </a:lnTo>
                    <a:lnTo>
                      <a:pt x="32" y="36"/>
                    </a:lnTo>
                    <a:lnTo>
                      <a:pt x="23" y="34"/>
                    </a:lnTo>
                    <a:lnTo>
                      <a:pt x="12" y="31"/>
                    </a:lnTo>
                    <a:lnTo>
                      <a:pt x="5" y="27"/>
                    </a:lnTo>
                    <a:lnTo>
                      <a:pt x="0" y="22"/>
                    </a:lnTo>
                    <a:lnTo>
                      <a:pt x="1" y="20"/>
                    </a:lnTo>
                    <a:lnTo>
                      <a:pt x="5" y="16"/>
                    </a:lnTo>
                    <a:lnTo>
                      <a:pt x="5" y="13"/>
                    </a:lnTo>
                    <a:lnTo>
                      <a:pt x="5" y="7"/>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0" name="Freeform 433"/>
              <p:cNvSpPr>
                <a:spLocks/>
              </p:cNvSpPr>
              <p:nvPr/>
            </p:nvSpPr>
            <p:spPr bwMode="auto">
              <a:xfrm>
                <a:off x="5143" y="2242"/>
                <a:ext cx="17" cy="12"/>
              </a:xfrm>
              <a:custGeom>
                <a:avLst/>
                <a:gdLst>
                  <a:gd name="T0" fmla="*/ 31 w 35"/>
                  <a:gd name="T1" fmla="*/ 0 h 26"/>
                  <a:gd name="T2" fmla="*/ 33 w 35"/>
                  <a:gd name="T3" fmla="*/ 6 h 26"/>
                  <a:gd name="T4" fmla="*/ 35 w 35"/>
                  <a:gd name="T5" fmla="*/ 18 h 26"/>
                  <a:gd name="T6" fmla="*/ 2 w 35"/>
                  <a:gd name="T7" fmla="*/ 26 h 26"/>
                  <a:gd name="T8" fmla="*/ 0 w 35"/>
                  <a:gd name="T9" fmla="*/ 15 h 26"/>
                  <a:gd name="T10" fmla="*/ 9 w 35"/>
                  <a:gd name="T11" fmla="*/ 15 h 26"/>
                  <a:gd name="T12" fmla="*/ 16 w 35"/>
                  <a:gd name="T13" fmla="*/ 11 h 26"/>
                  <a:gd name="T14" fmla="*/ 24 w 35"/>
                  <a:gd name="T15" fmla="*/ 6 h 26"/>
                  <a:gd name="T16" fmla="*/ 27 w 35"/>
                  <a:gd name="T17" fmla="*/ 2 h 26"/>
                  <a:gd name="T18" fmla="*/ 31 w 3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6">
                    <a:moveTo>
                      <a:pt x="31" y="0"/>
                    </a:moveTo>
                    <a:lnTo>
                      <a:pt x="33" y="6"/>
                    </a:lnTo>
                    <a:lnTo>
                      <a:pt x="35" y="18"/>
                    </a:lnTo>
                    <a:lnTo>
                      <a:pt x="2" y="26"/>
                    </a:lnTo>
                    <a:lnTo>
                      <a:pt x="0" y="15"/>
                    </a:lnTo>
                    <a:lnTo>
                      <a:pt x="9" y="15"/>
                    </a:lnTo>
                    <a:lnTo>
                      <a:pt x="16" y="11"/>
                    </a:lnTo>
                    <a:lnTo>
                      <a:pt x="24" y="6"/>
                    </a:lnTo>
                    <a:lnTo>
                      <a:pt x="27" y="2"/>
                    </a:lnTo>
                    <a:lnTo>
                      <a:pt x="3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1" name="Freeform 434"/>
              <p:cNvSpPr>
                <a:spLocks/>
              </p:cNvSpPr>
              <p:nvPr/>
            </p:nvSpPr>
            <p:spPr bwMode="auto">
              <a:xfrm>
                <a:off x="5103" y="1914"/>
                <a:ext cx="4" cy="3"/>
              </a:xfrm>
              <a:custGeom>
                <a:avLst/>
                <a:gdLst>
                  <a:gd name="T0" fmla="*/ 4 w 7"/>
                  <a:gd name="T1" fmla="*/ 0 h 6"/>
                  <a:gd name="T2" fmla="*/ 5 w 7"/>
                  <a:gd name="T3" fmla="*/ 0 h 6"/>
                  <a:gd name="T4" fmla="*/ 7 w 7"/>
                  <a:gd name="T5" fmla="*/ 2 h 6"/>
                  <a:gd name="T6" fmla="*/ 7 w 7"/>
                  <a:gd name="T7" fmla="*/ 4 h 6"/>
                  <a:gd name="T8" fmla="*/ 7 w 7"/>
                  <a:gd name="T9" fmla="*/ 6 h 6"/>
                  <a:gd name="T10" fmla="*/ 5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5" y="0"/>
                    </a:lnTo>
                    <a:lnTo>
                      <a:pt x="7" y="2"/>
                    </a:lnTo>
                    <a:lnTo>
                      <a:pt x="7" y="4"/>
                    </a:lnTo>
                    <a:lnTo>
                      <a:pt x="7" y="6"/>
                    </a:lnTo>
                    <a:lnTo>
                      <a:pt x="5"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2" name="Freeform 435"/>
              <p:cNvSpPr>
                <a:spLocks/>
              </p:cNvSpPr>
              <p:nvPr/>
            </p:nvSpPr>
            <p:spPr bwMode="auto">
              <a:xfrm>
                <a:off x="5115" y="2033"/>
                <a:ext cx="5" cy="5"/>
              </a:xfrm>
              <a:custGeom>
                <a:avLst/>
                <a:gdLst>
                  <a:gd name="T0" fmla="*/ 4 w 9"/>
                  <a:gd name="T1" fmla="*/ 0 h 9"/>
                  <a:gd name="T2" fmla="*/ 6 w 9"/>
                  <a:gd name="T3" fmla="*/ 0 h 9"/>
                  <a:gd name="T4" fmla="*/ 8 w 9"/>
                  <a:gd name="T5" fmla="*/ 1 h 9"/>
                  <a:gd name="T6" fmla="*/ 9 w 9"/>
                  <a:gd name="T7" fmla="*/ 3 h 9"/>
                  <a:gd name="T8" fmla="*/ 9 w 9"/>
                  <a:gd name="T9" fmla="*/ 9 h 9"/>
                  <a:gd name="T10" fmla="*/ 6 w 9"/>
                  <a:gd name="T11" fmla="*/ 9 h 9"/>
                  <a:gd name="T12" fmla="*/ 4 w 9"/>
                  <a:gd name="T13" fmla="*/ 9 h 9"/>
                  <a:gd name="T14" fmla="*/ 2 w 9"/>
                  <a:gd name="T15" fmla="*/ 7 h 9"/>
                  <a:gd name="T16" fmla="*/ 0 w 9"/>
                  <a:gd name="T17" fmla="*/ 3 h 9"/>
                  <a:gd name="T18" fmla="*/ 0 w 9"/>
                  <a:gd name="T19" fmla="*/ 0 h 9"/>
                  <a:gd name="T20" fmla="*/ 4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4" y="0"/>
                    </a:moveTo>
                    <a:lnTo>
                      <a:pt x="6" y="0"/>
                    </a:lnTo>
                    <a:lnTo>
                      <a:pt x="8" y="1"/>
                    </a:lnTo>
                    <a:lnTo>
                      <a:pt x="9" y="3"/>
                    </a:lnTo>
                    <a:lnTo>
                      <a:pt x="9" y="9"/>
                    </a:lnTo>
                    <a:lnTo>
                      <a:pt x="6" y="9"/>
                    </a:lnTo>
                    <a:lnTo>
                      <a:pt x="4" y="9"/>
                    </a:lnTo>
                    <a:lnTo>
                      <a:pt x="2" y="7"/>
                    </a:lnTo>
                    <a:lnTo>
                      <a:pt x="0"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3" name="Freeform 436"/>
              <p:cNvSpPr>
                <a:spLocks/>
              </p:cNvSpPr>
              <p:nvPr/>
            </p:nvSpPr>
            <p:spPr bwMode="auto">
              <a:xfrm>
                <a:off x="5100" y="1984"/>
                <a:ext cx="5" cy="4"/>
              </a:xfrm>
              <a:custGeom>
                <a:avLst/>
                <a:gdLst>
                  <a:gd name="T0" fmla="*/ 3 w 11"/>
                  <a:gd name="T1" fmla="*/ 0 h 9"/>
                  <a:gd name="T2" fmla="*/ 5 w 11"/>
                  <a:gd name="T3" fmla="*/ 0 h 9"/>
                  <a:gd name="T4" fmla="*/ 9 w 11"/>
                  <a:gd name="T5" fmla="*/ 2 h 9"/>
                  <a:gd name="T6" fmla="*/ 9 w 11"/>
                  <a:gd name="T7" fmla="*/ 4 h 9"/>
                  <a:gd name="T8" fmla="*/ 11 w 11"/>
                  <a:gd name="T9" fmla="*/ 8 h 9"/>
                  <a:gd name="T10" fmla="*/ 7 w 11"/>
                  <a:gd name="T11" fmla="*/ 9 h 9"/>
                  <a:gd name="T12" fmla="*/ 3 w 11"/>
                  <a:gd name="T13" fmla="*/ 8 h 9"/>
                  <a:gd name="T14" fmla="*/ 1 w 11"/>
                  <a:gd name="T15" fmla="*/ 8 h 9"/>
                  <a:gd name="T16" fmla="*/ 0 w 11"/>
                  <a:gd name="T17" fmla="*/ 4 h 9"/>
                  <a:gd name="T18" fmla="*/ 0 w 11"/>
                  <a:gd name="T19" fmla="*/ 0 h 9"/>
                  <a:gd name="T20" fmla="*/ 3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3" y="0"/>
                    </a:moveTo>
                    <a:lnTo>
                      <a:pt x="5" y="0"/>
                    </a:lnTo>
                    <a:lnTo>
                      <a:pt x="9" y="2"/>
                    </a:lnTo>
                    <a:lnTo>
                      <a:pt x="9" y="4"/>
                    </a:lnTo>
                    <a:lnTo>
                      <a:pt x="11" y="8"/>
                    </a:lnTo>
                    <a:lnTo>
                      <a:pt x="7" y="9"/>
                    </a:lnTo>
                    <a:lnTo>
                      <a:pt x="3" y="8"/>
                    </a:lnTo>
                    <a:lnTo>
                      <a:pt x="1" y="8"/>
                    </a:lnTo>
                    <a:lnTo>
                      <a:pt x="0"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4" name="Freeform 437"/>
              <p:cNvSpPr>
                <a:spLocks/>
              </p:cNvSpPr>
              <p:nvPr/>
            </p:nvSpPr>
            <p:spPr bwMode="auto">
              <a:xfrm>
                <a:off x="5095" y="1968"/>
                <a:ext cx="3" cy="4"/>
              </a:xfrm>
              <a:custGeom>
                <a:avLst/>
                <a:gdLst>
                  <a:gd name="T0" fmla="*/ 5 w 5"/>
                  <a:gd name="T1" fmla="*/ 0 h 7"/>
                  <a:gd name="T2" fmla="*/ 5 w 5"/>
                  <a:gd name="T3" fmla="*/ 3 h 7"/>
                  <a:gd name="T4" fmla="*/ 5 w 5"/>
                  <a:gd name="T5" fmla="*/ 5 h 7"/>
                  <a:gd name="T6" fmla="*/ 3 w 5"/>
                  <a:gd name="T7" fmla="*/ 7 h 7"/>
                  <a:gd name="T8" fmla="*/ 1 w 5"/>
                  <a:gd name="T9" fmla="*/ 7 h 7"/>
                  <a:gd name="T10" fmla="*/ 0 w 5"/>
                  <a:gd name="T11" fmla="*/ 5 h 7"/>
                  <a:gd name="T12" fmla="*/ 0 w 5"/>
                  <a:gd name="T13" fmla="*/ 5 h 7"/>
                  <a:gd name="T14" fmla="*/ 1 w 5"/>
                  <a:gd name="T15" fmla="*/ 1 h 7"/>
                  <a:gd name="T16" fmla="*/ 5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0"/>
                    </a:moveTo>
                    <a:lnTo>
                      <a:pt x="5" y="3"/>
                    </a:lnTo>
                    <a:lnTo>
                      <a:pt x="5" y="5"/>
                    </a:lnTo>
                    <a:lnTo>
                      <a:pt x="3" y="7"/>
                    </a:lnTo>
                    <a:lnTo>
                      <a:pt x="1" y="7"/>
                    </a:lnTo>
                    <a:lnTo>
                      <a:pt x="0" y="5"/>
                    </a:lnTo>
                    <a:lnTo>
                      <a:pt x="0" y="5"/>
                    </a:lnTo>
                    <a:lnTo>
                      <a:pt x="1" y="1"/>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5" name="Freeform 438"/>
              <p:cNvSpPr>
                <a:spLocks/>
              </p:cNvSpPr>
              <p:nvPr/>
            </p:nvSpPr>
            <p:spPr bwMode="auto">
              <a:xfrm>
                <a:off x="5095" y="1980"/>
                <a:ext cx="5" cy="5"/>
              </a:xfrm>
              <a:custGeom>
                <a:avLst/>
                <a:gdLst>
                  <a:gd name="T0" fmla="*/ 5 w 9"/>
                  <a:gd name="T1" fmla="*/ 0 h 9"/>
                  <a:gd name="T2" fmla="*/ 7 w 9"/>
                  <a:gd name="T3" fmla="*/ 2 h 9"/>
                  <a:gd name="T4" fmla="*/ 9 w 9"/>
                  <a:gd name="T5" fmla="*/ 7 h 9"/>
                  <a:gd name="T6" fmla="*/ 0 w 9"/>
                  <a:gd name="T7" fmla="*/ 9 h 9"/>
                  <a:gd name="T8" fmla="*/ 1 w 9"/>
                  <a:gd name="T9" fmla="*/ 6 h 9"/>
                  <a:gd name="T10" fmla="*/ 1 w 9"/>
                  <a:gd name="T11" fmla="*/ 4 h 9"/>
                  <a:gd name="T12" fmla="*/ 3 w 9"/>
                  <a:gd name="T13" fmla="*/ 2 h 9"/>
                  <a:gd name="T14" fmla="*/ 5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0"/>
                    </a:moveTo>
                    <a:lnTo>
                      <a:pt x="7" y="2"/>
                    </a:lnTo>
                    <a:lnTo>
                      <a:pt x="9" y="7"/>
                    </a:lnTo>
                    <a:lnTo>
                      <a:pt x="0" y="9"/>
                    </a:lnTo>
                    <a:lnTo>
                      <a:pt x="1" y="6"/>
                    </a:lnTo>
                    <a:lnTo>
                      <a:pt x="1" y="4"/>
                    </a:lnTo>
                    <a:lnTo>
                      <a:pt x="3" y="2"/>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6" name="Freeform 439"/>
              <p:cNvSpPr>
                <a:spLocks/>
              </p:cNvSpPr>
              <p:nvPr/>
            </p:nvSpPr>
            <p:spPr bwMode="auto">
              <a:xfrm>
                <a:off x="5088" y="1984"/>
                <a:ext cx="7" cy="7"/>
              </a:xfrm>
              <a:custGeom>
                <a:avLst/>
                <a:gdLst>
                  <a:gd name="T0" fmla="*/ 9 w 15"/>
                  <a:gd name="T1" fmla="*/ 0 h 15"/>
                  <a:gd name="T2" fmla="*/ 15 w 15"/>
                  <a:gd name="T3" fmla="*/ 2 h 15"/>
                  <a:gd name="T4" fmla="*/ 15 w 15"/>
                  <a:gd name="T5" fmla="*/ 8 h 15"/>
                  <a:gd name="T6" fmla="*/ 15 w 15"/>
                  <a:gd name="T7" fmla="*/ 11 h 15"/>
                  <a:gd name="T8" fmla="*/ 13 w 15"/>
                  <a:gd name="T9" fmla="*/ 13 h 15"/>
                  <a:gd name="T10" fmla="*/ 9 w 15"/>
                  <a:gd name="T11" fmla="*/ 15 h 15"/>
                  <a:gd name="T12" fmla="*/ 7 w 15"/>
                  <a:gd name="T13" fmla="*/ 15 h 15"/>
                  <a:gd name="T14" fmla="*/ 6 w 15"/>
                  <a:gd name="T15" fmla="*/ 13 h 15"/>
                  <a:gd name="T16" fmla="*/ 2 w 15"/>
                  <a:gd name="T17" fmla="*/ 11 h 15"/>
                  <a:gd name="T18" fmla="*/ 0 w 15"/>
                  <a:gd name="T19" fmla="*/ 9 h 15"/>
                  <a:gd name="T20" fmla="*/ 0 w 15"/>
                  <a:gd name="T21" fmla="*/ 8 h 15"/>
                  <a:gd name="T22" fmla="*/ 0 w 15"/>
                  <a:gd name="T23" fmla="*/ 6 h 15"/>
                  <a:gd name="T24" fmla="*/ 2 w 15"/>
                  <a:gd name="T25" fmla="*/ 4 h 15"/>
                  <a:gd name="T26" fmla="*/ 4 w 15"/>
                  <a:gd name="T27" fmla="*/ 2 h 15"/>
                  <a:gd name="T28" fmla="*/ 9 w 15"/>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5">
                    <a:moveTo>
                      <a:pt x="9" y="0"/>
                    </a:moveTo>
                    <a:lnTo>
                      <a:pt x="15" y="2"/>
                    </a:lnTo>
                    <a:lnTo>
                      <a:pt x="15" y="8"/>
                    </a:lnTo>
                    <a:lnTo>
                      <a:pt x="15" y="11"/>
                    </a:lnTo>
                    <a:lnTo>
                      <a:pt x="13" y="13"/>
                    </a:lnTo>
                    <a:lnTo>
                      <a:pt x="9" y="15"/>
                    </a:lnTo>
                    <a:lnTo>
                      <a:pt x="7" y="15"/>
                    </a:lnTo>
                    <a:lnTo>
                      <a:pt x="6" y="13"/>
                    </a:lnTo>
                    <a:lnTo>
                      <a:pt x="2" y="11"/>
                    </a:lnTo>
                    <a:lnTo>
                      <a:pt x="0" y="9"/>
                    </a:lnTo>
                    <a:lnTo>
                      <a:pt x="0" y="8"/>
                    </a:lnTo>
                    <a:lnTo>
                      <a:pt x="0" y="6"/>
                    </a:lnTo>
                    <a:lnTo>
                      <a:pt x="2" y="4"/>
                    </a:lnTo>
                    <a:lnTo>
                      <a:pt x="4"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7" name="Freeform 440"/>
              <p:cNvSpPr>
                <a:spLocks/>
              </p:cNvSpPr>
              <p:nvPr/>
            </p:nvSpPr>
            <p:spPr bwMode="auto">
              <a:xfrm>
                <a:off x="5091" y="2142"/>
                <a:ext cx="8" cy="7"/>
              </a:xfrm>
              <a:custGeom>
                <a:avLst/>
                <a:gdLst>
                  <a:gd name="T0" fmla="*/ 16 w 16"/>
                  <a:gd name="T1" fmla="*/ 0 h 14"/>
                  <a:gd name="T2" fmla="*/ 14 w 16"/>
                  <a:gd name="T3" fmla="*/ 5 h 14"/>
                  <a:gd name="T4" fmla="*/ 12 w 16"/>
                  <a:gd name="T5" fmla="*/ 9 h 14"/>
                  <a:gd name="T6" fmla="*/ 10 w 16"/>
                  <a:gd name="T7" fmla="*/ 11 h 14"/>
                  <a:gd name="T8" fmla="*/ 5 w 16"/>
                  <a:gd name="T9" fmla="*/ 13 h 14"/>
                  <a:gd name="T10" fmla="*/ 0 w 16"/>
                  <a:gd name="T11" fmla="*/ 14 h 14"/>
                  <a:gd name="T12" fmla="*/ 1 w 16"/>
                  <a:gd name="T13" fmla="*/ 9 h 14"/>
                  <a:gd name="T14" fmla="*/ 3 w 16"/>
                  <a:gd name="T15" fmla="*/ 5 h 14"/>
                  <a:gd name="T16" fmla="*/ 7 w 16"/>
                  <a:gd name="T17" fmla="*/ 2 h 14"/>
                  <a:gd name="T18" fmla="*/ 10 w 16"/>
                  <a:gd name="T19" fmla="*/ 0 h 14"/>
                  <a:gd name="T20" fmla="*/ 16 w 16"/>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4">
                    <a:moveTo>
                      <a:pt x="16" y="0"/>
                    </a:moveTo>
                    <a:lnTo>
                      <a:pt x="14" y="5"/>
                    </a:lnTo>
                    <a:lnTo>
                      <a:pt x="12" y="9"/>
                    </a:lnTo>
                    <a:lnTo>
                      <a:pt x="10" y="11"/>
                    </a:lnTo>
                    <a:lnTo>
                      <a:pt x="5" y="13"/>
                    </a:lnTo>
                    <a:lnTo>
                      <a:pt x="0" y="14"/>
                    </a:lnTo>
                    <a:lnTo>
                      <a:pt x="1" y="9"/>
                    </a:lnTo>
                    <a:lnTo>
                      <a:pt x="3" y="5"/>
                    </a:lnTo>
                    <a:lnTo>
                      <a:pt x="7" y="2"/>
                    </a:lnTo>
                    <a:lnTo>
                      <a:pt x="10"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8" name="Freeform 441"/>
              <p:cNvSpPr>
                <a:spLocks/>
              </p:cNvSpPr>
              <p:nvPr/>
            </p:nvSpPr>
            <p:spPr bwMode="auto">
              <a:xfrm>
                <a:off x="5053" y="1882"/>
                <a:ext cx="8" cy="5"/>
              </a:xfrm>
              <a:custGeom>
                <a:avLst/>
                <a:gdLst>
                  <a:gd name="T0" fmla="*/ 9 w 16"/>
                  <a:gd name="T1" fmla="*/ 0 h 11"/>
                  <a:gd name="T2" fmla="*/ 11 w 16"/>
                  <a:gd name="T3" fmla="*/ 0 h 11"/>
                  <a:gd name="T4" fmla="*/ 14 w 16"/>
                  <a:gd name="T5" fmla="*/ 4 h 11"/>
                  <a:gd name="T6" fmla="*/ 16 w 16"/>
                  <a:gd name="T7" fmla="*/ 8 h 11"/>
                  <a:gd name="T8" fmla="*/ 0 w 16"/>
                  <a:gd name="T9" fmla="*/ 11 h 11"/>
                  <a:gd name="T10" fmla="*/ 0 w 16"/>
                  <a:gd name="T11" fmla="*/ 8 h 11"/>
                  <a:gd name="T12" fmla="*/ 2 w 16"/>
                  <a:gd name="T13" fmla="*/ 4 h 11"/>
                  <a:gd name="T14" fmla="*/ 5 w 16"/>
                  <a:gd name="T15" fmla="*/ 2 h 11"/>
                  <a:gd name="T16" fmla="*/ 9 w 1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9" y="0"/>
                    </a:moveTo>
                    <a:lnTo>
                      <a:pt x="11" y="0"/>
                    </a:lnTo>
                    <a:lnTo>
                      <a:pt x="14" y="4"/>
                    </a:lnTo>
                    <a:lnTo>
                      <a:pt x="16" y="8"/>
                    </a:lnTo>
                    <a:lnTo>
                      <a:pt x="0" y="11"/>
                    </a:lnTo>
                    <a:lnTo>
                      <a:pt x="0" y="8"/>
                    </a:lnTo>
                    <a:lnTo>
                      <a:pt x="2" y="4"/>
                    </a:lnTo>
                    <a:lnTo>
                      <a:pt x="5"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9" name="Freeform 442"/>
              <p:cNvSpPr>
                <a:spLocks/>
              </p:cNvSpPr>
              <p:nvPr/>
            </p:nvSpPr>
            <p:spPr bwMode="auto">
              <a:xfrm>
                <a:off x="5092" y="2153"/>
                <a:ext cx="3" cy="6"/>
              </a:xfrm>
              <a:custGeom>
                <a:avLst/>
                <a:gdLst>
                  <a:gd name="T0" fmla="*/ 0 w 8"/>
                  <a:gd name="T1" fmla="*/ 0 h 11"/>
                  <a:gd name="T2" fmla="*/ 2 w 8"/>
                  <a:gd name="T3" fmla="*/ 0 h 11"/>
                  <a:gd name="T4" fmla="*/ 6 w 8"/>
                  <a:gd name="T5" fmla="*/ 2 h 11"/>
                  <a:gd name="T6" fmla="*/ 6 w 8"/>
                  <a:gd name="T7" fmla="*/ 4 h 11"/>
                  <a:gd name="T8" fmla="*/ 8 w 8"/>
                  <a:gd name="T9" fmla="*/ 6 h 11"/>
                  <a:gd name="T10" fmla="*/ 6 w 8"/>
                  <a:gd name="T11" fmla="*/ 9 h 11"/>
                  <a:gd name="T12" fmla="*/ 2 w 8"/>
                  <a:gd name="T13" fmla="*/ 11 h 11"/>
                  <a:gd name="T14" fmla="*/ 0 w 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1">
                    <a:moveTo>
                      <a:pt x="0" y="0"/>
                    </a:moveTo>
                    <a:lnTo>
                      <a:pt x="2" y="0"/>
                    </a:lnTo>
                    <a:lnTo>
                      <a:pt x="6" y="2"/>
                    </a:lnTo>
                    <a:lnTo>
                      <a:pt x="6" y="4"/>
                    </a:lnTo>
                    <a:lnTo>
                      <a:pt x="8" y="6"/>
                    </a:lnTo>
                    <a:lnTo>
                      <a:pt x="6" y="9"/>
                    </a:lnTo>
                    <a:lnTo>
                      <a:pt x="2"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0" name="Freeform 443"/>
              <p:cNvSpPr>
                <a:spLocks/>
              </p:cNvSpPr>
              <p:nvPr/>
            </p:nvSpPr>
            <p:spPr bwMode="auto">
              <a:xfrm>
                <a:off x="5087" y="2149"/>
                <a:ext cx="5" cy="5"/>
              </a:xfrm>
              <a:custGeom>
                <a:avLst/>
                <a:gdLst>
                  <a:gd name="T0" fmla="*/ 8 w 9"/>
                  <a:gd name="T1" fmla="*/ 0 h 11"/>
                  <a:gd name="T2" fmla="*/ 9 w 9"/>
                  <a:gd name="T3" fmla="*/ 9 h 11"/>
                  <a:gd name="T4" fmla="*/ 0 w 9"/>
                  <a:gd name="T5" fmla="*/ 11 h 11"/>
                  <a:gd name="T6" fmla="*/ 0 w 9"/>
                  <a:gd name="T7" fmla="*/ 2 h 11"/>
                  <a:gd name="T8" fmla="*/ 8 w 9"/>
                  <a:gd name="T9" fmla="*/ 0 h 11"/>
                </a:gdLst>
                <a:ahLst/>
                <a:cxnLst>
                  <a:cxn ang="0">
                    <a:pos x="T0" y="T1"/>
                  </a:cxn>
                  <a:cxn ang="0">
                    <a:pos x="T2" y="T3"/>
                  </a:cxn>
                  <a:cxn ang="0">
                    <a:pos x="T4" y="T5"/>
                  </a:cxn>
                  <a:cxn ang="0">
                    <a:pos x="T6" y="T7"/>
                  </a:cxn>
                  <a:cxn ang="0">
                    <a:pos x="T8" y="T9"/>
                  </a:cxn>
                </a:cxnLst>
                <a:rect l="0" t="0" r="r" b="b"/>
                <a:pathLst>
                  <a:path w="9" h="11">
                    <a:moveTo>
                      <a:pt x="8" y="0"/>
                    </a:moveTo>
                    <a:lnTo>
                      <a:pt x="9" y="9"/>
                    </a:lnTo>
                    <a:lnTo>
                      <a:pt x="0" y="11"/>
                    </a:lnTo>
                    <a:lnTo>
                      <a:pt x="0" y="2"/>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1" name="Freeform 444"/>
              <p:cNvSpPr>
                <a:spLocks/>
              </p:cNvSpPr>
              <p:nvPr/>
            </p:nvSpPr>
            <p:spPr bwMode="auto">
              <a:xfrm>
                <a:off x="5049" y="1887"/>
                <a:ext cx="4" cy="6"/>
              </a:xfrm>
              <a:custGeom>
                <a:avLst/>
                <a:gdLst>
                  <a:gd name="T0" fmla="*/ 7 w 7"/>
                  <a:gd name="T1" fmla="*/ 0 h 13"/>
                  <a:gd name="T2" fmla="*/ 7 w 7"/>
                  <a:gd name="T3" fmla="*/ 4 h 13"/>
                  <a:gd name="T4" fmla="*/ 7 w 7"/>
                  <a:gd name="T5" fmla="*/ 7 h 13"/>
                  <a:gd name="T6" fmla="*/ 5 w 7"/>
                  <a:gd name="T7" fmla="*/ 9 h 13"/>
                  <a:gd name="T8" fmla="*/ 3 w 7"/>
                  <a:gd name="T9" fmla="*/ 11 h 13"/>
                  <a:gd name="T10" fmla="*/ 0 w 7"/>
                  <a:gd name="T11" fmla="*/ 13 h 13"/>
                  <a:gd name="T12" fmla="*/ 0 w 7"/>
                  <a:gd name="T13" fmla="*/ 7 h 13"/>
                  <a:gd name="T14" fmla="*/ 0 w 7"/>
                  <a:gd name="T15" fmla="*/ 6 h 13"/>
                  <a:gd name="T16" fmla="*/ 1 w 7"/>
                  <a:gd name="T17" fmla="*/ 2 h 13"/>
                  <a:gd name="T18" fmla="*/ 3 w 7"/>
                  <a:gd name="T19" fmla="*/ 0 h 13"/>
                  <a:gd name="T20" fmla="*/ 7 w 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3">
                    <a:moveTo>
                      <a:pt x="7" y="0"/>
                    </a:moveTo>
                    <a:lnTo>
                      <a:pt x="7" y="4"/>
                    </a:lnTo>
                    <a:lnTo>
                      <a:pt x="7" y="7"/>
                    </a:lnTo>
                    <a:lnTo>
                      <a:pt x="5" y="9"/>
                    </a:lnTo>
                    <a:lnTo>
                      <a:pt x="3" y="11"/>
                    </a:lnTo>
                    <a:lnTo>
                      <a:pt x="0" y="13"/>
                    </a:lnTo>
                    <a:lnTo>
                      <a:pt x="0" y="7"/>
                    </a:lnTo>
                    <a:lnTo>
                      <a:pt x="0" y="6"/>
                    </a:lnTo>
                    <a:lnTo>
                      <a:pt x="1" y="2"/>
                    </a:lnTo>
                    <a:lnTo>
                      <a:pt x="3"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2" name="Freeform 445"/>
              <p:cNvSpPr>
                <a:spLocks/>
              </p:cNvSpPr>
              <p:nvPr/>
            </p:nvSpPr>
            <p:spPr bwMode="auto">
              <a:xfrm>
                <a:off x="5084" y="2154"/>
                <a:ext cx="3" cy="4"/>
              </a:xfrm>
              <a:custGeom>
                <a:avLst/>
                <a:gdLst>
                  <a:gd name="T0" fmla="*/ 7 w 7"/>
                  <a:gd name="T1" fmla="*/ 0 h 7"/>
                  <a:gd name="T2" fmla="*/ 7 w 7"/>
                  <a:gd name="T3" fmla="*/ 4 h 7"/>
                  <a:gd name="T4" fmla="*/ 7 w 7"/>
                  <a:gd name="T5" fmla="*/ 6 h 7"/>
                  <a:gd name="T6" fmla="*/ 6 w 7"/>
                  <a:gd name="T7" fmla="*/ 7 h 7"/>
                  <a:gd name="T8" fmla="*/ 4 w 7"/>
                  <a:gd name="T9" fmla="*/ 7 h 7"/>
                  <a:gd name="T10" fmla="*/ 2 w 7"/>
                  <a:gd name="T11" fmla="*/ 6 h 7"/>
                  <a:gd name="T12" fmla="*/ 0 w 7"/>
                  <a:gd name="T13" fmla="*/ 2 h 7"/>
                  <a:gd name="T14" fmla="*/ 7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0"/>
                    </a:moveTo>
                    <a:lnTo>
                      <a:pt x="7" y="4"/>
                    </a:lnTo>
                    <a:lnTo>
                      <a:pt x="7" y="6"/>
                    </a:lnTo>
                    <a:lnTo>
                      <a:pt x="6" y="7"/>
                    </a:lnTo>
                    <a:lnTo>
                      <a:pt x="4" y="7"/>
                    </a:lnTo>
                    <a:lnTo>
                      <a:pt x="2" y="6"/>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3" name="Freeform 446"/>
              <p:cNvSpPr>
                <a:spLocks/>
              </p:cNvSpPr>
              <p:nvPr/>
            </p:nvSpPr>
            <p:spPr bwMode="auto">
              <a:xfrm>
                <a:off x="5038" y="1869"/>
                <a:ext cx="3" cy="3"/>
              </a:xfrm>
              <a:custGeom>
                <a:avLst/>
                <a:gdLst>
                  <a:gd name="T0" fmla="*/ 4 w 7"/>
                  <a:gd name="T1" fmla="*/ 0 h 6"/>
                  <a:gd name="T2" fmla="*/ 6 w 7"/>
                  <a:gd name="T3" fmla="*/ 0 h 6"/>
                  <a:gd name="T4" fmla="*/ 6 w 7"/>
                  <a:gd name="T5" fmla="*/ 2 h 6"/>
                  <a:gd name="T6" fmla="*/ 7 w 7"/>
                  <a:gd name="T7" fmla="*/ 4 h 6"/>
                  <a:gd name="T8" fmla="*/ 6 w 7"/>
                  <a:gd name="T9" fmla="*/ 6 h 6"/>
                  <a:gd name="T10" fmla="*/ 4 w 7"/>
                  <a:gd name="T11" fmla="*/ 6 h 6"/>
                  <a:gd name="T12" fmla="*/ 2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0"/>
                    </a:lnTo>
                    <a:lnTo>
                      <a:pt x="6" y="2"/>
                    </a:lnTo>
                    <a:lnTo>
                      <a:pt x="7" y="4"/>
                    </a:lnTo>
                    <a:lnTo>
                      <a:pt x="6" y="6"/>
                    </a:lnTo>
                    <a:lnTo>
                      <a:pt x="4" y="6"/>
                    </a:lnTo>
                    <a:lnTo>
                      <a:pt x="2"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4" name="Freeform 447"/>
              <p:cNvSpPr>
                <a:spLocks/>
              </p:cNvSpPr>
              <p:nvPr/>
            </p:nvSpPr>
            <p:spPr bwMode="auto">
              <a:xfrm>
                <a:off x="5040" y="1885"/>
                <a:ext cx="2" cy="5"/>
              </a:xfrm>
              <a:custGeom>
                <a:avLst/>
                <a:gdLst>
                  <a:gd name="T0" fmla="*/ 3 w 3"/>
                  <a:gd name="T1" fmla="*/ 0 h 9"/>
                  <a:gd name="T2" fmla="*/ 3 w 3"/>
                  <a:gd name="T3" fmla="*/ 1 h 9"/>
                  <a:gd name="T4" fmla="*/ 3 w 3"/>
                  <a:gd name="T5" fmla="*/ 3 h 9"/>
                  <a:gd name="T6" fmla="*/ 3 w 3"/>
                  <a:gd name="T7" fmla="*/ 5 h 9"/>
                  <a:gd name="T8" fmla="*/ 0 w 3"/>
                  <a:gd name="T9" fmla="*/ 9 h 9"/>
                  <a:gd name="T10" fmla="*/ 0 w 3"/>
                  <a:gd name="T11" fmla="*/ 5 h 9"/>
                  <a:gd name="T12" fmla="*/ 0 w 3"/>
                  <a:gd name="T13" fmla="*/ 1 h 9"/>
                  <a:gd name="T14" fmla="*/ 1 w 3"/>
                  <a:gd name="T15" fmla="*/ 0 h 9"/>
                  <a:gd name="T16" fmla="*/ 3 w 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3" y="0"/>
                    </a:moveTo>
                    <a:lnTo>
                      <a:pt x="3" y="1"/>
                    </a:lnTo>
                    <a:lnTo>
                      <a:pt x="3" y="3"/>
                    </a:lnTo>
                    <a:lnTo>
                      <a:pt x="3" y="5"/>
                    </a:lnTo>
                    <a:lnTo>
                      <a:pt x="0" y="9"/>
                    </a:lnTo>
                    <a:lnTo>
                      <a:pt x="0" y="5"/>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5" name="Freeform 448"/>
              <p:cNvSpPr>
                <a:spLocks/>
              </p:cNvSpPr>
              <p:nvPr/>
            </p:nvSpPr>
            <p:spPr bwMode="auto">
              <a:xfrm>
                <a:off x="5002" y="1856"/>
                <a:ext cx="36" cy="13"/>
              </a:xfrm>
              <a:custGeom>
                <a:avLst/>
                <a:gdLst>
                  <a:gd name="T0" fmla="*/ 38 w 70"/>
                  <a:gd name="T1" fmla="*/ 0 h 25"/>
                  <a:gd name="T2" fmla="*/ 54 w 70"/>
                  <a:gd name="T3" fmla="*/ 4 h 25"/>
                  <a:gd name="T4" fmla="*/ 65 w 70"/>
                  <a:gd name="T5" fmla="*/ 13 h 25"/>
                  <a:gd name="T6" fmla="*/ 70 w 70"/>
                  <a:gd name="T7" fmla="*/ 25 h 25"/>
                  <a:gd name="T8" fmla="*/ 49 w 70"/>
                  <a:gd name="T9" fmla="*/ 22 h 25"/>
                  <a:gd name="T10" fmla="*/ 31 w 70"/>
                  <a:gd name="T11" fmla="*/ 20 h 25"/>
                  <a:gd name="T12" fmla="*/ 14 w 70"/>
                  <a:gd name="T13" fmla="*/ 20 h 25"/>
                  <a:gd name="T14" fmla="*/ 0 w 70"/>
                  <a:gd name="T15" fmla="*/ 18 h 25"/>
                  <a:gd name="T16" fmla="*/ 9 w 70"/>
                  <a:gd name="T17" fmla="*/ 5 h 25"/>
                  <a:gd name="T18" fmla="*/ 23 w 70"/>
                  <a:gd name="T19" fmla="*/ 0 h 25"/>
                  <a:gd name="T20" fmla="*/ 38 w 70"/>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25">
                    <a:moveTo>
                      <a:pt x="38" y="0"/>
                    </a:moveTo>
                    <a:lnTo>
                      <a:pt x="54" y="4"/>
                    </a:lnTo>
                    <a:lnTo>
                      <a:pt x="65" y="13"/>
                    </a:lnTo>
                    <a:lnTo>
                      <a:pt x="70" y="25"/>
                    </a:lnTo>
                    <a:lnTo>
                      <a:pt x="49" y="22"/>
                    </a:lnTo>
                    <a:lnTo>
                      <a:pt x="31" y="20"/>
                    </a:lnTo>
                    <a:lnTo>
                      <a:pt x="14" y="20"/>
                    </a:lnTo>
                    <a:lnTo>
                      <a:pt x="0" y="18"/>
                    </a:lnTo>
                    <a:lnTo>
                      <a:pt x="9" y="5"/>
                    </a:lnTo>
                    <a:lnTo>
                      <a:pt x="23" y="0"/>
                    </a:lnTo>
                    <a:lnTo>
                      <a:pt x="3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6" name="Freeform 449"/>
              <p:cNvSpPr>
                <a:spLocks/>
              </p:cNvSpPr>
              <p:nvPr/>
            </p:nvSpPr>
            <p:spPr bwMode="auto">
              <a:xfrm>
                <a:off x="5085" y="2360"/>
                <a:ext cx="17" cy="9"/>
              </a:xfrm>
              <a:custGeom>
                <a:avLst/>
                <a:gdLst>
                  <a:gd name="T0" fmla="*/ 20 w 34"/>
                  <a:gd name="T1" fmla="*/ 0 h 18"/>
                  <a:gd name="T2" fmla="*/ 34 w 34"/>
                  <a:gd name="T3" fmla="*/ 5 h 18"/>
                  <a:gd name="T4" fmla="*/ 32 w 34"/>
                  <a:gd name="T5" fmla="*/ 16 h 18"/>
                  <a:gd name="T6" fmla="*/ 29 w 34"/>
                  <a:gd name="T7" fmla="*/ 18 h 18"/>
                  <a:gd name="T8" fmla="*/ 22 w 34"/>
                  <a:gd name="T9" fmla="*/ 16 h 18"/>
                  <a:gd name="T10" fmla="*/ 16 w 34"/>
                  <a:gd name="T11" fmla="*/ 10 h 18"/>
                  <a:gd name="T12" fmla="*/ 9 w 34"/>
                  <a:gd name="T13" fmla="*/ 9 h 18"/>
                  <a:gd name="T14" fmla="*/ 0 w 34"/>
                  <a:gd name="T15" fmla="*/ 10 h 18"/>
                  <a:gd name="T16" fmla="*/ 0 w 34"/>
                  <a:gd name="T17" fmla="*/ 1 h 18"/>
                  <a:gd name="T18" fmla="*/ 20 w 34"/>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8">
                    <a:moveTo>
                      <a:pt x="20" y="0"/>
                    </a:moveTo>
                    <a:lnTo>
                      <a:pt x="34" y="5"/>
                    </a:lnTo>
                    <a:lnTo>
                      <a:pt x="32" y="16"/>
                    </a:lnTo>
                    <a:lnTo>
                      <a:pt x="29" y="18"/>
                    </a:lnTo>
                    <a:lnTo>
                      <a:pt x="22" y="16"/>
                    </a:lnTo>
                    <a:lnTo>
                      <a:pt x="16" y="10"/>
                    </a:lnTo>
                    <a:lnTo>
                      <a:pt x="9" y="9"/>
                    </a:lnTo>
                    <a:lnTo>
                      <a:pt x="0" y="10"/>
                    </a:lnTo>
                    <a:lnTo>
                      <a:pt x="0" y="1"/>
                    </a:lnTo>
                    <a:lnTo>
                      <a:pt x="2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7" name="Freeform 450"/>
              <p:cNvSpPr>
                <a:spLocks/>
              </p:cNvSpPr>
              <p:nvPr/>
            </p:nvSpPr>
            <p:spPr bwMode="auto">
              <a:xfrm>
                <a:off x="5067" y="2231"/>
                <a:ext cx="5" cy="4"/>
              </a:xfrm>
              <a:custGeom>
                <a:avLst/>
                <a:gdLst>
                  <a:gd name="T0" fmla="*/ 9 w 9"/>
                  <a:gd name="T1" fmla="*/ 0 h 9"/>
                  <a:gd name="T2" fmla="*/ 9 w 9"/>
                  <a:gd name="T3" fmla="*/ 3 h 9"/>
                  <a:gd name="T4" fmla="*/ 7 w 9"/>
                  <a:gd name="T5" fmla="*/ 5 h 9"/>
                  <a:gd name="T6" fmla="*/ 5 w 9"/>
                  <a:gd name="T7" fmla="*/ 7 h 9"/>
                  <a:gd name="T8" fmla="*/ 3 w 9"/>
                  <a:gd name="T9" fmla="*/ 9 h 9"/>
                  <a:gd name="T10" fmla="*/ 2 w 9"/>
                  <a:gd name="T11" fmla="*/ 7 h 9"/>
                  <a:gd name="T12" fmla="*/ 0 w 9"/>
                  <a:gd name="T13" fmla="*/ 1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3"/>
                    </a:lnTo>
                    <a:lnTo>
                      <a:pt x="7" y="5"/>
                    </a:lnTo>
                    <a:lnTo>
                      <a:pt x="5" y="7"/>
                    </a:lnTo>
                    <a:lnTo>
                      <a:pt x="3" y="9"/>
                    </a:lnTo>
                    <a:lnTo>
                      <a:pt x="2" y="7"/>
                    </a:lnTo>
                    <a:lnTo>
                      <a:pt x="0" y="1"/>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8" name="Freeform 451"/>
              <p:cNvSpPr>
                <a:spLocks/>
              </p:cNvSpPr>
              <p:nvPr/>
            </p:nvSpPr>
            <p:spPr bwMode="auto">
              <a:xfrm>
                <a:off x="5081" y="2365"/>
                <a:ext cx="4" cy="5"/>
              </a:xfrm>
              <a:custGeom>
                <a:avLst/>
                <a:gdLst>
                  <a:gd name="T0" fmla="*/ 7 w 7"/>
                  <a:gd name="T1" fmla="*/ 0 h 9"/>
                  <a:gd name="T2" fmla="*/ 7 w 7"/>
                  <a:gd name="T3" fmla="*/ 4 h 9"/>
                  <a:gd name="T4" fmla="*/ 7 w 7"/>
                  <a:gd name="T5" fmla="*/ 8 h 9"/>
                  <a:gd name="T6" fmla="*/ 5 w 7"/>
                  <a:gd name="T7" fmla="*/ 8 h 9"/>
                  <a:gd name="T8" fmla="*/ 3 w 7"/>
                  <a:gd name="T9" fmla="*/ 9 h 9"/>
                  <a:gd name="T10" fmla="*/ 2 w 7"/>
                  <a:gd name="T11" fmla="*/ 8 h 9"/>
                  <a:gd name="T12" fmla="*/ 0 w 7"/>
                  <a:gd name="T13" fmla="*/ 2 h 9"/>
                  <a:gd name="T14" fmla="*/ 7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7" y="0"/>
                    </a:moveTo>
                    <a:lnTo>
                      <a:pt x="7" y="4"/>
                    </a:lnTo>
                    <a:lnTo>
                      <a:pt x="7" y="8"/>
                    </a:lnTo>
                    <a:lnTo>
                      <a:pt x="5" y="8"/>
                    </a:lnTo>
                    <a:lnTo>
                      <a:pt x="3" y="9"/>
                    </a:lnTo>
                    <a:lnTo>
                      <a:pt x="2" y="8"/>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9" name="Freeform 452"/>
              <p:cNvSpPr>
                <a:spLocks/>
              </p:cNvSpPr>
              <p:nvPr/>
            </p:nvSpPr>
            <p:spPr bwMode="auto">
              <a:xfrm>
                <a:off x="5045" y="2125"/>
                <a:ext cx="4" cy="4"/>
              </a:xfrm>
              <a:custGeom>
                <a:avLst/>
                <a:gdLst>
                  <a:gd name="T0" fmla="*/ 9 w 9"/>
                  <a:gd name="T1" fmla="*/ 0 h 7"/>
                  <a:gd name="T2" fmla="*/ 9 w 9"/>
                  <a:gd name="T3" fmla="*/ 1 h 7"/>
                  <a:gd name="T4" fmla="*/ 7 w 9"/>
                  <a:gd name="T5" fmla="*/ 5 h 7"/>
                  <a:gd name="T6" fmla="*/ 5 w 9"/>
                  <a:gd name="T7" fmla="*/ 7 h 7"/>
                  <a:gd name="T8" fmla="*/ 3 w 9"/>
                  <a:gd name="T9" fmla="*/ 7 h 7"/>
                  <a:gd name="T10" fmla="*/ 1 w 9"/>
                  <a:gd name="T11" fmla="*/ 5 h 7"/>
                  <a:gd name="T12" fmla="*/ 0 w 9"/>
                  <a:gd name="T13" fmla="*/ 0 h 7"/>
                  <a:gd name="T14" fmla="*/ 9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9" y="0"/>
                    </a:moveTo>
                    <a:lnTo>
                      <a:pt x="9" y="1"/>
                    </a:lnTo>
                    <a:lnTo>
                      <a:pt x="7" y="5"/>
                    </a:lnTo>
                    <a:lnTo>
                      <a:pt x="5" y="7"/>
                    </a:lnTo>
                    <a:lnTo>
                      <a:pt x="3" y="7"/>
                    </a:lnTo>
                    <a:lnTo>
                      <a:pt x="1" y="5"/>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0" name="Freeform 453"/>
              <p:cNvSpPr>
                <a:spLocks/>
              </p:cNvSpPr>
              <p:nvPr/>
            </p:nvSpPr>
            <p:spPr bwMode="auto">
              <a:xfrm>
                <a:off x="5048" y="2137"/>
                <a:ext cx="3" cy="5"/>
              </a:xfrm>
              <a:custGeom>
                <a:avLst/>
                <a:gdLst>
                  <a:gd name="T0" fmla="*/ 4 w 7"/>
                  <a:gd name="T1" fmla="*/ 0 h 9"/>
                  <a:gd name="T2" fmla="*/ 5 w 7"/>
                  <a:gd name="T3" fmla="*/ 2 h 9"/>
                  <a:gd name="T4" fmla="*/ 7 w 7"/>
                  <a:gd name="T5" fmla="*/ 7 h 9"/>
                  <a:gd name="T6" fmla="*/ 0 w 7"/>
                  <a:gd name="T7" fmla="*/ 9 h 9"/>
                  <a:gd name="T8" fmla="*/ 0 w 7"/>
                  <a:gd name="T9" fmla="*/ 5 h 9"/>
                  <a:gd name="T10" fmla="*/ 0 w 7"/>
                  <a:gd name="T11" fmla="*/ 4 h 9"/>
                  <a:gd name="T12" fmla="*/ 2 w 7"/>
                  <a:gd name="T13" fmla="*/ 2 h 9"/>
                  <a:gd name="T14" fmla="*/ 4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4" y="0"/>
                    </a:moveTo>
                    <a:lnTo>
                      <a:pt x="5" y="2"/>
                    </a:lnTo>
                    <a:lnTo>
                      <a:pt x="7" y="7"/>
                    </a:lnTo>
                    <a:lnTo>
                      <a:pt x="0" y="9"/>
                    </a:lnTo>
                    <a:lnTo>
                      <a:pt x="0" y="5"/>
                    </a:lnTo>
                    <a:lnTo>
                      <a:pt x="0" y="4"/>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1" name="Freeform 454"/>
              <p:cNvSpPr>
                <a:spLocks/>
              </p:cNvSpPr>
              <p:nvPr/>
            </p:nvSpPr>
            <p:spPr bwMode="auto">
              <a:xfrm>
                <a:off x="5043" y="2239"/>
                <a:ext cx="13" cy="13"/>
              </a:xfrm>
              <a:custGeom>
                <a:avLst/>
                <a:gdLst>
                  <a:gd name="T0" fmla="*/ 20 w 25"/>
                  <a:gd name="T1" fmla="*/ 0 h 25"/>
                  <a:gd name="T2" fmla="*/ 25 w 25"/>
                  <a:gd name="T3" fmla="*/ 2 h 25"/>
                  <a:gd name="T4" fmla="*/ 25 w 25"/>
                  <a:gd name="T5" fmla="*/ 5 h 25"/>
                  <a:gd name="T6" fmla="*/ 23 w 25"/>
                  <a:gd name="T7" fmla="*/ 9 h 25"/>
                  <a:gd name="T8" fmla="*/ 22 w 25"/>
                  <a:gd name="T9" fmla="*/ 12 h 25"/>
                  <a:gd name="T10" fmla="*/ 20 w 25"/>
                  <a:gd name="T11" fmla="*/ 14 h 25"/>
                  <a:gd name="T12" fmla="*/ 16 w 25"/>
                  <a:gd name="T13" fmla="*/ 16 h 25"/>
                  <a:gd name="T14" fmla="*/ 14 w 25"/>
                  <a:gd name="T15" fmla="*/ 18 h 25"/>
                  <a:gd name="T16" fmla="*/ 13 w 25"/>
                  <a:gd name="T17" fmla="*/ 22 h 25"/>
                  <a:gd name="T18" fmla="*/ 11 w 25"/>
                  <a:gd name="T19" fmla="*/ 25 h 25"/>
                  <a:gd name="T20" fmla="*/ 5 w 25"/>
                  <a:gd name="T21" fmla="*/ 25 h 25"/>
                  <a:gd name="T22" fmla="*/ 2 w 25"/>
                  <a:gd name="T23" fmla="*/ 23 h 25"/>
                  <a:gd name="T24" fmla="*/ 0 w 25"/>
                  <a:gd name="T25" fmla="*/ 20 h 25"/>
                  <a:gd name="T26" fmla="*/ 0 w 25"/>
                  <a:gd name="T27" fmla="*/ 18 h 25"/>
                  <a:gd name="T28" fmla="*/ 0 w 25"/>
                  <a:gd name="T29" fmla="*/ 14 h 25"/>
                  <a:gd name="T30" fmla="*/ 2 w 25"/>
                  <a:gd name="T31" fmla="*/ 11 h 25"/>
                  <a:gd name="T32" fmla="*/ 5 w 25"/>
                  <a:gd name="T33" fmla="*/ 7 h 25"/>
                  <a:gd name="T34" fmla="*/ 7 w 25"/>
                  <a:gd name="T35" fmla="*/ 3 h 25"/>
                  <a:gd name="T36" fmla="*/ 11 w 25"/>
                  <a:gd name="T37" fmla="*/ 2 h 25"/>
                  <a:gd name="T38" fmla="*/ 16 w 25"/>
                  <a:gd name="T39" fmla="*/ 0 h 25"/>
                  <a:gd name="T40" fmla="*/ 2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0" y="0"/>
                    </a:moveTo>
                    <a:lnTo>
                      <a:pt x="25" y="2"/>
                    </a:lnTo>
                    <a:lnTo>
                      <a:pt x="25" y="5"/>
                    </a:lnTo>
                    <a:lnTo>
                      <a:pt x="23" y="9"/>
                    </a:lnTo>
                    <a:lnTo>
                      <a:pt x="22" y="12"/>
                    </a:lnTo>
                    <a:lnTo>
                      <a:pt x="20" y="14"/>
                    </a:lnTo>
                    <a:lnTo>
                      <a:pt x="16" y="16"/>
                    </a:lnTo>
                    <a:lnTo>
                      <a:pt x="14" y="18"/>
                    </a:lnTo>
                    <a:lnTo>
                      <a:pt x="13" y="22"/>
                    </a:lnTo>
                    <a:lnTo>
                      <a:pt x="11" y="25"/>
                    </a:lnTo>
                    <a:lnTo>
                      <a:pt x="5" y="25"/>
                    </a:lnTo>
                    <a:lnTo>
                      <a:pt x="2" y="23"/>
                    </a:lnTo>
                    <a:lnTo>
                      <a:pt x="0" y="20"/>
                    </a:lnTo>
                    <a:lnTo>
                      <a:pt x="0" y="18"/>
                    </a:lnTo>
                    <a:lnTo>
                      <a:pt x="0" y="14"/>
                    </a:lnTo>
                    <a:lnTo>
                      <a:pt x="2" y="11"/>
                    </a:lnTo>
                    <a:lnTo>
                      <a:pt x="5" y="7"/>
                    </a:lnTo>
                    <a:lnTo>
                      <a:pt x="7" y="3"/>
                    </a:lnTo>
                    <a:lnTo>
                      <a:pt x="11" y="2"/>
                    </a:lnTo>
                    <a:lnTo>
                      <a:pt x="16" y="0"/>
                    </a:lnTo>
                    <a:lnTo>
                      <a:pt x="2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2" name="Freeform 455"/>
              <p:cNvSpPr>
                <a:spLocks/>
              </p:cNvSpPr>
              <p:nvPr/>
            </p:nvSpPr>
            <p:spPr bwMode="auto">
              <a:xfrm>
                <a:off x="5035" y="2135"/>
                <a:ext cx="3" cy="3"/>
              </a:xfrm>
              <a:custGeom>
                <a:avLst/>
                <a:gdLst>
                  <a:gd name="T0" fmla="*/ 2 w 5"/>
                  <a:gd name="T1" fmla="*/ 0 h 6"/>
                  <a:gd name="T2" fmla="*/ 3 w 5"/>
                  <a:gd name="T3" fmla="*/ 2 h 6"/>
                  <a:gd name="T4" fmla="*/ 5 w 5"/>
                  <a:gd name="T5" fmla="*/ 6 h 6"/>
                  <a:gd name="T6" fmla="*/ 3 w 5"/>
                  <a:gd name="T7" fmla="*/ 6 h 6"/>
                  <a:gd name="T8" fmla="*/ 2 w 5"/>
                  <a:gd name="T9" fmla="*/ 4 h 6"/>
                  <a:gd name="T10" fmla="*/ 0 w 5"/>
                  <a:gd name="T11" fmla="*/ 2 h 6"/>
                  <a:gd name="T12" fmla="*/ 0 w 5"/>
                  <a:gd name="T13" fmla="*/ 0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3" y="2"/>
                    </a:lnTo>
                    <a:lnTo>
                      <a:pt x="5" y="6"/>
                    </a:lnTo>
                    <a:lnTo>
                      <a:pt x="3" y="6"/>
                    </a:lnTo>
                    <a:lnTo>
                      <a:pt x="2" y="4"/>
                    </a:lnTo>
                    <a:lnTo>
                      <a:pt x="0" y="2"/>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3" name="Freeform 456"/>
              <p:cNvSpPr>
                <a:spLocks/>
              </p:cNvSpPr>
              <p:nvPr/>
            </p:nvSpPr>
            <p:spPr bwMode="auto">
              <a:xfrm>
                <a:off x="5048" y="2230"/>
                <a:ext cx="2" cy="4"/>
              </a:xfrm>
              <a:custGeom>
                <a:avLst/>
                <a:gdLst>
                  <a:gd name="T0" fmla="*/ 5 w 5"/>
                  <a:gd name="T1" fmla="*/ 0 h 9"/>
                  <a:gd name="T2" fmla="*/ 5 w 5"/>
                  <a:gd name="T3" fmla="*/ 3 h 9"/>
                  <a:gd name="T4" fmla="*/ 4 w 5"/>
                  <a:gd name="T5" fmla="*/ 7 h 9"/>
                  <a:gd name="T6" fmla="*/ 4 w 5"/>
                  <a:gd name="T7" fmla="*/ 9 h 9"/>
                  <a:gd name="T8" fmla="*/ 2 w 5"/>
                  <a:gd name="T9" fmla="*/ 9 h 9"/>
                  <a:gd name="T10" fmla="*/ 0 w 5"/>
                  <a:gd name="T11" fmla="*/ 7 h 9"/>
                  <a:gd name="T12" fmla="*/ 0 w 5"/>
                  <a:gd name="T13" fmla="*/ 5 h 9"/>
                  <a:gd name="T14" fmla="*/ 2 w 5"/>
                  <a:gd name="T15" fmla="*/ 3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3"/>
                    </a:lnTo>
                    <a:lnTo>
                      <a:pt x="4" y="7"/>
                    </a:lnTo>
                    <a:lnTo>
                      <a:pt x="4" y="9"/>
                    </a:lnTo>
                    <a:lnTo>
                      <a:pt x="2" y="9"/>
                    </a:lnTo>
                    <a:lnTo>
                      <a:pt x="0"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4" name="Freeform 457"/>
              <p:cNvSpPr>
                <a:spLocks/>
              </p:cNvSpPr>
              <p:nvPr/>
            </p:nvSpPr>
            <p:spPr bwMode="auto">
              <a:xfrm>
                <a:off x="5034" y="2234"/>
                <a:ext cx="2" cy="5"/>
              </a:xfrm>
              <a:custGeom>
                <a:avLst/>
                <a:gdLst>
                  <a:gd name="T0" fmla="*/ 4 w 4"/>
                  <a:gd name="T1" fmla="*/ 0 h 9"/>
                  <a:gd name="T2" fmla="*/ 4 w 4"/>
                  <a:gd name="T3" fmla="*/ 2 h 9"/>
                  <a:gd name="T4" fmla="*/ 4 w 4"/>
                  <a:gd name="T5" fmla="*/ 3 h 9"/>
                  <a:gd name="T6" fmla="*/ 4 w 4"/>
                  <a:gd name="T7" fmla="*/ 5 h 9"/>
                  <a:gd name="T8" fmla="*/ 0 w 4"/>
                  <a:gd name="T9" fmla="*/ 9 h 9"/>
                  <a:gd name="T10" fmla="*/ 0 w 4"/>
                  <a:gd name="T11" fmla="*/ 3 h 9"/>
                  <a:gd name="T12" fmla="*/ 0 w 4"/>
                  <a:gd name="T13" fmla="*/ 2 h 9"/>
                  <a:gd name="T14" fmla="*/ 2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2"/>
                    </a:lnTo>
                    <a:lnTo>
                      <a:pt x="4" y="3"/>
                    </a:lnTo>
                    <a:lnTo>
                      <a:pt x="4" y="5"/>
                    </a:lnTo>
                    <a:lnTo>
                      <a:pt x="0" y="9"/>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5" name="Freeform 458"/>
              <p:cNvSpPr>
                <a:spLocks/>
              </p:cNvSpPr>
              <p:nvPr/>
            </p:nvSpPr>
            <p:spPr bwMode="auto">
              <a:xfrm>
                <a:off x="5029" y="2364"/>
                <a:ext cx="8" cy="8"/>
              </a:xfrm>
              <a:custGeom>
                <a:avLst/>
                <a:gdLst>
                  <a:gd name="T0" fmla="*/ 11 w 16"/>
                  <a:gd name="T1" fmla="*/ 0 h 14"/>
                  <a:gd name="T2" fmla="*/ 15 w 16"/>
                  <a:gd name="T3" fmla="*/ 0 h 14"/>
                  <a:gd name="T4" fmla="*/ 16 w 16"/>
                  <a:gd name="T5" fmla="*/ 1 h 14"/>
                  <a:gd name="T6" fmla="*/ 16 w 16"/>
                  <a:gd name="T7" fmla="*/ 3 h 14"/>
                  <a:gd name="T8" fmla="*/ 16 w 16"/>
                  <a:gd name="T9" fmla="*/ 5 h 14"/>
                  <a:gd name="T10" fmla="*/ 16 w 16"/>
                  <a:gd name="T11" fmla="*/ 7 h 14"/>
                  <a:gd name="T12" fmla="*/ 15 w 16"/>
                  <a:gd name="T13" fmla="*/ 9 h 14"/>
                  <a:gd name="T14" fmla="*/ 13 w 16"/>
                  <a:gd name="T15" fmla="*/ 10 h 14"/>
                  <a:gd name="T16" fmla="*/ 11 w 16"/>
                  <a:gd name="T17" fmla="*/ 12 h 14"/>
                  <a:gd name="T18" fmla="*/ 9 w 16"/>
                  <a:gd name="T19" fmla="*/ 14 h 14"/>
                  <a:gd name="T20" fmla="*/ 6 w 16"/>
                  <a:gd name="T21" fmla="*/ 12 h 14"/>
                  <a:gd name="T22" fmla="*/ 4 w 16"/>
                  <a:gd name="T23" fmla="*/ 10 h 14"/>
                  <a:gd name="T24" fmla="*/ 2 w 16"/>
                  <a:gd name="T25" fmla="*/ 9 h 14"/>
                  <a:gd name="T26" fmla="*/ 0 w 16"/>
                  <a:gd name="T27" fmla="*/ 3 h 14"/>
                  <a:gd name="T28" fmla="*/ 7 w 16"/>
                  <a:gd name="T29" fmla="*/ 0 h 14"/>
                  <a:gd name="T30" fmla="*/ 11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11" y="0"/>
                    </a:moveTo>
                    <a:lnTo>
                      <a:pt x="15" y="0"/>
                    </a:lnTo>
                    <a:lnTo>
                      <a:pt x="16" y="1"/>
                    </a:lnTo>
                    <a:lnTo>
                      <a:pt x="16" y="3"/>
                    </a:lnTo>
                    <a:lnTo>
                      <a:pt x="16" y="5"/>
                    </a:lnTo>
                    <a:lnTo>
                      <a:pt x="16" y="7"/>
                    </a:lnTo>
                    <a:lnTo>
                      <a:pt x="15" y="9"/>
                    </a:lnTo>
                    <a:lnTo>
                      <a:pt x="13" y="10"/>
                    </a:lnTo>
                    <a:lnTo>
                      <a:pt x="11" y="12"/>
                    </a:lnTo>
                    <a:lnTo>
                      <a:pt x="9" y="14"/>
                    </a:lnTo>
                    <a:lnTo>
                      <a:pt x="6" y="12"/>
                    </a:lnTo>
                    <a:lnTo>
                      <a:pt x="4" y="10"/>
                    </a:lnTo>
                    <a:lnTo>
                      <a:pt x="2" y="9"/>
                    </a:lnTo>
                    <a:lnTo>
                      <a:pt x="0" y="3"/>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6" name="Freeform 459"/>
              <p:cNvSpPr>
                <a:spLocks/>
              </p:cNvSpPr>
              <p:nvPr/>
            </p:nvSpPr>
            <p:spPr bwMode="auto">
              <a:xfrm>
                <a:off x="4990" y="2236"/>
                <a:ext cx="1" cy="2"/>
              </a:xfrm>
              <a:custGeom>
                <a:avLst/>
                <a:gdLst>
                  <a:gd name="T0" fmla="*/ 1 w 1"/>
                  <a:gd name="T1" fmla="*/ 0 h 4"/>
                  <a:gd name="T2" fmla="*/ 1 w 1"/>
                  <a:gd name="T3" fmla="*/ 0 h 4"/>
                  <a:gd name="T4" fmla="*/ 0 w 1"/>
                  <a:gd name="T5" fmla="*/ 2 h 4"/>
                  <a:gd name="T6" fmla="*/ 0 w 1"/>
                  <a:gd name="T7" fmla="*/ 4 h 4"/>
                  <a:gd name="T8" fmla="*/ 0 w 1"/>
                  <a:gd name="T9" fmla="*/ 2 h 4"/>
                  <a:gd name="T10" fmla="*/ 0 w 1"/>
                  <a:gd name="T11" fmla="*/ 2 h 4"/>
                  <a:gd name="T12" fmla="*/ 1 w 1"/>
                  <a:gd name="T13" fmla="*/ 0 h 4"/>
                  <a:gd name="T14" fmla="*/ 1 w 1"/>
                  <a:gd name="T15" fmla="*/ 0 h 4"/>
                  <a:gd name="T16" fmla="*/ 1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1" y="0"/>
                    </a:moveTo>
                    <a:lnTo>
                      <a:pt x="1" y="0"/>
                    </a:lnTo>
                    <a:lnTo>
                      <a:pt x="0" y="2"/>
                    </a:lnTo>
                    <a:lnTo>
                      <a:pt x="0" y="4"/>
                    </a:lnTo>
                    <a:lnTo>
                      <a:pt x="0" y="2"/>
                    </a:lnTo>
                    <a:lnTo>
                      <a:pt x="0" y="2"/>
                    </a:lnTo>
                    <a:lnTo>
                      <a:pt x="1" y="0"/>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7" name="Freeform 460"/>
              <p:cNvSpPr>
                <a:spLocks/>
              </p:cNvSpPr>
              <p:nvPr/>
            </p:nvSpPr>
            <p:spPr bwMode="auto">
              <a:xfrm>
                <a:off x="4974" y="2232"/>
                <a:ext cx="13" cy="11"/>
              </a:xfrm>
              <a:custGeom>
                <a:avLst/>
                <a:gdLst>
                  <a:gd name="T0" fmla="*/ 24 w 27"/>
                  <a:gd name="T1" fmla="*/ 0 h 24"/>
                  <a:gd name="T2" fmla="*/ 25 w 27"/>
                  <a:gd name="T3" fmla="*/ 9 h 24"/>
                  <a:gd name="T4" fmla="*/ 27 w 27"/>
                  <a:gd name="T5" fmla="*/ 15 h 24"/>
                  <a:gd name="T6" fmla="*/ 25 w 27"/>
                  <a:gd name="T7" fmla="*/ 18 h 24"/>
                  <a:gd name="T8" fmla="*/ 24 w 27"/>
                  <a:gd name="T9" fmla="*/ 20 h 24"/>
                  <a:gd name="T10" fmla="*/ 22 w 27"/>
                  <a:gd name="T11" fmla="*/ 22 h 24"/>
                  <a:gd name="T12" fmla="*/ 20 w 27"/>
                  <a:gd name="T13" fmla="*/ 24 h 24"/>
                  <a:gd name="T14" fmla="*/ 16 w 27"/>
                  <a:gd name="T15" fmla="*/ 22 h 24"/>
                  <a:gd name="T16" fmla="*/ 13 w 27"/>
                  <a:gd name="T17" fmla="*/ 22 h 24"/>
                  <a:gd name="T18" fmla="*/ 9 w 27"/>
                  <a:gd name="T19" fmla="*/ 20 h 24"/>
                  <a:gd name="T20" fmla="*/ 6 w 27"/>
                  <a:gd name="T21" fmla="*/ 18 h 24"/>
                  <a:gd name="T22" fmla="*/ 2 w 27"/>
                  <a:gd name="T23" fmla="*/ 18 h 24"/>
                  <a:gd name="T24" fmla="*/ 0 w 27"/>
                  <a:gd name="T25" fmla="*/ 17 h 24"/>
                  <a:gd name="T26" fmla="*/ 2 w 27"/>
                  <a:gd name="T27" fmla="*/ 11 h 24"/>
                  <a:gd name="T28" fmla="*/ 4 w 27"/>
                  <a:gd name="T29" fmla="*/ 9 h 24"/>
                  <a:gd name="T30" fmla="*/ 7 w 27"/>
                  <a:gd name="T31" fmla="*/ 6 h 24"/>
                  <a:gd name="T32" fmla="*/ 11 w 27"/>
                  <a:gd name="T33" fmla="*/ 4 h 24"/>
                  <a:gd name="T34" fmla="*/ 15 w 27"/>
                  <a:gd name="T35" fmla="*/ 4 h 24"/>
                  <a:gd name="T36" fmla="*/ 20 w 27"/>
                  <a:gd name="T37" fmla="*/ 2 h 24"/>
                  <a:gd name="T38" fmla="*/ 24 w 27"/>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24">
                    <a:moveTo>
                      <a:pt x="24" y="0"/>
                    </a:moveTo>
                    <a:lnTo>
                      <a:pt x="25" y="9"/>
                    </a:lnTo>
                    <a:lnTo>
                      <a:pt x="27" y="15"/>
                    </a:lnTo>
                    <a:lnTo>
                      <a:pt x="25" y="18"/>
                    </a:lnTo>
                    <a:lnTo>
                      <a:pt x="24" y="20"/>
                    </a:lnTo>
                    <a:lnTo>
                      <a:pt x="22" y="22"/>
                    </a:lnTo>
                    <a:lnTo>
                      <a:pt x="20" y="24"/>
                    </a:lnTo>
                    <a:lnTo>
                      <a:pt x="16" y="22"/>
                    </a:lnTo>
                    <a:lnTo>
                      <a:pt x="13" y="22"/>
                    </a:lnTo>
                    <a:lnTo>
                      <a:pt x="9" y="20"/>
                    </a:lnTo>
                    <a:lnTo>
                      <a:pt x="6" y="18"/>
                    </a:lnTo>
                    <a:lnTo>
                      <a:pt x="2" y="18"/>
                    </a:lnTo>
                    <a:lnTo>
                      <a:pt x="0" y="17"/>
                    </a:lnTo>
                    <a:lnTo>
                      <a:pt x="2" y="11"/>
                    </a:lnTo>
                    <a:lnTo>
                      <a:pt x="4" y="9"/>
                    </a:lnTo>
                    <a:lnTo>
                      <a:pt x="7" y="6"/>
                    </a:lnTo>
                    <a:lnTo>
                      <a:pt x="11" y="4"/>
                    </a:lnTo>
                    <a:lnTo>
                      <a:pt x="15" y="4"/>
                    </a:lnTo>
                    <a:lnTo>
                      <a:pt x="20" y="2"/>
                    </a:lnTo>
                    <a:lnTo>
                      <a:pt x="2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8" name="Freeform 461"/>
              <p:cNvSpPr>
                <a:spLocks/>
              </p:cNvSpPr>
              <p:nvPr/>
            </p:nvSpPr>
            <p:spPr bwMode="auto">
              <a:xfrm>
                <a:off x="4965" y="2230"/>
                <a:ext cx="3" cy="4"/>
              </a:xfrm>
              <a:custGeom>
                <a:avLst/>
                <a:gdLst>
                  <a:gd name="T0" fmla="*/ 5 w 5"/>
                  <a:gd name="T1" fmla="*/ 0 h 9"/>
                  <a:gd name="T2" fmla="*/ 5 w 5"/>
                  <a:gd name="T3" fmla="*/ 5 h 9"/>
                  <a:gd name="T4" fmla="*/ 5 w 5"/>
                  <a:gd name="T5" fmla="*/ 7 h 9"/>
                  <a:gd name="T6" fmla="*/ 4 w 5"/>
                  <a:gd name="T7" fmla="*/ 9 h 9"/>
                  <a:gd name="T8" fmla="*/ 2 w 5"/>
                  <a:gd name="T9" fmla="*/ 9 h 9"/>
                  <a:gd name="T10" fmla="*/ 2 w 5"/>
                  <a:gd name="T11" fmla="*/ 7 h 9"/>
                  <a:gd name="T12" fmla="*/ 0 w 5"/>
                  <a:gd name="T13" fmla="*/ 5 h 9"/>
                  <a:gd name="T14" fmla="*/ 2 w 5"/>
                  <a:gd name="T15" fmla="*/ 3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5"/>
                    </a:lnTo>
                    <a:lnTo>
                      <a:pt x="5" y="7"/>
                    </a:lnTo>
                    <a:lnTo>
                      <a:pt x="4" y="9"/>
                    </a:lnTo>
                    <a:lnTo>
                      <a:pt x="2" y="9"/>
                    </a:lnTo>
                    <a:lnTo>
                      <a:pt x="2"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9" name="Freeform 462"/>
              <p:cNvSpPr>
                <a:spLocks/>
              </p:cNvSpPr>
              <p:nvPr/>
            </p:nvSpPr>
            <p:spPr bwMode="auto">
              <a:xfrm>
                <a:off x="4908" y="2259"/>
                <a:ext cx="2" cy="4"/>
              </a:xfrm>
              <a:custGeom>
                <a:avLst/>
                <a:gdLst>
                  <a:gd name="T0" fmla="*/ 3 w 3"/>
                  <a:gd name="T1" fmla="*/ 0 h 9"/>
                  <a:gd name="T2" fmla="*/ 3 w 3"/>
                  <a:gd name="T3" fmla="*/ 1 h 9"/>
                  <a:gd name="T4" fmla="*/ 3 w 3"/>
                  <a:gd name="T5" fmla="*/ 3 h 9"/>
                  <a:gd name="T6" fmla="*/ 3 w 3"/>
                  <a:gd name="T7" fmla="*/ 5 h 9"/>
                  <a:gd name="T8" fmla="*/ 0 w 3"/>
                  <a:gd name="T9" fmla="*/ 9 h 9"/>
                  <a:gd name="T10" fmla="*/ 0 w 3"/>
                  <a:gd name="T11" fmla="*/ 5 h 9"/>
                  <a:gd name="T12" fmla="*/ 0 w 3"/>
                  <a:gd name="T13" fmla="*/ 1 h 9"/>
                  <a:gd name="T14" fmla="*/ 1 w 3"/>
                  <a:gd name="T15" fmla="*/ 0 h 9"/>
                  <a:gd name="T16" fmla="*/ 3 w 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3" y="0"/>
                    </a:moveTo>
                    <a:lnTo>
                      <a:pt x="3" y="1"/>
                    </a:lnTo>
                    <a:lnTo>
                      <a:pt x="3" y="3"/>
                    </a:lnTo>
                    <a:lnTo>
                      <a:pt x="3" y="5"/>
                    </a:lnTo>
                    <a:lnTo>
                      <a:pt x="0" y="9"/>
                    </a:lnTo>
                    <a:lnTo>
                      <a:pt x="0" y="5"/>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0" name="Freeform 463"/>
              <p:cNvSpPr>
                <a:spLocks/>
              </p:cNvSpPr>
              <p:nvPr/>
            </p:nvSpPr>
            <p:spPr bwMode="auto">
              <a:xfrm>
                <a:off x="4890" y="2238"/>
                <a:ext cx="11" cy="11"/>
              </a:xfrm>
              <a:custGeom>
                <a:avLst/>
                <a:gdLst>
                  <a:gd name="T0" fmla="*/ 22 w 22"/>
                  <a:gd name="T1" fmla="*/ 0 h 22"/>
                  <a:gd name="T2" fmla="*/ 20 w 22"/>
                  <a:gd name="T3" fmla="*/ 9 h 22"/>
                  <a:gd name="T4" fmla="*/ 18 w 22"/>
                  <a:gd name="T5" fmla="*/ 14 h 22"/>
                  <a:gd name="T6" fmla="*/ 17 w 22"/>
                  <a:gd name="T7" fmla="*/ 18 h 22"/>
                  <a:gd name="T8" fmla="*/ 13 w 22"/>
                  <a:gd name="T9" fmla="*/ 22 h 22"/>
                  <a:gd name="T10" fmla="*/ 9 w 22"/>
                  <a:gd name="T11" fmla="*/ 22 h 22"/>
                  <a:gd name="T12" fmla="*/ 8 w 22"/>
                  <a:gd name="T13" fmla="*/ 22 h 22"/>
                  <a:gd name="T14" fmla="*/ 4 w 22"/>
                  <a:gd name="T15" fmla="*/ 22 h 22"/>
                  <a:gd name="T16" fmla="*/ 2 w 22"/>
                  <a:gd name="T17" fmla="*/ 20 h 22"/>
                  <a:gd name="T18" fmla="*/ 0 w 22"/>
                  <a:gd name="T19" fmla="*/ 16 h 22"/>
                  <a:gd name="T20" fmla="*/ 0 w 22"/>
                  <a:gd name="T21" fmla="*/ 14 h 22"/>
                  <a:gd name="T22" fmla="*/ 2 w 22"/>
                  <a:gd name="T23" fmla="*/ 11 h 22"/>
                  <a:gd name="T24" fmla="*/ 4 w 22"/>
                  <a:gd name="T25" fmla="*/ 7 h 22"/>
                  <a:gd name="T26" fmla="*/ 8 w 22"/>
                  <a:gd name="T27" fmla="*/ 5 h 22"/>
                  <a:gd name="T28" fmla="*/ 13 w 22"/>
                  <a:gd name="T29" fmla="*/ 2 h 22"/>
                  <a:gd name="T30" fmla="*/ 22 w 22"/>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2">
                    <a:moveTo>
                      <a:pt x="22" y="0"/>
                    </a:moveTo>
                    <a:lnTo>
                      <a:pt x="20" y="9"/>
                    </a:lnTo>
                    <a:lnTo>
                      <a:pt x="18" y="14"/>
                    </a:lnTo>
                    <a:lnTo>
                      <a:pt x="17" y="18"/>
                    </a:lnTo>
                    <a:lnTo>
                      <a:pt x="13" y="22"/>
                    </a:lnTo>
                    <a:lnTo>
                      <a:pt x="9" y="22"/>
                    </a:lnTo>
                    <a:lnTo>
                      <a:pt x="8" y="22"/>
                    </a:lnTo>
                    <a:lnTo>
                      <a:pt x="4" y="22"/>
                    </a:lnTo>
                    <a:lnTo>
                      <a:pt x="2" y="20"/>
                    </a:lnTo>
                    <a:lnTo>
                      <a:pt x="0" y="16"/>
                    </a:lnTo>
                    <a:lnTo>
                      <a:pt x="0" y="14"/>
                    </a:lnTo>
                    <a:lnTo>
                      <a:pt x="2" y="11"/>
                    </a:lnTo>
                    <a:lnTo>
                      <a:pt x="4" y="7"/>
                    </a:lnTo>
                    <a:lnTo>
                      <a:pt x="8" y="5"/>
                    </a:lnTo>
                    <a:lnTo>
                      <a:pt x="13" y="2"/>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1" name="Freeform 464"/>
              <p:cNvSpPr>
                <a:spLocks/>
              </p:cNvSpPr>
              <p:nvPr/>
            </p:nvSpPr>
            <p:spPr bwMode="auto">
              <a:xfrm>
                <a:off x="4874" y="2238"/>
                <a:ext cx="6" cy="9"/>
              </a:xfrm>
              <a:custGeom>
                <a:avLst/>
                <a:gdLst>
                  <a:gd name="T0" fmla="*/ 0 w 11"/>
                  <a:gd name="T1" fmla="*/ 0 h 18"/>
                  <a:gd name="T2" fmla="*/ 3 w 11"/>
                  <a:gd name="T3" fmla="*/ 0 h 18"/>
                  <a:gd name="T4" fmla="*/ 7 w 11"/>
                  <a:gd name="T5" fmla="*/ 2 h 18"/>
                  <a:gd name="T6" fmla="*/ 9 w 11"/>
                  <a:gd name="T7" fmla="*/ 4 h 18"/>
                  <a:gd name="T8" fmla="*/ 11 w 11"/>
                  <a:gd name="T9" fmla="*/ 5 h 18"/>
                  <a:gd name="T10" fmla="*/ 11 w 11"/>
                  <a:gd name="T11" fmla="*/ 9 h 18"/>
                  <a:gd name="T12" fmla="*/ 11 w 11"/>
                  <a:gd name="T13" fmla="*/ 11 h 18"/>
                  <a:gd name="T14" fmla="*/ 9 w 11"/>
                  <a:gd name="T15" fmla="*/ 14 h 18"/>
                  <a:gd name="T16" fmla="*/ 7 w 11"/>
                  <a:gd name="T17" fmla="*/ 16 h 18"/>
                  <a:gd name="T18" fmla="*/ 5 w 11"/>
                  <a:gd name="T19" fmla="*/ 18 h 18"/>
                  <a:gd name="T20" fmla="*/ 3 w 11"/>
                  <a:gd name="T21" fmla="*/ 18 h 18"/>
                  <a:gd name="T22" fmla="*/ 2 w 11"/>
                  <a:gd name="T23" fmla="*/ 18 h 18"/>
                  <a:gd name="T24" fmla="*/ 2 w 11"/>
                  <a:gd name="T25" fmla="*/ 16 h 18"/>
                  <a:gd name="T26" fmla="*/ 0 w 11"/>
                  <a:gd name="T27" fmla="*/ 13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3" y="0"/>
                    </a:lnTo>
                    <a:lnTo>
                      <a:pt x="7" y="2"/>
                    </a:lnTo>
                    <a:lnTo>
                      <a:pt x="9" y="4"/>
                    </a:lnTo>
                    <a:lnTo>
                      <a:pt x="11" y="5"/>
                    </a:lnTo>
                    <a:lnTo>
                      <a:pt x="11" y="9"/>
                    </a:lnTo>
                    <a:lnTo>
                      <a:pt x="11" y="11"/>
                    </a:lnTo>
                    <a:lnTo>
                      <a:pt x="9" y="14"/>
                    </a:lnTo>
                    <a:lnTo>
                      <a:pt x="7" y="16"/>
                    </a:lnTo>
                    <a:lnTo>
                      <a:pt x="5" y="18"/>
                    </a:lnTo>
                    <a:lnTo>
                      <a:pt x="3" y="18"/>
                    </a:lnTo>
                    <a:lnTo>
                      <a:pt x="2" y="18"/>
                    </a:lnTo>
                    <a:lnTo>
                      <a:pt x="2" y="16"/>
                    </a:lnTo>
                    <a:lnTo>
                      <a:pt x="0"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2" name="Freeform 465"/>
              <p:cNvSpPr>
                <a:spLocks/>
              </p:cNvSpPr>
              <p:nvPr/>
            </p:nvSpPr>
            <p:spPr bwMode="auto">
              <a:xfrm>
                <a:off x="4837" y="2224"/>
                <a:ext cx="31" cy="9"/>
              </a:xfrm>
              <a:custGeom>
                <a:avLst/>
                <a:gdLst>
                  <a:gd name="T0" fmla="*/ 61 w 61"/>
                  <a:gd name="T1" fmla="*/ 0 h 18"/>
                  <a:gd name="T2" fmla="*/ 58 w 61"/>
                  <a:gd name="T3" fmla="*/ 4 h 18"/>
                  <a:gd name="T4" fmla="*/ 54 w 61"/>
                  <a:gd name="T5" fmla="*/ 7 h 18"/>
                  <a:gd name="T6" fmla="*/ 49 w 61"/>
                  <a:gd name="T7" fmla="*/ 11 h 18"/>
                  <a:gd name="T8" fmla="*/ 43 w 61"/>
                  <a:gd name="T9" fmla="*/ 15 h 18"/>
                  <a:gd name="T10" fmla="*/ 38 w 61"/>
                  <a:gd name="T11" fmla="*/ 16 h 18"/>
                  <a:gd name="T12" fmla="*/ 32 w 61"/>
                  <a:gd name="T13" fmla="*/ 16 h 18"/>
                  <a:gd name="T14" fmla="*/ 25 w 61"/>
                  <a:gd name="T15" fmla="*/ 18 h 18"/>
                  <a:gd name="T16" fmla="*/ 20 w 61"/>
                  <a:gd name="T17" fmla="*/ 18 h 18"/>
                  <a:gd name="T18" fmla="*/ 14 w 61"/>
                  <a:gd name="T19" fmla="*/ 18 h 18"/>
                  <a:gd name="T20" fmla="*/ 9 w 61"/>
                  <a:gd name="T21" fmla="*/ 18 h 18"/>
                  <a:gd name="T22" fmla="*/ 5 w 61"/>
                  <a:gd name="T23" fmla="*/ 18 h 18"/>
                  <a:gd name="T24" fmla="*/ 2 w 61"/>
                  <a:gd name="T25" fmla="*/ 16 h 18"/>
                  <a:gd name="T26" fmla="*/ 0 w 61"/>
                  <a:gd name="T27" fmla="*/ 15 h 18"/>
                  <a:gd name="T28" fmla="*/ 0 w 61"/>
                  <a:gd name="T29" fmla="*/ 13 h 18"/>
                  <a:gd name="T30" fmla="*/ 2 w 61"/>
                  <a:gd name="T31" fmla="*/ 13 h 18"/>
                  <a:gd name="T32" fmla="*/ 5 w 61"/>
                  <a:gd name="T33" fmla="*/ 9 h 18"/>
                  <a:gd name="T34" fmla="*/ 12 w 61"/>
                  <a:gd name="T35" fmla="*/ 7 h 18"/>
                  <a:gd name="T36" fmla="*/ 20 w 61"/>
                  <a:gd name="T37" fmla="*/ 6 h 18"/>
                  <a:gd name="T38" fmla="*/ 30 w 61"/>
                  <a:gd name="T39" fmla="*/ 4 h 18"/>
                  <a:gd name="T40" fmla="*/ 45 w 61"/>
                  <a:gd name="T41" fmla="*/ 2 h 18"/>
                  <a:gd name="T42" fmla="*/ 61 w 61"/>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18">
                    <a:moveTo>
                      <a:pt x="61" y="0"/>
                    </a:moveTo>
                    <a:lnTo>
                      <a:pt x="58" y="4"/>
                    </a:lnTo>
                    <a:lnTo>
                      <a:pt x="54" y="7"/>
                    </a:lnTo>
                    <a:lnTo>
                      <a:pt x="49" y="11"/>
                    </a:lnTo>
                    <a:lnTo>
                      <a:pt x="43" y="15"/>
                    </a:lnTo>
                    <a:lnTo>
                      <a:pt x="38" y="16"/>
                    </a:lnTo>
                    <a:lnTo>
                      <a:pt x="32" y="16"/>
                    </a:lnTo>
                    <a:lnTo>
                      <a:pt x="25" y="18"/>
                    </a:lnTo>
                    <a:lnTo>
                      <a:pt x="20" y="18"/>
                    </a:lnTo>
                    <a:lnTo>
                      <a:pt x="14" y="18"/>
                    </a:lnTo>
                    <a:lnTo>
                      <a:pt x="9" y="18"/>
                    </a:lnTo>
                    <a:lnTo>
                      <a:pt x="5" y="18"/>
                    </a:lnTo>
                    <a:lnTo>
                      <a:pt x="2" y="16"/>
                    </a:lnTo>
                    <a:lnTo>
                      <a:pt x="0" y="15"/>
                    </a:lnTo>
                    <a:lnTo>
                      <a:pt x="0" y="13"/>
                    </a:lnTo>
                    <a:lnTo>
                      <a:pt x="2" y="13"/>
                    </a:lnTo>
                    <a:lnTo>
                      <a:pt x="5" y="9"/>
                    </a:lnTo>
                    <a:lnTo>
                      <a:pt x="12" y="7"/>
                    </a:lnTo>
                    <a:lnTo>
                      <a:pt x="20" y="6"/>
                    </a:lnTo>
                    <a:lnTo>
                      <a:pt x="30" y="4"/>
                    </a:lnTo>
                    <a:lnTo>
                      <a:pt x="45" y="2"/>
                    </a:lnTo>
                    <a:lnTo>
                      <a:pt x="6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3" name="Freeform 466"/>
              <p:cNvSpPr>
                <a:spLocks/>
              </p:cNvSpPr>
              <p:nvPr/>
            </p:nvSpPr>
            <p:spPr bwMode="auto">
              <a:xfrm>
                <a:off x="4815" y="2247"/>
                <a:ext cx="15" cy="12"/>
              </a:xfrm>
              <a:custGeom>
                <a:avLst/>
                <a:gdLst>
                  <a:gd name="T0" fmla="*/ 23 w 30"/>
                  <a:gd name="T1" fmla="*/ 0 h 24"/>
                  <a:gd name="T2" fmla="*/ 27 w 30"/>
                  <a:gd name="T3" fmla="*/ 0 h 24"/>
                  <a:gd name="T4" fmla="*/ 29 w 30"/>
                  <a:gd name="T5" fmla="*/ 2 h 24"/>
                  <a:gd name="T6" fmla="*/ 30 w 30"/>
                  <a:gd name="T7" fmla="*/ 4 h 24"/>
                  <a:gd name="T8" fmla="*/ 29 w 30"/>
                  <a:gd name="T9" fmla="*/ 6 h 24"/>
                  <a:gd name="T10" fmla="*/ 27 w 30"/>
                  <a:gd name="T11" fmla="*/ 7 h 24"/>
                  <a:gd name="T12" fmla="*/ 23 w 30"/>
                  <a:gd name="T13" fmla="*/ 11 h 24"/>
                  <a:gd name="T14" fmla="*/ 20 w 30"/>
                  <a:gd name="T15" fmla="*/ 15 h 24"/>
                  <a:gd name="T16" fmla="*/ 16 w 30"/>
                  <a:gd name="T17" fmla="*/ 18 h 24"/>
                  <a:gd name="T18" fmla="*/ 12 w 30"/>
                  <a:gd name="T19" fmla="*/ 24 h 24"/>
                  <a:gd name="T20" fmla="*/ 9 w 30"/>
                  <a:gd name="T21" fmla="*/ 22 h 24"/>
                  <a:gd name="T22" fmla="*/ 5 w 30"/>
                  <a:gd name="T23" fmla="*/ 20 h 24"/>
                  <a:gd name="T24" fmla="*/ 3 w 30"/>
                  <a:gd name="T25" fmla="*/ 16 h 24"/>
                  <a:gd name="T26" fmla="*/ 2 w 30"/>
                  <a:gd name="T27" fmla="*/ 11 h 24"/>
                  <a:gd name="T28" fmla="*/ 0 w 30"/>
                  <a:gd name="T29" fmla="*/ 6 h 24"/>
                  <a:gd name="T30" fmla="*/ 11 w 30"/>
                  <a:gd name="T31" fmla="*/ 2 h 24"/>
                  <a:gd name="T32" fmla="*/ 18 w 30"/>
                  <a:gd name="T33" fmla="*/ 2 h 24"/>
                  <a:gd name="T34" fmla="*/ 23 w 30"/>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4">
                    <a:moveTo>
                      <a:pt x="23" y="0"/>
                    </a:moveTo>
                    <a:lnTo>
                      <a:pt x="27" y="0"/>
                    </a:lnTo>
                    <a:lnTo>
                      <a:pt x="29" y="2"/>
                    </a:lnTo>
                    <a:lnTo>
                      <a:pt x="30" y="4"/>
                    </a:lnTo>
                    <a:lnTo>
                      <a:pt x="29" y="6"/>
                    </a:lnTo>
                    <a:lnTo>
                      <a:pt x="27" y="7"/>
                    </a:lnTo>
                    <a:lnTo>
                      <a:pt x="23" y="11"/>
                    </a:lnTo>
                    <a:lnTo>
                      <a:pt x="20" y="15"/>
                    </a:lnTo>
                    <a:lnTo>
                      <a:pt x="16" y="18"/>
                    </a:lnTo>
                    <a:lnTo>
                      <a:pt x="12" y="24"/>
                    </a:lnTo>
                    <a:lnTo>
                      <a:pt x="9" y="22"/>
                    </a:lnTo>
                    <a:lnTo>
                      <a:pt x="5" y="20"/>
                    </a:lnTo>
                    <a:lnTo>
                      <a:pt x="3" y="16"/>
                    </a:lnTo>
                    <a:lnTo>
                      <a:pt x="2" y="11"/>
                    </a:lnTo>
                    <a:lnTo>
                      <a:pt x="0" y="6"/>
                    </a:lnTo>
                    <a:lnTo>
                      <a:pt x="11" y="2"/>
                    </a:lnTo>
                    <a:lnTo>
                      <a:pt x="18" y="2"/>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4" name="Freeform 467"/>
              <p:cNvSpPr>
                <a:spLocks/>
              </p:cNvSpPr>
              <p:nvPr/>
            </p:nvSpPr>
            <p:spPr bwMode="auto">
              <a:xfrm>
                <a:off x="4821" y="2259"/>
                <a:ext cx="6" cy="10"/>
              </a:xfrm>
              <a:custGeom>
                <a:avLst/>
                <a:gdLst>
                  <a:gd name="T0" fmla="*/ 0 w 11"/>
                  <a:gd name="T1" fmla="*/ 0 h 19"/>
                  <a:gd name="T2" fmla="*/ 4 w 11"/>
                  <a:gd name="T3" fmla="*/ 0 h 19"/>
                  <a:gd name="T4" fmla="*/ 8 w 11"/>
                  <a:gd name="T5" fmla="*/ 1 h 19"/>
                  <a:gd name="T6" fmla="*/ 9 w 11"/>
                  <a:gd name="T7" fmla="*/ 3 h 19"/>
                  <a:gd name="T8" fmla="*/ 9 w 11"/>
                  <a:gd name="T9" fmla="*/ 5 h 19"/>
                  <a:gd name="T10" fmla="*/ 11 w 11"/>
                  <a:gd name="T11" fmla="*/ 9 h 19"/>
                  <a:gd name="T12" fmla="*/ 9 w 11"/>
                  <a:gd name="T13" fmla="*/ 10 h 19"/>
                  <a:gd name="T14" fmla="*/ 9 w 11"/>
                  <a:gd name="T15" fmla="*/ 14 h 19"/>
                  <a:gd name="T16" fmla="*/ 8 w 11"/>
                  <a:gd name="T17" fmla="*/ 16 h 19"/>
                  <a:gd name="T18" fmla="*/ 6 w 11"/>
                  <a:gd name="T19" fmla="*/ 18 h 19"/>
                  <a:gd name="T20" fmla="*/ 4 w 11"/>
                  <a:gd name="T21" fmla="*/ 19 h 19"/>
                  <a:gd name="T22" fmla="*/ 2 w 11"/>
                  <a:gd name="T23" fmla="*/ 18 h 19"/>
                  <a:gd name="T24" fmla="*/ 0 w 11"/>
                  <a:gd name="T25" fmla="*/ 16 h 19"/>
                  <a:gd name="T26" fmla="*/ 0 w 11"/>
                  <a:gd name="T27" fmla="*/ 12 h 19"/>
                  <a:gd name="T28" fmla="*/ 0 w 11"/>
                  <a:gd name="T29" fmla="*/ 7 h 19"/>
                  <a:gd name="T30" fmla="*/ 0 w 11"/>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9">
                    <a:moveTo>
                      <a:pt x="0" y="0"/>
                    </a:moveTo>
                    <a:lnTo>
                      <a:pt x="4" y="0"/>
                    </a:lnTo>
                    <a:lnTo>
                      <a:pt x="8" y="1"/>
                    </a:lnTo>
                    <a:lnTo>
                      <a:pt x="9" y="3"/>
                    </a:lnTo>
                    <a:lnTo>
                      <a:pt x="9" y="5"/>
                    </a:lnTo>
                    <a:lnTo>
                      <a:pt x="11" y="9"/>
                    </a:lnTo>
                    <a:lnTo>
                      <a:pt x="9" y="10"/>
                    </a:lnTo>
                    <a:lnTo>
                      <a:pt x="9" y="14"/>
                    </a:lnTo>
                    <a:lnTo>
                      <a:pt x="8" y="16"/>
                    </a:lnTo>
                    <a:lnTo>
                      <a:pt x="6" y="18"/>
                    </a:lnTo>
                    <a:lnTo>
                      <a:pt x="4" y="19"/>
                    </a:lnTo>
                    <a:lnTo>
                      <a:pt x="2" y="18"/>
                    </a:lnTo>
                    <a:lnTo>
                      <a:pt x="0" y="16"/>
                    </a:lnTo>
                    <a:lnTo>
                      <a:pt x="0"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5" name="Freeform 468"/>
              <p:cNvSpPr>
                <a:spLocks/>
              </p:cNvSpPr>
              <p:nvPr/>
            </p:nvSpPr>
            <p:spPr bwMode="auto">
              <a:xfrm>
                <a:off x="4784" y="2231"/>
                <a:ext cx="31" cy="30"/>
              </a:xfrm>
              <a:custGeom>
                <a:avLst/>
                <a:gdLst>
                  <a:gd name="T0" fmla="*/ 40 w 62"/>
                  <a:gd name="T1" fmla="*/ 0 h 59"/>
                  <a:gd name="T2" fmla="*/ 45 w 62"/>
                  <a:gd name="T3" fmla="*/ 1 h 59"/>
                  <a:gd name="T4" fmla="*/ 49 w 62"/>
                  <a:gd name="T5" fmla="*/ 3 h 59"/>
                  <a:gd name="T6" fmla="*/ 51 w 62"/>
                  <a:gd name="T7" fmla="*/ 3 h 59"/>
                  <a:gd name="T8" fmla="*/ 49 w 62"/>
                  <a:gd name="T9" fmla="*/ 5 h 59"/>
                  <a:gd name="T10" fmla="*/ 47 w 62"/>
                  <a:gd name="T11" fmla="*/ 7 h 59"/>
                  <a:gd name="T12" fmla="*/ 44 w 62"/>
                  <a:gd name="T13" fmla="*/ 7 h 59"/>
                  <a:gd name="T14" fmla="*/ 40 w 62"/>
                  <a:gd name="T15" fmla="*/ 9 h 59"/>
                  <a:gd name="T16" fmla="*/ 36 w 62"/>
                  <a:gd name="T17" fmla="*/ 9 h 59"/>
                  <a:gd name="T18" fmla="*/ 31 w 62"/>
                  <a:gd name="T19" fmla="*/ 10 h 59"/>
                  <a:gd name="T20" fmla="*/ 27 w 62"/>
                  <a:gd name="T21" fmla="*/ 12 h 59"/>
                  <a:gd name="T22" fmla="*/ 22 w 62"/>
                  <a:gd name="T23" fmla="*/ 12 h 59"/>
                  <a:gd name="T24" fmla="*/ 20 w 62"/>
                  <a:gd name="T25" fmla="*/ 16 h 59"/>
                  <a:gd name="T26" fmla="*/ 17 w 62"/>
                  <a:gd name="T27" fmla="*/ 18 h 59"/>
                  <a:gd name="T28" fmla="*/ 17 w 62"/>
                  <a:gd name="T29" fmla="*/ 21 h 59"/>
                  <a:gd name="T30" fmla="*/ 18 w 62"/>
                  <a:gd name="T31" fmla="*/ 25 h 59"/>
                  <a:gd name="T32" fmla="*/ 20 w 62"/>
                  <a:gd name="T33" fmla="*/ 32 h 59"/>
                  <a:gd name="T34" fmla="*/ 26 w 62"/>
                  <a:gd name="T35" fmla="*/ 32 h 59"/>
                  <a:gd name="T36" fmla="*/ 31 w 62"/>
                  <a:gd name="T37" fmla="*/ 30 h 59"/>
                  <a:gd name="T38" fmla="*/ 38 w 62"/>
                  <a:gd name="T39" fmla="*/ 25 h 59"/>
                  <a:gd name="T40" fmla="*/ 45 w 62"/>
                  <a:gd name="T41" fmla="*/ 19 h 59"/>
                  <a:gd name="T42" fmla="*/ 51 w 62"/>
                  <a:gd name="T43" fmla="*/ 16 h 59"/>
                  <a:gd name="T44" fmla="*/ 56 w 62"/>
                  <a:gd name="T45" fmla="*/ 18 h 59"/>
                  <a:gd name="T46" fmla="*/ 62 w 62"/>
                  <a:gd name="T47" fmla="*/ 23 h 59"/>
                  <a:gd name="T48" fmla="*/ 62 w 62"/>
                  <a:gd name="T49" fmla="*/ 38 h 59"/>
                  <a:gd name="T50" fmla="*/ 51 w 62"/>
                  <a:gd name="T51" fmla="*/ 47 h 59"/>
                  <a:gd name="T52" fmla="*/ 42 w 62"/>
                  <a:gd name="T53" fmla="*/ 48 h 59"/>
                  <a:gd name="T54" fmla="*/ 29 w 62"/>
                  <a:gd name="T55" fmla="*/ 47 h 59"/>
                  <a:gd name="T56" fmla="*/ 18 w 62"/>
                  <a:gd name="T57" fmla="*/ 50 h 59"/>
                  <a:gd name="T58" fmla="*/ 6 w 62"/>
                  <a:gd name="T59" fmla="*/ 59 h 59"/>
                  <a:gd name="T60" fmla="*/ 2 w 62"/>
                  <a:gd name="T61" fmla="*/ 50 h 59"/>
                  <a:gd name="T62" fmla="*/ 4 w 62"/>
                  <a:gd name="T63" fmla="*/ 41 h 59"/>
                  <a:gd name="T64" fmla="*/ 8 w 62"/>
                  <a:gd name="T65" fmla="*/ 32 h 59"/>
                  <a:gd name="T66" fmla="*/ 11 w 62"/>
                  <a:gd name="T67" fmla="*/ 25 h 59"/>
                  <a:gd name="T68" fmla="*/ 8 w 62"/>
                  <a:gd name="T69" fmla="*/ 19 h 59"/>
                  <a:gd name="T70" fmla="*/ 0 w 62"/>
                  <a:gd name="T71" fmla="*/ 18 h 59"/>
                  <a:gd name="T72" fmla="*/ 0 w 62"/>
                  <a:gd name="T73" fmla="*/ 9 h 59"/>
                  <a:gd name="T74" fmla="*/ 6 w 62"/>
                  <a:gd name="T75" fmla="*/ 5 h 59"/>
                  <a:gd name="T76" fmla="*/ 15 w 62"/>
                  <a:gd name="T77" fmla="*/ 3 h 59"/>
                  <a:gd name="T78" fmla="*/ 24 w 62"/>
                  <a:gd name="T79" fmla="*/ 3 h 59"/>
                  <a:gd name="T80" fmla="*/ 33 w 62"/>
                  <a:gd name="T81" fmla="*/ 1 h 59"/>
                  <a:gd name="T82" fmla="*/ 40 w 62"/>
                  <a:gd name="T8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 h="59">
                    <a:moveTo>
                      <a:pt x="40" y="0"/>
                    </a:moveTo>
                    <a:lnTo>
                      <a:pt x="45" y="1"/>
                    </a:lnTo>
                    <a:lnTo>
                      <a:pt x="49" y="3"/>
                    </a:lnTo>
                    <a:lnTo>
                      <a:pt x="51" y="3"/>
                    </a:lnTo>
                    <a:lnTo>
                      <a:pt x="49" y="5"/>
                    </a:lnTo>
                    <a:lnTo>
                      <a:pt x="47" y="7"/>
                    </a:lnTo>
                    <a:lnTo>
                      <a:pt x="44" y="7"/>
                    </a:lnTo>
                    <a:lnTo>
                      <a:pt x="40" y="9"/>
                    </a:lnTo>
                    <a:lnTo>
                      <a:pt x="36" y="9"/>
                    </a:lnTo>
                    <a:lnTo>
                      <a:pt x="31" y="10"/>
                    </a:lnTo>
                    <a:lnTo>
                      <a:pt x="27" y="12"/>
                    </a:lnTo>
                    <a:lnTo>
                      <a:pt x="22" y="12"/>
                    </a:lnTo>
                    <a:lnTo>
                      <a:pt x="20" y="16"/>
                    </a:lnTo>
                    <a:lnTo>
                      <a:pt x="17" y="18"/>
                    </a:lnTo>
                    <a:lnTo>
                      <a:pt x="17" y="21"/>
                    </a:lnTo>
                    <a:lnTo>
                      <a:pt x="18" y="25"/>
                    </a:lnTo>
                    <a:lnTo>
                      <a:pt x="20" y="32"/>
                    </a:lnTo>
                    <a:lnTo>
                      <a:pt x="26" y="32"/>
                    </a:lnTo>
                    <a:lnTo>
                      <a:pt x="31" y="30"/>
                    </a:lnTo>
                    <a:lnTo>
                      <a:pt x="38" y="25"/>
                    </a:lnTo>
                    <a:lnTo>
                      <a:pt x="45" y="19"/>
                    </a:lnTo>
                    <a:lnTo>
                      <a:pt x="51" y="16"/>
                    </a:lnTo>
                    <a:lnTo>
                      <a:pt x="56" y="18"/>
                    </a:lnTo>
                    <a:lnTo>
                      <a:pt x="62" y="23"/>
                    </a:lnTo>
                    <a:lnTo>
                      <a:pt x="62" y="38"/>
                    </a:lnTo>
                    <a:lnTo>
                      <a:pt x="51" y="47"/>
                    </a:lnTo>
                    <a:lnTo>
                      <a:pt x="42" y="48"/>
                    </a:lnTo>
                    <a:lnTo>
                      <a:pt x="29" y="47"/>
                    </a:lnTo>
                    <a:lnTo>
                      <a:pt x="18" y="50"/>
                    </a:lnTo>
                    <a:lnTo>
                      <a:pt x="6" y="59"/>
                    </a:lnTo>
                    <a:lnTo>
                      <a:pt x="2" y="50"/>
                    </a:lnTo>
                    <a:lnTo>
                      <a:pt x="4" y="41"/>
                    </a:lnTo>
                    <a:lnTo>
                      <a:pt x="8" y="32"/>
                    </a:lnTo>
                    <a:lnTo>
                      <a:pt x="11" y="25"/>
                    </a:lnTo>
                    <a:lnTo>
                      <a:pt x="8" y="19"/>
                    </a:lnTo>
                    <a:lnTo>
                      <a:pt x="0" y="18"/>
                    </a:lnTo>
                    <a:lnTo>
                      <a:pt x="0" y="9"/>
                    </a:lnTo>
                    <a:lnTo>
                      <a:pt x="6" y="5"/>
                    </a:lnTo>
                    <a:lnTo>
                      <a:pt x="15" y="3"/>
                    </a:lnTo>
                    <a:lnTo>
                      <a:pt x="24" y="3"/>
                    </a:lnTo>
                    <a:lnTo>
                      <a:pt x="33" y="1"/>
                    </a:lnTo>
                    <a:lnTo>
                      <a:pt x="4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6" name="Freeform 469"/>
              <p:cNvSpPr>
                <a:spLocks/>
              </p:cNvSpPr>
              <p:nvPr/>
            </p:nvSpPr>
            <p:spPr bwMode="auto">
              <a:xfrm>
                <a:off x="4787" y="2270"/>
                <a:ext cx="1" cy="1"/>
              </a:xfrm>
              <a:custGeom>
                <a:avLst/>
                <a:gdLst>
                  <a:gd name="T0" fmla="*/ 2 w 2"/>
                  <a:gd name="T1" fmla="*/ 0 h 4"/>
                  <a:gd name="T2" fmla="*/ 2 w 2"/>
                  <a:gd name="T3" fmla="*/ 2 h 4"/>
                  <a:gd name="T4" fmla="*/ 0 w 2"/>
                  <a:gd name="T5" fmla="*/ 4 h 4"/>
                  <a:gd name="T6" fmla="*/ 0 w 2"/>
                  <a:gd name="T7" fmla="*/ 4 h 4"/>
                  <a:gd name="T8" fmla="*/ 0 w 2"/>
                  <a:gd name="T9" fmla="*/ 4 h 4"/>
                  <a:gd name="T10" fmla="*/ 2 w 2"/>
                  <a:gd name="T11" fmla="*/ 4 h 4"/>
                  <a:gd name="T12" fmla="*/ 2 w 2"/>
                  <a:gd name="T13" fmla="*/ 2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2"/>
                    </a:lnTo>
                    <a:lnTo>
                      <a:pt x="0" y="4"/>
                    </a:lnTo>
                    <a:lnTo>
                      <a:pt x="0" y="4"/>
                    </a:lnTo>
                    <a:lnTo>
                      <a:pt x="0" y="4"/>
                    </a:lnTo>
                    <a:lnTo>
                      <a:pt x="2" y="4"/>
                    </a:lnTo>
                    <a:lnTo>
                      <a:pt x="2"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7" name="Freeform 470"/>
              <p:cNvSpPr>
                <a:spLocks/>
              </p:cNvSpPr>
              <p:nvPr/>
            </p:nvSpPr>
            <p:spPr bwMode="auto">
              <a:xfrm>
                <a:off x="4754" y="2231"/>
                <a:ext cx="20" cy="11"/>
              </a:xfrm>
              <a:custGeom>
                <a:avLst/>
                <a:gdLst>
                  <a:gd name="T0" fmla="*/ 42 w 42"/>
                  <a:gd name="T1" fmla="*/ 0 h 21"/>
                  <a:gd name="T2" fmla="*/ 38 w 42"/>
                  <a:gd name="T3" fmla="*/ 7 h 21"/>
                  <a:gd name="T4" fmla="*/ 34 w 42"/>
                  <a:gd name="T5" fmla="*/ 12 h 21"/>
                  <a:gd name="T6" fmla="*/ 31 w 42"/>
                  <a:gd name="T7" fmla="*/ 16 h 21"/>
                  <a:gd name="T8" fmla="*/ 25 w 42"/>
                  <a:gd name="T9" fmla="*/ 18 h 21"/>
                  <a:gd name="T10" fmla="*/ 22 w 42"/>
                  <a:gd name="T11" fmla="*/ 19 h 21"/>
                  <a:gd name="T12" fmla="*/ 16 w 42"/>
                  <a:gd name="T13" fmla="*/ 21 h 21"/>
                  <a:gd name="T14" fmla="*/ 13 w 42"/>
                  <a:gd name="T15" fmla="*/ 21 h 21"/>
                  <a:gd name="T16" fmla="*/ 9 w 42"/>
                  <a:gd name="T17" fmla="*/ 19 h 21"/>
                  <a:gd name="T18" fmla="*/ 5 w 42"/>
                  <a:gd name="T19" fmla="*/ 18 h 21"/>
                  <a:gd name="T20" fmla="*/ 2 w 42"/>
                  <a:gd name="T21" fmla="*/ 16 h 21"/>
                  <a:gd name="T22" fmla="*/ 0 w 42"/>
                  <a:gd name="T23" fmla="*/ 14 h 21"/>
                  <a:gd name="T24" fmla="*/ 0 w 42"/>
                  <a:gd name="T25" fmla="*/ 12 h 21"/>
                  <a:gd name="T26" fmla="*/ 0 w 42"/>
                  <a:gd name="T27" fmla="*/ 10 h 21"/>
                  <a:gd name="T28" fmla="*/ 4 w 42"/>
                  <a:gd name="T29" fmla="*/ 7 h 21"/>
                  <a:gd name="T30" fmla="*/ 7 w 42"/>
                  <a:gd name="T31" fmla="*/ 5 h 21"/>
                  <a:gd name="T32" fmla="*/ 13 w 42"/>
                  <a:gd name="T33" fmla="*/ 3 h 21"/>
                  <a:gd name="T34" fmla="*/ 20 w 42"/>
                  <a:gd name="T35" fmla="*/ 1 h 21"/>
                  <a:gd name="T36" fmla="*/ 29 w 42"/>
                  <a:gd name="T37" fmla="*/ 0 h 21"/>
                  <a:gd name="T38" fmla="*/ 42 w 42"/>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21">
                    <a:moveTo>
                      <a:pt x="42" y="0"/>
                    </a:moveTo>
                    <a:lnTo>
                      <a:pt x="38" y="7"/>
                    </a:lnTo>
                    <a:lnTo>
                      <a:pt x="34" y="12"/>
                    </a:lnTo>
                    <a:lnTo>
                      <a:pt x="31" y="16"/>
                    </a:lnTo>
                    <a:lnTo>
                      <a:pt x="25" y="18"/>
                    </a:lnTo>
                    <a:lnTo>
                      <a:pt x="22" y="19"/>
                    </a:lnTo>
                    <a:lnTo>
                      <a:pt x="16" y="21"/>
                    </a:lnTo>
                    <a:lnTo>
                      <a:pt x="13" y="21"/>
                    </a:lnTo>
                    <a:lnTo>
                      <a:pt x="9" y="19"/>
                    </a:lnTo>
                    <a:lnTo>
                      <a:pt x="5" y="18"/>
                    </a:lnTo>
                    <a:lnTo>
                      <a:pt x="2" y="16"/>
                    </a:lnTo>
                    <a:lnTo>
                      <a:pt x="0" y="14"/>
                    </a:lnTo>
                    <a:lnTo>
                      <a:pt x="0" y="12"/>
                    </a:lnTo>
                    <a:lnTo>
                      <a:pt x="0" y="10"/>
                    </a:lnTo>
                    <a:lnTo>
                      <a:pt x="4" y="7"/>
                    </a:lnTo>
                    <a:lnTo>
                      <a:pt x="7" y="5"/>
                    </a:lnTo>
                    <a:lnTo>
                      <a:pt x="13" y="3"/>
                    </a:lnTo>
                    <a:lnTo>
                      <a:pt x="20" y="1"/>
                    </a:lnTo>
                    <a:lnTo>
                      <a:pt x="29" y="0"/>
                    </a:lnTo>
                    <a:lnTo>
                      <a:pt x="4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8" name="Freeform 471"/>
              <p:cNvSpPr>
                <a:spLocks/>
              </p:cNvSpPr>
              <p:nvPr/>
            </p:nvSpPr>
            <p:spPr bwMode="auto">
              <a:xfrm>
                <a:off x="4760" y="2247"/>
                <a:ext cx="14" cy="15"/>
              </a:xfrm>
              <a:custGeom>
                <a:avLst/>
                <a:gdLst>
                  <a:gd name="T0" fmla="*/ 23 w 29"/>
                  <a:gd name="T1" fmla="*/ 0 h 31"/>
                  <a:gd name="T2" fmla="*/ 29 w 29"/>
                  <a:gd name="T3" fmla="*/ 31 h 31"/>
                  <a:gd name="T4" fmla="*/ 23 w 29"/>
                  <a:gd name="T5" fmla="*/ 31 h 31"/>
                  <a:gd name="T6" fmla="*/ 20 w 29"/>
                  <a:gd name="T7" fmla="*/ 29 h 31"/>
                  <a:gd name="T8" fmla="*/ 16 w 29"/>
                  <a:gd name="T9" fmla="*/ 25 h 31"/>
                  <a:gd name="T10" fmla="*/ 12 w 29"/>
                  <a:gd name="T11" fmla="*/ 22 h 31"/>
                  <a:gd name="T12" fmla="*/ 9 w 29"/>
                  <a:gd name="T13" fmla="*/ 20 h 31"/>
                  <a:gd name="T14" fmla="*/ 5 w 29"/>
                  <a:gd name="T15" fmla="*/ 16 h 31"/>
                  <a:gd name="T16" fmla="*/ 0 w 29"/>
                  <a:gd name="T17" fmla="*/ 16 h 31"/>
                  <a:gd name="T18" fmla="*/ 0 w 29"/>
                  <a:gd name="T19" fmla="*/ 11 h 31"/>
                  <a:gd name="T20" fmla="*/ 3 w 29"/>
                  <a:gd name="T21" fmla="*/ 7 h 31"/>
                  <a:gd name="T22" fmla="*/ 5 w 29"/>
                  <a:gd name="T23" fmla="*/ 6 h 31"/>
                  <a:gd name="T24" fmla="*/ 9 w 29"/>
                  <a:gd name="T25" fmla="*/ 4 h 31"/>
                  <a:gd name="T26" fmla="*/ 14 w 29"/>
                  <a:gd name="T27" fmla="*/ 2 h 31"/>
                  <a:gd name="T28" fmla="*/ 20 w 29"/>
                  <a:gd name="T29" fmla="*/ 2 h 31"/>
                  <a:gd name="T30" fmla="*/ 23 w 29"/>
                  <a:gd name="T3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1">
                    <a:moveTo>
                      <a:pt x="23" y="0"/>
                    </a:moveTo>
                    <a:lnTo>
                      <a:pt x="29" y="31"/>
                    </a:lnTo>
                    <a:lnTo>
                      <a:pt x="23" y="31"/>
                    </a:lnTo>
                    <a:lnTo>
                      <a:pt x="20" y="29"/>
                    </a:lnTo>
                    <a:lnTo>
                      <a:pt x="16" y="25"/>
                    </a:lnTo>
                    <a:lnTo>
                      <a:pt x="12" y="22"/>
                    </a:lnTo>
                    <a:lnTo>
                      <a:pt x="9" y="20"/>
                    </a:lnTo>
                    <a:lnTo>
                      <a:pt x="5" y="16"/>
                    </a:lnTo>
                    <a:lnTo>
                      <a:pt x="0" y="16"/>
                    </a:lnTo>
                    <a:lnTo>
                      <a:pt x="0" y="11"/>
                    </a:lnTo>
                    <a:lnTo>
                      <a:pt x="3" y="7"/>
                    </a:lnTo>
                    <a:lnTo>
                      <a:pt x="5" y="6"/>
                    </a:lnTo>
                    <a:lnTo>
                      <a:pt x="9" y="4"/>
                    </a:lnTo>
                    <a:lnTo>
                      <a:pt x="14" y="2"/>
                    </a:lnTo>
                    <a:lnTo>
                      <a:pt x="20" y="2"/>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9" name="Freeform 472"/>
              <p:cNvSpPr>
                <a:spLocks/>
              </p:cNvSpPr>
              <p:nvPr/>
            </p:nvSpPr>
            <p:spPr bwMode="auto">
              <a:xfrm>
                <a:off x="4733" y="2040"/>
                <a:ext cx="2" cy="4"/>
              </a:xfrm>
              <a:custGeom>
                <a:avLst/>
                <a:gdLst>
                  <a:gd name="T0" fmla="*/ 3 w 3"/>
                  <a:gd name="T1" fmla="*/ 0 h 7"/>
                  <a:gd name="T2" fmla="*/ 3 w 3"/>
                  <a:gd name="T3" fmla="*/ 0 h 7"/>
                  <a:gd name="T4" fmla="*/ 3 w 3"/>
                  <a:gd name="T5" fmla="*/ 2 h 7"/>
                  <a:gd name="T6" fmla="*/ 1 w 3"/>
                  <a:gd name="T7" fmla="*/ 4 h 7"/>
                  <a:gd name="T8" fmla="*/ 0 w 3"/>
                  <a:gd name="T9" fmla="*/ 7 h 7"/>
                  <a:gd name="T10" fmla="*/ 0 w 3"/>
                  <a:gd name="T11" fmla="*/ 4 h 7"/>
                  <a:gd name="T12" fmla="*/ 0 w 3"/>
                  <a:gd name="T13" fmla="*/ 0 h 7"/>
                  <a:gd name="T14" fmla="*/ 1 w 3"/>
                  <a:gd name="T15" fmla="*/ 0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0"/>
                    </a:lnTo>
                    <a:lnTo>
                      <a:pt x="3" y="2"/>
                    </a:lnTo>
                    <a:lnTo>
                      <a:pt x="1" y="4"/>
                    </a:lnTo>
                    <a:lnTo>
                      <a:pt x="0" y="7"/>
                    </a:lnTo>
                    <a:lnTo>
                      <a:pt x="0" y="4"/>
                    </a:lnTo>
                    <a:lnTo>
                      <a:pt x="0" y="0"/>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0" name="Freeform 473"/>
              <p:cNvSpPr>
                <a:spLocks/>
              </p:cNvSpPr>
              <p:nvPr/>
            </p:nvSpPr>
            <p:spPr bwMode="auto">
              <a:xfrm>
                <a:off x="4752" y="2252"/>
                <a:ext cx="8" cy="9"/>
              </a:xfrm>
              <a:custGeom>
                <a:avLst/>
                <a:gdLst>
                  <a:gd name="T0" fmla="*/ 4 w 17"/>
                  <a:gd name="T1" fmla="*/ 0 h 20"/>
                  <a:gd name="T2" fmla="*/ 8 w 17"/>
                  <a:gd name="T3" fmla="*/ 0 h 20"/>
                  <a:gd name="T4" fmla="*/ 11 w 17"/>
                  <a:gd name="T5" fmla="*/ 2 h 20"/>
                  <a:gd name="T6" fmla="*/ 17 w 17"/>
                  <a:gd name="T7" fmla="*/ 7 h 20"/>
                  <a:gd name="T8" fmla="*/ 15 w 17"/>
                  <a:gd name="T9" fmla="*/ 13 h 20"/>
                  <a:gd name="T10" fmla="*/ 13 w 17"/>
                  <a:gd name="T11" fmla="*/ 16 h 20"/>
                  <a:gd name="T12" fmla="*/ 11 w 17"/>
                  <a:gd name="T13" fmla="*/ 18 h 20"/>
                  <a:gd name="T14" fmla="*/ 8 w 17"/>
                  <a:gd name="T15" fmla="*/ 20 h 20"/>
                  <a:gd name="T16" fmla="*/ 6 w 17"/>
                  <a:gd name="T17" fmla="*/ 18 h 20"/>
                  <a:gd name="T18" fmla="*/ 4 w 17"/>
                  <a:gd name="T19" fmla="*/ 16 h 20"/>
                  <a:gd name="T20" fmla="*/ 2 w 17"/>
                  <a:gd name="T21" fmla="*/ 15 h 20"/>
                  <a:gd name="T22" fmla="*/ 2 w 17"/>
                  <a:gd name="T23" fmla="*/ 11 h 20"/>
                  <a:gd name="T24" fmla="*/ 0 w 17"/>
                  <a:gd name="T25" fmla="*/ 7 h 20"/>
                  <a:gd name="T26" fmla="*/ 0 w 17"/>
                  <a:gd name="T27" fmla="*/ 4 h 20"/>
                  <a:gd name="T28" fmla="*/ 2 w 17"/>
                  <a:gd name="T29" fmla="*/ 2 h 20"/>
                  <a:gd name="T30" fmla="*/ 2 w 17"/>
                  <a:gd name="T31" fmla="*/ 0 h 20"/>
                  <a:gd name="T32" fmla="*/ 4 w 17"/>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0">
                    <a:moveTo>
                      <a:pt x="4" y="0"/>
                    </a:moveTo>
                    <a:lnTo>
                      <a:pt x="8" y="0"/>
                    </a:lnTo>
                    <a:lnTo>
                      <a:pt x="11" y="2"/>
                    </a:lnTo>
                    <a:lnTo>
                      <a:pt x="17" y="7"/>
                    </a:lnTo>
                    <a:lnTo>
                      <a:pt x="15" y="13"/>
                    </a:lnTo>
                    <a:lnTo>
                      <a:pt x="13" y="16"/>
                    </a:lnTo>
                    <a:lnTo>
                      <a:pt x="11" y="18"/>
                    </a:lnTo>
                    <a:lnTo>
                      <a:pt x="8" y="20"/>
                    </a:lnTo>
                    <a:lnTo>
                      <a:pt x="6" y="18"/>
                    </a:lnTo>
                    <a:lnTo>
                      <a:pt x="4" y="16"/>
                    </a:lnTo>
                    <a:lnTo>
                      <a:pt x="2" y="15"/>
                    </a:lnTo>
                    <a:lnTo>
                      <a:pt x="2" y="11"/>
                    </a:lnTo>
                    <a:lnTo>
                      <a:pt x="0" y="7"/>
                    </a:lnTo>
                    <a:lnTo>
                      <a:pt x="0" y="4"/>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1" name="Freeform 474"/>
              <p:cNvSpPr>
                <a:spLocks/>
              </p:cNvSpPr>
              <p:nvPr/>
            </p:nvSpPr>
            <p:spPr bwMode="auto">
              <a:xfrm>
                <a:off x="4731" y="2234"/>
                <a:ext cx="1" cy="1"/>
              </a:xfrm>
              <a:custGeom>
                <a:avLst/>
                <a:gdLst>
                  <a:gd name="T0" fmla="*/ 2 w 2"/>
                  <a:gd name="T1" fmla="*/ 0 h 4"/>
                  <a:gd name="T2" fmla="*/ 2 w 2"/>
                  <a:gd name="T3" fmla="*/ 0 h 4"/>
                  <a:gd name="T4" fmla="*/ 0 w 2"/>
                  <a:gd name="T5" fmla="*/ 2 h 4"/>
                  <a:gd name="T6" fmla="*/ 0 w 2"/>
                  <a:gd name="T7" fmla="*/ 2 h 4"/>
                  <a:gd name="T8" fmla="*/ 0 w 2"/>
                  <a:gd name="T9" fmla="*/ 4 h 4"/>
                  <a:gd name="T10" fmla="*/ 0 w 2"/>
                  <a:gd name="T11" fmla="*/ 4 h 4"/>
                  <a:gd name="T12" fmla="*/ 0 w 2"/>
                  <a:gd name="T13" fmla="*/ 4 h 4"/>
                  <a:gd name="T14" fmla="*/ 0 w 2"/>
                  <a:gd name="T15" fmla="*/ 2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2"/>
                    </a:lnTo>
                    <a:lnTo>
                      <a:pt x="0" y="2"/>
                    </a:lnTo>
                    <a:lnTo>
                      <a:pt x="0" y="4"/>
                    </a:lnTo>
                    <a:lnTo>
                      <a:pt x="0" y="4"/>
                    </a:lnTo>
                    <a:lnTo>
                      <a:pt x="0" y="4"/>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2" name="Freeform 475"/>
              <p:cNvSpPr>
                <a:spLocks/>
              </p:cNvSpPr>
              <p:nvPr/>
            </p:nvSpPr>
            <p:spPr bwMode="auto">
              <a:xfrm>
                <a:off x="4733" y="2245"/>
                <a:ext cx="3" cy="5"/>
              </a:xfrm>
              <a:custGeom>
                <a:avLst/>
                <a:gdLst>
                  <a:gd name="T0" fmla="*/ 3 w 5"/>
                  <a:gd name="T1" fmla="*/ 0 h 10"/>
                  <a:gd name="T2" fmla="*/ 5 w 5"/>
                  <a:gd name="T3" fmla="*/ 2 h 10"/>
                  <a:gd name="T4" fmla="*/ 5 w 5"/>
                  <a:gd name="T5" fmla="*/ 4 h 10"/>
                  <a:gd name="T6" fmla="*/ 3 w 5"/>
                  <a:gd name="T7" fmla="*/ 6 h 10"/>
                  <a:gd name="T8" fmla="*/ 1 w 5"/>
                  <a:gd name="T9" fmla="*/ 10 h 10"/>
                  <a:gd name="T10" fmla="*/ 0 w 5"/>
                  <a:gd name="T11" fmla="*/ 6 h 10"/>
                  <a:gd name="T12" fmla="*/ 1 w 5"/>
                  <a:gd name="T13" fmla="*/ 2 h 10"/>
                  <a:gd name="T14" fmla="*/ 3 w 5"/>
                  <a:gd name="T15" fmla="*/ 0 h 10"/>
                  <a:gd name="T16" fmla="*/ 3 w 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3" y="0"/>
                    </a:moveTo>
                    <a:lnTo>
                      <a:pt x="5" y="2"/>
                    </a:lnTo>
                    <a:lnTo>
                      <a:pt x="5" y="4"/>
                    </a:lnTo>
                    <a:lnTo>
                      <a:pt x="3" y="6"/>
                    </a:lnTo>
                    <a:lnTo>
                      <a:pt x="1" y="10"/>
                    </a:lnTo>
                    <a:lnTo>
                      <a:pt x="0" y="6"/>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3" name="Freeform 476"/>
              <p:cNvSpPr>
                <a:spLocks/>
              </p:cNvSpPr>
              <p:nvPr/>
            </p:nvSpPr>
            <p:spPr bwMode="auto">
              <a:xfrm>
                <a:off x="4708" y="2216"/>
                <a:ext cx="8" cy="5"/>
              </a:xfrm>
              <a:custGeom>
                <a:avLst/>
                <a:gdLst>
                  <a:gd name="T0" fmla="*/ 16 w 16"/>
                  <a:gd name="T1" fmla="*/ 0 h 9"/>
                  <a:gd name="T2" fmla="*/ 16 w 16"/>
                  <a:gd name="T3" fmla="*/ 3 h 9"/>
                  <a:gd name="T4" fmla="*/ 15 w 16"/>
                  <a:gd name="T5" fmla="*/ 7 h 9"/>
                  <a:gd name="T6" fmla="*/ 13 w 16"/>
                  <a:gd name="T7" fmla="*/ 9 h 9"/>
                  <a:gd name="T8" fmla="*/ 9 w 16"/>
                  <a:gd name="T9" fmla="*/ 9 h 9"/>
                  <a:gd name="T10" fmla="*/ 6 w 16"/>
                  <a:gd name="T11" fmla="*/ 9 h 9"/>
                  <a:gd name="T12" fmla="*/ 2 w 16"/>
                  <a:gd name="T13" fmla="*/ 7 h 9"/>
                  <a:gd name="T14" fmla="*/ 0 w 16"/>
                  <a:gd name="T15" fmla="*/ 2 h 9"/>
                  <a:gd name="T16" fmla="*/ 16 w 1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16" y="0"/>
                    </a:moveTo>
                    <a:lnTo>
                      <a:pt x="16" y="3"/>
                    </a:lnTo>
                    <a:lnTo>
                      <a:pt x="15" y="7"/>
                    </a:lnTo>
                    <a:lnTo>
                      <a:pt x="13" y="9"/>
                    </a:lnTo>
                    <a:lnTo>
                      <a:pt x="9" y="9"/>
                    </a:lnTo>
                    <a:lnTo>
                      <a:pt x="6" y="9"/>
                    </a:lnTo>
                    <a:lnTo>
                      <a:pt x="2" y="7"/>
                    </a:lnTo>
                    <a:lnTo>
                      <a:pt x="0" y="2"/>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4" name="Freeform 477"/>
              <p:cNvSpPr>
                <a:spLocks/>
              </p:cNvSpPr>
              <p:nvPr/>
            </p:nvSpPr>
            <p:spPr bwMode="auto">
              <a:xfrm>
                <a:off x="4659" y="2343"/>
                <a:ext cx="5" cy="5"/>
              </a:xfrm>
              <a:custGeom>
                <a:avLst/>
                <a:gdLst>
                  <a:gd name="T0" fmla="*/ 3 w 11"/>
                  <a:gd name="T1" fmla="*/ 0 h 11"/>
                  <a:gd name="T2" fmla="*/ 7 w 11"/>
                  <a:gd name="T3" fmla="*/ 0 h 11"/>
                  <a:gd name="T4" fmla="*/ 9 w 11"/>
                  <a:gd name="T5" fmla="*/ 2 h 11"/>
                  <a:gd name="T6" fmla="*/ 11 w 11"/>
                  <a:gd name="T7" fmla="*/ 6 h 11"/>
                  <a:gd name="T8" fmla="*/ 11 w 11"/>
                  <a:gd name="T9" fmla="*/ 9 h 11"/>
                  <a:gd name="T10" fmla="*/ 2 w 11"/>
                  <a:gd name="T11" fmla="*/ 11 h 11"/>
                  <a:gd name="T12" fmla="*/ 0 w 11"/>
                  <a:gd name="T13" fmla="*/ 0 h 11"/>
                  <a:gd name="T14" fmla="*/ 3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3" y="0"/>
                    </a:moveTo>
                    <a:lnTo>
                      <a:pt x="7" y="0"/>
                    </a:lnTo>
                    <a:lnTo>
                      <a:pt x="9" y="2"/>
                    </a:lnTo>
                    <a:lnTo>
                      <a:pt x="11" y="6"/>
                    </a:lnTo>
                    <a:lnTo>
                      <a:pt x="11" y="9"/>
                    </a:lnTo>
                    <a:lnTo>
                      <a:pt x="2" y="11"/>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5" name="Freeform 478"/>
              <p:cNvSpPr>
                <a:spLocks/>
              </p:cNvSpPr>
              <p:nvPr/>
            </p:nvSpPr>
            <p:spPr bwMode="auto">
              <a:xfrm>
                <a:off x="4609" y="1994"/>
                <a:ext cx="4" cy="5"/>
              </a:xfrm>
              <a:custGeom>
                <a:avLst/>
                <a:gdLst>
                  <a:gd name="T0" fmla="*/ 0 w 7"/>
                  <a:gd name="T1" fmla="*/ 0 h 9"/>
                  <a:gd name="T2" fmla="*/ 3 w 7"/>
                  <a:gd name="T3" fmla="*/ 0 h 9"/>
                  <a:gd name="T4" fmla="*/ 5 w 7"/>
                  <a:gd name="T5" fmla="*/ 0 h 9"/>
                  <a:gd name="T6" fmla="*/ 7 w 7"/>
                  <a:gd name="T7" fmla="*/ 4 h 9"/>
                  <a:gd name="T8" fmla="*/ 7 w 7"/>
                  <a:gd name="T9" fmla="*/ 5 h 9"/>
                  <a:gd name="T10" fmla="*/ 5 w 7"/>
                  <a:gd name="T11" fmla="*/ 7 h 9"/>
                  <a:gd name="T12" fmla="*/ 1 w 7"/>
                  <a:gd name="T13" fmla="*/ 9 h 9"/>
                  <a:gd name="T14" fmla="*/ 0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0" y="0"/>
                    </a:moveTo>
                    <a:lnTo>
                      <a:pt x="3" y="0"/>
                    </a:lnTo>
                    <a:lnTo>
                      <a:pt x="5" y="0"/>
                    </a:lnTo>
                    <a:lnTo>
                      <a:pt x="7" y="4"/>
                    </a:lnTo>
                    <a:lnTo>
                      <a:pt x="7" y="5"/>
                    </a:lnTo>
                    <a:lnTo>
                      <a:pt x="5" y="7"/>
                    </a:lnTo>
                    <a:lnTo>
                      <a:pt x="1"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6" name="Freeform 479"/>
              <p:cNvSpPr>
                <a:spLocks/>
              </p:cNvSpPr>
              <p:nvPr/>
            </p:nvSpPr>
            <p:spPr bwMode="auto">
              <a:xfrm>
                <a:off x="4533" y="1902"/>
                <a:ext cx="10" cy="6"/>
              </a:xfrm>
              <a:custGeom>
                <a:avLst/>
                <a:gdLst>
                  <a:gd name="T0" fmla="*/ 9 w 20"/>
                  <a:gd name="T1" fmla="*/ 0 h 11"/>
                  <a:gd name="T2" fmla="*/ 15 w 20"/>
                  <a:gd name="T3" fmla="*/ 2 h 11"/>
                  <a:gd name="T4" fmla="*/ 18 w 20"/>
                  <a:gd name="T5" fmla="*/ 4 h 11"/>
                  <a:gd name="T6" fmla="*/ 20 w 20"/>
                  <a:gd name="T7" fmla="*/ 5 h 11"/>
                  <a:gd name="T8" fmla="*/ 20 w 20"/>
                  <a:gd name="T9" fmla="*/ 5 h 11"/>
                  <a:gd name="T10" fmla="*/ 18 w 20"/>
                  <a:gd name="T11" fmla="*/ 7 h 11"/>
                  <a:gd name="T12" fmla="*/ 15 w 20"/>
                  <a:gd name="T13" fmla="*/ 9 h 11"/>
                  <a:gd name="T14" fmla="*/ 13 w 20"/>
                  <a:gd name="T15" fmla="*/ 9 h 11"/>
                  <a:gd name="T16" fmla="*/ 9 w 20"/>
                  <a:gd name="T17" fmla="*/ 11 h 11"/>
                  <a:gd name="T18" fmla="*/ 6 w 20"/>
                  <a:gd name="T19" fmla="*/ 11 h 11"/>
                  <a:gd name="T20" fmla="*/ 4 w 20"/>
                  <a:gd name="T21" fmla="*/ 11 h 11"/>
                  <a:gd name="T22" fmla="*/ 2 w 20"/>
                  <a:gd name="T23" fmla="*/ 9 h 11"/>
                  <a:gd name="T24" fmla="*/ 0 w 20"/>
                  <a:gd name="T25" fmla="*/ 9 h 11"/>
                  <a:gd name="T26" fmla="*/ 2 w 20"/>
                  <a:gd name="T27" fmla="*/ 7 h 11"/>
                  <a:gd name="T28" fmla="*/ 4 w 20"/>
                  <a:gd name="T29" fmla="*/ 4 h 11"/>
                  <a:gd name="T30" fmla="*/ 9 w 20"/>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1">
                    <a:moveTo>
                      <a:pt x="9" y="0"/>
                    </a:moveTo>
                    <a:lnTo>
                      <a:pt x="15" y="2"/>
                    </a:lnTo>
                    <a:lnTo>
                      <a:pt x="18" y="4"/>
                    </a:lnTo>
                    <a:lnTo>
                      <a:pt x="20" y="5"/>
                    </a:lnTo>
                    <a:lnTo>
                      <a:pt x="20" y="5"/>
                    </a:lnTo>
                    <a:lnTo>
                      <a:pt x="18" y="7"/>
                    </a:lnTo>
                    <a:lnTo>
                      <a:pt x="15" y="9"/>
                    </a:lnTo>
                    <a:lnTo>
                      <a:pt x="13" y="9"/>
                    </a:lnTo>
                    <a:lnTo>
                      <a:pt x="9" y="11"/>
                    </a:lnTo>
                    <a:lnTo>
                      <a:pt x="6" y="11"/>
                    </a:lnTo>
                    <a:lnTo>
                      <a:pt x="4" y="11"/>
                    </a:lnTo>
                    <a:lnTo>
                      <a:pt x="2" y="9"/>
                    </a:lnTo>
                    <a:lnTo>
                      <a:pt x="0" y="9"/>
                    </a:lnTo>
                    <a:lnTo>
                      <a:pt x="2" y="7"/>
                    </a:lnTo>
                    <a:lnTo>
                      <a:pt x="4"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7" name="Freeform 480"/>
              <p:cNvSpPr>
                <a:spLocks/>
              </p:cNvSpPr>
              <p:nvPr/>
            </p:nvSpPr>
            <p:spPr bwMode="auto">
              <a:xfrm>
                <a:off x="4516" y="1840"/>
                <a:ext cx="5" cy="4"/>
              </a:xfrm>
              <a:custGeom>
                <a:avLst/>
                <a:gdLst>
                  <a:gd name="T0" fmla="*/ 5 w 9"/>
                  <a:gd name="T1" fmla="*/ 0 h 8"/>
                  <a:gd name="T2" fmla="*/ 7 w 9"/>
                  <a:gd name="T3" fmla="*/ 2 h 8"/>
                  <a:gd name="T4" fmla="*/ 9 w 9"/>
                  <a:gd name="T5" fmla="*/ 6 h 8"/>
                  <a:gd name="T6" fmla="*/ 0 w 9"/>
                  <a:gd name="T7" fmla="*/ 8 h 8"/>
                  <a:gd name="T8" fmla="*/ 0 w 9"/>
                  <a:gd name="T9" fmla="*/ 4 h 8"/>
                  <a:gd name="T10" fmla="*/ 2 w 9"/>
                  <a:gd name="T11" fmla="*/ 2 h 8"/>
                  <a:gd name="T12" fmla="*/ 3 w 9"/>
                  <a:gd name="T13" fmla="*/ 0 h 8"/>
                  <a:gd name="T14" fmla="*/ 5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5" y="0"/>
                    </a:moveTo>
                    <a:lnTo>
                      <a:pt x="7" y="2"/>
                    </a:lnTo>
                    <a:lnTo>
                      <a:pt x="9" y="6"/>
                    </a:lnTo>
                    <a:lnTo>
                      <a:pt x="0" y="8"/>
                    </a:lnTo>
                    <a:lnTo>
                      <a:pt x="0" y="4"/>
                    </a:lnTo>
                    <a:lnTo>
                      <a:pt x="2"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8" name="Freeform 481"/>
              <p:cNvSpPr>
                <a:spLocks/>
              </p:cNvSpPr>
              <p:nvPr/>
            </p:nvSpPr>
            <p:spPr bwMode="auto">
              <a:xfrm>
                <a:off x="4530" y="2237"/>
                <a:ext cx="25" cy="9"/>
              </a:xfrm>
              <a:custGeom>
                <a:avLst/>
                <a:gdLst>
                  <a:gd name="T0" fmla="*/ 39 w 50"/>
                  <a:gd name="T1" fmla="*/ 0 h 18"/>
                  <a:gd name="T2" fmla="*/ 47 w 50"/>
                  <a:gd name="T3" fmla="*/ 2 h 18"/>
                  <a:gd name="T4" fmla="*/ 50 w 50"/>
                  <a:gd name="T5" fmla="*/ 9 h 18"/>
                  <a:gd name="T6" fmla="*/ 41 w 50"/>
                  <a:gd name="T7" fmla="*/ 9 h 18"/>
                  <a:gd name="T8" fmla="*/ 32 w 50"/>
                  <a:gd name="T9" fmla="*/ 13 h 18"/>
                  <a:gd name="T10" fmla="*/ 21 w 50"/>
                  <a:gd name="T11" fmla="*/ 16 h 18"/>
                  <a:gd name="T12" fmla="*/ 11 w 50"/>
                  <a:gd name="T13" fmla="*/ 18 h 18"/>
                  <a:gd name="T14" fmla="*/ 3 w 50"/>
                  <a:gd name="T15" fmla="*/ 16 h 18"/>
                  <a:gd name="T16" fmla="*/ 0 w 50"/>
                  <a:gd name="T17" fmla="*/ 9 h 18"/>
                  <a:gd name="T18" fmla="*/ 9 w 50"/>
                  <a:gd name="T19" fmla="*/ 9 h 18"/>
                  <a:gd name="T20" fmla="*/ 18 w 50"/>
                  <a:gd name="T21" fmla="*/ 6 h 18"/>
                  <a:gd name="T22" fmla="*/ 29 w 50"/>
                  <a:gd name="T23" fmla="*/ 2 h 18"/>
                  <a:gd name="T24" fmla="*/ 39 w 50"/>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18">
                    <a:moveTo>
                      <a:pt x="39" y="0"/>
                    </a:moveTo>
                    <a:lnTo>
                      <a:pt x="47" y="2"/>
                    </a:lnTo>
                    <a:lnTo>
                      <a:pt x="50" y="9"/>
                    </a:lnTo>
                    <a:lnTo>
                      <a:pt x="41" y="9"/>
                    </a:lnTo>
                    <a:lnTo>
                      <a:pt x="32" y="13"/>
                    </a:lnTo>
                    <a:lnTo>
                      <a:pt x="21" y="16"/>
                    </a:lnTo>
                    <a:lnTo>
                      <a:pt x="11" y="18"/>
                    </a:lnTo>
                    <a:lnTo>
                      <a:pt x="3" y="16"/>
                    </a:lnTo>
                    <a:lnTo>
                      <a:pt x="0" y="9"/>
                    </a:lnTo>
                    <a:lnTo>
                      <a:pt x="9" y="9"/>
                    </a:lnTo>
                    <a:lnTo>
                      <a:pt x="18" y="6"/>
                    </a:lnTo>
                    <a:lnTo>
                      <a:pt x="29" y="2"/>
                    </a:lnTo>
                    <a:lnTo>
                      <a:pt x="3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9" name="Freeform 482"/>
              <p:cNvSpPr>
                <a:spLocks/>
              </p:cNvSpPr>
              <p:nvPr/>
            </p:nvSpPr>
            <p:spPr bwMode="auto">
              <a:xfrm>
                <a:off x="4528" y="2178"/>
                <a:ext cx="2" cy="4"/>
              </a:xfrm>
              <a:custGeom>
                <a:avLst/>
                <a:gdLst>
                  <a:gd name="T0" fmla="*/ 4 w 4"/>
                  <a:gd name="T1" fmla="*/ 0 h 7"/>
                  <a:gd name="T2" fmla="*/ 4 w 4"/>
                  <a:gd name="T3" fmla="*/ 4 h 7"/>
                  <a:gd name="T4" fmla="*/ 4 w 4"/>
                  <a:gd name="T5" fmla="*/ 5 h 7"/>
                  <a:gd name="T6" fmla="*/ 2 w 4"/>
                  <a:gd name="T7" fmla="*/ 7 h 7"/>
                  <a:gd name="T8" fmla="*/ 0 w 4"/>
                  <a:gd name="T9" fmla="*/ 7 h 7"/>
                  <a:gd name="T10" fmla="*/ 0 w 4"/>
                  <a:gd name="T11" fmla="*/ 7 h 7"/>
                  <a:gd name="T12" fmla="*/ 0 w 4"/>
                  <a:gd name="T13" fmla="*/ 5 h 7"/>
                  <a:gd name="T14" fmla="*/ 0 w 4"/>
                  <a:gd name="T15" fmla="*/ 2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4"/>
                    </a:lnTo>
                    <a:lnTo>
                      <a:pt x="4" y="5"/>
                    </a:lnTo>
                    <a:lnTo>
                      <a:pt x="2" y="7"/>
                    </a:lnTo>
                    <a:lnTo>
                      <a:pt x="0" y="7"/>
                    </a:lnTo>
                    <a:lnTo>
                      <a:pt x="0" y="7"/>
                    </a:lnTo>
                    <a:lnTo>
                      <a:pt x="0" y="5"/>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0" name="Freeform 483"/>
              <p:cNvSpPr>
                <a:spLocks/>
              </p:cNvSpPr>
              <p:nvPr/>
            </p:nvSpPr>
            <p:spPr bwMode="auto">
              <a:xfrm>
                <a:off x="4526" y="2239"/>
                <a:ext cx="4" cy="3"/>
              </a:xfrm>
              <a:custGeom>
                <a:avLst/>
                <a:gdLst>
                  <a:gd name="T0" fmla="*/ 1 w 7"/>
                  <a:gd name="T1" fmla="*/ 0 h 5"/>
                  <a:gd name="T2" fmla="*/ 3 w 7"/>
                  <a:gd name="T3" fmla="*/ 2 h 5"/>
                  <a:gd name="T4" fmla="*/ 7 w 7"/>
                  <a:gd name="T5" fmla="*/ 5 h 5"/>
                  <a:gd name="T6" fmla="*/ 3 w 7"/>
                  <a:gd name="T7" fmla="*/ 5 h 5"/>
                  <a:gd name="T8" fmla="*/ 1 w 7"/>
                  <a:gd name="T9" fmla="*/ 5 h 5"/>
                  <a:gd name="T10" fmla="*/ 0 w 7"/>
                  <a:gd name="T11" fmla="*/ 3 h 5"/>
                  <a:gd name="T12" fmla="*/ 0 w 7"/>
                  <a:gd name="T13" fmla="*/ 2 h 5"/>
                  <a:gd name="T14" fmla="*/ 0 w 7"/>
                  <a:gd name="T15" fmla="*/ 0 h 5"/>
                  <a:gd name="T16" fmla="*/ 1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1" y="0"/>
                    </a:moveTo>
                    <a:lnTo>
                      <a:pt x="3" y="2"/>
                    </a:lnTo>
                    <a:lnTo>
                      <a:pt x="7" y="5"/>
                    </a:lnTo>
                    <a:lnTo>
                      <a:pt x="3" y="5"/>
                    </a:lnTo>
                    <a:lnTo>
                      <a:pt x="1" y="5"/>
                    </a:lnTo>
                    <a:lnTo>
                      <a:pt x="0" y="3"/>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1" name="Freeform 484"/>
              <p:cNvSpPr>
                <a:spLocks/>
              </p:cNvSpPr>
              <p:nvPr/>
            </p:nvSpPr>
            <p:spPr bwMode="auto">
              <a:xfrm>
                <a:off x="4531" y="2347"/>
                <a:ext cx="9" cy="5"/>
              </a:xfrm>
              <a:custGeom>
                <a:avLst/>
                <a:gdLst>
                  <a:gd name="T0" fmla="*/ 9 w 18"/>
                  <a:gd name="T1" fmla="*/ 0 h 9"/>
                  <a:gd name="T2" fmla="*/ 12 w 18"/>
                  <a:gd name="T3" fmla="*/ 0 h 9"/>
                  <a:gd name="T4" fmla="*/ 14 w 18"/>
                  <a:gd name="T5" fmla="*/ 2 h 9"/>
                  <a:gd name="T6" fmla="*/ 18 w 18"/>
                  <a:gd name="T7" fmla="*/ 8 h 9"/>
                  <a:gd name="T8" fmla="*/ 0 w 18"/>
                  <a:gd name="T9" fmla="*/ 9 h 9"/>
                  <a:gd name="T10" fmla="*/ 0 w 18"/>
                  <a:gd name="T11" fmla="*/ 6 h 9"/>
                  <a:gd name="T12" fmla="*/ 1 w 18"/>
                  <a:gd name="T13" fmla="*/ 2 h 9"/>
                  <a:gd name="T14" fmla="*/ 5 w 18"/>
                  <a:gd name="T15" fmla="*/ 0 h 9"/>
                  <a:gd name="T16" fmla="*/ 9 w 18"/>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9" y="0"/>
                    </a:moveTo>
                    <a:lnTo>
                      <a:pt x="12" y="0"/>
                    </a:lnTo>
                    <a:lnTo>
                      <a:pt x="14" y="2"/>
                    </a:lnTo>
                    <a:lnTo>
                      <a:pt x="18" y="8"/>
                    </a:lnTo>
                    <a:lnTo>
                      <a:pt x="0" y="9"/>
                    </a:lnTo>
                    <a:lnTo>
                      <a:pt x="0" y="6"/>
                    </a:lnTo>
                    <a:lnTo>
                      <a:pt x="1" y="2"/>
                    </a:lnTo>
                    <a:lnTo>
                      <a:pt x="5"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2" name="Freeform 485"/>
              <p:cNvSpPr>
                <a:spLocks/>
              </p:cNvSpPr>
              <p:nvPr/>
            </p:nvSpPr>
            <p:spPr bwMode="auto">
              <a:xfrm>
                <a:off x="4436" y="2050"/>
                <a:ext cx="5" cy="4"/>
              </a:xfrm>
              <a:custGeom>
                <a:avLst/>
                <a:gdLst>
                  <a:gd name="T0" fmla="*/ 4 w 9"/>
                  <a:gd name="T1" fmla="*/ 0 h 7"/>
                  <a:gd name="T2" fmla="*/ 6 w 9"/>
                  <a:gd name="T3" fmla="*/ 0 h 7"/>
                  <a:gd name="T4" fmla="*/ 7 w 9"/>
                  <a:gd name="T5" fmla="*/ 2 h 7"/>
                  <a:gd name="T6" fmla="*/ 9 w 9"/>
                  <a:gd name="T7" fmla="*/ 5 h 7"/>
                  <a:gd name="T8" fmla="*/ 0 w 9"/>
                  <a:gd name="T9" fmla="*/ 7 h 7"/>
                  <a:gd name="T10" fmla="*/ 0 w 9"/>
                  <a:gd name="T11" fmla="*/ 5 h 7"/>
                  <a:gd name="T12" fmla="*/ 2 w 9"/>
                  <a:gd name="T13" fmla="*/ 3 h 7"/>
                  <a:gd name="T14" fmla="*/ 2 w 9"/>
                  <a:gd name="T15" fmla="*/ 2 h 7"/>
                  <a:gd name="T16" fmla="*/ 4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4" y="0"/>
                    </a:moveTo>
                    <a:lnTo>
                      <a:pt x="6" y="0"/>
                    </a:lnTo>
                    <a:lnTo>
                      <a:pt x="7" y="2"/>
                    </a:lnTo>
                    <a:lnTo>
                      <a:pt x="9" y="5"/>
                    </a:lnTo>
                    <a:lnTo>
                      <a:pt x="0" y="7"/>
                    </a:lnTo>
                    <a:lnTo>
                      <a:pt x="0" y="5"/>
                    </a:lnTo>
                    <a:lnTo>
                      <a:pt x="2" y="3"/>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3" name="Freeform 486"/>
              <p:cNvSpPr>
                <a:spLocks/>
              </p:cNvSpPr>
              <p:nvPr/>
            </p:nvSpPr>
            <p:spPr bwMode="auto">
              <a:xfrm>
                <a:off x="4423" y="2257"/>
                <a:ext cx="4" cy="5"/>
              </a:xfrm>
              <a:custGeom>
                <a:avLst/>
                <a:gdLst>
                  <a:gd name="T0" fmla="*/ 0 w 7"/>
                  <a:gd name="T1" fmla="*/ 0 h 11"/>
                  <a:gd name="T2" fmla="*/ 4 w 7"/>
                  <a:gd name="T3" fmla="*/ 0 h 11"/>
                  <a:gd name="T4" fmla="*/ 5 w 7"/>
                  <a:gd name="T5" fmla="*/ 2 h 11"/>
                  <a:gd name="T6" fmla="*/ 7 w 7"/>
                  <a:gd name="T7" fmla="*/ 4 h 11"/>
                  <a:gd name="T8" fmla="*/ 7 w 7"/>
                  <a:gd name="T9" fmla="*/ 5 h 11"/>
                  <a:gd name="T10" fmla="*/ 5 w 7"/>
                  <a:gd name="T11" fmla="*/ 7 h 11"/>
                  <a:gd name="T12" fmla="*/ 2 w 7"/>
                  <a:gd name="T13" fmla="*/ 11 h 11"/>
                  <a:gd name="T14" fmla="*/ 0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0" y="0"/>
                    </a:moveTo>
                    <a:lnTo>
                      <a:pt x="4" y="0"/>
                    </a:lnTo>
                    <a:lnTo>
                      <a:pt x="5" y="2"/>
                    </a:lnTo>
                    <a:lnTo>
                      <a:pt x="7" y="4"/>
                    </a:lnTo>
                    <a:lnTo>
                      <a:pt x="7" y="5"/>
                    </a:lnTo>
                    <a:lnTo>
                      <a:pt x="5" y="7"/>
                    </a:lnTo>
                    <a:lnTo>
                      <a:pt x="2"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4" name="Freeform 487"/>
              <p:cNvSpPr>
                <a:spLocks/>
              </p:cNvSpPr>
              <p:nvPr/>
            </p:nvSpPr>
            <p:spPr bwMode="auto">
              <a:xfrm>
                <a:off x="4344" y="2248"/>
                <a:ext cx="81" cy="42"/>
              </a:xfrm>
              <a:custGeom>
                <a:avLst/>
                <a:gdLst>
                  <a:gd name="T0" fmla="*/ 90 w 163"/>
                  <a:gd name="T1" fmla="*/ 0 h 85"/>
                  <a:gd name="T2" fmla="*/ 94 w 163"/>
                  <a:gd name="T3" fmla="*/ 0 h 85"/>
                  <a:gd name="T4" fmla="*/ 96 w 163"/>
                  <a:gd name="T5" fmla="*/ 2 h 85"/>
                  <a:gd name="T6" fmla="*/ 96 w 163"/>
                  <a:gd name="T7" fmla="*/ 7 h 85"/>
                  <a:gd name="T8" fmla="*/ 96 w 163"/>
                  <a:gd name="T9" fmla="*/ 11 h 85"/>
                  <a:gd name="T10" fmla="*/ 98 w 163"/>
                  <a:gd name="T11" fmla="*/ 16 h 85"/>
                  <a:gd name="T12" fmla="*/ 101 w 163"/>
                  <a:gd name="T13" fmla="*/ 20 h 85"/>
                  <a:gd name="T14" fmla="*/ 107 w 163"/>
                  <a:gd name="T15" fmla="*/ 23 h 85"/>
                  <a:gd name="T16" fmla="*/ 116 w 163"/>
                  <a:gd name="T17" fmla="*/ 25 h 85"/>
                  <a:gd name="T18" fmla="*/ 130 w 163"/>
                  <a:gd name="T19" fmla="*/ 23 h 85"/>
                  <a:gd name="T20" fmla="*/ 152 w 163"/>
                  <a:gd name="T21" fmla="*/ 20 h 85"/>
                  <a:gd name="T22" fmla="*/ 152 w 163"/>
                  <a:gd name="T23" fmla="*/ 23 h 85"/>
                  <a:gd name="T24" fmla="*/ 154 w 163"/>
                  <a:gd name="T25" fmla="*/ 25 h 85"/>
                  <a:gd name="T26" fmla="*/ 155 w 163"/>
                  <a:gd name="T27" fmla="*/ 29 h 85"/>
                  <a:gd name="T28" fmla="*/ 157 w 163"/>
                  <a:gd name="T29" fmla="*/ 29 h 85"/>
                  <a:gd name="T30" fmla="*/ 161 w 163"/>
                  <a:gd name="T31" fmla="*/ 29 h 85"/>
                  <a:gd name="T32" fmla="*/ 163 w 163"/>
                  <a:gd name="T33" fmla="*/ 40 h 85"/>
                  <a:gd name="T34" fmla="*/ 159 w 163"/>
                  <a:gd name="T35" fmla="*/ 50 h 85"/>
                  <a:gd name="T36" fmla="*/ 157 w 163"/>
                  <a:gd name="T37" fmla="*/ 59 h 85"/>
                  <a:gd name="T38" fmla="*/ 157 w 163"/>
                  <a:gd name="T39" fmla="*/ 70 h 85"/>
                  <a:gd name="T40" fmla="*/ 126 w 163"/>
                  <a:gd name="T41" fmla="*/ 72 h 85"/>
                  <a:gd name="T42" fmla="*/ 96 w 163"/>
                  <a:gd name="T43" fmla="*/ 74 h 85"/>
                  <a:gd name="T44" fmla="*/ 65 w 163"/>
                  <a:gd name="T45" fmla="*/ 77 h 85"/>
                  <a:gd name="T46" fmla="*/ 31 w 163"/>
                  <a:gd name="T47" fmla="*/ 85 h 85"/>
                  <a:gd name="T48" fmla="*/ 35 w 163"/>
                  <a:gd name="T49" fmla="*/ 72 h 85"/>
                  <a:gd name="T50" fmla="*/ 35 w 163"/>
                  <a:gd name="T51" fmla="*/ 58 h 85"/>
                  <a:gd name="T52" fmla="*/ 27 w 163"/>
                  <a:gd name="T53" fmla="*/ 49 h 85"/>
                  <a:gd name="T54" fmla="*/ 15 w 163"/>
                  <a:gd name="T55" fmla="*/ 45 h 85"/>
                  <a:gd name="T56" fmla="*/ 0 w 163"/>
                  <a:gd name="T57" fmla="*/ 49 h 85"/>
                  <a:gd name="T58" fmla="*/ 31 w 163"/>
                  <a:gd name="T59" fmla="*/ 31 h 85"/>
                  <a:gd name="T60" fmla="*/ 54 w 163"/>
                  <a:gd name="T61" fmla="*/ 16 h 85"/>
                  <a:gd name="T62" fmla="*/ 71 w 163"/>
                  <a:gd name="T63" fmla="*/ 7 h 85"/>
                  <a:gd name="T64" fmla="*/ 83 w 163"/>
                  <a:gd name="T65" fmla="*/ 2 h 85"/>
                  <a:gd name="T66" fmla="*/ 90 w 163"/>
                  <a:gd name="T6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3" h="85">
                    <a:moveTo>
                      <a:pt x="90" y="0"/>
                    </a:moveTo>
                    <a:lnTo>
                      <a:pt x="94" y="0"/>
                    </a:lnTo>
                    <a:lnTo>
                      <a:pt x="96" y="2"/>
                    </a:lnTo>
                    <a:lnTo>
                      <a:pt x="96" y="7"/>
                    </a:lnTo>
                    <a:lnTo>
                      <a:pt x="96" y="11"/>
                    </a:lnTo>
                    <a:lnTo>
                      <a:pt x="98" y="16"/>
                    </a:lnTo>
                    <a:lnTo>
                      <a:pt x="101" y="20"/>
                    </a:lnTo>
                    <a:lnTo>
                      <a:pt x="107" y="23"/>
                    </a:lnTo>
                    <a:lnTo>
                      <a:pt x="116" y="25"/>
                    </a:lnTo>
                    <a:lnTo>
                      <a:pt x="130" y="23"/>
                    </a:lnTo>
                    <a:lnTo>
                      <a:pt x="152" y="20"/>
                    </a:lnTo>
                    <a:lnTo>
                      <a:pt x="152" y="23"/>
                    </a:lnTo>
                    <a:lnTo>
                      <a:pt x="154" y="25"/>
                    </a:lnTo>
                    <a:lnTo>
                      <a:pt x="155" y="29"/>
                    </a:lnTo>
                    <a:lnTo>
                      <a:pt x="157" y="29"/>
                    </a:lnTo>
                    <a:lnTo>
                      <a:pt x="161" y="29"/>
                    </a:lnTo>
                    <a:lnTo>
                      <a:pt x="163" y="40"/>
                    </a:lnTo>
                    <a:lnTo>
                      <a:pt x="159" y="50"/>
                    </a:lnTo>
                    <a:lnTo>
                      <a:pt x="157" y="59"/>
                    </a:lnTo>
                    <a:lnTo>
                      <a:pt x="157" y="70"/>
                    </a:lnTo>
                    <a:lnTo>
                      <a:pt x="126" y="72"/>
                    </a:lnTo>
                    <a:lnTo>
                      <a:pt x="96" y="74"/>
                    </a:lnTo>
                    <a:lnTo>
                      <a:pt x="65" y="77"/>
                    </a:lnTo>
                    <a:lnTo>
                      <a:pt x="31" y="85"/>
                    </a:lnTo>
                    <a:lnTo>
                      <a:pt x="35" y="72"/>
                    </a:lnTo>
                    <a:lnTo>
                      <a:pt x="35" y="58"/>
                    </a:lnTo>
                    <a:lnTo>
                      <a:pt x="27" y="49"/>
                    </a:lnTo>
                    <a:lnTo>
                      <a:pt x="15" y="45"/>
                    </a:lnTo>
                    <a:lnTo>
                      <a:pt x="0" y="49"/>
                    </a:lnTo>
                    <a:lnTo>
                      <a:pt x="31" y="31"/>
                    </a:lnTo>
                    <a:lnTo>
                      <a:pt x="54" y="16"/>
                    </a:lnTo>
                    <a:lnTo>
                      <a:pt x="71" y="7"/>
                    </a:lnTo>
                    <a:lnTo>
                      <a:pt x="83" y="2"/>
                    </a:lnTo>
                    <a:lnTo>
                      <a:pt x="9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5" name="Freeform 488"/>
              <p:cNvSpPr>
                <a:spLocks/>
              </p:cNvSpPr>
              <p:nvPr/>
            </p:nvSpPr>
            <p:spPr bwMode="auto">
              <a:xfrm>
                <a:off x="4423" y="2283"/>
                <a:ext cx="3" cy="3"/>
              </a:xfrm>
              <a:custGeom>
                <a:avLst/>
                <a:gdLst>
                  <a:gd name="T0" fmla="*/ 4 w 7"/>
                  <a:gd name="T1" fmla="*/ 0 h 6"/>
                  <a:gd name="T2" fmla="*/ 6 w 7"/>
                  <a:gd name="T3" fmla="*/ 2 h 6"/>
                  <a:gd name="T4" fmla="*/ 7 w 7"/>
                  <a:gd name="T5" fmla="*/ 4 h 6"/>
                  <a:gd name="T6" fmla="*/ 7 w 7"/>
                  <a:gd name="T7" fmla="*/ 6 h 6"/>
                  <a:gd name="T8" fmla="*/ 7 w 7"/>
                  <a:gd name="T9" fmla="*/ 6 h 6"/>
                  <a:gd name="T10" fmla="*/ 6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2"/>
                    </a:lnTo>
                    <a:lnTo>
                      <a:pt x="7" y="4"/>
                    </a:lnTo>
                    <a:lnTo>
                      <a:pt x="7" y="6"/>
                    </a:lnTo>
                    <a:lnTo>
                      <a:pt x="7"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6" name="Freeform 489"/>
              <p:cNvSpPr>
                <a:spLocks/>
              </p:cNvSpPr>
              <p:nvPr/>
            </p:nvSpPr>
            <p:spPr bwMode="auto">
              <a:xfrm>
                <a:off x="4390" y="2332"/>
                <a:ext cx="4" cy="5"/>
              </a:xfrm>
              <a:custGeom>
                <a:avLst/>
                <a:gdLst>
                  <a:gd name="T0" fmla="*/ 0 w 7"/>
                  <a:gd name="T1" fmla="*/ 0 h 10"/>
                  <a:gd name="T2" fmla="*/ 4 w 7"/>
                  <a:gd name="T3" fmla="*/ 0 h 10"/>
                  <a:gd name="T4" fmla="*/ 6 w 7"/>
                  <a:gd name="T5" fmla="*/ 1 h 10"/>
                  <a:gd name="T6" fmla="*/ 7 w 7"/>
                  <a:gd name="T7" fmla="*/ 3 h 10"/>
                  <a:gd name="T8" fmla="*/ 7 w 7"/>
                  <a:gd name="T9" fmla="*/ 5 h 10"/>
                  <a:gd name="T10" fmla="*/ 6 w 7"/>
                  <a:gd name="T11" fmla="*/ 9 h 10"/>
                  <a:gd name="T12" fmla="*/ 2 w 7"/>
                  <a:gd name="T13" fmla="*/ 10 h 10"/>
                  <a:gd name="T14" fmla="*/ 0 w 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0" y="0"/>
                    </a:moveTo>
                    <a:lnTo>
                      <a:pt x="4" y="0"/>
                    </a:lnTo>
                    <a:lnTo>
                      <a:pt x="6" y="1"/>
                    </a:lnTo>
                    <a:lnTo>
                      <a:pt x="7" y="3"/>
                    </a:lnTo>
                    <a:lnTo>
                      <a:pt x="7" y="5"/>
                    </a:lnTo>
                    <a:lnTo>
                      <a:pt x="6" y="9"/>
                    </a:lnTo>
                    <a:lnTo>
                      <a:pt x="2" y="10"/>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7" name="Freeform 490"/>
              <p:cNvSpPr>
                <a:spLocks/>
              </p:cNvSpPr>
              <p:nvPr/>
            </p:nvSpPr>
            <p:spPr bwMode="auto">
              <a:xfrm>
                <a:off x="4349" y="2281"/>
                <a:ext cx="1" cy="2"/>
              </a:xfrm>
              <a:custGeom>
                <a:avLst/>
                <a:gdLst>
                  <a:gd name="T0" fmla="*/ 2 w 2"/>
                  <a:gd name="T1" fmla="*/ 0 h 3"/>
                  <a:gd name="T2" fmla="*/ 2 w 2"/>
                  <a:gd name="T3" fmla="*/ 0 h 3"/>
                  <a:gd name="T4" fmla="*/ 2 w 2"/>
                  <a:gd name="T5" fmla="*/ 1 h 3"/>
                  <a:gd name="T6" fmla="*/ 0 w 2"/>
                  <a:gd name="T7" fmla="*/ 1 h 3"/>
                  <a:gd name="T8" fmla="*/ 0 w 2"/>
                  <a:gd name="T9" fmla="*/ 3 h 3"/>
                  <a:gd name="T10" fmla="*/ 0 w 2"/>
                  <a:gd name="T11" fmla="*/ 3 h 3"/>
                  <a:gd name="T12" fmla="*/ 0 w 2"/>
                  <a:gd name="T13" fmla="*/ 3 h 3"/>
                  <a:gd name="T14" fmla="*/ 2 w 2"/>
                  <a:gd name="T15" fmla="*/ 1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2" y="0"/>
                    </a:lnTo>
                    <a:lnTo>
                      <a:pt x="2" y="1"/>
                    </a:lnTo>
                    <a:lnTo>
                      <a:pt x="0" y="1"/>
                    </a:lnTo>
                    <a:lnTo>
                      <a:pt x="0" y="3"/>
                    </a:lnTo>
                    <a:lnTo>
                      <a:pt x="0" y="3"/>
                    </a:lnTo>
                    <a:lnTo>
                      <a:pt x="0" y="3"/>
                    </a:lnTo>
                    <a:lnTo>
                      <a:pt x="2" y="1"/>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8" name="Freeform 491"/>
              <p:cNvSpPr>
                <a:spLocks/>
              </p:cNvSpPr>
              <p:nvPr/>
            </p:nvSpPr>
            <p:spPr bwMode="auto">
              <a:xfrm>
                <a:off x="4304" y="2005"/>
                <a:ext cx="1" cy="2"/>
              </a:xfrm>
              <a:custGeom>
                <a:avLst/>
                <a:gdLst>
                  <a:gd name="T0" fmla="*/ 2 w 2"/>
                  <a:gd name="T1" fmla="*/ 0 h 3"/>
                  <a:gd name="T2" fmla="*/ 0 w 2"/>
                  <a:gd name="T3" fmla="*/ 1 h 3"/>
                  <a:gd name="T4" fmla="*/ 0 w 2"/>
                  <a:gd name="T5" fmla="*/ 3 h 3"/>
                  <a:gd name="T6" fmla="*/ 0 w 2"/>
                  <a:gd name="T7" fmla="*/ 3 h 3"/>
                  <a:gd name="T8" fmla="*/ 0 w 2"/>
                  <a:gd name="T9" fmla="*/ 3 h 3"/>
                  <a:gd name="T10" fmla="*/ 0 w 2"/>
                  <a:gd name="T11" fmla="*/ 1 h 3"/>
                  <a:gd name="T12" fmla="*/ 0 w 2"/>
                  <a:gd name="T13" fmla="*/ 1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0" y="1"/>
                    </a:lnTo>
                    <a:lnTo>
                      <a:pt x="0" y="3"/>
                    </a:lnTo>
                    <a:lnTo>
                      <a:pt x="0" y="3"/>
                    </a:lnTo>
                    <a:lnTo>
                      <a:pt x="0" y="3"/>
                    </a:lnTo>
                    <a:lnTo>
                      <a:pt x="0" y="1"/>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9" name="Freeform 492"/>
              <p:cNvSpPr>
                <a:spLocks/>
              </p:cNvSpPr>
              <p:nvPr/>
            </p:nvSpPr>
            <p:spPr bwMode="auto">
              <a:xfrm>
                <a:off x="4244" y="2012"/>
                <a:ext cx="2" cy="1"/>
              </a:xfrm>
              <a:custGeom>
                <a:avLst/>
                <a:gdLst>
                  <a:gd name="T0" fmla="*/ 4 w 4"/>
                  <a:gd name="T1" fmla="*/ 0 h 4"/>
                  <a:gd name="T2" fmla="*/ 4 w 4"/>
                  <a:gd name="T3" fmla="*/ 0 h 4"/>
                  <a:gd name="T4" fmla="*/ 2 w 4"/>
                  <a:gd name="T5" fmla="*/ 2 h 4"/>
                  <a:gd name="T6" fmla="*/ 2 w 4"/>
                  <a:gd name="T7" fmla="*/ 2 h 4"/>
                  <a:gd name="T8" fmla="*/ 2 w 4"/>
                  <a:gd name="T9" fmla="*/ 4 h 4"/>
                  <a:gd name="T10" fmla="*/ 0 w 4"/>
                  <a:gd name="T11" fmla="*/ 4 h 4"/>
                  <a:gd name="T12" fmla="*/ 2 w 4"/>
                  <a:gd name="T13" fmla="*/ 4 h 4"/>
                  <a:gd name="T14" fmla="*/ 2 w 4"/>
                  <a:gd name="T15" fmla="*/ 2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2" y="2"/>
                    </a:lnTo>
                    <a:lnTo>
                      <a:pt x="2" y="2"/>
                    </a:lnTo>
                    <a:lnTo>
                      <a:pt x="2" y="4"/>
                    </a:lnTo>
                    <a:lnTo>
                      <a:pt x="0" y="4"/>
                    </a:lnTo>
                    <a:lnTo>
                      <a:pt x="2" y="4"/>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0" name="Freeform 493"/>
              <p:cNvSpPr>
                <a:spLocks/>
              </p:cNvSpPr>
              <p:nvPr/>
            </p:nvSpPr>
            <p:spPr bwMode="auto">
              <a:xfrm>
                <a:off x="4167" y="2259"/>
                <a:ext cx="2" cy="3"/>
              </a:xfrm>
              <a:custGeom>
                <a:avLst/>
                <a:gdLst>
                  <a:gd name="T0" fmla="*/ 3 w 3"/>
                  <a:gd name="T1" fmla="*/ 0 h 7"/>
                  <a:gd name="T2" fmla="*/ 3 w 3"/>
                  <a:gd name="T3" fmla="*/ 3 h 7"/>
                  <a:gd name="T4" fmla="*/ 3 w 3"/>
                  <a:gd name="T5" fmla="*/ 7 h 7"/>
                  <a:gd name="T6" fmla="*/ 2 w 3"/>
                  <a:gd name="T7" fmla="*/ 7 h 7"/>
                  <a:gd name="T8" fmla="*/ 0 w 3"/>
                  <a:gd name="T9" fmla="*/ 7 h 7"/>
                  <a:gd name="T10" fmla="*/ 0 w 3"/>
                  <a:gd name="T11" fmla="*/ 7 h 7"/>
                  <a:gd name="T12" fmla="*/ 0 w 3"/>
                  <a:gd name="T13" fmla="*/ 5 h 7"/>
                  <a:gd name="T14" fmla="*/ 2 w 3"/>
                  <a:gd name="T15" fmla="*/ 3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3"/>
                    </a:lnTo>
                    <a:lnTo>
                      <a:pt x="3" y="7"/>
                    </a:lnTo>
                    <a:lnTo>
                      <a:pt x="2" y="7"/>
                    </a:lnTo>
                    <a:lnTo>
                      <a:pt x="0" y="7"/>
                    </a:lnTo>
                    <a:lnTo>
                      <a:pt x="0" y="7"/>
                    </a:lnTo>
                    <a:lnTo>
                      <a:pt x="0" y="5"/>
                    </a:lnTo>
                    <a:lnTo>
                      <a:pt x="2" y="3"/>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1" name="Freeform 494"/>
              <p:cNvSpPr>
                <a:spLocks/>
              </p:cNvSpPr>
              <p:nvPr/>
            </p:nvSpPr>
            <p:spPr bwMode="auto">
              <a:xfrm>
                <a:off x="4145" y="2205"/>
                <a:ext cx="1" cy="1"/>
              </a:xfrm>
              <a:custGeom>
                <a:avLst/>
                <a:gdLst>
                  <a:gd name="T0" fmla="*/ 1 w 1"/>
                  <a:gd name="T1" fmla="*/ 0 h 4"/>
                  <a:gd name="T2" fmla="*/ 1 w 1"/>
                  <a:gd name="T3" fmla="*/ 2 h 4"/>
                  <a:gd name="T4" fmla="*/ 0 w 1"/>
                  <a:gd name="T5" fmla="*/ 4 h 4"/>
                  <a:gd name="T6" fmla="*/ 0 w 1"/>
                  <a:gd name="T7" fmla="*/ 2 h 4"/>
                  <a:gd name="T8" fmla="*/ 1 w 1"/>
                  <a:gd name="T9" fmla="*/ 2 h 4"/>
                  <a:gd name="T10" fmla="*/ 1 w 1"/>
                  <a:gd name="T11" fmla="*/ 0 h 4"/>
                  <a:gd name="T12" fmla="*/ 1 w 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0"/>
                    </a:moveTo>
                    <a:lnTo>
                      <a:pt x="1" y="2"/>
                    </a:lnTo>
                    <a:lnTo>
                      <a:pt x="0" y="4"/>
                    </a:lnTo>
                    <a:lnTo>
                      <a:pt x="0" y="2"/>
                    </a:lnTo>
                    <a:lnTo>
                      <a:pt x="1"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2" name="Freeform 495"/>
              <p:cNvSpPr>
                <a:spLocks/>
              </p:cNvSpPr>
              <p:nvPr/>
            </p:nvSpPr>
            <p:spPr bwMode="auto">
              <a:xfrm>
                <a:off x="4126" y="2261"/>
                <a:ext cx="1" cy="2"/>
              </a:xfrm>
              <a:custGeom>
                <a:avLst/>
                <a:gdLst>
                  <a:gd name="T0" fmla="*/ 2 w 2"/>
                  <a:gd name="T1" fmla="*/ 0 h 4"/>
                  <a:gd name="T2" fmla="*/ 2 w 2"/>
                  <a:gd name="T3" fmla="*/ 0 h 4"/>
                  <a:gd name="T4" fmla="*/ 0 w 2"/>
                  <a:gd name="T5" fmla="*/ 4 h 4"/>
                  <a:gd name="T6" fmla="*/ 0 w 2"/>
                  <a:gd name="T7" fmla="*/ 4 h 4"/>
                  <a:gd name="T8" fmla="*/ 0 w 2"/>
                  <a:gd name="T9" fmla="*/ 4 h 4"/>
                  <a:gd name="T10" fmla="*/ 2 w 2"/>
                  <a:gd name="T11" fmla="*/ 2 h 4"/>
                  <a:gd name="T12" fmla="*/ 2 w 2"/>
                  <a:gd name="T13" fmla="*/ 0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2" y="2"/>
                    </a:lnTo>
                    <a:lnTo>
                      <a:pt x="2"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3" name="Freeform 496"/>
              <p:cNvSpPr>
                <a:spLocks/>
              </p:cNvSpPr>
              <p:nvPr/>
            </p:nvSpPr>
            <p:spPr bwMode="auto">
              <a:xfrm>
                <a:off x="4127" y="2360"/>
                <a:ext cx="12" cy="1"/>
              </a:xfrm>
              <a:custGeom>
                <a:avLst/>
                <a:gdLst>
                  <a:gd name="T0" fmla="*/ 25 w 25"/>
                  <a:gd name="T1" fmla="*/ 0 h 1"/>
                  <a:gd name="T2" fmla="*/ 23 w 25"/>
                  <a:gd name="T3" fmla="*/ 0 h 1"/>
                  <a:gd name="T4" fmla="*/ 21 w 25"/>
                  <a:gd name="T5" fmla="*/ 1 h 1"/>
                  <a:gd name="T6" fmla="*/ 18 w 25"/>
                  <a:gd name="T7" fmla="*/ 1 h 1"/>
                  <a:gd name="T8" fmla="*/ 14 w 25"/>
                  <a:gd name="T9" fmla="*/ 1 h 1"/>
                  <a:gd name="T10" fmla="*/ 10 w 25"/>
                  <a:gd name="T11" fmla="*/ 1 h 1"/>
                  <a:gd name="T12" fmla="*/ 7 w 25"/>
                  <a:gd name="T13" fmla="*/ 1 h 1"/>
                  <a:gd name="T14" fmla="*/ 3 w 25"/>
                  <a:gd name="T15" fmla="*/ 1 h 1"/>
                  <a:gd name="T16" fmla="*/ 1 w 25"/>
                  <a:gd name="T17" fmla="*/ 1 h 1"/>
                  <a:gd name="T18" fmla="*/ 0 w 25"/>
                  <a:gd name="T19" fmla="*/ 1 h 1"/>
                  <a:gd name="T20" fmla="*/ 1 w 25"/>
                  <a:gd name="T21" fmla="*/ 1 h 1"/>
                  <a:gd name="T22" fmla="*/ 3 w 25"/>
                  <a:gd name="T23" fmla="*/ 1 h 1"/>
                  <a:gd name="T24" fmla="*/ 9 w 25"/>
                  <a:gd name="T25" fmla="*/ 1 h 1"/>
                  <a:gd name="T26" fmla="*/ 16 w 25"/>
                  <a:gd name="T27" fmla="*/ 1 h 1"/>
                  <a:gd name="T28" fmla="*/ 21 w 25"/>
                  <a:gd name="T29" fmla="*/ 1 h 1"/>
                  <a:gd name="T30" fmla="*/ 25 w 25"/>
                  <a:gd name="T31" fmla="*/ 0 h 1"/>
                  <a:gd name="T32" fmla="*/ 25 w 25"/>
                  <a:gd name="T3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
                    <a:moveTo>
                      <a:pt x="25" y="0"/>
                    </a:moveTo>
                    <a:lnTo>
                      <a:pt x="23" y="0"/>
                    </a:lnTo>
                    <a:lnTo>
                      <a:pt x="21" y="1"/>
                    </a:lnTo>
                    <a:lnTo>
                      <a:pt x="18" y="1"/>
                    </a:lnTo>
                    <a:lnTo>
                      <a:pt x="14" y="1"/>
                    </a:lnTo>
                    <a:lnTo>
                      <a:pt x="10" y="1"/>
                    </a:lnTo>
                    <a:lnTo>
                      <a:pt x="7" y="1"/>
                    </a:lnTo>
                    <a:lnTo>
                      <a:pt x="3" y="1"/>
                    </a:lnTo>
                    <a:lnTo>
                      <a:pt x="1" y="1"/>
                    </a:lnTo>
                    <a:lnTo>
                      <a:pt x="0" y="1"/>
                    </a:lnTo>
                    <a:lnTo>
                      <a:pt x="1" y="1"/>
                    </a:lnTo>
                    <a:lnTo>
                      <a:pt x="3" y="1"/>
                    </a:lnTo>
                    <a:lnTo>
                      <a:pt x="9" y="1"/>
                    </a:lnTo>
                    <a:lnTo>
                      <a:pt x="16" y="1"/>
                    </a:lnTo>
                    <a:lnTo>
                      <a:pt x="21" y="1"/>
                    </a:lnTo>
                    <a:lnTo>
                      <a:pt x="25" y="0"/>
                    </a:lnTo>
                    <a:lnTo>
                      <a:pt x="2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4" name="Freeform 497"/>
              <p:cNvSpPr>
                <a:spLocks/>
              </p:cNvSpPr>
              <p:nvPr/>
            </p:nvSpPr>
            <p:spPr bwMode="auto">
              <a:xfrm>
                <a:off x="4078" y="2023"/>
                <a:ext cx="1" cy="2"/>
              </a:xfrm>
              <a:custGeom>
                <a:avLst/>
                <a:gdLst>
                  <a:gd name="T0" fmla="*/ 2 w 2"/>
                  <a:gd name="T1" fmla="*/ 0 h 3"/>
                  <a:gd name="T2" fmla="*/ 0 w 2"/>
                  <a:gd name="T3" fmla="*/ 0 h 3"/>
                  <a:gd name="T4" fmla="*/ 0 w 2"/>
                  <a:gd name="T5" fmla="*/ 1 h 3"/>
                  <a:gd name="T6" fmla="*/ 0 w 2"/>
                  <a:gd name="T7" fmla="*/ 3 h 3"/>
                  <a:gd name="T8" fmla="*/ 0 w 2"/>
                  <a:gd name="T9" fmla="*/ 1 h 3"/>
                  <a:gd name="T10" fmla="*/ 0 w 2"/>
                  <a:gd name="T11" fmla="*/ 1 h 3"/>
                  <a:gd name="T12" fmla="*/ 0 w 2"/>
                  <a:gd name="T13" fmla="*/ 0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0" y="0"/>
                    </a:lnTo>
                    <a:lnTo>
                      <a:pt x="0" y="1"/>
                    </a:lnTo>
                    <a:lnTo>
                      <a:pt x="0" y="3"/>
                    </a:lnTo>
                    <a:lnTo>
                      <a:pt x="0" y="1"/>
                    </a:lnTo>
                    <a:lnTo>
                      <a:pt x="0" y="1"/>
                    </a:lnTo>
                    <a:lnTo>
                      <a:pt x="0"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5" name="Freeform 498"/>
              <p:cNvSpPr>
                <a:spLocks/>
              </p:cNvSpPr>
              <p:nvPr/>
            </p:nvSpPr>
            <p:spPr bwMode="auto">
              <a:xfrm>
                <a:off x="4064" y="2442"/>
                <a:ext cx="11" cy="21"/>
              </a:xfrm>
              <a:custGeom>
                <a:avLst/>
                <a:gdLst>
                  <a:gd name="T0" fmla="*/ 9 w 24"/>
                  <a:gd name="T1" fmla="*/ 0 h 41"/>
                  <a:gd name="T2" fmla="*/ 13 w 24"/>
                  <a:gd name="T3" fmla="*/ 9 h 41"/>
                  <a:gd name="T4" fmla="*/ 18 w 24"/>
                  <a:gd name="T5" fmla="*/ 16 h 41"/>
                  <a:gd name="T6" fmla="*/ 22 w 24"/>
                  <a:gd name="T7" fmla="*/ 25 h 41"/>
                  <a:gd name="T8" fmla="*/ 24 w 24"/>
                  <a:gd name="T9" fmla="*/ 39 h 41"/>
                  <a:gd name="T10" fmla="*/ 15 w 24"/>
                  <a:gd name="T11" fmla="*/ 41 h 41"/>
                  <a:gd name="T12" fmla="*/ 15 w 24"/>
                  <a:gd name="T13" fmla="*/ 32 h 41"/>
                  <a:gd name="T14" fmla="*/ 11 w 24"/>
                  <a:gd name="T15" fmla="*/ 23 h 41"/>
                  <a:gd name="T16" fmla="*/ 6 w 24"/>
                  <a:gd name="T17" fmla="*/ 16 h 41"/>
                  <a:gd name="T18" fmla="*/ 0 w 24"/>
                  <a:gd name="T19" fmla="*/ 11 h 41"/>
                  <a:gd name="T20" fmla="*/ 2 w 24"/>
                  <a:gd name="T21" fmla="*/ 5 h 41"/>
                  <a:gd name="T22" fmla="*/ 9 w 24"/>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41">
                    <a:moveTo>
                      <a:pt x="9" y="0"/>
                    </a:moveTo>
                    <a:lnTo>
                      <a:pt x="13" y="9"/>
                    </a:lnTo>
                    <a:lnTo>
                      <a:pt x="18" y="16"/>
                    </a:lnTo>
                    <a:lnTo>
                      <a:pt x="22" y="25"/>
                    </a:lnTo>
                    <a:lnTo>
                      <a:pt x="24" y="39"/>
                    </a:lnTo>
                    <a:lnTo>
                      <a:pt x="15" y="41"/>
                    </a:lnTo>
                    <a:lnTo>
                      <a:pt x="15" y="32"/>
                    </a:lnTo>
                    <a:lnTo>
                      <a:pt x="11" y="23"/>
                    </a:lnTo>
                    <a:lnTo>
                      <a:pt x="6" y="16"/>
                    </a:lnTo>
                    <a:lnTo>
                      <a:pt x="0" y="11"/>
                    </a:lnTo>
                    <a:lnTo>
                      <a:pt x="2" y="5"/>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6" name="Freeform 499"/>
              <p:cNvSpPr>
                <a:spLocks/>
              </p:cNvSpPr>
              <p:nvPr/>
            </p:nvSpPr>
            <p:spPr bwMode="auto">
              <a:xfrm>
                <a:off x="4044" y="2452"/>
                <a:ext cx="9" cy="3"/>
              </a:xfrm>
              <a:custGeom>
                <a:avLst/>
                <a:gdLst>
                  <a:gd name="T0" fmla="*/ 0 w 18"/>
                  <a:gd name="T1" fmla="*/ 0 h 7"/>
                  <a:gd name="T2" fmla="*/ 1 w 18"/>
                  <a:gd name="T3" fmla="*/ 0 h 7"/>
                  <a:gd name="T4" fmla="*/ 5 w 18"/>
                  <a:gd name="T5" fmla="*/ 0 h 7"/>
                  <a:gd name="T6" fmla="*/ 9 w 18"/>
                  <a:gd name="T7" fmla="*/ 0 h 7"/>
                  <a:gd name="T8" fmla="*/ 12 w 18"/>
                  <a:gd name="T9" fmla="*/ 0 h 7"/>
                  <a:gd name="T10" fmla="*/ 14 w 18"/>
                  <a:gd name="T11" fmla="*/ 1 h 7"/>
                  <a:gd name="T12" fmla="*/ 16 w 18"/>
                  <a:gd name="T13" fmla="*/ 3 h 7"/>
                  <a:gd name="T14" fmla="*/ 18 w 18"/>
                  <a:gd name="T15" fmla="*/ 7 h 7"/>
                  <a:gd name="T16" fmla="*/ 14 w 18"/>
                  <a:gd name="T17" fmla="*/ 7 h 7"/>
                  <a:gd name="T18" fmla="*/ 10 w 18"/>
                  <a:gd name="T19" fmla="*/ 7 h 7"/>
                  <a:gd name="T20" fmla="*/ 9 w 18"/>
                  <a:gd name="T21" fmla="*/ 7 h 7"/>
                  <a:gd name="T22" fmla="*/ 5 w 18"/>
                  <a:gd name="T23" fmla="*/ 7 h 7"/>
                  <a:gd name="T24" fmla="*/ 1 w 18"/>
                  <a:gd name="T25" fmla="*/ 5 h 7"/>
                  <a:gd name="T26" fmla="*/ 0 w 18"/>
                  <a:gd name="T27" fmla="*/ 3 h 7"/>
                  <a:gd name="T28" fmla="*/ 0 w 18"/>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7">
                    <a:moveTo>
                      <a:pt x="0" y="0"/>
                    </a:moveTo>
                    <a:lnTo>
                      <a:pt x="1" y="0"/>
                    </a:lnTo>
                    <a:lnTo>
                      <a:pt x="5" y="0"/>
                    </a:lnTo>
                    <a:lnTo>
                      <a:pt x="9" y="0"/>
                    </a:lnTo>
                    <a:lnTo>
                      <a:pt x="12" y="0"/>
                    </a:lnTo>
                    <a:lnTo>
                      <a:pt x="14" y="1"/>
                    </a:lnTo>
                    <a:lnTo>
                      <a:pt x="16" y="3"/>
                    </a:lnTo>
                    <a:lnTo>
                      <a:pt x="18" y="7"/>
                    </a:lnTo>
                    <a:lnTo>
                      <a:pt x="14" y="7"/>
                    </a:lnTo>
                    <a:lnTo>
                      <a:pt x="10" y="7"/>
                    </a:lnTo>
                    <a:lnTo>
                      <a:pt x="9" y="7"/>
                    </a:lnTo>
                    <a:lnTo>
                      <a:pt x="5" y="7"/>
                    </a:lnTo>
                    <a:lnTo>
                      <a:pt x="1" y="5"/>
                    </a:lnTo>
                    <a:lnTo>
                      <a:pt x="0" y="3"/>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7" name="Freeform 500"/>
              <p:cNvSpPr>
                <a:spLocks/>
              </p:cNvSpPr>
              <p:nvPr/>
            </p:nvSpPr>
            <p:spPr bwMode="auto">
              <a:xfrm>
                <a:off x="3979" y="2216"/>
                <a:ext cx="3" cy="4"/>
              </a:xfrm>
              <a:custGeom>
                <a:avLst/>
                <a:gdLst>
                  <a:gd name="T0" fmla="*/ 2 w 5"/>
                  <a:gd name="T1" fmla="*/ 0 h 7"/>
                  <a:gd name="T2" fmla="*/ 3 w 5"/>
                  <a:gd name="T3" fmla="*/ 2 h 7"/>
                  <a:gd name="T4" fmla="*/ 5 w 5"/>
                  <a:gd name="T5" fmla="*/ 3 h 7"/>
                  <a:gd name="T6" fmla="*/ 5 w 5"/>
                  <a:gd name="T7" fmla="*/ 5 h 7"/>
                  <a:gd name="T8" fmla="*/ 5 w 5"/>
                  <a:gd name="T9" fmla="*/ 5 h 7"/>
                  <a:gd name="T10" fmla="*/ 3 w 5"/>
                  <a:gd name="T11" fmla="*/ 7 h 7"/>
                  <a:gd name="T12" fmla="*/ 2 w 5"/>
                  <a:gd name="T13" fmla="*/ 5 h 7"/>
                  <a:gd name="T14" fmla="*/ 0 w 5"/>
                  <a:gd name="T15" fmla="*/ 2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3" y="2"/>
                    </a:lnTo>
                    <a:lnTo>
                      <a:pt x="5" y="3"/>
                    </a:lnTo>
                    <a:lnTo>
                      <a:pt x="5" y="5"/>
                    </a:lnTo>
                    <a:lnTo>
                      <a:pt x="5" y="5"/>
                    </a:lnTo>
                    <a:lnTo>
                      <a:pt x="3" y="7"/>
                    </a:lnTo>
                    <a:lnTo>
                      <a:pt x="2" y="5"/>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8" name="Freeform 501"/>
              <p:cNvSpPr>
                <a:spLocks/>
              </p:cNvSpPr>
              <p:nvPr/>
            </p:nvSpPr>
            <p:spPr bwMode="auto">
              <a:xfrm>
                <a:off x="3971" y="2212"/>
                <a:ext cx="8" cy="7"/>
              </a:xfrm>
              <a:custGeom>
                <a:avLst/>
                <a:gdLst>
                  <a:gd name="T0" fmla="*/ 7 w 16"/>
                  <a:gd name="T1" fmla="*/ 0 h 14"/>
                  <a:gd name="T2" fmla="*/ 10 w 16"/>
                  <a:gd name="T3" fmla="*/ 0 h 14"/>
                  <a:gd name="T4" fmla="*/ 12 w 16"/>
                  <a:gd name="T5" fmla="*/ 2 h 14"/>
                  <a:gd name="T6" fmla="*/ 14 w 16"/>
                  <a:gd name="T7" fmla="*/ 5 h 14"/>
                  <a:gd name="T8" fmla="*/ 16 w 16"/>
                  <a:gd name="T9" fmla="*/ 11 h 14"/>
                  <a:gd name="T10" fmla="*/ 9 w 16"/>
                  <a:gd name="T11" fmla="*/ 12 h 14"/>
                  <a:gd name="T12" fmla="*/ 5 w 16"/>
                  <a:gd name="T13" fmla="*/ 14 h 14"/>
                  <a:gd name="T14" fmla="*/ 1 w 16"/>
                  <a:gd name="T15" fmla="*/ 12 h 14"/>
                  <a:gd name="T16" fmla="*/ 0 w 16"/>
                  <a:gd name="T17" fmla="*/ 12 h 14"/>
                  <a:gd name="T18" fmla="*/ 0 w 16"/>
                  <a:gd name="T19" fmla="*/ 11 h 14"/>
                  <a:gd name="T20" fmla="*/ 0 w 16"/>
                  <a:gd name="T21" fmla="*/ 9 h 14"/>
                  <a:gd name="T22" fmla="*/ 0 w 16"/>
                  <a:gd name="T23" fmla="*/ 5 h 14"/>
                  <a:gd name="T24" fmla="*/ 1 w 16"/>
                  <a:gd name="T25" fmla="*/ 3 h 14"/>
                  <a:gd name="T26" fmla="*/ 3 w 16"/>
                  <a:gd name="T27" fmla="*/ 2 h 14"/>
                  <a:gd name="T28" fmla="*/ 5 w 16"/>
                  <a:gd name="T29" fmla="*/ 0 h 14"/>
                  <a:gd name="T30" fmla="*/ 7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7" y="0"/>
                    </a:moveTo>
                    <a:lnTo>
                      <a:pt x="10" y="0"/>
                    </a:lnTo>
                    <a:lnTo>
                      <a:pt x="12" y="2"/>
                    </a:lnTo>
                    <a:lnTo>
                      <a:pt x="14" y="5"/>
                    </a:lnTo>
                    <a:lnTo>
                      <a:pt x="16" y="11"/>
                    </a:lnTo>
                    <a:lnTo>
                      <a:pt x="9" y="12"/>
                    </a:lnTo>
                    <a:lnTo>
                      <a:pt x="5" y="14"/>
                    </a:lnTo>
                    <a:lnTo>
                      <a:pt x="1" y="12"/>
                    </a:lnTo>
                    <a:lnTo>
                      <a:pt x="0" y="12"/>
                    </a:lnTo>
                    <a:lnTo>
                      <a:pt x="0" y="11"/>
                    </a:lnTo>
                    <a:lnTo>
                      <a:pt x="0" y="9"/>
                    </a:lnTo>
                    <a:lnTo>
                      <a:pt x="0" y="5"/>
                    </a:lnTo>
                    <a:lnTo>
                      <a:pt x="1" y="3"/>
                    </a:lnTo>
                    <a:lnTo>
                      <a:pt x="3" y="2"/>
                    </a:lnTo>
                    <a:lnTo>
                      <a:pt x="5"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9" name="Freeform 502"/>
              <p:cNvSpPr>
                <a:spLocks/>
              </p:cNvSpPr>
              <p:nvPr/>
            </p:nvSpPr>
            <p:spPr bwMode="auto">
              <a:xfrm>
                <a:off x="3961" y="2215"/>
                <a:ext cx="3" cy="5"/>
              </a:xfrm>
              <a:custGeom>
                <a:avLst/>
                <a:gdLst>
                  <a:gd name="T0" fmla="*/ 0 w 7"/>
                  <a:gd name="T1" fmla="*/ 0 h 11"/>
                  <a:gd name="T2" fmla="*/ 1 w 7"/>
                  <a:gd name="T3" fmla="*/ 2 h 11"/>
                  <a:gd name="T4" fmla="*/ 5 w 7"/>
                  <a:gd name="T5" fmla="*/ 2 h 11"/>
                  <a:gd name="T6" fmla="*/ 5 w 7"/>
                  <a:gd name="T7" fmla="*/ 4 h 11"/>
                  <a:gd name="T8" fmla="*/ 7 w 7"/>
                  <a:gd name="T9" fmla="*/ 7 h 11"/>
                  <a:gd name="T10" fmla="*/ 5 w 7"/>
                  <a:gd name="T11" fmla="*/ 9 h 11"/>
                  <a:gd name="T12" fmla="*/ 1 w 7"/>
                  <a:gd name="T13" fmla="*/ 11 h 11"/>
                  <a:gd name="T14" fmla="*/ 0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0" y="0"/>
                    </a:moveTo>
                    <a:lnTo>
                      <a:pt x="1" y="2"/>
                    </a:lnTo>
                    <a:lnTo>
                      <a:pt x="5" y="2"/>
                    </a:lnTo>
                    <a:lnTo>
                      <a:pt x="5" y="4"/>
                    </a:lnTo>
                    <a:lnTo>
                      <a:pt x="7" y="7"/>
                    </a:lnTo>
                    <a:lnTo>
                      <a:pt x="5" y="9"/>
                    </a:lnTo>
                    <a:lnTo>
                      <a:pt x="1"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0" name="Freeform 503"/>
              <p:cNvSpPr>
                <a:spLocks/>
              </p:cNvSpPr>
              <p:nvPr/>
            </p:nvSpPr>
            <p:spPr bwMode="auto">
              <a:xfrm>
                <a:off x="3979" y="2448"/>
                <a:ext cx="3" cy="4"/>
              </a:xfrm>
              <a:custGeom>
                <a:avLst/>
                <a:gdLst>
                  <a:gd name="T0" fmla="*/ 2 w 5"/>
                  <a:gd name="T1" fmla="*/ 0 h 8"/>
                  <a:gd name="T2" fmla="*/ 3 w 5"/>
                  <a:gd name="T3" fmla="*/ 2 h 8"/>
                  <a:gd name="T4" fmla="*/ 5 w 5"/>
                  <a:gd name="T5" fmla="*/ 4 h 8"/>
                  <a:gd name="T6" fmla="*/ 5 w 5"/>
                  <a:gd name="T7" fmla="*/ 6 h 8"/>
                  <a:gd name="T8" fmla="*/ 5 w 5"/>
                  <a:gd name="T9" fmla="*/ 8 h 8"/>
                  <a:gd name="T10" fmla="*/ 3 w 5"/>
                  <a:gd name="T11" fmla="*/ 8 h 8"/>
                  <a:gd name="T12" fmla="*/ 2 w 5"/>
                  <a:gd name="T13" fmla="*/ 6 h 8"/>
                  <a:gd name="T14" fmla="*/ 0 w 5"/>
                  <a:gd name="T15" fmla="*/ 2 h 8"/>
                  <a:gd name="T16" fmla="*/ 2 w 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2" y="0"/>
                    </a:moveTo>
                    <a:lnTo>
                      <a:pt x="3" y="2"/>
                    </a:lnTo>
                    <a:lnTo>
                      <a:pt x="5" y="4"/>
                    </a:lnTo>
                    <a:lnTo>
                      <a:pt x="5" y="6"/>
                    </a:lnTo>
                    <a:lnTo>
                      <a:pt x="5" y="8"/>
                    </a:lnTo>
                    <a:lnTo>
                      <a:pt x="3" y="8"/>
                    </a:lnTo>
                    <a:lnTo>
                      <a:pt x="2" y="6"/>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1" name="Freeform 504"/>
              <p:cNvSpPr>
                <a:spLocks/>
              </p:cNvSpPr>
              <p:nvPr/>
            </p:nvSpPr>
            <p:spPr bwMode="auto">
              <a:xfrm>
                <a:off x="3755" y="2466"/>
                <a:ext cx="181" cy="9"/>
              </a:xfrm>
              <a:custGeom>
                <a:avLst/>
                <a:gdLst>
                  <a:gd name="T0" fmla="*/ 157 w 361"/>
                  <a:gd name="T1" fmla="*/ 0 h 19"/>
                  <a:gd name="T2" fmla="*/ 181 w 361"/>
                  <a:gd name="T3" fmla="*/ 8 h 19"/>
                  <a:gd name="T4" fmla="*/ 208 w 361"/>
                  <a:gd name="T5" fmla="*/ 9 h 19"/>
                  <a:gd name="T6" fmla="*/ 237 w 361"/>
                  <a:gd name="T7" fmla="*/ 9 h 19"/>
                  <a:gd name="T8" fmla="*/ 267 w 361"/>
                  <a:gd name="T9" fmla="*/ 8 h 19"/>
                  <a:gd name="T10" fmla="*/ 298 w 361"/>
                  <a:gd name="T11" fmla="*/ 4 h 19"/>
                  <a:gd name="T12" fmla="*/ 331 w 361"/>
                  <a:gd name="T13" fmla="*/ 4 h 19"/>
                  <a:gd name="T14" fmla="*/ 361 w 361"/>
                  <a:gd name="T15" fmla="*/ 8 h 19"/>
                  <a:gd name="T16" fmla="*/ 134 w 361"/>
                  <a:gd name="T17" fmla="*/ 15 h 19"/>
                  <a:gd name="T18" fmla="*/ 0 w 361"/>
                  <a:gd name="T19" fmla="*/ 19 h 19"/>
                  <a:gd name="T20" fmla="*/ 2 w 361"/>
                  <a:gd name="T21" fmla="*/ 13 h 19"/>
                  <a:gd name="T22" fmla="*/ 4 w 361"/>
                  <a:gd name="T23" fmla="*/ 9 h 19"/>
                  <a:gd name="T24" fmla="*/ 29 w 361"/>
                  <a:gd name="T25" fmla="*/ 13 h 19"/>
                  <a:gd name="T26" fmla="*/ 62 w 361"/>
                  <a:gd name="T27" fmla="*/ 13 h 19"/>
                  <a:gd name="T28" fmla="*/ 96 w 361"/>
                  <a:gd name="T29" fmla="*/ 11 h 19"/>
                  <a:gd name="T30" fmla="*/ 130 w 361"/>
                  <a:gd name="T31" fmla="*/ 8 h 19"/>
                  <a:gd name="T32" fmla="*/ 157 w 361"/>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1" h="19">
                    <a:moveTo>
                      <a:pt x="157" y="0"/>
                    </a:moveTo>
                    <a:lnTo>
                      <a:pt x="181" y="8"/>
                    </a:lnTo>
                    <a:lnTo>
                      <a:pt x="208" y="9"/>
                    </a:lnTo>
                    <a:lnTo>
                      <a:pt x="237" y="9"/>
                    </a:lnTo>
                    <a:lnTo>
                      <a:pt x="267" y="8"/>
                    </a:lnTo>
                    <a:lnTo>
                      <a:pt x="298" y="4"/>
                    </a:lnTo>
                    <a:lnTo>
                      <a:pt x="331" y="4"/>
                    </a:lnTo>
                    <a:lnTo>
                      <a:pt x="361" y="8"/>
                    </a:lnTo>
                    <a:lnTo>
                      <a:pt x="134" y="15"/>
                    </a:lnTo>
                    <a:lnTo>
                      <a:pt x="0" y="19"/>
                    </a:lnTo>
                    <a:lnTo>
                      <a:pt x="2" y="13"/>
                    </a:lnTo>
                    <a:lnTo>
                      <a:pt x="4" y="9"/>
                    </a:lnTo>
                    <a:lnTo>
                      <a:pt x="29" y="13"/>
                    </a:lnTo>
                    <a:lnTo>
                      <a:pt x="62" y="13"/>
                    </a:lnTo>
                    <a:lnTo>
                      <a:pt x="96" y="11"/>
                    </a:lnTo>
                    <a:lnTo>
                      <a:pt x="130" y="8"/>
                    </a:lnTo>
                    <a:lnTo>
                      <a:pt x="15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2" name="Freeform 505"/>
              <p:cNvSpPr>
                <a:spLocks/>
              </p:cNvSpPr>
              <p:nvPr/>
            </p:nvSpPr>
            <p:spPr bwMode="auto">
              <a:xfrm>
                <a:off x="3880" y="2048"/>
                <a:ext cx="1" cy="3"/>
              </a:xfrm>
              <a:custGeom>
                <a:avLst/>
                <a:gdLst>
                  <a:gd name="T0" fmla="*/ 2 w 4"/>
                  <a:gd name="T1" fmla="*/ 0 h 8"/>
                  <a:gd name="T2" fmla="*/ 4 w 4"/>
                  <a:gd name="T3" fmla="*/ 0 h 8"/>
                  <a:gd name="T4" fmla="*/ 4 w 4"/>
                  <a:gd name="T5" fmla="*/ 2 h 8"/>
                  <a:gd name="T6" fmla="*/ 2 w 4"/>
                  <a:gd name="T7" fmla="*/ 6 h 8"/>
                  <a:gd name="T8" fmla="*/ 0 w 4"/>
                  <a:gd name="T9" fmla="*/ 8 h 8"/>
                  <a:gd name="T10" fmla="*/ 0 w 4"/>
                  <a:gd name="T11" fmla="*/ 4 h 8"/>
                  <a:gd name="T12" fmla="*/ 0 w 4"/>
                  <a:gd name="T13" fmla="*/ 2 h 8"/>
                  <a:gd name="T14" fmla="*/ 2 w 4"/>
                  <a:gd name="T15" fmla="*/ 0 h 8"/>
                  <a:gd name="T16" fmla="*/ 2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0"/>
                    </a:moveTo>
                    <a:lnTo>
                      <a:pt x="4" y="0"/>
                    </a:lnTo>
                    <a:lnTo>
                      <a:pt x="4" y="2"/>
                    </a:lnTo>
                    <a:lnTo>
                      <a:pt x="2" y="6"/>
                    </a:lnTo>
                    <a:lnTo>
                      <a:pt x="0" y="8"/>
                    </a:lnTo>
                    <a:lnTo>
                      <a:pt x="0" y="4"/>
                    </a:lnTo>
                    <a:lnTo>
                      <a:pt x="0"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3" name="Freeform 506"/>
              <p:cNvSpPr>
                <a:spLocks/>
              </p:cNvSpPr>
              <p:nvPr/>
            </p:nvSpPr>
            <p:spPr bwMode="auto">
              <a:xfrm>
                <a:off x="3898" y="2380"/>
                <a:ext cx="2" cy="10"/>
              </a:xfrm>
              <a:custGeom>
                <a:avLst/>
                <a:gdLst>
                  <a:gd name="T0" fmla="*/ 6 w 6"/>
                  <a:gd name="T1" fmla="*/ 0 h 22"/>
                  <a:gd name="T2" fmla="*/ 6 w 6"/>
                  <a:gd name="T3" fmla="*/ 4 h 22"/>
                  <a:gd name="T4" fmla="*/ 6 w 6"/>
                  <a:gd name="T5" fmla="*/ 9 h 22"/>
                  <a:gd name="T6" fmla="*/ 6 w 6"/>
                  <a:gd name="T7" fmla="*/ 13 h 22"/>
                  <a:gd name="T8" fmla="*/ 6 w 6"/>
                  <a:gd name="T9" fmla="*/ 18 h 22"/>
                  <a:gd name="T10" fmla="*/ 4 w 6"/>
                  <a:gd name="T11" fmla="*/ 20 h 22"/>
                  <a:gd name="T12" fmla="*/ 0 w 6"/>
                  <a:gd name="T13" fmla="*/ 22 h 22"/>
                  <a:gd name="T14" fmla="*/ 0 w 6"/>
                  <a:gd name="T15" fmla="*/ 18 h 22"/>
                  <a:gd name="T16" fmla="*/ 0 w 6"/>
                  <a:gd name="T17" fmla="*/ 13 h 22"/>
                  <a:gd name="T18" fmla="*/ 0 w 6"/>
                  <a:gd name="T19" fmla="*/ 9 h 22"/>
                  <a:gd name="T20" fmla="*/ 0 w 6"/>
                  <a:gd name="T21" fmla="*/ 6 h 22"/>
                  <a:gd name="T22" fmla="*/ 2 w 6"/>
                  <a:gd name="T23" fmla="*/ 2 h 22"/>
                  <a:gd name="T24" fmla="*/ 6 w 6"/>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2">
                    <a:moveTo>
                      <a:pt x="6" y="0"/>
                    </a:moveTo>
                    <a:lnTo>
                      <a:pt x="6" y="4"/>
                    </a:lnTo>
                    <a:lnTo>
                      <a:pt x="6" y="9"/>
                    </a:lnTo>
                    <a:lnTo>
                      <a:pt x="6" y="13"/>
                    </a:lnTo>
                    <a:lnTo>
                      <a:pt x="6" y="18"/>
                    </a:lnTo>
                    <a:lnTo>
                      <a:pt x="4" y="20"/>
                    </a:lnTo>
                    <a:lnTo>
                      <a:pt x="0" y="22"/>
                    </a:lnTo>
                    <a:lnTo>
                      <a:pt x="0" y="18"/>
                    </a:lnTo>
                    <a:lnTo>
                      <a:pt x="0" y="13"/>
                    </a:lnTo>
                    <a:lnTo>
                      <a:pt x="0" y="9"/>
                    </a:lnTo>
                    <a:lnTo>
                      <a:pt x="0" y="6"/>
                    </a:lnTo>
                    <a:lnTo>
                      <a:pt x="2" y="2"/>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4" name="Freeform 507"/>
              <p:cNvSpPr>
                <a:spLocks/>
              </p:cNvSpPr>
              <p:nvPr/>
            </p:nvSpPr>
            <p:spPr bwMode="auto">
              <a:xfrm>
                <a:off x="3860" y="2429"/>
                <a:ext cx="4" cy="6"/>
              </a:xfrm>
              <a:custGeom>
                <a:avLst/>
                <a:gdLst>
                  <a:gd name="T0" fmla="*/ 7 w 9"/>
                  <a:gd name="T1" fmla="*/ 0 h 10"/>
                  <a:gd name="T2" fmla="*/ 9 w 9"/>
                  <a:gd name="T3" fmla="*/ 9 h 10"/>
                  <a:gd name="T4" fmla="*/ 0 w 9"/>
                  <a:gd name="T5" fmla="*/ 10 h 10"/>
                  <a:gd name="T6" fmla="*/ 0 w 9"/>
                  <a:gd name="T7" fmla="*/ 0 h 10"/>
                  <a:gd name="T8" fmla="*/ 7 w 9"/>
                  <a:gd name="T9" fmla="*/ 0 h 10"/>
                </a:gdLst>
                <a:ahLst/>
                <a:cxnLst>
                  <a:cxn ang="0">
                    <a:pos x="T0" y="T1"/>
                  </a:cxn>
                  <a:cxn ang="0">
                    <a:pos x="T2" y="T3"/>
                  </a:cxn>
                  <a:cxn ang="0">
                    <a:pos x="T4" y="T5"/>
                  </a:cxn>
                  <a:cxn ang="0">
                    <a:pos x="T6" y="T7"/>
                  </a:cxn>
                  <a:cxn ang="0">
                    <a:pos x="T8" y="T9"/>
                  </a:cxn>
                </a:cxnLst>
                <a:rect l="0" t="0" r="r" b="b"/>
                <a:pathLst>
                  <a:path w="9" h="10">
                    <a:moveTo>
                      <a:pt x="7" y="0"/>
                    </a:moveTo>
                    <a:lnTo>
                      <a:pt x="9" y="9"/>
                    </a:lnTo>
                    <a:lnTo>
                      <a:pt x="0" y="10"/>
                    </a:lnTo>
                    <a:lnTo>
                      <a:pt x="0"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5" name="Freeform 508"/>
              <p:cNvSpPr>
                <a:spLocks/>
              </p:cNvSpPr>
              <p:nvPr/>
            </p:nvSpPr>
            <p:spPr bwMode="auto">
              <a:xfrm>
                <a:off x="3856" y="2435"/>
                <a:ext cx="6" cy="10"/>
              </a:xfrm>
              <a:custGeom>
                <a:avLst/>
                <a:gdLst>
                  <a:gd name="T0" fmla="*/ 8 w 11"/>
                  <a:gd name="T1" fmla="*/ 0 h 20"/>
                  <a:gd name="T2" fmla="*/ 11 w 11"/>
                  <a:gd name="T3" fmla="*/ 8 h 20"/>
                  <a:gd name="T4" fmla="*/ 11 w 11"/>
                  <a:gd name="T5" fmla="*/ 13 h 20"/>
                  <a:gd name="T6" fmla="*/ 11 w 11"/>
                  <a:gd name="T7" fmla="*/ 17 h 20"/>
                  <a:gd name="T8" fmla="*/ 9 w 11"/>
                  <a:gd name="T9" fmla="*/ 20 h 20"/>
                  <a:gd name="T10" fmla="*/ 9 w 11"/>
                  <a:gd name="T11" fmla="*/ 20 h 20"/>
                  <a:gd name="T12" fmla="*/ 8 w 11"/>
                  <a:gd name="T13" fmla="*/ 20 h 20"/>
                  <a:gd name="T14" fmla="*/ 6 w 11"/>
                  <a:gd name="T15" fmla="*/ 20 h 20"/>
                  <a:gd name="T16" fmla="*/ 4 w 11"/>
                  <a:gd name="T17" fmla="*/ 18 h 20"/>
                  <a:gd name="T18" fmla="*/ 2 w 11"/>
                  <a:gd name="T19" fmla="*/ 15 h 20"/>
                  <a:gd name="T20" fmla="*/ 0 w 11"/>
                  <a:gd name="T21" fmla="*/ 13 h 20"/>
                  <a:gd name="T22" fmla="*/ 0 w 11"/>
                  <a:gd name="T23" fmla="*/ 9 h 20"/>
                  <a:gd name="T24" fmla="*/ 0 w 11"/>
                  <a:gd name="T25" fmla="*/ 8 h 20"/>
                  <a:gd name="T26" fmla="*/ 2 w 11"/>
                  <a:gd name="T27" fmla="*/ 4 h 20"/>
                  <a:gd name="T28" fmla="*/ 4 w 11"/>
                  <a:gd name="T29" fmla="*/ 2 h 20"/>
                  <a:gd name="T30" fmla="*/ 8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8" y="0"/>
                    </a:moveTo>
                    <a:lnTo>
                      <a:pt x="11" y="8"/>
                    </a:lnTo>
                    <a:lnTo>
                      <a:pt x="11" y="13"/>
                    </a:lnTo>
                    <a:lnTo>
                      <a:pt x="11" y="17"/>
                    </a:lnTo>
                    <a:lnTo>
                      <a:pt x="9" y="20"/>
                    </a:lnTo>
                    <a:lnTo>
                      <a:pt x="9" y="20"/>
                    </a:lnTo>
                    <a:lnTo>
                      <a:pt x="8" y="20"/>
                    </a:lnTo>
                    <a:lnTo>
                      <a:pt x="6" y="20"/>
                    </a:lnTo>
                    <a:lnTo>
                      <a:pt x="4" y="18"/>
                    </a:lnTo>
                    <a:lnTo>
                      <a:pt x="2" y="15"/>
                    </a:lnTo>
                    <a:lnTo>
                      <a:pt x="0" y="13"/>
                    </a:lnTo>
                    <a:lnTo>
                      <a:pt x="0" y="9"/>
                    </a:lnTo>
                    <a:lnTo>
                      <a:pt x="0" y="8"/>
                    </a:lnTo>
                    <a:lnTo>
                      <a:pt x="2" y="4"/>
                    </a:lnTo>
                    <a:lnTo>
                      <a:pt x="4" y="2"/>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6" name="Freeform 509"/>
              <p:cNvSpPr>
                <a:spLocks/>
              </p:cNvSpPr>
              <p:nvPr/>
            </p:nvSpPr>
            <p:spPr bwMode="auto">
              <a:xfrm>
                <a:off x="3860" y="2453"/>
                <a:ext cx="3" cy="2"/>
              </a:xfrm>
              <a:custGeom>
                <a:avLst/>
                <a:gdLst>
                  <a:gd name="T0" fmla="*/ 1 w 5"/>
                  <a:gd name="T1" fmla="*/ 0 h 6"/>
                  <a:gd name="T2" fmla="*/ 3 w 5"/>
                  <a:gd name="T3" fmla="*/ 2 h 6"/>
                  <a:gd name="T4" fmla="*/ 5 w 5"/>
                  <a:gd name="T5" fmla="*/ 6 h 6"/>
                  <a:gd name="T6" fmla="*/ 3 w 5"/>
                  <a:gd name="T7" fmla="*/ 6 h 6"/>
                  <a:gd name="T8" fmla="*/ 0 w 5"/>
                  <a:gd name="T9" fmla="*/ 6 h 6"/>
                  <a:gd name="T10" fmla="*/ 0 w 5"/>
                  <a:gd name="T11" fmla="*/ 4 h 6"/>
                  <a:gd name="T12" fmla="*/ 0 w 5"/>
                  <a:gd name="T13" fmla="*/ 2 h 6"/>
                  <a:gd name="T14" fmla="*/ 0 w 5"/>
                  <a:gd name="T15" fmla="*/ 0 h 6"/>
                  <a:gd name="T16" fmla="*/ 1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1" y="0"/>
                    </a:moveTo>
                    <a:lnTo>
                      <a:pt x="3" y="2"/>
                    </a:lnTo>
                    <a:lnTo>
                      <a:pt x="5" y="6"/>
                    </a:lnTo>
                    <a:lnTo>
                      <a:pt x="3" y="6"/>
                    </a:lnTo>
                    <a:lnTo>
                      <a:pt x="0" y="6"/>
                    </a:lnTo>
                    <a:lnTo>
                      <a:pt x="0" y="4"/>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7" name="Freeform 510"/>
              <p:cNvSpPr>
                <a:spLocks/>
              </p:cNvSpPr>
              <p:nvPr/>
            </p:nvSpPr>
            <p:spPr bwMode="auto">
              <a:xfrm>
                <a:off x="3846" y="2458"/>
                <a:ext cx="4" cy="4"/>
              </a:xfrm>
              <a:custGeom>
                <a:avLst/>
                <a:gdLst>
                  <a:gd name="T0" fmla="*/ 7 w 7"/>
                  <a:gd name="T1" fmla="*/ 0 h 7"/>
                  <a:gd name="T2" fmla="*/ 7 w 7"/>
                  <a:gd name="T3" fmla="*/ 2 h 7"/>
                  <a:gd name="T4" fmla="*/ 7 w 7"/>
                  <a:gd name="T5" fmla="*/ 6 h 7"/>
                  <a:gd name="T6" fmla="*/ 5 w 7"/>
                  <a:gd name="T7" fmla="*/ 7 h 7"/>
                  <a:gd name="T8" fmla="*/ 3 w 7"/>
                  <a:gd name="T9" fmla="*/ 7 h 7"/>
                  <a:gd name="T10" fmla="*/ 1 w 7"/>
                  <a:gd name="T11" fmla="*/ 6 h 7"/>
                  <a:gd name="T12" fmla="*/ 0 w 7"/>
                  <a:gd name="T13" fmla="*/ 2 h 7"/>
                  <a:gd name="T14" fmla="*/ 7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0"/>
                    </a:moveTo>
                    <a:lnTo>
                      <a:pt x="7" y="2"/>
                    </a:lnTo>
                    <a:lnTo>
                      <a:pt x="7" y="6"/>
                    </a:lnTo>
                    <a:lnTo>
                      <a:pt x="5" y="7"/>
                    </a:lnTo>
                    <a:lnTo>
                      <a:pt x="3" y="7"/>
                    </a:lnTo>
                    <a:lnTo>
                      <a:pt x="1" y="6"/>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8" name="Freeform 511"/>
              <p:cNvSpPr>
                <a:spLocks/>
              </p:cNvSpPr>
              <p:nvPr/>
            </p:nvSpPr>
            <p:spPr bwMode="auto">
              <a:xfrm>
                <a:off x="3806" y="2187"/>
                <a:ext cx="1" cy="1"/>
              </a:xfrm>
              <a:custGeom>
                <a:avLst/>
                <a:gdLst>
                  <a:gd name="T0" fmla="*/ 2 w 2"/>
                  <a:gd name="T1" fmla="*/ 0 h 4"/>
                  <a:gd name="T2" fmla="*/ 2 w 2"/>
                  <a:gd name="T3" fmla="*/ 0 h 4"/>
                  <a:gd name="T4" fmla="*/ 0 w 2"/>
                  <a:gd name="T5" fmla="*/ 4 h 4"/>
                  <a:gd name="T6" fmla="*/ 0 w 2"/>
                  <a:gd name="T7" fmla="*/ 4 h 4"/>
                  <a:gd name="T8" fmla="*/ 0 w 2"/>
                  <a:gd name="T9" fmla="*/ 4 h 4"/>
                  <a:gd name="T10" fmla="*/ 0 w 2"/>
                  <a:gd name="T11" fmla="*/ 2 h 4"/>
                  <a:gd name="T12" fmla="*/ 2 w 2"/>
                  <a:gd name="T13" fmla="*/ 0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0" y="2"/>
                    </a:lnTo>
                    <a:lnTo>
                      <a:pt x="2"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9" name="Freeform 512"/>
              <p:cNvSpPr>
                <a:spLocks/>
              </p:cNvSpPr>
              <p:nvPr/>
            </p:nvSpPr>
            <p:spPr bwMode="auto">
              <a:xfrm>
                <a:off x="3753" y="2076"/>
                <a:ext cx="5" cy="8"/>
              </a:xfrm>
              <a:custGeom>
                <a:avLst/>
                <a:gdLst>
                  <a:gd name="T0" fmla="*/ 7 w 9"/>
                  <a:gd name="T1" fmla="*/ 0 h 17"/>
                  <a:gd name="T2" fmla="*/ 9 w 9"/>
                  <a:gd name="T3" fmla="*/ 6 h 17"/>
                  <a:gd name="T4" fmla="*/ 9 w 9"/>
                  <a:gd name="T5" fmla="*/ 9 h 17"/>
                  <a:gd name="T6" fmla="*/ 7 w 9"/>
                  <a:gd name="T7" fmla="*/ 13 h 17"/>
                  <a:gd name="T8" fmla="*/ 7 w 9"/>
                  <a:gd name="T9" fmla="*/ 17 h 17"/>
                  <a:gd name="T10" fmla="*/ 5 w 9"/>
                  <a:gd name="T11" fmla="*/ 17 h 17"/>
                  <a:gd name="T12" fmla="*/ 3 w 9"/>
                  <a:gd name="T13" fmla="*/ 17 h 17"/>
                  <a:gd name="T14" fmla="*/ 2 w 9"/>
                  <a:gd name="T15" fmla="*/ 13 h 17"/>
                  <a:gd name="T16" fmla="*/ 0 w 9"/>
                  <a:gd name="T17" fmla="*/ 9 h 17"/>
                  <a:gd name="T18" fmla="*/ 0 w 9"/>
                  <a:gd name="T19" fmla="*/ 2 h 17"/>
                  <a:gd name="T20" fmla="*/ 7 w 9"/>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7">
                    <a:moveTo>
                      <a:pt x="7" y="0"/>
                    </a:moveTo>
                    <a:lnTo>
                      <a:pt x="9" y="6"/>
                    </a:lnTo>
                    <a:lnTo>
                      <a:pt x="9" y="9"/>
                    </a:lnTo>
                    <a:lnTo>
                      <a:pt x="7" y="13"/>
                    </a:lnTo>
                    <a:lnTo>
                      <a:pt x="7" y="17"/>
                    </a:lnTo>
                    <a:lnTo>
                      <a:pt x="5" y="17"/>
                    </a:lnTo>
                    <a:lnTo>
                      <a:pt x="3" y="17"/>
                    </a:lnTo>
                    <a:lnTo>
                      <a:pt x="2" y="13"/>
                    </a:lnTo>
                    <a:lnTo>
                      <a:pt x="0" y="9"/>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0" name="Freeform 513"/>
              <p:cNvSpPr>
                <a:spLocks/>
              </p:cNvSpPr>
              <p:nvPr/>
            </p:nvSpPr>
            <p:spPr bwMode="auto">
              <a:xfrm>
                <a:off x="3765" y="2447"/>
                <a:ext cx="2" cy="5"/>
              </a:xfrm>
              <a:custGeom>
                <a:avLst/>
                <a:gdLst>
                  <a:gd name="T0" fmla="*/ 4 w 4"/>
                  <a:gd name="T1" fmla="*/ 0 h 9"/>
                  <a:gd name="T2" fmla="*/ 4 w 4"/>
                  <a:gd name="T3" fmla="*/ 3 h 9"/>
                  <a:gd name="T4" fmla="*/ 4 w 4"/>
                  <a:gd name="T5" fmla="*/ 7 h 9"/>
                  <a:gd name="T6" fmla="*/ 2 w 4"/>
                  <a:gd name="T7" fmla="*/ 9 h 9"/>
                  <a:gd name="T8" fmla="*/ 0 w 4"/>
                  <a:gd name="T9" fmla="*/ 9 h 9"/>
                  <a:gd name="T10" fmla="*/ 0 w 4"/>
                  <a:gd name="T11" fmla="*/ 7 h 9"/>
                  <a:gd name="T12" fmla="*/ 0 w 4"/>
                  <a:gd name="T13" fmla="*/ 5 h 9"/>
                  <a:gd name="T14" fmla="*/ 0 w 4"/>
                  <a:gd name="T15" fmla="*/ 3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3"/>
                    </a:lnTo>
                    <a:lnTo>
                      <a:pt x="4" y="7"/>
                    </a:lnTo>
                    <a:lnTo>
                      <a:pt x="2" y="9"/>
                    </a:lnTo>
                    <a:lnTo>
                      <a:pt x="0" y="9"/>
                    </a:lnTo>
                    <a:lnTo>
                      <a:pt x="0" y="7"/>
                    </a:lnTo>
                    <a:lnTo>
                      <a:pt x="0" y="5"/>
                    </a:lnTo>
                    <a:lnTo>
                      <a:pt x="0" y="3"/>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1" name="Freeform 514"/>
              <p:cNvSpPr>
                <a:spLocks/>
              </p:cNvSpPr>
              <p:nvPr/>
            </p:nvSpPr>
            <p:spPr bwMode="auto">
              <a:xfrm>
                <a:off x="3756" y="2434"/>
                <a:ext cx="6" cy="4"/>
              </a:xfrm>
              <a:custGeom>
                <a:avLst/>
                <a:gdLst>
                  <a:gd name="T0" fmla="*/ 4 w 11"/>
                  <a:gd name="T1" fmla="*/ 0 h 9"/>
                  <a:gd name="T2" fmla="*/ 7 w 11"/>
                  <a:gd name="T3" fmla="*/ 0 h 9"/>
                  <a:gd name="T4" fmla="*/ 9 w 11"/>
                  <a:gd name="T5" fmla="*/ 1 h 9"/>
                  <a:gd name="T6" fmla="*/ 11 w 11"/>
                  <a:gd name="T7" fmla="*/ 3 h 9"/>
                  <a:gd name="T8" fmla="*/ 11 w 11"/>
                  <a:gd name="T9" fmla="*/ 9 h 9"/>
                  <a:gd name="T10" fmla="*/ 7 w 11"/>
                  <a:gd name="T11" fmla="*/ 9 h 9"/>
                  <a:gd name="T12" fmla="*/ 6 w 11"/>
                  <a:gd name="T13" fmla="*/ 9 h 9"/>
                  <a:gd name="T14" fmla="*/ 2 w 11"/>
                  <a:gd name="T15" fmla="*/ 7 h 9"/>
                  <a:gd name="T16" fmla="*/ 2 w 11"/>
                  <a:gd name="T17" fmla="*/ 5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7" y="0"/>
                    </a:lnTo>
                    <a:lnTo>
                      <a:pt x="9" y="1"/>
                    </a:lnTo>
                    <a:lnTo>
                      <a:pt x="11" y="3"/>
                    </a:lnTo>
                    <a:lnTo>
                      <a:pt x="11" y="9"/>
                    </a:lnTo>
                    <a:lnTo>
                      <a:pt x="7" y="9"/>
                    </a:lnTo>
                    <a:lnTo>
                      <a:pt x="6" y="9"/>
                    </a:lnTo>
                    <a:lnTo>
                      <a:pt x="2" y="7"/>
                    </a:lnTo>
                    <a:lnTo>
                      <a:pt x="2" y="5"/>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2" name="Freeform 515"/>
              <p:cNvSpPr>
                <a:spLocks/>
              </p:cNvSpPr>
              <p:nvPr/>
            </p:nvSpPr>
            <p:spPr bwMode="auto">
              <a:xfrm>
                <a:off x="3714" y="2205"/>
                <a:ext cx="4" cy="4"/>
              </a:xfrm>
              <a:custGeom>
                <a:avLst/>
                <a:gdLst>
                  <a:gd name="T0" fmla="*/ 4 w 10"/>
                  <a:gd name="T1" fmla="*/ 0 h 9"/>
                  <a:gd name="T2" fmla="*/ 6 w 10"/>
                  <a:gd name="T3" fmla="*/ 2 h 9"/>
                  <a:gd name="T4" fmla="*/ 10 w 10"/>
                  <a:gd name="T5" fmla="*/ 2 h 9"/>
                  <a:gd name="T6" fmla="*/ 10 w 10"/>
                  <a:gd name="T7" fmla="*/ 6 h 9"/>
                  <a:gd name="T8" fmla="*/ 10 w 10"/>
                  <a:gd name="T9" fmla="*/ 9 h 9"/>
                  <a:gd name="T10" fmla="*/ 8 w 10"/>
                  <a:gd name="T11" fmla="*/ 9 h 9"/>
                  <a:gd name="T12" fmla="*/ 4 w 10"/>
                  <a:gd name="T13" fmla="*/ 9 h 9"/>
                  <a:gd name="T14" fmla="*/ 2 w 10"/>
                  <a:gd name="T15" fmla="*/ 8 h 9"/>
                  <a:gd name="T16" fmla="*/ 0 w 10"/>
                  <a:gd name="T17" fmla="*/ 6 h 9"/>
                  <a:gd name="T18" fmla="*/ 0 w 10"/>
                  <a:gd name="T19" fmla="*/ 0 h 9"/>
                  <a:gd name="T20" fmla="*/ 4 w 10"/>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4" y="0"/>
                    </a:moveTo>
                    <a:lnTo>
                      <a:pt x="6" y="2"/>
                    </a:lnTo>
                    <a:lnTo>
                      <a:pt x="10" y="2"/>
                    </a:lnTo>
                    <a:lnTo>
                      <a:pt x="10" y="6"/>
                    </a:lnTo>
                    <a:lnTo>
                      <a:pt x="10" y="9"/>
                    </a:lnTo>
                    <a:lnTo>
                      <a:pt x="8" y="9"/>
                    </a:lnTo>
                    <a:lnTo>
                      <a:pt x="4" y="9"/>
                    </a:lnTo>
                    <a:lnTo>
                      <a:pt x="2" y="8"/>
                    </a:lnTo>
                    <a:lnTo>
                      <a:pt x="0" y="6"/>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3" name="Freeform 516"/>
              <p:cNvSpPr>
                <a:spLocks/>
              </p:cNvSpPr>
              <p:nvPr/>
            </p:nvSpPr>
            <p:spPr bwMode="auto">
              <a:xfrm>
                <a:off x="3711" y="2202"/>
                <a:ext cx="3" cy="4"/>
              </a:xfrm>
              <a:custGeom>
                <a:avLst/>
                <a:gdLst>
                  <a:gd name="T0" fmla="*/ 2 w 5"/>
                  <a:gd name="T1" fmla="*/ 0 h 7"/>
                  <a:gd name="T2" fmla="*/ 4 w 5"/>
                  <a:gd name="T3" fmla="*/ 2 h 7"/>
                  <a:gd name="T4" fmla="*/ 5 w 5"/>
                  <a:gd name="T5" fmla="*/ 5 h 7"/>
                  <a:gd name="T6" fmla="*/ 2 w 5"/>
                  <a:gd name="T7" fmla="*/ 7 h 7"/>
                  <a:gd name="T8" fmla="*/ 0 w 5"/>
                  <a:gd name="T9" fmla="*/ 5 h 7"/>
                  <a:gd name="T10" fmla="*/ 0 w 5"/>
                  <a:gd name="T11" fmla="*/ 3 h 7"/>
                  <a:gd name="T12" fmla="*/ 0 w 5"/>
                  <a:gd name="T13" fmla="*/ 2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4" y="2"/>
                    </a:lnTo>
                    <a:lnTo>
                      <a:pt x="5" y="5"/>
                    </a:lnTo>
                    <a:lnTo>
                      <a:pt x="2" y="7"/>
                    </a:lnTo>
                    <a:lnTo>
                      <a:pt x="0" y="5"/>
                    </a:lnTo>
                    <a:lnTo>
                      <a:pt x="0" y="3"/>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4" name="Freeform 517"/>
              <p:cNvSpPr>
                <a:spLocks/>
              </p:cNvSpPr>
              <p:nvPr/>
            </p:nvSpPr>
            <p:spPr bwMode="auto">
              <a:xfrm>
                <a:off x="3690" y="2087"/>
                <a:ext cx="4" cy="7"/>
              </a:xfrm>
              <a:custGeom>
                <a:avLst/>
                <a:gdLst>
                  <a:gd name="T0" fmla="*/ 7 w 7"/>
                  <a:gd name="T1" fmla="*/ 0 h 12"/>
                  <a:gd name="T2" fmla="*/ 7 w 7"/>
                  <a:gd name="T3" fmla="*/ 3 h 12"/>
                  <a:gd name="T4" fmla="*/ 7 w 7"/>
                  <a:gd name="T5" fmla="*/ 7 h 12"/>
                  <a:gd name="T6" fmla="*/ 7 w 7"/>
                  <a:gd name="T7" fmla="*/ 11 h 12"/>
                  <a:gd name="T8" fmla="*/ 3 w 7"/>
                  <a:gd name="T9" fmla="*/ 12 h 12"/>
                  <a:gd name="T10" fmla="*/ 0 w 7"/>
                  <a:gd name="T11" fmla="*/ 12 h 12"/>
                  <a:gd name="T12" fmla="*/ 0 w 7"/>
                  <a:gd name="T13" fmla="*/ 9 h 12"/>
                  <a:gd name="T14" fmla="*/ 1 w 7"/>
                  <a:gd name="T15" fmla="*/ 5 h 12"/>
                  <a:gd name="T16" fmla="*/ 1 w 7"/>
                  <a:gd name="T17" fmla="*/ 2 h 12"/>
                  <a:gd name="T18" fmla="*/ 3 w 7"/>
                  <a:gd name="T19" fmla="*/ 0 h 12"/>
                  <a:gd name="T20" fmla="*/ 7 w 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7" y="0"/>
                    </a:moveTo>
                    <a:lnTo>
                      <a:pt x="7" y="3"/>
                    </a:lnTo>
                    <a:lnTo>
                      <a:pt x="7" y="7"/>
                    </a:lnTo>
                    <a:lnTo>
                      <a:pt x="7" y="11"/>
                    </a:lnTo>
                    <a:lnTo>
                      <a:pt x="3" y="12"/>
                    </a:lnTo>
                    <a:lnTo>
                      <a:pt x="0" y="12"/>
                    </a:lnTo>
                    <a:lnTo>
                      <a:pt x="0" y="9"/>
                    </a:lnTo>
                    <a:lnTo>
                      <a:pt x="1" y="5"/>
                    </a:lnTo>
                    <a:lnTo>
                      <a:pt x="1" y="2"/>
                    </a:lnTo>
                    <a:lnTo>
                      <a:pt x="3"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5" name="Freeform 518"/>
              <p:cNvSpPr>
                <a:spLocks/>
              </p:cNvSpPr>
              <p:nvPr/>
            </p:nvSpPr>
            <p:spPr bwMode="auto">
              <a:xfrm>
                <a:off x="3683" y="2197"/>
                <a:ext cx="5" cy="3"/>
              </a:xfrm>
              <a:custGeom>
                <a:avLst/>
                <a:gdLst>
                  <a:gd name="T0" fmla="*/ 6 w 9"/>
                  <a:gd name="T1" fmla="*/ 0 h 7"/>
                  <a:gd name="T2" fmla="*/ 7 w 9"/>
                  <a:gd name="T3" fmla="*/ 2 h 7"/>
                  <a:gd name="T4" fmla="*/ 9 w 9"/>
                  <a:gd name="T5" fmla="*/ 5 h 7"/>
                  <a:gd name="T6" fmla="*/ 0 w 9"/>
                  <a:gd name="T7" fmla="*/ 7 h 7"/>
                  <a:gd name="T8" fmla="*/ 0 w 9"/>
                  <a:gd name="T9" fmla="*/ 5 h 7"/>
                  <a:gd name="T10" fmla="*/ 2 w 9"/>
                  <a:gd name="T11" fmla="*/ 2 h 7"/>
                  <a:gd name="T12" fmla="*/ 2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7" y="2"/>
                    </a:lnTo>
                    <a:lnTo>
                      <a:pt x="9" y="5"/>
                    </a:lnTo>
                    <a:lnTo>
                      <a:pt x="0" y="7"/>
                    </a:lnTo>
                    <a:lnTo>
                      <a:pt x="0" y="5"/>
                    </a:lnTo>
                    <a:lnTo>
                      <a:pt x="2" y="2"/>
                    </a:lnTo>
                    <a:lnTo>
                      <a:pt x="2"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6" name="Freeform 519"/>
              <p:cNvSpPr>
                <a:spLocks/>
              </p:cNvSpPr>
              <p:nvPr/>
            </p:nvSpPr>
            <p:spPr bwMode="auto">
              <a:xfrm>
                <a:off x="3505" y="2387"/>
                <a:ext cx="5" cy="5"/>
              </a:xfrm>
              <a:custGeom>
                <a:avLst/>
                <a:gdLst>
                  <a:gd name="T0" fmla="*/ 9 w 11"/>
                  <a:gd name="T1" fmla="*/ 0 h 11"/>
                  <a:gd name="T2" fmla="*/ 11 w 11"/>
                  <a:gd name="T3" fmla="*/ 11 h 11"/>
                  <a:gd name="T4" fmla="*/ 7 w 11"/>
                  <a:gd name="T5" fmla="*/ 11 h 11"/>
                  <a:gd name="T6" fmla="*/ 4 w 11"/>
                  <a:gd name="T7" fmla="*/ 11 h 11"/>
                  <a:gd name="T8" fmla="*/ 2 w 11"/>
                  <a:gd name="T9" fmla="*/ 9 h 11"/>
                  <a:gd name="T10" fmla="*/ 2 w 11"/>
                  <a:gd name="T11" fmla="*/ 5 h 11"/>
                  <a:gd name="T12" fmla="*/ 0 w 11"/>
                  <a:gd name="T13" fmla="*/ 2 h 11"/>
                  <a:gd name="T14" fmla="*/ 9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9" y="0"/>
                    </a:moveTo>
                    <a:lnTo>
                      <a:pt x="11" y="11"/>
                    </a:lnTo>
                    <a:lnTo>
                      <a:pt x="7" y="11"/>
                    </a:lnTo>
                    <a:lnTo>
                      <a:pt x="4" y="11"/>
                    </a:lnTo>
                    <a:lnTo>
                      <a:pt x="2" y="9"/>
                    </a:lnTo>
                    <a:lnTo>
                      <a:pt x="2" y="5"/>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7" name="Freeform 520"/>
              <p:cNvSpPr>
                <a:spLocks/>
              </p:cNvSpPr>
              <p:nvPr/>
            </p:nvSpPr>
            <p:spPr bwMode="auto">
              <a:xfrm>
                <a:off x="3456" y="2086"/>
                <a:ext cx="1" cy="1"/>
              </a:xfrm>
              <a:custGeom>
                <a:avLst/>
                <a:gdLst>
                  <a:gd name="T0" fmla="*/ 1 w 1"/>
                  <a:gd name="T1" fmla="*/ 0 h 4"/>
                  <a:gd name="T2" fmla="*/ 1 w 1"/>
                  <a:gd name="T3" fmla="*/ 2 h 4"/>
                  <a:gd name="T4" fmla="*/ 0 w 1"/>
                  <a:gd name="T5" fmla="*/ 4 h 4"/>
                  <a:gd name="T6" fmla="*/ 0 w 1"/>
                  <a:gd name="T7" fmla="*/ 4 h 4"/>
                  <a:gd name="T8" fmla="*/ 0 w 1"/>
                  <a:gd name="T9" fmla="*/ 4 h 4"/>
                  <a:gd name="T10" fmla="*/ 1 w 1"/>
                  <a:gd name="T11" fmla="*/ 2 h 4"/>
                  <a:gd name="T12" fmla="*/ 1 w 1"/>
                  <a:gd name="T13" fmla="*/ 2 h 4"/>
                  <a:gd name="T14" fmla="*/ 1 w 1"/>
                  <a:gd name="T15" fmla="*/ 0 h 4"/>
                  <a:gd name="T16" fmla="*/ 1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1" y="0"/>
                    </a:moveTo>
                    <a:lnTo>
                      <a:pt x="1" y="2"/>
                    </a:lnTo>
                    <a:lnTo>
                      <a:pt x="0" y="4"/>
                    </a:lnTo>
                    <a:lnTo>
                      <a:pt x="0" y="4"/>
                    </a:lnTo>
                    <a:lnTo>
                      <a:pt x="0" y="4"/>
                    </a:lnTo>
                    <a:lnTo>
                      <a:pt x="1" y="2"/>
                    </a:lnTo>
                    <a:lnTo>
                      <a:pt x="1"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8" name="Freeform 521"/>
              <p:cNvSpPr>
                <a:spLocks/>
              </p:cNvSpPr>
              <p:nvPr/>
            </p:nvSpPr>
            <p:spPr bwMode="auto">
              <a:xfrm>
                <a:off x="3284" y="2087"/>
                <a:ext cx="0" cy="2"/>
              </a:xfrm>
              <a:custGeom>
                <a:avLst/>
                <a:gdLst>
                  <a:gd name="T0" fmla="*/ 2 w 2"/>
                  <a:gd name="T1" fmla="*/ 0 h 3"/>
                  <a:gd name="T2" fmla="*/ 2 w 2"/>
                  <a:gd name="T3" fmla="*/ 2 h 3"/>
                  <a:gd name="T4" fmla="*/ 0 w 2"/>
                  <a:gd name="T5" fmla="*/ 3 h 3"/>
                  <a:gd name="T6" fmla="*/ 0 w 2"/>
                  <a:gd name="T7" fmla="*/ 3 h 3"/>
                  <a:gd name="T8" fmla="*/ 0 w 2"/>
                  <a:gd name="T9" fmla="*/ 3 h 3"/>
                  <a:gd name="T10" fmla="*/ 2 w 2"/>
                  <a:gd name="T11" fmla="*/ 2 h 3"/>
                  <a:gd name="T12" fmla="*/ 2 w 2"/>
                  <a:gd name="T13" fmla="*/ 2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2" y="2"/>
                    </a:lnTo>
                    <a:lnTo>
                      <a:pt x="0" y="3"/>
                    </a:lnTo>
                    <a:lnTo>
                      <a:pt x="0" y="3"/>
                    </a:lnTo>
                    <a:lnTo>
                      <a:pt x="0" y="3"/>
                    </a:lnTo>
                    <a:lnTo>
                      <a:pt x="2" y="2"/>
                    </a:lnTo>
                    <a:lnTo>
                      <a:pt x="2"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9" name="Freeform 522"/>
              <p:cNvSpPr>
                <a:spLocks/>
              </p:cNvSpPr>
              <p:nvPr/>
            </p:nvSpPr>
            <p:spPr bwMode="auto">
              <a:xfrm>
                <a:off x="3252" y="2268"/>
                <a:ext cx="4" cy="3"/>
              </a:xfrm>
              <a:custGeom>
                <a:avLst/>
                <a:gdLst>
                  <a:gd name="T0" fmla="*/ 7 w 7"/>
                  <a:gd name="T1" fmla="*/ 0 h 7"/>
                  <a:gd name="T2" fmla="*/ 7 w 7"/>
                  <a:gd name="T3" fmla="*/ 1 h 7"/>
                  <a:gd name="T4" fmla="*/ 7 w 7"/>
                  <a:gd name="T5" fmla="*/ 3 h 7"/>
                  <a:gd name="T6" fmla="*/ 5 w 7"/>
                  <a:gd name="T7" fmla="*/ 5 h 7"/>
                  <a:gd name="T8" fmla="*/ 4 w 7"/>
                  <a:gd name="T9" fmla="*/ 7 h 7"/>
                  <a:gd name="T10" fmla="*/ 4 w 7"/>
                  <a:gd name="T11" fmla="*/ 7 h 7"/>
                  <a:gd name="T12" fmla="*/ 2 w 7"/>
                  <a:gd name="T13" fmla="*/ 5 h 7"/>
                  <a:gd name="T14" fmla="*/ 0 w 7"/>
                  <a:gd name="T15" fmla="*/ 1 h 7"/>
                  <a:gd name="T16" fmla="*/ 7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7" y="0"/>
                    </a:moveTo>
                    <a:lnTo>
                      <a:pt x="7" y="1"/>
                    </a:lnTo>
                    <a:lnTo>
                      <a:pt x="7" y="3"/>
                    </a:lnTo>
                    <a:lnTo>
                      <a:pt x="5" y="5"/>
                    </a:lnTo>
                    <a:lnTo>
                      <a:pt x="4" y="7"/>
                    </a:lnTo>
                    <a:lnTo>
                      <a:pt x="4" y="7"/>
                    </a:lnTo>
                    <a:lnTo>
                      <a:pt x="2" y="5"/>
                    </a:lnTo>
                    <a:lnTo>
                      <a:pt x="0" y="1"/>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0" name="Freeform 523"/>
              <p:cNvSpPr>
                <a:spLocks/>
              </p:cNvSpPr>
              <p:nvPr/>
            </p:nvSpPr>
            <p:spPr bwMode="auto">
              <a:xfrm>
                <a:off x="3191" y="2063"/>
                <a:ext cx="4" cy="6"/>
              </a:xfrm>
              <a:custGeom>
                <a:avLst/>
                <a:gdLst>
                  <a:gd name="T0" fmla="*/ 9 w 9"/>
                  <a:gd name="T1" fmla="*/ 0 h 13"/>
                  <a:gd name="T2" fmla="*/ 9 w 9"/>
                  <a:gd name="T3" fmla="*/ 4 h 13"/>
                  <a:gd name="T4" fmla="*/ 9 w 9"/>
                  <a:gd name="T5" fmla="*/ 7 h 13"/>
                  <a:gd name="T6" fmla="*/ 8 w 9"/>
                  <a:gd name="T7" fmla="*/ 11 h 13"/>
                  <a:gd name="T8" fmla="*/ 6 w 9"/>
                  <a:gd name="T9" fmla="*/ 13 h 13"/>
                  <a:gd name="T10" fmla="*/ 2 w 9"/>
                  <a:gd name="T11" fmla="*/ 13 h 13"/>
                  <a:gd name="T12" fmla="*/ 0 w 9"/>
                  <a:gd name="T13" fmla="*/ 2 h 13"/>
                  <a:gd name="T14" fmla="*/ 9 w 9"/>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3">
                    <a:moveTo>
                      <a:pt x="9" y="0"/>
                    </a:moveTo>
                    <a:lnTo>
                      <a:pt x="9" y="4"/>
                    </a:lnTo>
                    <a:lnTo>
                      <a:pt x="9" y="7"/>
                    </a:lnTo>
                    <a:lnTo>
                      <a:pt x="8" y="11"/>
                    </a:lnTo>
                    <a:lnTo>
                      <a:pt x="6" y="13"/>
                    </a:lnTo>
                    <a:lnTo>
                      <a:pt x="2" y="13"/>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1" name="Freeform 524"/>
              <p:cNvSpPr>
                <a:spLocks/>
              </p:cNvSpPr>
              <p:nvPr/>
            </p:nvSpPr>
            <p:spPr bwMode="auto">
              <a:xfrm>
                <a:off x="3130" y="1997"/>
                <a:ext cx="5" cy="5"/>
              </a:xfrm>
              <a:custGeom>
                <a:avLst/>
                <a:gdLst>
                  <a:gd name="T0" fmla="*/ 3 w 9"/>
                  <a:gd name="T1" fmla="*/ 0 h 9"/>
                  <a:gd name="T2" fmla="*/ 5 w 9"/>
                  <a:gd name="T3" fmla="*/ 0 h 9"/>
                  <a:gd name="T4" fmla="*/ 7 w 9"/>
                  <a:gd name="T5" fmla="*/ 0 h 9"/>
                  <a:gd name="T6" fmla="*/ 9 w 9"/>
                  <a:gd name="T7" fmla="*/ 4 h 9"/>
                  <a:gd name="T8" fmla="*/ 9 w 9"/>
                  <a:gd name="T9" fmla="*/ 8 h 9"/>
                  <a:gd name="T10" fmla="*/ 1 w 9"/>
                  <a:gd name="T11" fmla="*/ 9 h 9"/>
                  <a:gd name="T12" fmla="*/ 0 w 9"/>
                  <a:gd name="T13" fmla="*/ 0 h 9"/>
                  <a:gd name="T14" fmla="*/ 3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3" y="0"/>
                    </a:moveTo>
                    <a:lnTo>
                      <a:pt x="5" y="0"/>
                    </a:lnTo>
                    <a:lnTo>
                      <a:pt x="7" y="0"/>
                    </a:lnTo>
                    <a:lnTo>
                      <a:pt x="9" y="4"/>
                    </a:lnTo>
                    <a:lnTo>
                      <a:pt x="9" y="8"/>
                    </a:lnTo>
                    <a:lnTo>
                      <a:pt x="1" y="9"/>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2" name="Freeform 525"/>
              <p:cNvSpPr>
                <a:spLocks/>
              </p:cNvSpPr>
              <p:nvPr/>
            </p:nvSpPr>
            <p:spPr bwMode="auto">
              <a:xfrm>
                <a:off x="3126" y="1993"/>
                <a:ext cx="4" cy="4"/>
              </a:xfrm>
              <a:custGeom>
                <a:avLst/>
                <a:gdLst>
                  <a:gd name="T0" fmla="*/ 1 w 9"/>
                  <a:gd name="T1" fmla="*/ 0 h 9"/>
                  <a:gd name="T2" fmla="*/ 5 w 9"/>
                  <a:gd name="T3" fmla="*/ 0 h 9"/>
                  <a:gd name="T4" fmla="*/ 7 w 9"/>
                  <a:gd name="T5" fmla="*/ 2 h 9"/>
                  <a:gd name="T6" fmla="*/ 9 w 9"/>
                  <a:gd name="T7" fmla="*/ 4 h 9"/>
                  <a:gd name="T8" fmla="*/ 9 w 9"/>
                  <a:gd name="T9" fmla="*/ 9 h 9"/>
                  <a:gd name="T10" fmla="*/ 5 w 9"/>
                  <a:gd name="T11" fmla="*/ 9 h 9"/>
                  <a:gd name="T12" fmla="*/ 3 w 9"/>
                  <a:gd name="T13" fmla="*/ 9 h 9"/>
                  <a:gd name="T14" fmla="*/ 1 w 9"/>
                  <a:gd name="T15" fmla="*/ 8 h 9"/>
                  <a:gd name="T16" fmla="*/ 0 w 9"/>
                  <a:gd name="T17" fmla="*/ 4 h 9"/>
                  <a:gd name="T18" fmla="*/ 0 w 9"/>
                  <a:gd name="T19" fmla="*/ 0 h 9"/>
                  <a:gd name="T20" fmla="*/ 1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1" y="0"/>
                    </a:moveTo>
                    <a:lnTo>
                      <a:pt x="5" y="0"/>
                    </a:lnTo>
                    <a:lnTo>
                      <a:pt x="7" y="2"/>
                    </a:lnTo>
                    <a:lnTo>
                      <a:pt x="9" y="4"/>
                    </a:lnTo>
                    <a:lnTo>
                      <a:pt x="9" y="9"/>
                    </a:lnTo>
                    <a:lnTo>
                      <a:pt x="5" y="9"/>
                    </a:lnTo>
                    <a:lnTo>
                      <a:pt x="3" y="9"/>
                    </a:lnTo>
                    <a:lnTo>
                      <a:pt x="1" y="8"/>
                    </a:lnTo>
                    <a:lnTo>
                      <a:pt x="0" y="4"/>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3" name="Freeform 526"/>
              <p:cNvSpPr>
                <a:spLocks/>
              </p:cNvSpPr>
              <p:nvPr/>
            </p:nvSpPr>
            <p:spPr bwMode="auto">
              <a:xfrm>
                <a:off x="3066" y="2383"/>
                <a:ext cx="3" cy="5"/>
              </a:xfrm>
              <a:custGeom>
                <a:avLst/>
                <a:gdLst>
                  <a:gd name="T0" fmla="*/ 4 w 6"/>
                  <a:gd name="T1" fmla="*/ 0 h 10"/>
                  <a:gd name="T2" fmla="*/ 6 w 6"/>
                  <a:gd name="T3" fmla="*/ 10 h 10"/>
                  <a:gd name="T4" fmla="*/ 4 w 6"/>
                  <a:gd name="T5" fmla="*/ 10 h 10"/>
                  <a:gd name="T6" fmla="*/ 2 w 6"/>
                  <a:gd name="T7" fmla="*/ 10 h 10"/>
                  <a:gd name="T8" fmla="*/ 0 w 6"/>
                  <a:gd name="T9" fmla="*/ 8 h 10"/>
                  <a:gd name="T10" fmla="*/ 0 w 6"/>
                  <a:gd name="T11" fmla="*/ 4 h 10"/>
                  <a:gd name="T12" fmla="*/ 0 w 6"/>
                  <a:gd name="T13" fmla="*/ 2 h 10"/>
                  <a:gd name="T14" fmla="*/ 4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4" y="0"/>
                    </a:moveTo>
                    <a:lnTo>
                      <a:pt x="6" y="10"/>
                    </a:lnTo>
                    <a:lnTo>
                      <a:pt x="4" y="10"/>
                    </a:lnTo>
                    <a:lnTo>
                      <a:pt x="2" y="10"/>
                    </a:lnTo>
                    <a:lnTo>
                      <a:pt x="0" y="8"/>
                    </a:lnTo>
                    <a:lnTo>
                      <a:pt x="0" y="4"/>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4" name="Freeform 527"/>
              <p:cNvSpPr>
                <a:spLocks/>
              </p:cNvSpPr>
              <p:nvPr/>
            </p:nvSpPr>
            <p:spPr bwMode="auto">
              <a:xfrm>
                <a:off x="2729" y="2195"/>
                <a:ext cx="4" cy="4"/>
              </a:xfrm>
              <a:custGeom>
                <a:avLst/>
                <a:gdLst>
                  <a:gd name="T0" fmla="*/ 9 w 9"/>
                  <a:gd name="T1" fmla="*/ 0 h 9"/>
                  <a:gd name="T2" fmla="*/ 9 w 9"/>
                  <a:gd name="T3" fmla="*/ 4 h 9"/>
                  <a:gd name="T4" fmla="*/ 7 w 9"/>
                  <a:gd name="T5" fmla="*/ 6 h 9"/>
                  <a:gd name="T6" fmla="*/ 5 w 9"/>
                  <a:gd name="T7" fmla="*/ 8 h 9"/>
                  <a:gd name="T8" fmla="*/ 4 w 9"/>
                  <a:gd name="T9" fmla="*/ 9 h 9"/>
                  <a:gd name="T10" fmla="*/ 2 w 9"/>
                  <a:gd name="T11" fmla="*/ 8 h 9"/>
                  <a:gd name="T12" fmla="*/ 0 w 9"/>
                  <a:gd name="T13" fmla="*/ 2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4"/>
                    </a:lnTo>
                    <a:lnTo>
                      <a:pt x="7" y="6"/>
                    </a:lnTo>
                    <a:lnTo>
                      <a:pt x="5" y="8"/>
                    </a:lnTo>
                    <a:lnTo>
                      <a:pt x="4" y="9"/>
                    </a:lnTo>
                    <a:lnTo>
                      <a:pt x="2" y="8"/>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5" name="Freeform 528"/>
              <p:cNvSpPr>
                <a:spLocks/>
              </p:cNvSpPr>
              <p:nvPr/>
            </p:nvSpPr>
            <p:spPr bwMode="auto">
              <a:xfrm>
                <a:off x="2648" y="1957"/>
                <a:ext cx="7" cy="12"/>
              </a:xfrm>
              <a:custGeom>
                <a:avLst/>
                <a:gdLst>
                  <a:gd name="T0" fmla="*/ 14 w 14"/>
                  <a:gd name="T1" fmla="*/ 0 h 23"/>
                  <a:gd name="T2" fmla="*/ 14 w 14"/>
                  <a:gd name="T3" fmla="*/ 5 h 23"/>
                  <a:gd name="T4" fmla="*/ 14 w 14"/>
                  <a:gd name="T5" fmla="*/ 11 h 23"/>
                  <a:gd name="T6" fmla="*/ 14 w 14"/>
                  <a:gd name="T7" fmla="*/ 14 h 23"/>
                  <a:gd name="T8" fmla="*/ 12 w 14"/>
                  <a:gd name="T9" fmla="*/ 18 h 23"/>
                  <a:gd name="T10" fmla="*/ 9 w 14"/>
                  <a:gd name="T11" fmla="*/ 22 h 23"/>
                  <a:gd name="T12" fmla="*/ 5 w 14"/>
                  <a:gd name="T13" fmla="*/ 23 h 23"/>
                  <a:gd name="T14" fmla="*/ 0 w 14"/>
                  <a:gd name="T15" fmla="*/ 23 h 23"/>
                  <a:gd name="T16" fmla="*/ 1 w 14"/>
                  <a:gd name="T17" fmla="*/ 16 h 23"/>
                  <a:gd name="T18" fmla="*/ 3 w 14"/>
                  <a:gd name="T19" fmla="*/ 13 h 23"/>
                  <a:gd name="T20" fmla="*/ 5 w 14"/>
                  <a:gd name="T21" fmla="*/ 7 h 23"/>
                  <a:gd name="T22" fmla="*/ 10 w 14"/>
                  <a:gd name="T23" fmla="*/ 4 h 23"/>
                  <a:gd name="T24" fmla="*/ 14 w 14"/>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3">
                    <a:moveTo>
                      <a:pt x="14" y="0"/>
                    </a:moveTo>
                    <a:lnTo>
                      <a:pt x="14" y="5"/>
                    </a:lnTo>
                    <a:lnTo>
                      <a:pt x="14" y="11"/>
                    </a:lnTo>
                    <a:lnTo>
                      <a:pt x="14" y="14"/>
                    </a:lnTo>
                    <a:lnTo>
                      <a:pt x="12" y="18"/>
                    </a:lnTo>
                    <a:lnTo>
                      <a:pt x="9" y="22"/>
                    </a:lnTo>
                    <a:lnTo>
                      <a:pt x="5" y="23"/>
                    </a:lnTo>
                    <a:lnTo>
                      <a:pt x="0" y="23"/>
                    </a:lnTo>
                    <a:lnTo>
                      <a:pt x="1" y="16"/>
                    </a:lnTo>
                    <a:lnTo>
                      <a:pt x="3" y="13"/>
                    </a:lnTo>
                    <a:lnTo>
                      <a:pt x="5" y="7"/>
                    </a:lnTo>
                    <a:lnTo>
                      <a:pt x="10" y="4"/>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6" name="Freeform 529"/>
              <p:cNvSpPr>
                <a:spLocks/>
              </p:cNvSpPr>
              <p:nvPr/>
            </p:nvSpPr>
            <p:spPr bwMode="auto">
              <a:xfrm>
                <a:off x="2682" y="2199"/>
                <a:ext cx="5" cy="4"/>
              </a:xfrm>
              <a:custGeom>
                <a:avLst/>
                <a:gdLst>
                  <a:gd name="T0" fmla="*/ 9 w 9"/>
                  <a:gd name="T1" fmla="*/ 0 h 8"/>
                  <a:gd name="T2" fmla="*/ 9 w 9"/>
                  <a:gd name="T3" fmla="*/ 2 h 8"/>
                  <a:gd name="T4" fmla="*/ 7 w 9"/>
                  <a:gd name="T5" fmla="*/ 6 h 8"/>
                  <a:gd name="T6" fmla="*/ 6 w 9"/>
                  <a:gd name="T7" fmla="*/ 8 h 8"/>
                  <a:gd name="T8" fmla="*/ 4 w 9"/>
                  <a:gd name="T9" fmla="*/ 8 h 8"/>
                  <a:gd name="T10" fmla="*/ 2 w 9"/>
                  <a:gd name="T11" fmla="*/ 6 h 8"/>
                  <a:gd name="T12" fmla="*/ 0 w 9"/>
                  <a:gd name="T13" fmla="*/ 2 h 8"/>
                  <a:gd name="T14" fmla="*/ 9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9" y="0"/>
                    </a:moveTo>
                    <a:lnTo>
                      <a:pt x="9" y="2"/>
                    </a:lnTo>
                    <a:lnTo>
                      <a:pt x="7" y="6"/>
                    </a:lnTo>
                    <a:lnTo>
                      <a:pt x="6" y="8"/>
                    </a:lnTo>
                    <a:lnTo>
                      <a:pt x="4" y="8"/>
                    </a:lnTo>
                    <a:lnTo>
                      <a:pt x="2" y="6"/>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7" name="Freeform 530"/>
              <p:cNvSpPr>
                <a:spLocks/>
              </p:cNvSpPr>
              <p:nvPr/>
            </p:nvSpPr>
            <p:spPr bwMode="auto">
              <a:xfrm>
                <a:off x="2550" y="1913"/>
                <a:ext cx="14" cy="11"/>
              </a:xfrm>
              <a:custGeom>
                <a:avLst/>
                <a:gdLst>
                  <a:gd name="T0" fmla="*/ 12 w 27"/>
                  <a:gd name="T1" fmla="*/ 0 h 21"/>
                  <a:gd name="T2" fmla="*/ 16 w 27"/>
                  <a:gd name="T3" fmla="*/ 0 h 21"/>
                  <a:gd name="T4" fmla="*/ 20 w 27"/>
                  <a:gd name="T5" fmla="*/ 1 h 21"/>
                  <a:gd name="T6" fmla="*/ 23 w 27"/>
                  <a:gd name="T7" fmla="*/ 3 h 21"/>
                  <a:gd name="T8" fmla="*/ 25 w 27"/>
                  <a:gd name="T9" fmla="*/ 7 h 21"/>
                  <a:gd name="T10" fmla="*/ 27 w 27"/>
                  <a:gd name="T11" fmla="*/ 10 h 21"/>
                  <a:gd name="T12" fmla="*/ 27 w 27"/>
                  <a:gd name="T13" fmla="*/ 18 h 21"/>
                  <a:gd name="T14" fmla="*/ 11 w 27"/>
                  <a:gd name="T15" fmla="*/ 21 h 21"/>
                  <a:gd name="T16" fmla="*/ 9 w 27"/>
                  <a:gd name="T17" fmla="*/ 18 h 21"/>
                  <a:gd name="T18" fmla="*/ 9 w 27"/>
                  <a:gd name="T19" fmla="*/ 14 h 21"/>
                  <a:gd name="T20" fmla="*/ 7 w 27"/>
                  <a:gd name="T21" fmla="*/ 12 h 21"/>
                  <a:gd name="T22" fmla="*/ 3 w 27"/>
                  <a:gd name="T23" fmla="*/ 10 h 21"/>
                  <a:gd name="T24" fmla="*/ 0 w 27"/>
                  <a:gd name="T25" fmla="*/ 12 h 21"/>
                  <a:gd name="T26" fmla="*/ 0 w 27"/>
                  <a:gd name="T27" fmla="*/ 1 h 21"/>
                  <a:gd name="T28" fmla="*/ 3 w 27"/>
                  <a:gd name="T29" fmla="*/ 1 h 21"/>
                  <a:gd name="T30" fmla="*/ 9 w 27"/>
                  <a:gd name="T31" fmla="*/ 1 h 21"/>
                  <a:gd name="T32" fmla="*/ 12 w 27"/>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1">
                    <a:moveTo>
                      <a:pt x="12" y="0"/>
                    </a:moveTo>
                    <a:lnTo>
                      <a:pt x="16" y="0"/>
                    </a:lnTo>
                    <a:lnTo>
                      <a:pt x="20" y="1"/>
                    </a:lnTo>
                    <a:lnTo>
                      <a:pt x="23" y="3"/>
                    </a:lnTo>
                    <a:lnTo>
                      <a:pt x="25" y="7"/>
                    </a:lnTo>
                    <a:lnTo>
                      <a:pt x="27" y="10"/>
                    </a:lnTo>
                    <a:lnTo>
                      <a:pt x="27" y="18"/>
                    </a:lnTo>
                    <a:lnTo>
                      <a:pt x="11" y="21"/>
                    </a:lnTo>
                    <a:lnTo>
                      <a:pt x="9" y="18"/>
                    </a:lnTo>
                    <a:lnTo>
                      <a:pt x="9" y="14"/>
                    </a:lnTo>
                    <a:lnTo>
                      <a:pt x="7" y="12"/>
                    </a:lnTo>
                    <a:lnTo>
                      <a:pt x="3" y="10"/>
                    </a:lnTo>
                    <a:lnTo>
                      <a:pt x="0" y="12"/>
                    </a:lnTo>
                    <a:lnTo>
                      <a:pt x="0" y="1"/>
                    </a:lnTo>
                    <a:lnTo>
                      <a:pt x="3" y="1"/>
                    </a:lnTo>
                    <a:lnTo>
                      <a:pt x="9" y="1"/>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8" name="Freeform 531"/>
              <p:cNvSpPr>
                <a:spLocks/>
              </p:cNvSpPr>
              <p:nvPr/>
            </p:nvSpPr>
            <p:spPr bwMode="auto">
              <a:xfrm>
                <a:off x="2565" y="2096"/>
                <a:ext cx="5" cy="4"/>
              </a:xfrm>
              <a:custGeom>
                <a:avLst/>
                <a:gdLst>
                  <a:gd name="T0" fmla="*/ 3 w 10"/>
                  <a:gd name="T1" fmla="*/ 0 h 9"/>
                  <a:gd name="T2" fmla="*/ 5 w 10"/>
                  <a:gd name="T3" fmla="*/ 2 h 9"/>
                  <a:gd name="T4" fmla="*/ 9 w 10"/>
                  <a:gd name="T5" fmla="*/ 2 h 9"/>
                  <a:gd name="T6" fmla="*/ 9 w 10"/>
                  <a:gd name="T7" fmla="*/ 5 h 9"/>
                  <a:gd name="T8" fmla="*/ 10 w 10"/>
                  <a:gd name="T9" fmla="*/ 9 h 9"/>
                  <a:gd name="T10" fmla="*/ 7 w 10"/>
                  <a:gd name="T11" fmla="*/ 9 h 9"/>
                  <a:gd name="T12" fmla="*/ 3 w 10"/>
                  <a:gd name="T13" fmla="*/ 9 h 9"/>
                  <a:gd name="T14" fmla="*/ 1 w 10"/>
                  <a:gd name="T15" fmla="*/ 7 h 9"/>
                  <a:gd name="T16" fmla="*/ 0 w 10"/>
                  <a:gd name="T17" fmla="*/ 5 h 9"/>
                  <a:gd name="T18" fmla="*/ 0 w 10"/>
                  <a:gd name="T19" fmla="*/ 2 h 9"/>
                  <a:gd name="T20" fmla="*/ 3 w 10"/>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3" y="0"/>
                    </a:moveTo>
                    <a:lnTo>
                      <a:pt x="5" y="2"/>
                    </a:lnTo>
                    <a:lnTo>
                      <a:pt x="9" y="2"/>
                    </a:lnTo>
                    <a:lnTo>
                      <a:pt x="9" y="5"/>
                    </a:lnTo>
                    <a:lnTo>
                      <a:pt x="10" y="9"/>
                    </a:lnTo>
                    <a:lnTo>
                      <a:pt x="7" y="9"/>
                    </a:lnTo>
                    <a:lnTo>
                      <a:pt x="3" y="9"/>
                    </a:lnTo>
                    <a:lnTo>
                      <a:pt x="1" y="7"/>
                    </a:lnTo>
                    <a:lnTo>
                      <a:pt x="0" y="5"/>
                    </a:lnTo>
                    <a:lnTo>
                      <a:pt x="0"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9" name="Freeform 532"/>
              <p:cNvSpPr>
                <a:spLocks/>
              </p:cNvSpPr>
              <p:nvPr/>
            </p:nvSpPr>
            <p:spPr bwMode="auto">
              <a:xfrm>
                <a:off x="2559" y="2114"/>
                <a:ext cx="5" cy="4"/>
              </a:xfrm>
              <a:custGeom>
                <a:avLst/>
                <a:gdLst>
                  <a:gd name="T0" fmla="*/ 3 w 9"/>
                  <a:gd name="T1" fmla="*/ 0 h 7"/>
                  <a:gd name="T2" fmla="*/ 7 w 9"/>
                  <a:gd name="T3" fmla="*/ 2 h 7"/>
                  <a:gd name="T4" fmla="*/ 9 w 9"/>
                  <a:gd name="T5" fmla="*/ 5 h 7"/>
                  <a:gd name="T6" fmla="*/ 0 w 9"/>
                  <a:gd name="T7" fmla="*/ 7 h 7"/>
                  <a:gd name="T8" fmla="*/ 0 w 9"/>
                  <a:gd name="T9" fmla="*/ 5 h 7"/>
                  <a:gd name="T10" fmla="*/ 2 w 9"/>
                  <a:gd name="T11" fmla="*/ 2 h 7"/>
                  <a:gd name="T12" fmla="*/ 2 w 9"/>
                  <a:gd name="T13" fmla="*/ 0 h 7"/>
                  <a:gd name="T14" fmla="*/ 3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3" y="0"/>
                    </a:moveTo>
                    <a:lnTo>
                      <a:pt x="7" y="2"/>
                    </a:lnTo>
                    <a:lnTo>
                      <a:pt x="9" y="5"/>
                    </a:lnTo>
                    <a:lnTo>
                      <a:pt x="0" y="7"/>
                    </a:lnTo>
                    <a:lnTo>
                      <a:pt x="0" y="5"/>
                    </a:lnTo>
                    <a:lnTo>
                      <a:pt x="2" y="2"/>
                    </a:lnTo>
                    <a:lnTo>
                      <a:pt x="2"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0" name="Freeform 533"/>
              <p:cNvSpPr>
                <a:spLocks/>
              </p:cNvSpPr>
              <p:nvPr/>
            </p:nvSpPr>
            <p:spPr bwMode="auto">
              <a:xfrm>
                <a:off x="2526" y="1943"/>
                <a:ext cx="11" cy="7"/>
              </a:xfrm>
              <a:custGeom>
                <a:avLst/>
                <a:gdLst>
                  <a:gd name="T0" fmla="*/ 13 w 22"/>
                  <a:gd name="T1" fmla="*/ 0 h 15"/>
                  <a:gd name="T2" fmla="*/ 22 w 22"/>
                  <a:gd name="T3" fmla="*/ 0 h 15"/>
                  <a:gd name="T4" fmla="*/ 20 w 22"/>
                  <a:gd name="T5" fmla="*/ 7 h 15"/>
                  <a:gd name="T6" fmla="*/ 18 w 22"/>
                  <a:gd name="T7" fmla="*/ 11 h 15"/>
                  <a:gd name="T8" fmla="*/ 15 w 22"/>
                  <a:gd name="T9" fmla="*/ 13 h 15"/>
                  <a:gd name="T10" fmla="*/ 11 w 22"/>
                  <a:gd name="T11" fmla="*/ 15 h 15"/>
                  <a:gd name="T12" fmla="*/ 9 w 22"/>
                  <a:gd name="T13" fmla="*/ 15 h 15"/>
                  <a:gd name="T14" fmla="*/ 6 w 22"/>
                  <a:gd name="T15" fmla="*/ 15 h 15"/>
                  <a:gd name="T16" fmla="*/ 2 w 22"/>
                  <a:gd name="T17" fmla="*/ 13 h 15"/>
                  <a:gd name="T18" fmla="*/ 0 w 22"/>
                  <a:gd name="T19" fmla="*/ 11 h 15"/>
                  <a:gd name="T20" fmla="*/ 0 w 22"/>
                  <a:gd name="T21" fmla="*/ 9 h 15"/>
                  <a:gd name="T22" fmla="*/ 0 w 22"/>
                  <a:gd name="T23" fmla="*/ 7 h 15"/>
                  <a:gd name="T24" fmla="*/ 0 w 22"/>
                  <a:gd name="T25" fmla="*/ 6 h 15"/>
                  <a:gd name="T26" fmla="*/ 4 w 22"/>
                  <a:gd name="T27" fmla="*/ 4 h 15"/>
                  <a:gd name="T28" fmla="*/ 7 w 22"/>
                  <a:gd name="T29" fmla="*/ 2 h 15"/>
                  <a:gd name="T30" fmla="*/ 13 w 22"/>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3" y="0"/>
                    </a:moveTo>
                    <a:lnTo>
                      <a:pt x="22" y="0"/>
                    </a:lnTo>
                    <a:lnTo>
                      <a:pt x="20" y="7"/>
                    </a:lnTo>
                    <a:lnTo>
                      <a:pt x="18" y="11"/>
                    </a:lnTo>
                    <a:lnTo>
                      <a:pt x="15" y="13"/>
                    </a:lnTo>
                    <a:lnTo>
                      <a:pt x="11" y="15"/>
                    </a:lnTo>
                    <a:lnTo>
                      <a:pt x="9" y="15"/>
                    </a:lnTo>
                    <a:lnTo>
                      <a:pt x="6" y="15"/>
                    </a:lnTo>
                    <a:lnTo>
                      <a:pt x="2" y="13"/>
                    </a:lnTo>
                    <a:lnTo>
                      <a:pt x="0" y="11"/>
                    </a:lnTo>
                    <a:lnTo>
                      <a:pt x="0" y="9"/>
                    </a:lnTo>
                    <a:lnTo>
                      <a:pt x="0" y="7"/>
                    </a:lnTo>
                    <a:lnTo>
                      <a:pt x="0" y="6"/>
                    </a:lnTo>
                    <a:lnTo>
                      <a:pt x="4" y="4"/>
                    </a:lnTo>
                    <a:lnTo>
                      <a:pt x="7" y="2"/>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1" name="Freeform 534"/>
              <p:cNvSpPr>
                <a:spLocks/>
              </p:cNvSpPr>
              <p:nvPr/>
            </p:nvSpPr>
            <p:spPr bwMode="auto">
              <a:xfrm>
                <a:off x="2535" y="2097"/>
                <a:ext cx="18" cy="18"/>
              </a:xfrm>
              <a:custGeom>
                <a:avLst/>
                <a:gdLst>
                  <a:gd name="T0" fmla="*/ 11 w 36"/>
                  <a:gd name="T1" fmla="*/ 0 h 36"/>
                  <a:gd name="T2" fmla="*/ 15 w 36"/>
                  <a:gd name="T3" fmla="*/ 0 h 36"/>
                  <a:gd name="T4" fmla="*/ 18 w 36"/>
                  <a:gd name="T5" fmla="*/ 1 h 36"/>
                  <a:gd name="T6" fmla="*/ 22 w 36"/>
                  <a:gd name="T7" fmla="*/ 3 h 36"/>
                  <a:gd name="T8" fmla="*/ 25 w 36"/>
                  <a:gd name="T9" fmla="*/ 5 h 36"/>
                  <a:gd name="T10" fmla="*/ 29 w 36"/>
                  <a:gd name="T11" fmla="*/ 7 h 36"/>
                  <a:gd name="T12" fmla="*/ 33 w 36"/>
                  <a:gd name="T13" fmla="*/ 10 h 36"/>
                  <a:gd name="T14" fmla="*/ 34 w 36"/>
                  <a:gd name="T15" fmla="*/ 14 h 36"/>
                  <a:gd name="T16" fmla="*/ 36 w 36"/>
                  <a:gd name="T17" fmla="*/ 18 h 36"/>
                  <a:gd name="T18" fmla="*/ 36 w 36"/>
                  <a:gd name="T19" fmla="*/ 21 h 36"/>
                  <a:gd name="T20" fmla="*/ 36 w 36"/>
                  <a:gd name="T21" fmla="*/ 25 h 36"/>
                  <a:gd name="T22" fmla="*/ 33 w 36"/>
                  <a:gd name="T23" fmla="*/ 28 h 36"/>
                  <a:gd name="T24" fmla="*/ 29 w 36"/>
                  <a:gd name="T25" fmla="*/ 32 h 36"/>
                  <a:gd name="T26" fmla="*/ 22 w 36"/>
                  <a:gd name="T27" fmla="*/ 36 h 36"/>
                  <a:gd name="T28" fmla="*/ 22 w 36"/>
                  <a:gd name="T29" fmla="*/ 28 h 36"/>
                  <a:gd name="T30" fmla="*/ 20 w 36"/>
                  <a:gd name="T31" fmla="*/ 25 h 36"/>
                  <a:gd name="T32" fmla="*/ 18 w 36"/>
                  <a:gd name="T33" fmla="*/ 21 h 36"/>
                  <a:gd name="T34" fmla="*/ 16 w 36"/>
                  <a:gd name="T35" fmla="*/ 21 h 36"/>
                  <a:gd name="T36" fmla="*/ 15 w 36"/>
                  <a:gd name="T37" fmla="*/ 21 h 36"/>
                  <a:gd name="T38" fmla="*/ 13 w 36"/>
                  <a:gd name="T39" fmla="*/ 23 h 36"/>
                  <a:gd name="T40" fmla="*/ 9 w 36"/>
                  <a:gd name="T41" fmla="*/ 25 h 36"/>
                  <a:gd name="T42" fmla="*/ 7 w 36"/>
                  <a:gd name="T43" fmla="*/ 27 h 36"/>
                  <a:gd name="T44" fmla="*/ 4 w 36"/>
                  <a:gd name="T45" fmla="*/ 28 h 36"/>
                  <a:gd name="T46" fmla="*/ 2 w 36"/>
                  <a:gd name="T47" fmla="*/ 21 h 36"/>
                  <a:gd name="T48" fmla="*/ 0 w 36"/>
                  <a:gd name="T49" fmla="*/ 14 h 36"/>
                  <a:gd name="T50" fmla="*/ 0 w 36"/>
                  <a:gd name="T51" fmla="*/ 9 h 36"/>
                  <a:gd name="T52" fmla="*/ 2 w 36"/>
                  <a:gd name="T53" fmla="*/ 5 h 36"/>
                  <a:gd name="T54" fmla="*/ 4 w 36"/>
                  <a:gd name="T55" fmla="*/ 1 h 36"/>
                  <a:gd name="T56" fmla="*/ 7 w 36"/>
                  <a:gd name="T57" fmla="*/ 0 h 36"/>
                  <a:gd name="T58" fmla="*/ 11 w 36"/>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6">
                    <a:moveTo>
                      <a:pt x="11" y="0"/>
                    </a:moveTo>
                    <a:lnTo>
                      <a:pt x="15" y="0"/>
                    </a:lnTo>
                    <a:lnTo>
                      <a:pt x="18" y="1"/>
                    </a:lnTo>
                    <a:lnTo>
                      <a:pt x="22" y="3"/>
                    </a:lnTo>
                    <a:lnTo>
                      <a:pt x="25" y="5"/>
                    </a:lnTo>
                    <a:lnTo>
                      <a:pt x="29" y="7"/>
                    </a:lnTo>
                    <a:lnTo>
                      <a:pt x="33" y="10"/>
                    </a:lnTo>
                    <a:lnTo>
                      <a:pt x="34" y="14"/>
                    </a:lnTo>
                    <a:lnTo>
                      <a:pt x="36" y="18"/>
                    </a:lnTo>
                    <a:lnTo>
                      <a:pt x="36" y="21"/>
                    </a:lnTo>
                    <a:lnTo>
                      <a:pt x="36" y="25"/>
                    </a:lnTo>
                    <a:lnTo>
                      <a:pt x="33" y="28"/>
                    </a:lnTo>
                    <a:lnTo>
                      <a:pt x="29" y="32"/>
                    </a:lnTo>
                    <a:lnTo>
                      <a:pt x="22" y="36"/>
                    </a:lnTo>
                    <a:lnTo>
                      <a:pt x="22" y="28"/>
                    </a:lnTo>
                    <a:lnTo>
                      <a:pt x="20" y="25"/>
                    </a:lnTo>
                    <a:lnTo>
                      <a:pt x="18" y="21"/>
                    </a:lnTo>
                    <a:lnTo>
                      <a:pt x="16" y="21"/>
                    </a:lnTo>
                    <a:lnTo>
                      <a:pt x="15" y="21"/>
                    </a:lnTo>
                    <a:lnTo>
                      <a:pt x="13" y="23"/>
                    </a:lnTo>
                    <a:lnTo>
                      <a:pt x="9" y="25"/>
                    </a:lnTo>
                    <a:lnTo>
                      <a:pt x="7" y="27"/>
                    </a:lnTo>
                    <a:lnTo>
                      <a:pt x="4" y="28"/>
                    </a:lnTo>
                    <a:lnTo>
                      <a:pt x="2" y="21"/>
                    </a:lnTo>
                    <a:lnTo>
                      <a:pt x="0" y="14"/>
                    </a:lnTo>
                    <a:lnTo>
                      <a:pt x="0" y="9"/>
                    </a:lnTo>
                    <a:lnTo>
                      <a:pt x="2" y="5"/>
                    </a:lnTo>
                    <a:lnTo>
                      <a:pt x="4" y="1"/>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2" name="Freeform 535"/>
              <p:cNvSpPr>
                <a:spLocks/>
              </p:cNvSpPr>
              <p:nvPr/>
            </p:nvSpPr>
            <p:spPr bwMode="auto">
              <a:xfrm>
                <a:off x="2517" y="1981"/>
                <a:ext cx="4" cy="3"/>
              </a:xfrm>
              <a:custGeom>
                <a:avLst/>
                <a:gdLst>
                  <a:gd name="T0" fmla="*/ 2 w 7"/>
                  <a:gd name="T1" fmla="*/ 0 h 5"/>
                  <a:gd name="T2" fmla="*/ 4 w 7"/>
                  <a:gd name="T3" fmla="*/ 2 h 5"/>
                  <a:gd name="T4" fmla="*/ 7 w 7"/>
                  <a:gd name="T5" fmla="*/ 5 h 5"/>
                  <a:gd name="T6" fmla="*/ 4 w 7"/>
                  <a:gd name="T7" fmla="*/ 5 h 5"/>
                  <a:gd name="T8" fmla="*/ 2 w 7"/>
                  <a:gd name="T9" fmla="*/ 4 h 5"/>
                  <a:gd name="T10" fmla="*/ 0 w 7"/>
                  <a:gd name="T11" fmla="*/ 4 h 5"/>
                  <a:gd name="T12" fmla="*/ 0 w 7"/>
                  <a:gd name="T13" fmla="*/ 2 h 5"/>
                  <a:gd name="T14" fmla="*/ 0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4" y="2"/>
                    </a:lnTo>
                    <a:lnTo>
                      <a:pt x="7" y="5"/>
                    </a:lnTo>
                    <a:lnTo>
                      <a:pt x="4" y="5"/>
                    </a:lnTo>
                    <a:lnTo>
                      <a:pt x="2" y="4"/>
                    </a:lnTo>
                    <a:lnTo>
                      <a:pt x="0" y="4"/>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3" name="Freeform 536"/>
              <p:cNvSpPr>
                <a:spLocks/>
              </p:cNvSpPr>
              <p:nvPr/>
            </p:nvSpPr>
            <p:spPr bwMode="auto">
              <a:xfrm>
                <a:off x="2508" y="1970"/>
                <a:ext cx="2" cy="4"/>
              </a:xfrm>
              <a:custGeom>
                <a:avLst/>
                <a:gdLst>
                  <a:gd name="T0" fmla="*/ 4 w 4"/>
                  <a:gd name="T1" fmla="*/ 0 h 7"/>
                  <a:gd name="T2" fmla="*/ 4 w 4"/>
                  <a:gd name="T3" fmla="*/ 4 h 7"/>
                  <a:gd name="T4" fmla="*/ 4 w 4"/>
                  <a:gd name="T5" fmla="*/ 6 h 7"/>
                  <a:gd name="T6" fmla="*/ 2 w 4"/>
                  <a:gd name="T7" fmla="*/ 7 h 7"/>
                  <a:gd name="T8" fmla="*/ 0 w 4"/>
                  <a:gd name="T9" fmla="*/ 7 h 7"/>
                  <a:gd name="T10" fmla="*/ 0 w 4"/>
                  <a:gd name="T11" fmla="*/ 6 h 7"/>
                  <a:gd name="T12" fmla="*/ 0 w 4"/>
                  <a:gd name="T13" fmla="*/ 6 h 7"/>
                  <a:gd name="T14" fmla="*/ 0 w 4"/>
                  <a:gd name="T15" fmla="*/ 2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4"/>
                    </a:lnTo>
                    <a:lnTo>
                      <a:pt x="4" y="6"/>
                    </a:lnTo>
                    <a:lnTo>
                      <a:pt x="2" y="7"/>
                    </a:lnTo>
                    <a:lnTo>
                      <a:pt x="0" y="7"/>
                    </a:lnTo>
                    <a:lnTo>
                      <a:pt x="0" y="6"/>
                    </a:lnTo>
                    <a:lnTo>
                      <a:pt x="0" y="6"/>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4" name="Freeform 537"/>
              <p:cNvSpPr>
                <a:spLocks/>
              </p:cNvSpPr>
              <p:nvPr/>
            </p:nvSpPr>
            <p:spPr bwMode="auto">
              <a:xfrm>
                <a:off x="2513" y="2022"/>
                <a:ext cx="2" cy="2"/>
              </a:xfrm>
              <a:custGeom>
                <a:avLst/>
                <a:gdLst>
                  <a:gd name="T0" fmla="*/ 4 w 5"/>
                  <a:gd name="T1" fmla="*/ 0 h 5"/>
                  <a:gd name="T2" fmla="*/ 5 w 5"/>
                  <a:gd name="T3" fmla="*/ 2 h 5"/>
                  <a:gd name="T4" fmla="*/ 5 w 5"/>
                  <a:gd name="T5" fmla="*/ 4 h 5"/>
                  <a:gd name="T6" fmla="*/ 5 w 5"/>
                  <a:gd name="T7" fmla="*/ 5 h 5"/>
                  <a:gd name="T8" fmla="*/ 5 w 5"/>
                  <a:gd name="T9" fmla="*/ 5 h 5"/>
                  <a:gd name="T10" fmla="*/ 4 w 5"/>
                  <a:gd name="T11" fmla="*/ 5 h 5"/>
                  <a:gd name="T12" fmla="*/ 2 w 5"/>
                  <a:gd name="T13" fmla="*/ 5 h 5"/>
                  <a:gd name="T14" fmla="*/ 0 w 5"/>
                  <a:gd name="T15" fmla="*/ 0 h 5"/>
                  <a:gd name="T16" fmla="*/ 4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4" y="0"/>
                    </a:moveTo>
                    <a:lnTo>
                      <a:pt x="5" y="2"/>
                    </a:lnTo>
                    <a:lnTo>
                      <a:pt x="5" y="4"/>
                    </a:lnTo>
                    <a:lnTo>
                      <a:pt x="5" y="5"/>
                    </a:lnTo>
                    <a:lnTo>
                      <a:pt x="5" y="5"/>
                    </a:lnTo>
                    <a:lnTo>
                      <a:pt x="4" y="5"/>
                    </a:lnTo>
                    <a:lnTo>
                      <a:pt x="2" y="5"/>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5" name="Freeform 538"/>
              <p:cNvSpPr>
                <a:spLocks/>
              </p:cNvSpPr>
              <p:nvPr/>
            </p:nvSpPr>
            <p:spPr bwMode="auto">
              <a:xfrm>
                <a:off x="2491" y="2017"/>
                <a:ext cx="22" cy="12"/>
              </a:xfrm>
              <a:custGeom>
                <a:avLst/>
                <a:gdLst>
                  <a:gd name="T0" fmla="*/ 12 w 43"/>
                  <a:gd name="T1" fmla="*/ 0 h 24"/>
                  <a:gd name="T2" fmla="*/ 14 w 43"/>
                  <a:gd name="T3" fmla="*/ 0 h 24"/>
                  <a:gd name="T4" fmla="*/ 14 w 43"/>
                  <a:gd name="T5" fmla="*/ 4 h 24"/>
                  <a:gd name="T6" fmla="*/ 16 w 43"/>
                  <a:gd name="T7" fmla="*/ 7 h 24"/>
                  <a:gd name="T8" fmla="*/ 18 w 43"/>
                  <a:gd name="T9" fmla="*/ 14 h 24"/>
                  <a:gd name="T10" fmla="*/ 21 w 43"/>
                  <a:gd name="T11" fmla="*/ 13 h 24"/>
                  <a:gd name="T12" fmla="*/ 25 w 43"/>
                  <a:gd name="T13" fmla="*/ 11 h 24"/>
                  <a:gd name="T14" fmla="*/ 27 w 43"/>
                  <a:gd name="T15" fmla="*/ 7 h 24"/>
                  <a:gd name="T16" fmla="*/ 29 w 43"/>
                  <a:gd name="T17" fmla="*/ 5 h 24"/>
                  <a:gd name="T18" fmla="*/ 32 w 43"/>
                  <a:gd name="T19" fmla="*/ 2 h 24"/>
                  <a:gd name="T20" fmla="*/ 36 w 43"/>
                  <a:gd name="T21" fmla="*/ 0 h 24"/>
                  <a:gd name="T22" fmla="*/ 41 w 43"/>
                  <a:gd name="T23" fmla="*/ 0 h 24"/>
                  <a:gd name="T24" fmla="*/ 43 w 43"/>
                  <a:gd name="T25" fmla="*/ 9 h 24"/>
                  <a:gd name="T26" fmla="*/ 36 w 43"/>
                  <a:gd name="T27" fmla="*/ 18 h 24"/>
                  <a:gd name="T28" fmla="*/ 25 w 43"/>
                  <a:gd name="T29" fmla="*/ 24 h 24"/>
                  <a:gd name="T30" fmla="*/ 14 w 43"/>
                  <a:gd name="T31" fmla="*/ 24 h 24"/>
                  <a:gd name="T32" fmla="*/ 5 w 43"/>
                  <a:gd name="T33" fmla="*/ 20 h 24"/>
                  <a:gd name="T34" fmla="*/ 0 w 43"/>
                  <a:gd name="T35" fmla="*/ 7 h 24"/>
                  <a:gd name="T36" fmla="*/ 2 w 43"/>
                  <a:gd name="T37" fmla="*/ 5 h 24"/>
                  <a:gd name="T38" fmla="*/ 5 w 43"/>
                  <a:gd name="T39" fmla="*/ 4 h 24"/>
                  <a:gd name="T40" fmla="*/ 7 w 43"/>
                  <a:gd name="T41" fmla="*/ 2 h 24"/>
                  <a:gd name="T42" fmla="*/ 11 w 43"/>
                  <a:gd name="T43" fmla="*/ 0 h 24"/>
                  <a:gd name="T44" fmla="*/ 12 w 4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24">
                    <a:moveTo>
                      <a:pt x="12" y="0"/>
                    </a:moveTo>
                    <a:lnTo>
                      <a:pt x="14" y="0"/>
                    </a:lnTo>
                    <a:lnTo>
                      <a:pt x="14" y="4"/>
                    </a:lnTo>
                    <a:lnTo>
                      <a:pt x="16" y="7"/>
                    </a:lnTo>
                    <a:lnTo>
                      <a:pt x="18" y="14"/>
                    </a:lnTo>
                    <a:lnTo>
                      <a:pt x="21" y="13"/>
                    </a:lnTo>
                    <a:lnTo>
                      <a:pt x="25" y="11"/>
                    </a:lnTo>
                    <a:lnTo>
                      <a:pt x="27" y="7"/>
                    </a:lnTo>
                    <a:lnTo>
                      <a:pt x="29" y="5"/>
                    </a:lnTo>
                    <a:lnTo>
                      <a:pt x="32" y="2"/>
                    </a:lnTo>
                    <a:lnTo>
                      <a:pt x="36" y="0"/>
                    </a:lnTo>
                    <a:lnTo>
                      <a:pt x="41" y="0"/>
                    </a:lnTo>
                    <a:lnTo>
                      <a:pt x="43" y="9"/>
                    </a:lnTo>
                    <a:lnTo>
                      <a:pt x="36" y="18"/>
                    </a:lnTo>
                    <a:lnTo>
                      <a:pt x="25" y="24"/>
                    </a:lnTo>
                    <a:lnTo>
                      <a:pt x="14" y="24"/>
                    </a:lnTo>
                    <a:lnTo>
                      <a:pt x="5" y="20"/>
                    </a:lnTo>
                    <a:lnTo>
                      <a:pt x="0" y="7"/>
                    </a:lnTo>
                    <a:lnTo>
                      <a:pt x="2" y="5"/>
                    </a:lnTo>
                    <a:lnTo>
                      <a:pt x="5" y="4"/>
                    </a:lnTo>
                    <a:lnTo>
                      <a:pt x="7" y="2"/>
                    </a:lnTo>
                    <a:lnTo>
                      <a:pt x="11" y="0"/>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6" name="Freeform 539"/>
              <p:cNvSpPr>
                <a:spLocks/>
              </p:cNvSpPr>
              <p:nvPr/>
            </p:nvSpPr>
            <p:spPr bwMode="auto">
              <a:xfrm>
                <a:off x="2495" y="1994"/>
                <a:ext cx="6" cy="10"/>
              </a:xfrm>
              <a:custGeom>
                <a:avLst/>
                <a:gdLst>
                  <a:gd name="T0" fmla="*/ 0 w 11"/>
                  <a:gd name="T1" fmla="*/ 0 h 20"/>
                  <a:gd name="T2" fmla="*/ 5 w 11"/>
                  <a:gd name="T3" fmla="*/ 0 h 20"/>
                  <a:gd name="T4" fmla="*/ 7 w 11"/>
                  <a:gd name="T5" fmla="*/ 2 h 20"/>
                  <a:gd name="T6" fmla="*/ 11 w 11"/>
                  <a:gd name="T7" fmla="*/ 4 h 20"/>
                  <a:gd name="T8" fmla="*/ 11 w 11"/>
                  <a:gd name="T9" fmla="*/ 6 h 20"/>
                  <a:gd name="T10" fmla="*/ 11 w 11"/>
                  <a:gd name="T11" fmla="*/ 9 h 20"/>
                  <a:gd name="T12" fmla="*/ 11 w 11"/>
                  <a:gd name="T13" fmla="*/ 11 h 20"/>
                  <a:gd name="T14" fmla="*/ 9 w 11"/>
                  <a:gd name="T15" fmla="*/ 15 h 20"/>
                  <a:gd name="T16" fmla="*/ 9 w 11"/>
                  <a:gd name="T17" fmla="*/ 16 h 20"/>
                  <a:gd name="T18" fmla="*/ 7 w 11"/>
                  <a:gd name="T19" fmla="*/ 18 h 20"/>
                  <a:gd name="T20" fmla="*/ 5 w 11"/>
                  <a:gd name="T21" fmla="*/ 20 h 20"/>
                  <a:gd name="T22" fmla="*/ 3 w 11"/>
                  <a:gd name="T23" fmla="*/ 18 h 20"/>
                  <a:gd name="T24" fmla="*/ 2 w 11"/>
                  <a:gd name="T25" fmla="*/ 16 h 20"/>
                  <a:gd name="T26" fmla="*/ 2 w 11"/>
                  <a:gd name="T27" fmla="*/ 13 h 20"/>
                  <a:gd name="T28" fmla="*/ 0 w 11"/>
                  <a:gd name="T29" fmla="*/ 7 h 20"/>
                  <a:gd name="T30" fmla="*/ 0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0" y="0"/>
                    </a:moveTo>
                    <a:lnTo>
                      <a:pt x="5" y="0"/>
                    </a:lnTo>
                    <a:lnTo>
                      <a:pt x="7" y="2"/>
                    </a:lnTo>
                    <a:lnTo>
                      <a:pt x="11" y="4"/>
                    </a:lnTo>
                    <a:lnTo>
                      <a:pt x="11" y="6"/>
                    </a:lnTo>
                    <a:lnTo>
                      <a:pt x="11" y="9"/>
                    </a:lnTo>
                    <a:lnTo>
                      <a:pt x="11" y="11"/>
                    </a:lnTo>
                    <a:lnTo>
                      <a:pt x="9" y="15"/>
                    </a:lnTo>
                    <a:lnTo>
                      <a:pt x="9" y="16"/>
                    </a:lnTo>
                    <a:lnTo>
                      <a:pt x="7" y="18"/>
                    </a:lnTo>
                    <a:lnTo>
                      <a:pt x="5" y="20"/>
                    </a:lnTo>
                    <a:lnTo>
                      <a:pt x="3" y="18"/>
                    </a:lnTo>
                    <a:lnTo>
                      <a:pt x="2" y="16"/>
                    </a:lnTo>
                    <a:lnTo>
                      <a:pt x="2"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7" name="Freeform 540"/>
              <p:cNvSpPr>
                <a:spLocks/>
              </p:cNvSpPr>
              <p:nvPr/>
            </p:nvSpPr>
            <p:spPr bwMode="auto">
              <a:xfrm>
                <a:off x="2525" y="2216"/>
                <a:ext cx="5" cy="4"/>
              </a:xfrm>
              <a:custGeom>
                <a:avLst/>
                <a:gdLst>
                  <a:gd name="T0" fmla="*/ 6 w 9"/>
                  <a:gd name="T1" fmla="*/ 0 h 7"/>
                  <a:gd name="T2" fmla="*/ 8 w 9"/>
                  <a:gd name="T3" fmla="*/ 0 h 7"/>
                  <a:gd name="T4" fmla="*/ 9 w 9"/>
                  <a:gd name="T5" fmla="*/ 5 h 7"/>
                  <a:gd name="T6" fmla="*/ 0 w 9"/>
                  <a:gd name="T7" fmla="*/ 7 h 7"/>
                  <a:gd name="T8" fmla="*/ 0 w 9"/>
                  <a:gd name="T9" fmla="*/ 3 h 7"/>
                  <a:gd name="T10" fmla="*/ 2 w 9"/>
                  <a:gd name="T11" fmla="*/ 2 h 7"/>
                  <a:gd name="T12" fmla="*/ 2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0"/>
                    </a:lnTo>
                    <a:lnTo>
                      <a:pt x="9" y="5"/>
                    </a:lnTo>
                    <a:lnTo>
                      <a:pt x="0" y="7"/>
                    </a:lnTo>
                    <a:lnTo>
                      <a:pt x="0" y="3"/>
                    </a:lnTo>
                    <a:lnTo>
                      <a:pt x="2" y="2"/>
                    </a:lnTo>
                    <a:lnTo>
                      <a:pt x="2"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8" name="Freeform 541"/>
              <p:cNvSpPr>
                <a:spLocks/>
              </p:cNvSpPr>
              <p:nvPr/>
            </p:nvSpPr>
            <p:spPr bwMode="auto">
              <a:xfrm>
                <a:off x="2475" y="1927"/>
                <a:ext cx="14" cy="16"/>
              </a:xfrm>
              <a:custGeom>
                <a:avLst/>
                <a:gdLst>
                  <a:gd name="T0" fmla="*/ 26 w 29"/>
                  <a:gd name="T1" fmla="*/ 0 h 32"/>
                  <a:gd name="T2" fmla="*/ 29 w 29"/>
                  <a:gd name="T3" fmla="*/ 30 h 32"/>
                  <a:gd name="T4" fmla="*/ 20 w 29"/>
                  <a:gd name="T5" fmla="*/ 32 h 32"/>
                  <a:gd name="T6" fmla="*/ 20 w 29"/>
                  <a:gd name="T7" fmla="*/ 25 h 32"/>
                  <a:gd name="T8" fmla="*/ 18 w 29"/>
                  <a:gd name="T9" fmla="*/ 21 h 32"/>
                  <a:gd name="T10" fmla="*/ 17 w 29"/>
                  <a:gd name="T11" fmla="*/ 18 h 32"/>
                  <a:gd name="T12" fmla="*/ 13 w 29"/>
                  <a:gd name="T13" fmla="*/ 16 h 32"/>
                  <a:gd name="T14" fmla="*/ 9 w 29"/>
                  <a:gd name="T15" fmla="*/ 14 h 32"/>
                  <a:gd name="T16" fmla="*/ 6 w 29"/>
                  <a:gd name="T17" fmla="*/ 14 h 32"/>
                  <a:gd name="T18" fmla="*/ 0 w 29"/>
                  <a:gd name="T19" fmla="*/ 14 h 32"/>
                  <a:gd name="T20" fmla="*/ 2 w 29"/>
                  <a:gd name="T21" fmla="*/ 10 h 32"/>
                  <a:gd name="T22" fmla="*/ 4 w 29"/>
                  <a:gd name="T23" fmla="*/ 7 h 32"/>
                  <a:gd name="T24" fmla="*/ 6 w 29"/>
                  <a:gd name="T25" fmla="*/ 3 h 32"/>
                  <a:gd name="T26" fmla="*/ 11 w 29"/>
                  <a:gd name="T27" fmla="*/ 1 h 32"/>
                  <a:gd name="T28" fmla="*/ 15 w 29"/>
                  <a:gd name="T29" fmla="*/ 1 h 32"/>
                  <a:gd name="T30" fmla="*/ 20 w 29"/>
                  <a:gd name="T31" fmla="*/ 0 h 32"/>
                  <a:gd name="T32" fmla="*/ 26 w 29"/>
                  <a:gd name="T3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2">
                    <a:moveTo>
                      <a:pt x="26" y="0"/>
                    </a:moveTo>
                    <a:lnTo>
                      <a:pt x="29" y="30"/>
                    </a:lnTo>
                    <a:lnTo>
                      <a:pt x="20" y="32"/>
                    </a:lnTo>
                    <a:lnTo>
                      <a:pt x="20" y="25"/>
                    </a:lnTo>
                    <a:lnTo>
                      <a:pt x="18" y="21"/>
                    </a:lnTo>
                    <a:lnTo>
                      <a:pt x="17" y="18"/>
                    </a:lnTo>
                    <a:lnTo>
                      <a:pt x="13" y="16"/>
                    </a:lnTo>
                    <a:lnTo>
                      <a:pt x="9" y="14"/>
                    </a:lnTo>
                    <a:lnTo>
                      <a:pt x="6" y="14"/>
                    </a:lnTo>
                    <a:lnTo>
                      <a:pt x="0" y="14"/>
                    </a:lnTo>
                    <a:lnTo>
                      <a:pt x="2" y="10"/>
                    </a:lnTo>
                    <a:lnTo>
                      <a:pt x="4" y="7"/>
                    </a:lnTo>
                    <a:lnTo>
                      <a:pt x="6" y="3"/>
                    </a:lnTo>
                    <a:lnTo>
                      <a:pt x="11" y="1"/>
                    </a:lnTo>
                    <a:lnTo>
                      <a:pt x="15" y="1"/>
                    </a:lnTo>
                    <a:lnTo>
                      <a:pt x="20" y="0"/>
                    </a:lnTo>
                    <a:lnTo>
                      <a:pt x="2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9" name="Freeform 542"/>
              <p:cNvSpPr>
                <a:spLocks/>
              </p:cNvSpPr>
              <p:nvPr/>
            </p:nvSpPr>
            <p:spPr bwMode="auto">
              <a:xfrm>
                <a:off x="2409" y="1934"/>
                <a:ext cx="79" cy="26"/>
              </a:xfrm>
              <a:custGeom>
                <a:avLst/>
                <a:gdLst>
                  <a:gd name="T0" fmla="*/ 131 w 158"/>
                  <a:gd name="T1" fmla="*/ 0 h 52"/>
                  <a:gd name="T2" fmla="*/ 135 w 158"/>
                  <a:gd name="T3" fmla="*/ 6 h 52"/>
                  <a:gd name="T4" fmla="*/ 139 w 158"/>
                  <a:gd name="T5" fmla="*/ 11 h 52"/>
                  <a:gd name="T6" fmla="*/ 142 w 158"/>
                  <a:gd name="T7" fmla="*/ 15 h 52"/>
                  <a:gd name="T8" fmla="*/ 146 w 158"/>
                  <a:gd name="T9" fmla="*/ 16 h 52"/>
                  <a:gd name="T10" fmla="*/ 151 w 158"/>
                  <a:gd name="T11" fmla="*/ 18 h 52"/>
                  <a:gd name="T12" fmla="*/ 158 w 158"/>
                  <a:gd name="T13" fmla="*/ 29 h 52"/>
                  <a:gd name="T14" fmla="*/ 157 w 158"/>
                  <a:gd name="T15" fmla="*/ 36 h 52"/>
                  <a:gd name="T16" fmla="*/ 149 w 158"/>
                  <a:gd name="T17" fmla="*/ 40 h 52"/>
                  <a:gd name="T18" fmla="*/ 135 w 158"/>
                  <a:gd name="T19" fmla="*/ 43 h 52"/>
                  <a:gd name="T20" fmla="*/ 120 w 158"/>
                  <a:gd name="T21" fmla="*/ 45 h 52"/>
                  <a:gd name="T22" fmla="*/ 104 w 158"/>
                  <a:gd name="T23" fmla="*/ 47 h 52"/>
                  <a:gd name="T24" fmla="*/ 90 w 158"/>
                  <a:gd name="T25" fmla="*/ 51 h 52"/>
                  <a:gd name="T26" fmla="*/ 79 w 158"/>
                  <a:gd name="T27" fmla="*/ 52 h 52"/>
                  <a:gd name="T28" fmla="*/ 79 w 158"/>
                  <a:gd name="T29" fmla="*/ 49 h 52"/>
                  <a:gd name="T30" fmla="*/ 81 w 158"/>
                  <a:gd name="T31" fmla="*/ 45 h 52"/>
                  <a:gd name="T32" fmla="*/ 83 w 158"/>
                  <a:gd name="T33" fmla="*/ 43 h 52"/>
                  <a:gd name="T34" fmla="*/ 84 w 158"/>
                  <a:gd name="T35" fmla="*/ 40 h 52"/>
                  <a:gd name="T36" fmla="*/ 88 w 158"/>
                  <a:gd name="T37" fmla="*/ 38 h 52"/>
                  <a:gd name="T38" fmla="*/ 90 w 158"/>
                  <a:gd name="T39" fmla="*/ 36 h 52"/>
                  <a:gd name="T40" fmla="*/ 92 w 158"/>
                  <a:gd name="T41" fmla="*/ 33 h 52"/>
                  <a:gd name="T42" fmla="*/ 93 w 158"/>
                  <a:gd name="T43" fmla="*/ 29 h 52"/>
                  <a:gd name="T44" fmla="*/ 77 w 158"/>
                  <a:gd name="T45" fmla="*/ 24 h 52"/>
                  <a:gd name="T46" fmla="*/ 63 w 158"/>
                  <a:gd name="T47" fmla="*/ 25 h 52"/>
                  <a:gd name="T48" fmla="*/ 47 w 158"/>
                  <a:gd name="T49" fmla="*/ 31 h 52"/>
                  <a:gd name="T50" fmla="*/ 32 w 158"/>
                  <a:gd name="T51" fmla="*/ 36 h 52"/>
                  <a:gd name="T52" fmla="*/ 16 w 158"/>
                  <a:gd name="T53" fmla="*/ 42 h 52"/>
                  <a:gd name="T54" fmla="*/ 0 w 158"/>
                  <a:gd name="T55" fmla="*/ 42 h 52"/>
                  <a:gd name="T56" fmla="*/ 54 w 158"/>
                  <a:gd name="T57" fmla="*/ 15 h 52"/>
                  <a:gd name="T58" fmla="*/ 95 w 158"/>
                  <a:gd name="T59" fmla="*/ 11 h 52"/>
                  <a:gd name="T60" fmla="*/ 131 w 158"/>
                  <a:gd name="T6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8" h="52">
                    <a:moveTo>
                      <a:pt x="131" y="0"/>
                    </a:moveTo>
                    <a:lnTo>
                      <a:pt x="135" y="6"/>
                    </a:lnTo>
                    <a:lnTo>
                      <a:pt x="139" y="11"/>
                    </a:lnTo>
                    <a:lnTo>
                      <a:pt x="142" y="15"/>
                    </a:lnTo>
                    <a:lnTo>
                      <a:pt x="146" y="16"/>
                    </a:lnTo>
                    <a:lnTo>
                      <a:pt x="151" y="18"/>
                    </a:lnTo>
                    <a:lnTo>
                      <a:pt x="158" y="29"/>
                    </a:lnTo>
                    <a:lnTo>
                      <a:pt x="157" y="36"/>
                    </a:lnTo>
                    <a:lnTo>
                      <a:pt x="149" y="40"/>
                    </a:lnTo>
                    <a:lnTo>
                      <a:pt x="135" y="43"/>
                    </a:lnTo>
                    <a:lnTo>
                      <a:pt x="120" y="45"/>
                    </a:lnTo>
                    <a:lnTo>
                      <a:pt x="104" y="47"/>
                    </a:lnTo>
                    <a:lnTo>
                      <a:pt x="90" y="51"/>
                    </a:lnTo>
                    <a:lnTo>
                      <a:pt x="79" y="52"/>
                    </a:lnTo>
                    <a:lnTo>
                      <a:pt x="79" y="49"/>
                    </a:lnTo>
                    <a:lnTo>
                      <a:pt x="81" y="45"/>
                    </a:lnTo>
                    <a:lnTo>
                      <a:pt x="83" y="43"/>
                    </a:lnTo>
                    <a:lnTo>
                      <a:pt x="84" y="40"/>
                    </a:lnTo>
                    <a:lnTo>
                      <a:pt x="88" y="38"/>
                    </a:lnTo>
                    <a:lnTo>
                      <a:pt x="90" y="36"/>
                    </a:lnTo>
                    <a:lnTo>
                      <a:pt x="92" y="33"/>
                    </a:lnTo>
                    <a:lnTo>
                      <a:pt x="93" y="29"/>
                    </a:lnTo>
                    <a:lnTo>
                      <a:pt x="77" y="24"/>
                    </a:lnTo>
                    <a:lnTo>
                      <a:pt x="63" y="25"/>
                    </a:lnTo>
                    <a:lnTo>
                      <a:pt x="47" y="31"/>
                    </a:lnTo>
                    <a:lnTo>
                      <a:pt x="32" y="36"/>
                    </a:lnTo>
                    <a:lnTo>
                      <a:pt x="16" y="42"/>
                    </a:lnTo>
                    <a:lnTo>
                      <a:pt x="0" y="42"/>
                    </a:lnTo>
                    <a:lnTo>
                      <a:pt x="54" y="15"/>
                    </a:lnTo>
                    <a:lnTo>
                      <a:pt x="95" y="11"/>
                    </a:lnTo>
                    <a:lnTo>
                      <a:pt x="13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60" name="Freeform 543"/>
              <p:cNvSpPr>
                <a:spLocks/>
              </p:cNvSpPr>
              <p:nvPr/>
            </p:nvSpPr>
            <p:spPr bwMode="auto">
              <a:xfrm>
                <a:off x="2526" y="2245"/>
                <a:ext cx="3" cy="5"/>
              </a:xfrm>
              <a:custGeom>
                <a:avLst/>
                <a:gdLst>
                  <a:gd name="T0" fmla="*/ 6 w 6"/>
                  <a:gd name="T1" fmla="*/ 0 h 10"/>
                  <a:gd name="T2" fmla="*/ 6 w 6"/>
                  <a:gd name="T3" fmla="*/ 4 h 10"/>
                  <a:gd name="T4" fmla="*/ 4 w 6"/>
                  <a:gd name="T5" fmla="*/ 8 h 10"/>
                  <a:gd name="T6" fmla="*/ 4 w 6"/>
                  <a:gd name="T7" fmla="*/ 8 h 10"/>
                  <a:gd name="T8" fmla="*/ 2 w 6"/>
                  <a:gd name="T9" fmla="*/ 10 h 10"/>
                  <a:gd name="T10" fmla="*/ 0 w 6"/>
                  <a:gd name="T11" fmla="*/ 8 h 10"/>
                  <a:gd name="T12" fmla="*/ 0 w 6"/>
                  <a:gd name="T13" fmla="*/ 6 h 10"/>
                  <a:gd name="T14" fmla="*/ 2 w 6"/>
                  <a:gd name="T15" fmla="*/ 4 h 10"/>
                  <a:gd name="T16" fmla="*/ 6 w 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6" y="0"/>
                    </a:moveTo>
                    <a:lnTo>
                      <a:pt x="6" y="4"/>
                    </a:lnTo>
                    <a:lnTo>
                      <a:pt x="4" y="8"/>
                    </a:lnTo>
                    <a:lnTo>
                      <a:pt x="4" y="8"/>
                    </a:lnTo>
                    <a:lnTo>
                      <a:pt x="2" y="10"/>
                    </a:lnTo>
                    <a:lnTo>
                      <a:pt x="0" y="8"/>
                    </a:lnTo>
                    <a:lnTo>
                      <a:pt x="0" y="6"/>
                    </a:lnTo>
                    <a:lnTo>
                      <a:pt x="2" y="4"/>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sp>
          <p:nvSpPr>
            <p:cNvPr id="11" name="Freeform 545"/>
            <p:cNvSpPr>
              <a:spLocks/>
            </p:cNvSpPr>
            <p:nvPr/>
          </p:nvSpPr>
          <p:spPr bwMode="auto">
            <a:xfrm>
              <a:off x="2479" y="1996"/>
              <a:ext cx="6" cy="6"/>
            </a:xfrm>
            <a:custGeom>
              <a:avLst/>
              <a:gdLst>
                <a:gd name="T0" fmla="*/ 4 w 13"/>
                <a:gd name="T1" fmla="*/ 0 h 10"/>
                <a:gd name="T2" fmla="*/ 8 w 13"/>
                <a:gd name="T3" fmla="*/ 0 h 10"/>
                <a:gd name="T4" fmla="*/ 11 w 13"/>
                <a:gd name="T5" fmla="*/ 0 h 10"/>
                <a:gd name="T6" fmla="*/ 13 w 13"/>
                <a:gd name="T7" fmla="*/ 1 h 10"/>
                <a:gd name="T8" fmla="*/ 13 w 13"/>
                <a:gd name="T9" fmla="*/ 3 h 10"/>
                <a:gd name="T10" fmla="*/ 13 w 13"/>
                <a:gd name="T11" fmla="*/ 7 h 10"/>
                <a:gd name="T12" fmla="*/ 11 w 13"/>
                <a:gd name="T13" fmla="*/ 9 h 10"/>
                <a:gd name="T14" fmla="*/ 8 w 13"/>
                <a:gd name="T15" fmla="*/ 10 h 10"/>
                <a:gd name="T16" fmla="*/ 0 w 13"/>
                <a:gd name="T17" fmla="*/ 10 h 10"/>
                <a:gd name="T18" fmla="*/ 0 w 13"/>
                <a:gd name="T19" fmla="*/ 1 h 10"/>
                <a:gd name="T20" fmla="*/ 4 w 13"/>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0">
                  <a:moveTo>
                    <a:pt x="4" y="0"/>
                  </a:moveTo>
                  <a:lnTo>
                    <a:pt x="8" y="0"/>
                  </a:lnTo>
                  <a:lnTo>
                    <a:pt x="11" y="0"/>
                  </a:lnTo>
                  <a:lnTo>
                    <a:pt x="13" y="1"/>
                  </a:lnTo>
                  <a:lnTo>
                    <a:pt x="13" y="3"/>
                  </a:lnTo>
                  <a:lnTo>
                    <a:pt x="13" y="7"/>
                  </a:lnTo>
                  <a:lnTo>
                    <a:pt x="11" y="9"/>
                  </a:lnTo>
                  <a:lnTo>
                    <a:pt x="8" y="10"/>
                  </a:lnTo>
                  <a:lnTo>
                    <a:pt x="0" y="10"/>
                  </a:lnTo>
                  <a:lnTo>
                    <a:pt x="0" y="1"/>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 name="Freeform 546"/>
            <p:cNvSpPr>
              <a:spLocks/>
            </p:cNvSpPr>
            <p:nvPr/>
          </p:nvSpPr>
          <p:spPr bwMode="auto">
            <a:xfrm>
              <a:off x="2454" y="1964"/>
              <a:ext cx="21" cy="12"/>
            </a:xfrm>
            <a:custGeom>
              <a:avLst/>
              <a:gdLst>
                <a:gd name="T0" fmla="*/ 14 w 41"/>
                <a:gd name="T1" fmla="*/ 0 h 23"/>
                <a:gd name="T2" fmla="*/ 21 w 41"/>
                <a:gd name="T3" fmla="*/ 1 h 23"/>
                <a:gd name="T4" fmla="*/ 30 w 41"/>
                <a:gd name="T5" fmla="*/ 3 h 23"/>
                <a:gd name="T6" fmla="*/ 41 w 41"/>
                <a:gd name="T7" fmla="*/ 3 h 23"/>
                <a:gd name="T8" fmla="*/ 41 w 41"/>
                <a:gd name="T9" fmla="*/ 12 h 23"/>
                <a:gd name="T10" fmla="*/ 36 w 41"/>
                <a:gd name="T11" fmla="*/ 18 h 23"/>
                <a:gd name="T12" fmla="*/ 27 w 41"/>
                <a:gd name="T13" fmla="*/ 18 h 23"/>
                <a:gd name="T14" fmla="*/ 18 w 41"/>
                <a:gd name="T15" fmla="*/ 19 h 23"/>
                <a:gd name="T16" fmla="*/ 9 w 41"/>
                <a:gd name="T17" fmla="*/ 19 h 23"/>
                <a:gd name="T18" fmla="*/ 2 w 41"/>
                <a:gd name="T19" fmla="*/ 23 h 23"/>
                <a:gd name="T20" fmla="*/ 0 w 41"/>
                <a:gd name="T21" fmla="*/ 12 h 23"/>
                <a:gd name="T22" fmla="*/ 7 w 41"/>
                <a:gd name="T23" fmla="*/ 3 h 23"/>
                <a:gd name="T24" fmla="*/ 14 w 4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3">
                  <a:moveTo>
                    <a:pt x="14" y="0"/>
                  </a:moveTo>
                  <a:lnTo>
                    <a:pt x="21" y="1"/>
                  </a:lnTo>
                  <a:lnTo>
                    <a:pt x="30" y="3"/>
                  </a:lnTo>
                  <a:lnTo>
                    <a:pt x="41" y="3"/>
                  </a:lnTo>
                  <a:lnTo>
                    <a:pt x="41" y="12"/>
                  </a:lnTo>
                  <a:lnTo>
                    <a:pt x="36" y="18"/>
                  </a:lnTo>
                  <a:lnTo>
                    <a:pt x="27" y="18"/>
                  </a:lnTo>
                  <a:lnTo>
                    <a:pt x="18" y="19"/>
                  </a:lnTo>
                  <a:lnTo>
                    <a:pt x="9" y="19"/>
                  </a:lnTo>
                  <a:lnTo>
                    <a:pt x="2" y="23"/>
                  </a:lnTo>
                  <a:lnTo>
                    <a:pt x="0" y="12"/>
                  </a:lnTo>
                  <a:lnTo>
                    <a:pt x="7" y="3"/>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 name="Freeform 547"/>
            <p:cNvSpPr>
              <a:spLocks/>
            </p:cNvSpPr>
            <p:nvPr/>
          </p:nvSpPr>
          <p:spPr bwMode="auto">
            <a:xfrm>
              <a:off x="2412" y="1967"/>
              <a:ext cx="67" cy="33"/>
            </a:xfrm>
            <a:custGeom>
              <a:avLst/>
              <a:gdLst>
                <a:gd name="T0" fmla="*/ 65 w 135"/>
                <a:gd name="T1" fmla="*/ 0 h 65"/>
                <a:gd name="T2" fmla="*/ 85 w 135"/>
                <a:gd name="T3" fmla="*/ 5 h 65"/>
                <a:gd name="T4" fmla="*/ 72 w 135"/>
                <a:gd name="T5" fmla="*/ 14 h 65"/>
                <a:gd name="T6" fmla="*/ 65 w 135"/>
                <a:gd name="T7" fmla="*/ 25 h 65"/>
                <a:gd name="T8" fmla="*/ 63 w 135"/>
                <a:gd name="T9" fmla="*/ 36 h 65"/>
                <a:gd name="T10" fmla="*/ 72 w 135"/>
                <a:gd name="T11" fmla="*/ 50 h 65"/>
                <a:gd name="T12" fmla="*/ 85 w 135"/>
                <a:gd name="T13" fmla="*/ 50 h 65"/>
                <a:gd name="T14" fmla="*/ 96 w 135"/>
                <a:gd name="T15" fmla="*/ 47 h 65"/>
                <a:gd name="T16" fmla="*/ 106 w 135"/>
                <a:gd name="T17" fmla="*/ 40 h 65"/>
                <a:gd name="T18" fmla="*/ 115 w 135"/>
                <a:gd name="T19" fmla="*/ 34 h 65"/>
                <a:gd name="T20" fmla="*/ 123 w 135"/>
                <a:gd name="T21" fmla="*/ 31 h 65"/>
                <a:gd name="T22" fmla="*/ 128 w 135"/>
                <a:gd name="T23" fmla="*/ 32 h 65"/>
                <a:gd name="T24" fmla="*/ 134 w 135"/>
                <a:gd name="T25" fmla="*/ 41 h 65"/>
                <a:gd name="T26" fmla="*/ 135 w 135"/>
                <a:gd name="T27" fmla="*/ 59 h 65"/>
                <a:gd name="T28" fmla="*/ 119 w 135"/>
                <a:gd name="T29" fmla="*/ 58 h 65"/>
                <a:gd name="T30" fmla="*/ 106 w 135"/>
                <a:gd name="T31" fmla="*/ 58 h 65"/>
                <a:gd name="T32" fmla="*/ 94 w 135"/>
                <a:gd name="T33" fmla="*/ 59 h 65"/>
                <a:gd name="T34" fmla="*/ 76 w 135"/>
                <a:gd name="T35" fmla="*/ 61 h 65"/>
                <a:gd name="T36" fmla="*/ 49 w 135"/>
                <a:gd name="T37" fmla="*/ 65 h 65"/>
                <a:gd name="T38" fmla="*/ 54 w 135"/>
                <a:gd name="T39" fmla="*/ 52 h 65"/>
                <a:gd name="T40" fmla="*/ 52 w 135"/>
                <a:gd name="T41" fmla="*/ 41 h 65"/>
                <a:gd name="T42" fmla="*/ 47 w 135"/>
                <a:gd name="T43" fmla="*/ 36 h 65"/>
                <a:gd name="T44" fmla="*/ 38 w 135"/>
                <a:gd name="T45" fmla="*/ 32 h 65"/>
                <a:gd name="T46" fmla="*/ 25 w 135"/>
                <a:gd name="T47" fmla="*/ 31 h 65"/>
                <a:gd name="T48" fmla="*/ 13 w 135"/>
                <a:gd name="T49" fmla="*/ 31 h 65"/>
                <a:gd name="T50" fmla="*/ 2 w 135"/>
                <a:gd name="T51" fmla="*/ 32 h 65"/>
                <a:gd name="T52" fmla="*/ 0 w 135"/>
                <a:gd name="T53" fmla="*/ 21 h 65"/>
                <a:gd name="T54" fmla="*/ 14 w 135"/>
                <a:gd name="T55" fmla="*/ 16 h 65"/>
                <a:gd name="T56" fmla="*/ 31 w 135"/>
                <a:gd name="T57" fmla="*/ 9 h 65"/>
                <a:gd name="T58" fmla="*/ 47 w 135"/>
                <a:gd name="T59" fmla="*/ 2 h 65"/>
                <a:gd name="T60" fmla="*/ 65 w 135"/>
                <a:gd name="T6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65">
                  <a:moveTo>
                    <a:pt x="65" y="0"/>
                  </a:moveTo>
                  <a:lnTo>
                    <a:pt x="85" y="5"/>
                  </a:lnTo>
                  <a:lnTo>
                    <a:pt x="72" y="14"/>
                  </a:lnTo>
                  <a:lnTo>
                    <a:pt x="65" y="25"/>
                  </a:lnTo>
                  <a:lnTo>
                    <a:pt x="63" y="36"/>
                  </a:lnTo>
                  <a:lnTo>
                    <a:pt x="72" y="50"/>
                  </a:lnTo>
                  <a:lnTo>
                    <a:pt x="85" y="50"/>
                  </a:lnTo>
                  <a:lnTo>
                    <a:pt x="96" y="47"/>
                  </a:lnTo>
                  <a:lnTo>
                    <a:pt x="106" y="40"/>
                  </a:lnTo>
                  <a:lnTo>
                    <a:pt x="115" y="34"/>
                  </a:lnTo>
                  <a:lnTo>
                    <a:pt x="123" y="31"/>
                  </a:lnTo>
                  <a:lnTo>
                    <a:pt x="128" y="32"/>
                  </a:lnTo>
                  <a:lnTo>
                    <a:pt x="134" y="41"/>
                  </a:lnTo>
                  <a:lnTo>
                    <a:pt x="135" y="59"/>
                  </a:lnTo>
                  <a:lnTo>
                    <a:pt x="119" y="58"/>
                  </a:lnTo>
                  <a:lnTo>
                    <a:pt x="106" y="58"/>
                  </a:lnTo>
                  <a:lnTo>
                    <a:pt x="94" y="59"/>
                  </a:lnTo>
                  <a:lnTo>
                    <a:pt x="76" y="61"/>
                  </a:lnTo>
                  <a:lnTo>
                    <a:pt x="49" y="65"/>
                  </a:lnTo>
                  <a:lnTo>
                    <a:pt x="54" y="52"/>
                  </a:lnTo>
                  <a:lnTo>
                    <a:pt x="52" y="41"/>
                  </a:lnTo>
                  <a:lnTo>
                    <a:pt x="47" y="36"/>
                  </a:lnTo>
                  <a:lnTo>
                    <a:pt x="38" y="32"/>
                  </a:lnTo>
                  <a:lnTo>
                    <a:pt x="25" y="31"/>
                  </a:lnTo>
                  <a:lnTo>
                    <a:pt x="13" y="31"/>
                  </a:lnTo>
                  <a:lnTo>
                    <a:pt x="2" y="32"/>
                  </a:lnTo>
                  <a:lnTo>
                    <a:pt x="0" y="21"/>
                  </a:lnTo>
                  <a:lnTo>
                    <a:pt x="14" y="16"/>
                  </a:lnTo>
                  <a:lnTo>
                    <a:pt x="31" y="9"/>
                  </a:lnTo>
                  <a:lnTo>
                    <a:pt x="47" y="2"/>
                  </a:lnTo>
                  <a:lnTo>
                    <a:pt x="6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 name="Freeform 548"/>
            <p:cNvSpPr>
              <a:spLocks/>
            </p:cNvSpPr>
            <p:nvPr/>
          </p:nvSpPr>
          <p:spPr bwMode="auto">
            <a:xfrm>
              <a:off x="2455" y="2179"/>
              <a:ext cx="10" cy="6"/>
            </a:xfrm>
            <a:custGeom>
              <a:avLst/>
              <a:gdLst>
                <a:gd name="T0" fmla="*/ 9 w 19"/>
                <a:gd name="T1" fmla="*/ 0 h 11"/>
                <a:gd name="T2" fmla="*/ 14 w 19"/>
                <a:gd name="T3" fmla="*/ 2 h 11"/>
                <a:gd name="T4" fmla="*/ 18 w 19"/>
                <a:gd name="T5" fmla="*/ 3 h 11"/>
                <a:gd name="T6" fmla="*/ 19 w 19"/>
                <a:gd name="T7" fmla="*/ 5 h 11"/>
                <a:gd name="T8" fmla="*/ 19 w 19"/>
                <a:gd name="T9" fmla="*/ 5 h 11"/>
                <a:gd name="T10" fmla="*/ 18 w 19"/>
                <a:gd name="T11" fmla="*/ 7 h 11"/>
                <a:gd name="T12" fmla="*/ 14 w 19"/>
                <a:gd name="T13" fmla="*/ 9 h 11"/>
                <a:gd name="T14" fmla="*/ 12 w 19"/>
                <a:gd name="T15" fmla="*/ 9 h 11"/>
                <a:gd name="T16" fmla="*/ 9 w 19"/>
                <a:gd name="T17" fmla="*/ 9 h 11"/>
                <a:gd name="T18" fmla="*/ 5 w 19"/>
                <a:gd name="T19" fmla="*/ 11 h 11"/>
                <a:gd name="T20" fmla="*/ 3 w 19"/>
                <a:gd name="T21" fmla="*/ 11 h 11"/>
                <a:gd name="T22" fmla="*/ 1 w 19"/>
                <a:gd name="T23" fmla="*/ 9 h 11"/>
                <a:gd name="T24" fmla="*/ 0 w 19"/>
                <a:gd name="T25" fmla="*/ 9 h 11"/>
                <a:gd name="T26" fmla="*/ 1 w 19"/>
                <a:gd name="T27" fmla="*/ 7 h 11"/>
                <a:gd name="T28" fmla="*/ 3 w 19"/>
                <a:gd name="T29" fmla="*/ 3 h 11"/>
                <a:gd name="T30" fmla="*/ 9 w 19"/>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1">
                  <a:moveTo>
                    <a:pt x="9" y="0"/>
                  </a:moveTo>
                  <a:lnTo>
                    <a:pt x="14" y="2"/>
                  </a:lnTo>
                  <a:lnTo>
                    <a:pt x="18" y="3"/>
                  </a:lnTo>
                  <a:lnTo>
                    <a:pt x="19" y="5"/>
                  </a:lnTo>
                  <a:lnTo>
                    <a:pt x="19" y="5"/>
                  </a:lnTo>
                  <a:lnTo>
                    <a:pt x="18" y="7"/>
                  </a:lnTo>
                  <a:lnTo>
                    <a:pt x="14" y="9"/>
                  </a:lnTo>
                  <a:lnTo>
                    <a:pt x="12" y="9"/>
                  </a:lnTo>
                  <a:lnTo>
                    <a:pt x="9" y="9"/>
                  </a:lnTo>
                  <a:lnTo>
                    <a:pt x="5" y="11"/>
                  </a:lnTo>
                  <a:lnTo>
                    <a:pt x="3" y="11"/>
                  </a:lnTo>
                  <a:lnTo>
                    <a:pt x="1" y="9"/>
                  </a:lnTo>
                  <a:lnTo>
                    <a:pt x="0" y="9"/>
                  </a:lnTo>
                  <a:lnTo>
                    <a:pt x="1" y="7"/>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 name="Freeform 549"/>
            <p:cNvSpPr>
              <a:spLocks/>
            </p:cNvSpPr>
            <p:nvPr/>
          </p:nvSpPr>
          <p:spPr bwMode="auto">
            <a:xfrm>
              <a:off x="2470" y="2248"/>
              <a:ext cx="3" cy="3"/>
            </a:xfrm>
            <a:custGeom>
              <a:avLst/>
              <a:gdLst>
                <a:gd name="T0" fmla="*/ 2 w 6"/>
                <a:gd name="T1" fmla="*/ 0 h 5"/>
                <a:gd name="T2" fmla="*/ 4 w 6"/>
                <a:gd name="T3" fmla="*/ 2 h 5"/>
                <a:gd name="T4" fmla="*/ 6 w 6"/>
                <a:gd name="T5" fmla="*/ 5 h 5"/>
                <a:gd name="T6" fmla="*/ 2 w 6"/>
                <a:gd name="T7" fmla="*/ 5 h 5"/>
                <a:gd name="T8" fmla="*/ 0 w 6"/>
                <a:gd name="T9" fmla="*/ 5 h 5"/>
                <a:gd name="T10" fmla="*/ 0 w 6"/>
                <a:gd name="T11" fmla="*/ 4 h 5"/>
                <a:gd name="T12" fmla="*/ 0 w 6"/>
                <a:gd name="T13" fmla="*/ 2 h 5"/>
                <a:gd name="T14" fmla="*/ 0 w 6"/>
                <a:gd name="T15" fmla="*/ 0 h 5"/>
                <a:gd name="T16" fmla="*/ 2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0"/>
                  </a:moveTo>
                  <a:lnTo>
                    <a:pt x="4" y="2"/>
                  </a:lnTo>
                  <a:lnTo>
                    <a:pt x="6" y="5"/>
                  </a:lnTo>
                  <a:lnTo>
                    <a:pt x="2" y="5"/>
                  </a:lnTo>
                  <a:lnTo>
                    <a:pt x="0" y="5"/>
                  </a:lnTo>
                  <a:lnTo>
                    <a:pt x="0" y="4"/>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 name="Freeform 550"/>
            <p:cNvSpPr>
              <a:spLocks/>
            </p:cNvSpPr>
            <p:nvPr/>
          </p:nvSpPr>
          <p:spPr bwMode="auto">
            <a:xfrm>
              <a:off x="2469" y="2385"/>
              <a:ext cx="5" cy="4"/>
            </a:xfrm>
            <a:custGeom>
              <a:avLst/>
              <a:gdLst>
                <a:gd name="T0" fmla="*/ 6 w 9"/>
                <a:gd name="T1" fmla="*/ 0 h 7"/>
                <a:gd name="T2" fmla="*/ 8 w 9"/>
                <a:gd name="T3" fmla="*/ 2 h 7"/>
                <a:gd name="T4" fmla="*/ 9 w 9"/>
                <a:gd name="T5" fmla="*/ 6 h 7"/>
                <a:gd name="T6" fmla="*/ 0 w 9"/>
                <a:gd name="T7" fmla="*/ 7 h 7"/>
                <a:gd name="T8" fmla="*/ 0 w 9"/>
                <a:gd name="T9" fmla="*/ 4 h 7"/>
                <a:gd name="T10" fmla="*/ 2 w 9"/>
                <a:gd name="T11" fmla="*/ 2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2"/>
                  </a:lnTo>
                  <a:lnTo>
                    <a:pt x="9" y="6"/>
                  </a:lnTo>
                  <a:lnTo>
                    <a:pt x="0" y="7"/>
                  </a:lnTo>
                  <a:lnTo>
                    <a:pt x="0" y="4"/>
                  </a:lnTo>
                  <a:lnTo>
                    <a:pt x="2" y="2"/>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 name="Freeform 551"/>
            <p:cNvSpPr>
              <a:spLocks/>
            </p:cNvSpPr>
            <p:nvPr/>
          </p:nvSpPr>
          <p:spPr bwMode="auto">
            <a:xfrm>
              <a:off x="2409" y="1976"/>
              <a:ext cx="3" cy="2"/>
            </a:xfrm>
            <a:custGeom>
              <a:avLst/>
              <a:gdLst>
                <a:gd name="T0" fmla="*/ 1 w 5"/>
                <a:gd name="T1" fmla="*/ 0 h 5"/>
                <a:gd name="T2" fmla="*/ 3 w 5"/>
                <a:gd name="T3" fmla="*/ 2 h 5"/>
                <a:gd name="T4" fmla="*/ 5 w 5"/>
                <a:gd name="T5" fmla="*/ 5 h 5"/>
                <a:gd name="T6" fmla="*/ 1 w 5"/>
                <a:gd name="T7" fmla="*/ 5 h 5"/>
                <a:gd name="T8" fmla="*/ 0 w 5"/>
                <a:gd name="T9" fmla="*/ 5 h 5"/>
                <a:gd name="T10" fmla="*/ 0 w 5"/>
                <a:gd name="T11" fmla="*/ 4 h 5"/>
                <a:gd name="T12" fmla="*/ 0 w 5"/>
                <a:gd name="T13" fmla="*/ 2 h 5"/>
                <a:gd name="T14" fmla="*/ 0 w 5"/>
                <a:gd name="T15" fmla="*/ 0 h 5"/>
                <a:gd name="T16" fmla="*/ 1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1" y="0"/>
                  </a:moveTo>
                  <a:lnTo>
                    <a:pt x="3" y="2"/>
                  </a:lnTo>
                  <a:lnTo>
                    <a:pt x="5" y="5"/>
                  </a:lnTo>
                  <a:lnTo>
                    <a:pt x="1" y="5"/>
                  </a:lnTo>
                  <a:lnTo>
                    <a:pt x="0" y="5"/>
                  </a:lnTo>
                  <a:lnTo>
                    <a:pt x="0" y="4"/>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 name="Freeform 552"/>
            <p:cNvSpPr>
              <a:spLocks/>
            </p:cNvSpPr>
            <p:nvPr/>
          </p:nvSpPr>
          <p:spPr bwMode="auto">
            <a:xfrm>
              <a:off x="2410" y="1984"/>
              <a:ext cx="2" cy="3"/>
            </a:xfrm>
            <a:custGeom>
              <a:avLst/>
              <a:gdLst>
                <a:gd name="T0" fmla="*/ 6 w 6"/>
                <a:gd name="T1" fmla="*/ 0 h 8"/>
                <a:gd name="T2" fmla="*/ 6 w 6"/>
                <a:gd name="T3" fmla="*/ 4 h 8"/>
                <a:gd name="T4" fmla="*/ 6 w 6"/>
                <a:gd name="T5" fmla="*/ 6 h 8"/>
                <a:gd name="T6" fmla="*/ 4 w 6"/>
                <a:gd name="T7" fmla="*/ 8 h 8"/>
                <a:gd name="T8" fmla="*/ 2 w 6"/>
                <a:gd name="T9" fmla="*/ 8 h 8"/>
                <a:gd name="T10" fmla="*/ 2 w 6"/>
                <a:gd name="T11" fmla="*/ 8 h 8"/>
                <a:gd name="T12" fmla="*/ 0 w 6"/>
                <a:gd name="T13" fmla="*/ 6 h 8"/>
                <a:gd name="T14" fmla="*/ 2 w 6"/>
                <a:gd name="T15" fmla="*/ 2 h 8"/>
                <a:gd name="T16" fmla="*/ 6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0"/>
                  </a:moveTo>
                  <a:lnTo>
                    <a:pt x="6" y="4"/>
                  </a:lnTo>
                  <a:lnTo>
                    <a:pt x="6" y="6"/>
                  </a:lnTo>
                  <a:lnTo>
                    <a:pt x="4" y="8"/>
                  </a:lnTo>
                  <a:lnTo>
                    <a:pt x="2" y="8"/>
                  </a:lnTo>
                  <a:lnTo>
                    <a:pt x="2" y="8"/>
                  </a:lnTo>
                  <a:lnTo>
                    <a:pt x="0" y="6"/>
                  </a:lnTo>
                  <a:lnTo>
                    <a:pt x="2" y="2"/>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 name="Freeform 553"/>
            <p:cNvSpPr>
              <a:spLocks/>
            </p:cNvSpPr>
            <p:nvPr/>
          </p:nvSpPr>
          <p:spPr bwMode="auto">
            <a:xfrm>
              <a:off x="2401" y="1995"/>
              <a:ext cx="10" cy="5"/>
            </a:xfrm>
            <a:custGeom>
              <a:avLst/>
              <a:gdLst>
                <a:gd name="T0" fmla="*/ 9 w 20"/>
                <a:gd name="T1" fmla="*/ 0 h 9"/>
                <a:gd name="T2" fmla="*/ 15 w 20"/>
                <a:gd name="T3" fmla="*/ 2 h 9"/>
                <a:gd name="T4" fmla="*/ 18 w 20"/>
                <a:gd name="T5" fmla="*/ 2 h 9"/>
                <a:gd name="T6" fmla="*/ 20 w 20"/>
                <a:gd name="T7" fmla="*/ 3 h 9"/>
                <a:gd name="T8" fmla="*/ 20 w 20"/>
                <a:gd name="T9" fmla="*/ 5 h 9"/>
                <a:gd name="T10" fmla="*/ 18 w 20"/>
                <a:gd name="T11" fmla="*/ 7 h 9"/>
                <a:gd name="T12" fmla="*/ 15 w 20"/>
                <a:gd name="T13" fmla="*/ 7 h 9"/>
                <a:gd name="T14" fmla="*/ 13 w 20"/>
                <a:gd name="T15" fmla="*/ 9 h 9"/>
                <a:gd name="T16" fmla="*/ 9 w 20"/>
                <a:gd name="T17" fmla="*/ 9 h 9"/>
                <a:gd name="T18" fmla="*/ 6 w 20"/>
                <a:gd name="T19" fmla="*/ 9 h 9"/>
                <a:gd name="T20" fmla="*/ 4 w 20"/>
                <a:gd name="T21" fmla="*/ 9 h 9"/>
                <a:gd name="T22" fmla="*/ 2 w 20"/>
                <a:gd name="T23" fmla="*/ 9 h 9"/>
                <a:gd name="T24" fmla="*/ 0 w 20"/>
                <a:gd name="T25" fmla="*/ 7 h 9"/>
                <a:gd name="T26" fmla="*/ 2 w 20"/>
                <a:gd name="T27" fmla="*/ 5 h 9"/>
                <a:gd name="T28" fmla="*/ 4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5" y="2"/>
                  </a:lnTo>
                  <a:lnTo>
                    <a:pt x="18" y="2"/>
                  </a:lnTo>
                  <a:lnTo>
                    <a:pt x="20" y="3"/>
                  </a:lnTo>
                  <a:lnTo>
                    <a:pt x="20" y="5"/>
                  </a:lnTo>
                  <a:lnTo>
                    <a:pt x="18" y="7"/>
                  </a:lnTo>
                  <a:lnTo>
                    <a:pt x="15" y="7"/>
                  </a:lnTo>
                  <a:lnTo>
                    <a:pt x="13" y="9"/>
                  </a:lnTo>
                  <a:lnTo>
                    <a:pt x="9" y="9"/>
                  </a:lnTo>
                  <a:lnTo>
                    <a:pt x="6" y="9"/>
                  </a:lnTo>
                  <a:lnTo>
                    <a:pt x="4" y="9"/>
                  </a:lnTo>
                  <a:lnTo>
                    <a:pt x="2" y="9"/>
                  </a:lnTo>
                  <a:lnTo>
                    <a:pt x="0" y="7"/>
                  </a:lnTo>
                  <a:lnTo>
                    <a:pt x="2" y="5"/>
                  </a:lnTo>
                  <a:lnTo>
                    <a:pt x="4"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 name="Freeform 554"/>
            <p:cNvSpPr>
              <a:spLocks/>
            </p:cNvSpPr>
            <p:nvPr/>
          </p:nvSpPr>
          <p:spPr bwMode="auto">
            <a:xfrm>
              <a:off x="2381" y="1965"/>
              <a:ext cx="21" cy="13"/>
            </a:xfrm>
            <a:custGeom>
              <a:avLst/>
              <a:gdLst>
                <a:gd name="T0" fmla="*/ 41 w 41"/>
                <a:gd name="T1" fmla="*/ 0 h 27"/>
                <a:gd name="T2" fmla="*/ 41 w 41"/>
                <a:gd name="T3" fmla="*/ 8 h 27"/>
                <a:gd name="T4" fmla="*/ 38 w 41"/>
                <a:gd name="T5" fmla="*/ 13 h 27"/>
                <a:gd name="T6" fmla="*/ 29 w 41"/>
                <a:gd name="T7" fmla="*/ 13 h 27"/>
                <a:gd name="T8" fmla="*/ 21 w 41"/>
                <a:gd name="T9" fmla="*/ 13 h 27"/>
                <a:gd name="T10" fmla="*/ 12 w 41"/>
                <a:gd name="T11" fmla="*/ 15 h 27"/>
                <a:gd name="T12" fmla="*/ 9 w 41"/>
                <a:gd name="T13" fmla="*/ 18 h 27"/>
                <a:gd name="T14" fmla="*/ 9 w 41"/>
                <a:gd name="T15" fmla="*/ 27 h 27"/>
                <a:gd name="T16" fmla="*/ 0 w 41"/>
                <a:gd name="T17" fmla="*/ 20 h 27"/>
                <a:gd name="T18" fmla="*/ 0 w 41"/>
                <a:gd name="T19" fmla="*/ 15 h 27"/>
                <a:gd name="T20" fmla="*/ 7 w 41"/>
                <a:gd name="T21" fmla="*/ 8 h 27"/>
                <a:gd name="T22" fmla="*/ 18 w 41"/>
                <a:gd name="T23" fmla="*/ 4 h 27"/>
                <a:gd name="T24" fmla="*/ 30 w 41"/>
                <a:gd name="T25" fmla="*/ 0 h 27"/>
                <a:gd name="T26" fmla="*/ 41 w 41"/>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7">
                  <a:moveTo>
                    <a:pt x="41" y="0"/>
                  </a:moveTo>
                  <a:lnTo>
                    <a:pt x="41" y="8"/>
                  </a:lnTo>
                  <a:lnTo>
                    <a:pt x="38" y="13"/>
                  </a:lnTo>
                  <a:lnTo>
                    <a:pt x="29" y="13"/>
                  </a:lnTo>
                  <a:lnTo>
                    <a:pt x="21" y="13"/>
                  </a:lnTo>
                  <a:lnTo>
                    <a:pt x="12" y="15"/>
                  </a:lnTo>
                  <a:lnTo>
                    <a:pt x="9" y="18"/>
                  </a:lnTo>
                  <a:lnTo>
                    <a:pt x="9" y="27"/>
                  </a:lnTo>
                  <a:lnTo>
                    <a:pt x="0" y="20"/>
                  </a:lnTo>
                  <a:lnTo>
                    <a:pt x="0" y="15"/>
                  </a:lnTo>
                  <a:lnTo>
                    <a:pt x="7" y="8"/>
                  </a:lnTo>
                  <a:lnTo>
                    <a:pt x="18" y="4"/>
                  </a:lnTo>
                  <a:lnTo>
                    <a:pt x="30" y="0"/>
                  </a:lnTo>
                  <a:lnTo>
                    <a:pt x="4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 name="Freeform 555"/>
            <p:cNvSpPr>
              <a:spLocks/>
            </p:cNvSpPr>
            <p:nvPr/>
          </p:nvSpPr>
          <p:spPr bwMode="auto">
            <a:xfrm>
              <a:off x="2390" y="1976"/>
              <a:ext cx="10" cy="5"/>
            </a:xfrm>
            <a:custGeom>
              <a:avLst/>
              <a:gdLst>
                <a:gd name="T0" fmla="*/ 9 w 20"/>
                <a:gd name="T1" fmla="*/ 0 h 9"/>
                <a:gd name="T2" fmla="*/ 14 w 20"/>
                <a:gd name="T3" fmla="*/ 2 h 9"/>
                <a:gd name="T4" fmla="*/ 18 w 20"/>
                <a:gd name="T5" fmla="*/ 2 h 9"/>
                <a:gd name="T6" fmla="*/ 20 w 20"/>
                <a:gd name="T7" fmla="*/ 3 h 9"/>
                <a:gd name="T8" fmla="*/ 18 w 20"/>
                <a:gd name="T9" fmla="*/ 5 h 9"/>
                <a:gd name="T10" fmla="*/ 16 w 20"/>
                <a:gd name="T11" fmla="*/ 7 h 9"/>
                <a:gd name="T12" fmla="*/ 14 w 20"/>
                <a:gd name="T13" fmla="*/ 7 h 9"/>
                <a:gd name="T14" fmla="*/ 11 w 20"/>
                <a:gd name="T15" fmla="*/ 9 h 9"/>
                <a:gd name="T16" fmla="*/ 9 w 20"/>
                <a:gd name="T17" fmla="*/ 9 h 9"/>
                <a:gd name="T18" fmla="*/ 5 w 20"/>
                <a:gd name="T19" fmla="*/ 9 h 9"/>
                <a:gd name="T20" fmla="*/ 2 w 20"/>
                <a:gd name="T21" fmla="*/ 9 h 9"/>
                <a:gd name="T22" fmla="*/ 0 w 20"/>
                <a:gd name="T23" fmla="*/ 9 h 9"/>
                <a:gd name="T24" fmla="*/ 0 w 20"/>
                <a:gd name="T25" fmla="*/ 7 h 9"/>
                <a:gd name="T26" fmla="*/ 0 w 20"/>
                <a:gd name="T27" fmla="*/ 5 h 9"/>
                <a:gd name="T28" fmla="*/ 3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2"/>
                  </a:lnTo>
                  <a:lnTo>
                    <a:pt x="18" y="2"/>
                  </a:lnTo>
                  <a:lnTo>
                    <a:pt x="20" y="3"/>
                  </a:lnTo>
                  <a:lnTo>
                    <a:pt x="18" y="5"/>
                  </a:lnTo>
                  <a:lnTo>
                    <a:pt x="16" y="7"/>
                  </a:lnTo>
                  <a:lnTo>
                    <a:pt x="14" y="7"/>
                  </a:lnTo>
                  <a:lnTo>
                    <a:pt x="11" y="9"/>
                  </a:lnTo>
                  <a:lnTo>
                    <a:pt x="9" y="9"/>
                  </a:lnTo>
                  <a:lnTo>
                    <a:pt x="5" y="9"/>
                  </a:lnTo>
                  <a:lnTo>
                    <a:pt x="2" y="9"/>
                  </a:lnTo>
                  <a:lnTo>
                    <a:pt x="0" y="9"/>
                  </a:lnTo>
                  <a:lnTo>
                    <a:pt x="0" y="7"/>
                  </a:lnTo>
                  <a:lnTo>
                    <a:pt x="0" y="5"/>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 name="Freeform 556"/>
            <p:cNvSpPr>
              <a:spLocks/>
            </p:cNvSpPr>
            <p:nvPr/>
          </p:nvSpPr>
          <p:spPr bwMode="auto">
            <a:xfrm>
              <a:off x="2415" y="2170"/>
              <a:ext cx="8" cy="8"/>
            </a:xfrm>
            <a:custGeom>
              <a:avLst/>
              <a:gdLst>
                <a:gd name="T0" fmla="*/ 11 w 16"/>
                <a:gd name="T1" fmla="*/ 0 h 14"/>
                <a:gd name="T2" fmla="*/ 15 w 16"/>
                <a:gd name="T3" fmla="*/ 0 h 14"/>
                <a:gd name="T4" fmla="*/ 16 w 16"/>
                <a:gd name="T5" fmla="*/ 2 h 14"/>
                <a:gd name="T6" fmla="*/ 16 w 16"/>
                <a:gd name="T7" fmla="*/ 3 h 14"/>
                <a:gd name="T8" fmla="*/ 16 w 16"/>
                <a:gd name="T9" fmla="*/ 5 h 14"/>
                <a:gd name="T10" fmla="*/ 16 w 16"/>
                <a:gd name="T11" fmla="*/ 9 h 14"/>
                <a:gd name="T12" fmla="*/ 15 w 16"/>
                <a:gd name="T13" fmla="*/ 11 h 14"/>
                <a:gd name="T14" fmla="*/ 13 w 16"/>
                <a:gd name="T15" fmla="*/ 12 h 14"/>
                <a:gd name="T16" fmla="*/ 11 w 16"/>
                <a:gd name="T17" fmla="*/ 14 h 14"/>
                <a:gd name="T18" fmla="*/ 9 w 16"/>
                <a:gd name="T19" fmla="*/ 14 h 14"/>
                <a:gd name="T20" fmla="*/ 6 w 16"/>
                <a:gd name="T21" fmla="*/ 14 h 14"/>
                <a:gd name="T22" fmla="*/ 4 w 16"/>
                <a:gd name="T23" fmla="*/ 12 h 14"/>
                <a:gd name="T24" fmla="*/ 2 w 16"/>
                <a:gd name="T25" fmla="*/ 9 h 14"/>
                <a:gd name="T26" fmla="*/ 0 w 16"/>
                <a:gd name="T27" fmla="*/ 3 h 14"/>
                <a:gd name="T28" fmla="*/ 7 w 16"/>
                <a:gd name="T29" fmla="*/ 2 h 14"/>
                <a:gd name="T30" fmla="*/ 11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11" y="0"/>
                  </a:moveTo>
                  <a:lnTo>
                    <a:pt x="15" y="0"/>
                  </a:lnTo>
                  <a:lnTo>
                    <a:pt x="16" y="2"/>
                  </a:lnTo>
                  <a:lnTo>
                    <a:pt x="16" y="3"/>
                  </a:lnTo>
                  <a:lnTo>
                    <a:pt x="16" y="5"/>
                  </a:lnTo>
                  <a:lnTo>
                    <a:pt x="16" y="9"/>
                  </a:lnTo>
                  <a:lnTo>
                    <a:pt x="15" y="11"/>
                  </a:lnTo>
                  <a:lnTo>
                    <a:pt x="13" y="12"/>
                  </a:lnTo>
                  <a:lnTo>
                    <a:pt x="11" y="14"/>
                  </a:lnTo>
                  <a:lnTo>
                    <a:pt x="9" y="14"/>
                  </a:lnTo>
                  <a:lnTo>
                    <a:pt x="6" y="14"/>
                  </a:lnTo>
                  <a:lnTo>
                    <a:pt x="4" y="12"/>
                  </a:lnTo>
                  <a:lnTo>
                    <a:pt x="2" y="9"/>
                  </a:lnTo>
                  <a:lnTo>
                    <a:pt x="0" y="3"/>
                  </a:lnTo>
                  <a:lnTo>
                    <a:pt x="7" y="2"/>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 name="Freeform 557"/>
            <p:cNvSpPr>
              <a:spLocks/>
            </p:cNvSpPr>
            <p:nvPr/>
          </p:nvSpPr>
          <p:spPr bwMode="auto">
            <a:xfrm>
              <a:off x="2429" y="2240"/>
              <a:ext cx="4" cy="3"/>
            </a:xfrm>
            <a:custGeom>
              <a:avLst/>
              <a:gdLst>
                <a:gd name="T0" fmla="*/ 6 w 9"/>
                <a:gd name="T1" fmla="*/ 0 h 7"/>
                <a:gd name="T2" fmla="*/ 8 w 9"/>
                <a:gd name="T3" fmla="*/ 1 h 7"/>
                <a:gd name="T4" fmla="*/ 9 w 9"/>
                <a:gd name="T5" fmla="*/ 5 h 7"/>
                <a:gd name="T6" fmla="*/ 0 w 9"/>
                <a:gd name="T7" fmla="*/ 7 h 7"/>
                <a:gd name="T8" fmla="*/ 0 w 9"/>
                <a:gd name="T9" fmla="*/ 5 h 7"/>
                <a:gd name="T10" fmla="*/ 2 w 9"/>
                <a:gd name="T11" fmla="*/ 1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1"/>
                  </a:lnTo>
                  <a:lnTo>
                    <a:pt x="9" y="5"/>
                  </a:lnTo>
                  <a:lnTo>
                    <a:pt x="0" y="7"/>
                  </a:lnTo>
                  <a:lnTo>
                    <a:pt x="0" y="5"/>
                  </a:lnTo>
                  <a:lnTo>
                    <a:pt x="2" y="1"/>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 name="Freeform 558"/>
            <p:cNvSpPr>
              <a:spLocks/>
            </p:cNvSpPr>
            <p:nvPr/>
          </p:nvSpPr>
          <p:spPr bwMode="auto">
            <a:xfrm>
              <a:off x="2412" y="2152"/>
              <a:ext cx="6" cy="9"/>
            </a:xfrm>
            <a:custGeom>
              <a:avLst/>
              <a:gdLst>
                <a:gd name="T0" fmla="*/ 0 w 11"/>
                <a:gd name="T1" fmla="*/ 0 h 18"/>
                <a:gd name="T2" fmla="*/ 5 w 11"/>
                <a:gd name="T3" fmla="*/ 0 h 18"/>
                <a:gd name="T4" fmla="*/ 9 w 11"/>
                <a:gd name="T5" fmla="*/ 0 h 18"/>
                <a:gd name="T6" fmla="*/ 11 w 11"/>
                <a:gd name="T7" fmla="*/ 1 h 18"/>
                <a:gd name="T8" fmla="*/ 11 w 11"/>
                <a:gd name="T9" fmla="*/ 5 h 18"/>
                <a:gd name="T10" fmla="*/ 11 w 11"/>
                <a:gd name="T11" fmla="*/ 7 h 18"/>
                <a:gd name="T12" fmla="*/ 11 w 11"/>
                <a:gd name="T13" fmla="*/ 10 h 18"/>
                <a:gd name="T14" fmla="*/ 9 w 11"/>
                <a:gd name="T15" fmla="*/ 12 h 18"/>
                <a:gd name="T16" fmla="*/ 9 w 11"/>
                <a:gd name="T17" fmla="*/ 16 h 18"/>
                <a:gd name="T18" fmla="*/ 7 w 11"/>
                <a:gd name="T19" fmla="*/ 18 h 18"/>
                <a:gd name="T20" fmla="*/ 5 w 11"/>
                <a:gd name="T21" fmla="*/ 18 h 18"/>
                <a:gd name="T22" fmla="*/ 3 w 11"/>
                <a:gd name="T23" fmla="*/ 18 h 18"/>
                <a:gd name="T24" fmla="*/ 2 w 11"/>
                <a:gd name="T25" fmla="*/ 16 h 18"/>
                <a:gd name="T26" fmla="*/ 2 w 11"/>
                <a:gd name="T27" fmla="*/ 12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5" y="0"/>
                  </a:lnTo>
                  <a:lnTo>
                    <a:pt x="9" y="0"/>
                  </a:lnTo>
                  <a:lnTo>
                    <a:pt x="11" y="1"/>
                  </a:lnTo>
                  <a:lnTo>
                    <a:pt x="11" y="5"/>
                  </a:lnTo>
                  <a:lnTo>
                    <a:pt x="11" y="7"/>
                  </a:lnTo>
                  <a:lnTo>
                    <a:pt x="11" y="10"/>
                  </a:lnTo>
                  <a:lnTo>
                    <a:pt x="9" y="12"/>
                  </a:lnTo>
                  <a:lnTo>
                    <a:pt x="9" y="16"/>
                  </a:lnTo>
                  <a:lnTo>
                    <a:pt x="7" y="18"/>
                  </a:lnTo>
                  <a:lnTo>
                    <a:pt x="5" y="18"/>
                  </a:lnTo>
                  <a:lnTo>
                    <a:pt x="3" y="18"/>
                  </a:lnTo>
                  <a:lnTo>
                    <a:pt x="2" y="16"/>
                  </a:lnTo>
                  <a:lnTo>
                    <a:pt x="2"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 name="Freeform 559"/>
            <p:cNvSpPr>
              <a:spLocks/>
            </p:cNvSpPr>
            <p:nvPr/>
          </p:nvSpPr>
          <p:spPr bwMode="auto">
            <a:xfrm>
              <a:off x="2443" y="2380"/>
              <a:ext cx="4" cy="3"/>
            </a:xfrm>
            <a:custGeom>
              <a:avLst/>
              <a:gdLst>
                <a:gd name="T0" fmla="*/ 4 w 7"/>
                <a:gd name="T1" fmla="*/ 0 h 7"/>
                <a:gd name="T2" fmla="*/ 6 w 7"/>
                <a:gd name="T3" fmla="*/ 2 h 7"/>
                <a:gd name="T4" fmla="*/ 7 w 7"/>
                <a:gd name="T5" fmla="*/ 6 h 7"/>
                <a:gd name="T6" fmla="*/ 0 w 7"/>
                <a:gd name="T7" fmla="*/ 7 h 7"/>
                <a:gd name="T8" fmla="*/ 0 w 7"/>
                <a:gd name="T9" fmla="*/ 4 h 7"/>
                <a:gd name="T10" fmla="*/ 0 w 7"/>
                <a:gd name="T11" fmla="*/ 2 h 7"/>
                <a:gd name="T12" fmla="*/ 2 w 7"/>
                <a:gd name="T13" fmla="*/ 0 h 7"/>
                <a:gd name="T14" fmla="*/ 4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4" y="0"/>
                  </a:moveTo>
                  <a:lnTo>
                    <a:pt x="6" y="2"/>
                  </a:lnTo>
                  <a:lnTo>
                    <a:pt x="7" y="6"/>
                  </a:lnTo>
                  <a:lnTo>
                    <a:pt x="0" y="7"/>
                  </a:lnTo>
                  <a:lnTo>
                    <a:pt x="0" y="4"/>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6" name="Freeform 560"/>
            <p:cNvSpPr>
              <a:spLocks/>
            </p:cNvSpPr>
            <p:nvPr/>
          </p:nvSpPr>
          <p:spPr bwMode="auto">
            <a:xfrm>
              <a:off x="2394" y="2169"/>
              <a:ext cx="21" cy="8"/>
            </a:xfrm>
            <a:custGeom>
              <a:avLst/>
              <a:gdLst>
                <a:gd name="T0" fmla="*/ 18 w 41"/>
                <a:gd name="T1" fmla="*/ 0 h 14"/>
                <a:gd name="T2" fmla="*/ 23 w 41"/>
                <a:gd name="T3" fmla="*/ 0 h 14"/>
                <a:gd name="T4" fmla="*/ 29 w 41"/>
                <a:gd name="T5" fmla="*/ 0 h 14"/>
                <a:gd name="T6" fmla="*/ 36 w 41"/>
                <a:gd name="T7" fmla="*/ 2 h 14"/>
                <a:gd name="T8" fmla="*/ 41 w 41"/>
                <a:gd name="T9" fmla="*/ 5 h 14"/>
                <a:gd name="T10" fmla="*/ 30 w 41"/>
                <a:gd name="T11" fmla="*/ 9 h 14"/>
                <a:gd name="T12" fmla="*/ 21 w 41"/>
                <a:gd name="T13" fmla="*/ 13 h 14"/>
                <a:gd name="T14" fmla="*/ 14 w 41"/>
                <a:gd name="T15" fmla="*/ 14 h 14"/>
                <a:gd name="T16" fmla="*/ 9 w 41"/>
                <a:gd name="T17" fmla="*/ 14 h 14"/>
                <a:gd name="T18" fmla="*/ 5 w 41"/>
                <a:gd name="T19" fmla="*/ 13 h 14"/>
                <a:gd name="T20" fmla="*/ 2 w 41"/>
                <a:gd name="T21" fmla="*/ 13 h 14"/>
                <a:gd name="T22" fmla="*/ 0 w 41"/>
                <a:gd name="T23" fmla="*/ 11 h 14"/>
                <a:gd name="T24" fmla="*/ 0 w 41"/>
                <a:gd name="T25" fmla="*/ 9 h 14"/>
                <a:gd name="T26" fmla="*/ 0 w 41"/>
                <a:gd name="T27" fmla="*/ 7 h 14"/>
                <a:gd name="T28" fmla="*/ 2 w 41"/>
                <a:gd name="T29" fmla="*/ 5 h 14"/>
                <a:gd name="T30" fmla="*/ 5 w 41"/>
                <a:gd name="T31" fmla="*/ 4 h 14"/>
                <a:gd name="T32" fmla="*/ 9 w 41"/>
                <a:gd name="T33" fmla="*/ 2 h 14"/>
                <a:gd name="T34" fmla="*/ 12 w 41"/>
                <a:gd name="T35" fmla="*/ 0 h 14"/>
                <a:gd name="T36" fmla="*/ 18 w 41"/>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14">
                  <a:moveTo>
                    <a:pt x="18" y="0"/>
                  </a:moveTo>
                  <a:lnTo>
                    <a:pt x="23" y="0"/>
                  </a:lnTo>
                  <a:lnTo>
                    <a:pt x="29" y="0"/>
                  </a:lnTo>
                  <a:lnTo>
                    <a:pt x="36" y="2"/>
                  </a:lnTo>
                  <a:lnTo>
                    <a:pt x="41" y="5"/>
                  </a:lnTo>
                  <a:lnTo>
                    <a:pt x="30" y="9"/>
                  </a:lnTo>
                  <a:lnTo>
                    <a:pt x="21" y="13"/>
                  </a:lnTo>
                  <a:lnTo>
                    <a:pt x="14" y="14"/>
                  </a:lnTo>
                  <a:lnTo>
                    <a:pt x="9" y="14"/>
                  </a:lnTo>
                  <a:lnTo>
                    <a:pt x="5" y="13"/>
                  </a:lnTo>
                  <a:lnTo>
                    <a:pt x="2" y="13"/>
                  </a:lnTo>
                  <a:lnTo>
                    <a:pt x="0" y="11"/>
                  </a:lnTo>
                  <a:lnTo>
                    <a:pt x="0" y="9"/>
                  </a:lnTo>
                  <a:lnTo>
                    <a:pt x="0" y="7"/>
                  </a:lnTo>
                  <a:lnTo>
                    <a:pt x="2" y="5"/>
                  </a:lnTo>
                  <a:lnTo>
                    <a:pt x="5" y="4"/>
                  </a:lnTo>
                  <a:lnTo>
                    <a:pt x="9" y="2"/>
                  </a:lnTo>
                  <a:lnTo>
                    <a:pt x="12" y="0"/>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 name="Freeform 561"/>
            <p:cNvSpPr>
              <a:spLocks/>
            </p:cNvSpPr>
            <p:nvPr/>
          </p:nvSpPr>
          <p:spPr bwMode="auto">
            <a:xfrm>
              <a:off x="2430" y="2308"/>
              <a:ext cx="3" cy="4"/>
            </a:xfrm>
            <a:custGeom>
              <a:avLst/>
              <a:gdLst>
                <a:gd name="T0" fmla="*/ 4 w 7"/>
                <a:gd name="T1" fmla="*/ 0 h 7"/>
                <a:gd name="T2" fmla="*/ 6 w 7"/>
                <a:gd name="T3" fmla="*/ 2 h 7"/>
                <a:gd name="T4" fmla="*/ 7 w 7"/>
                <a:gd name="T5" fmla="*/ 5 h 7"/>
                <a:gd name="T6" fmla="*/ 0 w 7"/>
                <a:gd name="T7" fmla="*/ 7 h 7"/>
                <a:gd name="T8" fmla="*/ 0 w 7"/>
                <a:gd name="T9" fmla="*/ 3 h 7"/>
                <a:gd name="T10" fmla="*/ 0 w 7"/>
                <a:gd name="T11" fmla="*/ 2 h 7"/>
                <a:gd name="T12" fmla="*/ 2 w 7"/>
                <a:gd name="T13" fmla="*/ 0 h 7"/>
                <a:gd name="T14" fmla="*/ 4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4" y="0"/>
                  </a:moveTo>
                  <a:lnTo>
                    <a:pt x="6" y="2"/>
                  </a:lnTo>
                  <a:lnTo>
                    <a:pt x="7"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 name="Freeform 562"/>
            <p:cNvSpPr>
              <a:spLocks/>
            </p:cNvSpPr>
            <p:nvPr/>
          </p:nvSpPr>
          <p:spPr bwMode="auto">
            <a:xfrm>
              <a:off x="2437" y="2370"/>
              <a:ext cx="2" cy="3"/>
            </a:xfrm>
            <a:custGeom>
              <a:avLst/>
              <a:gdLst>
                <a:gd name="T0" fmla="*/ 3 w 5"/>
                <a:gd name="T1" fmla="*/ 0 h 8"/>
                <a:gd name="T2" fmla="*/ 5 w 5"/>
                <a:gd name="T3" fmla="*/ 2 h 8"/>
                <a:gd name="T4" fmla="*/ 5 w 5"/>
                <a:gd name="T5" fmla="*/ 2 h 8"/>
                <a:gd name="T6" fmla="*/ 3 w 5"/>
                <a:gd name="T7" fmla="*/ 6 h 8"/>
                <a:gd name="T8" fmla="*/ 1 w 5"/>
                <a:gd name="T9" fmla="*/ 8 h 8"/>
                <a:gd name="T10" fmla="*/ 0 w 5"/>
                <a:gd name="T11" fmla="*/ 4 h 8"/>
                <a:gd name="T12" fmla="*/ 1 w 5"/>
                <a:gd name="T13" fmla="*/ 2 h 8"/>
                <a:gd name="T14" fmla="*/ 3 w 5"/>
                <a:gd name="T15" fmla="*/ 0 h 8"/>
                <a:gd name="T16" fmla="*/ 3 w 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3" y="0"/>
                  </a:moveTo>
                  <a:lnTo>
                    <a:pt x="5" y="2"/>
                  </a:lnTo>
                  <a:lnTo>
                    <a:pt x="5" y="2"/>
                  </a:lnTo>
                  <a:lnTo>
                    <a:pt x="3" y="6"/>
                  </a:lnTo>
                  <a:lnTo>
                    <a:pt x="1" y="8"/>
                  </a:lnTo>
                  <a:lnTo>
                    <a:pt x="0" y="4"/>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 name="Freeform 563"/>
            <p:cNvSpPr>
              <a:spLocks/>
            </p:cNvSpPr>
            <p:nvPr/>
          </p:nvSpPr>
          <p:spPr bwMode="auto">
            <a:xfrm>
              <a:off x="2434" y="2383"/>
              <a:ext cx="9" cy="9"/>
            </a:xfrm>
            <a:custGeom>
              <a:avLst/>
              <a:gdLst>
                <a:gd name="T0" fmla="*/ 18 w 18"/>
                <a:gd name="T1" fmla="*/ 0 h 19"/>
                <a:gd name="T2" fmla="*/ 18 w 18"/>
                <a:gd name="T3" fmla="*/ 11 h 19"/>
                <a:gd name="T4" fmla="*/ 16 w 18"/>
                <a:gd name="T5" fmla="*/ 13 h 19"/>
                <a:gd name="T6" fmla="*/ 13 w 18"/>
                <a:gd name="T7" fmla="*/ 15 h 19"/>
                <a:gd name="T8" fmla="*/ 11 w 18"/>
                <a:gd name="T9" fmla="*/ 17 h 19"/>
                <a:gd name="T10" fmla="*/ 7 w 18"/>
                <a:gd name="T11" fmla="*/ 19 h 19"/>
                <a:gd name="T12" fmla="*/ 6 w 18"/>
                <a:gd name="T13" fmla="*/ 19 h 19"/>
                <a:gd name="T14" fmla="*/ 4 w 18"/>
                <a:gd name="T15" fmla="*/ 19 h 19"/>
                <a:gd name="T16" fmla="*/ 4 w 18"/>
                <a:gd name="T17" fmla="*/ 15 h 19"/>
                <a:gd name="T18" fmla="*/ 2 w 18"/>
                <a:gd name="T19" fmla="*/ 11 h 19"/>
                <a:gd name="T20" fmla="*/ 0 w 18"/>
                <a:gd name="T21" fmla="*/ 4 h 19"/>
                <a:gd name="T22" fmla="*/ 18 w 18"/>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9">
                  <a:moveTo>
                    <a:pt x="18" y="0"/>
                  </a:moveTo>
                  <a:lnTo>
                    <a:pt x="18" y="11"/>
                  </a:lnTo>
                  <a:lnTo>
                    <a:pt x="16" y="13"/>
                  </a:lnTo>
                  <a:lnTo>
                    <a:pt x="13" y="15"/>
                  </a:lnTo>
                  <a:lnTo>
                    <a:pt x="11" y="17"/>
                  </a:lnTo>
                  <a:lnTo>
                    <a:pt x="7" y="19"/>
                  </a:lnTo>
                  <a:lnTo>
                    <a:pt x="6" y="19"/>
                  </a:lnTo>
                  <a:lnTo>
                    <a:pt x="4" y="19"/>
                  </a:lnTo>
                  <a:lnTo>
                    <a:pt x="4" y="15"/>
                  </a:lnTo>
                  <a:lnTo>
                    <a:pt x="2" y="11"/>
                  </a:lnTo>
                  <a:lnTo>
                    <a:pt x="0" y="4"/>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 name="Freeform 564"/>
            <p:cNvSpPr>
              <a:spLocks/>
            </p:cNvSpPr>
            <p:nvPr/>
          </p:nvSpPr>
          <p:spPr bwMode="auto">
            <a:xfrm>
              <a:off x="2434" y="2373"/>
              <a:ext cx="4" cy="7"/>
            </a:xfrm>
            <a:custGeom>
              <a:avLst/>
              <a:gdLst>
                <a:gd name="T0" fmla="*/ 7 w 7"/>
                <a:gd name="T1" fmla="*/ 0 h 12"/>
                <a:gd name="T2" fmla="*/ 7 w 7"/>
                <a:gd name="T3" fmla="*/ 5 h 12"/>
                <a:gd name="T4" fmla="*/ 6 w 7"/>
                <a:gd name="T5" fmla="*/ 7 h 12"/>
                <a:gd name="T6" fmla="*/ 6 w 7"/>
                <a:gd name="T7" fmla="*/ 10 h 12"/>
                <a:gd name="T8" fmla="*/ 4 w 7"/>
                <a:gd name="T9" fmla="*/ 12 h 12"/>
                <a:gd name="T10" fmla="*/ 0 w 7"/>
                <a:gd name="T11" fmla="*/ 12 h 12"/>
                <a:gd name="T12" fmla="*/ 0 w 7"/>
                <a:gd name="T13" fmla="*/ 9 h 12"/>
                <a:gd name="T14" fmla="*/ 0 w 7"/>
                <a:gd name="T15" fmla="*/ 5 h 12"/>
                <a:gd name="T16" fmla="*/ 0 w 7"/>
                <a:gd name="T17" fmla="*/ 3 h 12"/>
                <a:gd name="T18" fmla="*/ 4 w 7"/>
                <a:gd name="T19" fmla="*/ 1 h 12"/>
                <a:gd name="T20" fmla="*/ 7 w 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7" y="0"/>
                  </a:moveTo>
                  <a:lnTo>
                    <a:pt x="7" y="5"/>
                  </a:lnTo>
                  <a:lnTo>
                    <a:pt x="6" y="7"/>
                  </a:lnTo>
                  <a:lnTo>
                    <a:pt x="6" y="10"/>
                  </a:lnTo>
                  <a:lnTo>
                    <a:pt x="4" y="12"/>
                  </a:lnTo>
                  <a:lnTo>
                    <a:pt x="0" y="12"/>
                  </a:lnTo>
                  <a:lnTo>
                    <a:pt x="0" y="9"/>
                  </a:lnTo>
                  <a:lnTo>
                    <a:pt x="0" y="5"/>
                  </a:lnTo>
                  <a:lnTo>
                    <a:pt x="0" y="3"/>
                  </a:lnTo>
                  <a:lnTo>
                    <a:pt x="4" y="1"/>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 name="Freeform 565"/>
            <p:cNvSpPr>
              <a:spLocks/>
            </p:cNvSpPr>
            <p:nvPr/>
          </p:nvSpPr>
          <p:spPr bwMode="auto">
            <a:xfrm>
              <a:off x="2397" y="2133"/>
              <a:ext cx="5" cy="4"/>
            </a:xfrm>
            <a:custGeom>
              <a:avLst/>
              <a:gdLst>
                <a:gd name="T0" fmla="*/ 9 w 9"/>
                <a:gd name="T1" fmla="*/ 0 h 7"/>
                <a:gd name="T2" fmla="*/ 9 w 9"/>
                <a:gd name="T3" fmla="*/ 2 h 7"/>
                <a:gd name="T4" fmla="*/ 7 w 9"/>
                <a:gd name="T5" fmla="*/ 5 h 7"/>
                <a:gd name="T6" fmla="*/ 7 w 9"/>
                <a:gd name="T7" fmla="*/ 7 h 7"/>
                <a:gd name="T8" fmla="*/ 4 w 9"/>
                <a:gd name="T9" fmla="*/ 7 h 7"/>
                <a:gd name="T10" fmla="*/ 2 w 9"/>
                <a:gd name="T11" fmla="*/ 5 h 7"/>
                <a:gd name="T12" fmla="*/ 0 w 9"/>
                <a:gd name="T13" fmla="*/ 0 h 7"/>
                <a:gd name="T14" fmla="*/ 9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9" y="0"/>
                  </a:moveTo>
                  <a:lnTo>
                    <a:pt x="9" y="2"/>
                  </a:lnTo>
                  <a:lnTo>
                    <a:pt x="7" y="5"/>
                  </a:lnTo>
                  <a:lnTo>
                    <a:pt x="7" y="7"/>
                  </a:lnTo>
                  <a:lnTo>
                    <a:pt x="4" y="7"/>
                  </a:lnTo>
                  <a:lnTo>
                    <a:pt x="2" y="5"/>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 name="Freeform 566"/>
            <p:cNvSpPr>
              <a:spLocks/>
            </p:cNvSpPr>
            <p:nvPr/>
          </p:nvSpPr>
          <p:spPr bwMode="auto">
            <a:xfrm>
              <a:off x="2386" y="2207"/>
              <a:ext cx="23" cy="11"/>
            </a:xfrm>
            <a:custGeom>
              <a:avLst/>
              <a:gdLst>
                <a:gd name="T0" fmla="*/ 36 w 45"/>
                <a:gd name="T1" fmla="*/ 0 h 21"/>
                <a:gd name="T2" fmla="*/ 43 w 45"/>
                <a:gd name="T3" fmla="*/ 0 h 21"/>
                <a:gd name="T4" fmla="*/ 45 w 45"/>
                <a:gd name="T5" fmla="*/ 3 h 21"/>
                <a:gd name="T6" fmla="*/ 43 w 45"/>
                <a:gd name="T7" fmla="*/ 9 h 21"/>
                <a:gd name="T8" fmla="*/ 36 w 45"/>
                <a:gd name="T9" fmla="*/ 20 h 21"/>
                <a:gd name="T10" fmla="*/ 16 w 45"/>
                <a:gd name="T11" fmla="*/ 21 h 21"/>
                <a:gd name="T12" fmla="*/ 0 w 45"/>
                <a:gd name="T13" fmla="*/ 14 h 21"/>
                <a:gd name="T14" fmla="*/ 3 w 45"/>
                <a:gd name="T15" fmla="*/ 11 h 21"/>
                <a:gd name="T16" fmla="*/ 10 w 45"/>
                <a:gd name="T17" fmla="*/ 7 h 21"/>
                <a:gd name="T18" fmla="*/ 19 w 45"/>
                <a:gd name="T19" fmla="*/ 3 h 21"/>
                <a:gd name="T20" fmla="*/ 28 w 45"/>
                <a:gd name="T21" fmla="*/ 0 h 21"/>
                <a:gd name="T22" fmla="*/ 36 w 45"/>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21">
                  <a:moveTo>
                    <a:pt x="36" y="0"/>
                  </a:moveTo>
                  <a:lnTo>
                    <a:pt x="43" y="0"/>
                  </a:lnTo>
                  <a:lnTo>
                    <a:pt x="45" y="3"/>
                  </a:lnTo>
                  <a:lnTo>
                    <a:pt x="43" y="9"/>
                  </a:lnTo>
                  <a:lnTo>
                    <a:pt x="36" y="20"/>
                  </a:lnTo>
                  <a:lnTo>
                    <a:pt x="16" y="21"/>
                  </a:lnTo>
                  <a:lnTo>
                    <a:pt x="0" y="14"/>
                  </a:lnTo>
                  <a:lnTo>
                    <a:pt x="3" y="11"/>
                  </a:lnTo>
                  <a:lnTo>
                    <a:pt x="10" y="7"/>
                  </a:lnTo>
                  <a:lnTo>
                    <a:pt x="19" y="3"/>
                  </a:lnTo>
                  <a:lnTo>
                    <a:pt x="28" y="0"/>
                  </a:lnTo>
                  <a:lnTo>
                    <a:pt x="3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 name="Freeform 567"/>
            <p:cNvSpPr>
              <a:spLocks/>
            </p:cNvSpPr>
            <p:nvPr/>
          </p:nvSpPr>
          <p:spPr bwMode="auto">
            <a:xfrm>
              <a:off x="2404" y="2217"/>
              <a:ext cx="9" cy="3"/>
            </a:xfrm>
            <a:custGeom>
              <a:avLst/>
              <a:gdLst>
                <a:gd name="T0" fmla="*/ 0 w 18"/>
                <a:gd name="T1" fmla="*/ 0 h 5"/>
                <a:gd name="T2" fmla="*/ 1 w 18"/>
                <a:gd name="T3" fmla="*/ 0 h 5"/>
                <a:gd name="T4" fmla="*/ 5 w 18"/>
                <a:gd name="T5" fmla="*/ 0 h 5"/>
                <a:gd name="T6" fmla="*/ 9 w 18"/>
                <a:gd name="T7" fmla="*/ 0 h 5"/>
                <a:gd name="T8" fmla="*/ 12 w 18"/>
                <a:gd name="T9" fmla="*/ 0 h 5"/>
                <a:gd name="T10" fmla="*/ 14 w 18"/>
                <a:gd name="T11" fmla="*/ 0 h 5"/>
                <a:gd name="T12" fmla="*/ 16 w 18"/>
                <a:gd name="T13" fmla="*/ 3 h 5"/>
                <a:gd name="T14" fmla="*/ 18 w 18"/>
                <a:gd name="T15" fmla="*/ 5 h 5"/>
                <a:gd name="T16" fmla="*/ 14 w 18"/>
                <a:gd name="T17" fmla="*/ 5 h 5"/>
                <a:gd name="T18" fmla="*/ 10 w 18"/>
                <a:gd name="T19" fmla="*/ 5 h 5"/>
                <a:gd name="T20" fmla="*/ 7 w 18"/>
                <a:gd name="T21" fmla="*/ 5 h 5"/>
                <a:gd name="T22" fmla="*/ 5 w 18"/>
                <a:gd name="T23" fmla="*/ 5 h 5"/>
                <a:gd name="T24" fmla="*/ 1 w 18"/>
                <a:gd name="T25" fmla="*/ 5 h 5"/>
                <a:gd name="T26" fmla="*/ 0 w 18"/>
                <a:gd name="T27" fmla="*/ 1 h 5"/>
                <a:gd name="T28" fmla="*/ 0 w 18"/>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5">
                  <a:moveTo>
                    <a:pt x="0" y="0"/>
                  </a:moveTo>
                  <a:lnTo>
                    <a:pt x="1" y="0"/>
                  </a:lnTo>
                  <a:lnTo>
                    <a:pt x="5" y="0"/>
                  </a:lnTo>
                  <a:lnTo>
                    <a:pt x="9" y="0"/>
                  </a:lnTo>
                  <a:lnTo>
                    <a:pt x="12" y="0"/>
                  </a:lnTo>
                  <a:lnTo>
                    <a:pt x="14" y="0"/>
                  </a:lnTo>
                  <a:lnTo>
                    <a:pt x="16" y="3"/>
                  </a:lnTo>
                  <a:lnTo>
                    <a:pt x="18" y="5"/>
                  </a:lnTo>
                  <a:lnTo>
                    <a:pt x="14" y="5"/>
                  </a:lnTo>
                  <a:lnTo>
                    <a:pt x="10" y="5"/>
                  </a:lnTo>
                  <a:lnTo>
                    <a:pt x="7" y="5"/>
                  </a:lnTo>
                  <a:lnTo>
                    <a:pt x="5" y="5"/>
                  </a:lnTo>
                  <a:lnTo>
                    <a:pt x="1" y="5"/>
                  </a:lnTo>
                  <a:lnTo>
                    <a:pt x="0" y="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 name="Freeform 568"/>
            <p:cNvSpPr>
              <a:spLocks/>
            </p:cNvSpPr>
            <p:nvPr/>
          </p:nvSpPr>
          <p:spPr bwMode="auto">
            <a:xfrm>
              <a:off x="2420" y="2372"/>
              <a:ext cx="14" cy="15"/>
            </a:xfrm>
            <a:custGeom>
              <a:avLst/>
              <a:gdLst>
                <a:gd name="T0" fmla="*/ 0 w 29"/>
                <a:gd name="T1" fmla="*/ 0 h 31"/>
                <a:gd name="T2" fmla="*/ 6 w 29"/>
                <a:gd name="T3" fmla="*/ 2 h 31"/>
                <a:gd name="T4" fmla="*/ 9 w 29"/>
                <a:gd name="T5" fmla="*/ 4 h 31"/>
                <a:gd name="T6" fmla="*/ 13 w 29"/>
                <a:gd name="T7" fmla="*/ 7 h 31"/>
                <a:gd name="T8" fmla="*/ 17 w 29"/>
                <a:gd name="T9" fmla="*/ 9 h 31"/>
                <a:gd name="T10" fmla="*/ 20 w 29"/>
                <a:gd name="T11" fmla="*/ 13 h 31"/>
                <a:gd name="T12" fmla="*/ 24 w 29"/>
                <a:gd name="T13" fmla="*/ 14 h 31"/>
                <a:gd name="T14" fmla="*/ 29 w 29"/>
                <a:gd name="T15" fmla="*/ 16 h 31"/>
                <a:gd name="T16" fmla="*/ 29 w 29"/>
                <a:gd name="T17" fmla="*/ 27 h 31"/>
                <a:gd name="T18" fmla="*/ 4 w 29"/>
                <a:gd name="T19" fmla="*/ 31 h 31"/>
                <a:gd name="T20" fmla="*/ 0 w 29"/>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1">
                  <a:moveTo>
                    <a:pt x="0" y="0"/>
                  </a:moveTo>
                  <a:lnTo>
                    <a:pt x="6" y="2"/>
                  </a:lnTo>
                  <a:lnTo>
                    <a:pt x="9" y="4"/>
                  </a:lnTo>
                  <a:lnTo>
                    <a:pt x="13" y="7"/>
                  </a:lnTo>
                  <a:lnTo>
                    <a:pt x="17" y="9"/>
                  </a:lnTo>
                  <a:lnTo>
                    <a:pt x="20" y="13"/>
                  </a:lnTo>
                  <a:lnTo>
                    <a:pt x="24" y="14"/>
                  </a:lnTo>
                  <a:lnTo>
                    <a:pt x="29" y="16"/>
                  </a:lnTo>
                  <a:lnTo>
                    <a:pt x="29" y="27"/>
                  </a:lnTo>
                  <a:lnTo>
                    <a:pt x="4" y="3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 name="Freeform 569"/>
            <p:cNvSpPr>
              <a:spLocks/>
            </p:cNvSpPr>
            <p:nvPr/>
          </p:nvSpPr>
          <p:spPr bwMode="auto">
            <a:xfrm>
              <a:off x="2396" y="2160"/>
              <a:ext cx="4" cy="3"/>
            </a:xfrm>
            <a:custGeom>
              <a:avLst/>
              <a:gdLst>
                <a:gd name="T0" fmla="*/ 4 w 8"/>
                <a:gd name="T1" fmla="*/ 0 h 5"/>
                <a:gd name="T2" fmla="*/ 6 w 8"/>
                <a:gd name="T3" fmla="*/ 0 h 5"/>
                <a:gd name="T4" fmla="*/ 8 w 8"/>
                <a:gd name="T5" fmla="*/ 2 h 5"/>
                <a:gd name="T6" fmla="*/ 8 w 8"/>
                <a:gd name="T7" fmla="*/ 4 h 5"/>
                <a:gd name="T8" fmla="*/ 8 w 8"/>
                <a:gd name="T9" fmla="*/ 5 h 5"/>
                <a:gd name="T10" fmla="*/ 6 w 8"/>
                <a:gd name="T11" fmla="*/ 5 h 5"/>
                <a:gd name="T12" fmla="*/ 4 w 8"/>
                <a:gd name="T13" fmla="*/ 4 h 5"/>
                <a:gd name="T14" fmla="*/ 0 w 8"/>
                <a:gd name="T15" fmla="*/ 0 h 5"/>
                <a:gd name="T16" fmla="*/ 4 w 8"/>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4" y="0"/>
                  </a:moveTo>
                  <a:lnTo>
                    <a:pt x="6" y="0"/>
                  </a:lnTo>
                  <a:lnTo>
                    <a:pt x="8" y="2"/>
                  </a:lnTo>
                  <a:lnTo>
                    <a:pt x="8" y="4"/>
                  </a:lnTo>
                  <a:lnTo>
                    <a:pt x="8" y="5"/>
                  </a:lnTo>
                  <a:lnTo>
                    <a:pt x="6" y="5"/>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 name="Freeform 570"/>
            <p:cNvSpPr>
              <a:spLocks/>
            </p:cNvSpPr>
            <p:nvPr/>
          </p:nvSpPr>
          <p:spPr bwMode="auto">
            <a:xfrm>
              <a:off x="2383" y="2305"/>
              <a:ext cx="39" cy="30"/>
            </a:xfrm>
            <a:custGeom>
              <a:avLst/>
              <a:gdLst>
                <a:gd name="T0" fmla="*/ 6 w 80"/>
                <a:gd name="T1" fmla="*/ 0 h 61"/>
                <a:gd name="T2" fmla="*/ 15 w 80"/>
                <a:gd name="T3" fmla="*/ 9 h 61"/>
                <a:gd name="T4" fmla="*/ 27 w 80"/>
                <a:gd name="T5" fmla="*/ 14 h 61"/>
                <a:gd name="T6" fmla="*/ 42 w 80"/>
                <a:gd name="T7" fmla="*/ 14 h 61"/>
                <a:gd name="T8" fmla="*/ 58 w 80"/>
                <a:gd name="T9" fmla="*/ 10 h 61"/>
                <a:gd name="T10" fmla="*/ 56 w 80"/>
                <a:gd name="T11" fmla="*/ 19 h 61"/>
                <a:gd name="T12" fmla="*/ 54 w 80"/>
                <a:gd name="T13" fmla="*/ 28 h 61"/>
                <a:gd name="T14" fmla="*/ 54 w 80"/>
                <a:gd name="T15" fmla="*/ 36 h 61"/>
                <a:gd name="T16" fmla="*/ 62 w 80"/>
                <a:gd name="T17" fmla="*/ 41 h 61"/>
                <a:gd name="T18" fmla="*/ 63 w 80"/>
                <a:gd name="T19" fmla="*/ 45 h 61"/>
                <a:gd name="T20" fmla="*/ 67 w 80"/>
                <a:gd name="T21" fmla="*/ 46 h 61"/>
                <a:gd name="T22" fmla="*/ 69 w 80"/>
                <a:gd name="T23" fmla="*/ 46 h 61"/>
                <a:gd name="T24" fmla="*/ 71 w 80"/>
                <a:gd name="T25" fmla="*/ 45 h 61"/>
                <a:gd name="T26" fmla="*/ 71 w 80"/>
                <a:gd name="T27" fmla="*/ 43 h 61"/>
                <a:gd name="T28" fmla="*/ 71 w 80"/>
                <a:gd name="T29" fmla="*/ 39 h 61"/>
                <a:gd name="T30" fmla="*/ 80 w 80"/>
                <a:gd name="T31" fmla="*/ 37 h 61"/>
                <a:gd name="T32" fmla="*/ 71 w 80"/>
                <a:gd name="T33" fmla="*/ 55 h 61"/>
                <a:gd name="T34" fmla="*/ 63 w 80"/>
                <a:gd name="T35" fmla="*/ 61 h 61"/>
                <a:gd name="T36" fmla="*/ 54 w 80"/>
                <a:gd name="T37" fmla="*/ 61 h 61"/>
                <a:gd name="T38" fmla="*/ 45 w 80"/>
                <a:gd name="T39" fmla="*/ 55 h 61"/>
                <a:gd name="T40" fmla="*/ 36 w 80"/>
                <a:gd name="T41" fmla="*/ 48 h 61"/>
                <a:gd name="T42" fmla="*/ 26 w 80"/>
                <a:gd name="T43" fmla="*/ 41 h 61"/>
                <a:gd name="T44" fmla="*/ 15 w 80"/>
                <a:gd name="T45" fmla="*/ 37 h 61"/>
                <a:gd name="T46" fmla="*/ 2 w 80"/>
                <a:gd name="T47" fmla="*/ 43 h 61"/>
                <a:gd name="T48" fmla="*/ 0 w 80"/>
                <a:gd name="T49" fmla="*/ 30 h 61"/>
                <a:gd name="T50" fmla="*/ 0 w 80"/>
                <a:gd name="T51" fmla="*/ 18 h 61"/>
                <a:gd name="T52" fmla="*/ 0 w 80"/>
                <a:gd name="T53" fmla="*/ 7 h 61"/>
                <a:gd name="T54" fmla="*/ 6 w 80"/>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1">
                  <a:moveTo>
                    <a:pt x="6" y="0"/>
                  </a:moveTo>
                  <a:lnTo>
                    <a:pt x="15" y="9"/>
                  </a:lnTo>
                  <a:lnTo>
                    <a:pt x="27" y="14"/>
                  </a:lnTo>
                  <a:lnTo>
                    <a:pt x="42" y="14"/>
                  </a:lnTo>
                  <a:lnTo>
                    <a:pt x="58" y="10"/>
                  </a:lnTo>
                  <a:lnTo>
                    <a:pt x="56" y="19"/>
                  </a:lnTo>
                  <a:lnTo>
                    <a:pt x="54" y="28"/>
                  </a:lnTo>
                  <a:lnTo>
                    <a:pt x="54" y="36"/>
                  </a:lnTo>
                  <a:lnTo>
                    <a:pt x="62" y="41"/>
                  </a:lnTo>
                  <a:lnTo>
                    <a:pt x="63" y="45"/>
                  </a:lnTo>
                  <a:lnTo>
                    <a:pt x="67" y="46"/>
                  </a:lnTo>
                  <a:lnTo>
                    <a:pt x="69" y="46"/>
                  </a:lnTo>
                  <a:lnTo>
                    <a:pt x="71" y="45"/>
                  </a:lnTo>
                  <a:lnTo>
                    <a:pt x="71" y="43"/>
                  </a:lnTo>
                  <a:lnTo>
                    <a:pt x="71" y="39"/>
                  </a:lnTo>
                  <a:lnTo>
                    <a:pt x="80" y="37"/>
                  </a:lnTo>
                  <a:lnTo>
                    <a:pt x="71" y="55"/>
                  </a:lnTo>
                  <a:lnTo>
                    <a:pt x="63" y="61"/>
                  </a:lnTo>
                  <a:lnTo>
                    <a:pt x="54" y="61"/>
                  </a:lnTo>
                  <a:lnTo>
                    <a:pt x="45" y="55"/>
                  </a:lnTo>
                  <a:lnTo>
                    <a:pt x="36" y="48"/>
                  </a:lnTo>
                  <a:lnTo>
                    <a:pt x="26" y="41"/>
                  </a:lnTo>
                  <a:lnTo>
                    <a:pt x="15" y="37"/>
                  </a:lnTo>
                  <a:lnTo>
                    <a:pt x="2" y="43"/>
                  </a:lnTo>
                  <a:lnTo>
                    <a:pt x="0" y="30"/>
                  </a:lnTo>
                  <a:lnTo>
                    <a:pt x="0" y="18"/>
                  </a:lnTo>
                  <a:lnTo>
                    <a:pt x="0" y="7"/>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 name="Freeform 571"/>
            <p:cNvSpPr>
              <a:spLocks/>
            </p:cNvSpPr>
            <p:nvPr/>
          </p:nvSpPr>
          <p:spPr bwMode="auto">
            <a:xfrm>
              <a:off x="2428" y="2402"/>
              <a:ext cx="3" cy="3"/>
            </a:xfrm>
            <a:custGeom>
              <a:avLst/>
              <a:gdLst>
                <a:gd name="T0" fmla="*/ 3 w 7"/>
                <a:gd name="T1" fmla="*/ 0 h 6"/>
                <a:gd name="T2" fmla="*/ 5 w 7"/>
                <a:gd name="T3" fmla="*/ 0 h 6"/>
                <a:gd name="T4" fmla="*/ 7 w 7"/>
                <a:gd name="T5" fmla="*/ 2 h 6"/>
                <a:gd name="T6" fmla="*/ 7 w 7"/>
                <a:gd name="T7" fmla="*/ 4 h 6"/>
                <a:gd name="T8" fmla="*/ 5 w 7"/>
                <a:gd name="T9" fmla="*/ 6 h 6"/>
                <a:gd name="T10" fmla="*/ 5 w 7"/>
                <a:gd name="T11" fmla="*/ 6 h 6"/>
                <a:gd name="T12" fmla="*/ 3 w 7"/>
                <a:gd name="T13" fmla="*/ 4 h 6"/>
                <a:gd name="T14" fmla="*/ 0 w 7"/>
                <a:gd name="T15" fmla="*/ 0 h 6"/>
                <a:gd name="T16" fmla="*/ 3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0"/>
                  </a:moveTo>
                  <a:lnTo>
                    <a:pt x="5" y="0"/>
                  </a:lnTo>
                  <a:lnTo>
                    <a:pt x="7" y="2"/>
                  </a:lnTo>
                  <a:lnTo>
                    <a:pt x="7" y="4"/>
                  </a:lnTo>
                  <a:lnTo>
                    <a:pt x="5" y="6"/>
                  </a:lnTo>
                  <a:lnTo>
                    <a:pt x="5" y="6"/>
                  </a:lnTo>
                  <a:lnTo>
                    <a:pt x="3"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 name="Freeform 572"/>
            <p:cNvSpPr>
              <a:spLocks/>
            </p:cNvSpPr>
            <p:nvPr/>
          </p:nvSpPr>
          <p:spPr bwMode="auto">
            <a:xfrm>
              <a:off x="2430" y="2424"/>
              <a:ext cx="6" cy="7"/>
            </a:xfrm>
            <a:custGeom>
              <a:avLst/>
              <a:gdLst>
                <a:gd name="T0" fmla="*/ 4 w 11"/>
                <a:gd name="T1" fmla="*/ 0 h 14"/>
                <a:gd name="T2" fmla="*/ 5 w 11"/>
                <a:gd name="T3" fmla="*/ 0 h 14"/>
                <a:gd name="T4" fmla="*/ 7 w 11"/>
                <a:gd name="T5" fmla="*/ 0 h 14"/>
                <a:gd name="T6" fmla="*/ 9 w 11"/>
                <a:gd name="T7" fmla="*/ 3 h 14"/>
                <a:gd name="T8" fmla="*/ 11 w 11"/>
                <a:gd name="T9" fmla="*/ 5 h 14"/>
                <a:gd name="T10" fmla="*/ 11 w 11"/>
                <a:gd name="T11" fmla="*/ 9 h 14"/>
                <a:gd name="T12" fmla="*/ 11 w 11"/>
                <a:gd name="T13" fmla="*/ 14 h 14"/>
                <a:gd name="T14" fmla="*/ 2 w 11"/>
                <a:gd name="T15" fmla="*/ 14 h 14"/>
                <a:gd name="T16" fmla="*/ 0 w 11"/>
                <a:gd name="T17" fmla="*/ 9 h 14"/>
                <a:gd name="T18" fmla="*/ 0 w 11"/>
                <a:gd name="T19" fmla="*/ 3 h 14"/>
                <a:gd name="T20" fmla="*/ 0 w 11"/>
                <a:gd name="T21" fmla="*/ 1 h 14"/>
                <a:gd name="T22" fmla="*/ 2 w 11"/>
                <a:gd name="T23" fmla="*/ 0 h 14"/>
                <a:gd name="T24" fmla="*/ 4 w 11"/>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4">
                  <a:moveTo>
                    <a:pt x="4" y="0"/>
                  </a:moveTo>
                  <a:lnTo>
                    <a:pt x="5" y="0"/>
                  </a:lnTo>
                  <a:lnTo>
                    <a:pt x="7" y="0"/>
                  </a:lnTo>
                  <a:lnTo>
                    <a:pt x="9" y="3"/>
                  </a:lnTo>
                  <a:lnTo>
                    <a:pt x="11" y="5"/>
                  </a:lnTo>
                  <a:lnTo>
                    <a:pt x="11" y="9"/>
                  </a:lnTo>
                  <a:lnTo>
                    <a:pt x="11" y="14"/>
                  </a:lnTo>
                  <a:lnTo>
                    <a:pt x="2" y="14"/>
                  </a:lnTo>
                  <a:lnTo>
                    <a:pt x="0" y="9"/>
                  </a:lnTo>
                  <a:lnTo>
                    <a:pt x="0" y="3"/>
                  </a:lnTo>
                  <a:lnTo>
                    <a:pt x="0" y="1"/>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 name="Freeform 573"/>
            <p:cNvSpPr>
              <a:spLocks/>
            </p:cNvSpPr>
            <p:nvPr/>
          </p:nvSpPr>
          <p:spPr bwMode="auto">
            <a:xfrm>
              <a:off x="2393" y="2158"/>
              <a:ext cx="3" cy="2"/>
            </a:xfrm>
            <a:custGeom>
              <a:avLst/>
              <a:gdLst>
                <a:gd name="T0" fmla="*/ 2 w 5"/>
                <a:gd name="T1" fmla="*/ 0 h 6"/>
                <a:gd name="T2" fmla="*/ 4 w 5"/>
                <a:gd name="T3" fmla="*/ 2 h 6"/>
                <a:gd name="T4" fmla="*/ 5 w 5"/>
                <a:gd name="T5" fmla="*/ 6 h 6"/>
                <a:gd name="T6" fmla="*/ 4 w 5"/>
                <a:gd name="T7" fmla="*/ 6 h 6"/>
                <a:gd name="T8" fmla="*/ 2 w 5"/>
                <a:gd name="T9" fmla="*/ 4 h 6"/>
                <a:gd name="T10" fmla="*/ 0 w 5"/>
                <a:gd name="T11" fmla="*/ 2 h 6"/>
                <a:gd name="T12" fmla="*/ 0 w 5"/>
                <a:gd name="T13" fmla="*/ 2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4" y="2"/>
                  </a:lnTo>
                  <a:lnTo>
                    <a:pt x="5" y="6"/>
                  </a:lnTo>
                  <a:lnTo>
                    <a:pt x="4" y="6"/>
                  </a:lnTo>
                  <a:lnTo>
                    <a:pt x="2" y="4"/>
                  </a:lnTo>
                  <a:lnTo>
                    <a:pt x="0" y="2"/>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 name="Freeform 574"/>
            <p:cNvSpPr>
              <a:spLocks/>
            </p:cNvSpPr>
            <p:nvPr/>
          </p:nvSpPr>
          <p:spPr bwMode="auto">
            <a:xfrm>
              <a:off x="2413" y="2322"/>
              <a:ext cx="5" cy="4"/>
            </a:xfrm>
            <a:custGeom>
              <a:avLst/>
              <a:gdLst>
                <a:gd name="T0" fmla="*/ 5 w 9"/>
                <a:gd name="T1" fmla="*/ 0 h 7"/>
                <a:gd name="T2" fmla="*/ 7 w 9"/>
                <a:gd name="T3" fmla="*/ 2 h 7"/>
                <a:gd name="T4" fmla="*/ 9 w 9"/>
                <a:gd name="T5" fmla="*/ 5 h 7"/>
                <a:gd name="T6" fmla="*/ 0 w 9"/>
                <a:gd name="T7" fmla="*/ 7 h 7"/>
                <a:gd name="T8" fmla="*/ 1 w 9"/>
                <a:gd name="T9" fmla="*/ 5 h 7"/>
                <a:gd name="T10" fmla="*/ 1 w 9"/>
                <a:gd name="T11" fmla="*/ 2 h 7"/>
                <a:gd name="T12" fmla="*/ 3 w 9"/>
                <a:gd name="T13" fmla="*/ 0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lnTo>
                    <a:pt x="7" y="2"/>
                  </a:lnTo>
                  <a:lnTo>
                    <a:pt x="9" y="5"/>
                  </a:lnTo>
                  <a:lnTo>
                    <a:pt x="0" y="7"/>
                  </a:lnTo>
                  <a:lnTo>
                    <a:pt x="1" y="5"/>
                  </a:lnTo>
                  <a:lnTo>
                    <a:pt x="1"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 name="Freeform 575"/>
            <p:cNvSpPr>
              <a:spLocks/>
            </p:cNvSpPr>
            <p:nvPr/>
          </p:nvSpPr>
          <p:spPr bwMode="auto">
            <a:xfrm>
              <a:off x="2417" y="2351"/>
              <a:ext cx="4" cy="3"/>
            </a:xfrm>
            <a:custGeom>
              <a:avLst/>
              <a:gdLst>
                <a:gd name="T0" fmla="*/ 3 w 7"/>
                <a:gd name="T1" fmla="*/ 0 h 7"/>
                <a:gd name="T2" fmla="*/ 5 w 7"/>
                <a:gd name="T3" fmla="*/ 1 h 7"/>
                <a:gd name="T4" fmla="*/ 7 w 7"/>
                <a:gd name="T5" fmla="*/ 3 h 7"/>
                <a:gd name="T6" fmla="*/ 7 w 7"/>
                <a:gd name="T7" fmla="*/ 5 h 7"/>
                <a:gd name="T8" fmla="*/ 5 w 7"/>
                <a:gd name="T9" fmla="*/ 7 h 7"/>
                <a:gd name="T10" fmla="*/ 5 w 7"/>
                <a:gd name="T11" fmla="*/ 7 h 7"/>
                <a:gd name="T12" fmla="*/ 3 w 7"/>
                <a:gd name="T13" fmla="*/ 5 h 7"/>
                <a:gd name="T14" fmla="*/ 0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5" y="1"/>
                  </a:lnTo>
                  <a:lnTo>
                    <a:pt x="7" y="3"/>
                  </a:lnTo>
                  <a:lnTo>
                    <a:pt x="7" y="5"/>
                  </a:lnTo>
                  <a:lnTo>
                    <a:pt x="5" y="7"/>
                  </a:lnTo>
                  <a:lnTo>
                    <a:pt x="5" y="7"/>
                  </a:lnTo>
                  <a:lnTo>
                    <a:pt x="3" y="5"/>
                  </a:lnTo>
                  <a:lnTo>
                    <a:pt x="0" y="1"/>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 name="Freeform 576"/>
            <p:cNvSpPr>
              <a:spLocks/>
            </p:cNvSpPr>
            <p:nvPr/>
          </p:nvSpPr>
          <p:spPr bwMode="auto">
            <a:xfrm>
              <a:off x="2420" y="2397"/>
              <a:ext cx="8" cy="7"/>
            </a:xfrm>
            <a:custGeom>
              <a:avLst/>
              <a:gdLst>
                <a:gd name="T0" fmla="*/ 9 w 17"/>
                <a:gd name="T1" fmla="*/ 0 h 14"/>
                <a:gd name="T2" fmla="*/ 11 w 17"/>
                <a:gd name="T3" fmla="*/ 0 h 14"/>
                <a:gd name="T4" fmla="*/ 13 w 17"/>
                <a:gd name="T5" fmla="*/ 1 h 14"/>
                <a:gd name="T6" fmla="*/ 15 w 17"/>
                <a:gd name="T7" fmla="*/ 5 h 14"/>
                <a:gd name="T8" fmla="*/ 17 w 17"/>
                <a:gd name="T9" fmla="*/ 10 h 14"/>
                <a:gd name="T10" fmla="*/ 11 w 17"/>
                <a:gd name="T11" fmla="*/ 12 h 14"/>
                <a:gd name="T12" fmla="*/ 7 w 17"/>
                <a:gd name="T13" fmla="*/ 14 h 14"/>
                <a:gd name="T14" fmla="*/ 4 w 17"/>
                <a:gd name="T15" fmla="*/ 14 h 14"/>
                <a:gd name="T16" fmla="*/ 2 w 17"/>
                <a:gd name="T17" fmla="*/ 12 h 14"/>
                <a:gd name="T18" fmla="*/ 0 w 17"/>
                <a:gd name="T19" fmla="*/ 10 h 14"/>
                <a:gd name="T20" fmla="*/ 0 w 17"/>
                <a:gd name="T21" fmla="*/ 9 h 14"/>
                <a:gd name="T22" fmla="*/ 2 w 17"/>
                <a:gd name="T23" fmla="*/ 5 h 14"/>
                <a:gd name="T24" fmla="*/ 4 w 17"/>
                <a:gd name="T25" fmla="*/ 3 h 14"/>
                <a:gd name="T26" fmla="*/ 6 w 17"/>
                <a:gd name="T27" fmla="*/ 1 h 14"/>
                <a:gd name="T28" fmla="*/ 7 w 17"/>
                <a:gd name="T29" fmla="*/ 0 h 14"/>
                <a:gd name="T30" fmla="*/ 9 w 17"/>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4">
                  <a:moveTo>
                    <a:pt x="9" y="0"/>
                  </a:moveTo>
                  <a:lnTo>
                    <a:pt x="11" y="0"/>
                  </a:lnTo>
                  <a:lnTo>
                    <a:pt x="13" y="1"/>
                  </a:lnTo>
                  <a:lnTo>
                    <a:pt x="15" y="5"/>
                  </a:lnTo>
                  <a:lnTo>
                    <a:pt x="17" y="10"/>
                  </a:lnTo>
                  <a:lnTo>
                    <a:pt x="11" y="12"/>
                  </a:lnTo>
                  <a:lnTo>
                    <a:pt x="7" y="14"/>
                  </a:lnTo>
                  <a:lnTo>
                    <a:pt x="4" y="14"/>
                  </a:lnTo>
                  <a:lnTo>
                    <a:pt x="2" y="12"/>
                  </a:lnTo>
                  <a:lnTo>
                    <a:pt x="0" y="10"/>
                  </a:lnTo>
                  <a:lnTo>
                    <a:pt x="0" y="9"/>
                  </a:lnTo>
                  <a:lnTo>
                    <a:pt x="2" y="5"/>
                  </a:lnTo>
                  <a:lnTo>
                    <a:pt x="4" y="3"/>
                  </a:lnTo>
                  <a:lnTo>
                    <a:pt x="6" y="1"/>
                  </a:lnTo>
                  <a:lnTo>
                    <a:pt x="7"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 name="Freeform 577"/>
            <p:cNvSpPr>
              <a:spLocks/>
            </p:cNvSpPr>
            <p:nvPr/>
          </p:nvSpPr>
          <p:spPr bwMode="auto">
            <a:xfrm>
              <a:off x="2421" y="2433"/>
              <a:ext cx="11" cy="6"/>
            </a:xfrm>
            <a:custGeom>
              <a:avLst/>
              <a:gdLst>
                <a:gd name="T0" fmla="*/ 22 w 22"/>
                <a:gd name="T1" fmla="*/ 0 h 12"/>
                <a:gd name="T2" fmla="*/ 22 w 22"/>
                <a:gd name="T3" fmla="*/ 11 h 12"/>
                <a:gd name="T4" fmla="*/ 16 w 22"/>
                <a:gd name="T5" fmla="*/ 12 h 12"/>
                <a:gd name="T6" fmla="*/ 0 w 22"/>
                <a:gd name="T7" fmla="*/ 7 h 12"/>
                <a:gd name="T8" fmla="*/ 0 w 22"/>
                <a:gd name="T9" fmla="*/ 5 h 12"/>
                <a:gd name="T10" fmla="*/ 3 w 22"/>
                <a:gd name="T11" fmla="*/ 3 h 12"/>
                <a:gd name="T12" fmla="*/ 7 w 22"/>
                <a:gd name="T13" fmla="*/ 2 h 12"/>
                <a:gd name="T14" fmla="*/ 14 w 22"/>
                <a:gd name="T15" fmla="*/ 0 h 12"/>
                <a:gd name="T16" fmla="*/ 22 w 22"/>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2">
                  <a:moveTo>
                    <a:pt x="22" y="0"/>
                  </a:moveTo>
                  <a:lnTo>
                    <a:pt x="22" y="11"/>
                  </a:lnTo>
                  <a:lnTo>
                    <a:pt x="16" y="12"/>
                  </a:lnTo>
                  <a:lnTo>
                    <a:pt x="0" y="7"/>
                  </a:lnTo>
                  <a:lnTo>
                    <a:pt x="0" y="5"/>
                  </a:lnTo>
                  <a:lnTo>
                    <a:pt x="3" y="3"/>
                  </a:lnTo>
                  <a:lnTo>
                    <a:pt x="7" y="2"/>
                  </a:lnTo>
                  <a:lnTo>
                    <a:pt x="14" y="0"/>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 name="Freeform 578"/>
            <p:cNvSpPr>
              <a:spLocks/>
            </p:cNvSpPr>
            <p:nvPr/>
          </p:nvSpPr>
          <p:spPr bwMode="auto">
            <a:xfrm>
              <a:off x="2414" y="2349"/>
              <a:ext cx="3" cy="3"/>
            </a:xfrm>
            <a:custGeom>
              <a:avLst/>
              <a:gdLst>
                <a:gd name="T0" fmla="*/ 2 w 6"/>
                <a:gd name="T1" fmla="*/ 0 h 5"/>
                <a:gd name="T2" fmla="*/ 4 w 6"/>
                <a:gd name="T3" fmla="*/ 0 h 5"/>
                <a:gd name="T4" fmla="*/ 6 w 6"/>
                <a:gd name="T5" fmla="*/ 5 h 5"/>
                <a:gd name="T6" fmla="*/ 2 w 6"/>
                <a:gd name="T7" fmla="*/ 5 h 5"/>
                <a:gd name="T8" fmla="*/ 0 w 6"/>
                <a:gd name="T9" fmla="*/ 4 h 5"/>
                <a:gd name="T10" fmla="*/ 0 w 6"/>
                <a:gd name="T11" fmla="*/ 2 h 5"/>
                <a:gd name="T12" fmla="*/ 0 w 6"/>
                <a:gd name="T13" fmla="*/ 0 h 5"/>
                <a:gd name="T14" fmla="*/ 0 w 6"/>
                <a:gd name="T15" fmla="*/ 0 h 5"/>
                <a:gd name="T16" fmla="*/ 2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0"/>
                  </a:moveTo>
                  <a:lnTo>
                    <a:pt x="4" y="0"/>
                  </a:lnTo>
                  <a:lnTo>
                    <a:pt x="6" y="5"/>
                  </a:lnTo>
                  <a:lnTo>
                    <a:pt x="2" y="5"/>
                  </a:lnTo>
                  <a:lnTo>
                    <a:pt x="0" y="4"/>
                  </a:lnTo>
                  <a:lnTo>
                    <a:pt x="0" y="2"/>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 name="Freeform 579"/>
            <p:cNvSpPr>
              <a:spLocks/>
            </p:cNvSpPr>
            <p:nvPr/>
          </p:nvSpPr>
          <p:spPr bwMode="auto">
            <a:xfrm>
              <a:off x="2368" y="2033"/>
              <a:ext cx="4" cy="7"/>
            </a:xfrm>
            <a:custGeom>
              <a:avLst/>
              <a:gdLst>
                <a:gd name="T0" fmla="*/ 8 w 8"/>
                <a:gd name="T1" fmla="*/ 0 h 12"/>
                <a:gd name="T2" fmla="*/ 8 w 8"/>
                <a:gd name="T3" fmla="*/ 10 h 12"/>
                <a:gd name="T4" fmla="*/ 0 w 8"/>
                <a:gd name="T5" fmla="*/ 12 h 12"/>
                <a:gd name="T6" fmla="*/ 0 w 8"/>
                <a:gd name="T7" fmla="*/ 9 h 12"/>
                <a:gd name="T8" fmla="*/ 0 w 8"/>
                <a:gd name="T9" fmla="*/ 5 h 12"/>
                <a:gd name="T10" fmla="*/ 0 w 8"/>
                <a:gd name="T11" fmla="*/ 1 h 12"/>
                <a:gd name="T12" fmla="*/ 4 w 8"/>
                <a:gd name="T13" fmla="*/ 0 h 12"/>
                <a:gd name="T14" fmla="*/ 8 w 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8" y="0"/>
                  </a:moveTo>
                  <a:lnTo>
                    <a:pt x="8" y="10"/>
                  </a:lnTo>
                  <a:lnTo>
                    <a:pt x="0" y="12"/>
                  </a:lnTo>
                  <a:lnTo>
                    <a:pt x="0" y="9"/>
                  </a:lnTo>
                  <a:lnTo>
                    <a:pt x="0" y="5"/>
                  </a:lnTo>
                  <a:lnTo>
                    <a:pt x="0" y="1"/>
                  </a:lnTo>
                  <a:lnTo>
                    <a:pt x="4" y="0"/>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 name="Freeform 580"/>
            <p:cNvSpPr>
              <a:spLocks/>
            </p:cNvSpPr>
            <p:nvPr/>
          </p:nvSpPr>
          <p:spPr bwMode="auto">
            <a:xfrm>
              <a:off x="2384" y="2182"/>
              <a:ext cx="8" cy="7"/>
            </a:xfrm>
            <a:custGeom>
              <a:avLst/>
              <a:gdLst>
                <a:gd name="T0" fmla="*/ 9 w 16"/>
                <a:gd name="T1" fmla="*/ 0 h 15"/>
                <a:gd name="T2" fmla="*/ 11 w 16"/>
                <a:gd name="T3" fmla="*/ 2 h 15"/>
                <a:gd name="T4" fmla="*/ 13 w 16"/>
                <a:gd name="T5" fmla="*/ 4 h 15"/>
                <a:gd name="T6" fmla="*/ 15 w 16"/>
                <a:gd name="T7" fmla="*/ 6 h 15"/>
                <a:gd name="T8" fmla="*/ 16 w 16"/>
                <a:gd name="T9" fmla="*/ 11 h 15"/>
                <a:gd name="T10" fmla="*/ 11 w 16"/>
                <a:gd name="T11" fmla="*/ 15 h 15"/>
                <a:gd name="T12" fmla="*/ 6 w 16"/>
                <a:gd name="T13" fmla="*/ 15 h 15"/>
                <a:gd name="T14" fmla="*/ 2 w 16"/>
                <a:gd name="T15" fmla="*/ 15 h 15"/>
                <a:gd name="T16" fmla="*/ 0 w 16"/>
                <a:gd name="T17" fmla="*/ 13 h 15"/>
                <a:gd name="T18" fmla="*/ 0 w 16"/>
                <a:gd name="T19" fmla="*/ 13 h 15"/>
                <a:gd name="T20" fmla="*/ 0 w 16"/>
                <a:gd name="T21" fmla="*/ 9 h 15"/>
                <a:gd name="T22" fmla="*/ 0 w 16"/>
                <a:gd name="T23" fmla="*/ 7 h 15"/>
                <a:gd name="T24" fmla="*/ 2 w 16"/>
                <a:gd name="T25" fmla="*/ 6 h 15"/>
                <a:gd name="T26" fmla="*/ 4 w 16"/>
                <a:gd name="T27" fmla="*/ 4 h 15"/>
                <a:gd name="T28" fmla="*/ 6 w 16"/>
                <a:gd name="T29" fmla="*/ 2 h 15"/>
                <a:gd name="T30" fmla="*/ 9 w 16"/>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5">
                  <a:moveTo>
                    <a:pt x="9" y="0"/>
                  </a:moveTo>
                  <a:lnTo>
                    <a:pt x="11" y="2"/>
                  </a:lnTo>
                  <a:lnTo>
                    <a:pt x="13" y="4"/>
                  </a:lnTo>
                  <a:lnTo>
                    <a:pt x="15" y="6"/>
                  </a:lnTo>
                  <a:lnTo>
                    <a:pt x="16" y="11"/>
                  </a:lnTo>
                  <a:lnTo>
                    <a:pt x="11" y="15"/>
                  </a:lnTo>
                  <a:lnTo>
                    <a:pt x="6" y="15"/>
                  </a:lnTo>
                  <a:lnTo>
                    <a:pt x="2" y="15"/>
                  </a:lnTo>
                  <a:lnTo>
                    <a:pt x="0" y="13"/>
                  </a:lnTo>
                  <a:lnTo>
                    <a:pt x="0" y="13"/>
                  </a:lnTo>
                  <a:lnTo>
                    <a:pt x="0" y="9"/>
                  </a:lnTo>
                  <a:lnTo>
                    <a:pt x="0" y="7"/>
                  </a:lnTo>
                  <a:lnTo>
                    <a:pt x="2" y="6"/>
                  </a:lnTo>
                  <a:lnTo>
                    <a:pt x="4" y="4"/>
                  </a:lnTo>
                  <a:lnTo>
                    <a:pt x="6"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 name="Freeform 581"/>
            <p:cNvSpPr>
              <a:spLocks/>
            </p:cNvSpPr>
            <p:nvPr/>
          </p:nvSpPr>
          <p:spPr bwMode="auto">
            <a:xfrm>
              <a:off x="2380" y="2229"/>
              <a:ext cx="19" cy="13"/>
            </a:xfrm>
            <a:custGeom>
              <a:avLst/>
              <a:gdLst>
                <a:gd name="T0" fmla="*/ 23 w 38"/>
                <a:gd name="T1" fmla="*/ 0 h 25"/>
                <a:gd name="T2" fmla="*/ 27 w 38"/>
                <a:gd name="T3" fmla="*/ 0 h 25"/>
                <a:gd name="T4" fmla="*/ 32 w 38"/>
                <a:gd name="T5" fmla="*/ 2 h 25"/>
                <a:gd name="T6" fmla="*/ 34 w 38"/>
                <a:gd name="T7" fmla="*/ 4 h 25"/>
                <a:gd name="T8" fmla="*/ 36 w 38"/>
                <a:gd name="T9" fmla="*/ 7 h 25"/>
                <a:gd name="T10" fmla="*/ 38 w 38"/>
                <a:gd name="T11" fmla="*/ 13 h 25"/>
                <a:gd name="T12" fmla="*/ 36 w 38"/>
                <a:gd name="T13" fmla="*/ 20 h 25"/>
                <a:gd name="T14" fmla="*/ 29 w 38"/>
                <a:gd name="T15" fmla="*/ 22 h 25"/>
                <a:gd name="T16" fmla="*/ 27 w 38"/>
                <a:gd name="T17" fmla="*/ 18 h 25"/>
                <a:gd name="T18" fmla="*/ 23 w 38"/>
                <a:gd name="T19" fmla="*/ 16 h 25"/>
                <a:gd name="T20" fmla="*/ 22 w 38"/>
                <a:gd name="T21" fmla="*/ 14 h 25"/>
                <a:gd name="T22" fmla="*/ 18 w 38"/>
                <a:gd name="T23" fmla="*/ 14 h 25"/>
                <a:gd name="T24" fmla="*/ 14 w 38"/>
                <a:gd name="T25" fmla="*/ 16 h 25"/>
                <a:gd name="T26" fmla="*/ 13 w 38"/>
                <a:gd name="T27" fmla="*/ 20 h 25"/>
                <a:gd name="T28" fmla="*/ 11 w 38"/>
                <a:gd name="T29" fmla="*/ 25 h 25"/>
                <a:gd name="T30" fmla="*/ 5 w 38"/>
                <a:gd name="T31" fmla="*/ 23 h 25"/>
                <a:gd name="T32" fmla="*/ 2 w 38"/>
                <a:gd name="T33" fmla="*/ 22 h 25"/>
                <a:gd name="T34" fmla="*/ 0 w 38"/>
                <a:gd name="T35" fmla="*/ 18 h 25"/>
                <a:gd name="T36" fmla="*/ 0 w 38"/>
                <a:gd name="T37" fmla="*/ 16 h 25"/>
                <a:gd name="T38" fmla="*/ 2 w 38"/>
                <a:gd name="T39" fmla="*/ 13 h 25"/>
                <a:gd name="T40" fmla="*/ 4 w 38"/>
                <a:gd name="T41" fmla="*/ 9 h 25"/>
                <a:gd name="T42" fmla="*/ 7 w 38"/>
                <a:gd name="T43" fmla="*/ 7 h 25"/>
                <a:gd name="T44" fmla="*/ 11 w 38"/>
                <a:gd name="T45" fmla="*/ 4 h 25"/>
                <a:gd name="T46" fmla="*/ 14 w 38"/>
                <a:gd name="T47" fmla="*/ 2 h 25"/>
                <a:gd name="T48" fmla="*/ 20 w 38"/>
                <a:gd name="T49" fmla="*/ 0 h 25"/>
                <a:gd name="T50" fmla="*/ 23 w 38"/>
                <a:gd name="T5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25">
                  <a:moveTo>
                    <a:pt x="23" y="0"/>
                  </a:moveTo>
                  <a:lnTo>
                    <a:pt x="27" y="0"/>
                  </a:lnTo>
                  <a:lnTo>
                    <a:pt x="32" y="2"/>
                  </a:lnTo>
                  <a:lnTo>
                    <a:pt x="34" y="4"/>
                  </a:lnTo>
                  <a:lnTo>
                    <a:pt x="36" y="7"/>
                  </a:lnTo>
                  <a:lnTo>
                    <a:pt x="38" y="13"/>
                  </a:lnTo>
                  <a:lnTo>
                    <a:pt x="36" y="20"/>
                  </a:lnTo>
                  <a:lnTo>
                    <a:pt x="29" y="22"/>
                  </a:lnTo>
                  <a:lnTo>
                    <a:pt x="27" y="18"/>
                  </a:lnTo>
                  <a:lnTo>
                    <a:pt x="23" y="16"/>
                  </a:lnTo>
                  <a:lnTo>
                    <a:pt x="22" y="14"/>
                  </a:lnTo>
                  <a:lnTo>
                    <a:pt x="18" y="14"/>
                  </a:lnTo>
                  <a:lnTo>
                    <a:pt x="14" y="16"/>
                  </a:lnTo>
                  <a:lnTo>
                    <a:pt x="13" y="20"/>
                  </a:lnTo>
                  <a:lnTo>
                    <a:pt x="11" y="25"/>
                  </a:lnTo>
                  <a:lnTo>
                    <a:pt x="5" y="23"/>
                  </a:lnTo>
                  <a:lnTo>
                    <a:pt x="2" y="22"/>
                  </a:lnTo>
                  <a:lnTo>
                    <a:pt x="0" y="18"/>
                  </a:lnTo>
                  <a:lnTo>
                    <a:pt x="0" y="16"/>
                  </a:lnTo>
                  <a:lnTo>
                    <a:pt x="2" y="13"/>
                  </a:lnTo>
                  <a:lnTo>
                    <a:pt x="4" y="9"/>
                  </a:lnTo>
                  <a:lnTo>
                    <a:pt x="7" y="7"/>
                  </a:lnTo>
                  <a:lnTo>
                    <a:pt x="11" y="4"/>
                  </a:lnTo>
                  <a:lnTo>
                    <a:pt x="14" y="2"/>
                  </a:lnTo>
                  <a:lnTo>
                    <a:pt x="20"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 name="Freeform 582"/>
            <p:cNvSpPr>
              <a:spLocks/>
            </p:cNvSpPr>
            <p:nvPr/>
          </p:nvSpPr>
          <p:spPr bwMode="auto">
            <a:xfrm>
              <a:off x="2365" y="2040"/>
              <a:ext cx="3" cy="5"/>
            </a:xfrm>
            <a:custGeom>
              <a:avLst/>
              <a:gdLst>
                <a:gd name="T0" fmla="*/ 7 w 7"/>
                <a:gd name="T1" fmla="*/ 0 h 11"/>
                <a:gd name="T2" fmla="*/ 7 w 7"/>
                <a:gd name="T3" fmla="*/ 4 h 11"/>
                <a:gd name="T4" fmla="*/ 7 w 7"/>
                <a:gd name="T5" fmla="*/ 7 h 11"/>
                <a:gd name="T6" fmla="*/ 6 w 7"/>
                <a:gd name="T7" fmla="*/ 9 h 11"/>
                <a:gd name="T8" fmla="*/ 4 w 7"/>
                <a:gd name="T9" fmla="*/ 11 h 11"/>
                <a:gd name="T10" fmla="*/ 0 w 7"/>
                <a:gd name="T11" fmla="*/ 11 h 11"/>
                <a:gd name="T12" fmla="*/ 0 w 7"/>
                <a:gd name="T13" fmla="*/ 7 h 11"/>
                <a:gd name="T14" fmla="*/ 0 w 7"/>
                <a:gd name="T15" fmla="*/ 6 h 11"/>
                <a:gd name="T16" fmla="*/ 0 w 7"/>
                <a:gd name="T17" fmla="*/ 2 h 11"/>
                <a:gd name="T18" fmla="*/ 4 w 7"/>
                <a:gd name="T19" fmla="*/ 0 h 11"/>
                <a:gd name="T20" fmla="*/ 7 w 7"/>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1">
                  <a:moveTo>
                    <a:pt x="7" y="0"/>
                  </a:moveTo>
                  <a:lnTo>
                    <a:pt x="7" y="4"/>
                  </a:lnTo>
                  <a:lnTo>
                    <a:pt x="7" y="7"/>
                  </a:lnTo>
                  <a:lnTo>
                    <a:pt x="6" y="9"/>
                  </a:lnTo>
                  <a:lnTo>
                    <a:pt x="4" y="11"/>
                  </a:lnTo>
                  <a:lnTo>
                    <a:pt x="0" y="11"/>
                  </a:lnTo>
                  <a:lnTo>
                    <a:pt x="0" y="7"/>
                  </a:lnTo>
                  <a:lnTo>
                    <a:pt x="0" y="6"/>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 name="Freeform 583"/>
            <p:cNvSpPr>
              <a:spLocks/>
            </p:cNvSpPr>
            <p:nvPr/>
          </p:nvSpPr>
          <p:spPr bwMode="auto">
            <a:xfrm>
              <a:off x="2392" y="2240"/>
              <a:ext cx="2" cy="5"/>
            </a:xfrm>
            <a:custGeom>
              <a:avLst/>
              <a:gdLst>
                <a:gd name="T0" fmla="*/ 6 w 6"/>
                <a:gd name="T1" fmla="*/ 0 h 10"/>
                <a:gd name="T2" fmla="*/ 6 w 6"/>
                <a:gd name="T3" fmla="*/ 10 h 10"/>
                <a:gd name="T4" fmla="*/ 4 w 6"/>
                <a:gd name="T5" fmla="*/ 10 h 10"/>
                <a:gd name="T6" fmla="*/ 2 w 6"/>
                <a:gd name="T7" fmla="*/ 9 h 10"/>
                <a:gd name="T8" fmla="*/ 0 w 6"/>
                <a:gd name="T9" fmla="*/ 7 h 10"/>
                <a:gd name="T10" fmla="*/ 0 w 6"/>
                <a:gd name="T11" fmla="*/ 5 h 10"/>
                <a:gd name="T12" fmla="*/ 2 w 6"/>
                <a:gd name="T13" fmla="*/ 1 h 10"/>
                <a:gd name="T14" fmla="*/ 6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6" y="0"/>
                  </a:moveTo>
                  <a:lnTo>
                    <a:pt x="6" y="10"/>
                  </a:lnTo>
                  <a:lnTo>
                    <a:pt x="4" y="10"/>
                  </a:lnTo>
                  <a:lnTo>
                    <a:pt x="2" y="9"/>
                  </a:lnTo>
                  <a:lnTo>
                    <a:pt x="0" y="7"/>
                  </a:lnTo>
                  <a:lnTo>
                    <a:pt x="0" y="5"/>
                  </a:lnTo>
                  <a:lnTo>
                    <a:pt x="2" y="1"/>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 name="Freeform 584"/>
            <p:cNvSpPr>
              <a:spLocks/>
            </p:cNvSpPr>
            <p:nvPr/>
          </p:nvSpPr>
          <p:spPr bwMode="auto">
            <a:xfrm>
              <a:off x="2403" y="2344"/>
              <a:ext cx="3" cy="2"/>
            </a:xfrm>
            <a:custGeom>
              <a:avLst/>
              <a:gdLst>
                <a:gd name="T0" fmla="*/ 2 w 5"/>
                <a:gd name="T1" fmla="*/ 0 h 6"/>
                <a:gd name="T2" fmla="*/ 5 w 5"/>
                <a:gd name="T3" fmla="*/ 0 h 6"/>
                <a:gd name="T4" fmla="*/ 5 w 5"/>
                <a:gd name="T5" fmla="*/ 2 h 6"/>
                <a:gd name="T6" fmla="*/ 5 w 5"/>
                <a:gd name="T7" fmla="*/ 4 h 6"/>
                <a:gd name="T8" fmla="*/ 5 w 5"/>
                <a:gd name="T9" fmla="*/ 6 h 6"/>
                <a:gd name="T10" fmla="*/ 3 w 5"/>
                <a:gd name="T11" fmla="*/ 6 h 6"/>
                <a:gd name="T12" fmla="*/ 2 w 5"/>
                <a:gd name="T13" fmla="*/ 4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5" y="0"/>
                  </a:lnTo>
                  <a:lnTo>
                    <a:pt x="5" y="2"/>
                  </a:lnTo>
                  <a:lnTo>
                    <a:pt x="5" y="4"/>
                  </a:lnTo>
                  <a:lnTo>
                    <a:pt x="5" y="6"/>
                  </a:lnTo>
                  <a:lnTo>
                    <a:pt x="3" y="6"/>
                  </a:lnTo>
                  <a:lnTo>
                    <a:pt x="2" y="4"/>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 name="Freeform 585"/>
            <p:cNvSpPr>
              <a:spLocks/>
            </p:cNvSpPr>
            <p:nvPr/>
          </p:nvSpPr>
          <p:spPr bwMode="auto">
            <a:xfrm>
              <a:off x="2362" y="2045"/>
              <a:ext cx="3" cy="5"/>
            </a:xfrm>
            <a:custGeom>
              <a:avLst/>
              <a:gdLst>
                <a:gd name="T0" fmla="*/ 5 w 5"/>
                <a:gd name="T1" fmla="*/ 0 h 9"/>
                <a:gd name="T2" fmla="*/ 5 w 5"/>
                <a:gd name="T3" fmla="*/ 5 h 9"/>
                <a:gd name="T4" fmla="*/ 3 w 5"/>
                <a:gd name="T5" fmla="*/ 7 h 9"/>
                <a:gd name="T6" fmla="*/ 3 w 5"/>
                <a:gd name="T7" fmla="*/ 9 h 9"/>
                <a:gd name="T8" fmla="*/ 2 w 5"/>
                <a:gd name="T9" fmla="*/ 9 h 9"/>
                <a:gd name="T10" fmla="*/ 0 w 5"/>
                <a:gd name="T11" fmla="*/ 7 h 9"/>
                <a:gd name="T12" fmla="*/ 0 w 5"/>
                <a:gd name="T13" fmla="*/ 5 h 9"/>
                <a:gd name="T14" fmla="*/ 2 w 5"/>
                <a:gd name="T15" fmla="*/ 4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5"/>
                  </a:lnTo>
                  <a:lnTo>
                    <a:pt x="3" y="7"/>
                  </a:lnTo>
                  <a:lnTo>
                    <a:pt x="3" y="9"/>
                  </a:lnTo>
                  <a:lnTo>
                    <a:pt x="2" y="9"/>
                  </a:lnTo>
                  <a:lnTo>
                    <a:pt x="0" y="7"/>
                  </a:lnTo>
                  <a:lnTo>
                    <a:pt x="0" y="5"/>
                  </a:lnTo>
                  <a:lnTo>
                    <a:pt x="2" y="4"/>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2" name="Freeform 586"/>
            <p:cNvSpPr>
              <a:spLocks/>
            </p:cNvSpPr>
            <p:nvPr/>
          </p:nvSpPr>
          <p:spPr bwMode="auto">
            <a:xfrm>
              <a:off x="2384" y="2254"/>
              <a:ext cx="8" cy="13"/>
            </a:xfrm>
            <a:custGeom>
              <a:avLst/>
              <a:gdLst>
                <a:gd name="T0" fmla="*/ 11 w 14"/>
                <a:gd name="T1" fmla="*/ 0 h 25"/>
                <a:gd name="T2" fmla="*/ 13 w 14"/>
                <a:gd name="T3" fmla="*/ 0 h 25"/>
                <a:gd name="T4" fmla="*/ 14 w 14"/>
                <a:gd name="T5" fmla="*/ 1 h 25"/>
                <a:gd name="T6" fmla="*/ 14 w 14"/>
                <a:gd name="T7" fmla="*/ 3 h 25"/>
                <a:gd name="T8" fmla="*/ 14 w 14"/>
                <a:gd name="T9" fmla="*/ 7 h 25"/>
                <a:gd name="T10" fmla="*/ 14 w 14"/>
                <a:gd name="T11" fmla="*/ 12 h 25"/>
                <a:gd name="T12" fmla="*/ 13 w 14"/>
                <a:gd name="T13" fmla="*/ 18 h 25"/>
                <a:gd name="T14" fmla="*/ 9 w 14"/>
                <a:gd name="T15" fmla="*/ 25 h 25"/>
                <a:gd name="T16" fmla="*/ 4 w 14"/>
                <a:gd name="T17" fmla="*/ 21 h 25"/>
                <a:gd name="T18" fmla="*/ 2 w 14"/>
                <a:gd name="T19" fmla="*/ 18 h 25"/>
                <a:gd name="T20" fmla="*/ 0 w 14"/>
                <a:gd name="T21" fmla="*/ 16 h 25"/>
                <a:gd name="T22" fmla="*/ 0 w 14"/>
                <a:gd name="T23" fmla="*/ 12 h 25"/>
                <a:gd name="T24" fmla="*/ 0 w 14"/>
                <a:gd name="T25" fmla="*/ 9 h 25"/>
                <a:gd name="T26" fmla="*/ 2 w 14"/>
                <a:gd name="T27" fmla="*/ 5 h 25"/>
                <a:gd name="T28" fmla="*/ 4 w 14"/>
                <a:gd name="T29" fmla="*/ 3 h 25"/>
                <a:gd name="T30" fmla="*/ 5 w 14"/>
                <a:gd name="T31" fmla="*/ 1 h 25"/>
                <a:gd name="T32" fmla="*/ 7 w 14"/>
                <a:gd name="T33" fmla="*/ 0 h 25"/>
                <a:gd name="T34" fmla="*/ 11 w 14"/>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5">
                  <a:moveTo>
                    <a:pt x="11" y="0"/>
                  </a:moveTo>
                  <a:lnTo>
                    <a:pt x="13" y="0"/>
                  </a:lnTo>
                  <a:lnTo>
                    <a:pt x="14" y="1"/>
                  </a:lnTo>
                  <a:lnTo>
                    <a:pt x="14" y="3"/>
                  </a:lnTo>
                  <a:lnTo>
                    <a:pt x="14" y="7"/>
                  </a:lnTo>
                  <a:lnTo>
                    <a:pt x="14" y="12"/>
                  </a:lnTo>
                  <a:lnTo>
                    <a:pt x="13" y="18"/>
                  </a:lnTo>
                  <a:lnTo>
                    <a:pt x="9" y="25"/>
                  </a:lnTo>
                  <a:lnTo>
                    <a:pt x="4" y="21"/>
                  </a:lnTo>
                  <a:lnTo>
                    <a:pt x="2" y="18"/>
                  </a:lnTo>
                  <a:lnTo>
                    <a:pt x="0" y="16"/>
                  </a:lnTo>
                  <a:lnTo>
                    <a:pt x="0" y="12"/>
                  </a:lnTo>
                  <a:lnTo>
                    <a:pt x="0" y="9"/>
                  </a:lnTo>
                  <a:lnTo>
                    <a:pt x="2" y="5"/>
                  </a:lnTo>
                  <a:lnTo>
                    <a:pt x="4" y="3"/>
                  </a:lnTo>
                  <a:lnTo>
                    <a:pt x="5" y="1"/>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3" name="Freeform 587"/>
            <p:cNvSpPr>
              <a:spLocks/>
            </p:cNvSpPr>
            <p:nvPr/>
          </p:nvSpPr>
          <p:spPr bwMode="auto">
            <a:xfrm>
              <a:off x="2400" y="2341"/>
              <a:ext cx="3" cy="3"/>
            </a:xfrm>
            <a:custGeom>
              <a:avLst/>
              <a:gdLst>
                <a:gd name="T0" fmla="*/ 1 w 7"/>
                <a:gd name="T1" fmla="*/ 0 h 5"/>
                <a:gd name="T2" fmla="*/ 3 w 7"/>
                <a:gd name="T3" fmla="*/ 2 h 5"/>
                <a:gd name="T4" fmla="*/ 7 w 7"/>
                <a:gd name="T5" fmla="*/ 5 h 5"/>
                <a:gd name="T6" fmla="*/ 3 w 7"/>
                <a:gd name="T7" fmla="*/ 5 h 5"/>
                <a:gd name="T8" fmla="*/ 1 w 7"/>
                <a:gd name="T9" fmla="*/ 5 h 5"/>
                <a:gd name="T10" fmla="*/ 0 w 7"/>
                <a:gd name="T11" fmla="*/ 3 h 5"/>
                <a:gd name="T12" fmla="*/ 0 w 7"/>
                <a:gd name="T13" fmla="*/ 2 h 5"/>
                <a:gd name="T14" fmla="*/ 1 w 7"/>
                <a:gd name="T15" fmla="*/ 0 h 5"/>
                <a:gd name="T16" fmla="*/ 1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1" y="0"/>
                  </a:moveTo>
                  <a:lnTo>
                    <a:pt x="3" y="2"/>
                  </a:lnTo>
                  <a:lnTo>
                    <a:pt x="7" y="5"/>
                  </a:lnTo>
                  <a:lnTo>
                    <a:pt x="3" y="5"/>
                  </a:lnTo>
                  <a:lnTo>
                    <a:pt x="1" y="5"/>
                  </a:lnTo>
                  <a:lnTo>
                    <a:pt x="0" y="3"/>
                  </a:lnTo>
                  <a:lnTo>
                    <a:pt x="0"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4" name="Freeform 588"/>
            <p:cNvSpPr>
              <a:spLocks/>
            </p:cNvSpPr>
            <p:nvPr/>
          </p:nvSpPr>
          <p:spPr bwMode="auto">
            <a:xfrm>
              <a:off x="2360" y="2069"/>
              <a:ext cx="4" cy="3"/>
            </a:xfrm>
            <a:custGeom>
              <a:avLst/>
              <a:gdLst>
                <a:gd name="T0" fmla="*/ 2 w 7"/>
                <a:gd name="T1" fmla="*/ 0 h 5"/>
                <a:gd name="T2" fmla="*/ 4 w 7"/>
                <a:gd name="T3" fmla="*/ 1 h 5"/>
                <a:gd name="T4" fmla="*/ 7 w 7"/>
                <a:gd name="T5" fmla="*/ 5 h 5"/>
                <a:gd name="T6" fmla="*/ 4 w 7"/>
                <a:gd name="T7" fmla="*/ 5 h 5"/>
                <a:gd name="T8" fmla="*/ 2 w 7"/>
                <a:gd name="T9" fmla="*/ 3 h 5"/>
                <a:gd name="T10" fmla="*/ 0 w 7"/>
                <a:gd name="T11" fmla="*/ 3 h 5"/>
                <a:gd name="T12" fmla="*/ 0 w 7"/>
                <a:gd name="T13" fmla="*/ 1 h 5"/>
                <a:gd name="T14" fmla="*/ 2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4" y="1"/>
                  </a:lnTo>
                  <a:lnTo>
                    <a:pt x="7" y="5"/>
                  </a:lnTo>
                  <a:lnTo>
                    <a:pt x="4" y="5"/>
                  </a:lnTo>
                  <a:lnTo>
                    <a:pt x="2" y="3"/>
                  </a:lnTo>
                  <a:lnTo>
                    <a:pt x="0" y="3"/>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5" name="Freeform 589"/>
            <p:cNvSpPr>
              <a:spLocks/>
            </p:cNvSpPr>
            <p:nvPr/>
          </p:nvSpPr>
          <p:spPr bwMode="auto">
            <a:xfrm>
              <a:off x="2389" y="2295"/>
              <a:ext cx="2" cy="3"/>
            </a:xfrm>
            <a:custGeom>
              <a:avLst/>
              <a:gdLst>
                <a:gd name="T0" fmla="*/ 4 w 4"/>
                <a:gd name="T1" fmla="*/ 0 h 7"/>
                <a:gd name="T2" fmla="*/ 4 w 4"/>
                <a:gd name="T3" fmla="*/ 2 h 7"/>
                <a:gd name="T4" fmla="*/ 4 w 4"/>
                <a:gd name="T5" fmla="*/ 2 h 7"/>
                <a:gd name="T6" fmla="*/ 2 w 4"/>
                <a:gd name="T7" fmla="*/ 5 h 7"/>
                <a:gd name="T8" fmla="*/ 0 w 4"/>
                <a:gd name="T9" fmla="*/ 7 h 7"/>
                <a:gd name="T10" fmla="*/ 0 w 4"/>
                <a:gd name="T11" fmla="*/ 3 h 7"/>
                <a:gd name="T12" fmla="*/ 0 w 4"/>
                <a:gd name="T13" fmla="*/ 2 h 7"/>
                <a:gd name="T14" fmla="*/ 2 w 4"/>
                <a:gd name="T15" fmla="*/ 0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2"/>
                  </a:lnTo>
                  <a:lnTo>
                    <a:pt x="4" y="2"/>
                  </a:lnTo>
                  <a:lnTo>
                    <a:pt x="2"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6" name="Freeform 590"/>
            <p:cNvSpPr>
              <a:spLocks/>
            </p:cNvSpPr>
            <p:nvPr/>
          </p:nvSpPr>
          <p:spPr bwMode="auto">
            <a:xfrm>
              <a:off x="2352" y="2084"/>
              <a:ext cx="10" cy="4"/>
            </a:xfrm>
            <a:custGeom>
              <a:avLst/>
              <a:gdLst>
                <a:gd name="T0" fmla="*/ 9 w 20"/>
                <a:gd name="T1" fmla="*/ 0 h 9"/>
                <a:gd name="T2" fmla="*/ 14 w 20"/>
                <a:gd name="T3" fmla="*/ 1 h 9"/>
                <a:gd name="T4" fmla="*/ 18 w 20"/>
                <a:gd name="T5" fmla="*/ 1 h 9"/>
                <a:gd name="T6" fmla="*/ 20 w 20"/>
                <a:gd name="T7" fmla="*/ 3 h 9"/>
                <a:gd name="T8" fmla="*/ 18 w 20"/>
                <a:gd name="T9" fmla="*/ 5 h 9"/>
                <a:gd name="T10" fmla="*/ 18 w 20"/>
                <a:gd name="T11" fmla="*/ 7 h 9"/>
                <a:gd name="T12" fmla="*/ 14 w 20"/>
                <a:gd name="T13" fmla="*/ 7 h 9"/>
                <a:gd name="T14" fmla="*/ 11 w 20"/>
                <a:gd name="T15" fmla="*/ 9 h 9"/>
                <a:gd name="T16" fmla="*/ 9 w 20"/>
                <a:gd name="T17" fmla="*/ 9 h 9"/>
                <a:gd name="T18" fmla="*/ 5 w 20"/>
                <a:gd name="T19" fmla="*/ 9 h 9"/>
                <a:gd name="T20" fmla="*/ 2 w 20"/>
                <a:gd name="T21" fmla="*/ 9 h 9"/>
                <a:gd name="T22" fmla="*/ 0 w 20"/>
                <a:gd name="T23" fmla="*/ 9 h 9"/>
                <a:gd name="T24" fmla="*/ 0 w 20"/>
                <a:gd name="T25" fmla="*/ 7 h 9"/>
                <a:gd name="T26" fmla="*/ 2 w 20"/>
                <a:gd name="T27" fmla="*/ 5 h 9"/>
                <a:gd name="T28" fmla="*/ 4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1"/>
                  </a:lnTo>
                  <a:lnTo>
                    <a:pt x="18" y="1"/>
                  </a:lnTo>
                  <a:lnTo>
                    <a:pt x="20" y="3"/>
                  </a:lnTo>
                  <a:lnTo>
                    <a:pt x="18" y="5"/>
                  </a:lnTo>
                  <a:lnTo>
                    <a:pt x="18" y="7"/>
                  </a:lnTo>
                  <a:lnTo>
                    <a:pt x="14" y="7"/>
                  </a:lnTo>
                  <a:lnTo>
                    <a:pt x="11" y="9"/>
                  </a:lnTo>
                  <a:lnTo>
                    <a:pt x="9" y="9"/>
                  </a:lnTo>
                  <a:lnTo>
                    <a:pt x="5" y="9"/>
                  </a:lnTo>
                  <a:lnTo>
                    <a:pt x="2" y="9"/>
                  </a:lnTo>
                  <a:lnTo>
                    <a:pt x="0" y="9"/>
                  </a:lnTo>
                  <a:lnTo>
                    <a:pt x="0" y="7"/>
                  </a:lnTo>
                  <a:lnTo>
                    <a:pt x="2" y="5"/>
                  </a:lnTo>
                  <a:lnTo>
                    <a:pt x="4"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7" name="Freeform 591"/>
            <p:cNvSpPr>
              <a:spLocks/>
            </p:cNvSpPr>
            <p:nvPr/>
          </p:nvSpPr>
          <p:spPr bwMode="auto">
            <a:xfrm>
              <a:off x="2385" y="2298"/>
              <a:ext cx="4" cy="7"/>
            </a:xfrm>
            <a:custGeom>
              <a:avLst/>
              <a:gdLst>
                <a:gd name="T0" fmla="*/ 7 w 7"/>
                <a:gd name="T1" fmla="*/ 0 h 13"/>
                <a:gd name="T2" fmla="*/ 7 w 7"/>
                <a:gd name="T3" fmla="*/ 5 h 13"/>
                <a:gd name="T4" fmla="*/ 7 w 7"/>
                <a:gd name="T5" fmla="*/ 7 h 13"/>
                <a:gd name="T6" fmla="*/ 5 w 7"/>
                <a:gd name="T7" fmla="*/ 11 h 13"/>
                <a:gd name="T8" fmla="*/ 3 w 7"/>
                <a:gd name="T9" fmla="*/ 13 h 13"/>
                <a:gd name="T10" fmla="*/ 0 w 7"/>
                <a:gd name="T11" fmla="*/ 13 h 13"/>
                <a:gd name="T12" fmla="*/ 0 w 7"/>
                <a:gd name="T13" fmla="*/ 9 h 13"/>
                <a:gd name="T14" fmla="*/ 0 w 7"/>
                <a:gd name="T15" fmla="*/ 5 h 13"/>
                <a:gd name="T16" fmla="*/ 2 w 7"/>
                <a:gd name="T17" fmla="*/ 4 h 13"/>
                <a:gd name="T18" fmla="*/ 3 w 7"/>
                <a:gd name="T19" fmla="*/ 2 h 13"/>
                <a:gd name="T20" fmla="*/ 7 w 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3">
                  <a:moveTo>
                    <a:pt x="7" y="0"/>
                  </a:moveTo>
                  <a:lnTo>
                    <a:pt x="7" y="5"/>
                  </a:lnTo>
                  <a:lnTo>
                    <a:pt x="7" y="7"/>
                  </a:lnTo>
                  <a:lnTo>
                    <a:pt x="5" y="11"/>
                  </a:lnTo>
                  <a:lnTo>
                    <a:pt x="3" y="13"/>
                  </a:lnTo>
                  <a:lnTo>
                    <a:pt x="0" y="13"/>
                  </a:lnTo>
                  <a:lnTo>
                    <a:pt x="0" y="9"/>
                  </a:lnTo>
                  <a:lnTo>
                    <a:pt x="0" y="5"/>
                  </a:lnTo>
                  <a:lnTo>
                    <a:pt x="2" y="4"/>
                  </a:lnTo>
                  <a:lnTo>
                    <a:pt x="3"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8" name="Freeform 592"/>
            <p:cNvSpPr>
              <a:spLocks/>
            </p:cNvSpPr>
            <p:nvPr/>
          </p:nvSpPr>
          <p:spPr bwMode="auto">
            <a:xfrm>
              <a:off x="2381" y="2289"/>
              <a:ext cx="3" cy="4"/>
            </a:xfrm>
            <a:custGeom>
              <a:avLst/>
              <a:gdLst>
                <a:gd name="T0" fmla="*/ 5 w 5"/>
                <a:gd name="T1" fmla="*/ 0 h 7"/>
                <a:gd name="T2" fmla="*/ 5 w 5"/>
                <a:gd name="T3" fmla="*/ 3 h 7"/>
                <a:gd name="T4" fmla="*/ 3 w 5"/>
                <a:gd name="T5" fmla="*/ 5 h 7"/>
                <a:gd name="T6" fmla="*/ 2 w 5"/>
                <a:gd name="T7" fmla="*/ 7 h 7"/>
                <a:gd name="T8" fmla="*/ 2 w 5"/>
                <a:gd name="T9" fmla="*/ 7 h 7"/>
                <a:gd name="T10" fmla="*/ 0 w 5"/>
                <a:gd name="T11" fmla="*/ 7 h 7"/>
                <a:gd name="T12" fmla="*/ 0 w 5"/>
                <a:gd name="T13" fmla="*/ 5 h 7"/>
                <a:gd name="T14" fmla="*/ 2 w 5"/>
                <a:gd name="T15" fmla="*/ 3 h 7"/>
                <a:gd name="T16" fmla="*/ 5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0"/>
                  </a:moveTo>
                  <a:lnTo>
                    <a:pt x="5" y="3"/>
                  </a:lnTo>
                  <a:lnTo>
                    <a:pt x="3" y="5"/>
                  </a:lnTo>
                  <a:lnTo>
                    <a:pt x="2" y="7"/>
                  </a:lnTo>
                  <a:lnTo>
                    <a:pt x="2" y="7"/>
                  </a:lnTo>
                  <a:lnTo>
                    <a:pt x="0"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9" name="Freeform 593"/>
            <p:cNvSpPr>
              <a:spLocks/>
            </p:cNvSpPr>
            <p:nvPr/>
          </p:nvSpPr>
          <p:spPr bwMode="auto">
            <a:xfrm>
              <a:off x="2372" y="2302"/>
              <a:ext cx="3" cy="3"/>
            </a:xfrm>
            <a:custGeom>
              <a:avLst/>
              <a:gdLst>
                <a:gd name="T0" fmla="*/ 3 w 7"/>
                <a:gd name="T1" fmla="*/ 0 h 6"/>
                <a:gd name="T2" fmla="*/ 5 w 7"/>
                <a:gd name="T3" fmla="*/ 0 h 6"/>
                <a:gd name="T4" fmla="*/ 7 w 7"/>
                <a:gd name="T5" fmla="*/ 2 h 6"/>
                <a:gd name="T6" fmla="*/ 7 w 7"/>
                <a:gd name="T7" fmla="*/ 4 h 6"/>
                <a:gd name="T8" fmla="*/ 5 w 7"/>
                <a:gd name="T9" fmla="*/ 6 h 6"/>
                <a:gd name="T10" fmla="*/ 3 w 7"/>
                <a:gd name="T11" fmla="*/ 6 h 6"/>
                <a:gd name="T12" fmla="*/ 1 w 7"/>
                <a:gd name="T13" fmla="*/ 4 h 6"/>
                <a:gd name="T14" fmla="*/ 0 w 7"/>
                <a:gd name="T15" fmla="*/ 0 h 6"/>
                <a:gd name="T16" fmla="*/ 3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0"/>
                  </a:moveTo>
                  <a:lnTo>
                    <a:pt x="5" y="0"/>
                  </a:lnTo>
                  <a:lnTo>
                    <a:pt x="7" y="2"/>
                  </a:lnTo>
                  <a:lnTo>
                    <a:pt x="7" y="4"/>
                  </a:lnTo>
                  <a:lnTo>
                    <a:pt x="5" y="6"/>
                  </a:lnTo>
                  <a:lnTo>
                    <a:pt x="3" y="6"/>
                  </a:lnTo>
                  <a:lnTo>
                    <a:pt x="1"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0" name="Freeform 594"/>
            <p:cNvSpPr>
              <a:spLocks/>
            </p:cNvSpPr>
            <p:nvPr/>
          </p:nvSpPr>
          <p:spPr bwMode="auto">
            <a:xfrm>
              <a:off x="2367" y="2299"/>
              <a:ext cx="5" cy="4"/>
            </a:xfrm>
            <a:custGeom>
              <a:avLst/>
              <a:gdLst>
                <a:gd name="T0" fmla="*/ 5 w 9"/>
                <a:gd name="T1" fmla="*/ 0 h 7"/>
                <a:gd name="T2" fmla="*/ 7 w 9"/>
                <a:gd name="T3" fmla="*/ 2 h 7"/>
                <a:gd name="T4" fmla="*/ 9 w 9"/>
                <a:gd name="T5" fmla="*/ 5 h 7"/>
                <a:gd name="T6" fmla="*/ 0 w 9"/>
                <a:gd name="T7" fmla="*/ 7 h 7"/>
                <a:gd name="T8" fmla="*/ 0 w 9"/>
                <a:gd name="T9" fmla="*/ 3 h 7"/>
                <a:gd name="T10" fmla="*/ 1 w 9"/>
                <a:gd name="T11" fmla="*/ 2 h 7"/>
                <a:gd name="T12" fmla="*/ 3 w 9"/>
                <a:gd name="T13" fmla="*/ 0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lnTo>
                    <a:pt x="7" y="2"/>
                  </a:lnTo>
                  <a:lnTo>
                    <a:pt x="9" y="5"/>
                  </a:lnTo>
                  <a:lnTo>
                    <a:pt x="0" y="7"/>
                  </a:lnTo>
                  <a:lnTo>
                    <a:pt x="0" y="3"/>
                  </a:lnTo>
                  <a:lnTo>
                    <a:pt x="1"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1" name="Freeform 595"/>
            <p:cNvSpPr>
              <a:spLocks/>
            </p:cNvSpPr>
            <p:nvPr/>
          </p:nvSpPr>
          <p:spPr bwMode="auto">
            <a:xfrm>
              <a:off x="2366" y="2303"/>
              <a:ext cx="2" cy="4"/>
            </a:xfrm>
            <a:custGeom>
              <a:avLst/>
              <a:gdLst>
                <a:gd name="T0" fmla="*/ 4 w 5"/>
                <a:gd name="T1" fmla="*/ 0 h 7"/>
                <a:gd name="T2" fmla="*/ 5 w 5"/>
                <a:gd name="T3" fmla="*/ 4 h 7"/>
                <a:gd name="T4" fmla="*/ 4 w 5"/>
                <a:gd name="T5" fmla="*/ 7 h 7"/>
                <a:gd name="T6" fmla="*/ 2 w 5"/>
                <a:gd name="T7" fmla="*/ 7 h 7"/>
                <a:gd name="T8" fmla="*/ 2 w 5"/>
                <a:gd name="T9" fmla="*/ 7 h 7"/>
                <a:gd name="T10" fmla="*/ 0 w 5"/>
                <a:gd name="T11" fmla="*/ 7 h 7"/>
                <a:gd name="T12" fmla="*/ 0 w 5"/>
                <a:gd name="T13" fmla="*/ 5 h 7"/>
                <a:gd name="T14" fmla="*/ 2 w 5"/>
                <a:gd name="T15" fmla="*/ 4 h 7"/>
                <a:gd name="T16" fmla="*/ 4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0"/>
                  </a:moveTo>
                  <a:lnTo>
                    <a:pt x="5" y="4"/>
                  </a:lnTo>
                  <a:lnTo>
                    <a:pt x="4" y="7"/>
                  </a:lnTo>
                  <a:lnTo>
                    <a:pt x="2" y="7"/>
                  </a:lnTo>
                  <a:lnTo>
                    <a:pt x="2" y="7"/>
                  </a:lnTo>
                  <a:lnTo>
                    <a:pt x="0" y="7"/>
                  </a:lnTo>
                  <a:lnTo>
                    <a:pt x="0" y="5"/>
                  </a:lnTo>
                  <a:lnTo>
                    <a:pt x="2" y="4"/>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sp>
        <p:nvSpPr>
          <p:cNvPr id="26626" name="TextBox 4"/>
          <p:cNvSpPr txBox="1">
            <a:spLocks noChangeArrowheads="1"/>
          </p:cNvSpPr>
          <p:nvPr/>
        </p:nvSpPr>
        <p:spPr bwMode="auto">
          <a:xfrm rot="-5400000">
            <a:off x="8711010" y="6578522"/>
            <a:ext cx="573087" cy="246221"/>
          </a:xfrm>
          <a:prstGeom prst="rect">
            <a:avLst/>
          </a:prstGeom>
          <a:noFill/>
          <a:ln w="9525">
            <a:noFill/>
            <a:miter lim="800000"/>
            <a:headEnd/>
            <a:tailEnd/>
          </a:ln>
        </p:spPr>
        <p:txBody>
          <a:bodyPr>
            <a:spAutoFit/>
          </a:bodyPr>
          <a:lstStyle/>
          <a:p>
            <a:pPr algn="r" eaLnBrk="1" hangingPunct="1"/>
            <a:fld id="{399C1B51-34ED-4268-B747-C32E66477BF8}" type="slidenum">
              <a:rPr lang="en-US" sz="1000">
                <a:solidFill>
                  <a:schemeClr val="bg1"/>
                </a:solidFill>
                <a:latin typeface="Roboto" pitchFamily="2" charset="0"/>
                <a:ea typeface="Roboto" pitchFamily="2" charset="0"/>
                <a:cs typeface="Roboto" pitchFamily="2" charset="0"/>
              </a:rPr>
              <a:pPr algn="r" eaLnBrk="1" hangingPunct="1"/>
              <a:t>58</a:t>
            </a:fld>
            <a:endParaRPr lang="en-US" sz="1000">
              <a:solidFill>
                <a:schemeClr val="bg1"/>
              </a:solidFill>
              <a:latin typeface="Roboto" pitchFamily="2" charset="0"/>
              <a:ea typeface="Roboto" pitchFamily="2" charset="0"/>
              <a:cs typeface="Roboto" pitchFamily="2" charset="0"/>
            </a:endParaRPr>
          </a:p>
        </p:txBody>
      </p:sp>
      <p:sp>
        <p:nvSpPr>
          <p:cNvPr id="8" name="TextBox 7"/>
          <p:cNvSpPr txBox="1"/>
          <p:nvPr/>
        </p:nvSpPr>
        <p:spPr>
          <a:xfrm>
            <a:off x="857224" y="1928802"/>
            <a:ext cx="7573566" cy="781752"/>
          </a:xfrm>
          <a:prstGeom prst="rect">
            <a:avLst/>
          </a:prstGeom>
          <a:noFill/>
        </p:spPr>
        <p:txBody>
          <a:bodyPr>
            <a:spAutoFit/>
          </a:bodyPr>
          <a:lstStyle/>
          <a:p>
            <a:pPr eaLnBrk="1" fontAlgn="auto" hangingPunct="1">
              <a:lnSpc>
                <a:spcPct val="80000"/>
              </a:lnSpc>
              <a:spcBef>
                <a:spcPts val="0"/>
              </a:spcBef>
              <a:spcAft>
                <a:spcPts val="0"/>
              </a:spcAft>
              <a:defRPr/>
            </a:pPr>
            <a:r>
              <a:rPr lang="fa-IR" sz="2800" dirty="0">
                <a:solidFill>
                  <a:schemeClr val="bg1">
                    <a:lumMod val="50000"/>
                  </a:schemeClr>
                </a:solidFill>
                <a:latin typeface="Lato Semibold" panose="020F0702020204030203" pitchFamily="34" charset="0"/>
                <a:cs typeface="B Titr" pitchFamily="2" charset="-78"/>
              </a:rPr>
              <a:t>7-</a:t>
            </a:r>
            <a:r>
              <a:rPr lang="fa-IR" sz="2800" b="1" dirty="0">
                <a:cs typeface="B Titr" pitchFamily="2" charset="-78"/>
              </a:rPr>
              <a:t>توسعه ي آموزش هاي فني و حرفه اي و كاردانش و افزايش اثر بخشي آنها</a:t>
            </a:r>
            <a:endParaRPr lang="en-US" sz="2800" dirty="0">
              <a:solidFill>
                <a:schemeClr val="bg1">
                  <a:lumMod val="50000"/>
                </a:schemeClr>
              </a:solidFill>
              <a:latin typeface="Lato Semibold" panose="020F0702020204030203" pitchFamily="34" charset="0"/>
              <a:cs typeface="B Titr" pitchFamily="2" charset="-78"/>
            </a:endParaRPr>
          </a:p>
        </p:txBody>
      </p:sp>
      <p:sp>
        <p:nvSpPr>
          <p:cNvPr id="261" name="TextBox 260"/>
          <p:cNvSpPr txBox="1"/>
          <p:nvPr/>
        </p:nvSpPr>
        <p:spPr>
          <a:xfrm>
            <a:off x="3214678" y="3071810"/>
            <a:ext cx="4839891" cy="2416046"/>
          </a:xfrm>
          <a:prstGeom prst="rect">
            <a:avLst/>
          </a:prstGeom>
          <a:noFill/>
        </p:spPr>
        <p:txBody>
          <a:bodyPr>
            <a:spAutoFit/>
          </a:bodyPr>
          <a:lstStyle/>
          <a:p>
            <a:pPr algn="just" rtl="1" eaLnBrk="1" fontAlgn="auto" hangingPunct="1">
              <a:lnSpc>
                <a:spcPct val="150000"/>
              </a:lnSpc>
              <a:spcBef>
                <a:spcPts val="0"/>
              </a:spcBef>
              <a:spcAft>
                <a:spcPts val="0"/>
              </a:spcAft>
              <a:defRPr/>
            </a:pPr>
            <a:endParaRPr lang="id-ID" sz="1400" b="1" dirty="0">
              <a:solidFill>
                <a:schemeClr val="bg1">
                  <a:lumMod val="65000"/>
                </a:schemeClr>
              </a:solidFill>
              <a:latin typeface="+mn-lt"/>
              <a:ea typeface="Roboto" panose="02000000000000000000" pitchFamily="2" charset="0"/>
              <a:cs typeface="B Zar" pitchFamily="2" charset="-78"/>
            </a:endParaRPr>
          </a:p>
          <a:p>
            <a:pPr algn="just" rtl="1">
              <a:defRPr/>
            </a:pPr>
            <a:r>
              <a:rPr lang="fa-IR" sz="1400" b="1" dirty="0">
                <a:cs typeface="B Zar" pitchFamily="2" charset="-78"/>
              </a:rPr>
              <a:t>توسعه ي آموزش هاي فني و حرفه اي و افزايش كيفيت، اثربخشي و كارايي بيروني اين آموزش ها؛</a:t>
            </a:r>
          </a:p>
          <a:p>
            <a:pPr algn="just" rtl="1">
              <a:defRPr/>
            </a:pPr>
            <a:endParaRPr lang="en-US" sz="1400" b="1" dirty="0">
              <a:cs typeface="B Zar" pitchFamily="2" charset="-78"/>
            </a:endParaRPr>
          </a:p>
          <a:p>
            <a:pPr algn="just" rtl="1">
              <a:defRPr/>
            </a:pPr>
            <a:r>
              <a:rPr lang="fa-IR" sz="1400" b="1" dirty="0">
                <a:cs typeface="B Zar" pitchFamily="2" charset="-78"/>
              </a:rPr>
              <a:t>توسعه ي كارآفريني و ترويج فرهنگ كار در بين دانش آموزان و توسعه ي شايستگي هاي حرفه اي و اقتصادي آنان؛</a:t>
            </a:r>
          </a:p>
          <a:p>
            <a:pPr algn="just" rtl="1">
              <a:defRPr/>
            </a:pPr>
            <a:endParaRPr lang="en-US" sz="1400" b="1" dirty="0">
              <a:cs typeface="B Zar" pitchFamily="2" charset="-78"/>
            </a:endParaRPr>
          </a:p>
          <a:p>
            <a:pPr algn="just" rtl="1">
              <a:defRPr/>
            </a:pPr>
            <a:r>
              <a:rPr lang="fa-IR" sz="1400" b="1" dirty="0">
                <a:cs typeface="B Zar" pitchFamily="2" charset="-78"/>
              </a:rPr>
              <a:t>گسترش نقش بخش غير دولتي در عرضه ي آموزش هاي فني و حرفه اي و كاردانش.</a:t>
            </a:r>
            <a:endParaRPr lang="en-US" sz="1400" b="1" dirty="0">
              <a:cs typeface="B Zar" pitchFamily="2" charset="-78"/>
            </a:endParaRPr>
          </a:p>
          <a:p>
            <a:pPr algn="just" rtl="1" eaLnBrk="1" fontAlgn="auto" hangingPunct="1">
              <a:lnSpc>
                <a:spcPct val="150000"/>
              </a:lnSpc>
              <a:spcBef>
                <a:spcPts val="0"/>
              </a:spcBef>
              <a:spcAft>
                <a:spcPts val="0"/>
              </a:spcAft>
              <a:defRPr/>
            </a:pPr>
            <a:endParaRPr lang="id-ID" sz="1200" b="1" dirty="0">
              <a:solidFill>
                <a:schemeClr val="bg1">
                  <a:lumMod val="65000"/>
                </a:schemeClr>
              </a:solidFill>
              <a:latin typeface="+mn-lt"/>
              <a:ea typeface="Roboto" panose="02000000000000000000" pitchFamily="2" charset="0"/>
              <a:cs typeface="B Zar" pitchFamily="2" charset="-78"/>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261"/>
                                        </p:tgtEl>
                                        <p:attrNameLst>
                                          <p:attrName>style.visibility</p:attrName>
                                        </p:attrNameLst>
                                      </p:cBhvr>
                                      <p:to>
                                        <p:strVal val="visible"/>
                                      </p:to>
                                    </p:set>
                                    <p:animEffect transition="in" filter="wipe(up)">
                                      <p:cBhvr>
                                        <p:cTn id="17"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3"/>
          <p:cNvGrpSpPr>
            <a:grpSpLocks/>
          </p:cNvGrpSpPr>
          <p:nvPr/>
        </p:nvGrpSpPr>
        <p:grpSpPr bwMode="auto">
          <a:xfrm rot="224823">
            <a:off x="-508165" y="1109958"/>
            <a:ext cx="4973508" cy="4127559"/>
            <a:chOff x="2352" y="1827"/>
            <a:chExt cx="2969" cy="669"/>
          </a:xfrm>
          <a:solidFill>
            <a:srgbClr val="FFC000"/>
          </a:solidFill>
          <a:effectLst/>
        </p:grpSpPr>
        <p:grpSp>
          <p:nvGrpSpPr>
            <p:cNvPr id="3" name="Group 544"/>
            <p:cNvGrpSpPr>
              <a:grpSpLocks/>
            </p:cNvGrpSpPr>
            <p:nvPr/>
          </p:nvGrpSpPr>
          <p:grpSpPr bwMode="auto">
            <a:xfrm>
              <a:off x="2359" y="1827"/>
              <a:ext cx="2962" cy="669"/>
              <a:chOff x="2359" y="1827"/>
              <a:chExt cx="2962" cy="669"/>
            </a:xfrm>
            <a:grpFill/>
          </p:grpSpPr>
          <p:sp>
            <p:nvSpPr>
              <p:cNvPr id="62" name="Freeform 345"/>
              <p:cNvSpPr>
                <a:spLocks/>
              </p:cNvSpPr>
              <p:nvPr/>
            </p:nvSpPr>
            <p:spPr bwMode="auto">
              <a:xfrm>
                <a:off x="5276" y="2113"/>
                <a:ext cx="18" cy="10"/>
              </a:xfrm>
              <a:custGeom>
                <a:avLst/>
                <a:gdLst>
                  <a:gd name="T0" fmla="*/ 11 w 36"/>
                  <a:gd name="T1" fmla="*/ 0 h 20"/>
                  <a:gd name="T2" fmla="*/ 18 w 36"/>
                  <a:gd name="T3" fmla="*/ 2 h 20"/>
                  <a:gd name="T4" fmla="*/ 27 w 36"/>
                  <a:gd name="T5" fmla="*/ 4 h 20"/>
                  <a:gd name="T6" fmla="*/ 36 w 36"/>
                  <a:gd name="T7" fmla="*/ 4 h 20"/>
                  <a:gd name="T8" fmla="*/ 36 w 36"/>
                  <a:gd name="T9" fmla="*/ 11 h 20"/>
                  <a:gd name="T10" fmla="*/ 31 w 36"/>
                  <a:gd name="T11" fmla="*/ 17 h 20"/>
                  <a:gd name="T12" fmla="*/ 22 w 36"/>
                  <a:gd name="T13" fmla="*/ 20 h 20"/>
                  <a:gd name="T14" fmla="*/ 13 w 36"/>
                  <a:gd name="T15" fmla="*/ 20 h 20"/>
                  <a:gd name="T16" fmla="*/ 6 w 36"/>
                  <a:gd name="T17" fmla="*/ 17 h 20"/>
                  <a:gd name="T18" fmla="*/ 0 w 36"/>
                  <a:gd name="T19" fmla="*/ 11 h 20"/>
                  <a:gd name="T20" fmla="*/ 2 w 36"/>
                  <a:gd name="T21" fmla="*/ 0 h 20"/>
                  <a:gd name="T22" fmla="*/ 11 w 36"/>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0">
                    <a:moveTo>
                      <a:pt x="11" y="0"/>
                    </a:moveTo>
                    <a:lnTo>
                      <a:pt x="18" y="2"/>
                    </a:lnTo>
                    <a:lnTo>
                      <a:pt x="27" y="4"/>
                    </a:lnTo>
                    <a:lnTo>
                      <a:pt x="36" y="4"/>
                    </a:lnTo>
                    <a:lnTo>
                      <a:pt x="36" y="11"/>
                    </a:lnTo>
                    <a:lnTo>
                      <a:pt x="31" y="17"/>
                    </a:lnTo>
                    <a:lnTo>
                      <a:pt x="22" y="20"/>
                    </a:lnTo>
                    <a:lnTo>
                      <a:pt x="13" y="20"/>
                    </a:lnTo>
                    <a:lnTo>
                      <a:pt x="6" y="17"/>
                    </a:lnTo>
                    <a:lnTo>
                      <a:pt x="0" y="11"/>
                    </a:lnTo>
                    <a:lnTo>
                      <a:pt x="2"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3" name="Freeform 346"/>
              <p:cNvSpPr>
                <a:spLocks/>
              </p:cNvSpPr>
              <p:nvPr/>
            </p:nvSpPr>
            <p:spPr bwMode="auto">
              <a:xfrm>
                <a:off x="5311" y="2316"/>
                <a:ext cx="10" cy="4"/>
              </a:xfrm>
              <a:custGeom>
                <a:avLst/>
                <a:gdLst>
                  <a:gd name="T0" fmla="*/ 9 w 20"/>
                  <a:gd name="T1" fmla="*/ 0 h 9"/>
                  <a:gd name="T2" fmla="*/ 16 w 20"/>
                  <a:gd name="T3" fmla="*/ 2 h 9"/>
                  <a:gd name="T4" fmla="*/ 18 w 20"/>
                  <a:gd name="T5" fmla="*/ 2 h 9"/>
                  <a:gd name="T6" fmla="*/ 20 w 20"/>
                  <a:gd name="T7" fmla="*/ 4 h 9"/>
                  <a:gd name="T8" fmla="*/ 20 w 20"/>
                  <a:gd name="T9" fmla="*/ 6 h 9"/>
                  <a:gd name="T10" fmla="*/ 18 w 20"/>
                  <a:gd name="T11" fmla="*/ 7 h 9"/>
                  <a:gd name="T12" fmla="*/ 16 w 20"/>
                  <a:gd name="T13" fmla="*/ 7 h 9"/>
                  <a:gd name="T14" fmla="*/ 12 w 20"/>
                  <a:gd name="T15" fmla="*/ 9 h 9"/>
                  <a:gd name="T16" fmla="*/ 9 w 20"/>
                  <a:gd name="T17" fmla="*/ 9 h 9"/>
                  <a:gd name="T18" fmla="*/ 5 w 20"/>
                  <a:gd name="T19" fmla="*/ 9 h 9"/>
                  <a:gd name="T20" fmla="*/ 3 w 20"/>
                  <a:gd name="T21" fmla="*/ 9 h 9"/>
                  <a:gd name="T22" fmla="*/ 2 w 20"/>
                  <a:gd name="T23" fmla="*/ 9 h 9"/>
                  <a:gd name="T24" fmla="*/ 0 w 20"/>
                  <a:gd name="T25" fmla="*/ 7 h 9"/>
                  <a:gd name="T26" fmla="*/ 2 w 20"/>
                  <a:gd name="T27" fmla="*/ 6 h 9"/>
                  <a:gd name="T28" fmla="*/ 5 w 20"/>
                  <a:gd name="T29" fmla="*/ 4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6" y="2"/>
                    </a:lnTo>
                    <a:lnTo>
                      <a:pt x="18" y="2"/>
                    </a:lnTo>
                    <a:lnTo>
                      <a:pt x="20" y="4"/>
                    </a:lnTo>
                    <a:lnTo>
                      <a:pt x="20" y="6"/>
                    </a:lnTo>
                    <a:lnTo>
                      <a:pt x="18" y="7"/>
                    </a:lnTo>
                    <a:lnTo>
                      <a:pt x="16" y="7"/>
                    </a:lnTo>
                    <a:lnTo>
                      <a:pt x="12" y="9"/>
                    </a:lnTo>
                    <a:lnTo>
                      <a:pt x="9" y="9"/>
                    </a:lnTo>
                    <a:lnTo>
                      <a:pt x="5" y="9"/>
                    </a:lnTo>
                    <a:lnTo>
                      <a:pt x="3" y="9"/>
                    </a:lnTo>
                    <a:lnTo>
                      <a:pt x="2" y="9"/>
                    </a:lnTo>
                    <a:lnTo>
                      <a:pt x="0" y="7"/>
                    </a:lnTo>
                    <a:lnTo>
                      <a:pt x="2" y="6"/>
                    </a:lnTo>
                    <a:lnTo>
                      <a:pt x="5"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4" name="Freeform 347"/>
              <p:cNvSpPr>
                <a:spLocks/>
              </p:cNvSpPr>
              <p:nvPr/>
            </p:nvSpPr>
            <p:spPr bwMode="auto">
              <a:xfrm>
                <a:off x="5314" y="2332"/>
                <a:ext cx="2" cy="3"/>
              </a:xfrm>
              <a:custGeom>
                <a:avLst/>
                <a:gdLst>
                  <a:gd name="T0" fmla="*/ 4 w 6"/>
                  <a:gd name="T1" fmla="*/ 0 h 5"/>
                  <a:gd name="T2" fmla="*/ 6 w 6"/>
                  <a:gd name="T3" fmla="*/ 0 h 5"/>
                  <a:gd name="T4" fmla="*/ 6 w 6"/>
                  <a:gd name="T5" fmla="*/ 1 h 5"/>
                  <a:gd name="T6" fmla="*/ 6 w 6"/>
                  <a:gd name="T7" fmla="*/ 3 h 5"/>
                  <a:gd name="T8" fmla="*/ 6 w 6"/>
                  <a:gd name="T9" fmla="*/ 5 h 5"/>
                  <a:gd name="T10" fmla="*/ 4 w 6"/>
                  <a:gd name="T11" fmla="*/ 5 h 5"/>
                  <a:gd name="T12" fmla="*/ 2 w 6"/>
                  <a:gd name="T13" fmla="*/ 3 h 5"/>
                  <a:gd name="T14" fmla="*/ 0 w 6"/>
                  <a:gd name="T15" fmla="*/ 0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6" y="0"/>
                    </a:lnTo>
                    <a:lnTo>
                      <a:pt x="6" y="1"/>
                    </a:lnTo>
                    <a:lnTo>
                      <a:pt x="6" y="3"/>
                    </a:lnTo>
                    <a:lnTo>
                      <a:pt x="6" y="5"/>
                    </a:lnTo>
                    <a:lnTo>
                      <a:pt x="4" y="5"/>
                    </a:lnTo>
                    <a:lnTo>
                      <a:pt x="2"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5" name="Freeform 348"/>
              <p:cNvSpPr>
                <a:spLocks/>
              </p:cNvSpPr>
              <p:nvPr/>
            </p:nvSpPr>
            <p:spPr bwMode="auto">
              <a:xfrm>
                <a:off x="5310" y="2329"/>
                <a:ext cx="4" cy="3"/>
              </a:xfrm>
              <a:custGeom>
                <a:avLst/>
                <a:gdLst>
                  <a:gd name="T0" fmla="*/ 2 w 7"/>
                  <a:gd name="T1" fmla="*/ 0 h 6"/>
                  <a:gd name="T2" fmla="*/ 5 w 7"/>
                  <a:gd name="T3" fmla="*/ 2 h 6"/>
                  <a:gd name="T4" fmla="*/ 7 w 7"/>
                  <a:gd name="T5" fmla="*/ 6 h 6"/>
                  <a:gd name="T6" fmla="*/ 4 w 7"/>
                  <a:gd name="T7" fmla="*/ 6 h 6"/>
                  <a:gd name="T8" fmla="*/ 2 w 7"/>
                  <a:gd name="T9" fmla="*/ 6 h 6"/>
                  <a:gd name="T10" fmla="*/ 0 w 7"/>
                  <a:gd name="T11" fmla="*/ 4 h 6"/>
                  <a:gd name="T12" fmla="*/ 0 w 7"/>
                  <a:gd name="T13" fmla="*/ 2 h 6"/>
                  <a:gd name="T14" fmla="*/ 2 w 7"/>
                  <a:gd name="T15" fmla="*/ 0 h 6"/>
                  <a:gd name="T16" fmla="*/ 2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2" y="0"/>
                    </a:moveTo>
                    <a:lnTo>
                      <a:pt x="5" y="2"/>
                    </a:lnTo>
                    <a:lnTo>
                      <a:pt x="7" y="6"/>
                    </a:lnTo>
                    <a:lnTo>
                      <a:pt x="4" y="6"/>
                    </a:lnTo>
                    <a:lnTo>
                      <a:pt x="2" y="6"/>
                    </a:lnTo>
                    <a:lnTo>
                      <a:pt x="0" y="4"/>
                    </a:lnTo>
                    <a:lnTo>
                      <a:pt x="0"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6" name="Freeform 349"/>
              <p:cNvSpPr>
                <a:spLocks/>
              </p:cNvSpPr>
              <p:nvPr/>
            </p:nvSpPr>
            <p:spPr bwMode="auto">
              <a:xfrm>
                <a:off x="5278" y="2184"/>
                <a:ext cx="13" cy="11"/>
              </a:xfrm>
              <a:custGeom>
                <a:avLst/>
                <a:gdLst>
                  <a:gd name="T0" fmla="*/ 23 w 25"/>
                  <a:gd name="T1" fmla="*/ 0 h 21"/>
                  <a:gd name="T2" fmla="*/ 25 w 25"/>
                  <a:gd name="T3" fmla="*/ 7 h 21"/>
                  <a:gd name="T4" fmla="*/ 25 w 25"/>
                  <a:gd name="T5" fmla="*/ 12 h 21"/>
                  <a:gd name="T6" fmla="*/ 25 w 25"/>
                  <a:gd name="T7" fmla="*/ 16 h 21"/>
                  <a:gd name="T8" fmla="*/ 23 w 25"/>
                  <a:gd name="T9" fmla="*/ 20 h 21"/>
                  <a:gd name="T10" fmla="*/ 21 w 25"/>
                  <a:gd name="T11" fmla="*/ 20 h 21"/>
                  <a:gd name="T12" fmla="*/ 18 w 25"/>
                  <a:gd name="T13" fmla="*/ 21 h 21"/>
                  <a:gd name="T14" fmla="*/ 14 w 25"/>
                  <a:gd name="T15" fmla="*/ 21 h 21"/>
                  <a:gd name="T16" fmla="*/ 11 w 25"/>
                  <a:gd name="T17" fmla="*/ 20 h 21"/>
                  <a:gd name="T18" fmla="*/ 7 w 25"/>
                  <a:gd name="T19" fmla="*/ 18 h 21"/>
                  <a:gd name="T20" fmla="*/ 5 w 25"/>
                  <a:gd name="T21" fmla="*/ 18 h 21"/>
                  <a:gd name="T22" fmla="*/ 2 w 25"/>
                  <a:gd name="T23" fmla="*/ 16 h 21"/>
                  <a:gd name="T24" fmla="*/ 0 w 25"/>
                  <a:gd name="T25" fmla="*/ 14 h 21"/>
                  <a:gd name="T26" fmla="*/ 0 w 25"/>
                  <a:gd name="T27" fmla="*/ 11 h 21"/>
                  <a:gd name="T28" fmla="*/ 2 w 25"/>
                  <a:gd name="T29" fmla="*/ 7 h 21"/>
                  <a:gd name="T30" fmla="*/ 5 w 25"/>
                  <a:gd name="T31" fmla="*/ 3 h 21"/>
                  <a:gd name="T32" fmla="*/ 9 w 25"/>
                  <a:gd name="T33" fmla="*/ 3 h 21"/>
                  <a:gd name="T34" fmla="*/ 14 w 25"/>
                  <a:gd name="T35" fmla="*/ 2 h 21"/>
                  <a:gd name="T36" fmla="*/ 18 w 25"/>
                  <a:gd name="T37" fmla="*/ 0 h 21"/>
                  <a:gd name="T38" fmla="*/ 23 w 25"/>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1">
                    <a:moveTo>
                      <a:pt x="23" y="0"/>
                    </a:moveTo>
                    <a:lnTo>
                      <a:pt x="25" y="7"/>
                    </a:lnTo>
                    <a:lnTo>
                      <a:pt x="25" y="12"/>
                    </a:lnTo>
                    <a:lnTo>
                      <a:pt x="25" y="16"/>
                    </a:lnTo>
                    <a:lnTo>
                      <a:pt x="23" y="20"/>
                    </a:lnTo>
                    <a:lnTo>
                      <a:pt x="21" y="20"/>
                    </a:lnTo>
                    <a:lnTo>
                      <a:pt x="18" y="21"/>
                    </a:lnTo>
                    <a:lnTo>
                      <a:pt x="14" y="21"/>
                    </a:lnTo>
                    <a:lnTo>
                      <a:pt x="11" y="20"/>
                    </a:lnTo>
                    <a:lnTo>
                      <a:pt x="7" y="18"/>
                    </a:lnTo>
                    <a:lnTo>
                      <a:pt x="5" y="18"/>
                    </a:lnTo>
                    <a:lnTo>
                      <a:pt x="2" y="16"/>
                    </a:lnTo>
                    <a:lnTo>
                      <a:pt x="0" y="14"/>
                    </a:lnTo>
                    <a:lnTo>
                      <a:pt x="0" y="11"/>
                    </a:lnTo>
                    <a:lnTo>
                      <a:pt x="2" y="7"/>
                    </a:lnTo>
                    <a:lnTo>
                      <a:pt x="5" y="3"/>
                    </a:lnTo>
                    <a:lnTo>
                      <a:pt x="9" y="3"/>
                    </a:lnTo>
                    <a:lnTo>
                      <a:pt x="14" y="2"/>
                    </a:lnTo>
                    <a:lnTo>
                      <a:pt x="18"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7" name="Freeform 350"/>
              <p:cNvSpPr>
                <a:spLocks/>
              </p:cNvSpPr>
              <p:nvPr/>
            </p:nvSpPr>
            <p:spPr bwMode="auto">
              <a:xfrm>
                <a:off x="5297" y="2271"/>
                <a:ext cx="6" cy="10"/>
              </a:xfrm>
              <a:custGeom>
                <a:avLst/>
                <a:gdLst>
                  <a:gd name="T0" fmla="*/ 0 w 10"/>
                  <a:gd name="T1" fmla="*/ 0 h 20"/>
                  <a:gd name="T2" fmla="*/ 3 w 10"/>
                  <a:gd name="T3" fmla="*/ 0 h 20"/>
                  <a:gd name="T4" fmla="*/ 7 w 10"/>
                  <a:gd name="T5" fmla="*/ 2 h 20"/>
                  <a:gd name="T6" fmla="*/ 9 w 10"/>
                  <a:gd name="T7" fmla="*/ 3 h 20"/>
                  <a:gd name="T8" fmla="*/ 10 w 10"/>
                  <a:gd name="T9" fmla="*/ 7 h 20"/>
                  <a:gd name="T10" fmla="*/ 10 w 10"/>
                  <a:gd name="T11" fmla="*/ 9 h 20"/>
                  <a:gd name="T12" fmla="*/ 9 w 10"/>
                  <a:gd name="T13" fmla="*/ 12 h 20"/>
                  <a:gd name="T14" fmla="*/ 9 w 10"/>
                  <a:gd name="T15" fmla="*/ 14 h 20"/>
                  <a:gd name="T16" fmla="*/ 7 w 10"/>
                  <a:gd name="T17" fmla="*/ 18 h 20"/>
                  <a:gd name="T18" fmla="*/ 5 w 10"/>
                  <a:gd name="T19" fmla="*/ 20 h 20"/>
                  <a:gd name="T20" fmla="*/ 3 w 10"/>
                  <a:gd name="T21" fmla="*/ 20 h 20"/>
                  <a:gd name="T22" fmla="*/ 1 w 10"/>
                  <a:gd name="T23" fmla="*/ 20 h 20"/>
                  <a:gd name="T24" fmla="*/ 1 w 10"/>
                  <a:gd name="T25" fmla="*/ 18 h 20"/>
                  <a:gd name="T26" fmla="*/ 0 w 10"/>
                  <a:gd name="T27" fmla="*/ 14 h 20"/>
                  <a:gd name="T28" fmla="*/ 0 w 10"/>
                  <a:gd name="T29" fmla="*/ 9 h 20"/>
                  <a:gd name="T30" fmla="*/ 0 w 10"/>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20">
                    <a:moveTo>
                      <a:pt x="0" y="0"/>
                    </a:moveTo>
                    <a:lnTo>
                      <a:pt x="3" y="0"/>
                    </a:lnTo>
                    <a:lnTo>
                      <a:pt x="7" y="2"/>
                    </a:lnTo>
                    <a:lnTo>
                      <a:pt x="9" y="3"/>
                    </a:lnTo>
                    <a:lnTo>
                      <a:pt x="10" y="7"/>
                    </a:lnTo>
                    <a:lnTo>
                      <a:pt x="10" y="9"/>
                    </a:lnTo>
                    <a:lnTo>
                      <a:pt x="9" y="12"/>
                    </a:lnTo>
                    <a:lnTo>
                      <a:pt x="9" y="14"/>
                    </a:lnTo>
                    <a:lnTo>
                      <a:pt x="7" y="18"/>
                    </a:lnTo>
                    <a:lnTo>
                      <a:pt x="5" y="20"/>
                    </a:lnTo>
                    <a:lnTo>
                      <a:pt x="3" y="20"/>
                    </a:lnTo>
                    <a:lnTo>
                      <a:pt x="1" y="20"/>
                    </a:lnTo>
                    <a:lnTo>
                      <a:pt x="1" y="18"/>
                    </a:lnTo>
                    <a:lnTo>
                      <a:pt x="0" y="14"/>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8" name="Freeform 351"/>
              <p:cNvSpPr>
                <a:spLocks/>
              </p:cNvSpPr>
              <p:nvPr/>
            </p:nvSpPr>
            <p:spPr bwMode="auto">
              <a:xfrm>
                <a:off x="5268" y="2134"/>
                <a:ext cx="9" cy="8"/>
              </a:xfrm>
              <a:custGeom>
                <a:avLst/>
                <a:gdLst>
                  <a:gd name="T0" fmla="*/ 6 w 18"/>
                  <a:gd name="T1" fmla="*/ 0 h 16"/>
                  <a:gd name="T2" fmla="*/ 13 w 18"/>
                  <a:gd name="T3" fmla="*/ 5 h 16"/>
                  <a:gd name="T4" fmla="*/ 16 w 18"/>
                  <a:gd name="T5" fmla="*/ 7 h 16"/>
                  <a:gd name="T6" fmla="*/ 18 w 18"/>
                  <a:gd name="T7" fmla="*/ 10 h 16"/>
                  <a:gd name="T8" fmla="*/ 18 w 18"/>
                  <a:gd name="T9" fmla="*/ 12 h 16"/>
                  <a:gd name="T10" fmla="*/ 16 w 18"/>
                  <a:gd name="T11" fmla="*/ 14 h 16"/>
                  <a:gd name="T12" fmla="*/ 13 w 18"/>
                  <a:gd name="T13" fmla="*/ 14 h 16"/>
                  <a:gd name="T14" fmla="*/ 9 w 18"/>
                  <a:gd name="T15" fmla="*/ 16 h 16"/>
                  <a:gd name="T16" fmla="*/ 7 w 18"/>
                  <a:gd name="T17" fmla="*/ 14 h 16"/>
                  <a:gd name="T18" fmla="*/ 4 w 18"/>
                  <a:gd name="T19" fmla="*/ 14 h 16"/>
                  <a:gd name="T20" fmla="*/ 2 w 18"/>
                  <a:gd name="T21" fmla="*/ 12 h 16"/>
                  <a:gd name="T22" fmla="*/ 0 w 18"/>
                  <a:gd name="T23" fmla="*/ 10 h 16"/>
                  <a:gd name="T24" fmla="*/ 0 w 18"/>
                  <a:gd name="T25" fmla="*/ 9 h 16"/>
                  <a:gd name="T26" fmla="*/ 2 w 18"/>
                  <a:gd name="T27" fmla="*/ 5 h 16"/>
                  <a:gd name="T28" fmla="*/ 6 w 18"/>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6">
                    <a:moveTo>
                      <a:pt x="6" y="0"/>
                    </a:moveTo>
                    <a:lnTo>
                      <a:pt x="13" y="5"/>
                    </a:lnTo>
                    <a:lnTo>
                      <a:pt x="16" y="7"/>
                    </a:lnTo>
                    <a:lnTo>
                      <a:pt x="18" y="10"/>
                    </a:lnTo>
                    <a:lnTo>
                      <a:pt x="18" y="12"/>
                    </a:lnTo>
                    <a:lnTo>
                      <a:pt x="16" y="14"/>
                    </a:lnTo>
                    <a:lnTo>
                      <a:pt x="13" y="14"/>
                    </a:lnTo>
                    <a:lnTo>
                      <a:pt x="9" y="16"/>
                    </a:lnTo>
                    <a:lnTo>
                      <a:pt x="7" y="14"/>
                    </a:lnTo>
                    <a:lnTo>
                      <a:pt x="4" y="14"/>
                    </a:lnTo>
                    <a:lnTo>
                      <a:pt x="2" y="12"/>
                    </a:lnTo>
                    <a:lnTo>
                      <a:pt x="0" y="10"/>
                    </a:lnTo>
                    <a:lnTo>
                      <a:pt x="0" y="9"/>
                    </a:lnTo>
                    <a:lnTo>
                      <a:pt x="2" y="5"/>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9" name="Freeform 352"/>
              <p:cNvSpPr>
                <a:spLocks/>
              </p:cNvSpPr>
              <p:nvPr/>
            </p:nvSpPr>
            <p:spPr bwMode="auto">
              <a:xfrm>
                <a:off x="5288" y="2270"/>
                <a:ext cx="3" cy="3"/>
              </a:xfrm>
              <a:custGeom>
                <a:avLst/>
                <a:gdLst>
                  <a:gd name="T0" fmla="*/ 3 w 5"/>
                  <a:gd name="T1" fmla="*/ 0 h 7"/>
                  <a:gd name="T2" fmla="*/ 5 w 5"/>
                  <a:gd name="T3" fmla="*/ 0 h 7"/>
                  <a:gd name="T4" fmla="*/ 5 w 5"/>
                  <a:gd name="T5" fmla="*/ 2 h 7"/>
                  <a:gd name="T6" fmla="*/ 3 w 5"/>
                  <a:gd name="T7" fmla="*/ 6 h 7"/>
                  <a:gd name="T8" fmla="*/ 0 w 5"/>
                  <a:gd name="T9" fmla="*/ 7 h 7"/>
                  <a:gd name="T10" fmla="*/ 0 w 5"/>
                  <a:gd name="T11" fmla="*/ 4 h 7"/>
                  <a:gd name="T12" fmla="*/ 1 w 5"/>
                  <a:gd name="T13" fmla="*/ 2 h 7"/>
                  <a:gd name="T14" fmla="*/ 1 w 5"/>
                  <a:gd name="T15" fmla="*/ 0 h 7"/>
                  <a:gd name="T16" fmla="*/ 3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3" y="0"/>
                    </a:moveTo>
                    <a:lnTo>
                      <a:pt x="5" y="0"/>
                    </a:lnTo>
                    <a:lnTo>
                      <a:pt x="5" y="2"/>
                    </a:lnTo>
                    <a:lnTo>
                      <a:pt x="3" y="6"/>
                    </a:lnTo>
                    <a:lnTo>
                      <a:pt x="0" y="7"/>
                    </a:lnTo>
                    <a:lnTo>
                      <a:pt x="0" y="4"/>
                    </a:lnTo>
                    <a:lnTo>
                      <a:pt x="1" y="2"/>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0" name="Freeform 353"/>
              <p:cNvSpPr>
                <a:spLocks/>
              </p:cNvSpPr>
              <p:nvPr/>
            </p:nvSpPr>
            <p:spPr bwMode="auto">
              <a:xfrm>
                <a:off x="5261" y="2346"/>
                <a:ext cx="43" cy="19"/>
              </a:xfrm>
              <a:custGeom>
                <a:avLst/>
                <a:gdLst>
                  <a:gd name="T0" fmla="*/ 12 w 84"/>
                  <a:gd name="T1" fmla="*/ 0 h 37"/>
                  <a:gd name="T2" fmla="*/ 37 w 84"/>
                  <a:gd name="T3" fmla="*/ 3 h 37"/>
                  <a:gd name="T4" fmla="*/ 61 w 84"/>
                  <a:gd name="T5" fmla="*/ 9 h 37"/>
                  <a:gd name="T6" fmla="*/ 84 w 84"/>
                  <a:gd name="T7" fmla="*/ 16 h 37"/>
                  <a:gd name="T8" fmla="*/ 82 w 84"/>
                  <a:gd name="T9" fmla="*/ 23 h 37"/>
                  <a:gd name="T10" fmla="*/ 73 w 84"/>
                  <a:gd name="T11" fmla="*/ 28 h 37"/>
                  <a:gd name="T12" fmla="*/ 61 w 84"/>
                  <a:gd name="T13" fmla="*/ 32 h 37"/>
                  <a:gd name="T14" fmla="*/ 45 w 84"/>
                  <a:gd name="T15" fmla="*/ 36 h 37"/>
                  <a:gd name="T16" fmla="*/ 28 w 84"/>
                  <a:gd name="T17" fmla="*/ 37 h 37"/>
                  <a:gd name="T18" fmla="*/ 14 w 84"/>
                  <a:gd name="T19" fmla="*/ 36 h 37"/>
                  <a:gd name="T20" fmla="*/ 3 w 84"/>
                  <a:gd name="T21" fmla="*/ 30 h 37"/>
                  <a:gd name="T22" fmla="*/ 0 w 84"/>
                  <a:gd name="T23" fmla="*/ 23 h 37"/>
                  <a:gd name="T24" fmla="*/ 3 w 84"/>
                  <a:gd name="T25" fmla="*/ 19 h 37"/>
                  <a:gd name="T26" fmla="*/ 7 w 84"/>
                  <a:gd name="T27" fmla="*/ 16 h 37"/>
                  <a:gd name="T28" fmla="*/ 9 w 84"/>
                  <a:gd name="T29" fmla="*/ 10 h 37"/>
                  <a:gd name="T30" fmla="*/ 10 w 84"/>
                  <a:gd name="T31" fmla="*/ 5 h 37"/>
                  <a:gd name="T32" fmla="*/ 12 w 84"/>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37">
                    <a:moveTo>
                      <a:pt x="12" y="0"/>
                    </a:moveTo>
                    <a:lnTo>
                      <a:pt x="37" y="3"/>
                    </a:lnTo>
                    <a:lnTo>
                      <a:pt x="61" y="9"/>
                    </a:lnTo>
                    <a:lnTo>
                      <a:pt x="84" y="16"/>
                    </a:lnTo>
                    <a:lnTo>
                      <a:pt x="82" y="23"/>
                    </a:lnTo>
                    <a:lnTo>
                      <a:pt x="73" y="28"/>
                    </a:lnTo>
                    <a:lnTo>
                      <a:pt x="61" y="32"/>
                    </a:lnTo>
                    <a:lnTo>
                      <a:pt x="45" y="36"/>
                    </a:lnTo>
                    <a:lnTo>
                      <a:pt x="28" y="37"/>
                    </a:lnTo>
                    <a:lnTo>
                      <a:pt x="14" y="36"/>
                    </a:lnTo>
                    <a:lnTo>
                      <a:pt x="3" y="30"/>
                    </a:lnTo>
                    <a:lnTo>
                      <a:pt x="0" y="23"/>
                    </a:lnTo>
                    <a:lnTo>
                      <a:pt x="3" y="19"/>
                    </a:lnTo>
                    <a:lnTo>
                      <a:pt x="7" y="16"/>
                    </a:lnTo>
                    <a:lnTo>
                      <a:pt x="9" y="10"/>
                    </a:lnTo>
                    <a:lnTo>
                      <a:pt x="10" y="5"/>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1" name="Freeform 354"/>
              <p:cNvSpPr>
                <a:spLocks/>
              </p:cNvSpPr>
              <p:nvPr/>
            </p:nvSpPr>
            <p:spPr bwMode="auto">
              <a:xfrm>
                <a:off x="5258" y="2261"/>
                <a:ext cx="30" cy="22"/>
              </a:xfrm>
              <a:custGeom>
                <a:avLst/>
                <a:gdLst>
                  <a:gd name="T0" fmla="*/ 33 w 62"/>
                  <a:gd name="T1" fmla="*/ 0 h 43"/>
                  <a:gd name="T2" fmla="*/ 36 w 62"/>
                  <a:gd name="T3" fmla="*/ 4 h 43"/>
                  <a:gd name="T4" fmla="*/ 40 w 62"/>
                  <a:gd name="T5" fmla="*/ 11 h 43"/>
                  <a:gd name="T6" fmla="*/ 44 w 62"/>
                  <a:gd name="T7" fmla="*/ 18 h 43"/>
                  <a:gd name="T8" fmla="*/ 47 w 62"/>
                  <a:gd name="T9" fmla="*/ 23 h 43"/>
                  <a:gd name="T10" fmla="*/ 53 w 62"/>
                  <a:gd name="T11" fmla="*/ 27 h 43"/>
                  <a:gd name="T12" fmla="*/ 62 w 62"/>
                  <a:gd name="T13" fmla="*/ 23 h 43"/>
                  <a:gd name="T14" fmla="*/ 62 w 62"/>
                  <a:gd name="T15" fmla="*/ 36 h 43"/>
                  <a:gd name="T16" fmla="*/ 56 w 62"/>
                  <a:gd name="T17" fmla="*/ 41 h 43"/>
                  <a:gd name="T18" fmla="*/ 49 w 62"/>
                  <a:gd name="T19" fmla="*/ 43 h 43"/>
                  <a:gd name="T20" fmla="*/ 42 w 62"/>
                  <a:gd name="T21" fmla="*/ 41 h 43"/>
                  <a:gd name="T22" fmla="*/ 35 w 62"/>
                  <a:gd name="T23" fmla="*/ 38 h 43"/>
                  <a:gd name="T24" fmla="*/ 29 w 62"/>
                  <a:gd name="T25" fmla="*/ 31 h 43"/>
                  <a:gd name="T26" fmla="*/ 31 w 62"/>
                  <a:gd name="T27" fmla="*/ 27 h 43"/>
                  <a:gd name="T28" fmla="*/ 33 w 62"/>
                  <a:gd name="T29" fmla="*/ 25 h 43"/>
                  <a:gd name="T30" fmla="*/ 33 w 62"/>
                  <a:gd name="T31" fmla="*/ 23 h 43"/>
                  <a:gd name="T32" fmla="*/ 33 w 62"/>
                  <a:gd name="T33" fmla="*/ 22 h 43"/>
                  <a:gd name="T34" fmla="*/ 31 w 62"/>
                  <a:gd name="T35" fmla="*/ 23 h 43"/>
                  <a:gd name="T36" fmla="*/ 29 w 62"/>
                  <a:gd name="T37" fmla="*/ 23 h 43"/>
                  <a:gd name="T38" fmla="*/ 29 w 62"/>
                  <a:gd name="T39" fmla="*/ 27 h 43"/>
                  <a:gd name="T40" fmla="*/ 29 w 62"/>
                  <a:gd name="T41" fmla="*/ 31 h 43"/>
                  <a:gd name="T42" fmla="*/ 11 w 62"/>
                  <a:gd name="T43" fmla="*/ 32 h 43"/>
                  <a:gd name="T44" fmla="*/ 2 w 62"/>
                  <a:gd name="T45" fmla="*/ 34 h 43"/>
                  <a:gd name="T46" fmla="*/ 0 w 62"/>
                  <a:gd name="T47" fmla="*/ 32 h 43"/>
                  <a:gd name="T48" fmla="*/ 2 w 62"/>
                  <a:gd name="T49" fmla="*/ 29 h 43"/>
                  <a:gd name="T50" fmla="*/ 8 w 62"/>
                  <a:gd name="T51" fmla="*/ 23 h 43"/>
                  <a:gd name="T52" fmla="*/ 15 w 62"/>
                  <a:gd name="T53" fmla="*/ 18 h 43"/>
                  <a:gd name="T54" fmla="*/ 22 w 62"/>
                  <a:gd name="T55" fmla="*/ 9 h 43"/>
                  <a:gd name="T56" fmla="*/ 24 w 62"/>
                  <a:gd name="T57" fmla="*/ 0 h 43"/>
                  <a:gd name="T58" fmla="*/ 33 w 62"/>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43">
                    <a:moveTo>
                      <a:pt x="33" y="0"/>
                    </a:moveTo>
                    <a:lnTo>
                      <a:pt x="36" y="4"/>
                    </a:lnTo>
                    <a:lnTo>
                      <a:pt x="40" y="11"/>
                    </a:lnTo>
                    <a:lnTo>
                      <a:pt x="44" y="18"/>
                    </a:lnTo>
                    <a:lnTo>
                      <a:pt x="47" y="23"/>
                    </a:lnTo>
                    <a:lnTo>
                      <a:pt x="53" y="27"/>
                    </a:lnTo>
                    <a:lnTo>
                      <a:pt x="62" y="23"/>
                    </a:lnTo>
                    <a:lnTo>
                      <a:pt x="62" y="36"/>
                    </a:lnTo>
                    <a:lnTo>
                      <a:pt x="56" y="41"/>
                    </a:lnTo>
                    <a:lnTo>
                      <a:pt x="49" y="43"/>
                    </a:lnTo>
                    <a:lnTo>
                      <a:pt x="42" y="41"/>
                    </a:lnTo>
                    <a:lnTo>
                      <a:pt x="35" y="38"/>
                    </a:lnTo>
                    <a:lnTo>
                      <a:pt x="29" y="31"/>
                    </a:lnTo>
                    <a:lnTo>
                      <a:pt x="31" y="27"/>
                    </a:lnTo>
                    <a:lnTo>
                      <a:pt x="33" y="25"/>
                    </a:lnTo>
                    <a:lnTo>
                      <a:pt x="33" y="23"/>
                    </a:lnTo>
                    <a:lnTo>
                      <a:pt x="33" y="22"/>
                    </a:lnTo>
                    <a:lnTo>
                      <a:pt x="31" y="23"/>
                    </a:lnTo>
                    <a:lnTo>
                      <a:pt x="29" y="23"/>
                    </a:lnTo>
                    <a:lnTo>
                      <a:pt x="29" y="27"/>
                    </a:lnTo>
                    <a:lnTo>
                      <a:pt x="29" y="31"/>
                    </a:lnTo>
                    <a:lnTo>
                      <a:pt x="11" y="32"/>
                    </a:lnTo>
                    <a:lnTo>
                      <a:pt x="2" y="34"/>
                    </a:lnTo>
                    <a:lnTo>
                      <a:pt x="0" y="32"/>
                    </a:lnTo>
                    <a:lnTo>
                      <a:pt x="2" y="29"/>
                    </a:lnTo>
                    <a:lnTo>
                      <a:pt x="8" y="23"/>
                    </a:lnTo>
                    <a:lnTo>
                      <a:pt x="15" y="18"/>
                    </a:lnTo>
                    <a:lnTo>
                      <a:pt x="22" y="9"/>
                    </a:lnTo>
                    <a:lnTo>
                      <a:pt x="24" y="0"/>
                    </a:lnTo>
                    <a:lnTo>
                      <a:pt x="3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2" name="Freeform 355"/>
              <p:cNvSpPr>
                <a:spLocks/>
              </p:cNvSpPr>
              <p:nvPr/>
            </p:nvSpPr>
            <p:spPr bwMode="auto">
              <a:xfrm>
                <a:off x="5257" y="2115"/>
                <a:ext cx="8" cy="8"/>
              </a:xfrm>
              <a:custGeom>
                <a:avLst/>
                <a:gdLst>
                  <a:gd name="T0" fmla="*/ 5 w 16"/>
                  <a:gd name="T1" fmla="*/ 0 h 16"/>
                  <a:gd name="T2" fmla="*/ 12 w 16"/>
                  <a:gd name="T3" fmla="*/ 5 h 16"/>
                  <a:gd name="T4" fmla="*/ 16 w 16"/>
                  <a:gd name="T5" fmla="*/ 7 h 16"/>
                  <a:gd name="T6" fmla="*/ 16 w 16"/>
                  <a:gd name="T7" fmla="*/ 11 h 16"/>
                  <a:gd name="T8" fmla="*/ 16 w 16"/>
                  <a:gd name="T9" fmla="*/ 12 h 16"/>
                  <a:gd name="T10" fmla="*/ 14 w 16"/>
                  <a:gd name="T11" fmla="*/ 14 h 16"/>
                  <a:gd name="T12" fmla="*/ 12 w 16"/>
                  <a:gd name="T13" fmla="*/ 14 h 16"/>
                  <a:gd name="T14" fmla="*/ 9 w 16"/>
                  <a:gd name="T15" fmla="*/ 16 h 16"/>
                  <a:gd name="T16" fmla="*/ 5 w 16"/>
                  <a:gd name="T17" fmla="*/ 16 h 16"/>
                  <a:gd name="T18" fmla="*/ 3 w 16"/>
                  <a:gd name="T19" fmla="*/ 14 h 16"/>
                  <a:gd name="T20" fmla="*/ 0 w 16"/>
                  <a:gd name="T21" fmla="*/ 12 h 16"/>
                  <a:gd name="T22" fmla="*/ 0 w 16"/>
                  <a:gd name="T23" fmla="*/ 11 h 16"/>
                  <a:gd name="T24" fmla="*/ 0 w 16"/>
                  <a:gd name="T25" fmla="*/ 9 h 16"/>
                  <a:gd name="T26" fmla="*/ 1 w 16"/>
                  <a:gd name="T27" fmla="*/ 5 h 16"/>
                  <a:gd name="T28" fmla="*/ 5 w 16"/>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0"/>
                    </a:moveTo>
                    <a:lnTo>
                      <a:pt x="12" y="5"/>
                    </a:lnTo>
                    <a:lnTo>
                      <a:pt x="16" y="7"/>
                    </a:lnTo>
                    <a:lnTo>
                      <a:pt x="16" y="11"/>
                    </a:lnTo>
                    <a:lnTo>
                      <a:pt x="16" y="12"/>
                    </a:lnTo>
                    <a:lnTo>
                      <a:pt x="14" y="14"/>
                    </a:lnTo>
                    <a:lnTo>
                      <a:pt x="12" y="14"/>
                    </a:lnTo>
                    <a:lnTo>
                      <a:pt x="9" y="16"/>
                    </a:lnTo>
                    <a:lnTo>
                      <a:pt x="5" y="16"/>
                    </a:lnTo>
                    <a:lnTo>
                      <a:pt x="3" y="14"/>
                    </a:lnTo>
                    <a:lnTo>
                      <a:pt x="0" y="12"/>
                    </a:lnTo>
                    <a:lnTo>
                      <a:pt x="0" y="11"/>
                    </a:lnTo>
                    <a:lnTo>
                      <a:pt x="0" y="9"/>
                    </a:lnTo>
                    <a:lnTo>
                      <a:pt x="1" y="5"/>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3" name="Freeform 356"/>
              <p:cNvSpPr>
                <a:spLocks/>
              </p:cNvSpPr>
              <p:nvPr/>
            </p:nvSpPr>
            <p:spPr bwMode="auto">
              <a:xfrm>
                <a:off x="5265" y="2193"/>
                <a:ext cx="10" cy="4"/>
              </a:xfrm>
              <a:custGeom>
                <a:avLst/>
                <a:gdLst>
                  <a:gd name="T0" fmla="*/ 9 w 20"/>
                  <a:gd name="T1" fmla="*/ 0 h 9"/>
                  <a:gd name="T2" fmla="*/ 14 w 20"/>
                  <a:gd name="T3" fmla="*/ 2 h 9"/>
                  <a:gd name="T4" fmla="*/ 18 w 20"/>
                  <a:gd name="T5" fmla="*/ 2 h 9"/>
                  <a:gd name="T6" fmla="*/ 20 w 20"/>
                  <a:gd name="T7" fmla="*/ 3 h 9"/>
                  <a:gd name="T8" fmla="*/ 20 w 20"/>
                  <a:gd name="T9" fmla="*/ 5 h 9"/>
                  <a:gd name="T10" fmla="*/ 18 w 20"/>
                  <a:gd name="T11" fmla="*/ 5 h 9"/>
                  <a:gd name="T12" fmla="*/ 14 w 20"/>
                  <a:gd name="T13" fmla="*/ 7 h 9"/>
                  <a:gd name="T14" fmla="*/ 12 w 20"/>
                  <a:gd name="T15" fmla="*/ 9 h 9"/>
                  <a:gd name="T16" fmla="*/ 9 w 20"/>
                  <a:gd name="T17" fmla="*/ 9 h 9"/>
                  <a:gd name="T18" fmla="*/ 5 w 20"/>
                  <a:gd name="T19" fmla="*/ 9 h 9"/>
                  <a:gd name="T20" fmla="*/ 3 w 20"/>
                  <a:gd name="T21" fmla="*/ 9 h 9"/>
                  <a:gd name="T22" fmla="*/ 2 w 20"/>
                  <a:gd name="T23" fmla="*/ 9 h 9"/>
                  <a:gd name="T24" fmla="*/ 0 w 20"/>
                  <a:gd name="T25" fmla="*/ 7 h 9"/>
                  <a:gd name="T26" fmla="*/ 2 w 20"/>
                  <a:gd name="T27" fmla="*/ 5 h 9"/>
                  <a:gd name="T28" fmla="*/ 3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2"/>
                    </a:lnTo>
                    <a:lnTo>
                      <a:pt x="18" y="2"/>
                    </a:lnTo>
                    <a:lnTo>
                      <a:pt x="20" y="3"/>
                    </a:lnTo>
                    <a:lnTo>
                      <a:pt x="20" y="5"/>
                    </a:lnTo>
                    <a:lnTo>
                      <a:pt x="18" y="5"/>
                    </a:lnTo>
                    <a:lnTo>
                      <a:pt x="14" y="7"/>
                    </a:lnTo>
                    <a:lnTo>
                      <a:pt x="12" y="9"/>
                    </a:lnTo>
                    <a:lnTo>
                      <a:pt x="9" y="9"/>
                    </a:lnTo>
                    <a:lnTo>
                      <a:pt x="5" y="9"/>
                    </a:lnTo>
                    <a:lnTo>
                      <a:pt x="3" y="9"/>
                    </a:lnTo>
                    <a:lnTo>
                      <a:pt x="2" y="9"/>
                    </a:lnTo>
                    <a:lnTo>
                      <a:pt x="0" y="7"/>
                    </a:lnTo>
                    <a:lnTo>
                      <a:pt x="2" y="5"/>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4" name="Freeform 357"/>
              <p:cNvSpPr>
                <a:spLocks/>
              </p:cNvSpPr>
              <p:nvPr/>
            </p:nvSpPr>
            <p:spPr bwMode="auto">
              <a:xfrm>
                <a:off x="5241" y="2039"/>
                <a:ext cx="9" cy="22"/>
              </a:xfrm>
              <a:custGeom>
                <a:avLst/>
                <a:gdLst>
                  <a:gd name="T0" fmla="*/ 16 w 18"/>
                  <a:gd name="T1" fmla="*/ 0 h 45"/>
                  <a:gd name="T2" fmla="*/ 18 w 18"/>
                  <a:gd name="T3" fmla="*/ 24 h 45"/>
                  <a:gd name="T4" fmla="*/ 12 w 18"/>
                  <a:gd name="T5" fmla="*/ 44 h 45"/>
                  <a:gd name="T6" fmla="*/ 5 w 18"/>
                  <a:gd name="T7" fmla="*/ 45 h 45"/>
                  <a:gd name="T8" fmla="*/ 3 w 18"/>
                  <a:gd name="T9" fmla="*/ 35 h 45"/>
                  <a:gd name="T10" fmla="*/ 2 w 18"/>
                  <a:gd name="T11" fmla="*/ 24 h 45"/>
                  <a:gd name="T12" fmla="*/ 0 w 18"/>
                  <a:gd name="T13" fmla="*/ 13 h 45"/>
                  <a:gd name="T14" fmla="*/ 2 w 18"/>
                  <a:gd name="T15" fmla="*/ 6 h 45"/>
                  <a:gd name="T16" fmla="*/ 5 w 18"/>
                  <a:gd name="T17" fmla="*/ 0 h 45"/>
                  <a:gd name="T18" fmla="*/ 16 w 18"/>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45">
                    <a:moveTo>
                      <a:pt x="16" y="0"/>
                    </a:moveTo>
                    <a:lnTo>
                      <a:pt x="18" y="24"/>
                    </a:lnTo>
                    <a:lnTo>
                      <a:pt x="12" y="44"/>
                    </a:lnTo>
                    <a:lnTo>
                      <a:pt x="5" y="45"/>
                    </a:lnTo>
                    <a:lnTo>
                      <a:pt x="3" y="35"/>
                    </a:lnTo>
                    <a:lnTo>
                      <a:pt x="2" y="24"/>
                    </a:lnTo>
                    <a:lnTo>
                      <a:pt x="0" y="13"/>
                    </a:lnTo>
                    <a:lnTo>
                      <a:pt x="2" y="6"/>
                    </a:lnTo>
                    <a:lnTo>
                      <a:pt x="5"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5" name="Freeform 358"/>
              <p:cNvSpPr>
                <a:spLocks/>
              </p:cNvSpPr>
              <p:nvPr/>
            </p:nvSpPr>
            <p:spPr bwMode="auto">
              <a:xfrm>
                <a:off x="5274" y="2297"/>
                <a:ext cx="10" cy="4"/>
              </a:xfrm>
              <a:custGeom>
                <a:avLst/>
                <a:gdLst>
                  <a:gd name="T0" fmla="*/ 9 w 20"/>
                  <a:gd name="T1" fmla="*/ 0 h 9"/>
                  <a:gd name="T2" fmla="*/ 14 w 20"/>
                  <a:gd name="T3" fmla="*/ 0 h 9"/>
                  <a:gd name="T4" fmla="*/ 18 w 20"/>
                  <a:gd name="T5" fmla="*/ 2 h 9"/>
                  <a:gd name="T6" fmla="*/ 20 w 20"/>
                  <a:gd name="T7" fmla="*/ 4 h 9"/>
                  <a:gd name="T8" fmla="*/ 20 w 20"/>
                  <a:gd name="T9" fmla="*/ 6 h 9"/>
                  <a:gd name="T10" fmla="*/ 18 w 20"/>
                  <a:gd name="T11" fmla="*/ 6 h 9"/>
                  <a:gd name="T12" fmla="*/ 16 w 20"/>
                  <a:gd name="T13" fmla="*/ 8 h 9"/>
                  <a:gd name="T14" fmla="*/ 12 w 20"/>
                  <a:gd name="T15" fmla="*/ 8 h 9"/>
                  <a:gd name="T16" fmla="*/ 9 w 20"/>
                  <a:gd name="T17" fmla="*/ 9 h 9"/>
                  <a:gd name="T18" fmla="*/ 5 w 20"/>
                  <a:gd name="T19" fmla="*/ 9 h 9"/>
                  <a:gd name="T20" fmla="*/ 3 w 20"/>
                  <a:gd name="T21" fmla="*/ 9 h 9"/>
                  <a:gd name="T22" fmla="*/ 2 w 20"/>
                  <a:gd name="T23" fmla="*/ 9 h 9"/>
                  <a:gd name="T24" fmla="*/ 0 w 20"/>
                  <a:gd name="T25" fmla="*/ 8 h 9"/>
                  <a:gd name="T26" fmla="*/ 2 w 20"/>
                  <a:gd name="T27" fmla="*/ 6 h 9"/>
                  <a:gd name="T28" fmla="*/ 5 w 20"/>
                  <a:gd name="T29" fmla="*/ 4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0"/>
                    </a:lnTo>
                    <a:lnTo>
                      <a:pt x="18" y="2"/>
                    </a:lnTo>
                    <a:lnTo>
                      <a:pt x="20" y="4"/>
                    </a:lnTo>
                    <a:lnTo>
                      <a:pt x="20" y="6"/>
                    </a:lnTo>
                    <a:lnTo>
                      <a:pt x="18" y="6"/>
                    </a:lnTo>
                    <a:lnTo>
                      <a:pt x="16" y="8"/>
                    </a:lnTo>
                    <a:lnTo>
                      <a:pt x="12" y="8"/>
                    </a:lnTo>
                    <a:lnTo>
                      <a:pt x="9" y="9"/>
                    </a:lnTo>
                    <a:lnTo>
                      <a:pt x="5" y="9"/>
                    </a:lnTo>
                    <a:lnTo>
                      <a:pt x="3" y="9"/>
                    </a:lnTo>
                    <a:lnTo>
                      <a:pt x="2" y="9"/>
                    </a:lnTo>
                    <a:lnTo>
                      <a:pt x="0" y="8"/>
                    </a:lnTo>
                    <a:lnTo>
                      <a:pt x="2" y="6"/>
                    </a:lnTo>
                    <a:lnTo>
                      <a:pt x="5"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6" name="Freeform 359"/>
              <p:cNvSpPr>
                <a:spLocks/>
              </p:cNvSpPr>
              <p:nvPr/>
            </p:nvSpPr>
            <p:spPr bwMode="auto">
              <a:xfrm>
                <a:off x="5244" y="2066"/>
                <a:ext cx="4" cy="2"/>
              </a:xfrm>
              <a:custGeom>
                <a:avLst/>
                <a:gdLst>
                  <a:gd name="T0" fmla="*/ 4 w 7"/>
                  <a:gd name="T1" fmla="*/ 0 h 6"/>
                  <a:gd name="T2" fmla="*/ 6 w 7"/>
                  <a:gd name="T3" fmla="*/ 2 h 6"/>
                  <a:gd name="T4" fmla="*/ 7 w 7"/>
                  <a:gd name="T5" fmla="*/ 4 h 6"/>
                  <a:gd name="T6" fmla="*/ 7 w 7"/>
                  <a:gd name="T7" fmla="*/ 4 h 6"/>
                  <a:gd name="T8" fmla="*/ 7 w 7"/>
                  <a:gd name="T9" fmla="*/ 6 h 6"/>
                  <a:gd name="T10" fmla="*/ 6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2"/>
                    </a:lnTo>
                    <a:lnTo>
                      <a:pt x="7" y="4"/>
                    </a:lnTo>
                    <a:lnTo>
                      <a:pt x="7" y="4"/>
                    </a:lnTo>
                    <a:lnTo>
                      <a:pt x="7"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7" name="Freeform 360"/>
              <p:cNvSpPr>
                <a:spLocks/>
              </p:cNvSpPr>
              <p:nvPr/>
            </p:nvSpPr>
            <p:spPr bwMode="auto">
              <a:xfrm>
                <a:off x="5254" y="2143"/>
                <a:ext cx="6" cy="13"/>
              </a:xfrm>
              <a:custGeom>
                <a:avLst/>
                <a:gdLst>
                  <a:gd name="T0" fmla="*/ 0 w 13"/>
                  <a:gd name="T1" fmla="*/ 0 h 25"/>
                  <a:gd name="T2" fmla="*/ 6 w 13"/>
                  <a:gd name="T3" fmla="*/ 1 h 25"/>
                  <a:gd name="T4" fmla="*/ 9 w 13"/>
                  <a:gd name="T5" fmla="*/ 3 h 25"/>
                  <a:gd name="T6" fmla="*/ 11 w 13"/>
                  <a:gd name="T7" fmla="*/ 7 h 25"/>
                  <a:gd name="T8" fmla="*/ 13 w 13"/>
                  <a:gd name="T9" fmla="*/ 10 h 25"/>
                  <a:gd name="T10" fmla="*/ 13 w 13"/>
                  <a:gd name="T11" fmla="*/ 14 h 25"/>
                  <a:gd name="T12" fmla="*/ 13 w 13"/>
                  <a:gd name="T13" fmla="*/ 18 h 25"/>
                  <a:gd name="T14" fmla="*/ 11 w 13"/>
                  <a:gd name="T15" fmla="*/ 19 h 25"/>
                  <a:gd name="T16" fmla="*/ 11 w 13"/>
                  <a:gd name="T17" fmla="*/ 23 h 25"/>
                  <a:gd name="T18" fmla="*/ 9 w 13"/>
                  <a:gd name="T19" fmla="*/ 25 h 25"/>
                  <a:gd name="T20" fmla="*/ 7 w 13"/>
                  <a:gd name="T21" fmla="*/ 25 h 25"/>
                  <a:gd name="T22" fmla="*/ 6 w 13"/>
                  <a:gd name="T23" fmla="*/ 25 h 25"/>
                  <a:gd name="T24" fmla="*/ 4 w 13"/>
                  <a:gd name="T25" fmla="*/ 23 h 25"/>
                  <a:gd name="T26" fmla="*/ 2 w 13"/>
                  <a:gd name="T27" fmla="*/ 21 h 25"/>
                  <a:gd name="T28" fmla="*/ 2 w 13"/>
                  <a:gd name="T29" fmla="*/ 16 h 25"/>
                  <a:gd name="T30" fmla="*/ 0 w 13"/>
                  <a:gd name="T31" fmla="*/ 9 h 25"/>
                  <a:gd name="T32" fmla="*/ 0 w 13"/>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5">
                    <a:moveTo>
                      <a:pt x="0" y="0"/>
                    </a:moveTo>
                    <a:lnTo>
                      <a:pt x="6" y="1"/>
                    </a:lnTo>
                    <a:lnTo>
                      <a:pt x="9" y="3"/>
                    </a:lnTo>
                    <a:lnTo>
                      <a:pt x="11" y="7"/>
                    </a:lnTo>
                    <a:lnTo>
                      <a:pt x="13" y="10"/>
                    </a:lnTo>
                    <a:lnTo>
                      <a:pt x="13" y="14"/>
                    </a:lnTo>
                    <a:lnTo>
                      <a:pt x="13" y="18"/>
                    </a:lnTo>
                    <a:lnTo>
                      <a:pt x="11" y="19"/>
                    </a:lnTo>
                    <a:lnTo>
                      <a:pt x="11" y="23"/>
                    </a:lnTo>
                    <a:lnTo>
                      <a:pt x="9" y="25"/>
                    </a:lnTo>
                    <a:lnTo>
                      <a:pt x="7" y="25"/>
                    </a:lnTo>
                    <a:lnTo>
                      <a:pt x="6" y="25"/>
                    </a:lnTo>
                    <a:lnTo>
                      <a:pt x="4" y="23"/>
                    </a:lnTo>
                    <a:lnTo>
                      <a:pt x="2" y="21"/>
                    </a:lnTo>
                    <a:lnTo>
                      <a:pt x="2" y="16"/>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8" name="Freeform 361"/>
              <p:cNvSpPr>
                <a:spLocks/>
              </p:cNvSpPr>
              <p:nvPr/>
            </p:nvSpPr>
            <p:spPr bwMode="auto">
              <a:xfrm>
                <a:off x="5266" y="2231"/>
                <a:ext cx="5" cy="9"/>
              </a:xfrm>
              <a:custGeom>
                <a:avLst/>
                <a:gdLst>
                  <a:gd name="T0" fmla="*/ 0 w 10"/>
                  <a:gd name="T1" fmla="*/ 0 h 18"/>
                  <a:gd name="T2" fmla="*/ 3 w 10"/>
                  <a:gd name="T3" fmla="*/ 0 h 18"/>
                  <a:gd name="T4" fmla="*/ 7 w 10"/>
                  <a:gd name="T5" fmla="*/ 0 h 18"/>
                  <a:gd name="T6" fmla="*/ 9 w 10"/>
                  <a:gd name="T7" fmla="*/ 1 h 18"/>
                  <a:gd name="T8" fmla="*/ 10 w 10"/>
                  <a:gd name="T9" fmla="*/ 5 h 18"/>
                  <a:gd name="T10" fmla="*/ 10 w 10"/>
                  <a:gd name="T11" fmla="*/ 7 h 18"/>
                  <a:gd name="T12" fmla="*/ 10 w 10"/>
                  <a:gd name="T13" fmla="*/ 10 h 18"/>
                  <a:gd name="T14" fmla="*/ 9 w 10"/>
                  <a:gd name="T15" fmla="*/ 12 h 18"/>
                  <a:gd name="T16" fmla="*/ 7 w 10"/>
                  <a:gd name="T17" fmla="*/ 16 h 18"/>
                  <a:gd name="T18" fmla="*/ 7 w 10"/>
                  <a:gd name="T19" fmla="*/ 18 h 18"/>
                  <a:gd name="T20" fmla="*/ 5 w 10"/>
                  <a:gd name="T21" fmla="*/ 18 h 18"/>
                  <a:gd name="T22" fmla="*/ 3 w 10"/>
                  <a:gd name="T23" fmla="*/ 18 h 18"/>
                  <a:gd name="T24" fmla="*/ 1 w 10"/>
                  <a:gd name="T25" fmla="*/ 16 h 18"/>
                  <a:gd name="T26" fmla="*/ 0 w 10"/>
                  <a:gd name="T27" fmla="*/ 12 h 18"/>
                  <a:gd name="T28" fmla="*/ 0 w 10"/>
                  <a:gd name="T29" fmla="*/ 7 h 18"/>
                  <a:gd name="T30" fmla="*/ 0 w 10"/>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0" y="0"/>
                    </a:moveTo>
                    <a:lnTo>
                      <a:pt x="3" y="0"/>
                    </a:lnTo>
                    <a:lnTo>
                      <a:pt x="7" y="0"/>
                    </a:lnTo>
                    <a:lnTo>
                      <a:pt x="9" y="1"/>
                    </a:lnTo>
                    <a:lnTo>
                      <a:pt x="10" y="5"/>
                    </a:lnTo>
                    <a:lnTo>
                      <a:pt x="10" y="7"/>
                    </a:lnTo>
                    <a:lnTo>
                      <a:pt x="10" y="10"/>
                    </a:lnTo>
                    <a:lnTo>
                      <a:pt x="9" y="12"/>
                    </a:lnTo>
                    <a:lnTo>
                      <a:pt x="7" y="16"/>
                    </a:lnTo>
                    <a:lnTo>
                      <a:pt x="7" y="18"/>
                    </a:lnTo>
                    <a:lnTo>
                      <a:pt x="5" y="18"/>
                    </a:lnTo>
                    <a:lnTo>
                      <a:pt x="3" y="18"/>
                    </a:lnTo>
                    <a:lnTo>
                      <a:pt x="1" y="16"/>
                    </a:lnTo>
                    <a:lnTo>
                      <a:pt x="0"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9" name="Freeform 362"/>
              <p:cNvSpPr>
                <a:spLocks/>
              </p:cNvSpPr>
              <p:nvPr/>
            </p:nvSpPr>
            <p:spPr bwMode="auto">
              <a:xfrm>
                <a:off x="5241" y="2061"/>
                <a:ext cx="3" cy="6"/>
              </a:xfrm>
              <a:custGeom>
                <a:avLst/>
                <a:gdLst>
                  <a:gd name="T0" fmla="*/ 7 w 7"/>
                  <a:gd name="T1" fmla="*/ 0 h 11"/>
                  <a:gd name="T2" fmla="*/ 7 w 7"/>
                  <a:gd name="T3" fmla="*/ 9 h 11"/>
                  <a:gd name="T4" fmla="*/ 0 w 7"/>
                  <a:gd name="T5" fmla="*/ 11 h 11"/>
                  <a:gd name="T6" fmla="*/ 0 w 7"/>
                  <a:gd name="T7" fmla="*/ 8 h 11"/>
                  <a:gd name="T8" fmla="*/ 0 w 7"/>
                  <a:gd name="T9" fmla="*/ 4 h 11"/>
                  <a:gd name="T10" fmla="*/ 0 w 7"/>
                  <a:gd name="T11" fmla="*/ 2 h 11"/>
                  <a:gd name="T12" fmla="*/ 4 w 7"/>
                  <a:gd name="T13" fmla="*/ 0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7" y="9"/>
                    </a:lnTo>
                    <a:lnTo>
                      <a:pt x="0" y="11"/>
                    </a:lnTo>
                    <a:lnTo>
                      <a:pt x="0" y="8"/>
                    </a:lnTo>
                    <a:lnTo>
                      <a:pt x="0" y="4"/>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0" name="Freeform 363"/>
              <p:cNvSpPr>
                <a:spLocks/>
              </p:cNvSpPr>
              <p:nvPr/>
            </p:nvSpPr>
            <p:spPr bwMode="auto">
              <a:xfrm>
                <a:off x="5240" y="2113"/>
                <a:ext cx="10" cy="10"/>
              </a:xfrm>
              <a:custGeom>
                <a:avLst/>
                <a:gdLst>
                  <a:gd name="T0" fmla="*/ 13 w 22"/>
                  <a:gd name="T1" fmla="*/ 0 h 22"/>
                  <a:gd name="T2" fmla="*/ 18 w 22"/>
                  <a:gd name="T3" fmla="*/ 4 h 22"/>
                  <a:gd name="T4" fmla="*/ 20 w 22"/>
                  <a:gd name="T5" fmla="*/ 8 h 22"/>
                  <a:gd name="T6" fmla="*/ 22 w 22"/>
                  <a:gd name="T7" fmla="*/ 11 h 22"/>
                  <a:gd name="T8" fmla="*/ 22 w 22"/>
                  <a:gd name="T9" fmla="*/ 15 h 22"/>
                  <a:gd name="T10" fmla="*/ 20 w 22"/>
                  <a:gd name="T11" fmla="*/ 17 h 22"/>
                  <a:gd name="T12" fmla="*/ 18 w 22"/>
                  <a:gd name="T13" fmla="*/ 18 h 22"/>
                  <a:gd name="T14" fmla="*/ 15 w 22"/>
                  <a:gd name="T15" fmla="*/ 20 h 22"/>
                  <a:gd name="T16" fmla="*/ 13 w 22"/>
                  <a:gd name="T17" fmla="*/ 20 h 22"/>
                  <a:gd name="T18" fmla="*/ 9 w 22"/>
                  <a:gd name="T19" fmla="*/ 22 h 22"/>
                  <a:gd name="T20" fmla="*/ 6 w 22"/>
                  <a:gd name="T21" fmla="*/ 22 h 22"/>
                  <a:gd name="T22" fmla="*/ 4 w 22"/>
                  <a:gd name="T23" fmla="*/ 20 h 22"/>
                  <a:gd name="T24" fmla="*/ 2 w 22"/>
                  <a:gd name="T25" fmla="*/ 20 h 22"/>
                  <a:gd name="T26" fmla="*/ 0 w 22"/>
                  <a:gd name="T27" fmla="*/ 17 h 22"/>
                  <a:gd name="T28" fmla="*/ 2 w 22"/>
                  <a:gd name="T29" fmla="*/ 15 h 22"/>
                  <a:gd name="T30" fmla="*/ 4 w 22"/>
                  <a:gd name="T31" fmla="*/ 11 h 22"/>
                  <a:gd name="T32" fmla="*/ 7 w 22"/>
                  <a:gd name="T33" fmla="*/ 6 h 22"/>
                  <a:gd name="T34" fmla="*/ 13 w 22"/>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2">
                    <a:moveTo>
                      <a:pt x="13" y="0"/>
                    </a:moveTo>
                    <a:lnTo>
                      <a:pt x="18" y="4"/>
                    </a:lnTo>
                    <a:lnTo>
                      <a:pt x="20" y="8"/>
                    </a:lnTo>
                    <a:lnTo>
                      <a:pt x="22" y="11"/>
                    </a:lnTo>
                    <a:lnTo>
                      <a:pt x="22" y="15"/>
                    </a:lnTo>
                    <a:lnTo>
                      <a:pt x="20" y="17"/>
                    </a:lnTo>
                    <a:lnTo>
                      <a:pt x="18" y="18"/>
                    </a:lnTo>
                    <a:lnTo>
                      <a:pt x="15" y="20"/>
                    </a:lnTo>
                    <a:lnTo>
                      <a:pt x="13" y="20"/>
                    </a:lnTo>
                    <a:lnTo>
                      <a:pt x="9" y="22"/>
                    </a:lnTo>
                    <a:lnTo>
                      <a:pt x="6" y="22"/>
                    </a:lnTo>
                    <a:lnTo>
                      <a:pt x="4" y="20"/>
                    </a:lnTo>
                    <a:lnTo>
                      <a:pt x="2" y="20"/>
                    </a:lnTo>
                    <a:lnTo>
                      <a:pt x="0" y="17"/>
                    </a:lnTo>
                    <a:lnTo>
                      <a:pt x="2" y="15"/>
                    </a:lnTo>
                    <a:lnTo>
                      <a:pt x="4" y="11"/>
                    </a:lnTo>
                    <a:lnTo>
                      <a:pt x="7" y="6"/>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1" name="Freeform 364"/>
              <p:cNvSpPr>
                <a:spLocks/>
              </p:cNvSpPr>
              <p:nvPr/>
            </p:nvSpPr>
            <p:spPr bwMode="auto">
              <a:xfrm>
                <a:off x="5250" y="2135"/>
                <a:ext cx="1" cy="4"/>
              </a:xfrm>
              <a:custGeom>
                <a:avLst/>
                <a:gdLst>
                  <a:gd name="T0" fmla="*/ 4 w 4"/>
                  <a:gd name="T1" fmla="*/ 0 h 8"/>
                  <a:gd name="T2" fmla="*/ 4 w 4"/>
                  <a:gd name="T3" fmla="*/ 0 h 8"/>
                  <a:gd name="T4" fmla="*/ 4 w 4"/>
                  <a:gd name="T5" fmla="*/ 2 h 8"/>
                  <a:gd name="T6" fmla="*/ 4 w 4"/>
                  <a:gd name="T7" fmla="*/ 4 h 8"/>
                  <a:gd name="T8" fmla="*/ 0 w 4"/>
                  <a:gd name="T9" fmla="*/ 8 h 8"/>
                  <a:gd name="T10" fmla="*/ 0 w 4"/>
                  <a:gd name="T11" fmla="*/ 4 h 8"/>
                  <a:gd name="T12" fmla="*/ 0 w 4"/>
                  <a:gd name="T13" fmla="*/ 0 h 8"/>
                  <a:gd name="T14" fmla="*/ 2 w 4"/>
                  <a:gd name="T15" fmla="*/ 0 h 8"/>
                  <a:gd name="T16" fmla="*/ 4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4" y="0"/>
                    </a:moveTo>
                    <a:lnTo>
                      <a:pt x="4" y="0"/>
                    </a:lnTo>
                    <a:lnTo>
                      <a:pt x="4" y="2"/>
                    </a:lnTo>
                    <a:lnTo>
                      <a:pt x="4" y="4"/>
                    </a:lnTo>
                    <a:lnTo>
                      <a:pt x="0" y="8"/>
                    </a:lnTo>
                    <a:lnTo>
                      <a:pt x="0" y="4"/>
                    </a:lnTo>
                    <a:lnTo>
                      <a:pt x="0" y="0"/>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2" name="Freeform 365"/>
              <p:cNvSpPr>
                <a:spLocks/>
              </p:cNvSpPr>
              <p:nvPr/>
            </p:nvSpPr>
            <p:spPr bwMode="auto">
              <a:xfrm>
                <a:off x="5259" y="2211"/>
                <a:ext cx="3" cy="3"/>
              </a:xfrm>
              <a:custGeom>
                <a:avLst/>
                <a:gdLst>
                  <a:gd name="T0" fmla="*/ 4 w 7"/>
                  <a:gd name="T1" fmla="*/ 0 h 5"/>
                  <a:gd name="T2" fmla="*/ 6 w 7"/>
                  <a:gd name="T3" fmla="*/ 0 h 5"/>
                  <a:gd name="T4" fmla="*/ 7 w 7"/>
                  <a:gd name="T5" fmla="*/ 2 h 5"/>
                  <a:gd name="T6" fmla="*/ 7 w 7"/>
                  <a:gd name="T7" fmla="*/ 4 h 5"/>
                  <a:gd name="T8" fmla="*/ 7 w 7"/>
                  <a:gd name="T9" fmla="*/ 5 h 5"/>
                  <a:gd name="T10" fmla="*/ 6 w 7"/>
                  <a:gd name="T11" fmla="*/ 5 h 5"/>
                  <a:gd name="T12" fmla="*/ 4 w 7"/>
                  <a:gd name="T13" fmla="*/ 4 h 5"/>
                  <a:gd name="T14" fmla="*/ 0 w 7"/>
                  <a:gd name="T15" fmla="*/ 0 h 5"/>
                  <a:gd name="T16" fmla="*/ 4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4" y="0"/>
                    </a:moveTo>
                    <a:lnTo>
                      <a:pt x="6" y="0"/>
                    </a:lnTo>
                    <a:lnTo>
                      <a:pt x="7" y="2"/>
                    </a:lnTo>
                    <a:lnTo>
                      <a:pt x="7" y="4"/>
                    </a:lnTo>
                    <a:lnTo>
                      <a:pt x="7" y="5"/>
                    </a:lnTo>
                    <a:lnTo>
                      <a:pt x="6" y="5"/>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3" name="Freeform 366"/>
              <p:cNvSpPr>
                <a:spLocks/>
              </p:cNvSpPr>
              <p:nvPr/>
            </p:nvSpPr>
            <p:spPr bwMode="auto">
              <a:xfrm>
                <a:off x="5260" y="2221"/>
                <a:ext cx="6" cy="10"/>
              </a:xfrm>
              <a:custGeom>
                <a:avLst/>
                <a:gdLst>
                  <a:gd name="T0" fmla="*/ 7 w 11"/>
                  <a:gd name="T1" fmla="*/ 0 h 20"/>
                  <a:gd name="T2" fmla="*/ 7 w 11"/>
                  <a:gd name="T3" fmla="*/ 0 h 20"/>
                  <a:gd name="T4" fmla="*/ 9 w 11"/>
                  <a:gd name="T5" fmla="*/ 2 h 20"/>
                  <a:gd name="T6" fmla="*/ 11 w 11"/>
                  <a:gd name="T7" fmla="*/ 5 h 20"/>
                  <a:gd name="T8" fmla="*/ 11 w 11"/>
                  <a:gd name="T9" fmla="*/ 11 h 20"/>
                  <a:gd name="T10" fmla="*/ 11 w 11"/>
                  <a:gd name="T11" fmla="*/ 20 h 20"/>
                  <a:gd name="T12" fmla="*/ 7 w 11"/>
                  <a:gd name="T13" fmla="*/ 20 h 20"/>
                  <a:gd name="T14" fmla="*/ 3 w 11"/>
                  <a:gd name="T15" fmla="*/ 18 h 20"/>
                  <a:gd name="T16" fmla="*/ 2 w 11"/>
                  <a:gd name="T17" fmla="*/ 16 h 20"/>
                  <a:gd name="T18" fmla="*/ 0 w 11"/>
                  <a:gd name="T19" fmla="*/ 12 h 20"/>
                  <a:gd name="T20" fmla="*/ 0 w 11"/>
                  <a:gd name="T21" fmla="*/ 11 h 20"/>
                  <a:gd name="T22" fmla="*/ 0 w 11"/>
                  <a:gd name="T23" fmla="*/ 7 h 20"/>
                  <a:gd name="T24" fmla="*/ 2 w 11"/>
                  <a:gd name="T25" fmla="*/ 5 h 20"/>
                  <a:gd name="T26" fmla="*/ 3 w 11"/>
                  <a:gd name="T27" fmla="*/ 2 h 20"/>
                  <a:gd name="T28" fmla="*/ 5 w 11"/>
                  <a:gd name="T29" fmla="*/ 0 h 20"/>
                  <a:gd name="T30" fmla="*/ 7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7" y="0"/>
                    </a:moveTo>
                    <a:lnTo>
                      <a:pt x="7" y="0"/>
                    </a:lnTo>
                    <a:lnTo>
                      <a:pt x="9" y="2"/>
                    </a:lnTo>
                    <a:lnTo>
                      <a:pt x="11" y="5"/>
                    </a:lnTo>
                    <a:lnTo>
                      <a:pt x="11" y="11"/>
                    </a:lnTo>
                    <a:lnTo>
                      <a:pt x="11" y="20"/>
                    </a:lnTo>
                    <a:lnTo>
                      <a:pt x="7" y="20"/>
                    </a:lnTo>
                    <a:lnTo>
                      <a:pt x="3" y="18"/>
                    </a:lnTo>
                    <a:lnTo>
                      <a:pt x="2" y="16"/>
                    </a:lnTo>
                    <a:lnTo>
                      <a:pt x="0" y="12"/>
                    </a:lnTo>
                    <a:lnTo>
                      <a:pt x="0" y="11"/>
                    </a:lnTo>
                    <a:lnTo>
                      <a:pt x="0" y="7"/>
                    </a:lnTo>
                    <a:lnTo>
                      <a:pt x="2" y="5"/>
                    </a:lnTo>
                    <a:lnTo>
                      <a:pt x="3" y="2"/>
                    </a:lnTo>
                    <a:lnTo>
                      <a:pt x="5"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4" name="Freeform 367"/>
              <p:cNvSpPr>
                <a:spLocks/>
              </p:cNvSpPr>
              <p:nvPr/>
            </p:nvSpPr>
            <p:spPr bwMode="auto">
              <a:xfrm>
                <a:off x="5265" y="2321"/>
                <a:ext cx="12" cy="8"/>
              </a:xfrm>
              <a:custGeom>
                <a:avLst/>
                <a:gdLst>
                  <a:gd name="T0" fmla="*/ 16 w 25"/>
                  <a:gd name="T1" fmla="*/ 0 h 16"/>
                  <a:gd name="T2" fmla="*/ 18 w 25"/>
                  <a:gd name="T3" fmla="*/ 0 h 16"/>
                  <a:gd name="T4" fmla="*/ 21 w 25"/>
                  <a:gd name="T5" fmla="*/ 0 h 16"/>
                  <a:gd name="T6" fmla="*/ 25 w 25"/>
                  <a:gd name="T7" fmla="*/ 4 h 16"/>
                  <a:gd name="T8" fmla="*/ 25 w 25"/>
                  <a:gd name="T9" fmla="*/ 9 h 16"/>
                  <a:gd name="T10" fmla="*/ 23 w 25"/>
                  <a:gd name="T11" fmla="*/ 13 h 16"/>
                  <a:gd name="T12" fmla="*/ 20 w 25"/>
                  <a:gd name="T13" fmla="*/ 14 h 16"/>
                  <a:gd name="T14" fmla="*/ 14 w 25"/>
                  <a:gd name="T15" fmla="*/ 16 h 16"/>
                  <a:gd name="T16" fmla="*/ 11 w 25"/>
                  <a:gd name="T17" fmla="*/ 16 h 16"/>
                  <a:gd name="T18" fmla="*/ 7 w 25"/>
                  <a:gd name="T19" fmla="*/ 14 h 16"/>
                  <a:gd name="T20" fmla="*/ 3 w 25"/>
                  <a:gd name="T21" fmla="*/ 13 h 16"/>
                  <a:gd name="T22" fmla="*/ 0 w 25"/>
                  <a:gd name="T23" fmla="*/ 9 h 16"/>
                  <a:gd name="T24" fmla="*/ 5 w 25"/>
                  <a:gd name="T25" fmla="*/ 5 h 16"/>
                  <a:gd name="T26" fmla="*/ 7 w 25"/>
                  <a:gd name="T27" fmla="*/ 4 h 16"/>
                  <a:gd name="T28" fmla="*/ 11 w 25"/>
                  <a:gd name="T29" fmla="*/ 2 h 16"/>
                  <a:gd name="T30" fmla="*/ 12 w 25"/>
                  <a:gd name="T31" fmla="*/ 0 h 16"/>
                  <a:gd name="T32" fmla="*/ 16 w 25"/>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16" y="0"/>
                    </a:moveTo>
                    <a:lnTo>
                      <a:pt x="18" y="0"/>
                    </a:lnTo>
                    <a:lnTo>
                      <a:pt x="21" y="0"/>
                    </a:lnTo>
                    <a:lnTo>
                      <a:pt x="25" y="4"/>
                    </a:lnTo>
                    <a:lnTo>
                      <a:pt x="25" y="9"/>
                    </a:lnTo>
                    <a:lnTo>
                      <a:pt x="23" y="13"/>
                    </a:lnTo>
                    <a:lnTo>
                      <a:pt x="20" y="14"/>
                    </a:lnTo>
                    <a:lnTo>
                      <a:pt x="14" y="16"/>
                    </a:lnTo>
                    <a:lnTo>
                      <a:pt x="11" y="16"/>
                    </a:lnTo>
                    <a:lnTo>
                      <a:pt x="7" y="14"/>
                    </a:lnTo>
                    <a:lnTo>
                      <a:pt x="3" y="13"/>
                    </a:lnTo>
                    <a:lnTo>
                      <a:pt x="0" y="9"/>
                    </a:lnTo>
                    <a:lnTo>
                      <a:pt x="5" y="5"/>
                    </a:lnTo>
                    <a:lnTo>
                      <a:pt x="7" y="4"/>
                    </a:lnTo>
                    <a:lnTo>
                      <a:pt x="11" y="2"/>
                    </a:lnTo>
                    <a:lnTo>
                      <a:pt x="12"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5" name="Freeform 368"/>
              <p:cNvSpPr>
                <a:spLocks/>
              </p:cNvSpPr>
              <p:nvPr/>
            </p:nvSpPr>
            <p:spPr bwMode="auto">
              <a:xfrm>
                <a:off x="5223" y="2067"/>
                <a:ext cx="18" cy="8"/>
              </a:xfrm>
              <a:custGeom>
                <a:avLst/>
                <a:gdLst>
                  <a:gd name="T0" fmla="*/ 34 w 34"/>
                  <a:gd name="T1" fmla="*/ 0 h 17"/>
                  <a:gd name="T2" fmla="*/ 29 w 34"/>
                  <a:gd name="T3" fmla="*/ 6 h 17"/>
                  <a:gd name="T4" fmla="*/ 23 w 34"/>
                  <a:gd name="T5" fmla="*/ 11 h 17"/>
                  <a:gd name="T6" fmla="*/ 20 w 34"/>
                  <a:gd name="T7" fmla="*/ 15 h 17"/>
                  <a:gd name="T8" fmla="*/ 14 w 34"/>
                  <a:gd name="T9" fmla="*/ 17 h 17"/>
                  <a:gd name="T10" fmla="*/ 11 w 34"/>
                  <a:gd name="T11" fmla="*/ 17 h 17"/>
                  <a:gd name="T12" fmla="*/ 7 w 34"/>
                  <a:gd name="T13" fmla="*/ 17 h 17"/>
                  <a:gd name="T14" fmla="*/ 3 w 34"/>
                  <a:gd name="T15" fmla="*/ 17 h 17"/>
                  <a:gd name="T16" fmla="*/ 0 w 34"/>
                  <a:gd name="T17" fmla="*/ 15 h 17"/>
                  <a:gd name="T18" fmla="*/ 0 w 34"/>
                  <a:gd name="T19" fmla="*/ 13 h 17"/>
                  <a:gd name="T20" fmla="*/ 0 w 34"/>
                  <a:gd name="T21" fmla="*/ 9 h 17"/>
                  <a:gd name="T22" fmla="*/ 0 w 34"/>
                  <a:gd name="T23" fmla="*/ 7 h 17"/>
                  <a:gd name="T24" fmla="*/ 3 w 34"/>
                  <a:gd name="T25" fmla="*/ 6 h 17"/>
                  <a:gd name="T26" fmla="*/ 7 w 34"/>
                  <a:gd name="T27" fmla="*/ 4 h 17"/>
                  <a:gd name="T28" fmla="*/ 14 w 34"/>
                  <a:gd name="T29" fmla="*/ 2 h 17"/>
                  <a:gd name="T30" fmla="*/ 23 w 34"/>
                  <a:gd name="T31" fmla="*/ 0 h 17"/>
                  <a:gd name="T32" fmla="*/ 34 w 34"/>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7">
                    <a:moveTo>
                      <a:pt x="34" y="0"/>
                    </a:moveTo>
                    <a:lnTo>
                      <a:pt x="29" y="6"/>
                    </a:lnTo>
                    <a:lnTo>
                      <a:pt x="23" y="11"/>
                    </a:lnTo>
                    <a:lnTo>
                      <a:pt x="20" y="15"/>
                    </a:lnTo>
                    <a:lnTo>
                      <a:pt x="14" y="17"/>
                    </a:lnTo>
                    <a:lnTo>
                      <a:pt x="11" y="17"/>
                    </a:lnTo>
                    <a:lnTo>
                      <a:pt x="7" y="17"/>
                    </a:lnTo>
                    <a:lnTo>
                      <a:pt x="3" y="17"/>
                    </a:lnTo>
                    <a:lnTo>
                      <a:pt x="0" y="15"/>
                    </a:lnTo>
                    <a:lnTo>
                      <a:pt x="0" y="13"/>
                    </a:lnTo>
                    <a:lnTo>
                      <a:pt x="0" y="9"/>
                    </a:lnTo>
                    <a:lnTo>
                      <a:pt x="0" y="7"/>
                    </a:lnTo>
                    <a:lnTo>
                      <a:pt x="3" y="6"/>
                    </a:lnTo>
                    <a:lnTo>
                      <a:pt x="7" y="4"/>
                    </a:lnTo>
                    <a:lnTo>
                      <a:pt x="14" y="2"/>
                    </a:lnTo>
                    <a:lnTo>
                      <a:pt x="23" y="0"/>
                    </a:lnTo>
                    <a:lnTo>
                      <a:pt x="3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6" name="Freeform 369"/>
              <p:cNvSpPr>
                <a:spLocks/>
              </p:cNvSpPr>
              <p:nvPr/>
            </p:nvSpPr>
            <p:spPr bwMode="auto">
              <a:xfrm>
                <a:off x="5238" y="2139"/>
                <a:ext cx="12" cy="21"/>
              </a:xfrm>
              <a:custGeom>
                <a:avLst/>
                <a:gdLst>
                  <a:gd name="T0" fmla="*/ 23 w 25"/>
                  <a:gd name="T1" fmla="*/ 0 h 43"/>
                  <a:gd name="T2" fmla="*/ 25 w 25"/>
                  <a:gd name="T3" fmla="*/ 12 h 43"/>
                  <a:gd name="T4" fmla="*/ 21 w 25"/>
                  <a:gd name="T5" fmla="*/ 21 h 43"/>
                  <a:gd name="T6" fmla="*/ 19 w 25"/>
                  <a:gd name="T7" fmla="*/ 30 h 43"/>
                  <a:gd name="T8" fmla="*/ 19 w 25"/>
                  <a:gd name="T9" fmla="*/ 43 h 43"/>
                  <a:gd name="T10" fmla="*/ 16 w 25"/>
                  <a:gd name="T11" fmla="*/ 41 h 43"/>
                  <a:gd name="T12" fmla="*/ 12 w 25"/>
                  <a:gd name="T13" fmla="*/ 39 h 43"/>
                  <a:gd name="T14" fmla="*/ 10 w 25"/>
                  <a:gd name="T15" fmla="*/ 36 h 43"/>
                  <a:gd name="T16" fmla="*/ 9 w 25"/>
                  <a:gd name="T17" fmla="*/ 30 h 43"/>
                  <a:gd name="T18" fmla="*/ 7 w 25"/>
                  <a:gd name="T19" fmla="*/ 27 h 43"/>
                  <a:gd name="T20" fmla="*/ 5 w 25"/>
                  <a:gd name="T21" fmla="*/ 21 h 43"/>
                  <a:gd name="T22" fmla="*/ 1 w 25"/>
                  <a:gd name="T23" fmla="*/ 18 h 43"/>
                  <a:gd name="T24" fmla="*/ 0 w 25"/>
                  <a:gd name="T25" fmla="*/ 14 h 43"/>
                  <a:gd name="T26" fmla="*/ 3 w 25"/>
                  <a:gd name="T27" fmla="*/ 14 h 43"/>
                  <a:gd name="T28" fmla="*/ 5 w 25"/>
                  <a:gd name="T29" fmla="*/ 12 h 43"/>
                  <a:gd name="T30" fmla="*/ 7 w 25"/>
                  <a:gd name="T31" fmla="*/ 10 h 43"/>
                  <a:gd name="T32" fmla="*/ 7 w 25"/>
                  <a:gd name="T33" fmla="*/ 7 h 43"/>
                  <a:gd name="T34" fmla="*/ 7 w 25"/>
                  <a:gd name="T35" fmla="*/ 3 h 43"/>
                  <a:gd name="T36" fmla="*/ 23 w 25"/>
                  <a:gd name="T3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43">
                    <a:moveTo>
                      <a:pt x="23" y="0"/>
                    </a:moveTo>
                    <a:lnTo>
                      <a:pt x="25" y="12"/>
                    </a:lnTo>
                    <a:lnTo>
                      <a:pt x="21" y="21"/>
                    </a:lnTo>
                    <a:lnTo>
                      <a:pt x="19" y="30"/>
                    </a:lnTo>
                    <a:lnTo>
                      <a:pt x="19" y="43"/>
                    </a:lnTo>
                    <a:lnTo>
                      <a:pt x="16" y="41"/>
                    </a:lnTo>
                    <a:lnTo>
                      <a:pt x="12" y="39"/>
                    </a:lnTo>
                    <a:lnTo>
                      <a:pt x="10" y="36"/>
                    </a:lnTo>
                    <a:lnTo>
                      <a:pt x="9" y="30"/>
                    </a:lnTo>
                    <a:lnTo>
                      <a:pt x="7" y="27"/>
                    </a:lnTo>
                    <a:lnTo>
                      <a:pt x="5" y="21"/>
                    </a:lnTo>
                    <a:lnTo>
                      <a:pt x="1" y="18"/>
                    </a:lnTo>
                    <a:lnTo>
                      <a:pt x="0" y="14"/>
                    </a:lnTo>
                    <a:lnTo>
                      <a:pt x="3" y="14"/>
                    </a:lnTo>
                    <a:lnTo>
                      <a:pt x="5" y="12"/>
                    </a:lnTo>
                    <a:lnTo>
                      <a:pt x="7" y="10"/>
                    </a:lnTo>
                    <a:lnTo>
                      <a:pt x="7" y="7"/>
                    </a:lnTo>
                    <a:lnTo>
                      <a:pt x="7" y="3"/>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7" name="Freeform 370"/>
              <p:cNvSpPr>
                <a:spLocks/>
              </p:cNvSpPr>
              <p:nvPr/>
            </p:nvSpPr>
            <p:spPr bwMode="auto">
              <a:xfrm>
                <a:off x="5256" y="2208"/>
                <a:ext cx="3" cy="3"/>
              </a:xfrm>
              <a:custGeom>
                <a:avLst/>
                <a:gdLst>
                  <a:gd name="T0" fmla="*/ 2 w 5"/>
                  <a:gd name="T1" fmla="*/ 0 h 5"/>
                  <a:gd name="T2" fmla="*/ 3 w 5"/>
                  <a:gd name="T3" fmla="*/ 1 h 5"/>
                  <a:gd name="T4" fmla="*/ 5 w 5"/>
                  <a:gd name="T5" fmla="*/ 5 h 5"/>
                  <a:gd name="T6" fmla="*/ 3 w 5"/>
                  <a:gd name="T7" fmla="*/ 5 h 5"/>
                  <a:gd name="T8" fmla="*/ 0 w 5"/>
                  <a:gd name="T9" fmla="*/ 3 h 5"/>
                  <a:gd name="T10" fmla="*/ 0 w 5"/>
                  <a:gd name="T11" fmla="*/ 1 h 5"/>
                  <a:gd name="T12" fmla="*/ 0 w 5"/>
                  <a:gd name="T13" fmla="*/ 0 h 5"/>
                  <a:gd name="T14" fmla="*/ 0 w 5"/>
                  <a:gd name="T15" fmla="*/ 0 h 5"/>
                  <a:gd name="T16" fmla="*/ 2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0"/>
                    </a:moveTo>
                    <a:lnTo>
                      <a:pt x="3" y="1"/>
                    </a:lnTo>
                    <a:lnTo>
                      <a:pt x="5" y="5"/>
                    </a:lnTo>
                    <a:lnTo>
                      <a:pt x="3" y="5"/>
                    </a:lnTo>
                    <a:lnTo>
                      <a:pt x="0" y="3"/>
                    </a:lnTo>
                    <a:lnTo>
                      <a:pt x="0" y="1"/>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8" name="Freeform 371"/>
              <p:cNvSpPr>
                <a:spLocks/>
              </p:cNvSpPr>
              <p:nvPr/>
            </p:nvSpPr>
            <p:spPr bwMode="auto">
              <a:xfrm>
                <a:off x="5227" y="2094"/>
                <a:ext cx="11" cy="7"/>
              </a:xfrm>
              <a:custGeom>
                <a:avLst/>
                <a:gdLst>
                  <a:gd name="T0" fmla="*/ 16 w 22"/>
                  <a:gd name="T1" fmla="*/ 0 h 15"/>
                  <a:gd name="T2" fmla="*/ 20 w 22"/>
                  <a:gd name="T3" fmla="*/ 0 h 15"/>
                  <a:gd name="T4" fmla="*/ 22 w 22"/>
                  <a:gd name="T5" fmla="*/ 2 h 15"/>
                  <a:gd name="T6" fmla="*/ 22 w 22"/>
                  <a:gd name="T7" fmla="*/ 4 h 15"/>
                  <a:gd name="T8" fmla="*/ 22 w 22"/>
                  <a:gd name="T9" fmla="*/ 6 h 15"/>
                  <a:gd name="T10" fmla="*/ 22 w 22"/>
                  <a:gd name="T11" fmla="*/ 8 h 15"/>
                  <a:gd name="T12" fmla="*/ 20 w 22"/>
                  <a:gd name="T13" fmla="*/ 9 h 15"/>
                  <a:gd name="T14" fmla="*/ 16 w 22"/>
                  <a:gd name="T15" fmla="*/ 11 h 15"/>
                  <a:gd name="T16" fmla="*/ 14 w 22"/>
                  <a:gd name="T17" fmla="*/ 13 h 15"/>
                  <a:gd name="T18" fmla="*/ 11 w 22"/>
                  <a:gd name="T19" fmla="*/ 15 h 15"/>
                  <a:gd name="T20" fmla="*/ 9 w 22"/>
                  <a:gd name="T21" fmla="*/ 13 h 15"/>
                  <a:gd name="T22" fmla="*/ 5 w 22"/>
                  <a:gd name="T23" fmla="*/ 11 h 15"/>
                  <a:gd name="T24" fmla="*/ 2 w 22"/>
                  <a:gd name="T25" fmla="*/ 9 h 15"/>
                  <a:gd name="T26" fmla="*/ 0 w 22"/>
                  <a:gd name="T27" fmla="*/ 4 h 15"/>
                  <a:gd name="T28" fmla="*/ 7 w 22"/>
                  <a:gd name="T29" fmla="*/ 2 h 15"/>
                  <a:gd name="T30" fmla="*/ 13 w 22"/>
                  <a:gd name="T31" fmla="*/ 0 h 15"/>
                  <a:gd name="T32" fmla="*/ 16 w 22"/>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5">
                    <a:moveTo>
                      <a:pt x="16" y="0"/>
                    </a:moveTo>
                    <a:lnTo>
                      <a:pt x="20" y="0"/>
                    </a:lnTo>
                    <a:lnTo>
                      <a:pt x="22" y="2"/>
                    </a:lnTo>
                    <a:lnTo>
                      <a:pt x="22" y="4"/>
                    </a:lnTo>
                    <a:lnTo>
                      <a:pt x="22" y="6"/>
                    </a:lnTo>
                    <a:lnTo>
                      <a:pt x="22" y="8"/>
                    </a:lnTo>
                    <a:lnTo>
                      <a:pt x="20" y="9"/>
                    </a:lnTo>
                    <a:lnTo>
                      <a:pt x="16" y="11"/>
                    </a:lnTo>
                    <a:lnTo>
                      <a:pt x="14" y="13"/>
                    </a:lnTo>
                    <a:lnTo>
                      <a:pt x="11" y="15"/>
                    </a:lnTo>
                    <a:lnTo>
                      <a:pt x="9" y="13"/>
                    </a:lnTo>
                    <a:lnTo>
                      <a:pt x="5" y="11"/>
                    </a:lnTo>
                    <a:lnTo>
                      <a:pt x="2" y="9"/>
                    </a:lnTo>
                    <a:lnTo>
                      <a:pt x="0" y="4"/>
                    </a:lnTo>
                    <a:lnTo>
                      <a:pt x="7" y="2"/>
                    </a:lnTo>
                    <a:lnTo>
                      <a:pt x="13"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9" name="Freeform 372"/>
              <p:cNvSpPr>
                <a:spLocks/>
              </p:cNvSpPr>
              <p:nvPr/>
            </p:nvSpPr>
            <p:spPr bwMode="auto">
              <a:xfrm>
                <a:off x="5237" y="2137"/>
                <a:ext cx="4" cy="5"/>
              </a:xfrm>
              <a:custGeom>
                <a:avLst/>
                <a:gdLst>
                  <a:gd name="T0" fmla="*/ 5 w 9"/>
                  <a:gd name="T1" fmla="*/ 0 h 9"/>
                  <a:gd name="T2" fmla="*/ 7 w 9"/>
                  <a:gd name="T3" fmla="*/ 2 h 9"/>
                  <a:gd name="T4" fmla="*/ 9 w 9"/>
                  <a:gd name="T5" fmla="*/ 7 h 9"/>
                  <a:gd name="T6" fmla="*/ 0 w 9"/>
                  <a:gd name="T7" fmla="*/ 9 h 9"/>
                  <a:gd name="T8" fmla="*/ 0 w 9"/>
                  <a:gd name="T9" fmla="*/ 5 h 9"/>
                  <a:gd name="T10" fmla="*/ 2 w 9"/>
                  <a:gd name="T11" fmla="*/ 4 h 9"/>
                  <a:gd name="T12" fmla="*/ 3 w 9"/>
                  <a:gd name="T13" fmla="*/ 2 h 9"/>
                  <a:gd name="T14" fmla="*/ 5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0"/>
                    </a:moveTo>
                    <a:lnTo>
                      <a:pt x="7" y="2"/>
                    </a:lnTo>
                    <a:lnTo>
                      <a:pt x="9" y="7"/>
                    </a:lnTo>
                    <a:lnTo>
                      <a:pt x="0" y="9"/>
                    </a:lnTo>
                    <a:lnTo>
                      <a:pt x="0" y="5"/>
                    </a:lnTo>
                    <a:lnTo>
                      <a:pt x="2" y="4"/>
                    </a:lnTo>
                    <a:lnTo>
                      <a:pt x="3" y="2"/>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0" name="Freeform 373"/>
              <p:cNvSpPr>
                <a:spLocks/>
              </p:cNvSpPr>
              <p:nvPr/>
            </p:nvSpPr>
            <p:spPr bwMode="auto">
              <a:xfrm>
                <a:off x="5222" y="2180"/>
                <a:ext cx="26" cy="12"/>
              </a:xfrm>
              <a:custGeom>
                <a:avLst/>
                <a:gdLst>
                  <a:gd name="T0" fmla="*/ 29 w 52"/>
                  <a:gd name="T1" fmla="*/ 0 h 23"/>
                  <a:gd name="T2" fmla="*/ 40 w 52"/>
                  <a:gd name="T3" fmla="*/ 0 h 23"/>
                  <a:gd name="T4" fmla="*/ 47 w 52"/>
                  <a:gd name="T5" fmla="*/ 7 h 23"/>
                  <a:gd name="T6" fmla="*/ 52 w 52"/>
                  <a:gd name="T7" fmla="*/ 23 h 23"/>
                  <a:gd name="T8" fmla="*/ 42 w 52"/>
                  <a:gd name="T9" fmla="*/ 19 h 23"/>
                  <a:gd name="T10" fmla="*/ 34 w 52"/>
                  <a:gd name="T11" fmla="*/ 19 h 23"/>
                  <a:gd name="T12" fmla="*/ 27 w 52"/>
                  <a:gd name="T13" fmla="*/ 21 h 23"/>
                  <a:gd name="T14" fmla="*/ 16 w 52"/>
                  <a:gd name="T15" fmla="*/ 21 h 23"/>
                  <a:gd name="T16" fmla="*/ 0 w 52"/>
                  <a:gd name="T17" fmla="*/ 21 h 23"/>
                  <a:gd name="T18" fmla="*/ 7 w 52"/>
                  <a:gd name="T19" fmla="*/ 12 h 23"/>
                  <a:gd name="T20" fmla="*/ 18 w 52"/>
                  <a:gd name="T21" fmla="*/ 3 h 23"/>
                  <a:gd name="T22" fmla="*/ 29 w 52"/>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23">
                    <a:moveTo>
                      <a:pt x="29" y="0"/>
                    </a:moveTo>
                    <a:lnTo>
                      <a:pt x="40" y="0"/>
                    </a:lnTo>
                    <a:lnTo>
                      <a:pt x="47" y="7"/>
                    </a:lnTo>
                    <a:lnTo>
                      <a:pt x="52" y="23"/>
                    </a:lnTo>
                    <a:lnTo>
                      <a:pt x="42" y="19"/>
                    </a:lnTo>
                    <a:lnTo>
                      <a:pt x="34" y="19"/>
                    </a:lnTo>
                    <a:lnTo>
                      <a:pt x="27" y="21"/>
                    </a:lnTo>
                    <a:lnTo>
                      <a:pt x="16" y="21"/>
                    </a:lnTo>
                    <a:lnTo>
                      <a:pt x="0" y="21"/>
                    </a:lnTo>
                    <a:lnTo>
                      <a:pt x="7" y="12"/>
                    </a:lnTo>
                    <a:lnTo>
                      <a:pt x="18" y="3"/>
                    </a:lnTo>
                    <a:lnTo>
                      <a:pt x="2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1" name="Freeform 374"/>
              <p:cNvSpPr>
                <a:spLocks/>
              </p:cNvSpPr>
              <p:nvPr/>
            </p:nvSpPr>
            <p:spPr bwMode="auto">
              <a:xfrm>
                <a:off x="5237" y="2263"/>
                <a:ext cx="21" cy="18"/>
              </a:xfrm>
              <a:custGeom>
                <a:avLst/>
                <a:gdLst>
                  <a:gd name="T0" fmla="*/ 11 w 41"/>
                  <a:gd name="T1" fmla="*/ 0 h 36"/>
                  <a:gd name="T2" fmla="*/ 20 w 41"/>
                  <a:gd name="T3" fmla="*/ 1 h 36"/>
                  <a:gd name="T4" fmla="*/ 29 w 41"/>
                  <a:gd name="T5" fmla="*/ 3 h 36"/>
                  <a:gd name="T6" fmla="*/ 40 w 41"/>
                  <a:gd name="T7" fmla="*/ 0 h 36"/>
                  <a:gd name="T8" fmla="*/ 41 w 41"/>
                  <a:gd name="T9" fmla="*/ 7 h 36"/>
                  <a:gd name="T10" fmla="*/ 38 w 41"/>
                  <a:gd name="T11" fmla="*/ 12 h 36"/>
                  <a:gd name="T12" fmla="*/ 32 w 41"/>
                  <a:gd name="T13" fmla="*/ 14 h 36"/>
                  <a:gd name="T14" fmla="*/ 25 w 41"/>
                  <a:gd name="T15" fmla="*/ 14 h 36"/>
                  <a:gd name="T16" fmla="*/ 20 w 41"/>
                  <a:gd name="T17" fmla="*/ 16 h 36"/>
                  <a:gd name="T18" fmla="*/ 16 w 41"/>
                  <a:gd name="T19" fmla="*/ 19 h 36"/>
                  <a:gd name="T20" fmla="*/ 16 w 41"/>
                  <a:gd name="T21" fmla="*/ 27 h 36"/>
                  <a:gd name="T22" fmla="*/ 20 w 41"/>
                  <a:gd name="T23" fmla="*/ 36 h 36"/>
                  <a:gd name="T24" fmla="*/ 16 w 41"/>
                  <a:gd name="T25" fmla="*/ 36 h 36"/>
                  <a:gd name="T26" fmla="*/ 12 w 41"/>
                  <a:gd name="T27" fmla="*/ 34 h 36"/>
                  <a:gd name="T28" fmla="*/ 11 w 41"/>
                  <a:gd name="T29" fmla="*/ 32 h 36"/>
                  <a:gd name="T30" fmla="*/ 9 w 41"/>
                  <a:gd name="T31" fmla="*/ 28 h 36"/>
                  <a:gd name="T32" fmla="*/ 7 w 41"/>
                  <a:gd name="T33" fmla="*/ 25 h 36"/>
                  <a:gd name="T34" fmla="*/ 5 w 41"/>
                  <a:gd name="T35" fmla="*/ 23 h 36"/>
                  <a:gd name="T36" fmla="*/ 3 w 41"/>
                  <a:gd name="T37" fmla="*/ 19 h 36"/>
                  <a:gd name="T38" fmla="*/ 0 w 41"/>
                  <a:gd name="T39" fmla="*/ 19 h 36"/>
                  <a:gd name="T40" fmla="*/ 2 w 41"/>
                  <a:gd name="T41" fmla="*/ 5 h 36"/>
                  <a:gd name="T42" fmla="*/ 5 w 41"/>
                  <a:gd name="T43" fmla="*/ 0 h 36"/>
                  <a:gd name="T44" fmla="*/ 11 w 41"/>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36">
                    <a:moveTo>
                      <a:pt x="11" y="0"/>
                    </a:moveTo>
                    <a:lnTo>
                      <a:pt x="20" y="1"/>
                    </a:lnTo>
                    <a:lnTo>
                      <a:pt x="29" y="3"/>
                    </a:lnTo>
                    <a:lnTo>
                      <a:pt x="40" y="0"/>
                    </a:lnTo>
                    <a:lnTo>
                      <a:pt x="41" y="7"/>
                    </a:lnTo>
                    <a:lnTo>
                      <a:pt x="38" y="12"/>
                    </a:lnTo>
                    <a:lnTo>
                      <a:pt x="32" y="14"/>
                    </a:lnTo>
                    <a:lnTo>
                      <a:pt x="25" y="14"/>
                    </a:lnTo>
                    <a:lnTo>
                      <a:pt x="20" y="16"/>
                    </a:lnTo>
                    <a:lnTo>
                      <a:pt x="16" y="19"/>
                    </a:lnTo>
                    <a:lnTo>
                      <a:pt x="16" y="27"/>
                    </a:lnTo>
                    <a:lnTo>
                      <a:pt x="20" y="36"/>
                    </a:lnTo>
                    <a:lnTo>
                      <a:pt x="16" y="36"/>
                    </a:lnTo>
                    <a:lnTo>
                      <a:pt x="12" y="34"/>
                    </a:lnTo>
                    <a:lnTo>
                      <a:pt x="11" y="32"/>
                    </a:lnTo>
                    <a:lnTo>
                      <a:pt x="9" y="28"/>
                    </a:lnTo>
                    <a:lnTo>
                      <a:pt x="7" y="25"/>
                    </a:lnTo>
                    <a:lnTo>
                      <a:pt x="5" y="23"/>
                    </a:lnTo>
                    <a:lnTo>
                      <a:pt x="3" y="19"/>
                    </a:lnTo>
                    <a:lnTo>
                      <a:pt x="0" y="19"/>
                    </a:lnTo>
                    <a:lnTo>
                      <a:pt x="2" y="5"/>
                    </a:lnTo>
                    <a:lnTo>
                      <a:pt x="5"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2" name="Freeform 375"/>
              <p:cNvSpPr>
                <a:spLocks/>
              </p:cNvSpPr>
              <p:nvPr/>
            </p:nvSpPr>
            <p:spPr bwMode="auto">
              <a:xfrm>
                <a:off x="5252" y="2322"/>
                <a:ext cx="13" cy="6"/>
              </a:xfrm>
              <a:custGeom>
                <a:avLst/>
                <a:gdLst>
                  <a:gd name="T0" fmla="*/ 19 w 26"/>
                  <a:gd name="T1" fmla="*/ 0 h 12"/>
                  <a:gd name="T2" fmla="*/ 22 w 26"/>
                  <a:gd name="T3" fmla="*/ 0 h 12"/>
                  <a:gd name="T4" fmla="*/ 24 w 26"/>
                  <a:gd name="T5" fmla="*/ 3 h 12"/>
                  <a:gd name="T6" fmla="*/ 26 w 26"/>
                  <a:gd name="T7" fmla="*/ 7 h 12"/>
                  <a:gd name="T8" fmla="*/ 0 w 26"/>
                  <a:gd name="T9" fmla="*/ 12 h 12"/>
                  <a:gd name="T10" fmla="*/ 0 w 26"/>
                  <a:gd name="T11" fmla="*/ 2 h 12"/>
                  <a:gd name="T12" fmla="*/ 4 w 26"/>
                  <a:gd name="T13" fmla="*/ 2 h 12"/>
                  <a:gd name="T14" fmla="*/ 10 w 26"/>
                  <a:gd name="T15" fmla="*/ 0 h 12"/>
                  <a:gd name="T16" fmla="*/ 13 w 26"/>
                  <a:gd name="T17" fmla="*/ 0 h 12"/>
                  <a:gd name="T18" fmla="*/ 19 w 26"/>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2">
                    <a:moveTo>
                      <a:pt x="19" y="0"/>
                    </a:moveTo>
                    <a:lnTo>
                      <a:pt x="22" y="0"/>
                    </a:lnTo>
                    <a:lnTo>
                      <a:pt x="24" y="3"/>
                    </a:lnTo>
                    <a:lnTo>
                      <a:pt x="26" y="7"/>
                    </a:lnTo>
                    <a:lnTo>
                      <a:pt x="0" y="12"/>
                    </a:lnTo>
                    <a:lnTo>
                      <a:pt x="0" y="2"/>
                    </a:lnTo>
                    <a:lnTo>
                      <a:pt x="4" y="2"/>
                    </a:lnTo>
                    <a:lnTo>
                      <a:pt x="10" y="0"/>
                    </a:lnTo>
                    <a:lnTo>
                      <a:pt x="13" y="0"/>
                    </a:lnTo>
                    <a:lnTo>
                      <a:pt x="1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3" name="Freeform 376"/>
              <p:cNvSpPr>
                <a:spLocks/>
              </p:cNvSpPr>
              <p:nvPr/>
            </p:nvSpPr>
            <p:spPr bwMode="auto">
              <a:xfrm>
                <a:off x="5213" y="2142"/>
                <a:ext cx="25" cy="14"/>
              </a:xfrm>
              <a:custGeom>
                <a:avLst/>
                <a:gdLst>
                  <a:gd name="T0" fmla="*/ 49 w 51"/>
                  <a:gd name="T1" fmla="*/ 0 h 29"/>
                  <a:gd name="T2" fmla="*/ 51 w 51"/>
                  <a:gd name="T3" fmla="*/ 9 h 29"/>
                  <a:gd name="T4" fmla="*/ 38 w 51"/>
                  <a:gd name="T5" fmla="*/ 11 h 29"/>
                  <a:gd name="T6" fmla="*/ 29 w 51"/>
                  <a:gd name="T7" fmla="*/ 16 h 29"/>
                  <a:gd name="T8" fmla="*/ 22 w 51"/>
                  <a:gd name="T9" fmla="*/ 23 h 29"/>
                  <a:gd name="T10" fmla="*/ 15 w 51"/>
                  <a:gd name="T11" fmla="*/ 29 h 29"/>
                  <a:gd name="T12" fmla="*/ 2 w 51"/>
                  <a:gd name="T13" fmla="*/ 29 h 29"/>
                  <a:gd name="T14" fmla="*/ 0 w 51"/>
                  <a:gd name="T15" fmla="*/ 20 h 29"/>
                  <a:gd name="T16" fmla="*/ 9 w 51"/>
                  <a:gd name="T17" fmla="*/ 16 h 29"/>
                  <a:gd name="T18" fmla="*/ 18 w 51"/>
                  <a:gd name="T19" fmla="*/ 11 h 29"/>
                  <a:gd name="T20" fmla="*/ 25 w 51"/>
                  <a:gd name="T21" fmla="*/ 4 h 29"/>
                  <a:gd name="T22" fmla="*/ 36 w 51"/>
                  <a:gd name="T23" fmla="*/ 0 h 29"/>
                  <a:gd name="T24" fmla="*/ 49 w 51"/>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29">
                    <a:moveTo>
                      <a:pt x="49" y="0"/>
                    </a:moveTo>
                    <a:lnTo>
                      <a:pt x="51" y="9"/>
                    </a:lnTo>
                    <a:lnTo>
                      <a:pt x="38" y="11"/>
                    </a:lnTo>
                    <a:lnTo>
                      <a:pt x="29" y="16"/>
                    </a:lnTo>
                    <a:lnTo>
                      <a:pt x="22" y="23"/>
                    </a:lnTo>
                    <a:lnTo>
                      <a:pt x="15" y="29"/>
                    </a:lnTo>
                    <a:lnTo>
                      <a:pt x="2" y="29"/>
                    </a:lnTo>
                    <a:lnTo>
                      <a:pt x="0" y="20"/>
                    </a:lnTo>
                    <a:lnTo>
                      <a:pt x="9" y="16"/>
                    </a:lnTo>
                    <a:lnTo>
                      <a:pt x="18" y="11"/>
                    </a:lnTo>
                    <a:lnTo>
                      <a:pt x="25" y="4"/>
                    </a:lnTo>
                    <a:lnTo>
                      <a:pt x="36" y="0"/>
                    </a:lnTo>
                    <a:lnTo>
                      <a:pt x="4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4" name="Freeform 377"/>
              <p:cNvSpPr>
                <a:spLocks/>
              </p:cNvSpPr>
              <p:nvPr/>
            </p:nvSpPr>
            <p:spPr bwMode="auto">
              <a:xfrm>
                <a:off x="5246" y="2244"/>
                <a:ext cx="4" cy="4"/>
              </a:xfrm>
              <a:custGeom>
                <a:avLst/>
                <a:gdLst>
                  <a:gd name="T0" fmla="*/ 3 w 7"/>
                  <a:gd name="T1" fmla="*/ 0 h 7"/>
                  <a:gd name="T2" fmla="*/ 5 w 7"/>
                  <a:gd name="T3" fmla="*/ 1 h 7"/>
                  <a:gd name="T4" fmla="*/ 7 w 7"/>
                  <a:gd name="T5" fmla="*/ 3 h 7"/>
                  <a:gd name="T6" fmla="*/ 7 w 7"/>
                  <a:gd name="T7" fmla="*/ 5 h 7"/>
                  <a:gd name="T8" fmla="*/ 5 w 7"/>
                  <a:gd name="T9" fmla="*/ 5 h 7"/>
                  <a:gd name="T10" fmla="*/ 5 w 7"/>
                  <a:gd name="T11" fmla="*/ 7 h 7"/>
                  <a:gd name="T12" fmla="*/ 3 w 7"/>
                  <a:gd name="T13" fmla="*/ 5 h 7"/>
                  <a:gd name="T14" fmla="*/ 0 w 7"/>
                  <a:gd name="T15" fmla="*/ 0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5" y="1"/>
                    </a:lnTo>
                    <a:lnTo>
                      <a:pt x="7" y="3"/>
                    </a:lnTo>
                    <a:lnTo>
                      <a:pt x="7" y="5"/>
                    </a:lnTo>
                    <a:lnTo>
                      <a:pt x="5" y="5"/>
                    </a:lnTo>
                    <a:lnTo>
                      <a:pt x="5" y="7"/>
                    </a:lnTo>
                    <a:lnTo>
                      <a:pt x="3" y="5"/>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5" name="Freeform 378"/>
              <p:cNvSpPr>
                <a:spLocks/>
              </p:cNvSpPr>
              <p:nvPr/>
            </p:nvSpPr>
            <p:spPr bwMode="auto">
              <a:xfrm>
                <a:off x="5208" y="2020"/>
                <a:ext cx="9" cy="8"/>
              </a:xfrm>
              <a:custGeom>
                <a:avLst/>
                <a:gdLst>
                  <a:gd name="T0" fmla="*/ 7 w 18"/>
                  <a:gd name="T1" fmla="*/ 0 h 17"/>
                  <a:gd name="T2" fmla="*/ 13 w 18"/>
                  <a:gd name="T3" fmla="*/ 0 h 17"/>
                  <a:gd name="T4" fmla="*/ 15 w 18"/>
                  <a:gd name="T5" fmla="*/ 2 h 17"/>
                  <a:gd name="T6" fmla="*/ 18 w 18"/>
                  <a:gd name="T7" fmla="*/ 4 h 17"/>
                  <a:gd name="T8" fmla="*/ 18 w 18"/>
                  <a:gd name="T9" fmla="*/ 6 h 17"/>
                  <a:gd name="T10" fmla="*/ 18 w 18"/>
                  <a:gd name="T11" fmla="*/ 9 h 17"/>
                  <a:gd name="T12" fmla="*/ 18 w 18"/>
                  <a:gd name="T13" fmla="*/ 11 h 17"/>
                  <a:gd name="T14" fmla="*/ 16 w 18"/>
                  <a:gd name="T15" fmla="*/ 15 h 17"/>
                  <a:gd name="T16" fmla="*/ 15 w 18"/>
                  <a:gd name="T17" fmla="*/ 17 h 17"/>
                  <a:gd name="T18" fmla="*/ 13 w 18"/>
                  <a:gd name="T19" fmla="*/ 17 h 17"/>
                  <a:gd name="T20" fmla="*/ 9 w 18"/>
                  <a:gd name="T21" fmla="*/ 17 h 17"/>
                  <a:gd name="T22" fmla="*/ 7 w 18"/>
                  <a:gd name="T23" fmla="*/ 17 h 17"/>
                  <a:gd name="T24" fmla="*/ 4 w 18"/>
                  <a:gd name="T25" fmla="*/ 13 h 17"/>
                  <a:gd name="T26" fmla="*/ 2 w 18"/>
                  <a:gd name="T27" fmla="*/ 8 h 17"/>
                  <a:gd name="T28" fmla="*/ 0 w 18"/>
                  <a:gd name="T29" fmla="*/ 2 h 17"/>
                  <a:gd name="T30" fmla="*/ 7 w 18"/>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7">
                    <a:moveTo>
                      <a:pt x="7" y="0"/>
                    </a:moveTo>
                    <a:lnTo>
                      <a:pt x="13" y="0"/>
                    </a:lnTo>
                    <a:lnTo>
                      <a:pt x="15" y="2"/>
                    </a:lnTo>
                    <a:lnTo>
                      <a:pt x="18" y="4"/>
                    </a:lnTo>
                    <a:lnTo>
                      <a:pt x="18" y="6"/>
                    </a:lnTo>
                    <a:lnTo>
                      <a:pt x="18" y="9"/>
                    </a:lnTo>
                    <a:lnTo>
                      <a:pt x="18" y="11"/>
                    </a:lnTo>
                    <a:lnTo>
                      <a:pt x="16" y="15"/>
                    </a:lnTo>
                    <a:lnTo>
                      <a:pt x="15" y="17"/>
                    </a:lnTo>
                    <a:lnTo>
                      <a:pt x="13" y="17"/>
                    </a:lnTo>
                    <a:lnTo>
                      <a:pt x="9" y="17"/>
                    </a:lnTo>
                    <a:lnTo>
                      <a:pt x="7" y="17"/>
                    </a:lnTo>
                    <a:lnTo>
                      <a:pt x="4" y="13"/>
                    </a:lnTo>
                    <a:lnTo>
                      <a:pt x="2" y="8"/>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6" name="Freeform 379"/>
              <p:cNvSpPr>
                <a:spLocks/>
              </p:cNvSpPr>
              <p:nvPr/>
            </p:nvSpPr>
            <p:spPr bwMode="auto">
              <a:xfrm>
                <a:off x="5223" y="2093"/>
                <a:ext cx="4" cy="3"/>
              </a:xfrm>
              <a:custGeom>
                <a:avLst/>
                <a:gdLst>
                  <a:gd name="T0" fmla="*/ 2 w 7"/>
                  <a:gd name="T1" fmla="*/ 0 h 5"/>
                  <a:gd name="T2" fmla="*/ 3 w 7"/>
                  <a:gd name="T3" fmla="*/ 1 h 5"/>
                  <a:gd name="T4" fmla="*/ 7 w 7"/>
                  <a:gd name="T5" fmla="*/ 5 h 5"/>
                  <a:gd name="T6" fmla="*/ 3 w 7"/>
                  <a:gd name="T7" fmla="*/ 5 h 5"/>
                  <a:gd name="T8" fmla="*/ 2 w 7"/>
                  <a:gd name="T9" fmla="*/ 5 h 5"/>
                  <a:gd name="T10" fmla="*/ 0 w 7"/>
                  <a:gd name="T11" fmla="*/ 3 h 5"/>
                  <a:gd name="T12" fmla="*/ 0 w 7"/>
                  <a:gd name="T13" fmla="*/ 1 h 5"/>
                  <a:gd name="T14" fmla="*/ 0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3" y="1"/>
                    </a:lnTo>
                    <a:lnTo>
                      <a:pt x="7" y="5"/>
                    </a:lnTo>
                    <a:lnTo>
                      <a:pt x="3" y="5"/>
                    </a:lnTo>
                    <a:lnTo>
                      <a:pt x="2" y="5"/>
                    </a:lnTo>
                    <a:lnTo>
                      <a:pt x="0" y="3"/>
                    </a:lnTo>
                    <a:lnTo>
                      <a:pt x="0" y="1"/>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7" name="Freeform 380"/>
              <p:cNvSpPr>
                <a:spLocks/>
              </p:cNvSpPr>
              <p:nvPr/>
            </p:nvSpPr>
            <p:spPr bwMode="auto">
              <a:xfrm>
                <a:off x="5232" y="2165"/>
                <a:ext cx="2" cy="4"/>
              </a:xfrm>
              <a:custGeom>
                <a:avLst/>
                <a:gdLst>
                  <a:gd name="T0" fmla="*/ 4 w 5"/>
                  <a:gd name="T1" fmla="*/ 0 h 7"/>
                  <a:gd name="T2" fmla="*/ 5 w 5"/>
                  <a:gd name="T3" fmla="*/ 0 h 7"/>
                  <a:gd name="T4" fmla="*/ 5 w 5"/>
                  <a:gd name="T5" fmla="*/ 2 h 7"/>
                  <a:gd name="T6" fmla="*/ 4 w 5"/>
                  <a:gd name="T7" fmla="*/ 4 h 7"/>
                  <a:gd name="T8" fmla="*/ 0 w 5"/>
                  <a:gd name="T9" fmla="*/ 7 h 7"/>
                  <a:gd name="T10" fmla="*/ 0 w 5"/>
                  <a:gd name="T11" fmla="*/ 4 h 7"/>
                  <a:gd name="T12" fmla="*/ 2 w 5"/>
                  <a:gd name="T13" fmla="*/ 0 h 7"/>
                  <a:gd name="T14" fmla="*/ 2 w 5"/>
                  <a:gd name="T15" fmla="*/ 0 h 7"/>
                  <a:gd name="T16" fmla="*/ 4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0"/>
                    </a:moveTo>
                    <a:lnTo>
                      <a:pt x="5" y="0"/>
                    </a:lnTo>
                    <a:lnTo>
                      <a:pt x="5" y="2"/>
                    </a:lnTo>
                    <a:lnTo>
                      <a:pt x="4" y="4"/>
                    </a:lnTo>
                    <a:lnTo>
                      <a:pt x="0" y="7"/>
                    </a:lnTo>
                    <a:lnTo>
                      <a:pt x="0" y="4"/>
                    </a:lnTo>
                    <a:lnTo>
                      <a:pt x="2" y="0"/>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8" name="Freeform 381"/>
              <p:cNvSpPr>
                <a:spLocks/>
              </p:cNvSpPr>
              <p:nvPr/>
            </p:nvSpPr>
            <p:spPr bwMode="auto">
              <a:xfrm>
                <a:off x="5241" y="2241"/>
                <a:ext cx="5" cy="4"/>
              </a:xfrm>
              <a:custGeom>
                <a:avLst/>
                <a:gdLst>
                  <a:gd name="T0" fmla="*/ 2 w 9"/>
                  <a:gd name="T1" fmla="*/ 0 h 9"/>
                  <a:gd name="T2" fmla="*/ 5 w 9"/>
                  <a:gd name="T3" fmla="*/ 0 h 9"/>
                  <a:gd name="T4" fmla="*/ 7 w 9"/>
                  <a:gd name="T5" fmla="*/ 2 h 9"/>
                  <a:gd name="T6" fmla="*/ 9 w 9"/>
                  <a:gd name="T7" fmla="*/ 4 h 9"/>
                  <a:gd name="T8" fmla="*/ 9 w 9"/>
                  <a:gd name="T9" fmla="*/ 8 h 9"/>
                  <a:gd name="T10" fmla="*/ 5 w 9"/>
                  <a:gd name="T11" fmla="*/ 9 h 9"/>
                  <a:gd name="T12" fmla="*/ 3 w 9"/>
                  <a:gd name="T13" fmla="*/ 8 h 9"/>
                  <a:gd name="T14" fmla="*/ 2 w 9"/>
                  <a:gd name="T15" fmla="*/ 8 h 9"/>
                  <a:gd name="T16" fmla="*/ 0 w 9"/>
                  <a:gd name="T17" fmla="*/ 4 h 9"/>
                  <a:gd name="T18" fmla="*/ 0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5" y="0"/>
                    </a:lnTo>
                    <a:lnTo>
                      <a:pt x="7" y="2"/>
                    </a:lnTo>
                    <a:lnTo>
                      <a:pt x="9" y="4"/>
                    </a:lnTo>
                    <a:lnTo>
                      <a:pt x="9" y="8"/>
                    </a:lnTo>
                    <a:lnTo>
                      <a:pt x="5" y="9"/>
                    </a:lnTo>
                    <a:lnTo>
                      <a:pt x="3" y="8"/>
                    </a:lnTo>
                    <a:lnTo>
                      <a:pt x="2" y="8"/>
                    </a:lnTo>
                    <a:lnTo>
                      <a:pt x="0" y="4"/>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9" name="Freeform 382"/>
              <p:cNvSpPr>
                <a:spLocks/>
              </p:cNvSpPr>
              <p:nvPr/>
            </p:nvSpPr>
            <p:spPr bwMode="auto">
              <a:xfrm>
                <a:off x="5247" y="2281"/>
                <a:ext cx="3" cy="3"/>
              </a:xfrm>
              <a:custGeom>
                <a:avLst/>
                <a:gdLst>
                  <a:gd name="T0" fmla="*/ 1 w 5"/>
                  <a:gd name="T1" fmla="*/ 0 h 5"/>
                  <a:gd name="T2" fmla="*/ 5 w 5"/>
                  <a:gd name="T3" fmla="*/ 1 h 5"/>
                  <a:gd name="T4" fmla="*/ 5 w 5"/>
                  <a:gd name="T5" fmla="*/ 3 h 5"/>
                  <a:gd name="T6" fmla="*/ 5 w 5"/>
                  <a:gd name="T7" fmla="*/ 5 h 5"/>
                  <a:gd name="T8" fmla="*/ 5 w 5"/>
                  <a:gd name="T9" fmla="*/ 5 h 5"/>
                  <a:gd name="T10" fmla="*/ 3 w 5"/>
                  <a:gd name="T11" fmla="*/ 5 h 5"/>
                  <a:gd name="T12" fmla="*/ 1 w 5"/>
                  <a:gd name="T13" fmla="*/ 3 h 5"/>
                  <a:gd name="T14" fmla="*/ 0 w 5"/>
                  <a:gd name="T15" fmla="*/ 0 h 5"/>
                  <a:gd name="T16" fmla="*/ 1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1" y="0"/>
                    </a:moveTo>
                    <a:lnTo>
                      <a:pt x="5" y="1"/>
                    </a:lnTo>
                    <a:lnTo>
                      <a:pt x="5" y="3"/>
                    </a:lnTo>
                    <a:lnTo>
                      <a:pt x="5" y="5"/>
                    </a:lnTo>
                    <a:lnTo>
                      <a:pt x="5" y="5"/>
                    </a:lnTo>
                    <a:lnTo>
                      <a:pt x="3" y="5"/>
                    </a:lnTo>
                    <a:lnTo>
                      <a:pt x="1" y="3"/>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0" name="Freeform 383"/>
              <p:cNvSpPr>
                <a:spLocks noEditPoints="1"/>
              </p:cNvSpPr>
              <p:nvPr/>
            </p:nvSpPr>
            <p:spPr bwMode="auto">
              <a:xfrm>
                <a:off x="2431" y="2193"/>
                <a:ext cx="2733" cy="282"/>
              </a:xfrm>
              <a:custGeom>
                <a:avLst/>
                <a:gdLst>
                  <a:gd name="T0" fmla="*/ 1989 w 5465"/>
                  <a:gd name="T1" fmla="*/ 552 h 565"/>
                  <a:gd name="T2" fmla="*/ 1598 w 5465"/>
                  <a:gd name="T3" fmla="*/ 546 h 565"/>
                  <a:gd name="T4" fmla="*/ 1536 w 5465"/>
                  <a:gd name="T5" fmla="*/ 507 h 565"/>
                  <a:gd name="T6" fmla="*/ 1484 w 5465"/>
                  <a:gd name="T7" fmla="*/ 440 h 565"/>
                  <a:gd name="T8" fmla="*/ 1955 w 5465"/>
                  <a:gd name="T9" fmla="*/ 438 h 565"/>
                  <a:gd name="T10" fmla="*/ 4177 w 5465"/>
                  <a:gd name="T11" fmla="*/ 413 h 565"/>
                  <a:gd name="T12" fmla="*/ 3710 w 5465"/>
                  <a:gd name="T13" fmla="*/ 409 h 565"/>
                  <a:gd name="T14" fmla="*/ 2175 w 5465"/>
                  <a:gd name="T15" fmla="*/ 406 h 565"/>
                  <a:gd name="T16" fmla="*/ 2213 w 5465"/>
                  <a:gd name="T17" fmla="*/ 390 h 565"/>
                  <a:gd name="T18" fmla="*/ 1890 w 5465"/>
                  <a:gd name="T19" fmla="*/ 371 h 565"/>
                  <a:gd name="T20" fmla="*/ 1273 w 5465"/>
                  <a:gd name="T21" fmla="*/ 380 h 565"/>
                  <a:gd name="T22" fmla="*/ 1688 w 5465"/>
                  <a:gd name="T23" fmla="*/ 368 h 565"/>
                  <a:gd name="T24" fmla="*/ 279 w 5465"/>
                  <a:gd name="T25" fmla="*/ 380 h 565"/>
                  <a:gd name="T26" fmla="*/ 4094 w 5465"/>
                  <a:gd name="T27" fmla="*/ 411 h 565"/>
                  <a:gd name="T28" fmla="*/ 865 w 5465"/>
                  <a:gd name="T29" fmla="*/ 364 h 565"/>
                  <a:gd name="T30" fmla="*/ 869 w 5465"/>
                  <a:gd name="T31" fmla="*/ 361 h 565"/>
                  <a:gd name="T32" fmla="*/ 3986 w 5465"/>
                  <a:gd name="T33" fmla="*/ 426 h 565"/>
                  <a:gd name="T34" fmla="*/ 1931 w 5465"/>
                  <a:gd name="T35" fmla="*/ 400 h 565"/>
                  <a:gd name="T36" fmla="*/ 149 w 5465"/>
                  <a:gd name="T37" fmla="*/ 366 h 565"/>
                  <a:gd name="T38" fmla="*/ 4525 w 5465"/>
                  <a:gd name="T39" fmla="*/ 382 h 565"/>
                  <a:gd name="T40" fmla="*/ 3219 w 5465"/>
                  <a:gd name="T41" fmla="*/ 404 h 565"/>
                  <a:gd name="T42" fmla="*/ 4442 w 5465"/>
                  <a:gd name="T43" fmla="*/ 337 h 565"/>
                  <a:gd name="T44" fmla="*/ 5106 w 5465"/>
                  <a:gd name="T45" fmla="*/ 321 h 565"/>
                  <a:gd name="T46" fmla="*/ 3268 w 5465"/>
                  <a:gd name="T47" fmla="*/ 397 h 565"/>
                  <a:gd name="T48" fmla="*/ 3443 w 5465"/>
                  <a:gd name="T49" fmla="*/ 339 h 565"/>
                  <a:gd name="T50" fmla="*/ 4826 w 5465"/>
                  <a:gd name="T51" fmla="*/ 335 h 565"/>
                  <a:gd name="T52" fmla="*/ 2974 w 5465"/>
                  <a:gd name="T53" fmla="*/ 348 h 565"/>
                  <a:gd name="T54" fmla="*/ 3050 w 5465"/>
                  <a:gd name="T55" fmla="*/ 299 h 565"/>
                  <a:gd name="T56" fmla="*/ 4911 w 5465"/>
                  <a:gd name="T57" fmla="*/ 287 h 565"/>
                  <a:gd name="T58" fmla="*/ 4579 w 5465"/>
                  <a:gd name="T59" fmla="*/ 294 h 565"/>
                  <a:gd name="T60" fmla="*/ 4116 w 5465"/>
                  <a:gd name="T61" fmla="*/ 270 h 565"/>
                  <a:gd name="T62" fmla="*/ 4206 w 5465"/>
                  <a:gd name="T63" fmla="*/ 261 h 565"/>
                  <a:gd name="T64" fmla="*/ 4195 w 5465"/>
                  <a:gd name="T65" fmla="*/ 319 h 565"/>
                  <a:gd name="T66" fmla="*/ 3899 w 5465"/>
                  <a:gd name="T67" fmla="*/ 287 h 565"/>
                  <a:gd name="T68" fmla="*/ 4085 w 5465"/>
                  <a:gd name="T69" fmla="*/ 288 h 565"/>
                  <a:gd name="T70" fmla="*/ 4491 w 5465"/>
                  <a:gd name="T71" fmla="*/ 276 h 565"/>
                  <a:gd name="T72" fmla="*/ 4462 w 5465"/>
                  <a:gd name="T73" fmla="*/ 316 h 565"/>
                  <a:gd name="T74" fmla="*/ 4999 w 5465"/>
                  <a:gd name="T75" fmla="*/ 242 h 565"/>
                  <a:gd name="T76" fmla="*/ 3006 w 5465"/>
                  <a:gd name="T77" fmla="*/ 252 h 565"/>
                  <a:gd name="T78" fmla="*/ 5243 w 5465"/>
                  <a:gd name="T79" fmla="*/ 252 h 565"/>
                  <a:gd name="T80" fmla="*/ 2738 w 5465"/>
                  <a:gd name="T81" fmla="*/ 233 h 565"/>
                  <a:gd name="T82" fmla="*/ 2761 w 5465"/>
                  <a:gd name="T83" fmla="*/ 251 h 565"/>
                  <a:gd name="T84" fmla="*/ 3221 w 5465"/>
                  <a:gd name="T85" fmla="*/ 224 h 565"/>
                  <a:gd name="T86" fmla="*/ 1039 w 5465"/>
                  <a:gd name="T87" fmla="*/ 236 h 565"/>
                  <a:gd name="T88" fmla="*/ 5322 w 5465"/>
                  <a:gd name="T89" fmla="*/ 261 h 565"/>
                  <a:gd name="T90" fmla="*/ 3524 w 5465"/>
                  <a:gd name="T91" fmla="*/ 213 h 565"/>
                  <a:gd name="T92" fmla="*/ 3638 w 5465"/>
                  <a:gd name="T93" fmla="*/ 236 h 565"/>
                  <a:gd name="T94" fmla="*/ 3354 w 5465"/>
                  <a:gd name="T95" fmla="*/ 196 h 565"/>
                  <a:gd name="T96" fmla="*/ 119 w 5465"/>
                  <a:gd name="T97" fmla="*/ 193 h 565"/>
                  <a:gd name="T98" fmla="*/ 4328 w 5465"/>
                  <a:gd name="T99" fmla="*/ 187 h 565"/>
                  <a:gd name="T100" fmla="*/ 25 w 5465"/>
                  <a:gd name="T101" fmla="*/ 137 h 565"/>
                  <a:gd name="T102" fmla="*/ 4350 w 5465"/>
                  <a:gd name="T103" fmla="*/ 142 h 565"/>
                  <a:gd name="T104" fmla="*/ 5367 w 5465"/>
                  <a:gd name="T105" fmla="*/ 101 h 565"/>
                  <a:gd name="T106" fmla="*/ 1477 w 5465"/>
                  <a:gd name="T107" fmla="*/ 81 h 565"/>
                  <a:gd name="T108" fmla="*/ 265 w 5465"/>
                  <a:gd name="T109" fmla="*/ 41 h 565"/>
                  <a:gd name="T110" fmla="*/ 272 w 5465"/>
                  <a:gd name="T111" fmla="*/ 45 h 565"/>
                  <a:gd name="T112" fmla="*/ 2626 w 5465"/>
                  <a:gd name="T113" fmla="*/ 36 h 565"/>
                  <a:gd name="T114" fmla="*/ 2408 w 5465"/>
                  <a:gd name="T115" fmla="*/ 56 h 565"/>
                  <a:gd name="T116" fmla="*/ 140 w 5465"/>
                  <a:gd name="T117" fmla="*/ 34 h 565"/>
                  <a:gd name="T118" fmla="*/ 3270 w 5465"/>
                  <a:gd name="T119" fmla="*/ 29 h 565"/>
                  <a:gd name="T120" fmla="*/ 3160 w 5465"/>
                  <a:gd name="T121" fmla="*/ 61 h 565"/>
                  <a:gd name="T122" fmla="*/ 898 w 5465"/>
                  <a:gd name="T123" fmla="*/ 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65" h="565">
                    <a:moveTo>
                      <a:pt x="2164" y="523"/>
                    </a:moveTo>
                    <a:lnTo>
                      <a:pt x="2130" y="530"/>
                    </a:lnTo>
                    <a:lnTo>
                      <a:pt x="2133" y="546"/>
                    </a:lnTo>
                    <a:lnTo>
                      <a:pt x="2141" y="555"/>
                    </a:lnTo>
                    <a:lnTo>
                      <a:pt x="2153" y="557"/>
                    </a:lnTo>
                    <a:lnTo>
                      <a:pt x="2168" y="554"/>
                    </a:lnTo>
                    <a:lnTo>
                      <a:pt x="2164" y="523"/>
                    </a:lnTo>
                    <a:close/>
                    <a:moveTo>
                      <a:pt x="1771" y="519"/>
                    </a:moveTo>
                    <a:lnTo>
                      <a:pt x="1753" y="519"/>
                    </a:lnTo>
                    <a:lnTo>
                      <a:pt x="1738" y="525"/>
                    </a:lnTo>
                    <a:lnTo>
                      <a:pt x="1726" y="532"/>
                    </a:lnTo>
                    <a:lnTo>
                      <a:pt x="1719" y="546"/>
                    </a:lnTo>
                    <a:lnTo>
                      <a:pt x="1728" y="559"/>
                    </a:lnTo>
                    <a:lnTo>
                      <a:pt x="1742" y="565"/>
                    </a:lnTo>
                    <a:lnTo>
                      <a:pt x="1760" y="565"/>
                    </a:lnTo>
                    <a:lnTo>
                      <a:pt x="1780" y="561"/>
                    </a:lnTo>
                    <a:lnTo>
                      <a:pt x="1800" y="555"/>
                    </a:lnTo>
                    <a:lnTo>
                      <a:pt x="1820" y="546"/>
                    </a:lnTo>
                    <a:lnTo>
                      <a:pt x="1838" y="537"/>
                    </a:lnTo>
                    <a:lnTo>
                      <a:pt x="1854" y="530"/>
                    </a:lnTo>
                    <a:lnTo>
                      <a:pt x="1841" y="528"/>
                    </a:lnTo>
                    <a:lnTo>
                      <a:pt x="1825" y="527"/>
                    </a:lnTo>
                    <a:lnTo>
                      <a:pt x="1807" y="523"/>
                    </a:lnTo>
                    <a:lnTo>
                      <a:pt x="1789" y="519"/>
                    </a:lnTo>
                    <a:lnTo>
                      <a:pt x="1771" y="519"/>
                    </a:lnTo>
                    <a:close/>
                    <a:moveTo>
                      <a:pt x="2007" y="518"/>
                    </a:moveTo>
                    <a:lnTo>
                      <a:pt x="1991" y="519"/>
                    </a:lnTo>
                    <a:lnTo>
                      <a:pt x="1978" y="523"/>
                    </a:lnTo>
                    <a:lnTo>
                      <a:pt x="1971" y="534"/>
                    </a:lnTo>
                    <a:lnTo>
                      <a:pt x="1969" y="550"/>
                    </a:lnTo>
                    <a:lnTo>
                      <a:pt x="1977" y="550"/>
                    </a:lnTo>
                    <a:lnTo>
                      <a:pt x="1989" y="552"/>
                    </a:lnTo>
                    <a:lnTo>
                      <a:pt x="2005" y="554"/>
                    </a:lnTo>
                    <a:lnTo>
                      <a:pt x="2023" y="557"/>
                    </a:lnTo>
                    <a:lnTo>
                      <a:pt x="2041" y="559"/>
                    </a:lnTo>
                    <a:lnTo>
                      <a:pt x="2059" y="559"/>
                    </a:lnTo>
                    <a:lnTo>
                      <a:pt x="2076" y="555"/>
                    </a:lnTo>
                    <a:lnTo>
                      <a:pt x="2090" y="550"/>
                    </a:lnTo>
                    <a:lnTo>
                      <a:pt x="2099" y="539"/>
                    </a:lnTo>
                    <a:lnTo>
                      <a:pt x="2103" y="525"/>
                    </a:lnTo>
                    <a:lnTo>
                      <a:pt x="2085" y="527"/>
                    </a:lnTo>
                    <a:lnTo>
                      <a:pt x="2065" y="527"/>
                    </a:lnTo>
                    <a:lnTo>
                      <a:pt x="2045" y="523"/>
                    </a:lnTo>
                    <a:lnTo>
                      <a:pt x="2025" y="521"/>
                    </a:lnTo>
                    <a:lnTo>
                      <a:pt x="2007" y="518"/>
                    </a:lnTo>
                    <a:close/>
                    <a:moveTo>
                      <a:pt x="1919" y="518"/>
                    </a:moveTo>
                    <a:lnTo>
                      <a:pt x="1904" y="519"/>
                    </a:lnTo>
                    <a:lnTo>
                      <a:pt x="1892" y="525"/>
                    </a:lnTo>
                    <a:lnTo>
                      <a:pt x="1885" y="534"/>
                    </a:lnTo>
                    <a:lnTo>
                      <a:pt x="1883" y="546"/>
                    </a:lnTo>
                    <a:lnTo>
                      <a:pt x="1888" y="548"/>
                    </a:lnTo>
                    <a:lnTo>
                      <a:pt x="1895" y="552"/>
                    </a:lnTo>
                    <a:lnTo>
                      <a:pt x="1906" y="552"/>
                    </a:lnTo>
                    <a:lnTo>
                      <a:pt x="1919" y="552"/>
                    </a:lnTo>
                    <a:lnTo>
                      <a:pt x="1928" y="550"/>
                    </a:lnTo>
                    <a:lnTo>
                      <a:pt x="1937" y="545"/>
                    </a:lnTo>
                    <a:lnTo>
                      <a:pt x="1940" y="537"/>
                    </a:lnTo>
                    <a:lnTo>
                      <a:pt x="1939" y="525"/>
                    </a:lnTo>
                    <a:lnTo>
                      <a:pt x="1930" y="519"/>
                    </a:lnTo>
                    <a:lnTo>
                      <a:pt x="1919" y="518"/>
                    </a:lnTo>
                    <a:close/>
                    <a:moveTo>
                      <a:pt x="1605" y="518"/>
                    </a:moveTo>
                    <a:lnTo>
                      <a:pt x="1594" y="518"/>
                    </a:lnTo>
                    <a:lnTo>
                      <a:pt x="1594" y="536"/>
                    </a:lnTo>
                    <a:lnTo>
                      <a:pt x="1598" y="546"/>
                    </a:lnTo>
                    <a:lnTo>
                      <a:pt x="1605" y="552"/>
                    </a:lnTo>
                    <a:lnTo>
                      <a:pt x="1612" y="550"/>
                    </a:lnTo>
                    <a:lnTo>
                      <a:pt x="1621" y="546"/>
                    </a:lnTo>
                    <a:lnTo>
                      <a:pt x="1630" y="539"/>
                    </a:lnTo>
                    <a:lnTo>
                      <a:pt x="1637" y="532"/>
                    </a:lnTo>
                    <a:lnTo>
                      <a:pt x="1643" y="525"/>
                    </a:lnTo>
                    <a:lnTo>
                      <a:pt x="1646" y="521"/>
                    </a:lnTo>
                    <a:lnTo>
                      <a:pt x="1645" y="519"/>
                    </a:lnTo>
                    <a:lnTo>
                      <a:pt x="1632" y="523"/>
                    </a:lnTo>
                    <a:lnTo>
                      <a:pt x="1623" y="523"/>
                    </a:lnTo>
                    <a:lnTo>
                      <a:pt x="1614" y="519"/>
                    </a:lnTo>
                    <a:lnTo>
                      <a:pt x="1605" y="518"/>
                    </a:lnTo>
                    <a:close/>
                    <a:moveTo>
                      <a:pt x="1545" y="485"/>
                    </a:moveTo>
                    <a:lnTo>
                      <a:pt x="1527" y="491"/>
                    </a:lnTo>
                    <a:lnTo>
                      <a:pt x="1515" y="500"/>
                    </a:lnTo>
                    <a:lnTo>
                      <a:pt x="1508" y="514"/>
                    </a:lnTo>
                    <a:lnTo>
                      <a:pt x="1511" y="512"/>
                    </a:lnTo>
                    <a:lnTo>
                      <a:pt x="1517" y="512"/>
                    </a:lnTo>
                    <a:lnTo>
                      <a:pt x="1520" y="514"/>
                    </a:lnTo>
                    <a:lnTo>
                      <a:pt x="1522" y="516"/>
                    </a:lnTo>
                    <a:lnTo>
                      <a:pt x="1526" y="518"/>
                    </a:lnTo>
                    <a:lnTo>
                      <a:pt x="1529" y="519"/>
                    </a:lnTo>
                    <a:lnTo>
                      <a:pt x="1533" y="519"/>
                    </a:lnTo>
                    <a:lnTo>
                      <a:pt x="1536" y="523"/>
                    </a:lnTo>
                    <a:lnTo>
                      <a:pt x="1538" y="525"/>
                    </a:lnTo>
                    <a:lnTo>
                      <a:pt x="1538" y="525"/>
                    </a:lnTo>
                    <a:lnTo>
                      <a:pt x="1540" y="523"/>
                    </a:lnTo>
                    <a:lnTo>
                      <a:pt x="1540" y="521"/>
                    </a:lnTo>
                    <a:lnTo>
                      <a:pt x="1538" y="519"/>
                    </a:lnTo>
                    <a:lnTo>
                      <a:pt x="1536" y="519"/>
                    </a:lnTo>
                    <a:lnTo>
                      <a:pt x="1533" y="519"/>
                    </a:lnTo>
                    <a:lnTo>
                      <a:pt x="1536" y="507"/>
                    </a:lnTo>
                    <a:lnTo>
                      <a:pt x="1544" y="498"/>
                    </a:lnTo>
                    <a:lnTo>
                      <a:pt x="1545" y="485"/>
                    </a:lnTo>
                    <a:close/>
                    <a:moveTo>
                      <a:pt x="117" y="436"/>
                    </a:moveTo>
                    <a:lnTo>
                      <a:pt x="106" y="438"/>
                    </a:lnTo>
                    <a:lnTo>
                      <a:pt x="95" y="440"/>
                    </a:lnTo>
                    <a:lnTo>
                      <a:pt x="88" y="445"/>
                    </a:lnTo>
                    <a:lnTo>
                      <a:pt x="84" y="453"/>
                    </a:lnTo>
                    <a:lnTo>
                      <a:pt x="97" y="458"/>
                    </a:lnTo>
                    <a:lnTo>
                      <a:pt x="108" y="451"/>
                    </a:lnTo>
                    <a:lnTo>
                      <a:pt x="117" y="436"/>
                    </a:lnTo>
                    <a:close/>
                    <a:moveTo>
                      <a:pt x="2482" y="429"/>
                    </a:moveTo>
                    <a:lnTo>
                      <a:pt x="2473" y="429"/>
                    </a:lnTo>
                    <a:lnTo>
                      <a:pt x="2467" y="435"/>
                    </a:lnTo>
                    <a:lnTo>
                      <a:pt x="2463" y="444"/>
                    </a:lnTo>
                    <a:lnTo>
                      <a:pt x="2473" y="442"/>
                    </a:lnTo>
                    <a:lnTo>
                      <a:pt x="2480" y="445"/>
                    </a:lnTo>
                    <a:lnTo>
                      <a:pt x="2489" y="449"/>
                    </a:lnTo>
                    <a:lnTo>
                      <a:pt x="2496" y="449"/>
                    </a:lnTo>
                    <a:lnTo>
                      <a:pt x="2503" y="447"/>
                    </a:lnTo>
                    <a:lnTo>
                      <a:pt x="2507" y="436"/>
                    </a:lnTo>
                    <a:lnTo>
                      <a:pt x="2501" y="433"/>
                    </a:lnTo>
                    <a:lnTo>
                      <a:pt x="2492" y="431"/>
                    </a:lnTo>
                    <a:lnTo>
                      <a:pt x="2482" y="429"/>
                    </a:lnTo>
                    <a:close/>
                    <a:moveTo>
                      <a:pt x="1479" y="427"/>
                    </a:moveTo>
                    <a:lnTo>
                      <a:pt x="1477" y="427"/>
                    </a:lnTo>
                    <a:lnTo>
                      <a:pt x="1475" y="427"/>
                    </a:lnTo>
                    <a:lnTo>
                      <a:pt x="1471" y="431"/>
                    </a:lnTo>
                    <a:lnTo>
                      <a:pt x="1471" y="436"/>
                    </a:lnTo>
                    <a:lnTo>
                      <a:pt x="1475" y="436"/>
                    </a:lnTo>
                    <a:lnTo>
                      <a:pt x="1477" y="438"/>
                    </a:lnTo>
                    <a:lnTo>
                      <a:pt x="1481" y="440"/>
                    </a:lnTo>
                    <a:lnTo>
                      <a:pt x="1484" y="440"/>
                    </a:lnTo>
                    <a:lnTo>
                      <a:pt x="1488" y="442"/>
                    </a:lnTo>
                    <a:lnTo>
                      <a:pt x="1490" y="442"/>
                    </a:lnTo>
                    <a:lnTo>
                      <a:pt x="1493" y="440"/>
                    </a:lnTo>
                    <a:lnTo>
                      <a:pt x="1495" y="436"/>
                    </a:lnTo>
                    <a:lnTo>
                      <a:pt x="1497" y="431"/>
                    </a:lnTo>
                    <a:lnTo>
                      <a:pt x="1493" y="431"/>
                    </a:lnTo>
                    <a:lnTo>
                      <a:pt x="1490" y="431"/>
                    </a:lnTo>
                    <a:lnTo>
                      <a:pt x="1486" y="429"/>
                    </a:lnTo>
                    <a:lnTo>
                      <a:pt x="1482" y="427"/>
                    </a:lnTo>
                    <a:lnTo>
                      <a:pt x="1479" y="427"/>
                    </a:lnTo>
                    <a:close/>
                    <a:moveTo>
                      <a:pt x="2568" y="422"/>
                    </a:moveTo>
                    <a:lnTo>
                      <a:pt x="2557" y="426"/>
                    </a:lnTo>
                    <a:lnTo>
                      <a:pt x="2561" y="440"/>
                    </a:lnTo>
                    <a:lnTo>
                      <a:pt x="2568" y="447"/>
                    </a:lnTo>
                    <a:lnTo>
                      <a:pt x="2579" y="451"/>
                    </a:lnTo>
                    <a:lnTo>
                      <a:pt x="2590" y="449"/>
                    </a:lnTo>
                    <a:lnTo>
                      <a:pt x="2597" y="442"/>
                    </a:lnTo>
                    <a:lnTo>
                      <a:pt x="2601" y="427"/>
                    </a:lnTo>
                    <a:lnTo>
                      <a:pt x="2590" y="429"/>
                    </a:lnTo>
                    <a:lnTo>
                      <a:pt x="2583" y="427"/>
                    </a:lnTo>
                    <a:lnTo>
                      <a:pt x="2575" y="424"/>
                    </a:lnTo>
                    <a:lnTo>
                      <a:pt x="2568" y="422"/>
                    </a:lnTo>
                    <a:close/>
                    <a:moveTo>
                      <a:pt x="1964" y="418"/>
                    </a:moveTo>
                    <a:lnTo>
                      <a:pt x="1964" y="418"/>
                    </a:lnTo>
                    <a:lnTo>
                      <a:pt x="1962" y="418"/>
                    </a:lnTo>
                    <a:lnTo>
                      <a:pt x="1960" y="422"/>
                    </a:lnTo>
                    <a:lnTo>
                      <a:pt x="1960" y="426"/>
                    </a:lnTo>
                    <a:lnTo>
                      <a:pt x="1957" y="426"/>
                    </a:lnTo>
                    <a:lnTo>
                      <a:pt x="1955" y="427"/>
                    </a:lnTo>
                    <a:lnTo>
                      <a:pt x="1955" y="431"/>
                    </a:lnTo>
                    <a:lnTo>
                      <a:pt x="1955" y="435"/>
                    </a:lnTo>
                    <a:lnTo>
                      <a:pt x="1955" y="438"/>
                    </a:lnTo>
                    <a:lnTo>
                      <a:pt x="1946" y="440"/>
                    </a:lnTo>
                    <a:lnTo>
                      <a:pt x="1944" y="435"/>
                    </a:lnTo>
                    <a:lnTo>
                      <a:pt x="1940" y="435"/>
                    </a:lnTo>
                    <a:lnTo>
                      <a:pt x="1940" y="435"/>
                    </a:lnTo>
                    <a:lnTo>
                      <a:pt x="1939" y="435"/>
                    </a:lnTo>
                    <a:lnTo>
                      <a:pt x="1939" y="436"/>
                    </a:lnTo>
                    <a:lnTo>
                      <a:pt x="1940" y="438"/>
                    </a:lnTo>
                    <a:lnTo>
                      <a:pt x="1942" y="440"/>
                    </a:lnTo>
                    <a:lnTo>
                      <a:pt x="1946" y="440"/>
                    </a:lnTo>
                    <a:lnTo>
                      <a:pt x="1948" y="444"/>
                    </a:lnTo>
                    <a:lnTo>
                      <a:pt x="1949" y="445"/>
                    </a:lnTo>
                    <a:lnTo>
                      <a:pt x="1951" y="445"/>
                    </a:lnTo>
                    <a:lnTo>
                      <a:pt x="1953" y="444"/>
                    </a:lnTo>
                    <a:lnTo>
                      <a:pt x="1953" y="440"/>
                    </a:lnTo>
                    <a:lnTo>
                      <a:pt x="1955" y="438"/>
                    </a:lnTo>
                    <a:lnTo>
                      <a:pt x="1962" y="436"/>
                    </a:lnTo>
                    <a:lnTo>
                      <a:pt x="1966" y="440"/>
                    </a:lnTo>
                    <a:lnTo>
                      <a:pt x="1967" y="442"/>
                    </a:lnTo>
                    <a:lnTo>
                      <a:pt x="1967" y="442"/>
                    </a:lnTo>
                    <a:lnTo>
                      <a:pt x="1969" y="440"/>
                    </a:lnTo>
                    <a:lnTo>
                      <a:pt x="1969" y="438"/>
                    </a:lnTo>
                    <a:lnTo>
                      <a:pt x="1967" y="436"/>
                    </a:lnTo>
                    <a:lnTo>
                      <a:pt x="1966" y="436"/>
                    </a:lnTo>
                    <a:lnTo>
                      <a:pt x="1962" y="436"/>
                    </a:lnTo>
                    <a:lnTo>
                      <a:pt x="1960" y="426"/>
                    </a:lnTo>
                    <a:lnTo>
                      <a:pt x="1964" y="422"/>
                    </a:lnTo>
                    <a:lnTo>
                      <a:pt x="1966" y="420"/>
                    </a:lnTo>
                    <a:lnTo>
                      <a:pt x="1966" y="418"/>
                    </a:lnTo>
                    <a:lnTo>
                      <a:pt x="1964" y="418"/>
                    </a:lnTo>
                    <a:close/>
                    <a:moveTo>
                      <a:pt x="4172" y="406"/>
                    </a:moveTo>
                    <a:lnTo>
                      <a:pt x="4166" y="415"/>
                    </a:lnTo>
                    <a:lnTo>
                      <a:pt x="4177" y="413"/>
                    </a:lnTo>
                    <a:lnTo>
                      <a:pt x="4177" y="409"/>
                    </a:lnTo>
                    <a:lnTo>
                      <a:pt x="4172" y="406"/>
                    </a:lnTo>
                    <a:close/>
                    <a:moveTo>
                      <a:pt x="3769" y="393"/>
                    </a:moveTo>
                    <a:lnTo>
                      <a:pt x="3768" y="393"/>
                    </a:lnTo>
                    <a:lnTo>
                      <a:pt x="3766" y="395"/>
                    </a:lnTo>
                    <a:lnTo>
                      <a:pt x="3762" y="397"/>
                    </a:lnTo>
                    <a:lnTo>
                      <a:pt x="3762" y="402"/>
                    </a:lnTo>
                    <a:lnTo>
                      <a:pt x="3766" y="404"/>
                    </a:lnTo>
                    <a:lnTo>
                      <a:pt x="3768" y="404"/>
                    </a:lnTo>
                    <a:lnTo>
                      <a:pt x="3771" y="406"/>
                    </a:lnTo>
                    <a:lnTo>
                      <a:pt x="3775" y="408"/>
                    </a:lnTo>
                    <a:lnTo>
                      <a:pt x="3778" y="408"/>
                    </a:lnTo>
                    <a:lnTo>
                      <a:pt x="3780" y="408"/>
                    </a:lnTo>
                    <a:lnTo>
                      <a:pt x="3784" y="406"/>
                    </a:lnTo>
                    <a:lnTo>
                      <a:pt x="3786" y="404"/>
                    </a:lnTo>
                    <a:lnTo>
                      <a:pt x="3787" y="399"/>
                    </a:lnTo>
                    <a:lnTo>
                      <a:pt x="3784" y="399"/>
                    </a:lnTo>
                    <a:lnTo>
                      <a:pt x="3780" y="397"/>
                    </a:lnTo>
                    <a:lnTo>
                      <a:pt x="3777" y="395"/>
                    </a:lnTo>
                    <a:lnTo>
                      <a:pt x="3773" y="393"/>
                    </a:lnTo>
                    <a:lnTo>
                      <a:pt x="3769" y="393"/>
                    </a:lnTo>
                    <a:close/>
                    <a:moveTo>
                      <a:pt x="3717" y="391"/>
                    </a:moveTo>
                    <a:lnTo>
                      <a:pt x="3710" y="393"/>
                    </a:lnTo>
                    <a:lnTo>
                      <a:pt x="3701" y="393"/>
                    </a:lnTo>
                    <a:lnTo>
                      <a:pt x="3690" y="395"/>
                    </a:lnTo>
                    <a:lnTo>
                      <a:pt x="3683" y="397"/>
                    </a:lnTo>
                    <a:lnTo>
                      <a:pt x="3677" y="400"/>
                    </a:lnTo>
                    <a:lnTo>
                      <a:pt x="3676" y="409"/>
                    </a:lnTo>
                    <a:lnTo>
                      <a:pt x="3688" y="406"/>
                    </a:lnTo>
                    <a:lnTo>
                      <a:pt x="3697" y="408"/>
                    </a:lnTo>
                    <a:lnTo>
                      <a:pt x="3704" y="409"/>
                    </a:lnTo>
                    <a:lnTo>
                      <a:pt x="3710" y="409"/>
                    </a:lnTo>
                    <a:lnTo>
                      <a:pt x="3713" y="404"/>
                    </a:lnTo>
                    <a:lnTo>
                      <a:pt x="3717" y="391"/>
                    </a:lnTo>
                    <a:close/>
                    <a:moveTo>
                      <a:pt x="2151" y="382"/>
                    </a:moveTo>
                    <a:lnTo>
                      <a:pt x="2150" y="382"/>
                    </a:lnTo>
                    <a:lnTo>
                      <a:pt x="2148" y="384"/>
                    </a:lnTo>
                    <a:lnTo>
                      <a:pt x="2146" y="388"/>
                    </a:lnTo>
                    <a:lnTo>
                      <a:pt x="2146" y="390"/>
                    </a:lnTo>
                    <a:lnTo>
                      <a:pt x="2141" y="390"/>
                    </a:lnTo>
                    <a:lnTo>
                      <a:pt x="2137" y="391"/>
                    </a:lnTo>
                    <a:lnTo>
                      <a:pt x="2133" y="395"/>
                    </a:lnTo>
                    <a:lnTo>
                      <a:pt x="2132" y="399"/>
                    </a:lnTo>
                    <a:lnTo>
                      <a:pt x="2132" y="404"/>
                    </a:lnTo>
                    <a:lnTo>
                      <a:pt x="2133" y="406"/>
                    </a:lnTo>
                    <a:lnTo>
                      <a:pt x="2137" y="408"/>
                    </a:lnTo>
                    <a:lnTo>
                      <a:pt x="2141" y="408"/>
                    </a:lnTo>
                    <a:lnTo>
                      <a:pt x="2144" y="409"/>
                    </a:lnTo>
                    <a:lnTo>
                      <a:pt x="2148" y="409"/>
                    </a:lnTo>
                    <a:lnTo>
                      <a:pt x="2151" y="408"/>
                    </a:lnTo>
                    <a:lnTo>
                      <a:pt x="2153" y="406"/>
                    </a:lnTo>
                    <a:lnTo>
                      <a:pt x="2155" y="404"/>
                    </a:lnTo>
                    <a:lnTo>
                      <a:pt x="2157" y="399"/>
                    </a:lnTo>
                    <a:lnTo>
                      <a:pt x="2159" y="397"/>
                    </a:lnTo>
                    <a:lnTo>
                      <a:pt x="2160" y="393"/>
                    </a:lnTo>
                    <a:lnTo>
                      <a:pt x="2160" y="391"/>
                    </a:lnTo>
                    <a:lnTo>
                      <a:pt x="2159" y="390"/>
                    </a:lnTo>
                    <a:lnTo>
                      <a:pt x="2157" y="388"/>
                    </a:lnTo>
                    <a:lnTo>
                      <a:pt x="2155" y="388"/>
                    </a:lnTo>
                    <a:lnTo>
                      <a:pt x="2153" y="384"/>
                    </a:lnTo>
                    <a:lnTo>
                      <a:pt x="2151" y="382"/>
                    </a:lnTo>
                    <a:close/>
                    <a:moveTo>
                      <a:pt x="2188" y="382"/>
                    </a:moveTo>
                    <a:lnTo>
                      <a:pt x="2171" y="384"/>
                    </a:lnTo>
                    <a:lnTo>
                      <a:pt x="2175" y="406"/>
                    </a:lnTo>
                    <a:lnTo>
                      <a:pt x="2191" y="402"/>
                    </a:lnTo>
                    <a:lnTo>
                      <a:pt x="2188" y="382"/>
                    </a:lnTo>
                    <a:close/>
                    <a:moveTo>
                      <a:pt x="1982" y="380"/>
                    </a:moveTo>
                    <a:lnTo>
                      <a:pt x="1986" y="411"/>
                    </a:lnTo>
                    <a:lnTo>
                      <a:pt x="1998" y="409"/>
                    </a:lnTo>
                    <a:lnTo>
                      <a:pt x="2007" y="404"/>
                    </a:lnTo>
                    <a:lnTo>
                      <a:pt x="2014" y="395"/>
                    </a:lnTo>
                    <a:lnTo>
                      <a:pt x="2016" y="384"/>
                    </a:lnTo>
                    <a:lnTo>
                      <a:pt x="1996" y="386"/>
                    </a:lnTo>
                    <a:lnTo>
                      <a:pt x="1982" y="380"/>
                    </a:lnTo>
                    <a:close/>
                    <a:moveTo>
                      <a:pt x="1542" y="375"/>
                    </a:moveTo>
                    <a:lnTo>
                      <a:pt x="1522" y="377"/>
                    </a:lnTo>
                    <a:lnTo>
                      <a:pt x="1502" y="379"/>
                    </a:lnTo>
                    <a:lnTo>
                      <a:pt x="1482" y="386"/>
                    </a:lnTo>
                    <a:lnTo>
                      <a:pt x="1466" y="395"/>
                    </a:lnTo>
                    <a:lnTo>
                      <a:pt x="1479" y="402"/>
                    </a:lnTo>
                    <a:lnTo>
                      <a:pt x="1491" y="402"/>
                    </a:lnTo>
                    <a:lnTo>
                      <a:pt x="1504" y="402"/>
                    </a:lnTo>
                    <a:lnTo>
                      <a:pt x="1517" y="400"/>
                    </a:lnTo>
                    <a:lnTo>
                      <a:pt x="1529" y="404"/>
                    </a:lnTo>
                    <a:lnTo>
                      <a:pt x="1545" y="411"/>
                    </a:lnTo>
                    <a:lnTo>
                      <a:pt x="1551" y="406"/>
                    </a:lnTo>
                    <a:lnTo>
                      <a:pt x="1554" y="397"/>
                    </a:lnTo>
                    <a:lnTo>
                      <a:pt x="1554" y="386"/>
                    </a:lnTo>
                    <a:lnTo>
                      <a:pt x="1558" y="377"/>
                    </a:lnTo>
                    <a:lnTo>
                      <a:pt x="1542" y="375"/>
                    </a:lnTo>
                    <a:close/>
                    <a:moveTo>
                      <a:pt x="2222" y="375"/>
                    </a:moveTo>
                    <a:lnTo>
                      <a:pt x="2222" y="379"/>
                    </a:lnTo>
                    <a:lnTo>
                      <a:pt x="2220" y="382"/>
                    </a:lnTo>
                    <a:lnTo>
                      <a:pt x="2218" y="386"/>
                    </a:lnTo>
                    <a:lnTo>
                      <a:pt x="2216" y="388"/>
                    </a:lnTo>
                    <a:lnTo>
                      <a:pt x="2213" y="390"/>
                    </a:lnTo>
                    <a:lnTo>
                      <a:pt x="2211" y="391"/>
                    </a:lnTo>
                    <a:lnTo>
                      <a:pt x="2209" y="395"/>
                    </a:lnTo>
                    <a:lnTo>
                      <a:pt x="2207" y="399"/>
                    </a:lnTo>
                    <a:lnTo>
                      <a:pt x="2213" y="399"/>
                    </a:lnTo>
                    <a:lnTo>
                      <a:pt x="2216" y="400"/>
                    </a:lnTo>
                    <a:lnTo>
                      <a:pt x="2218" y="402"/>
                    </a:lnTo>
                    <a:lnTo>
                      <a:pt x="2222" y="404"/>
                    </a:lnTo>
                    <a:lnTo>
                      <a:pt x="2225" y="406"/>
                    </a:lnTo>
                    <a:lnTo>
                      <a:pt x="2229" y="406"/>
                    </a:lnTo>
                    <a:lnTo>
                      <a:pt x="2234" y="404"/>
                    </a:lnTo>
                    <a:lnTo>
                      <a:pt x="2233" y="395"/>
                    </a:lnTo>
                    <a:lnTo>
                      <a:pt x="2231" y="386"/>
                    </a:lnTo>
                    <a:lnTo>
                      <a:pt x="2227" y="379"/>
                    </a:lnTo>
                    <a:lnTo>
                      <a:pt x="2222" y="375"/>
                    </a:lnTo>
                    <a:close/>
                    <a:moveTo>
                      <a:pt x="1890" y="371"/>
                    </a:moveTo>
                    <a:lnTo>
                      <a:pt x="1877" y="375"/>
                    </a:lnTo>
                    <a:lnTo>
                      <a:pt x="1865" y="380"/>
                    </a:lnTo>
                    <a:lnTo>
                      <a:pt x="1852" y="388"/>
                    </a:lnTo>
                    <a:lnTo>
                      <a:pt x="1839" y="391"/>
                    </a:lnTo>
                    <a:lnTo>
                      <a:pt x="1827" y="390"/>
                    </a:lnTo>
                    <a:lnTo>
                      <a:pt x="1818" y="380"/>
                    </a:lnTo>
                    <a:lnTo>
                      <a:pt x="1823" y="395"/>
                    </a:lnTo>
                    <a:lnTo>
                      <a:pt x="1832" y="406"/>
                    </a:lnTo>
                    <a:lnTo>
                      <a:pt x="1845" y="409"/>
                    </a:lnTo>
                    <a:lnTo>
                      <a:pt x="1857" y="411"/>
                    </a:lnTo>
                    <a:lnTo>
                      <a:pt x="1872" y="408"/>
                    </a:lnTo>
                    <a:lnTo>
                      <a:pt x="1886" y="404"/>
                    </a:lnTo>
                    <a:lnTo>
                      <a:pt x="1899" y="397"/>
                    </a:lnTo>
                    <a:lnTo>
                      <a:pt x="1908" y="390"/>
                    </a:lnTo>
                    <a:lnTo>
                      <a:pt x="1912" y="382"/>
                    </a:lnTo>
                    <a:lnTo>
                      <a:pt x="1903" y="373"/>
                    </a:lnTo>
                    <a:lnTo>
                      <a:pt x="1890" y="371"/>
                    </a:lnTo>
                    <a:close/>
                    <a:moveTo>
                      <a:pt x="1600" y="370"/>
                    </a:moveTo>
                    <a:lnTo>
                      <a:pt x="1592" y="371"/>
                    </a:lnTo>
                    <a:lnTo>
                      <a:pt x="1583" y="371"/>
                    </a:lnTo>
                    <a:lnTo>
                      <a:pt x="1574" y="373"/>
                    </a:lnTo>
                    <a:lnTo>
                      <a:pt x="1569" y="377"/>
                    </a:lnTo>
                    <a:lnTo>
                      <a:pt x="1565" y="384"/>
                    </a:lnTo>
                    <a:lnTo>
                      <a:pt x="1569" y="397"/>
                    </a:lnTo>
                    <a:lnTo>
                      <a:pt x="1583" y="391"/>
                    </a:lnTo>
                    <a:lnTo>
                      <a:pt x="1594" y="382"/>
                    </a:lnTo>
                    <a:lnTo>
                      <a:pt x="1600" y="370"/>
                    </a:lnTo>
                    <a:close/>
                    <a:moveTo>
                      <a:pt x="1217" y="368"/>
                    </a:moveTo>
                    <a:lnTo>
                      <a:pt x="1210" y="368"/>
                    </a:lnTo>
                    <a:lnTo>
                      <a:pt x="1205" y="375"/>
                    </a:lnTo>
                    <a:lnTo>
                      <a:pt x="1197" y="395"/>
                    </a:lnTo>
                    <a:lnTo>
                      <a:pt x="1206" y="402"/>
                    </a:lnTo>
                    <a:lnTo>
                      <a:pt x="1221" y="408"/>
                    </a:lnTo>
                    <a:lnTo>
                      <a:pt x="1235" y="409"/>
                    </a:lnTo>
                    <a:lnTo>
                      <a:pt x="1251" y="408"/>
                    </a:lnTo>
                    <a:lnTo>
                      <a:pt x="1266" y="402"/>
                    </a:lnTo>
                    <a:lnTo>
                      <a:pt x="1275" y="390"/>
                    </a:lnTo>
                    <a:lnTo>
                      <a:pt x="1280" y="393"/>
                    </a:lnTo>
                    <a:lnTo>
                      <a:pt x="1286" y="395"/>
                    </a:lnTo>
                    <a:lnTo>
                      <a:pt x="1295" y="397"/>
                    </a:lnTo>
                    <a:lnTo>
                      <a:pt x="1302" y="397"/>
                    </a:lnTo>
                    <a:lnTo>
                      <a:pt x="1307" y="393"/>
                    </a:lnTo>
                    <a:lnTo>
                      <a:pt x="1309" y="384"/>
                    </a:lnTo>
                    <a:lnTo>
                      <a:pt x="1300" y="380"/>
                    </a:lnTo>
                    <a:lnTo>
                      <a:pt x="1295" y="377"/>
                    </a:lnTo>
                    <a:lnTo>
                      <a:pt x="1289" y="371"/>
                    </a:lnTo>
                    <a:lnTo>
                      <a:pt x="1286" y="370"/>
                    </a:lnTo>
                    <a:lnTo>
                      <a:pt x="1280" y="371"/>
                    </a:lnTo>
                    <a:lnTo>
                      <a:pt x="1273" y="380"/>
                    </a:lnTo>
                    <a:lnTo>
                      <a:pt x="1273" y="370"/>
                    </a:lnTo>
                    <a:lnTo>
                      <a:pt x="1259" y="379"/>
                    </a:lnTo>
                    <a:lnTo>
                      <a:pt x="1246" y="380"/>
                    </a:lnTo>
                    <a:lnTo>
                      <a:pt x="1235" y="377"/>
                    </a:lnTo>
                    <a:lnTo>
                      <a:pt x="1226" y="371"/>
                    </a:lnTo>
                    <a:lnTo>
                      <a:pt x="1217" y="368"/>
                    </a:lnTo>
                    <a:close/>
                    <a:moveTo>
                      <a:pt x="1681" y="366"/>
                    </a:moveTo>
                    <a:lnTo>
                      <a:pt x="1679" y="366"/>
                    </a:lnTo>
                    <a:lnTo>
                      <a:pt x="1677" y="370"/>
                    </a:lnTo>
                    <a:lnTo>
                      <a:pt x="1677" y="373"/>
                    </a:lnTo>
                    <a:lnTo>
                      <a:pt x="1677" y="379"/>
                    </a:lnTo>
                    <a:lnTo>
                      <a:pt x="1681" y="386"/>
                    </a:lnTo>
                    <a:lnTo>
                      <a:pt x="1670" y="388"/>
                    </a:lnTo>
                    <a:lnTo>
                      <a:pt x="1659" y="390"/>
                    </a:lnTo>
                    <a:lnTo>
                      <a:pt x="1650" y="393"/>
                    </a:lnTo>
                    <a:lnTo>
                      <a:pt x="1648" y="402"/>
                    </a:lnTo>
                    <a:lnTo>
                      <a:pt x="1654" y="406"/>
                    </a:lnTo>
                    <a:lnTo>
                      <a:pt x="1664" y="408"/>
                    </a:lnTo>
                    <a:lnTo>
                      <a:pt x="1673" y="408"/>
                    </a:lnTo>
                    <a:lnTo>
                      <a:pt x="1683" y="406"/>
                    </a:lnTo>
                    <a:lnTo>
                      <a:pt x="1688" y="400"/>
                    </a:lnTo>
                    <a:lnTo>
                      <a:pt x="1688" y="395"/>
                    </a:lnTo>
                    <a:lnTo>
                      <a:pt x="1681" y="386"/>
                    </a:lnTo>
                    <a:lnTo>
                      <a:pt x="1686" y="386"/>
                    </a:lnTo>
                    <a:lnTo>
                      <a:pt x="1690" y="384"/>
                    </a:lnTo>
                    <a:lnTo>
                      <a:pt x="1693" y="382"/>
                    </a:lnTo>
                    <a:lnTo>
                      <a:pt x="1695" y="380"/>
                    </a:lnTo>
                    <a:lnTo>
                      <a:pt x="1695" y="379"/>
                    </a:lnTo>
                    <a:lnTo>
                      <a:pt x="1693" y="375"/>
                    </a:lnTo>
                    <a:lnTo>
                      <a:pt x="1693" y="373"/>
                    </a:lnTo>
                    <a:lnTo>
                      <a:pt x="1690" y="370"/>
                    </a:lnTo>
                    <a:lnTo>
                      <a:pt x="1688" y="368"/>
                    </a:lnTo>
                    <a:lnTo>
                      <a:pt x="1686" y="366"/>
                    </a:lnTo>
                    <a:lnTo>
                      <a:pt x="1683" y="366"/>
                    </a:lnTo>
                    <a:lnTo>
                      <a:pt x="1681" y="366"/>
                    </a:lnTo>
                    <a:close/>
                    <a:moveTo>
                      <a:pt x="781" y="366"/>
                    </a:moveTo>
                    <a:lnTo>
                      <a:pt x="770" y="366"/>
                    </a:lnTo>
                    <a:lnTo>
                      <a:pt x="759" y="371"/>
                    </a:lnTo>
                    <a:lnTo>
                      <a:pt x="748" y="379"/>
                    </a:lnTo>
                    <a:lnTo>
                      <a:pt x="739" y="390"/>
                    </a:lnTo>
                    <a:lnTo>
                      <a:pt x="748" y="386"/>
                    </a:lnTo>
                    <a:lnTo>
                      <a:pt x="759" y="384"/>
                    </a:lnTo>
                    <a:lnTo>
                      <a:pt x="770" y="384"/>
                    </a:lnTo>
                    <a:lnTo>
                      <a:pt x="781" y="382"/>
                    </a:lnTo>
                    <a:lnTo>
                      <a:pt x="786" y="377"/>
                    </a:lnTo>
                    <a:lnTo>
                      <a:pt x="790" y="368"/>
                    </a:lnTo>
                    <a:lnTo>
                      <a:pt x="781" y="366"/>
                    </a:lnTo>
                    <a:close/>
                    <a:moveTo>
                      <a:pt x="1141" y="362"/>
                    </a:moveTo>
                    <a:lnTo>
                      <a:pt x="1109" y="370"/>
                    </a:lnTo>
                    <a:lnTo>
                      <a:pt x="1111" y="382"/>
                    </a:lnTo>
                    <a:lnTo>
                      <a:pt x="1118" y="390"/>
                    </a:lnTo>
                    <a:lnTo>
                      <a:pt x="1125" y="393"/>
                    </a:lnTo>
                    <a:lnTo>
                      <a:pt x="1136" y="393"/>
                    </a:lnTo>
                    <a:lnTo>
                      <a:pt x="1147" y="395"/>
                    </a:lnTo>
                    <a:lnTo>
                      <a:pt x="1141" y="362"/>
                    </a:lnTo>
                    <a:close/>
                    <a:moveTo>
                      <a:pt x="279" y="362"/>
                    </a:moveTo>
                    <a:lnTo>
                      <a:pt x="267" y="364"/>
                    </a:lnTo>
                    <a:lnTo>
                      <a:pt x="256" y="370"/>
                    </a:lnTo>
                    <a:lnTo>
                      <a:pt x="250" y="377"/>
                    </a:lnTo>
                    <a:lnTo>
                      <a:pt x="249" y="390"/>
                    </a:lnTo>
                    <a:lnTo>
                      <a:pt x="256" y="388"/>
                    </a:lnTo>
                    <a:lnTo>
                      <a:pt x="265" y="386"/>
                    </a:lnTo>
                    <a:lnTo>
                      <a:pt x="274" y="384"/>
                    </a:lnTo>
                    <a:lnTo>
                      <a:pt x="279" y="380"/>
                    </a:lnTo>
                    <a:lnTo>
                      <a:pt x="283" y="373"/>
                    </a:lnTo>
                    <a:lnTo>
                      <a:pt x="279" y="362"/>
                    </a:lnTo>
                    <a:close/>
                    <a:moveTo>
                      <a:pt x="2610" y="361"/>
                    </a:moveTo>
                    <a:lnTo>
                      <a:pt x="2483" y="364"/>
                    </a:lnTo>
                    <a:lnTo>
                      <a:pt x="2361" y="379"/>
                    </a:lnTo>
                    <a:lnTo>
                      <a:pt x="2243" y="402"/>
                    </a:lnTo>
                    <a:lnTo>
                      <a:pt x="2296" y="400"/>
                    </a:lnTo>
                    <a:lnTo>
                      <a:pt x="2355" y="400"/>
                    </a:lnTo>
                    <a:lnTo>
                      <a:pt x="2420" y="402"/>
                    </a:lnTo>
                    <a:lnTo>
                      <a:pt x="2487" y="404"/>
                    </a:lnTo>
                    <a:lnTo>
                      <a:pt x="2557" y="408"/>
                    </a:lnTo>
                    <a:lnTo>
                      <a:pt x="2626" y="409"/>
                    </a:lnTo>
                    <a:lnTo>
                      <a:pt x="2693" y="409"/>
                    </a:lnTo>
                    <a:lnTo>
                      <a:pt x="2757" y="406"/>
                    </a:lnTo>
                    <a:lnTo>
                      <a:pt x="2817" y="399"/>
                    </a:lnTo>
                    <a:lnTo>
                      <a:pt x="2871" y="386"/>
                    </a:lnTo>
                    <a:lnTo>
                      <a:pt x="2738" y="368"/>
                    </a:lnTo>
                    <a:lnTo>
                      <a:pt x="2610" y="361"/>
                    </a:lnTo>
                    <a:close/>
                    <a:moveTo>
                      <a:pt x="4074" y="359"/>
                    </a:moveTo>
                    <a:lnTo>
                      <a:pt x="4065" y="361"/>
                    </a:lnTo>
                    <a:lnTo>
                      <a:pt x="4058" y="366"/>
                    </a:lnTo>
                    <a:lnTo>
                      <a:pt x="4056" y="375"/>
                    </a:lnTo>
                    <a:lnTo>
                      <a:pt x="4058" y="384"/>
                    </a:lnTo>
                    <a:lnTo>
                      <a:pt x="4063" y="391"/>
                    </a:lnTo>
                    <a:lnTo>
                      <a:pt x="4074" y="397"/>
                    </a:lnTo>
                    <a:lnTo>
                      <a:pt x="4060" y="409"/>
                    </a:lnTo>
                    <a:lnTo>
                      <a:pt x="4063" y="415"/>
                    </a:lnTo>
                    <a:lnTo>
                      <a:pt x="4071" y="411"/>
                    </a:lnTo>
                    <a:lnTo>
                      <a:pt x="4078" y="411"/>
                    </a:lnTo>
                    <a:lnTo>
                      <a:pt x="4083" y="413"/>
                    </a:lnTo>
                    <a:lnTo>
                      <a:pt x="4089" y="411"/>
                    </a:lnTo>
                    <a:lnTo>
                      <a:pt x="4094" y="411"/>
                    </a:lnTo>
                    <a:lnTo>
                      <a:pt x="4099" y="413"/>
                    </a:lnTo>
                    <a:lnTo>
                      <a:pt x="4105" y="411"/>
                    </a:lnTo>
                    <a:lnTo>
                      <a:pt x="4108" y="411"/>
                    </a:lnTo>
                    <a:lnTo>
                      <a:pt x="4105" y="408"/>
                    </a:lnTo>
                    <a:lnTo>
                      <a:pt x="4103" y="404"/>
                    </a:lnTo>
                    <a:lnTo>
                      <a:pt x="4101" y="400"/>
                    </a:lnTo>
                    <a:lnTo>
                      <a:pt x="4101" y="397"/>
                    </a:lnTo>
                    <a:lnTo>
                      <a:pt x="4099" y="393"/>
                    </a:lnTo>
                    <a:lnTo>
                      <a:pt x="4098" y="390"/>
                    </a:lnTo>
                    <a:lnTo>
                      <a:pt x="4094" y="386"/>
                    </a:lnTo>
                    <a:lnTo>
                      <a:pt x="4090" y="382"/>
                    </a:lnTo>
                    <a:lnTo>
                      <a:pt x="4089" y="379"/>
                    </a:lnTo>
                    <a:lnTo>
                      <a:pt x="4087" y="375"/>
                    </a:lnTo>
                    <a:lnTo>
                      <a:pt x="4085" y="370"/>
                    </a:lnTo>
                    <a:lnTo>
                      <a:pt x="4083" y="366"/>
                    </a:lnTo>
                    <a:lnTo>
                      <a:pt x="4081" y="362"/>
                    </a:lnTo>
                    <a:lnTo>
                      <a:pt x="4078" y="361"/>
                    </a:lnTo>
                    <a:lnTo>
                      <a:pt x="4074" y="359"/>
                    </a:lnTo>
                    <a:close/>
                    <a:moveTo>
                      <a:pt x="4594" y="359"/>
                    </a:moveTo>
                    <a:lnTo>
                      <a:pt x="4592" y="366"/>
                    </a:lnTo>
                    <a:lnTo>
                      <a:pt x="4590" y="373"/>
                    </a:lnTo>
                    <a:lnTo>
                      <a:pt x="4588" y="382"/>
                    </a:lnTo>
                    <a:lnTo>
                      <a:pt x="4608" y="380"/>
                    </a:lnTo>
                    <a:lnTo>
                      <a:pt x="4604" y="375"/>
                    </a:lnTo>
                    <a:lnTo>
                      <a:pt x="4603" y="370"/>
                    </a:lnTo>
                    <a:lnTo>
                      <a:pt x="4599" y="362"/>
                    </a:lnTo>
                    <a:lnTo>
                      <a:pt x="4594" y="359"/>
                    </a:lnTo>
                    <a:close/>
                    <a:moveTo>
                      <a:pt x="869" y="357"/>
                    </a:moveTo>
                    <a:lnTo>
                      <a:pt x="867" y="357"/>
                    </a:lnTo>
                    <a:lnTo>
                      <a:pt x="867" y="357"/>
                    </a:lnTo>
                    <a:lnTo>
                      <a:pt x="865" y="361"/>
                    </a:lnTo>
                    <a:lnTo>
                      <a:pt x="865" y="364"/>
                    </a:lnTo>
                    <a:lnTo>
                      <a:pt x="858" y="371"/>
                    </a:lnTo>
                    <a:lnTo>
                      <a:pt x="851" y="373"/>
                    </a:lnTo>
                    <a:lnTo>
                      <a:pt x="842" y="371"/>
                    </a:lnTo>
                    <a:lnTo>
                      <a:pt x="835" y="373"/>
                    </a:lnTo>
                    <a:lnTo>
                      <a:pt x="826" y="382"/>
                    </a:lnTo>
                    <a:lnTo>
                      <a:pt x="822" y="379"/>
                    </a:lnTo>
                    <a:lnTo>
                      <a:pt x="820" y="377"/>
                    </a:lnTo>
                    <a:lnTo>
                      <a:pt x="820" y="377"/>
                    </a:lnTo>
                    <a:lnTo>
                      <a:pt x="819" y="379"/>
                    </a:lnTo>
                    <a:lnTo>
                      <a:pt x="819" y="380"/>
                    </a:lnTo>
                    <a:lnTo>
                      <a:pt x="820" y="382"/>
                    </a:lnTo>
                    <a:lnTo>
                      <a:pt x="822" y="382"/>
                    </a:lnTo>
                    <a:lnTo>
                      <a:pt x="826" y="382"/>
                    </a:lnTo>
                    <a:lnTo>
                      <a:pt x="826" y="393"/>
                    </a:lnTo>
                    <a:lnTo>
                      <a:pt x="844" y="388"/>
                    </a:lnTo>
                    <a:lnTo>
                      <a:pt x="862" y="388"/>
                    </a:lnTo>
                    <a:lnTo>
                      <a:pt x="880" y="388"/>
                    </a:lnTo>
                    <a:lnTo>
                      <a:pt x="900" y="391"/>
                    </a:lnTo>
                    <a:lnTo>
                      <a:pt x="918" y="393"/>
                    </a:lnTo>
                    <a:lnTo>
                      <a:pt x="934" y="395"/>
                    </a:lnTo>
                    <a:lnTo>
                      <a:pt x="947" y="393"/>
                    </a:lnTo>
                    <a:lnTo>
                      <a:pt x="957" y="388"/>
                    </a:lnTo>
                    <a:lnTo>
                      <a:pt x="963" y="377"/>
                    </a:lnTo>
                    <a:lnTo>
                      <a:pt x="954" y="368"/>
                    </a:lnTo>
                    <a:lnTo>
                      <a:pt x="943" y="366"/>
                    </a:lnTo>
                    <a:lnTo>
                      <a:pt x="930" y="368"/>
                    </a:lnTo>
                    <a:lnTo>
                      <a:pt x="918" y="371"/>
                    </a:lnTo>
                    <a:lnTo>
                      <a:pt x="903" y="375"/>
                    </a:lnTo>
                    <a:lnTo>
                      <a:pt x="891" y="377"/>
                    </a:lnTo>
                    <a:lnTo>
                      <a:pt x="878" y="373"/>
                    </a:lnTo>
                    <a:lnTo>
                      <a:pt x="865" y="364"/>
                    </a:lnTo>
                    <a:lnTo>
                      <a:pt x="869" y="361"/>
                    </a:lnTo>
                    <a:lnTo>
                      <a:pt x="871" y="359"/>
                    </a:lnTo>
                    <a:lnTo>
                      <a:pt x="871" y="357"/>
                    </a:lnTo>
                    <a:lnTo>
                      <a:pt x="869" y="357"/>
                    </a:lnTo>
                    <a:close/>
                    <a:moveTo>
                      <a:pt x="3894" y="357"/>
                    </a:moveTo>
                    <a:lnTo>
                      <a:pt x="3883" y="368"/>
                    </a:lnTo>
                    <a:lnTo>
                      <a:pt x="3872" y="373"/>
                    </a:lnTo>
                    <a:lnTo>
                      <a:pt x="3860" y="375"/>
                    </a:lnTo>
                    <a:lnTo>
                      <a:pt x="3847" y="373"/>
                    </a:lnTo>
                    <a:lnTo>
                      <a:pt x="3836" y="373"/>
                    </a:lnTo>
                    <a:lnTo>
                      <a:pt x="3823" y="377"/>
                    </a:lnTo>
                    <a:lnTo>
                      <a:pt x="3813" y="386"/>
                    </a:lnTo>
                    <a:lnTo>
                      <a:pt x="3805" y="406"/>
                    </a:lnTo>
                    <a:lnTo>
                      <a:pt x="3827" y="404"/>
                    </a:lnTo>
                    <a:lnTo>
                      <a:pt x="3847" y="402"/>
                    </a:lnTo>
                    <a:lnTo>
                      <a:pt x="3867" y="404"/>
                    </a:lnTo>
                    <a:lnTo>
                      <a:pt x="3883" y="411"/>
                    </a:lnTo>
                    <a:lnTo>
                      <a:pt x="3879" y="411"/>
                    </a:lnTo>
                    <a:lnTo>
                      <a:pt x="3874" y="413"/>
                    </a:lnTo>
                    <a:lnTo>
                      <a:pt x="3870" y="415"/>
                    </a:lnTo>
                    <a:lnTo>
                      <a:pt x="3867" y="417"/>
                    </a:lnTo>
                    <a:lnTo>
                      <a:pt x="3863" y="418"/>
                    </a:lnTo>
                    <a:lnTo>
                      <a:pt x="3861" y="422"/>
                    </a:lnTo>
                    <a:lnTo>
                      <a:pt x="3860" y="426"/>
                    </a:lnTo>
                    <a:lnTo>
                      <a:pt x="3860" y="429"/>
                    </a:lnTo>
                    <a:lnTo>
                      <a:pt x="3861" y="436"/>
                    </a:lnTo>
                    <a:lnTo>
                      <a:pt x="3888" y="436"/>
                    </a:lnTo>
                    <a:lnTo>
                      <a:pt x="3910" y="438"/>
                    </a:lnTo>
                    <a:lnTo>
                      <a:pt x="3928" y="440"/>
                    </a:lnTo>
                    <a:lnTo>
                      <a:pt x="3944" y="444"/>
                    </a:lnTo>
                    <a:lnTo>
                      <a:pt x="3964" y="445"/>
                    </a:lnTo>
                    <a:lnTo>
                      <a:pt x="3991" y="442"/>
                    </a:lnTo>
                    <a:lnTo>
                      <a:pt x="3986" y="426"/>
                    </a:lnTo>
                    <a:lnTo>
                      <a:pt x="3977" y="415"/>
                    </a:lnTo>
                    <a:lnTo>
                      <a:pt x="3968" y="411"/>
                    </a:lnTo>
                    <a:lnTo>
                      <a:pt x="3955" y="411"/>
                    </a:lnTo>
                    <a:lnTo>
                      <a:pt x="3942" y="413"/>
                    </a:lnTo>
                    <a:lnTo>
                      <a:pt x="3928" y="415"/>
                    </a:lnTo>
                    <a:lnTo>
                      <a:pt x="3915" y="415"/>
                    </a:lnTo>
                    <a:lnTo>
                      <a:pt x="3903" y="409"/>
                    </a:lnTo>
                    <a:lnTo>
                      <a:pt x="3890" y="399"/>
                    </a:lnTo>
                    <a:lnTo>
                      <a:pt x="3892" y="390"/>
                    </a:lnTo>
                    <a:lnTo>
                      <a:pt x="3894" y="380"/>
                    </a:lnTo>
                    <a:lnTo>
                      <a:pt x="3896" y="370"/>
                    </a:lnTo>
                    <a:lnTo>
                      <a:pt x="3894" y="357"/>
                    </a:lnTo>
                    <a:close/>
                    <a:moveTo>
                      <a:pt x="557" y="355"/>
                    </a:moveTo>
                    <a:lnTo>
                      <a:pt x="539" y="355"/>
                    </a:lnTo>
                    <a:lnTo>
                      <a:pt x="525" y="361"/>
                    </a:lnTo>
                    <a:lnTo>
                      <a:pt x="514" y="370"/>
                    </a:lnTo>
                    <a:lnTo>
                      <a:pt x="528" y="368"/>
                    </a:lnTo>
                    <a:lnTo>
                      <a:pt x="543" y="368"/>
                    </a:lnTo>
                    <a:lnTo>
                      <a:pt x="557" y="371"/>
                    </a:lnTo>
                    <a:lnTo>
                      <a:pt x="571" y="375"/>
                    </a:lnTo>
                    <a:lnTo>
                      <a:pt x="584" y="377"/>
                    </a:lnTo>
                    <a:lnTo>
                      <a:pt x="597" y="371"/>
                    </a:lnTo>
                    <a:lnTo>
                      <a:pt x="608" y="362"/>
                    </a:lnTo>
                    <a:lnTo>
                      <a:pt x="593" y="361"/>
                    </a:lnTo>
                    <a:lnTo>
                      <a:pt x="575" y="357"/>
                    </a:lnTo>
                    <a:lnTo>
                      <a:pt x="557" y="355"/>
                    </a:lnTo>
                    <a:close/>
                    <a:moveTo>
                      <a:pt x="1951" y="353"/>
                    </a:moveTo>
                    <a:lnTo>
                      <a:pt x="1940" y="357"/>
                    </a:lnTo>
                    <a:lnTo>
                      <a:pt x="1935" y="364"/>
                    </a:lnTo>
                    <a:lnTo>
                      <a:pt x="1933" y="375"/>
                    </a:lnTo>
                    <a:lnTo>
                      <a:pt x="1931" y="388"/>
                    </a:lnTo>
                    <a:lnTo>
                      <a:pt x="1931" y="400"/>
                    </a:lnTo>
                    <a:lnTo>
                      <a:pt x="1944" y="400"/>
                    </a:lnTo>
                    <a:lnTo>
                      <a:pt x="1951" y="395"/>
                    </a:lnTo>
                    <a:lnTo>
                      <a:pt x="1955" y="388"/>
                    </a:lnTo>
                    <a:lnTo>
                      <a:pt x="1957" y="379"/>
                    </a:lnTo>
                    <a:lnTo>
                      <a:pt x="1955" y="366"/>
                    </a:lnTo>
                    <a:lnTo>
                      <a:pt x="1951" y="353"/>
                    </a:lnTo>
                    <a:close/>
                    <a:moveTo>
                      <a:pt x="723" y="353"/>
                    </a:moveTo>
                    <a:lnTo>
                      <a:pt x="721" y="353"/>
                    </a:lnTo>
                    <a:lnTo>
                      <a:pt x="719" y="355"/>
                    </a:lnTo>
                    <a:lnTo>
                      <a:pt x="719" y="357"/>
                    </a:lnTo>
                    <a:lnTo>
                      <a:pt x="719" y="361"/>
                    </a:lnTo>
                    <a:lnTo>
                      <a:pt x="707" y="364"/>
                    </a:lnTo>
                    <a:lnTo>
                      <a:pt x="692" y="364"/>
                    </a:lnTo>
                    <a:lnTo>
                      <a:pt x="680" y="362"/>
                    </a:lnTo>
                    <a:lnTo>
                      <a:pt x="665" y="361"/>
                    </a:lnTo>
                    <a:lnTo>
                      <a:pt x="654" y="361"/>
                    </a:lnTo>
                    <a:lnTo>
                      <a:pt x="644" y="366"/>
                    </a:lnTo>
                    <a:lnTo>
                      <a:pt x="635" y="377"/>
                    </a:lnTo>
                    <a:lnTo>
                      <a:pt x="644" y="382"/>
                    </a:lnTo>
                    <a:lnTo>
                      <a:pt x="656" y="388"/>
                    </a:lnTo>
                    <a:lnTo>
                      <a:pt x="671" y="390"/>
                    </a:lnTo>
                    <a:lnTo>
                      <a:pt x="685" y="391"/>
                    </a:lnTo>
                    <a:lnTo>
                      <a:pt x="700" y="386"/>
                    </a:lnTo>
                    <a:lnTo>
                      <a:pt x="712" y="377"/>
                    </a:lnTo>
                    <a:lnTo>
                      <a:pt x="719" y="361"/>
                    </a:lnTo>
                    <a:lnTo>
                      <a:pt x="723" y="359"/>
                    </a:lnTo>
                    <a:lnTo>
                      <a:pt x="723" y="355"/>
                    </a:lnTo>
                    <a:lnTo>
                      <a:pt x="723" y="353"/>
                    </a:lnTo>
                    <a:lnTo>
                      <a:pt x="723" y="353"/>
                    </a:lnTo>
                    <a:close/>
                    <a:moveTo>
                      <a:pt x="162" y="352"/>
                    </a:moveTo>
                    <a:lnTo>
                      <a:pt x="155" y="357"/>
                    </a:lnTo>
                    <a:lnTo>
                      <a:pt x="149" y="366"/>
                    </a:lnTo>
                    <a:lnTo>
                      <a:pt x="160" y="362"/>
                    </a:lnTo>
                    <a:lnTo>
                      <a:pt x="166" y="366"/>
                    </a:lnTo>
                    <a:lnTo>
                      <a:pt x="171" y="370"/>
                    </a:lnTo>
                    <a:lnTo>
                      <a:pt x="175" y="375"/>
                    </a:lnTo>
                    <a:lnTo>
                      <a:pt x="180" y="379"/>
                    </a:lnTo>
                    <a:lnTo>
                      <a:pt x="187" y="380"/>
                    </a:lnTo>
                    <a:lnTo>
                      <a:pt x="185" y="368"/>
                    </a:lnTo>
                    <a:lnTo>
                      <a:pt x="180" y="359"/>
                    </a:lnTo>
                    <a:lnTo>
                      <a:pt x="171" y="353"/>
                    </a:lnTo>
                    <a:lnTo>
                      <a:pt x="162" y="352"/>
                    </a:lnTo>
                    <a:close/>
                    <a:moveTo>
                      <a:pt x="3107" y="350"/>
                    </a:moveTo>
                    <a:lnTo>
                      <a:pt x="3082" y="359"/>
                    </a:lnTo>
                    <a:lnTo>
                      <a:pt x="3060" y="370"/>
                    </a:lnTo>
                    <a:lnTo>
                      <a:pt x="3042" y="384"/>
                    </a:lnTo>
                    <a:lnTo>
                      <a:pt x="3055" y="386"/>
                    </a:lnTo>
                    <a:lnTo>
                      <a:pt x="3070" y="388"/>
                    </a:lnTo>
                    <a:lnTo>
                      <a:pt x="3080" y="391"/>
                    </a:lnTo>
                    <a:lnTo>
                      <a:pt x="3093" y="391"/>
                    </a:lnTo>
                    <a:lnTo>
                      <a:pt x="3104" y="390"/>
                    </a:lnTo>
                    <a:lnTo>
                      <a:pt x="3113" y="384"/>
                    </a:lnTo>
                    <a:lnTo>
                      <a:pt x="3118" y="370"/>
                    </a:lnTo>
                    <a:lnTo>
                      <a:pt x="3115" y="368"/>
                    </a:lnTo>
                    <a:lnTo>
                      <a:pt x="3111" y="366"/>
                    </a:lnTo>
                    <a:lnTo>
                      <a:pt x="3109" y="362"/>
                    </a:lnTo>
                    <a:lnTo>
                      <a:pt x="3107" y="357"/>
                    </a:lnTo>
                    <a:lnTo>
                      <a:pt x="3107" y="350"/>
                    </a:lnTo>
                    <a:close/>
                    <a:moveTo>
                      <a:pt x="4554" y="344"/>
                    </a:moveTo>
                    <a:lnTo>
                      <a:pt x="4543" y="344"/>
                    </a:lnTo>
                    <a:lnTo>
                      <a:pt x="4534" y="352"/>
                    </a:lnTo>
                    <a:lnTo>
                      <a:pt x="4530" y="364"/>
                    </a:lnTo>
                    <a:lnTo>
                      <a:pt x="4532" y="379"/>
                    </a:lnTo>
                    <a:lnTo>
                      <a:pt x="4525" y="382"/>
                    </a:lnTo>
                    <a:lnTo>
                      <a:pt x="4520" y="386"/>
                    </a:lnTo>
                    <a:lnTo>
                      <a:pt x="4512" y="388"/>
                    </a:lnTo>
                    <a:lnTo>
                      <a:pt x="4541" y="386"/>
                    </a:lnTo>
                    <a:lnTo>
                      <a:pt x="4539" y="382"/>
                    </a:lnTo>
                    <a:lnTo>
                      <a:pt x="4538" y="380"/>
                    </a:lnTo>
                    <a:lnTo>
                      <a:pt x="4545" y="375"/>
                    </a:lnTo>
                    <a:lnTo>
                      <a:pt x="4550" y="370"/>
                    </a:lnTo>
                    <a:lnTo>
                      <a:pt x="4556" y="364"/>
                    </a:lnTo>
                    <a:lnTo>
                      <a:pt x="4559" y="359"/>
                    </a:lnTo>
                    <a:lnTo>
                      <a:pt x="4565" y="352"/>
                    </a:lnTo>
                    <a:lnTo>
                      <a:pt x="4554" y="344"/>
                    </a:lnTo>
                    <a:close/>
                    <a:moveTo>
                      <a:pt x="3142" y="344"/>
                    </a:moveTo>
                    <a:lnTo>
                      <a:pt x="3142" y="353"/>
                    </a:lnTo>
                    <a:lnTo>
                      <a:pt x="3140" y="361"/>
                    </a:lnTo>
                    <a:lnTo>
                      <a:pt x="3138" y="368"/>
                    </a:lnTo>
                    <a:lnTo>
                      <a:pt x="3136" y="377"/>
                    </a:lnTo>
                    <a:lnTo>
                      <a:pt x="3152" y="380"/>
                    </a:lnTo>
                    <a:lnTo>
                      <a:pt x="3165" y="390"/>
                    </a:lnTo>
                    <a:lnTo>
                      <a:pt x="3180" y="400"/>
                    </a:lnTo>
                    <a:lnTo>
                      <a:pt x="3192" y="408"/>
                    </a:lnTo>
                    <a:lnTo>
                      <a:pt x="3198" y="411"/>
                    </a:lnTo>
                    <a:lnTo>
                      <a:pt x="3201" y="415"/>
                    </a:lnTo>
                    <a:lnTo>
                      <a:pt x="3205" y="417"/>
                    </a:lnTo>
                    <a:lnTo>
                      <a:pt x="3208" y="417"/>
                    </a:lnTo>
                    <a:lnTo>
                      <a:pt x="3212" y="417"/>
                    </a:lnTo>
                    <a:lnTo>
                      <a:pt x="3216" y="415"/>
                    </a:lnTo>
                    <a:lnTo>
                      <a:pt x="3217" y="413"/>
                    </a:lnTo>
                    <a:lnTo>
                      <a:pt x="3219" y="411"/>
                    </a:lnTo>
                    <a:lnTo>
                      <a:pt x="3221" y="409"/>
                    </a:lnTo>
                    <a:lnTo>
                      <a:pt x="3221" y="408"/>
                    </a:lnTo>
                    <a:lnTo>
                      <a:pt x="3221" y="404"/>
                    </a:lnTo>
                    <a:lnTo>
                      <a:pt x="3219" y="404"/>
                    </a:lnTo>
                    <a:lnTo>
                      <a:pt x="3217" y="402"/>
                    </a:lnTo>
                    <a:lnTo>
                      <a:pt x="3214" y="402"/>
                    </a:lnTo>
                    <a:lnTo>
                      <a:pt x="3208" y="402"/>
                    </a:lnTo>
                    <a:lnTo>
                      <a:pt x="3201" y="404"/>
                    </a:lnTo>
                    <a:lnTo>
                      <a:pt x="3192" y="408"/>
                    </a:lnTo>
                    <a:lnTo>
                      <a:pt x="3190" y="395"/>
                    </a:lnTo>
                    <a:lnTo>
                      <a:pt x="3192" y="388"/>
                    </a:lnTo>
                    <a:lnTo>
                      <a:pt x="3198" y="380"/>
                    </a:lnTo>
                    <a:lnTo>
                      <a:pt x="3203" y="375"/>
                    </a:lnTo>
                    <a:lnTo>
                      <a:pt x="3205" y="366"/>
                    </a:lnTo>
                    <a:lnTo>
                      <a:pt x="3203" y="353"/>
                    </a:lnTo>
                    <a:lnTo>
                      <a:pt x="3194" y="348"/>
                    </a:lnTo>
                    <a:lnTo>
                      <a:pt x="3185" y="350"/>
                    </a:lnTo>
                    <a:lnTo>
                      <a:pt x="3174" y="353"/>
                    </a:lnTo>
                    <a:lnTo>
                      <a:pt x="3165" y="357"/>
                    </a:lnTo>
                    <a:lnTo>
                      <a:pt x="3158" y="359"/>
                    </a:lnTo>
                    <a:lnTo>
                      <a:pt x="3149" y="355"/>
                    </a:lnTo>
                    <a:lnTo>
                      <a:pt x="3142" y="344"/>
                    </a:lnTo>
                    <a:close/>
                    <a:moveTo>
                      <a:pt x="4624" y="341"/>
                    </a:moveTo>
                    <a:lnTo>
                      <a:pt x="4626" y="353"/>
                    </a:lnTo>
                    <a:lnTo>
                      <a:pt x="4624" y="364"/>
                    </a:lnTo>
                    <a:lnTo>
                      <a:pt x="4621" y="373"/>
                    </a:lnTo>
                    <a:lnTo>
                      <a:pt x="4631" y="366"/>
                    </a:lnTo>
                    <a:lnTo>
                      <a:pt x="4640" y="364"/>
                    </a:lnTo>
                    <a:lnTo>
                      <a:pt x="4648" y="366"/>
                    </a:lnTo>
                    <a:lnTo>
                      <a:pt x="4655" y="364"/>
                    </a:lnTo>
                    <a:lnTo>
                      <a:pt x="4660" y="355"/>
                    </a:lnTo>
                    <a:lnTo>
                      <a:pt x="4642" y="348"/>
                    </a:lnTo>
                    <a:lnTo>
                      <a:pt x="4624" y="341"/>
                    </a:lnTo>
                    <a:close/>
                    <a:moveTo>
                      <a:pt x="4449" y="334"/>
                    </a:moveTo>
                    <a:lnTo>
                      <a:pt x="4446" y="334"/>
                    </a:lnTo>
                    <a:lnTo>
                      <a:pt x="4442" y="337"/>
                    </a:lnTo>
                    <a:lnTo>
                      <a:pt x="4451" y="339"/>
                    </a:lnTo>
                    <a:lnTo>
                      <a:pt x="4460" y="343"/>
                    </a:lnTo>
                    <a:lnTo>
                      <a:pt x="4457" y="337"/>
                    </a:lnTo>
                    <a:lnTo>
                      <a:pt x="4453" y="334"/>
                    </a:lnTo>
                    <a:lnTo>
                      <a:pt x="4449" y="334"/>
                    </a:lnTo>
                    <a:close/>
                    <a:moveTo>
                      <a:pt x="4920" y="330"/>
                    </a:moveTo>
                    <a:lnTo>
                      <a:pt x="4918" y="332"/>
                    </a:lnTo>
                    <a:lnTo>
                      <a:pt x="4916" y="334"/>
                    </a:lnTo>
                    <a:lnTo>
                      <a:pt x="4915" y="339"/>
                    </a:lnTo>
                    <a:lnTo>
                      <a:pt x="4913" y="344"/>
                    </a:lnTo>
                    <a:lnTo>
                      <a:pt x="4911" y="348"/>
                    </a:lnTo>
                    <a:lnTo>
                      <a:pt x="4907" y="353"/>
                    </a:lnTo>
                    <a:lnTo>
                      <a:pt x="4925" y="353"/>
                    </a:lnTo>
                    <a:lnTo>
                      <a:pt x="4929" y="350"/>
                    </a:lnTo>
                    <a:lnTo>
                      <a:pt x="4931" y="346"/>
                    </a:lnTo>
                    <a:lnTo>
                      <a:pt x="4934" y="343"/>
                    </a:lnTo>
                    <a:lnTo>
                      <a:pt x="4934" y="339"/>
                    </a:lnTo>
                    <a:lnTo>
                      <a:pt x="4934" y="335"/>
                    </a:lnTo>
                    <a:lnTo>
                      <a:pt x="4933" y="334"/>
                    </a:lnTo>
                    <a:lnTo>
                      <a:pt x="4931" y="332"/>
                    </a:lnTo>
                    <a:lnTo>
                      <a:pt x="4925" y="330"/>
                    </a:lnTo>
                    <a:lnTo>
                      <a:pt x="4920" y="330"/>
                    </a:lnTo>
                    <a:close/>
                    <a:moveTo>
                      <a:pt x="5106" y="321"/>
                    </a:moveTo>
                    <a:lnTo>
                      <a:pt x="5088" y="325"/>
                    </a:lnTo>
                    <a:lnTo>
                      <a:pt x="5090" y="330"/>
                    </a:lnTo>
                    <a:lnTo>
                      <a:pt x="5091" y="335"/>
                    </a:lnTo>
                    <a:lnTo>
                      <a:pt x="5095" y="339"/>
                    </a:lnTo>
                    <a:lnTo>
                      <a:pt x="5099" y="343"/>
                    </a:lnTo>
                    <a:lnTo>
                      <a:pt x="5133" y="332"/>
                    </a:lnTo>
                    <a:lnTo>
                      <a:pt x="5131" y="326"/>
                    </a:lnTo>
                    <a:lnTo>
                      <a:pt x="5120" y="321"/>
                    </a:lnTo>
                    <a:lnTo>
                      <a:pt x="5106" y="321"/>
                    </a:lnTo>
                    <a:close/>
                    <a:moveTo>
                      <a:pt x="3403" y="314"/>
                    </a:moveTo>
                    <a:lnTo>
                      <a:pt x="3380" y="314"/>
                    </a:lnTo>
                    <a:lnTo>
                      <a:pt x="3360" y="316"/>
                    </a:lnTo>
                    <a:lnTo>
                      <a:pt x="3342" y="319"/>
                    </a:lnTo>
                    <a:lnTo>
                      <a:pt x="3329" y="328"/>
                    </a:lnTo>
                    <a:lnTo>
                      <a:pt x="3322" y="341"/>
                    </a:lnTo>
                    <a:lnTo>
                      <a:pt x="3309" y="352"/>
                    </a:lnTo>
                    <a:lnTo>
                      <a:pt x="3290" y="357"/>
                    </a:lnTo>
                    <a:lnTo>
                      <a:pt x="3281" y="344"/>
                    </a:lnTo>
                    <a:lnTo>
                      <a:pt x="3270" y="337"/>
                    </a:lnTo>
                    <a:lnTo>
                      <a:pt x="3259" y="335"/>
                    </a:lnTo>
                    <a:lnTo>
                      <a:pt x="3248" y="337"/>
                    </a:lnTo>
                    <a:lnTo>
                      <a:pt x="3237" y="335"/>
                    </a:lnTo>
                    <a:lnTo>
                      <a:pt x="3226" y="330"/>
                    </a:lnTo>
                    <a:lnTo>
                      <a:pt x="3216" y="319"/>
                    </a:lnTo>
                    <a:lnTo>
                      <a:pt x="3216" y="330"/>
                    </a:lnTo>
                    <a:lnTo>
                      <a:pt x="3214" y="343"/>
                    </a:lnTo>
                    <a:lnTo>
                      <a:pt x="3214" y="355"/>
                    </a:lnTo>
                    <a:lnTo>
                      <a:pt x="3217" y="366"/>
                    </a:lnTo>
                    <a:lnTo>
                      <a:pt x="3223" y="375"/>
                    </a:lnTo>
                    <a:lnTo>
                      <a:pt x="3232" y="379"/>
                    </a:lnTo>
                    <a:lnTo>
                      <a:pt x="3232" y="368"/>
                    </a:lnTo>
                    <a:lnTo>
                      <a:pt x="3234" y="362"/>
                    </a:lnTo>
                    <a:lnTo>
                      <a:pt x="3237" y="361"/>
                    </a:lnTo>
                    <a:lnTo>
                      <a:pt x="3241" y="361"/>
                    </a:lnTo>
                    <a:lnTo>
                      <a:pt x="3248" y="361"/>
                    </a:lnTo>
                    <a:lnTo>
                      <a:pt x="3255" y="359"/>
                    </a:lnTo>
                    <a:lnTo>
                      <a:pt x="3262" y="352"/>
                    </a:lnTo>
                    <a:lnTo>
                      <a:pt x="3261" y="368"/>
                    </a:lnTo>
                    <a:lnTo>
                      <a:pt x="3262" y="377"/>
                    </a:lnTo>
                    <a:lnTo>
                      <a:pt x="3264" y="386"/>
                    </a:lnTo>
                    <a:lnTo>
                      <a:pt x="3268" y="397"/>
                    </a:lnTo>
                    <a:lnTo>
                      <a:pt x="3272" y="413"/>
                    </a:lnTo>
                    <a:lnTo>
                      <a:pt x="3282" y="411"/>
                    </a:lnTo>
                    <a:lnTo>
                      <a:pt x="3288" y="406"/>
                    </a:lnTo>
                    <a:lnTo>
                      <a:pt x="3291" y="402"/>
                    </a:lnTo>
                    <a:lnTo>
                      <a:pt x="3297" y="402"/>
                    </a:lnTo>
                    <a:lnTo>
                      <a:pt x="3304" y="408"/>
                    </a:lnTo>
                    <a:lnTo>
                      <a:pt x="3304" y="395"/>
                    </a:lnTo>
                    <a:lnTo>
                      <a:pt x="3306" y="384"/>
                    </a:lnTo>
                    <a:lnTo>
                      <a:pt x="3313" y="377"/>
                    </a:lnTo>
                    <a:lnTo>
                      <a:pt x="3320" y="370"/>
                    </a:lnTo>
                    <a:lnTo>
                      <a:pt x="3327" y="364"/>
                    </a:lnTo>
                    <a:lnTo>
                      <a:pt x="3331" y="357"/>
                    </a:lnTo>
                    <a:lnTo>
                      <a:pt x="3329" y="350"/>
                    </a:lnTo>
                    <a:lnTo>
                      <a:pt x="3322" y="341"/>
                    </a:lnTo>
                    <a:lnTo>
                      <a:pt x="3333" y="341"/>
                    </a:lnTo>
                    <a:lnTo>
                      <a:pt x="3342" y="343"/>
                    </a:lnTo>
                    <a:lnTo>
                      <a:pt x="3351" y="344"/>
                    </a:lnTo>
                    <a:lnTo>
                      <a:pt x="3360" y="346"/>
                    </a:lnTo>
                    <a:lnTo>
                      <a:pt x="3374" y="341"/>
                    </a:lnTo>
                    <a:lnTo>
                      <a:pt x="3382" y="361"/>
                    </a:lnTo>
                    <a:lnTo>
                      <a:pt x="3387" y="375"/>
                    </a:lnTo>
                    <a:lnTo>
                      <a:pt x="3389" y="386"/>
                    </a:lnTo>
                    <a:lnTo>
                      <a:pt x="3389" y="397"/>
                    </a:lnTo>
                    <a:lnTo>
                      <a:pt x="3391" y="408"/>
                    </a:lnTo>
                    <a:lnTo>
                      <a:pt x="3392" y="422"/>
                    </a:lnTo>
                    <a:lnTo>
                      <a:pt x="3410" y="417"/>
                    </a:lnTo>
                    <a:lnTo>
                      <a:pt x="3418" y="406"/>
                    </a:lnTo>
                    <a:lnTo>
                      <a:pt x="3423" y="395"/>
                    </a:lnTo>
                    <a:lnTo>
                      <a:pt x="3425" y="380"/>
                    </a:lnTo>
                    <a:lnTo>
                      <a:pt x="3427" y="368"/>
                    </a:lnTo>
                    <a:lnTo>
                      <a:pt x="3432" y="352"/>
                    </a:lnTo>
                    <a:lnTo>
                      <a:pt x="3443" y="339"/>
                    </a:lnTo>
                    <a:lnTo>
                      <a:pt x="3452" y="346"/>
                    </a:lnTo>
                    <a:lnTo>
                      <a:pt x="3461" y="357"/>
                    </a:lnTo>
                    <a:lnTo>
                      <a:pt x="3468" y="371"/>
                    </a:lnTo>
                    <a:lnTo>
                      <a:pt x="3474" y="384"/>
                    </a:lnTo>
                    <a:lnTo>
                      <a:pt x="3490" y="377"/>
                    </a:lnTo>
                    <a:lnTo>
                      <a:pt x="3499" y="366"/>
                    </a:lnTo>
                    <a:lnTo>
                      <a:pt x="3501" y="353"/>
                    </a:lnTo>
                    <a:lnTo>
                      <a:pt x="3497" y="339"/>
                    </a:lnTo>
                    <a:lnTo>
                      <a:pt x="3492" y="319"/>
                    </a:lnTo>
                    <a:lnTo>
                      <a:pt x="3474" y="317"/>
                    </a:lnTo>
                    <a:lnTo>
                      <a:pt x="3452" y="316"/>
                    </a:lnTo>
                    <a:lnTo>
                      <a:pt x="3428" y="314"/>
                    </a:lnTo>
                    <a:lnTo>
                      <a:pt x="3403" y="314"/>
                    </a:lnTo>
                    <a:close/>
                    <a:moveTo>
                      <a:pt x="5458" y="299"/>
                    </a:moveTo>
                    <a:lnTo>
                      <a:pt x="5449" y="301"/>
                    </a:lnTo>
                    <a:lnTo>
                      <a:pt x="5439" y="307"/>
                    </a:lnTo>
                    <a:lnTo>
                      <a:pt x="5434" y="316"/>
                    </a:lnTo>
                    <a:lnTo>
                      <a:pt x="5434" y="332"/>
                    </a:lnTo>
                    <a:lnTo>
                      <a:pt x="5449" y="328"/>
                    </a:lnTo>
                    <a:lnTo>
                      <a:pt x="5458" y="325"/>
                    </a:lnTo>
                    <a:lnTo>
                      <a:pt x="5463" y="316"/>
                    </a:lnTo>
                    <a:lnTo>
                      <a:pt x="5465" y="305"/>
                    </a:lnTo>
                    <a:lnTo>
                      <a:pt x="5458" y="299"/>
                    </a:lnTo>
                    <a:close/>
                    <a:moveTo>
                      <a:pt x="4861" y="296"/>
                    </a:moveTo>
                    <a:lnTo>
                      <a:pt x="4846" y="299"/>
                    </a:lnTo>
                    <a:lnTo>
                      <a:pt x="4839" y="308"/>
                    </a:lnTo>
                    <a:lnTo>
                      <a:pt x="4837" y="323"/>
                    </a:lnTo>
                    <a:lnTo>
                      <a:pt x="4841" y="341"/>
                    </a:lnTo>
                    <a:lnTo>
                      <a:pt x="4837" y="339"/>
                    </a:lnTo>
                    <a:lnTo>
                      <a:pt x="4833" y="337"/>
                    </a:lnTo>
                    <a:lnTo>
                      <a:pt x="4830" y="335"/>
                    </a:lnTo>
                    <a:lnTo>
                      <a:pt x="4826" y="335"/>
                    </a:lnTo>
                    <a:lnTo>
                      <a:pt x="4823" y="335"/>
                    </a:lnTo>
                    <a:lnTo>
                      <a:pt x="4821" y="335"/>
                    </a:lnTo>
                    <a:lnTo>
                      <a:pt x="4817" y="337"/>
                    </a:lnTo>
                    <a:lnTo>
                      <a:pt x="4815" y="341"/>
                    </a:lnTo>
                    <a:lnTo>
                      <a:pt x="4815" y="346"/>
                    </a:lnTo>
                    <a:lnTo>
                      <a:pt x="4817" y="348"/>
                    </a:lnTo>
                    <a:lnTo>
                      <a:pt x="4821" y="350"/>
                    </a:lnTo>
                    <a:lnTo>
                      <a:pt x="4824" y="352"/>
                    </a:lnTo>
                    <a:lnTo>
                      <a:pt x="4828" y="352"/>
                    </a:lnTo>
                    <a:lnTo>
                      <a:pt x="4832" y="352"/>
                    </a:lnTo>
                    <a:lnTo>
                      <a:pt x="4835" y="352"/>
                    </a:lnTo>
                    <a:lnTo>
                      <a:pt x="4839" y="348"/>
                    </a:lnTo>
                    <a:lnTo>
                      <a:pt x="4841" y="346"/>
                    </a:lnTo>
                    <a:lnTo>
                      <a:pt x="4841" y="341"/>
                    </a:lnTo>
                    <a:lnTo>
                      <a:pt x="4848" y="335"/>
                    </a:lnTo>
                    <a:lnTo>
                      <a:pt x="4853" y="326"/>
                    </a:lnTo>
                    <a:lnTo>
                      <a:pt x="4855" y="316"/>
                    </a:lnTo>
                    <a:lnTo>
                      <a:pt x="4857" y="305"/>
                    </a:lnTo>
                    <a:lnTo>
                      <a:pt x="4861" y="296"/>
                    </a:lnTo>
                    <a:close/>
                    <a:moveTo>
                      <a:pt x="3037" y="292"/>
                    </a:moveTo>
                    <a:lnTo>
                      <a:pt x="3024" y="292"/>
                    </a:lnTo>
                    <a:lnTo>
                      <a:pt x="3012" y="298"/>
                    </a:lnTo>
                    <a:lnTo>
                      <a:pt x="3001" y="307"/>
                    </a:lnTo>
                    <a:lnTo>
                      <a:pt x="2996" y="317"/>
                    </a:lnTo>
                    <a:lnTo>
                      <a:pt x="2996" y="328"/>
                    </a:lnTo>
                    <a:lnTo>
                      <a:pt x="3003" y="339"/>
                    </a:lnTo>
                    <a:lnTo>
                      <a:pt x="2999" y="339"/>
                    </a:lnTo>
                    <a:lnTo>
                      <a:pt x="2997" y="341"/>
                    </a:lnTo>
                    <a:lnTo>
                      <a:pt x="2996" y="344"/>
                    </a:lnTo>
                    <a:lnTo>
                      <a:pt x="2996" y="348"/>
                    </a:lnTo>
                    <a:lnTo>
                      <a:pt x="2996" y="352"/>
                    </a:lnTo>
                    <a:lnTo>
                      <a:pt x="2974" y="348"/>
                    </a:lnTo>
                    <a:lnTo>
                      <a:pt x="2956" y="350"/>
                    </a:lnTo>
                    <a:lnTo>
                      <a:pt x="2936" y="353"/>
                    </a:lnTo>
                    <a:lnTo>
                      <a:pt x="2913" y="359"/>
                    </a:lnTo>
                    <a:lnTo>
                      <a:pt x="2886" y="362"/>
                    </a:lnTo>
                    <a:lnTo>
                      <a:pt x="2886" y="373"/>
                    </a:lnTo>
                    <a:lnTo>
                      <a:pt x="2882" y="384"/>
                    </a:lnTo>
                    <a:lnTo>
                      <a:pt x="2880" y="393"/>
                    </a:lnTo>
                    <a:lnTo>
                      <a:pt x="2882" y="406"/>
                    </a:lnTo>
                    <a:lnTo>
                      <a:pt x="2896" y="404"/>
                    </a:lnTo>
                    <a:lnTo>
                      <a:pt x="2905" y="404"/>
                    </a:lnTo>
                    <a:lnTo>
                      <a:pt x="2913" y="404"/>
                    </a:lnTo>
                    <a:lnTo>
                      <a:pt x="2920" y="402"/>
                    </a:lnTo>
                    <a:lnTo>
                      <a:pt x="2932" y="395"/>
                    </a:lnTo>
                    <a:lnTo>
                      <a:pt x="2941" y="402"/>
                    </a:lnTo>
                    <a:lnTo>
                      <a:pt x="2954" y="402"/>
                    </a:lnTo>
                    <a:lnTo>
                      <a:pt x="2969" y="402"/>
                    </a:lnTo>
                    <a:lnTo>
                      <a:pt x="2983" y="402"/>
                    </a:lnTo>
                    <a:lnTo>
                      <a:pt x="2994" y="404"/>
                    </a:lnTo>
                    <a:lnTo>
                      <a:pt x="2990" y="384"/>
                    </a:lnTo>
                    <a:lnTo>
                      <a:pt x="2992" y="366"/>
                    </a:lnTo>
                    <a:lnTo>
                      <a:pt x="2996" y="352"/>
                    </a:lnTo>
                    <a:lnTo>
                      <a:pt x="2999" y="352"/>
                    </a:lnTo>
                    <a:lnTo>
                      <a:pt x="3001" y="350"/>
                    </a:lnTo>
                    <a:lnTo>
                      <a:pt x="3003" y="346"/>
                    </a:lnTo>
                    <a:lnTo>
                      <a:pt x="3003" y="343"/>
                    </a:lnTo>
                    <a:lnTo>
                      <a:pt x="3003" y="339"/>
                    </a:lnTo>
                    <a:lnTo>
                      <a:pt x="3015" y="346"/>
                    </a:lnTo>
                    <a:lnTo>
                      <a:pt x="3026" y="344"/>
                    </a:lnTo>
                    <a:lnTo>
                      <a:pt x="3033" y="337"/>
                    </a:lnTo>
                    <a:lnTo>
                      <a:pt x="3041" y="325"/>
                    </a:lnTo>
                    <a:lnTo>
                      <a:pt x="3046" y="312"/>
                    </a:lnTo>
                    <a:lnTo>
                      <a:pt x="3050" y="299"/>
                    </a:lnTo>
                    <a:lnTo>
                      <a:pt x="3037" y="292"/>
                    </a:lnTo>
                    <a:close/>
                    <a:moveTo>
                      <a:pt x="3703" y="288"/>
                    </a:moveTo>
                    <a:lnTo>
                      <a:pt x="3695" y="298"/>
                    </a:lnTo>
                    <a:lnTo>
                      <a:pt x="3694" y="303"/>
                    </a:lnTo>
                    <a:lnTo>
                      <a:pt x="3694" y="310"/>
                    </a:lnTo>
                    <a:lnTo>
                      <a:pt x="3694" y="316"/>
                    </a:lnTo>
                    <a:lnTo>
                      <a:pt x="3690" y="321"/>
                    </a:lnTo>
                    <a:lnTo>
                      <a:pt x="3674" y="312"/>
                    </a:lnTo>
                    <a:lnTo>
                      <a:pt x="3652" y="307"/>
                    </a:lnTo>
                    <a:lnTo>
                      <a:pt x="3625" y="305"/>
                    </a:lnTo>
                    <a:lnTo>
                      <a:pt x="3596" y="307"/>
                    </a:lnTo>
                    <a:lnTo>
                      <a:pt x="3567" y="310"/>
                    </a:lnTo>
                    <a:lnTo>
                      <a:pt x="3544" y="316"/>
                    </a:lnTo>
                    <a:lnTo>
                      <a:pt x="3524" y="325"/>
                    </a:lnTo>
                    <a:lnTo>
                      <a:pt x="3511" y="335"/>
                    </a:lnTo>
                    <a:lnTo>
                      <a:pt x="3538" y="343"/>
                    </a:lnTo>
                    <a:lnTo>
                      <a:pt x="3564" y="344"/>
                    </a:lnTo>
                    <a:lnTo>
                      <a:pt x="3587" y="343"/>
                    </a:lnTo>
                    <a:lnTo>
                      <a:pt x="3609" y="339"/>
                    </a:lnTo>
                    <a:lnTo>
                      <a:pt x="3630" y="337"/>
                    </a:lnTo>
                    <a:lnTo>
                      <a:pt x="3650" y="339"/>
                    </a:lnTo>
                    <a:lnTo>
                      <a:pt x="3668" y="348"/>
                    </a:lnTo>
                    <a:lnTo>
                      <a:pt x="3688" y="364"/>
                    </a:lnTo>
                    <a:lnTo>
                      <a:pt x="3697" y="361"/>
                    </a:lnTo>
                    <a:lnTo>
                      <a:pt x="3708" y="352"/>
                    </a:lnTo>
                    <a:lnTo>
                      <a:pt x="3715" y="341"/>
                    </a:lnTo>
                    <a:lnTo>
                      <a:pt x="3721" y="328"/>
                    </a:lnTo>
                    <a:lnTo>
                      <a:pt x="3722" y="316"/>
                    </a:lnTo>
                    <a:lnTo>
                      <a:pt x="3721" y="303"/>
                    </a:lnTo>
                    <a:lnTo>
                      <a:pt x="3715" y="294"/>
                    </a:lnTo>
                    <a:lnTo>
                      <a:pt x="3703" y="288"/>
                    </a:lnTo>
                    <a:close/>
                    <a:moveTo>
                      <a:pt x="4911" y="287"/>
                    </a:moveTo>
                    <a:lnTo>
                      <a:pt x="4904" y="288"/>
                    </a:lnTo>
                    <a:lnTo>
                      <a:pt x="4898" y="298"/>
                    </a:lnTo>
                    <a:lnTo>
                      <a:pt x="4897" y="308"/>
                    </a:lnTo>
                    <a:lnTo>
                      <a:pt x="4907" y="307"/>
                    </a:lnTo>
                    <a:lnTo>
                      <a:pt x="4916" y="305"/>
                    </a:lnTo>
                    <a:lnTo>
                      <a:pt x="4925" y="301"/>
                    </a:lnTo>
                    <a:lnTo>
                      <a:pt x="4929" y="292"/>
                    </a:lnTo>
                    <a:lnTo>
                      <a:pt x="4920" y="287"/>
                    </a:lnTo>
                    <a:lnTo>
                      <a:pt x="4911" y="287"/>
                    </a:lnTo>
                    <a:close/>
                    <a:moveTo>
                      <a:pt x="4664" y="276"/>
                    </a:moveTo>
                    <a:lnTo>
                      <a:pt x="4660" y="276"/>
                    </a:lnTo>
                    <a:lnTo>
                      <a:pt x="4657" y="279"/>
                    </a:lnTo>
                    <a:lnTo>
                      <a:pt x="4653" y="283"/>
                    </a:lnTo>
                    <a:lnTo>
                      <a:pt x="4649" y="288"/>
                    </a:lnTo>
                    <a:lnTo>
                      <a:pt x="4648" y="296"/>
                    </a:lnTo>
                    <a:lnTo>
                      <a:pt x="4646" y="305"/>
                    </a:lnTo>
                    <a:lnTo>
                      <a:pt x="4653" y="305"/>
                    </a:lnTo>
                    <a:lnTo>
                      <a:pt x="4659" y="305"/>
                    </a:lnTo>
                    <a:lnTo>
                      <a:pt x="4664" y="307"/>
                    </a:lnTo>
                    <a:lnTo>
                      <a:pt x="4668" y="308"/>
                    </a:lnTo>
                    <a:lnTo>
                      <a:pt x="4673" y="310"/>
                    </a:lnTo>
                    <a:lnTo>
                      <a:pt x="4677" y="301"/>
                    </a:lnTo>
                    <a:lnTo>
                      <a:pt x="4677" y="294"/>
                    </a:lnTo>
                    <a:lnTo>
                      <a:pt x="4677" y="287"/>
                    </a:lnTo>
                    <a:lnTo>
                      <a:pt x="4675" y="281"/>
                    </a:lnTo>
                    <a:lnTo>
                      <a:pt x="4673" y="278"/>
                    </a:lnTo>
                    <a:lnTo>
                      <a:pt x="4669" y="276"/>
                    </a:lnTo>
                    <a:lnTo>
                      <a:pt x="4664" y="276"/>
                    </a:lnTo>
                    <a:close/>
                    <a:moveTo>
                      <a:pt x="4603" y="276"/>
                    </a:moveTo>
                    <a:lnTo>
                      <a:pt x="4594" y="278"/>
                    </a:lnTo>
                    <a:lnTo>
                      <a:pt x="4586" y="283"/>
                    </a:lnTo>
                    <a:lnTo>
                      <a:pt x="4579" y="294"/>
                    </a:lnTo>
                    <a:lnTo>
                      <a:pt x="4577" y="308"/>
                    </a:lnTo>
                    <a:lnTo>
                      <a:pt x="4586" y="316"/>
                    </a:lnTo>
                    <a:lnTo>
                      <a:pt x="4597" y="317"/>
                    </a:lnTo>
                    <a:lnTo>
                      <a:pt x="4610" y="319"/>
                    </a:lnTo>
                    <a:lnTo>
                      <a:pt x="4622" y="321"/>
                    </a:lnTo>
                    <a:lnTo>
                      <a:pt x="4622" y="301"/>
                    </a:lnTo>
                    <a:lnTo>
                      <a:pt x="4619" y="287"/>
                    </a:lnTo>
                    <a:lnTo>
                      <a:pt x="4612" y="279"/>
                    </a:lnTo>
                    <a:lnTo>
                      <a:pt x="4603" y="276"/>
                    </a:lnTo>
                    <a:close/>
                    <a:moveTo>
                      <a:pt x="3883" y="274"/>
                    </a:moveTo>
                    <a:lnTo>
                      <a:pt x="3869" y="279"/>
                    </a:lnTo>
                    <a:lnTo>
                      <a:pt x="3852" y="283"/>
                    </a:lnTo>
                    <a:lnTo>
                      <a:pt x="3834" y="285"/>
                    </a:lnTo>
                    <a:lnTo>
                      <a:pt x="3816" y="285"/>
                    </a:lnTo>
                    <a:lnTo>
                      <a:pt x="3798" y="287"/>
                    </a:lnTo>
                    <a:lnTo>
                      <a:pt x="3780" y="290"/>
                    </a:lnTo>
                    <a:lnTo>
                      <a:pt x="3764" y="296"/>
                    </a:lnTo>
                    <a:lnTo>
                      <a:pt x="3749" y="307"/>
                    </a:lnTo>
                    <a:lnTo>
                      <a:pt x="3737" y="321"/>
                    </a:lnTo>
                    <a:lnTo>
                      <a:pt x="3728" y="341"/>
                    </a:lnTo>
                    <a:lnTo>
                      <a:pt x="3722" y="368"/>
                    </a:lnTo>
                    <a:lnTo>
                      <a:pt x="3760" y="355"/>
                    </a:lnTo>
                    <a:lnTo>
                      <a:pt x="3796" y="344"/>
                    </a:lnTo>
                    <a:lnTo>
                      <a:pt x="3831" y="337"/>
                    </a:lnTo>
                    <a:lnTo>
                      <a:pt x="3861" y="337"/>
                    </a:lnTo>
                    <a:lnTo>
                      <a:pt x="3892" y="346"/>
                    </a:lnTo>
                    <a:lnTo>
                      <a:pt x="3894" y="330"/>
                    </a:lnTo>
                    <a:lnTo>
                      <a:pt x="3892" y="319"/>
                    </a:lnTo>
                    <a:lnTo>
                      <a:pt x="3890" y="308"/>
                    </a:lnTo>
                    <a:lnTo>
                      <a:pt x="3885" y="294"/>
                    </a:lnTo>
                    <a:lnTo>
                      <a:pt x="3883" y="274"/>
                    </a:lnTo>
                    <a:close/>
                    <a:moveTo>
                      <a:pt x="4116" y="270"/>
                    </a:moveTo>
                    <a:lnTo>
                      <a:pt x="4117" y="285"/>
                    </a:lnTo>
                    <a:lnTo>
                      <a:pt x="4125" y="290"/>
                    </a:lnTo>
                    <a:lnTo>
                      <a:pt x="4132" y="294"/>
                    </a:lnTo>
                    <a:lnTo>
                      <a:pt x="4143" y="296"/>
                    </a:lnTo>
                    <a:lnTo>
                      <a:pt x="4153" y="296"/>
                    </a:lnTo>
                    <a:lnTo>
                      <a:pt x="4152" y="283"/>
                    </a:lnTo>
                    <a:lnTo>
                      <a:pt x="4148" y="278"/>
                    </a:lnTo>
                    <a:lnTo>
                      <a:pt x="4143" y="276"/>
                    </a:lnTo>
                    <a:lnTo>
                      <a:pt x="4135" y="276"/>
                    </a:lnTo>
                    <a:lnTo>
                      <a:pt x="4126" y="276"/>
                    </a:lnTo>
                    <a:lnTo>
                      <a:pt x="4119" y="276"/>
                    </a:lnTo>
                    <a:lnTo>
                      <a:pt x="4116" y="270"/>
                    </a:lnTo>
                    <a:close/>
                    <a:moveTo>
                      <a:pt x="2543" y="260"/>
                    </a:moveTo>
                    <a:lnTo>
                      <a:pt x="2536" y="263"/>
                    </a:lnTo>
                    <a:lnTo>
                      <a:pt x="2525" y="263"/>
                    </a:lnTo>
                    <a:lnTo>
                      <a:pt x="2512" y="265"/>
                    </a:lnTo>
                    <a:lnTo>
                      <a:pt x="2503" y="267"/>
                    </a:lnTo>
                    <a:lnTo>
                      <a:pt x="2496" y="270"/>
                    </a:lnTo>
                    <a:lnTo>
                      <a:pt x="2494" y="279"/>
                    </a:lnTo>
                    <a:lnTo>
                      <a:pt x="2505" y="281"/>
                    </a:lnTo>
                    <a:lnTo>
                      <a:pt x="2516" y="283"/>
                    </a:lnTo>
                    <a:lnTo>
                      <a:pt x="2527" y="283"/>
                    </a:lnTo>
                    <a:lnTo>
                      <a:pt x="2536" y="281"/>
                    </a:lnTo>
                    <a:lnTo>
                      <a:pt x="2541" y="274"/>
                    </a:lnTo>
                    <a:lnTo>
                      <a:pt x="2543" y="260"/>
                    </a:lnTo>
                    <a:close/>
                    <a:moveTo>
                      <a:pt x="4406" y="256"/>
                    </a:moveTo>
                    <a:lnTo>
                      <a:pt x="4372" y="274"/>
                    </a:lnTo>
                    <a:lnTo>
                      <a:pt x="4336" y="279"/>
                    </a:lnTo>
                    <a:lnTo>
                      <a:pt x="4301" y="279"/>
                    </a:lnTo>
                    <a:lnTo>
                      <a:pt x="4269" y="274"/>
                    </a:lnTo>
                    <a:lnTo>
                      <a:pt x="4236" y="267"/>
                    </a:lnTo>
                    <a:lnTo>
                      <a:pt x="4206" y="261"/>
                    </a:lnTo>
                    <a:lnTo>
                      <a:pt x="4179" y="260"/>
                    </a:lnTo>
                    <a:lnTo>
                      <a:pt x="4175" y="258"/>
                    </a:lnTo>
                    <a:lnTo>
                      <a:pt x="4172" y="260"/>
                    </a:lnTo>
                    <a:lnTo>
                      <a:pt x="4166" y="261"/>
                    </a:lnTo>
                    <a:lnTo>
                      <a:pt x="4179" y="260"/>
                    </a:lnTo>
                    <a:lnTo>
                      <a:pt x="4182" y="261"/>
                    </a:lnTo>
                    <a:lnTo>
                      <a:pt x="4184" y="265"/>
                    </a:lnTo>
                    <a:lnTo>
                      <a:pt x="4186" y="270"/>
                    </a:lnTo>
                    <a:lnTo>
                      <a:pt x="4188" y="276"/>
                    </a:lnTo>
                    <a:lnTo>
                      <a:pt x="4190" y="279"/>
                    </a:lnTo>
                    <a:lnTo>
                      <a:pt x="4191" y="283"/>
                    </a:lnTo>
                    <a:lnTo>
                      <a:pt x="4195" y="287"/>
                    </a:lnTo>
                    <a:lnTo>
                      <a:pt x="4193" y="292"/>
                    </a:lnTo>
                    <a:lnTo>
                      <a:pt x="4191" y="294"/>
                    </a:lnTo>
                    <a:lnTo>
                      <a:pt x="4188" y="296"/>
                    </a:lnTo>
                    <a:lnTo>
                      <a:pt x="4186" y="296"/>
                    </a:lnTo>
                    <a:lnTo>
                      <a:pt x="4182" y="296"/>
                    </a:lnTo>
                    <a:lnTo>
                      <a:pt x="4181" y="296"/>
                    </a:lnTo>
                    <a:lnTo>
                      <a:pt x="4177" y="294"/>
                    </a:lnTo>
                    <a:lnTo>
                      <a:pt x="4175" y="294"/>
                    </a:lnTo>
                    <a:lnTo>
                      <a:pt x="4173" y="294"/>
                    </a:lnTo>
                    <a:lnTo>
                      <a:pt x="4172" y="294"/>
                    </a:lnTo>
                    <a:lnTo>
                      <a:pt x="4172" y="296"/>
                    </a:lnTo>
                    <a:lnTo>
                      <a:pt x="4172" y="299"/>
                    </a:lnTo>
                    <a:lnTo>
                      <a:pt x="4172" y="305"/>
                    </a:lnTo>
                    <a:lnTo>
                      <a:pt x="4172" y="312"/>
                    </a:lnTo>
                    <a:lnTo>
                      <a:pt x="4175" y="317"/>
                    </a:lnTo>
                    <a:lnTo>
                      <a:pt x="4177" y="319"/>
                    </a:lnTo>
                    <a:lnTo>
                      <a:pt x="4181" y="319"/>
                    </a:lnTo>
                    <a:lnTo>
                      <a:pt x="4186" y="319"/>
                    </a:lnTo>
                    <a:lnTo>
                      <a:pt x="4190" y="319"/>
                    </a:lnTo>
                    <a:lnTo>
                      <a:pt x="4195" y="319"/>
                    </a:lnTo>
                    <a:lnTo>
                      <a:pt x="4199" y="317"/>
                    </a:lnTo>
                    <a:lnTo>
                      <a:pt x="4200" y="328"/>
                    </a:lnTo>
                    <a:lnTo>
                      <a:pt x="4229" y="325"/>
                    </a:lnTo>
                    <a:lnTo>
                      <a:pt x="4256" y="321"/>
                    </a:lnTo>
                    <a:lnTo>
                      <a:pt x="4285" y="316"/>
                    </a:lnTo>
                    <a:lnTo>
                      <a:pt x="4316" y="308"/>
                    </a:lnTo>
                    <a:lnTo>
                      <a:pt x="4352" y="299"/>
                    </a:lnTo>
                    <a:lnTo>
                      <a:pt x="4363" y="312"/>
                    </a:lnTo>
                    <a:lnTo>
                      <a:pt x="4375" y="317"/>
                    </a:lnTo>
                    <a:lnTo>
                      <a:pt x="4392" y="319"/>
                    </a:lnTo>
                    <a:lnTo>
                      <a:pt x="4408" y="314"/>
                    </a:lnTo>
                    <a:lnTo>
                      <a:pt x="4424" y="301"/>
                    </a:lnTo>
                    <a:lnTo>
                      <a:pt x="4437" y="283"/>
                    </a:lnTo>
                    <a:lnTo>
                      <a:pt x="4424" y="283"/>
                    </a:lnTo>
                    <a:lnTo>
                      <a:pt x="4415" y="279"/>
                    </a:lnTo>
                    <a:lnTo>
                      <a:pt x="4410" y="270"/>
                    </a:lnTo>
                    <a:lnTo>
                      <a:pt x="4406" y="256"/>
                    </a:lnTo>
                    <a:close/>
                    <a:moveTo>
                      <a:pt x="3932" y="254"/>
                    </a:moveTo>
                    <a:lnTo>
                      <a:pt x="3932" y="258"/>
                    </a:lnTo>
                    <a:lnTo>
                      <a:pt x="3930" y="261"/>
                    </a:lnTo>
                    <a:lnTo>
                      <a:pt x="3926" y="263"/>
                    </a:lnTo>
                    <a:lnTo>
                      <a:pt x="3924" y="265"/>
                    </a:lnTo>
                    <a:lnTo>
                      <a:pt x="3921" y="267"/>
                    </a:lnTo>
                    <a:lnTo>
                      <a:pt x="3919" y="270"/>
                    </a:lnTo>
                    <a:lnTo>
                      <a:pt x="3917" y="274"/>
                    </a:lnTo>
                    <a:lnTo>
                      <a:pt x="3917" y="278"/>
                    </a:lnTo>
                    <a:lnTo>
                      <a:pt x="3914" y="279"/>
                    </a:lnTo>
                    <a:lnTo>
                      <a:pt x="3912" y="283"/>
                    </a:lnTo>
                    <a:lnTo>
                      <a:pt x="3910" y="287"/>
                    </a:lnTo>
                    <a:lnTo>
                      <a:pt x="3906" y="290"/>
                    </a:lnTo>
                    <a:lnTo>
                      <a:pt x="3903" y="292"/>
                    </a:lnTo>
                    <a:lnTo>
                      <a:pt x="3899" y="287"/>
                    </a:lnTo>
                    <a:lnTo>
                      <a:pt x="3897" y="287"/>
                    </a:lnTo>
                    <a:lnTo>
                      <a:pt x="3896" y="287"/>
                    </a:lnTo>
                    <a:lnTo>
                      <a:pt x="3896" y="287"/>
                    </a:lnTo>
                    <a:lnTo>
                      <a:pt x="3896" y="288"/>
                    </a:lnTo>
                    <a:lnTo>
                      <a:pt x="3897" y="290"/>
                    </a:lnTo>
                    <a:lnTo>
                      <a:pt x="3899" y="292"/>
                    </a:lnTo>
                    <a:lnTo>
                      <a:pt x="3903" y="292"/>
                    </a:lnTo>
                    <a:lnTo>
                      <a:pt x="3903" y="301"/>
                    </a:lnTo>
                    <a:lnTo>
                      <a:pt x="3915" y="307"/>
                    </a:lnTo>
                    <a:lnTo>
                      <a:pt x="3924" y="317"/>
                    </a:lnTo>
                    <a:lnTo>
                      <a:pt x="3930" y="332"/>
                    </a:lnTo>
                    <a:lnTo>
                      <a:pt x="3935" y="348"/>
                    </a:lnTo>
                    <a:lnTo>
                      <a:pt x="3950" y="348"/>
                    </a:lnTo>
                    <a:lnTo>
                      <a:pt x="3959" y="343"/>
                    </a:lnTo>
                    <a:lnTo>
                      <a:pt x="3962" y="334"/>
                    </a:lnTo>
                    <a:lnTo>
                      <a:pt x="3966" y="323"/>
                    </a:lnTo>
                    <a:lnTo>
                      <a:pt x="3968" y="312"/>
                    </a:lnTo>
                    <a:lnTo>
                      <a:pt x="3973" y="303"/>
                    </a:lnTo>
                    <a:lnTo>
                      <a:pt x="3980" y="298"/>
                    </a:lnTo>
                    <a:lnTo>
                      <a:pt x="3982" y="310"/>
                    </a:lnTo>
                    <a:lnTo>
                      <a:pt x="3982" y="321"/>
                    </a:lnTo>
                    <a:lnTo>
                      <a:pt x="3979" y="330"/>
                    </a:lnTo>
                    <a:lnTo>
                      <a:pt x="3977" y="339"/>
                    </a:lnTo>
                    <a:lnTo>
                      <a:pt x="3993" y="328"/>
                    </a:lnTo>
                    <a:lnTo>
                      <a:pt x="4006" y="323"/>
                    </a:lnTo>
                    <a:lnTo>
                      <a:pt x="4016" y="321"/>
                    </a:lnTo>
                    <a:lnTo>
                      <a:pt x="4027" y="323"/>
                    </a:lnTo>
                    <a:lnTo>
                      <a:pt x="4040" y="325"/>
                    </a:lnTo>
                    <a:lnTo>
                      <a:pt x="4056" y="325"/>
                    </a:lnTo>
                    <a:lnTo>
                      <a:pt x="4078" y="321"/>
                    </a:lnTo>
                    <a:lnTo>
                      <a:pt x="4081" y="303"/>
                    </a:lnTo>
                    <a:lnTo>
                      <a:pt x="4085" y="288"/>
                    </a:lnTo>
                    <a:lnTo>
                      <a:pt x="4085" y="278"/>
                    </a:lnTo>
                    <a:lnTo>
                      <a:pt x="4081" y="269"/>
                    </a:lnTo>
                    <a:lnTo>
                      <a:pt x="4071" y="263"/>
                    </a:lnTo>
                    <a:lnTo>
                      <a:pt x="4054" y="261"/>
                    </a:lnTo>
                    <a:lnTo>
                      <a:pt x="4045" y="272"/>
                    </a:lnTo>
                    <a:lnTo>
                      <a:pt x="4029" y="278"/>
                    </a:lnTo>
                    <a:lnTo>
                      <a:pt x="4011" y="281"/>
                    </a:lnTo>
                    <a:lnTo>
                      <a:pt x="3989" y="281"/>
                    </a:lnTo>
                    <a:lnTo>
                      <a:pt x="3968" y="276"/>
                    </a:lnTo>
                    <a:lnTo>
                      <a:pt x="3948" y="267"/>
                    </a:lnTo>
                    <a:lnTo>
                      <a:pt x="3932" y="254"/>
                    </a:lnTo>
                    <a:close/>
                    <a:moveTo>
                      <a:pt x="4716" y="249"/>
                    </a:moveTo>
                    <a:lnTo>
                      <a:pt x="4714" y="260"/>
                    </a:lnTo>
                    <a:lnTo>
                      <a:pt x="4709" y="267"/>
                    </a:lnTo>
                    <a:lnTo>
                      <a:pt x="4702" y="272"/>
                    </a:lnTo>
                    <a:lnTo>
                      <a:pt x="4695" y="278"/>
                    </a:lnTo>
                    <a:lnTo>
                      <a:pt x="4689" y="287"/>
                    </a:lnTo>
                    <a:lnTo>
                      <a:pt x="4687" y="298"/>
                    </a:lnTo>
                    <a:lnTo>
                      <a:pt x="4698" y="299"/>
                    </a:lnTo>
                    <a:lnTo>
                      <a:pt x="4705" y="299"/>
                    </a:lnTo>
                    <a:lnTo>
                      <a:pt x="4711" y="298"/>
                    </a:lnTo>
                    <a:lnTo>
                      <a:pt x="4718" y="298"/>
                    </a:lnTo>
                    <a:lnTo>
                      <a:pt x="4731" y="299"/>
                    </a:lnTo>
                    <a:lnTo>
                      <a:pt x="4736" y="285"/>
                    </a:lnTo>
                    <a:lnTo>
                      <a:pt x="4734" y="270"/>
                    </a:lnTo>
                    <a:lnTo>
                      <a:pt x="4727" y="258"/>
                    </a:lnTo>
                    <a:lnTo>
                      <a:pt x="4716" y="249"/>
                    </a:lnTo>
                    <a:close/>
                    <a:moveTo>
                      <a:pt x="4518" y="245"/>
                    </a:moveTo>
                    <a:lnTo>
                      <a:pt x="4509" y="247"/>
                    </a:lnTo>
                    <a:lnTo>
                      <a:pt x="4502" y="254"/>
                    </a:lnTo>
                    <a:lnTo>
                      <a:pt x="4496" y="265"/>
                    </a:lnTo>
                    <a:lnTo>
                      <a:pt x="4491" y="276"/>
                    </a:lnTo>
                    <a:lnTo>
                      <a:pt x="4485" y="283"/>
                    </a:lnTo>
                    <a:lnTo>
                      <a:pt x="4480" y="287"/>
                    </a:lnTo>
                    <a:lnTo>
                      <a:pt x="4475" y="281"/>
                    </a:lnTo>
                    <a:lnTo>
                      <a:pt x="4469" y="265"/>
                    </a:lnTo>
                    <a:lnTo>
                      <a:pt x="4471" y="263"/>
                    </a:lnTo>
                    <a:lnTo>
                      <a:pt x="4473" y="260"/>
                    </a:lnTo>
                    <a:lnTo>
                      <a:pt x="4473" y="258"/>
                    </a:lnTo>
                    <a:lnTo>
                      <a:pt x="4471" y="258"/>
                    </a:lnTo>
                    <a:lnTo>
                      <a:pt x="4471" y="258"/>
                    </a:lnTo>
                    <a:lnTo>
                      <a:pt x="4469" y="260"/>
                    </a:lnTo>
                    <a:lnTo>
                      <a:pt x="4467" y="261"/>
                    </a:lnTo>
                    <a:lnTo>
                      <a:pt x="4469" y="265"/>
                    </a:lnTo>
                    <a:lnTo>
                      <a:pt x="4466" y="265"/>
                    </a:lnTo>
                    <a:lnTo>
                      <a:pt x="4462" y="263"/>
                    </a:lnTo>
                    <a:lnTo>
                      <a:pt x="4460" y="261"/>
                    </a:lnTo>
                    <a:lnTo>
                      <a:pt x="4457" y="260"/>
                    </a:lnTo>
                    <a:lnTo>
                      <a:pt x="4455" y="258"/>
                    </a:lnTo>
                    <a:lnTo>
                      <a:pt x="4449" y="258"/>
                    </a:lnTo>
                    <a:lnTo>
                      <a:pt x="4451" y="272"/>
                    </a:lnTo>
                    <a:lnTo>
                      <a:pt x="4449" y="279"/>
                    </a:lnTo>
                    <a:lnTo>
                      <a:pt x="4447" y="285"/>
                    </a:lnTo>
                    <a:lnTo>
                      <a:pt x="4449" y="292"/>
                    </a:lnTo>
                    <a:lnTo>
                      <a:pt x="4455" y="299"/>
                    </a:lnTo>
                    <a:lnTo>
                      <a:pt x="4453" y="301"/>
                    </a:lnTo>
                    <a:lnTo>
                      <a:pt x="4451" y="305"/>
                    </a:lnTo>
                    <a:lnTo>
                      <a:pt x="4451" y="307"/>
                    </a:lnTo>
                    <a:lnTo>
                      <a:pt x="4453" y="308"/>
                    </a:lnTo>
                    <a:lnTo>
                      <a:pt x="4455" y="310"/>
                    </a:lnTo>
                    <a:lnTo>
                      <a:pt x="4457" y="310"/>
                    </a:lnTo>
                    <a:lnTo>
                      <a:pt x="4458" y="314"/>
                    </a:lnTo>
                    <a:lnTo>
                      <a:pt x="4460" y="316"/>
                    </a:lnTo>
                    <a:lnTo>
                      <a:pt x="4462" y="316"/>
                    </a:lnTo>
                    <a:lnTo>
                      <a:pt x="4464" y="316"/>
                    </a:lnTo>
                    <a:lnTo>
                      <a:pt x="4464" y="314"/>
                    </a:lnTo>
                    <a:lnTo>
                      <a:pt x="4466" y="310"/>
                    </a:lnTo>
                    <a:lnTo>
                      <a:pt x="4466" y="308"/>
                    </a:lnTo>
                    <a:lnTo>
                      <a:pt x="4484" y="308"/>
                    </a:lnTo>
                    <a:lnTo>
                      <a:pt x="4498" y="310"/>
                    </a:lnTo>
                    <a:lnTo>
                      <a:pt x="4511" y="310"/>
                    </a:lnTo>
                    <a:lnTo>
                      <a:pt x="4525" y="310"/>
                    </a:lnTo>
                    <a:lnTo>
                      <a:pt x="4543" y="307"/>
                    </a:lnTo>
                    <a:lnTo>
                      <a:pt x="4568" y="299"/>
                    </a:lnTo>
                    <a:lnTo>
                      <a:pt x="4567" y="288"/>
                    </a:lnTo>
                    <a:lnTo>
                      <a:pt x="4565" y="278"/>
                    </a:lnTo>
                    <a:lnTo>
                      <a:pt x="4563" y="269"/>
                    </a:lnTo>
                    <a:lnTo>
                      <a:pt x="4559" y="261"/>
                    </a:lnTo>
                    <a:lnTo>
                      <a:pt x="4554" y="260"/>
                    </a:lnTo>
                    <a:lnTo>
                      <a:pt x="4547" y="270"/>
                    </a:lnTo>
                    <a:lnTo>
                      <a:pt x="4538" y="278"/>
                    </a:lnTo>
                    <a:lnTo>
                      <a:pt x="4525" y="283"/>
                    </a:lnTo>
                    <a:lnTo>
                      <a:pt x="4514" y="288"/>
                    </a:lnTo>
                    <a:lnTo>
                      <a:pt x="4520" y="270"/>
                    </a:lnTo>
                    <a:lnTo>
                      <a:pt x="4518" y="245"/>
                    </a:lnTo>
                    <a:close/>
                    <a:moveTo>
                      <a:pt x="4992" y="240"/>
                    </a:moveTo>
                    <a:lnTo>
                      <a:pt x="4983" y="240"/>
                    </a:lnTo>
                    <a:lnTo>
                      <a:pt x="4978" y="256"/>
                    </a:lnTo>
                    <a:lnTo>
                      <a:pt x="4978" y="278"/>
                    </a:lnTo>
                    <a:lnTo>
                      <a:pt x="4981" y="303"/>
                    </a:lnTo>
                    <a:lnTo>
                      <a:pt x="4999" y="296"/>
                    </a:lnTo>
                    <a:lnTo>
                      <a:pt x="5010" y="283"/>
                    </a:lnTo>
                    <a:lnTo>
                      <a:pt x="5017" y="265"/>
                    </a:lnTo>
                    <a:lnTo>
                      <a:pt x="5017" y="243"/>
                    </a:lnTo>
                    <a:lnTo>
                      <a:pt x="5008" y="245"/>
                    </a:lnTo>
                    <a:lnTo>
                      <a:pt x="4999" y="242"/>
                    </a:lnTo>
                    <a:lnTo>
                      <a:pt x="4992" y="240"/>
                    </a:lnTo>
                    <a:close/>
                    <a:moveTo>
                      <a:pt x="1264" y="234"/>
                    </a:moveTo>
                    <a:lnTo>
                      <a:pt x="1253" y="236"/>
                    </a:lnTo>
                    <a:lnTo>
                      <a:pt x="1242" y="240"/>
                    </a:lnTo>
                    <a:lnTo>
                      <a:pt x="1235" y="243"/>
                    </a:lnTo>
                    <a:lnTo>
                      <a:pt x="1232" y="251"/>
                    </a:lnTo>
                    <a:lnTo>
                      <a:pt x="1239" y="256"/>
                    </a:lnTo>
                    <a:lnTo>
                      <a:pt x="1248" y="258"/>
                    </a:lnTo>
                    <a:lnTo>
                      <a:pt x="1257" y="254"/>
                    </a:lnTo>
                    <a:lnTo>
                      <a:pt x="1262" y="247"/>
                    </a:lnTo>
                    <a:lnTo>
                      <a:pt x="1264" y="234"/>
                    </a:lnTo>
                    <a:close/>
                    <a:moveTo>
                      <a:pt x="5127" y="233"/>
                    </a:moveTo>
                    <a:lnTo>
                      <a:pt x="5127" y="242"/>
                    </a:lnTo>
                    <a:lnTo>
                      <a:pt x="5124" y="251"/>
                    </a:lnTo>
                    <a:lnTo>
                      <a:pt x="5122" y="261"/>
                    </a:lnTo>
                    <a:lnTo>
                      <a:pt x="5126" y="276"/>
                    </a:lnTo>
                    <a:lnTo>
                      <a:pt x="5142" y="272"/>
                    </a:lnTo>
                    <a:lnTo>
                      <a:pt x="5145" y="256"/>
                    </a:lnTo>
                    <a:lnTo>
                      <a:pt x="5140" y="242"/>
                    </a:lnTo>
                    <a:lnTo>
                      <a:pt x="5127" y="233"/>
                    </a:lnTo>
                    <a:close/>
                    <a:moveTo>
                      <a:pt x="3014" y="233"/>
                    </a:moveTo>
                    <a:lnTo>
                      <a:pt x="3003" y="233"/>
                    </a:lnTo>
                    <a:lnTo>
                      <a:pt x="2992" y="234"/>
                    </a:lnTo>
                    <a:lnTo>
                      <a:pt x="2981" y="240"/>
                    </a:lnTo>
                    <a:lnTo>
                      <a:pt x="2974" y="245"/>
                    </a:lnTo>
                    <a:lnTo>
                      <a:pt x="2974" y="252"/>
                    </a:lnTo>
                    <a:lnTo>
                      <a:pt x="2983" y="260"/>
                    </a:lnTo>
                    <a:lnTo>
                      <a:pt x="2985" y="251"/>
                    </a:lnTo>
                    <a:lnTo>
                      <a:pt x="2988" y="247"/>
                    </a:lnTo>
                    <a:lnTo>
                      <a:pt x="2994" y="247"/>
                    </a:lnTo>
                    <a:lnTo>
                      <a:pt x="2999" y="251"/>
                    </a:lnTo>
                    <a:lnTo>
                      <a:pt x="3006" y="252"/>
                    </a:lnTo>
                    <a:lnTo>
                      <a:pt x="3012" y="254"/>
                    </a:lnTo>
                    <a:lnTo>
                      <a:pt x="3015" y="251"/>
                    </a:lnTo>
                    <a:lnTo>
                      <a:pt x="3017" y="245"/>
                    </a:lnTo>
                    <a:lnTo>
                      <a:pt x="3014" y="233"/>
                    </a:lnTo>
                    <a:close/>
                    <a:moveTo>
                      <a:pt x="2303" y="231"/>
                    </a:moveTo>
                    <a:lnTo>
                      <a:pt x="2296" y="234"/>
                    </a:lnTo>
                    <a:lnTo>
                      <a:pt x="2292" y="245"/>
                    </a:lnTo>
                    <a:lnTo>
                      <a:pt x="2298" y="251"/>
                    </a:lnTo>
                    <a:lnTo>
                      <a:pt x="2307" y="256"/>
                    </a:lnTo>
                    <a:lnTo>
                      <a:pt x="2316" y="260"/>
                    </a:lnTo>
                    <a:lnTo>
                      <a:pt x="2326" y="260"/>
                    </a:lnTo>
                    <a:lnTo>
                      <a:pt x="2334" y="256"/>
                    </a:lnTo>
                    <a:lnTo>
                      <a:pt x="2339" y="249"/>
                    </a:lnTo>
                    <a:lnTo>
                      <a:pt x="2343" y="236"/>
                    </a:lnTo>
                    <a:lnTo>
                      <a:pt x="2334" y="236"/>
                    </a:lnTo>
                    <a:lnTo>
                      <a:pt x="2323" y="234"/>
                    </a:lnTo>
                    <a:lnTo>
                      <a:pt x="2314" y="231"/>
                    </a:lnTo>
                    <a:lnTo>
                      <a:pt x="2303" y="231"/>
                    </a:lnTo>
                    <a:close/>
                    <a:moveTo>
                      <a:pt x="5248" y="231"/>
                    </a:moveTo>
                    <a:lnTo>
                      <a:pt x="5230" y="238"/>
                    </a:lnTo>
                    <a:lnTo>
                      <a:pt x="5212" y="242"/>
                    </a:lnTo>
                    <a:lnTo>
                      <a:pt x="5196" y="240"/>
                    </a:lnTo>
                    <a:lnTo>
                      <a:pt x="5178" y="238"/>
                    </a:lnTo>
                    <a:lnTo>
                      <a:pt x="5155" y="238"/>
                    </a:lnTo>
                    <a:lnTo>
                      <a:pt x="5160" y="254"/>
                    </a:lnTo>
                    <a:lnTo>
                      <a:pt x="5169" y="263"/>
                    </a:lnTo>
                    <a:lnTo>
                      <a:pt x="5182" y="269"/>
                    </a:lnTo>
                    <a:lnTo>
                      <a:pt x="5194" y="270"/>
                    </a:lnTo>
                    <a:lnTo>
                      <a:pt x="5209" y="270"/>
                    </a:lnTo>
                    <a:lnTo>
                      <a:pt x="5223" y="272"/>
                    </a:lnTo>
                    <a:lnTo>
                      <a:pt x="5237" y="274"/>
                    </a:lnTo>
                    <a:lnTo>
                      <a:pt x="5243" y="252"/>
                    </a:lnTo>
                    <a:lnTo>
                      <a:pt x="5248" y="231"/>
                    </a:lnTo>
                    <a:close/>
                    <a:moveTo>
                      <a:pt x="4826" y="227"/>
                    </a:moveTo>
                    <a:lnTo>
                      <a:pt x="4814" y="236"/>
                    </a:lnTo>
                    <a:lnTo>
                      <a:pt x="4805" y="245"/>
                    </a:lnTo>
                    <a:lnTo>
                      <a:pt x="4797" y="254"/>
                    </a:lnTo>
                    <a:lnTo>
                      <a:pt x="4790" y="260"/>
                    </a:lnTo>
                    <a:lnTo>
                      <a:pt x="4781" y="265"/>
                    </a:lnTo>
                    <a:lnTo>
                      <a:pt x="4769" y="267"/>
                    </a:lnTo>
                    <a:lnTo>
                      <a:pt x="4752" y="263"/>
                    </a:lnTo>
                    <a:lnTo>
                      <a:pt x="4758" y="285"/>
                    </a:lnTo>
                    <a:lnTo>
                      <a:pt x="4765" y="298"/>
                    </a:lnTo>
                    <a:lnTo>
                      <a:pt x="4774" y="303"/>
                    </a:lnTo>
                    <a:lnTo>
                      <a:pt x="4783" y="305"/>
                    </a:lnTo>
                    <a:lnTo>
                      <a:pt x="4794" y="301"/>
                    </a:lnTo>
                    <a:lnTo>
                      <a:pt x="4805" y="298"/>
                    </a:lnTo>
                    <a:lnTo>
                      <a:pt x="4817" y="292"/>
                    </a:lnTo>
                    <a:lnTo>
                      <a:pt x="4828" y="287"/>
                    </a:lnTo>
                    <a:lnTo>
                      <a:pt x="4841" y="285"/>
                    </a:lnTo>
                    <a:lnTo>
                      <a:pt x="4850" y="287"/>
                    </a:lnTo>
                    <a:lnTo>
                      <a:pt x="4855" y="272"/>
                    </a:lnTo>
                    <a:lnTo>
                      <a:pt x="4855" y="261"/>
                    </a:lnTo>
                    <a:lnTo>
                      <a:pt x="4848" y="252"/>
                    </a:lnTo>
                    <a:lnTo>
                      <a:pt x="4841" y="245"/>
                    </a:lnTo>
                    <a:lnTo>
                      <a:pt x="4832" y="238"/>
                    </a:lnTo>
                    <a:lnTo>
                      <a:pt x="4826" y="227"/>
                    </a:lnTo>
                    <a:close/>
                    <a:moveTo>
                      <a:pt x="2714" y="225"/>
                    </a:moveTo>
                    <a:lnTo>
                      <a:pt x="2703" y="229"/>
                    </a:lnTo>
                    <a:lnTo>
                      <a:pt x="2707" y="260"/>
                    </a:lnTo>
                    <a:lnTo>
                      <a:pt x="2721" y="258"/>
                    </a:lnTo>
                    <a:lnTo>
                      <a:pt x="2730" y="252"/>
                    </a:lnTo>
                    <a:lnTo>
                      <a:pt x="2736" y="245"/>
                    </a:lnTo>
                    <a:lnTo>
                      <a:pt x="2738" y="233"/>
                    </a:lnTo>
                    <a:lnTo>
                      <a:pt x="2730" y="231"/>
                    </a:lnTo>
                    <a:lnTo>
                      <a:pt x="2723" y="227"/>
                    </a:lnTo>
                    <a:lnTo>
                      <a:pt x="2714" y="225"/>
                    </a:lnTo>
                    <a:close/>
                    <a:moveTo>
                      <a:pt x="4920" y="225"/>
                    </a:moveTo>
                    <a:lnTo>
                      <a:pt x="4907" y="227"/>
                    </a:lnTo>
                    <a:lnTo>
                      <a:pt x="4898" y="236"/>
                    </a:lnTo>
                    <a:lnTo>
                      <a:pt x="4891" y="251"/>
                    </a:lnTo>
                    <a:lnTo>
                      <a:pt x="4891" y="269"/>
                    </a:lnTo>
                    <a:lnTo>
                      <a:pt x="4902" y="274"/>
                    </a:lnTo>
                    <a:lnTo>
                      <a:pt x="4911" y="272"/>
                    </a:lnTo>
                    <a:lnTo>
                      <a:pt x="4918" y="265"/>
                    </a:lnTo>
                    <a:lnTo>
                      <a:pt x="4924" y="254"/>
                    </a:lnTo>
                    <a:lnTo>
                      <a:pt x="4927" y="242"/>
                    </a:lnTo>
                    <a:lnTo>
                      <a:pt x="4929" y="229"/>
                    </a:lnTo>
                    <a:lnTo>
                      <a:pt x="4920" y="225"/>
                    </a:lnTo>
                    <a:close/>
                    <a:moveTo>
                      <a:pt x="1876" y="225"/>
                    </a:moveTo>
                    <a:lnTo>
                      <a:pt x="1868" y="225"/>
                    </a:lnTo>
                    <a:lnTo>
                      <a:pt x="1861" y="233"/>
                    </a:lnTo>
                    <a:lnTo>
                      <a:pt x="1859" y="245"/>
                    </a:lnTo>
                    <a:lnTo>
                      <a:pt x="1870" y="243"/>
                    </a:lnTo>
                    <a:lnTo>
                      <a:pt x="1877" y="247"/>
                    </a:lnTo>
                    <a:lnTo>
                      <a:pt x="1886" y="249"/>
                    </a:lnTo>
                    <a:lnTo>
                      <a:pt x="1895" y="249"/>
                    </a:lnTo>
                    <a:lnTo>
                      <a:pt x="1892" y="236"/>
                    </a:lnTo>
                    <a:lnTo>
                      <a:pt x="1885" y="227"/>
                    </a:lnTo>
                    <a:lnTo>
                      <a:pt x="1876" y="225"/>
                    </a:lnTo>
                    <a:close/>
                    <a:moveTo>
                      <a:pt x="2781" y="225"/>
                    </a:moveTo>
                    <a:lnTo>
                      <a:pt x="2766" y="231"/>
                    </a:lnTo>
                    <a:lnTo>
                      <a:pt x="2756" y="240"/>
                    </a:lnTo>
                    <a:lnTo>
                      <a:pt x="2750" y="252"/>
                    </a:lnTo>
                    <a:lnTo>
                      <a:pt x="2756" y="251"/>
                    </a:lnTo>
                    <a:lnTo>
                      <a:pt x="2761" y="251"/>
                    </a:lnTo>
                    <a:lnTo>
                      <a:pt x="2766" y="252"/>
                    </a:lnTo>
                    <a:lnTo>
                      <a:pt x="2772" y="254"/>
                    </a:lnTo>
                    <a:lnTo>
                      <a:pt x="2776" y="256"/>
                    </a:lnTo>
                    <a:lnTo>
                      <a:pt x="2777" y="249"/>
                    </a:lnTo>
                    <a:lnTo>
                      <a:pt x="2779" y="242"/>
                    </a:lnTo>
                    <a:lnTo>
                      <a:pt x="2781" y="234"/>
                    </a:lnTo>
                    <a:lnTo>
                      <a:pt x="2781" y="225"/>
                    </a:lnTo>
                    <a:close/>
                    <a:moveTo>
                      <a:pt x="2521" y="224"/>
                    </a:moveTo>
                    <a:lnTo>
                      <a:pt x="2509" y="225"/>
                    </a:lnTo>
                    <a:lnTo>
                      <a:pt x="2498" y="227"/>
                    </a:lnTo>
                    <a:lnTo>
                      <a:pt x="2489" y="236"/>
                    </a:lnTo>
                    <a:lnTo>
                      <a:pt x="2482" y="251"/>
                    </a:lnTo>
                    <a:lnTo>
                      <a:pt x="2500" y="251"/>
                    </a:lnTo>
                    <a:lnTo>
                      <a:pt x="2514" y="251"/>
                    </a:lnTo>
                    <a:lnTo>
                      <a:pt x="2527" y="247"/>
                    </a:lnTo>
                    <a:lnTo>
                      <a:pt x="2541" y="240"/>
                    </a:lnTo>
                    <a:lnTo>
                      <a:pt x="2555" y="225"/>
                    </a:lnTo>
                    <a:lnTo>
                      <a:pt x="2545" y="227"/>
                    </a:lnTo>
                    <a:lnTo>
                      <a:pt x="2534" y="225"/>
                    </a:lnTo>
                    <a:lnTo>
                      <a:pt x="2521" y="224"/>
                    </a:lnTo>
                    <a:close/>
                    <a:moveTo>
                      <a:pt x="3205" y="224"/>
                    </a:moveTo>
                    <a:lnTo>
                      <a:pt x="3190" y="225"/>
                    </a:lnTo>
                    <a:lnTo>
                      <a:pt x="3178" y="233"/>
                    </a:lnTo>
                    <a:lnTo>
                      <a:pt x="3169" y="247"/>
                    </a:lnTo>
                    <a:lnTo>
                      <a:pt x="3165" y="265"/>
                    </a:lnTo>
                    <a:lnTo>
                      <a:pt x="3172" y="260"/>
                    </a:lnTo>
                    <a:lnTo>
                      <a:pt x="3183" y="254"/>
                    </a:lnTo>
                    <a:lnTo>
                      <a:pt x="3194" y="252"/>
                    </a:lnTo>
                    <a:lnTo>
                      <a:pt x="3205" y="249"/>
                    </a:lnTo>
                    <a:lnTo>
                      <a:pt x="3216" y="245"/>
                    </a:lnTo>
                    <a:lnTo>
                      <a:pt x="3221" y="236"/>
                    </a:lnTo>
                    <a:lnTo>
                      <a:pt x="3221" y="224"/>
                    </a:lnTo>
                    <a:lnTo>
                      <a:pt x="3205" y="224"/>
                    </a:lnTo>
                    <a:close/>
                    <a:moveTo>
                      <a:pt x="2106" y="218"/>
                    </a:moveTo>
                    <a:lnTo>
                      <a:pt x="2092" y="224"/>
                    </a:lnTo>
                    <a:lnTo>
                      <a:pt x="2083" y="231"/>
                    </a:lnTo>
                    <a:lnTo>
                      <a:pt x="2081" y="240"/>
                    </a:lnTo>
                    <a:lnTo>
                      <a:pt x="2085" y="245"/>
                    </a:lnTo>
                    <a:lnTo>
                      <a:pt x="2096" y="249"/>
                    </a:lnTo>
                    <a:lnTo>
                      <a:pt x="2110" y="249"/>
                    </a:lnTo>
                    <a:lnTo>
                      <a:pt x="2106" y="218"/>
                    </a:lnTo>
                    <a:close/>
                    <a:moveTo>
                      <a:pt x="3102" y="215"/>
                    </a:moveTo>
                    <a:lnTo>
                      <a:pt x="3086" y="216"/>
                    </a:lnTo>
                    <a:lnTo>
                      <a:pt x="3070" y="220"/>
                    </a:lnTo>
                    <a:lnTo>
                      <a:pt x="3057" y="225"/>
                    </a:lnTo>
                    <a:lnTo>
                      <a:pt x="3050" y="236"/>
                    </a:lnTo>
                    <a:lnTo>
                      <a:pt x="3057" y="238"/>
                    </a:lnTo>
                    <a:lnTo>
                      <a:pt x="3059" y="242"/>
                    </a:lnTo>
                    <a:lnTo>
                      <a:pt x="3055" y="247"/>
                    </a:lnTo>
                    <a:lnTo>
                      <a:pt x="3050" y="254"/>
                    </a:lnTo>
                    <a:lnTo>
                      <a:pt x="3044" y="261"/>
                    </a:lnTo>
                    <a:lnTo>
                      <a:pt x="3044" y="269"/>
                    </a:lnTo>
                    <a:lnTo>
                      <a:pt x="3060" y="269"/>
                    </a:lnTo>
                    <a:lnTo>
                      <a:pt x="3077" y="267"/>
                    </a:lnTo>
                    <a:lnTo>
                      <a:pt x="3095" y="261"/>
                    </a:lnTo>
                    <a:lnTo>
                      <a:pt x="3109" y="252"/>
                    </a:lnTo>
                    <a:lnTo>
                      <a:pt x="3120" y="240"/>
                    </a:lnTo>
                    <a:lnTo>
                      <a:pt x="3125" y="220"/>
                    </a:lnTo>
                    <a:lnTo>
                      <a:pt x="3116" y="216"/>
                    </a:lnTo>
                    <a:lnTo>
                      <a:pt x="3102" y="215"/>
                    </a:lnTo>
                    <a:close/>
                    <a:moveTo>
                      <a:pt x="1037" y="215"/>
                    </a:moveTo>
                    <a:lnTo>
                      <a:pt x="1019" y="218"/>
                    </a:lnTo>
                    <a:lnTo>
                      <a:pt x="1022" y="240"/>
                    </a:lnTo>
                    <a:lnTo>
                      <a:pt x="1039" y="236"/>
                    </a:lnTo>
                    <a:lnTo>
                      <a:pt x="1037" y="215"/>
                    </a:lnTo>
                    <a:close/>
                    <a:moveTo>
                      <a:pt x="3262" y="215"/>
                    </a:moveTo>
                    <a:lnTo>
                      <a:pt x="3252" y="218"/>
                    </a:lnTo>
                    <a:lnTo>
                      <a:pt x="3243" y="220"/>
                    </a:lnTo>
                    <a:lnTo>
                      <a:pt x="3234" y="224"/>
                    </a:lnTo>
                    <a:lnTo>
                      <a:pt x="3230" y="233"/>
                    </a:lnTo>
                    <a:lnTo>
                      <a:pt x="3237" y="234"/>
                    </a:lnTo>
                    <a:lnTo>
                      <a:pt x="3237" y="238"/>
                    </a:lnTo>
                    <a:lnTo>
                      <a:pt x="3235" y="243"/>
                    </a:lnTo>
                    <a:lnTo>
                      <a:pt x="3235" y="249"/>
                    </a:lnTo>
                    <a:lnTo>
                      <a:pt x="3235" y="256"/>
                    </a:lnTo>
                    <a:lnTo>
                      <a:pt x="3243" y="261"/>
                    </a:lnTo>
                    <a:lnTo>
                      <a:pt x="3239" y="263"/>
                    </a:lnTo>
                    <a:lnTo>
                      <a:pt x="3235" y="263"/>
                    </a:lnTo>
                    <a:lnTo>
                      <a:pt x="3232" y="265"/>
                    </a:lnTo>
                    <a:lnTo>
                      <a:pt x="3230" y="267"/>
                    </a:lnTo>
                    <a:lnTo>
                      <a:pt x="3228" y="270"/>
                    </a:lnTo>
                    <a:lnTo>
                      <a:pt x="3226" y="274"/>
                    </a:lnTo>
                    <a:lnTo>
                      <a:pt x="3246" y="269"/>
                    </a:lnTo>
                    <a:lnTo>
                      <a:pt x="3259" y="258"/>
                    </a:lnTo>
                    <a:lnTo>
                      <a:pt x="3264" y="240"/>
                    </a:lnTo>
                    <a:lnTo>
                      <a:pt x="3262" y="215"/>
                    </a:lnTo>
                    <a:close/>
                    <a:moveTo>
                      <a:pt x="5340" y="215"/>
                    </a:moveTo>
                    <a:lnTo>
                      <a:pt x="5333" y="220"/>
                    </a:lnTo>
                    <a:lnTo>
                      <a:pt x="5328" y="236"/>
                    </a:lnTo>
                    <a:lnTo>
                      <a:pt x="5311" y="231"/>
                    </a:lnTo>
                    <a:lnTo>
                      <a:pt x="5292" y="233"/>
                    </a:lnTo>
                    <a:lnTo>
                      <a:pt x="5293" y="251"/>
                    </a:lnTo>
                    <a:lnTo>
                      <a:pt x="5299" y="261"/>
                    </a:lnTo>
                    <a:lnTo>
                      <a:pt x="5306" y="267"/>
                    </a:lnTo>
                    <a:lnTo>
                      <a:pt x="5315" y="267"/>
                    </a:lnTo>
                    <a:lnTo>
                      <a:pt x="5322" y="261"/>
                    </a:lnTo>
                    <a:lnTo>
                      <a:pt x="5326" y="251"/>
                    </a:lnTo>
                    <a:lnTo>
                      <a:pt x="5328" y="236"/>
                    </a:lnTo>
                    <a:lnTo>
                      <a:pt x="5335" y="238"/>
                    </a:lnTo>
                    <a:lnTo>
                      <a:pt x="5338" y="245"/>
                    </a:lnTo>
                    <a:lnTo>
                      <a:pt x="5342" y="254"/>
                    </a:lnTo>
                    <a:lnTo>
                      <a:pt x="5346" y="261"/>
                    </a:lnTo>
                    <a:lnTo>
                      <a:pt x="5349" y="269"/>
                    </a:lnTo>
                    <a:lnTo>
                      <a:pt x="5357" y="272"/>
                    </a:lnTo>
                    <a:lnTo>
                      <a:pt x="5366" y="270"/>
                    </a:lnTo>
                    <a:lnTo>
                      <a:pt x="5360" y="254"/>
                    </a:lnTo>
                    <a:lnTo>
                      <a:pt x="5357" y="238"/>
                    </a:lnTo>
                    <a:lnTo>
                      <a:pt x="5351" y="225"/>
                    </a:lnTo>
                    <a:lnTo>
                      <a:pt x="5346" y="218"/>
                    </a:lnTo>
                    <a:lnTo>
                      <a:pt x="5340" y="215"/>
                    </a:lnTo>
                    <a:close/>
                    <a:moveTo>
                      <a:pt x="3513" y="211"/>
                    </a:moveTo>
                    <a:lnTo>
                      <a:pt x="3502" y="211"/>
                    </a:lnTo>
                    <a:lnTo>
                      <a:pt x="3492" y="215"/>
                    </a:lnTo>
                    <a:lnTo>
                      <a:pt x="3486" y="220"/>
                    </a:lnTo>
                    <a:lnTo>
                      <a:pt x="3481" y="231"/>
                    </a:lnTo>
                    <a:lnTo>
                      <a:pt x="3483" y="247"/>
                    </a:lnTo>
                    <a:lnTo>
                      <a:pt x="3495" y="242"/>
                    </a:lnTo>
                    <a:lnTo>
                      <a:pt x="3504" y="238"/>
                    </a:lnTo>
                    <a:lnTo>
                      <a:pt x="3511" y="236"/>
                    </a:lnTo>
                    <a:lnTo>
                      <a:pt x="3515" y="240"/>
                    </a:lnTo>
                    <a:lnTo>
                      <a:pt x="3519" y="251"/>
                    </a:lnTo>
                    <a:lnTo>
                      <a:pt x="3520" y="270"/>
                    </a:lnTo>
                    <a:lnTo>
                      <a:pt x="3533" y="261"/>
                    </a:lnTo>
                    <a:lnTo>
                      <a:pt x="3540" y="249"/>
                    </a:lnTo>
                    <a:lnTo>
                      <a:pt x="3546" y="231"/>
                    </a:lnTo>
                    <a:lnTo>
                      <a:pt x="3547" y="213"/>
                    </a:lnTo>
                    <a:lnTo>
                      <a:pt x="3537" y="213"/>
                    </a:lnTo>
                    <a:lnTo>
                      <a:pt x="3524" y="213"/>
                    </a:lnTo>
                    <a:lnTo>
                      <a:pt x="3513" y="211"/>
                    </a:lnTo>
                    <a:close/>
                    <a:moveTo>
                      <a:pt x="5454" y="211"/>
                    </a:moveTo>
                    <a:lnTo>
                      <a:pt x="5441" y="215"/>
                    </a:lnTo>
                    <a:lnTo>
                      <a:pt x="5434" y="222"/>
                    </a:lnTo>
                    <a:lnTo>
                      <a:pt x="5432" y="233"/>
                    </a:lnTo>
                    <a:lnTo>
                      <a:pt x="5434" y="243"/>
                    </a:lnTo>
                    <a:lnTo>
                      <a:pt x="5439" y="252"/>
                    </a:lnTo>
                    <a:lnTo>
                      <a:pt x="5450" y="254"/>
                    </a:lnTo>
                    <a:lnTo>
                      <a:pt x="5452" y="245"/>
                    </a:lnTo>
                    <a:lnTo>
                      <a:pt x="5454" y="234"/>
                    </a:lnTo>
                    <a:lnTo>
                      <a:pt x="5456" y="225"/>
                    </a:lnTo>
                    <a:lnTo>
                      <a:pt x="5454" y="211"/>
                    </a:lnTo>
                    <a:close/>
                    <a:moveTo>
                      <a:pt x="3313" y="209"/>
                    </a:moveTo>
                    <a:lnTo>
                      <a:pt x="3300" y="213"/>
                    </a:lnTo>
                    <a:lnTo>
                      <a:pt x="3290" y="222"/>
                    </a:lnTo>
                    <a:lnTo>
                      <a:pt x="3282" y="233"/>
                    </a:lnTo>
                    <a:lnTo>
                      <a:pt x="3293" y="231"/>
                    </a:lnTo>
                    <a:lnTo>
                      <a:pt x="3304" y="231"/>
                    </a:lnTo>
                    <a:lnTo>
                      <a:pt x="3311" y="233"/>
                    </a:lnTo>
                    <a:lnTo>
                      <a:pt x="3317" y="233"/>
                    </a:lnTo>
                    <a:lnTo>
                      <a:pt x="3320" y="227"/>
                    </a:lnTo>
                    <a:lnTo>
                      <a:pt x="3322" y="215"/>
                    </a:lnTo>
                    <a:lnTo>
                      <a:pt x="3313" y="209"/>
                    </a:lnTo>
                    <a:close/>
                    <a:moveTo>
                      <a:pt x="3681" y="198"/>
                    </a:moveTo>
                    <a:lnTo>
                      <a:pt x="3661" y="198"/>
                    </a:lnTo>
                    <a:lnTo>
                      <a:pt x="3639" y="200"/>
                    </a:lnTo>
                    <a:lnTo>
                      <a:pt x="3618" y="202"/>
                    </a:lnTo>
                    <a:lnTo>
                      <a:pt x="3598" y="204"/>
                    </a:lnTo>
                    <a:lnTo>
                      <a:pt x="3603" y="218"/>
                    </a:lnTo>
                    <a:lnTo>
                      <a:pt x="3612" y="227"/>
                    </a:lnTo>
                    <a:lnTo>
                      <a:pt x="3625" y="233"/>
                    </a:lnTo>
                    <a:lnTo>
                      <a:pt x="3638" y="236"/>
                    </a:lnTo>
                    <a:lnTo>
                      <a:pt x="3650" y="238"/>
                    </a:lnTo>
                    <a:lnTo>
                      <a:pt x="3663" y="243"/>
                    </a:lnTo>
                    <a:lnTo>
                      <a:pt x="3667" y="247"/>
                    </a:lnTo>
                    <a:lnTo>
                      <a:pt x="3668" y="252"/>
                    </a:lnTo>
                    <a:lnTo>
                      <a:pt x="3672" y="256"/>
                    </a:lnTo>
                    <a:lnTo>
                      <a:pt x="3677" y="260"/>
                    </a:lnTo>
                    <a:lnTo>
                      <a:pt x="3683" y="260"/>
                    </a:lnTo>
                    <a:lnTo>
                      <a:pt x="3685" y="263"/>
                    </a:lnTo>
                    <a:lnTo>
                      <a:pt x="3686" y="265"/>
                    </a:lnTo>
                    <a:lnTo>
                      <a:pt x="3688" y="265"/>
                    </a:lnTo>
                    <a:lnTo>
                      <a:pt x="3688" y="265"/>
                    </a:lnTo>
                    <a:lnTo>
                      <a:pt x="3688" y="263"/>
                    </a:lnTo>
                    <a:lnTo>
                      <a:pt x="3688" y="261"/>
                    </a:lnTo>
                    <a:lnTo>
                      <a:pt x="3686" y="260"/>
                    </a:lnTo>
                    <a:lnTo>
                      <a:pt x="3683" y="260"/>
                    </a:lnTo>
                    <a:lnTo>
                      <a:pt x="3683" y="254"/>
                    </a:lnTo>
                    <a:lnTo>
                      <a:pt x="3681" y="249"/>
                    </a:lnTo>
                    <a:lnTo>
                      <a:pt x="3679" y="245"/>
                    </a:lnTo>
                    <a:lnTo>
                      <a:pt x="3676" y="243"/>
                    </a:lnTo>
                    <a:lnTo>
                      <a:pt x="3672" y="243"/>
                    </a:lnTo>
                    <a:lnTo>
                      <a:pt x="3667" y="243"/>
                    </a:lnTo>
                    <a:lnTo>
                      <a:pt x="3663" y="243"/>
                    </a:lnTo>
                    <a:lnTo>
                      <a:pt x="3668" y="233"/>
                    </a:lnTo>
                    <a:lnTo>
                      <a:pt x="3677" y="229"/>
                    </a:lnTo>
                    <a:lnTo>
                      <a:pt x="3690" y="225"/>
                    </a:lnTo>
                    <a:lnTo>
                      <a:pt x="3704" y="225"/>
                    </a:lnTo>
                    <a:lnTo>
                      <a:pt x="3717" y="224"/>
                    </a:lnTo>
                    <a:lnTo>
                      <a:pt x="3730" y="220"/>
                    </a:lnTo>
                    <a:lnTo>
                      <a:pt x="3717" y="207"/>
                    </a:lnTo>
                    <a:lnTo>
                      <a:pt x="3701" y="200"/>
                    </a:lnTo>
                    <a:lnTo>
                      <a:pt x="3681" y="198"/>
                    </a:lnTo>
                    <a:close/>
                    <a:moveTo>
                      <a:pt x="3354" y="196"/>
                    </a:moveTo>
                    <a:lnTo>
                      <a:pt x="3358" y="215"/>
                    </a:lnTo>
                    <a:lnTo>
                      <a:pt x="3358" y="229"/>
                    </a:lnTo>
                    <a:lnTo>
                      <a:pt x="3354" y="240"/>
                    </a:lnTo>
                    <a:lnTo>
                      <a:pt x="3351" y="251"/>
                    </a:lnTo>
                    <a:lnTo>
                      <a:pt x="3345" y="261"/>
                    </a:lnTo>
                    <a:lnTo>
                      <a:pt x="3358" y="252"/>
                    </a:lnTo>
                    <a:lnTo>
                      <a:pt x="3373" y="249"/>
                    </a:lnTo>
                    <a:lnTo>
                      <a:pt x="3387" y="249"/>
                    </a:lnTo>
                    <a:lnTo>
                      <a:pt x="3401" y="249"/>
                    </a:lnTo>
                    <a:lnTo>
                      <a:pt x="3414" y="245"/>
                    </a:lnTo>
                    <a:lnTo>
                      <a:pt x="3427" y="238"/>
                    </a:lnTo>
                    <a:lnTo>
                      <a:pt x="3436" y="224"/>
                    </a:lnTo>
                    <a:lnTo>
                      <a:pt x="3423" y="216"/>
                    </a:lnTo>
                    <a:lnTo>
                      <a:pt x="3410" y="215"/>
                    </a:lnTo>
                    <a:lnTo>
                      <a:pt x="3398" y="215"/>
                    </a:lnTo>
                    <a:lnTo>
                      <a:pt x="3383" y="213"/>
                    </a:lnTo>
                    <a:lnTo>
                      <a:pt x="3369" y="209"/>
                    </a:lnTo>
                    <a:lnTo>
                      <a:pt x="3354" y="196"/>
                    </a:lnTo>
                    <a:close/>
                    <a:moveTo>
                      <a:pt x="97" y="186"/>
                    </a:moveTo>
                    <a:lnTo>
                      <a:pt x="92" y="187"/>
                    </a:lnTo>
                    <a:lnTo>
                      <a:pt x="92" y="195"/>
                    </a:lnTo>
                    <a:lnTo>
                      <a:pt x="92" y="198"/>
                    </a:lnTo>
                    <a:lnTo>
                      <a:pt x="94" y="204"/>
                    </a:lnTo>
                    <a:lnTo>
                      <a:pt x="97" y="206"/>
                    </a:lnTo>
                    <a:lnTo>
                      <a:pt x="101" y="207"/>
                    </a:lnTo>
                    <a:lnTo>
                      <a:pt x="104" y="207"/>
                    </a:lnTo>
                    <a:lnTo>
                      <a:pt x="108" y="207"/>
                    </a:lnTo>
                    <a:lnTo>
                      <a:pt x="113" y="207"/>
                    </a:lnTo>
                    <a:lnTo>
                      <a:pt x="115" y="204"/>
                    </a:lnTo>
                    <a:lnTo>
                      <a:pt x="119" y="202"/>
                    </a:lnTo>
                    <a:lnTo>
                      <a:pt x="119" y="198"/>
                    </a:lnTo>
                    <a:lnTo>
                      <a:pt x="119" y="193"/>
                    </a:lnTo>
                    <a:lnTo>
                      <a:pt x="115" y="193"/>
                    </a:lnTo>
                    <a:lnTo>
                      <a:pt x="112" y="191"/>
                    </a:lnTo>
                    <a:lnTo>
                      <a:pt x="108" y="189"/>
                    </a:lnTo>
                    <a:lnTo>
                      <a:pt x="104" y="187"/>
                    </a:lnTo>
                    <a:lnTo>
                      <a:pt x="103" y="187"/>
                    </a:lnTo>
                    <a:lnTo>
                      <a:pt x="97" y="186"/>
                    </a:lnTo>
                    <a:close/>
                    <a:moveTo>
                      <a:pt x="4099" y="169"/>
                    </a:moveTo>
                    <a:lnTo>
                      <a:pt x="4078" y="173"/>
                    </a:lnTo>
                    <a:lnTo>
                      <a:pt x="4058" y="180"/>
                    </a:lnTo>
                    <a:lnTo>
                      <a:pt x="4042" y="195"/>
                    </a:lnTo>
                    <a:lnTo>
                      <a:pt x="4031" y="215"/>
                    </a:lnTo>
                    <a:lnTo>
                      <a:pt x="4056" y="206"/>
                    </a:lnTo>
                    <a:lnTo>
                      <a:pt x="4076" y="202"/>
                    </a:lnTo>
                    <a:lnTo>
                      <a:pt x="4094" y="202"/>
                    </a:lnTo>
                    <a:lnTo>
                      <a:pt x="4110" y="202"/>
                    </a:lnTo>
                    <a:lnTo>
                      <a:pt x="4126" y="202"/>
                    </a:lnTo>
                    <a:lnTo>
                      <a:pt x="4144" y="200"/>
                    </a:lnTo>
                    <a:lnTo>
                      <a:pt x="4166" y="198"/>
                    </a:lnTo>
                    <a:lnTo>
                      <a:pt x="4155" y="186"/>
                    </a:lnTo>
                    <a:lnTo>
                      <a:pt x="4139" y="177"/>
                    </a:lnTo>
                    <a:lnTo>
                      <a:pt x="4121" y="171"/>
                    </a:lnTo>
                    <a:lnTo>
                      <a:pt x="4099" y="169"/>
                    </a:lnTo>
                    <a:close/>
                    <a:moveTo>
                      <a:pt x="4323" y="146"/>
                    </a:moveTo>
                    <a:lnTo>
                      <a:pt x="4294" y="157"/>
                    </a:lnTo>
                    <a:lnTo>
                      <a:pt x="4269" y="164"/>
                    </a:lnTo>
                    <a:lnTo>
                      <a:pt x="4245" y="168"/>
                    </a:lnTo>
                    <a:lnTo>
                      <a:pt x="4222" y="166"/>
                    </a:lnTo>
                    <a:lnTo>
                      <a:pt x="4227" y="207"/>
                    </a:lnTo>
                    <a:lnTo>
                      <a:pt x="4249" y="206"/>
                    </a:lnTo>
                    <a:lnTo>
                      <a:pt x="4276" y="202"/>
                    </a:lnTo>
                    <a:lnTo>
                      <a:pt x="4305" y="196"/>
                    </a:lnTo>
                    <a:lnTo>
                      <a:pt x="4328" y="187"/>
                    </a:lnTo>
                    <a:lnTo>
                      <a:pt x="4323" y="146"/>
                    </a:lnTo>
                    <a:close/>
                    <a:moveTo>
                      <a:pt x="4181" y="141"/>
                    </a:moveTo>
                    <a:lnTo>
                      <a:pt x="4168" y="144"/>
                    </a:lnTo>
                    <a:lnTo>
                      <a:pt x="4170" y="164"/>
                    </a:lnTo>
                    <a:lnTo>
                      <a:pt x="4173" y="180"/>
                    </a:lnTo>
                    <a:lnTo>
                      <a:pt x="4181" y="189"/>
                    </a:lnTo>
                    <a:lnTo>
                      <a:pt x="4193" y="193"/>
                    </a:lnTo>
                    <a:lnTo>
                      <a:pt x="4208" y="189"/>
                    </a:lnTo>
                    <a:lnTo>
                      <a:pt x="4204" y="180"/>
                    </a:lnTo>
                    <a:lnTo>
                      <a:pt x="4200" y="169"/>
                    </a:lnTo>
                    <a:lnTo>
                      <a:pt x="4199" y="159"/>
                    </a:lnTo>
                    <a:lnTo>
                      <a:pt x="4193" y="150"/>
                    </a:lnTo>
                    <a:lnTo>
                      <a:pt x="4188" y="142"/>
                    </a:lnTo>
                    <a:lnTo>
                      <a:pt x="4181" y="141"/>
                    </a:lnTo>
                    <a:close/>
                    <a:moveTo>
                      <a:pt x="16" y="121"/>
                    </a:moveTo>
                    <a:lnTo>
                      <a:pt x="12" y="121"/>
                    </a:lnTo>
                    <a:lnTo>
                      <a:pt x="11" y="123"/>
                    </a:lnTo>
                    <a:lnTo>
                      <a:pt x="7" y="124"/>
                    </a:lnTo>
                    <a:lnTo>
                      <a:pt x="3" y="128"/>
                    </a:lnTo>
                    <a:lnTo>
                      <a:pt x="2" y="132"/>
                    </a:lnTo>
                    <a:lnTo>
                      <a:pt x="0" y="135"/>
                    </a:lnTo>
                    <a:lnTo>
                      <a:pt x="0" y="139"/>
                    </a:lnTo>
                    <a:lnTo>
                      <a:pt x="0" y="142"/>
                    </a:lnTo>
                    <a:lnTo>
                      <a:pt x="2" y="146"/>
                    </a:lnTo>
                    <a:lnTo>
                      <a:pt x="5" y="150"/>
                    </a:lnTo>
                    <a:lnTo>
                      <a:pt x="11" y="151"/>
                    </a:lnTo>
                    <a:lnTo>
                      <a:pt x="11" y="146"/>
                    </a:lnTo>
                    <a:lnTo>
                      <a:pt x="12" y="144"/>
                    </a:lnTo>
                    <a:lnTo>
                      <a:pt x="16" y="142"/>
                    </a:lnTo>
                    <a:lnTo>
                      <a:pt x="18" y="141"/>
                    </a:lnTo>
                    <a:lnTo>
                      <a:pt x="21" y="139"/>
                    </a:lnTo>
                    <a:lnTo>
                      <a:pt x="25" y="137"/>
                    </a:lnTo>
                    <a:lnTo>
                      <a:pt x="29" y="141"/>
                    </a:lnTo>
                    <a:lnTo>
                      <a:pt x="30" y="142"/>
                    </a:lnTo>
                    <a:lnTo>
                      <a:pt x="32" y="142"/>
                    </a:lnTo>
                    <a:lnTo>
                      <a:pt x="32" y="142"/>
                    </a:lnTo>
                    <a:lnTo>
                      <a:pt x="32" y="141"/>
                    </a:lnTo>
                    <a:lnTo>
                      <a:pt x="30" y="139"/>
                    </a:lnTo>
                    <a:lnTo>
                      <a:pt x="29" y="137"/>
                    </a:lnTo>
                    <a:lnTo>
                      <a:pt x="25" y="137"/>
                    </a:lnTo>
                    <a:lnTo>
                      <a:pt x="25" y="130"/>
                    </a:lnTo>
                    <a:lnTo>
                      <a:pt x="21" y="126"/>
                    </a:lnTo>
                    <a:lnTo>
                      <a:pt x="20" y="123"/>
                    </a:lnTo>
                    <a:lnTo>
                      <a:pt x="16" y="121"/>
                    </a:lnTo>
                    <a:close/>
                    <a:moveTo>
                      <a:pt x="4532" y="95"/>
                    </a:moveTo>
                    <a:lnTo>
                      <a:pt x="4539" y="112"/>
                    </a:lnTo>
                    <a:lnTo>
                      <a:pt x="4539" y="124"/>
                    </a:lnTo>
                    <a:lnTo>
                      <a:pt x="4534" y="137"/>
                    </a:lnTo>
                    <a:lnTo>
                      <a:pt x="4523" y="148"/>
                    </a:lnTo>
                    <a:lnTo>
                      <a:pt x="4511" y="157"/>
                    </a:lnTo>
                    <a:lnTo>
                      <a:pt x="4498" y="166"/>
                    </a:lnTo>
                    <a:lnTo>
                      <a:pt x="4502" y="155"/>
                    </a:lnTo>
                    <a:lnTo>
                      <a:pt x="4503" y="146"/>
                    </a:lnTo>
                    <a:lnTo>
                      <a:pt x="4503" y="133"/>
                    </a:lnTo>
                    <a:lnTo>
                      <a:pt x="4482" y="142"/>
                    </a:lnTo>
                    <a:lnTo>
                      <a:pt x="4467" y="155"/>
                    </a:lnTo>
                    <a:lnTo>
                      <a:pt x="4457" y="173"/>
                    </a:lnTo>
                    <a:lnTo>
                      <a:pt x="4455" y="162"/>
                    </a:lnTo>
                    <a:lnTo>
                      <a:pt x="4404" y="173"/>
                    </a:lnTo>
                    <a:lnTo>
                      <a:pt x="4401" y="142"/>
                    </a:lnTo>
                    <a:lnTo>
                      <a:pt x="4384" y="146"/>
                    </a:lnTo>
                    <a:lnTo>
                      <a:pt x="4372" y="144"/>
                    </a:lnTo>
                    <a:lnTo>
                      <a:pt x="4361" y="142"/>
                    </a:lnTo>
                    <a:lnTo>
                      <a:pt x="4350" y="142"/>
                    </a:lnTo>
                    <a:lnTo>
                      <a:pt x="4341" y="153"/>
                    </a:lnTo>
                    <a:lnTo>
                      <a:pt x="4345" y="184"/>
                    </a:lnTo>
                    <a:lnTo>
                      <a:pt x="4365" y="187"/>
                    </a:lnTo>
                    <a:lnTo>
                      <a:pt x="4386" y="189"/>
                    </a:lnTo>
                    <a:lnTo>
                      <a:pt x="4410" y="189"/>
                    </a:lnTo>
                    <a:lnTo>
                      <a:pt x="4433" y="186"/>
                    </a:lnTo>
                    <a:lnTo>
                      <a:pt x="4457" y="173"/>
                    </a:lnTo>
                    <a:lnTo>
                      <a:pt x="4458" y="193"/>
                    </a:lnTo>
                    <a:lnTo>
                      <a:pt x="4489" y="196"/>
                    </a:lnTo>
                    <a:lnTo>
                      <a:pt x="4514" y="195"/>
                    </a:lnTo>
                    <a:lnTo>
                      <a:pt x="4536" y="189"/>
                    </a:lnTo>
                    <a:lnTo>
                      <a:pt x="4558" y="182"/>
                    </a:lnTo>
                    <a:lnTo>
                      <a:pt x="4579" y="173"/>
                    </a:lnTo>
                    <a:lnTo>
                      <a:pt x="4603" y="166"/>
                    </a:lnTo>
                    <a:lnTo>
                      <a:pt x="4586" y="144"/>
                    </a:lnTo>
                    <a:lnTo>
                      <a:pt x="4574" y="130"/>
                    </a:lnTo>
                    <a:lnTo>
                      <a:pt x="4559" y="119"/>
                    </a:lnTo>
                    <a:lnTo>
                      <a:pt x="4547" y="108"/>
                    </a:lnTo>
                    <a:lnTo>
                      <a:pt x="4532" y="95"/>
                    </a:lnTo>
                    <a:close/>
                    <a:moveTo>
                      <a:pt x="5376" y="79"/>
                    </a:moveTo>
                    <a:lnTo>
                      <a:pt x="5371" y="81"/>
                    </a:lnTo>
                    <a:lnTo>
                      <a:pt x="5367" y="81"/>
                    </a:lnTo>
                    <a:lnTo>
                      <a:pt x="5362" y="83"/>
                    </a:lnTo>
                    <a:lnTo>
                      <a:pt x="5358" y="85"/>
                    </a:lnTo>
                    <a:lnTo>
                      <a:pt x="5355" y="86"/>
                    </a:lnTo>
                    <a:lnTo>
                      <a:pt x="5353" y="90"/>
                    </a:lnTo>
                    <a:lnTo>
                      <a:pt x="5351" y="94"/>
                    </a:lnTo>
                    <a:lnTo>
                      <a:pt x="5355" y="95"/>
                    </a:lnTo>
                    <a:lnTo>
                      <a:pt x="5357" y="97"/>
                    </a:lnTo>
                    <a:lnTo>
                      <a:pt x="5360" y="99"/>
                    </a:lnTo>
                    <a:lnTo>
                      <a:pt x="5364" y="99"/>
                    </a:lnTo>
                    <a:lnTo>
                      <a:pt x="5367" y="101"/>
                    </a:lnTo>
                    <a:lnTo>
                      <a:pt x="5371" y="101"/>
                    </a:lnTo>
                    <a:lnTo>
                      <a:pt x="5375" y="101"/>
                    </a:lnTo>
                    <a:lnTo>
                      <a:pt x="5376" y="99"/>
                    </a:lnTo>
                    <a:lnTo>
                      <a:pt x="5378" y="95"/>
                    </a:lnTo>
                    <a:lnTo>
                      <a:pt x="5378" y="92"/>
                    </a:lnTo>
                    <a:lnTo>
                      <a:pt x="5378" y="86"/>
                    </a:lnTo>
                    <a:lnTo>
                      <a:pt x="5376" y="79"/>
                    </a:lnTo>
                    <a:close/>
                    <a:moveTo>
                      <a:pt x="1284" y="63"/>
                    </a:moveTo>
                    <a:lnTo>
                      <a:pt x="1264" y="65"/>
                    </a:lnTo>
                    <a:lnTo>
                      <a:pt x="1242" y="70"/>
                    </a:lnTo>
                    <a:lnTo>
                      <a:pt x="1255" y="77"/>
                    </a:lnTo>
                    <a:lnTo>
                      <a:pt x="1275" y="83"/>
                    </a:lnTo>
                    <a:lnTo>
                      <a:pt x="1298" y="85"/>
                    </a:lnTo>
                    <a:lnTo>
                      <a:pt x="1322" y="86"/>
                    </a:lnTo>
                    <a:lnTo>
                      <a:pt x="1345" y="83"/>
                    </a:lnTo>
                    <a:lnTo>
                      <a:pt x="1365" y="79"/>
                    </a:lnTo>
                    <a:lnTo>
                      <a:pt x="1380" y="72"/>
                    </a:lnTo>
                    <a:lnTo>
                      <a:pt x="1389" y="63"/>
                    </a:lnTo>
                    <a:lnTo>
                      <a:pt x="1363" y="68"/>
                    </a:lnTo>
                    <a:lnTo>
                      <a:pt x="1343" y="68"/>
                    </a:lnTo>
                    <a:lnTo>
                      <a:pt x="1327" y="68"/>
                    </a:lnTo>
                    <a:lnTo>
                      <a:pt x="1313" y="67"/>
                    </a:lnTo>
                    <a:lnTo>
                      <a:pt x="1298" y="63"/>
                    </a:lnTo>
                    <a:lnTo>
                      <a:pt x="1284" y="63"/>
                    </a:lnTo>
                    <a:close/>
                    <a:moveTo>
                      <a:pt x="1533" y="56"/>
                    </a:moveTo>
                    <a:lnTo>
                      <a:pt x="1522" y="59"/>
                    </a:lnTo>
                    <a:lnTo>
                      <a:pt x="1508" y="61"/>
                    </a:lnTo>
                    <a:lnTo>
                      <a:pt x="1495" y="61"/>
                    </a:lnTo>
                    <a:lnTo>
                      <a:pt x="1482" y="65"/>
                    </a:lnTo>
                    <a:lnTo>
                      <a:pt x="1471" y="70"/>
                    </a:lnTo>
                    <a:lnTo>
                      <a:pt x="1468" y="79"/>
                    </a:lnTo>
                    <a:lnTo>
                      <a:pt x="1477" y="81"/>
                    </a:lnTo>
                    <a:lnTo>
                      <a:pt x="1490" y="81"/>
                    </a:lnTo>
                    <a:lnTo>
                      <a:pt x="1502" y="83"/>
                    </a:lnTo>
                    <a:lnTo>
                      <a:pt x="1513" y="81"/>
                    </a:lnTo>
                    <a:lnTo>
                      <a:pt x="1524" y="77"/>
                    </a:lnTo>
                    <a:lnTo>
                      <a:pt x="1531" y="68"/>
                    </a:lnTo>
                    <a:lnTo>
                      <a:pt x="1533" y="56"/>
                    </a:lnTo>
                    <a:close/>
                    <a:moveTo>
                      <a:pt x="1666" y="52"/>
                    </a:moveTo>
                    <a:lnTo>
                      <a:pt x="1637" y="54"/>
                    </a:lnTo>
                    <a:lnTo>
                      <a:pt x="1612" y="61"/>
                    </a:lnTo>
                    <a:lnTo>
                      <a:pt x="1589" y="77"/>
                    </a:lnTo>
                    <a:lnTo>
                      <a:pt x="1612" y="72"/>
                    </a:lnTo>
                    <a:lnTo>
                      <a:pt x="1641" y="72"/>
                    </a:lnTo>
                    <a:lnTo>
                      <a:pt x="1670" y="74"/>
                    </a:lnTo>
                    <a:lnTo>
                      <a:pt x="1701" y="72"/>
                    </a:lnTo>
                    <a:lnTo>
                      <a:pt x="1731" y="67"/>
                    </a:lnTo>
                    <a:lnTo>
                      <a:pt x="1758" y="54"/>
                    </a:lnTo>
                    <a:lnTo>
                      <a:pt x="1728" y="54"/>
                    </a:lnTo>
                    <a:lnTo>
                      <a:pt x="1697" y="52"/>
                    </a:lnTo>
                    <a:lnTo>
                      <a:pt x="1666" y="52"/>
                    </a:lnTo>
                    <a:close/>
                    <a:moveTo>
                      <a:pt x="2801" y="52"/>
                    </a:moveTo>
                    <a:lnTo>
                      <a:pt x="2801" y="63"/>
                    </a:lnTo>
                    <a:lnTo>
                      <a:pt x="2804" y="70"/>
                    </a:lnTo>
                    <a:lnTo>
                      <a:pt x="2812" y="72"/>
                    </a:lnTo>
                    <a:lnTo>
                      <a:pt x="2821" y="72"/>
                    </a:lnTo>
                    <a:lnTo>
                      <a:pt x="2830" y="68"/>
                    </a:lnTo>
                    <a:lnTo>
                      <a:pt x="2835" y="63"/>
                    </a:lnTo>
                    <a:lnTo>
                      <a:pt x="2837" y="56"/>
                    </a:lnTo>
                    <a:lnTo>
                      <a:pt x="2815" y="58"/>
                    </a:lnTo>
                    <a:lnTo>
                      <a:pt x="2801" y="52"/>
                    </a:lnTo>
                    <a:close/>
                    <a:moveTo>
                      <a:pt x="268" y="40"/>
                    </a:moveTo>
                    <a:lnTo>
                      <a:pt x="267" y="40"/>
                    </a:lnTo>
                    <a:lnTo>
                      <a:pt x="265" y="41"/>
                    </a:lnTo>
                    <a:lnTo>
                      <a:pt x="263" y="43"/>
                    </a:lnTo>
                    <a:lnTo>
                      <a:pt x="261" y="45"/>
                    </a:lnTo>
                    <a:lnTo>
                      <a:pt x="258" y="47"/>
                    </a:lnTo>
                    <a:lnTo>
                      <a:pt x="256" y="49"/>
                    </a:lnTo>
                    <a:lnTo>
                      <a:pt x="252" y="47"/>
                    </a:lnTo>
                    <a:lnTo>
                      <a:pt x="250" y="45"/>
                    </a:lnTo>
                    <a:lnTo>
                      <a:pt x="247" y="41"/>
                    </a:lnTo>
                    <a:lnTo>
                      <a:pt x="249" y="63"/>
                    </a:lnTo>
                    <a:lnTo>
                      <a:pt x="252" y="63"/>
                    </a:lnTo>
                    <a:lnTo>
                      <a:pt x="254" y="65"/>
                    </a:lnTo>
                    <a:lnTo>
                      <a:pt x="258" y="67"/>
                    </a:lnTo>
                    <a:lnTo>
                      <a:pt x="259" y="68"/>
                    </a:lnTo>
                    <a:lnTo>
                      <a:pt x="263" y="70"/>
                    </a:lnTo>
                    <a:lnTo>
                      <a:pt x="267" y="70"/>
                    </a:lnTo>
                    <a:lnTo>
                      <a:pt x="267" y="65"/>
                    </a:lnTo>
                    <a:lnTo>
                      <a:pt x="267" y="63"/>
                    </a:lnTo>
                    <a:lnTo>
                      <a:pt x="268" y="59"/>
                    </a:lnTo>
                    <a:lnTo>
                      <a:pt x="270" y="59"/>
                    </a:lnTo>
                    <a:lnTo>
                      <a:pt x="274" y="58"/>
                    </a:lnTo>
                    <a:lnTo>
                      <a:pt x="294" y="68"/>
                    </a:lnTo>
                    <a:lnTo>
                      <a:pt x="315" y="74"/>
                    </a:lnTo>
                    <a:lnTo>
                      <a:pt x="342" y="74"/>
                    </a:lnTo>
                    <a:lnTo>
                      <a:pt x="371" y="70"/>
                    </a:lnTo>
                    <a:lnTo>
                      <a:pt x="362" y="59"/>
                    </a:lnTo>
                    <a:lnTo>
                      <a:pt x="351" y="54"/>
                    </a:lnTo>
                    <a:lnTo>
                      <a:pt x="337" y="52"/>
                    </a:lnTo>
                    <a:lnTo>
                      <a:pt x="321" y="52"/>
                    </a:lnTo>
                    <a:lnTo>
                      <a:pt x="305" y="56"/>
                    </a:lnTo>
                    <a:lnTo>
                      <a:pt x="288" y="58"/>
                    </a:lnTo>
                    <a:lnTo>
                      <a:pt x="274" y="58"/>
                    </a:lnTo>
                    <a:lnTo>
                      <a:pt x="274" y="50"/>
                    </a:lnTo>
                    <a:lnTo>
                      <a:pt x="272" y="45"/>
                    </a:lnTo>
                    <a:lnTo>
                      <a:pt x="270" y="41"/>
                    </a:lnTo>
                    <a:lnTo>
                      <a:pt x="268" y="40"/>
                    </a:lnTo>
                    <a:close/>
                    <a:moveTo>
                      <a:pt x="2617" y="34"/>
                    </a:moveTo>
                    <a:lnTo>
                      <a:pt x="2613" y="34"/>
                    </a:lnTo>
                    <a:lnTo>
                      <a:pt x="2608" y="36"/>
                    </a:lnTo>
                    <a:lnTo>
                      <a:pt x="2602" y="40"/>
                    </a:lnTo>
                    <a:lnTo>
                      <a:pt x="2599" y="43"/>
                    </a:lnTo>
                    <a:lnTo>
                      <a:pt x="2593" y="50"/>
                    </a:lnTo>
                    <a:lnTo>
                      <a:pt x="2570" y="54"/>
                    </a:lnTo>
                    <a:lnTo>
                      <a:pt x="2552" y="58"/>
                    </a:lnTo>
                    <a:lnTo>
                      <a:pt x="2537" y="58"/>
                    </a:lnTo>
                    <a:lnTo>
                      <a:pt x="2523" y="58"/>
                    </a:lnTo>
                    <a:lnTo>
                      <a:pt x="2509" y="58"/>
                    </a:lnTo>
                    <a:lnTo>
                      <a:pt x="2492" y="59"/>
                    </a:lnTo>
                    <a:lnTo>
                      <a:pt x="2498" y="68"/>
                    </a:lnTo>
                    <a:lnTo>
                      <a:pt x="2509" y="76"/>
                    </a:lnTo>
                    <a:lnTo>
                      <a:pt x="2525" y="81"/>
                    </a:lnTo>
                    <a:lnTo>
                      <a:pt x="2543" y="83"/>
                    </a:lnTo>
                    <a:lnTo>
                      <a:pt x="2561" y="83"/>
                    </a:lnTo>
                    <a:lnTo>
                      <a:pt x="2577" y="79"/>
                    </a:lnTo>
                    <a:lnTo>
                      <a:pt x="2590" y="76"/>
                    </a:lnTo>
                    <a:lnTo>
                      <a:pt x="2599" y="68"/>
                    </a:lnTo>
                    <a:lnTo>
                      <a:pt x="2601" y="59"/>
                    </a:lnTo>
                    <a:lnTo>
                      <a:pt x="2593" y="50"/>
                    </a:lnTo>
                    <a:lnTo>
                      <a:pt x="2604" y="50"/>
                    </a:lnTo>
                    <a:lnTo>
                      <a:pt x="2613" y="49"/>
                    </a:lnTo>
                    <a:lnTo>
                      <a:pt x="2620" y="47"/>
                    </a:lnTo>
                    <a:lnTo>
                      <a:pt x="2624" y="45"/>
                    </a:lnTo>
                    <a:lnTo>
                      <a:pt x="2628" y="43"/>
                    </a:lnTo>
                    <a:lnTo>
                      <a:pt x="2628" y="40"/>
                    </a:lnTo>
                    <a:lnTo>
                      <a:pt x="2628" y="38"/>
                    </a:lnTo>
                    <a:lnTo>
                      <a:pt x="2626" y="36"/>
                    </a:lnTo>
                    <a:lnTo>
                      <a:pt x="2624" y="34"/>
                    </a:lnTo>
                    <a:lnTo>
                      <a:pt x="2620" y="34"/>
                    </a:lnTo>
                    <a:lnTo>
                      <a:pt x="2617" y="34"/>
                    </a:lnTo>
                    <a:close/>
                    <a:moveTo>
                      <a:pt x="3100" y="25"/>
                    </a:moveTo>
                    <a:lnTo>
                      <a:pt x="3093" y="29"/>
                    </a:lnTo>
                    <a:lnTo>
                      <a:pt x="3084" y="29"/>
                    </a:lnTo>
                    <a:lnTo>
                      <a:pt x="3073" y="29"/>
                    </a:lnTo>
                    <a:lnTo>
                      <a:pt x="3066" y="31"/>
                    </a:lnTo>
                    <a:lnTo>
                      <a:pt x="3060" y="36"/>
                    </a:lnTo>
                    <a:lnTo>
                      <a:pt x="3059" y="43"/>
                    </a:lnTo>
                    <a:lnTo>
                      <a:pt x="3048" y="50"/>
                    </a:lnTo>
                    <a:lnTo>
                      <a:pt x="3041" y="52"/>
                    </a:lnTo>
                    <a:lnTo>
                      <a:pt x="3033" y="52"/>
                    </a:lnTo>
                    <a:lnTo>
                      <a:pt x="3028" y="54"/>
                    </a:lnTo>
                    <a:lnTo>
                      <a:pt x="3023" y="59"/>
                    </a:lnTo>
                    <a:lnTo>
                      <a:pt x="3019" y="72"/>
                    </a:lnTo>
                    <a:lnTo>
                      <a:pt x="3033" y="74"/>
                    </a:lnTo>
                    <a:lnTo>
                      <a:pt x="3051" y="76"/>
                    </a:lnTo>
                    <a:lnTo>
                      <a:pt x="3073" y="74"/>
                    </a:lnTo>
                    <a:lnTo>
                      <a:pt x="3093" y="70"/>
                    </a:lnTo>
                    <a:lnTo>
                      <a:pt x="3109" y="65"/>
                    </a:lnTo>
                    <a:lnTo>
                      <a:pt x="3120" y="52"/>
                    </a:lnTo>
                    <a:lnTo>
                      <a:pt x="3115" y="49"/>
                    </a:lnTo>
                    <a:lnTo>
                      <a:pt x="3109" y="41"/>
                    </a:lnTo>
                    <a:lnTo>
                      <a:pt x="3104" y="34"/>
                    </a:lnTo>
                    <a:lnTo>
                      <a:pt x="3100" y="25"/>
                    </a:lnTo>
                    <a:close/>
                    <a:moveTo>
                      <a:pt x="2406" y="25"/>
                    </a:moveTo>
                    <a:lnTo>
                      <a:pt x="2393" y="25"/>
                    </a:lnTo>
                    <a:lnTo>
                      <a:pt x="2399" y="38"/>
                    </a:lnTo>
                    <a:lnTo>
                      <a:pt x="2404" y="45"/>
                    </a:lnTo>
                    <a:lnTo>
                      <a:pt x="2408" y="50"/>
                    </a:lnTo>
                    <a:lnTo>
                      <a:pt x="2408" y="56"/>
                    </a:lnTo>
                    <a:lnTo>
                      <a:pt x="2406" y="63"/>
                    </a:lnTo>
                    <a:lnTo>
                      <a:pt x="2399" y="77"/>
                    </a:lnTo>
                    <a:lnTo>
                      <a:pt x="2420" y="74"/>
                    </a:lnTo>
                    <a:lnTo>
                      <a:pt x="2438" y="67"/>
                    </a:lnTo>
                    <a:lnTo>
                      <a:pt x="2449" y="52"/>
                    </a:lnTo>
                    <a:lnTo>
                      <a:pt x="2454" y="34"/>
                    </a:lnTo>
                    <a:lnTo>
                      <a:pt x="2440" y="43"/>
                    </a:lnTo>
                    <a:lnTo>
                      <a:pt x="2433" y="47"/>
                    </a:lnTo>
                    <a:lnTo>
                      <a:pt x="2427" y="43"/>
                    </a:lnTo>
                    <a:lnTo>
                      <a:pt x="2422" y="40"/>
                    </a:lnTo>
                    <a:lnTo>
                      <a:pt x="2418" y="32"/>
                    </a:lnTo>
                    <a:lnTo>
                      <a:pt x="2413" y="27"/>
                    </a:lnTo>
                    <a:lnTo>
                      <a:pt x="2406" y="25"/>
                    </a:lnTo>
                    <a:close/>
                    <a:moveTo>
                      <a:pt x="2996" y="25"/>
                    </a:moveTo>
                    <a:lnTo>
                      <a:pt x="2985" y="29"/>
                    </a:lnTo>
                    <a:lnTo>
                      <a:pt x="2970" y="31"/>
                    </a:lnTo>
                    <a:lnTo>
                      <a:pt x="2958" y="31"/>
                    </a:lnTo>
                    <a:lnTo>
                      <a:pt x="2945" y="34"/>
                    </a:lnTo>
                    <a:lnTo>
                      <a:pt x="2934" y="38"/>
                    </a:lnTo>
                    <a:lnTo>
                      <a:pt x="2931" y="49"/>
                    </a:lnTo>
                    <a:lnTo>
                      <a:pt x="2941" y="43"/>
                    </a:lnTo>
                    <a:lnTo>
                      <a:pt x="2952" y="41"/>
                    </a:lnTo>
                    <a:lnTo>
                      <a:pt x="2963" y="43"/>
                    </a:lnTo>
                    <a:lnTo>
                      <a:pt x="2974" y="47"/>
                    </a:lnTo>
                    <a:lnTo>
                      <a:pt x="2985" y="49"/>
                    </a:lnTo>
                    <a:lnTo>
                      <a:pt x="2992" y="47"/>
                    </a:lnTo>
                    <a:lnTo>
                      <a:pt x="2996" y="40"/>
                    </a:lnTo>
                    <a:lnTo>
                      <a:pt x="2996" y="25"/>
                    </a:lnTo>
                    <a:close/>
                    <a:moveTo>
                      <a:pt x="182" y="23"/>
                    </a:moveTo>
                    <a:lnTo>
                      <a:pt x="169" y="25"/>
                    </a:lnTo>
                    <a:lnTo>
                      <a:pt x="157" y="27"/>
                    </a:lnTo>
                    <a:lnTo>
                      <a:pt x="140" y="34"/>
                    </a:lnTo>
                    <a:lnTo>
                      <a:pt x="117" y="47"/>
                    </a:lnTo>
                    <a:lnTo>
                      <a:pt x="131" y="43"/>
                    </a:lnTo>
                    <a:lnTo>
                      <a:pt x="142" y="45"/>
                    </a:lnTo>
                    <a:lnTo>
                      <a:pt x="153" y="50"/>
                    </a:lnTo>
                    <a:lnTo>
                      <a:pt x="162" y="54"/>
                    </a:lnTo>
                    <a:lnTo>
                      <a:pt x="173" y="56"/>
                    </a:lnTo>
                    <a:lnTo>
                      <a:pt x="187" y="54"/>
                    </a:lnTo>
                    <a:lnTo>
                      <a:pt x="189" y="58"/>
                    </a:lnTo>
                    <a:lnTo>
                      <a:pt x="191" y="59"/>
                    </a:lnTo>
                    <a:lnTo>
                      <a:pt x="193" y="59"/>
                    </a:lnTo>
                    <a:lnTo>
                      <a:pt x="195" y="58"/>
                    </a:lnTo>
                    <a:lnTo>
                      <a:pt x="196" y="54"/>
                    </a:lnTo>
                    <a:lnTo>
                      <a:pt x="196" y="52"/>
                    </a:lnTo>
                    <a:lnTo>
                      <a:pt x="207" y="50"/>
                    </a:lnTo>
                    <a:lnTo>
                      <a:pt x="216" y="49"/>
                    </a:lnTo>
                    <a:lnTo>
                      <a:pt x="225" y="43"/>
                    </a:lnTo>
                    <a:lnTo>
                      <a:pt x="229" y="34"/>
                    </a:lnTo>
                    <a:lnTo>
                      <a:pt x="209" y="31"/>
                    </a:lnTo>
                    <a:lnTo>
                      <a:pt x="195" y="27"/>
                    </a:lnTo>
                    <a:lnTo>
                      <a:pt x="182" y="23"/>
                    </a:lnTo>
                    <a:close/>
                    <a:moveTo>
                      <a:pt x="3528" y="5"/>
                    </a:moveTo>
                    <a:lnTo>
                      <a:pt x="3492" y="7"/>
                    </a:lnTo>
                    <a:lnTo>
                      <a:pt x="3452" y="11"/>
                    </a:lnTo>
                    <a:lnTo>
                      <a:pt x="3416" y="14"/>
                    </a:lnTo>
                    <a:lnTo>
                      <a:pt x="3380" y="18"/>
                    </a:lnTo>
                    <a:lnTo>
                      <a:pt x="3349" y="20"/>
                    </a:lnTo>
                    <a:lnTo>
                      <a:pt x="3324" y="21"/>
                    </a:lnTo>
                    <a:lnTo>
                      <a:pt x="3306" y="21"/>
                    </a:lnTo>
                    <a:lnTo>
                      <a:pt x="3297" y="18"/>
                    </a:lnTo>
                    <a:lnTo>
                      <a:pt x="3284" y="18"/>
                    </a:lnTo>
                    <a:lnTo>
                      <a:pt x="3275" y="21"/>
                    </a:lnTo>
                    <a:lnTo>
                      <a:pt x="3270" y="29"/>
                    </a:lnTo>
                    <a:lnTo>
                      <a:pt x="3264" y="38"/>
                    </a:lnTo>
                    <a:lnTo>
                      <a:pt x="3261" y="45"/>
                    </a:lnTo>
                    <a:lnTo>
                      <a:pt x="3253" y="50"/>
                    </a:lnTo>
                    <a:lnTo>
                      <a:pt x="3241" y="50"/>
                    </a:lnTo>
                    <a:lnTo>
                      <a:pt x="3243" y="36"/>
                    </a:lnTo>
                    <a:lnTo>
                      <a:pt x="3239" y="27"/>
                    </a:lnTo>
                    <a:lnTo>
                      <a:pt x="3230" y="21"/>
                    </a:lnTo>
                    <a:lnTo>
                      <a:pt x="3217" y="21"/>
                    </a:lnTo>
                    <a:lnTo>
                      <a:pt x="3203" y="23"/>
                    </a:lnTo>
                    <a:lnTo>
                      <a:pt x="3189" y="27"/>
                    </a:lnTo>
                    <a:lnTo>
                      <a:pt x="3174" y="36"/>
                    </a:lnTo>
                    <a:lnTo>
                      <a:pt x="3163" y="45"/>
                    </a:lnTo>
                    <a:lnTo>
                      <a:pt x="3163" y="41"/>
                    </a:lnTo>
                    <a:lnTo>
                      <a:pt x="3165" y="38"/>
                    </a:lnTo>
                    <a:lnTo>
                      <a:pt x="3167" y="34"/>
                    </a:lnTo>
                    <a:lnTo>
                      <a:pt x="3167" y="31"/>
                    </a:lnTo>
                    <a:lnTo>
                      <a:pt x="3169" y="27"/>
                    </a:lnTo>
                    <a:lnTo>
                      <a:pt x="3169" y="23"/>
                    </a:lnTo>
                    <a:lnTo>
                      <a:pt x="3161" y="23"/>
                    </a:lnTo>
                    <a:lnTo>
                      <a:pt x="3154" y="23"/>
                    </a:lnTo>
                    <a:lnTo>
                      <a:pt x="3151" y="25"/>
                    </a:lnTo>
                    <a:lnTo>
                      <a:pt x="3147" y="29"/>
                    </a:lnTo>
                    <a:lnTo>
                      <a:pt x="3147" y="31"/>
                    </a:lnTo>
                    <a:lnTo>
                      <a:pt x="3147" y="34"/>
                    </a:lnTo>
                    <a:lnTo>
                      <a:pt x="3147" y="38"/>
                    </a:lnTo>
                    <a:lnTo>
                      <a:pt x="3149" y="40"/>
                    </a:lnTo>
                    <a:lnTo>
                      <a:pt x="3152" y="43"/>
                    </a:lnTo>
                    <a:lnTo>
                      <a:pt x="3158" y="45"/>
                    </a:lnTo>
                    <a:lnTo>
                      <a:pt x="3163" y="45"/>
                    </a:lnTo>
                    <a:lnTo>
                      <a:pt x="3163" y="56"/>
                    </a:lnTo>
                    <a:lnTo>
                      <a:pt x="3161" y="58"/>
                    </a:lnTo>
                    <a:lnTo>
                      <a:pt x="3160" y="61"/>
                    </a:lnTo>
                    <a:lnTo>
                      <a:pt x="3160" y="63"/>
                    </a:lnTo>
                    <a:lnTo>
                      <a:pt x="3161" y="63"/>
                    </a:lnTo>
                    <a:lnTo>
                      <a:pt x="3161" y="63"/>
                    </a:lnTo>
                    <a:lnTo>
                      <a:pt x="3163" y="61"/>
                    </a:lnTo>
                    <a:lnTo>
                      <a:pt x="3165" y="59"/>
                    </a:lnTo>
                    <a:lnTo>
                      <a:pt x="3163" y="56"/>
                    </a:lnTo>
                    <a:lnTo>
                      <a:pt x="3194" y="58"/>
                    </a:lnTo>
                    <a:lnTo>
                      <a:pt x="3226" y="61"/>
                    </a:lnTo>
                    <a:lnTo>
                      <a:pt x="3259" y="63"/>
                    </a:lnTo>
                    <a:lnTo>
                      <a:pt x="3290" y="63"/>
                    </a:lnTo>
                    <a:lnTo>
                      <a:pt x="3320" y="63"/>
                    </a:lnTo>
                    <a:lnTo>
                      <a:pt x="3347" y="59"/>
                    </a:lnTo>
                    <a:lnTo>
                      <a:pt x="3371" y="54"/>
                    </a:lnTo>
                    <a:lnTo>
                      <a:pt x="3389" y="43"/>
                    </a:lnTo>
                    <a:lnTo>
                      <a:pt x="3403" y="31"/>
                    </a:lnTo>
                    <a:lnTo>
                      <a:pt x="3423" y="43"/>
                    </a:lnTo>
                    <a:lnTo>
                      <a:pt x="3441" y="49"/>
                    </a:lnTo>
                    <a:lnTo>
                      <a:pt x="3459" y="45"/>
                    </a:lnTo>
                    <a:lnTo>
                      <a:pt x="3475" y="38"/>
                    </a:lnTo>
                    <a:lnTo>
                      <a:pt x="3493" y="29"/>
                    </a:lnTo>
                    <a:lnTo>
                      <a:pt x="3510" y="16"/>
                    </a:lnTo>
                    <a:lnTo>
                      <a:pt x="3528" y="5"/>
                    </a:lnTo>
                    <a:close/>
                    <a:moveTo>
                      <a:pt x="948" y="0"/>
                    </a:moveTo>
                    <a:lnTo>
                      <a:pt x="948" y="7"/>
                    </a:lnTo>
                    <a:lnTo>
                      <a:pt x="948" y="12"/>
                    </a:lnTo>
                    <a:lnTo>
                      <a:pt x="948" y="16"/>
                    </a:lnTo>
                    <a:lnTo>
                      <a:pt x="945" y="20"/>
                    </a:lnTo>
                    <a:lnTo>
                      <a:pt x="943" y="23"/>
                    </a:lnTo>
                    <a:lnTo>
                      <a:pt x="941" y="12"/>
                    </a:lnTo>
                    <a:lnTo>
                      <a:pt x="929" y="11"/>
                    </a:lnTo>
                    <a:lnTo>
                      <a:pt x="914" y="9"/>
                    </a:lnTo>
                    <a:lnTo>
                      <a:pt x="898" y="7"/>
                    </a:lnTo>
                    <a:lnTo>
                      <a:pt x="882" y="9"/>
                    </a:lnTo>
                    <a:lnTo>
                      <a:pt x="869" y="11"/>
                    </a:lnTo>
                    <a:lnTo>
                      <a:pt x="860" y="18"/>
                    </a:lnTo>
                    <a:lnTo>
                      <a:pt x="856" y="29"/>
                    </a:lnTo>
                    <a:lnTo>
                      <a:pt x="871" y="31"/>
                    </a:lnTo>
                    <a:lnTo>
                      <a:pt x="885" y="34"/>
                    </a:lnTo>
                    <a:lnTo>
                      <a:pt x="902" y="36"/>
                    </a:lnTo>
                    <a:lnTo>
                      <a:pt x="918" y="36"/>
                    </a:lnTo>
                    <a:lnTo>
                      <a:pt x="932" y="32"/>
                    </a:lnTo>
                    <a:lnTo>
                      <a:pt x="943" y="23"/>
                    </a:lnTo>
                    <a:lnTo>
                      <a:pt x="943" y="32"/>
                    </a:lnTo>
                    <a:lnTo>
                      <a:pt x="954" y="31"/>
                    </a:lnTo>
                    <a:lnTo>
                      <a:pt x="966" y="29"/>
                    </a:lnTo>
                    <a:lnTo>
                      <a:pt x="979" y="27"/>
                    </a:lnTo>
                    <a:lnTo>
                      <a:pt x="990" y="25"/>
                    </a:lnTo>
                    <a:lnTo>
                      <a:pt x="997" y="20"/>
                    </a:lnTo>
                    <a:lnTo>
                      <a:pt x="1001" y="11"/>
                    </a:lnTo>
                    <a:lnTo>
                      <a:pt x="988" y="5"/>
                    </a:lnTo>
                    <a:lnTo>
                      <a:pt x="977" y="2"/>
                    </a:lnTo>
                    <a:lnTo>
                      <a:pt x="968" y="3"/>
                    </a:lnTo>
                    <a:lnTo>
                      <a:pt x="959" y="3"/>
                    </a:lnTo>
                    <a:lnTo>
                      <a:pt x="94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1" name="Freeform 384"/>
              <p:cNvSpPr>
                <a:spLocks noEditPoints="1"/>
              </p:cNvSpPr>
              <p:nvPr/>
            </p:nvSpPr>
            <p:spPr bwMode="auto">
              <a:xfrm>
                <a:off x="2417" y="2059"/>
                <a:ext cx="2742" cy="158"/>
              </a:xfrm>
              <a:custGeom>
                <a:avLst/>
                <a:gdLst>
                  <a:gd name="T0" fmla="*/ 665 w 5485"/>
                  <a:gd name="T1" fmla="*/ 288 h 316"/>
                  <a:gd name="T2" fmla="*/ 3616 w 5485"/>
                  <a:gd name="T3" fmla="*/ 281 h 316"/>
                  <a:gd name="T4" fmla="*/ 2411 w 5485"/>
                  <a:gd name="T5" fmla="*/ 242 h 316"/>
                  <a:gd name="T6" fmla="*/ 2722 w 5485"/>
                  <a:gd name="T7" fmla="*/ 254 h 316"/>
                  <a:gd name="T8" fmla="*/ 2565 w 5485"/>
                  <a:gd name="T9" fmla="*/ 283 h 316"/>
                  <a:gd name="T10" fmla="*/ 1472 w 5485"/>
                  <a:gd name="T11" fmla="*/ 224 h 316"/>
                  <a:gd name="T12" fmla="*/ 3079 w 5485"/>
                  <a:gd name="T13" fmla="*/ 240 h 316"/>
                  <a:gd name="T14" fmla="*/ 3508 w 5485"/>
                  <a:gd name="T15" fmla="*/ 249 h 316"/>
                  <a:gd name="T16" fmla="*/ 5185 w 5485"/>
                  <a:gd name="T17" fmla="*/ 187 h 316"/>
                  <a:gd name="T18" fmla="*/ 4121 w 5485"/>
                  <a:gd name="T19" fmla="*/ 191 h 316"/>
                  <a:gd name="T20" fmla="*/ 499 w 5485"/>
                  <a:gd name="T21" fmla="*/ 184 h 316"/>
                  <a:gd name="T22" fmla="*/ 4206 w 5485"/>
                  <a:gd name="T23" fmla="*/ 269 h 316"/>
                  <a:gd name="T24" fmla="*/ 4300 w 5485"/>
                  <a:gd name="T25" fmla="*/ 213 h 316"/>
                  <a:gd name="T26" fmla="*/ 1872 w 5485"/>
                  <a:gd name="T27" fmla="*/ 173 h 316"/>
                  <a:gd name="T28" fmla="*/ 1349 w 5485"/>
                  <a:gd name="T29" fmla="*/ 184 h 316"/>
                  <a:gd name="T30" fmla="*/ 1418 w 5485"/>
                  <a:gd name="T31" fmla="*/ 207 h 316"/>
                  <a:gd name="T32" fmla="*/ 1789 w 5485"/>
                  <a:gd name="T33" fmla="*/ 238 h 316"/>
                  <a:gd name="T34" fmla="*/ 2431 w 5485"/>
                  <a:gd name="T35" fmla="*/ 164 h 316"/>
                  <a:gd name="T36" fmla="*/ 186 w 5485"/>
                  <a:gd name="T37" fmla="*/ 157 h 316"/>
                  <a:gd name="T38" fmla="*/ 2756 w 5485"/>
                  <a:gd name="T39" fmla="*/ 166 h 316"/>
                  <a:gd name="T40" fmla="*/ 2144 w 5485"/>
                  <a:gd name="T41" fmla="*/ 184 h 316"/>
                  <a:gd name="T42" fmla="*/ 2648 w 5485"/>
                  <a:gd name="T43" fmla="*/ 171 h 316"/>
                  <a:gd name="T44" fmla="*/ 4619 w 5485"/>
                  <a:gd name="T45" fmla="*/ 162 h 316"/>
                  <a:gd name="T46" fmla="*/ 2799 w 5485"/>
                  <a:gd name="T47" fmla="*/ 146 h 316"/>
                  <a:gd name="T48" fmla="*/ 2920 w 5485"/>
                  <a:gd name="T49" fmla="*/ 157 h 316"/>
                  <a:gd name="T50" fmla="*/ 2844 w 5485"/>
                  <a:gd name="T51" fmla="*/ 146 h 316"/>
                  <a:gd name="T52" fmla="*/ 4424 w 5485"/>
                  <a:gd name="T53" fmla="*/ 168 h 316"/>
                  <a:gd name="T54" fmla="*/ 3055 w 5485"/>
                  <a:gd name="T55" fmla="*/ 137 h 316"/>
                  <a:gd name="T56" fmla="*/ 4924 w 5485"/>
                  <a:gd name="T57" fmla="*/ 166 h 316"/>
                  <a:gd name="T58" fmla="*/ 3129 w 5485"/>
                  <a:gd name="T59" fmla="*/ 160 h 316"/>
                  <a:gd name="T60" fmla="*/ 3531 w 5485"/>
                  <a:gd name="T61" fmla="*/ 110 h 316"/>
                  <a:gd name="T62" fmla="*/ 3694 w 5485"/>
                  <a:gd name="T63" fmla="*/ 130 h 316"/>
                  <a:gd name="T64" fmla="*/ 3863 w 5485"/>
                  <a:gd name="T65" fmla="*/ 97 h 316"/>
                  <a:gd name="T66" fmla="*/ 5454 w 5485"/>
                  <a:gd name="T67" fmla="*/ 63 h 316"/>
                  <a:gd name="T68" fmla="*/ 566 w 5485"/>
                  <a:gd name="T69" fmla="*/ 94 h 316"/>
                  <a:gd name="T70" fmla="*/ 1854 w 5485"/>
                  <a:gd name="T71" fmla="*/ 77 h 316"/>
                  <a:gd name="T72" fmla="*/ 1942 w 5485"/>
                  <a:gd name="T73" fmla="*/ 59 h 316"/>
                  <a:gd name="T74" fmla="*/ 4231 w 5485"/>
                  <a:gd name="T75" fmla="*/ 61 h 316"/>
                  <a:gd name="T76" fmla="*/ 243 w 5485"/>
                  <a:gd name="T77" fmla="*/ 110 h 316"/>
                  <a:gd name="T78" fmla="*/ 407 w 5485"/>
                  <a:gd name="T79" fmla="*/ 101 h 316"/>
                  <a:gd name="T80" fmla="*/ 296 w 5485"/>
                  <a:gd name="T81" fmla="*/ 74 h 316"/>
                  <a:gd name="T82" fmla="*/ 4424 w 5485"/>
                  <a:gd name="T83" fmla="*/ 95 h 316"/>
                  <a:gd name="T84" fmla="*/ 2388 w 5485"/>
                  <a:gd name="T85" fmla="*/ 70 h 316"/>
                  <a:gd name="T86" fmla="*/ 4686 w 5485"/>
                  <a:gd name="T87" fmla="*/ 59 h 316"/>
                  <a:gd name="T88" fmla="*/ 752 w 5485"/>
                  <a:gd name="T89" fmla="*/ 90 h 316"/>
                  <a:gd name="T90" fmla="*/ 1078 w 5485"/>
                  <a:gd name="T91" fmla="*/ 65 h 316"/>
                  <a:gd name="T92" fmla="*/ 792 w 5485"/>
                  <a:gd name="T93" fmla="*/ 43 h 316"/>
                  <a:gd name="T94" fmla="*/ 7 w 5485"/>
                  <a:gd name="T95" fmla="*/ 47 h 316"/>
                  <a:gd name="T96" fmla="*/ 4195 w 5485"/>
                  <a:gd name="T97" fmla="*/ 63 h 316"/>
                  <a:gd name="T98" fmla="*/ 3210 w 5485"/>
                  <a:gd name="T99" fmla="*/ 45 h 316"/>
                  <a:gd name="T100" fmla="*/ 5312 w 5485"/>
                  <a:gd name="T101" fmla="*/ 88 h 316"/>
                  <a:gd name="T102" fmla="*/ 5301 w 5485"/>
                  <a:gd name="T103" fmla="*/ 114 h 316"/>
                  <a:gd name="T104" fmla="*/ 5256 w 5485"/>
                  <a:gd name="T105" fmla="*/ 63 h 316"/>
                  <a:gd name="T106" fmla="*/ 5250 w 5485"/>
                  <a:gd name="T107" fmla="*/ 160 h 316"/>
                  <a:gd name="T108" fmla="*/ 5285 w 5485"/>
                  <a:gd name="T109" fmla="*/ 218 h 316"/>
                  <a:gd name="T110" fmla="*/ 5324 w 5485"/>
                  <a:gd name="T111" fmla="*/ 130 h 316"/>
                  <a:gd name="T112" fmla="*/ 2920 w 5485"/>
                  <a:gd name="T113" fmla="*/ 16 h 316"/>
                  <a:gd name="T114" fmla="*/ 2651 w 5485"/>
                  <a:gd name="T115" fmla="*/ 49 h 316"/>
                  <a:gd name="T116" fmla="*/ 2601 w 5485"/>
                  <a:gd name="T117" fmla="*/ 70 h 316"/>
                  <a:gd name="T118" fmla="*/ 5189 w 5485"/>
                  <a:gd name="T119" fmla="*/ 12 h 316"/>
                  <a:gd name="T120" fmla="*/ 1490 w 5485"/>
                  <a:gd name="T121" fmla="*/ 31 h 316"/>
                  <a:gd name="T122" fmla="*/ 1367 w 5485"/>
                  <a:gd name="T123" fmla="*/ 1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5" h="316">
                    <a:moveTo>
                      <a:pt x="629" y="265"/>
                    </a:moveTo>
                    <a:lnTo>
                      <a:pt x="628" y="265"/>
                    </a:lnTo>
                    <a:lnTo>
                      <a:pt x="626" y="267"/>
                    </a:lnTo>
                    <a:lnTo>
                      <a:pt x="624" y="270"/>
                    </a:lnTo>
                    <a:lnTo>
                      <a:pt x="624" y="272"/>
                    </a:lnTo>
                    <a:lnTo>
                      <a:pt x="615" y="279"/>
                    </a:lnTo>
                    <a:lnTo>
                      <a:pt x="602" y="281"/>
                    </a:lnTo>
                    <a:lnTo>
                      <a:pt x="588" y="281"/>
                    </a:lnTo>
                    <a:lnTo>
                      <a:pt x="572" y="279"/>
                    </a:lnTo>
                    <a:lnTo>
                      <a:pt x="555" y="278"/>
                    </a:lnTo>
                    <a:lnTo>
                      <a:pt x="539" y="279"/>
                    </a:lnTo>
                    <a:lnTo>
                      <a:pt x="537" y="274"/>
                    </a:lnTo>
                    <a:lnTo>
                      <a:pt x="536" y="272"/>
                    </a:lnTo>
                    <a:lnTo>
                      <a:pt x="534" y="274"/>
                    </a:lnTo>
                    <a:lnTo>
                      <a:pt x="532" y="276"/>
                    </a:lnTo>
                    <a:lnTo>
                      <a:pt x="530" y="278"/>
                    </a:lnTo>
                    <a:lnTo>
                      <a:pt x="530" y="281"/>
                    </a:lnTo>
                    <a:lnTo>
                      <a:pt x="510" y="287"/>
                    </a:lnTo>
                    <a:lnTo>
                      <a:pt x="494" y="287"/>
                    </a:lnTo>
                    <a:lnTo>
                      <a:pt x="478" y="285"/>
                    </a:lnTo>
                    <a:lnTo>
                      <a:pt x="463" y="283"/>
                    </a:lnTo>
                    <a:lnTo>
                      <a:pt x="445" y="287"/>
                    </a:lnTo>
                    <a:lnTo>
                      <a:pt x="485" y="298"/>
                    </a:lnTo>
                    <a:lnTo>
                      <a:pt x="523" y="303"/>
                    </a:lnTo>
                    <a:lnTo>
                      <a:pt x="559" y="305"/>
                    </a:lnTo>
                    <a:lnTo>
                      <a:pt x="595" y="303"/>
                    </a:lnTo>
                    <a:lnTo>
                      <a:pt x="631" y="299"/>
                    </a:lnTo>
                    <a:lnTo>
                      <a:pt x="671" y="296"/>
                    </a:lnTo>
                    <a:lnTo>
                      <a:pt x="667" y="294"/>
                    </a:lnTo>
                    <a:lnTo>
                      <a:pt x="665" y="292"/>
                    </a:lnTo>
                    <a:lnTo>
                      <a:pt x="664" y="290"/>
                    </a:lnTo>
                    <a:lnTo>
                      <a:pt x="665" y="288"/>
                    </a:lnTo>
                    <a:lnTo>
                      <a:pt x="665" y="287"/>
                    </a:lnTo>
                    <a:lnTo>
                      <a:pt x="667" y="283"/>
                    </a:lnTo>
                    <a:lnTo>
                      <a:pt x="667" y="279"/>
                    </a:lnTo>
                    <a:lnTo>
                      <a:pt x="667" y="274"/>
                    </a:lnTo>
                    <a:lnTo>
                      <a:pt x="653" y="269"/>
                    </a:lnTo>
                    <a:lnTo>
                      <a:pt x="633" y="270"/>
                    </a:lnTo>
                    <a:lnTo>
                      <a:pt x="631" y="267"/>
                    </a:lnTo>
                    <a:lnTo>
                      <a:pt x="629" y="265"/>
                    </a:lnTo>
                    <a:close/>
                    <a:moveTo>
                      <a:pt x="1158" y="263"/>
                    </a:moveTo>
                    <a:lnTo>
                      <a:pt x="1143" y="265"/>
                    </a:lnTo>
                    <a:lnTo>
                      <a:pt x="1136" y="272"/>
                    </a:lnTo>
                    <a:lnTo>
                      <a:pt x="1133" y="283"/>
                    </a:lnTo>
                    <a:lnTo>
                      <a:pt x="1136" y="299"/>
                    </a:lnTo>
                    <a:lnTo>
                      <a:pt x="1145" y="299"/>
                    </a:lnTo>
                    <a:lnTo>
                      <a:pt x="1151" y="294"/>
                    </a:lnTo>
                    <a:lnTo>
                      <a:pt x="1152" y="287"/>
                    </a:lnTo>
                    <a:lnTo>
                      <a:pt x="1154" y="279"/>
                    </a:lnTo>
                    <a:lnTo>
                      <a:pt x="1156" y="270"/>
                    </a:lnTo>
                    <a:lnTo>
                      <a:pt x="1158" y="263"/>
                    </a:lnTo>
                    <a:close/>
                    <a:moveTo>
                      <a:pt x="3771" y="263"/>
                    </a:moveTo>
                    <a:lnTo>
                      <a:pt x="3744" y="267"/>
                    </a:lnTo>
                    <a:lnTo>
                      <a:pt x="3714" y="267"/>
                    </a:lnTo>
                    <a:lnTo>
                      <a:pt x="3681" y="267"/>
                    </a:lnTo>
                    <a:lnTo>
                      <a:pt x="3649" y="270"/>
                    </a:lnTo>
                    <a:lnTo>
                      <a:pt x="3620" y="281"/>
                    </a:lnTo>
                    <a:lnTo>
                      <a:pt x="3616" y="278"/>
                    </a:lnTo>
                    <a:lnTo>
                      <a:pt x="3614" y="276"/>
                    </a:lnTo>
                    <a:lnTo>
                      <a:pt x="3613" y="276"/>
                    </a:lnTo>
                    <a:lnTo>
                      <a:pt x="3613" y="278"/>
                    </a:lnTo>
                    <a:lnTo>
                      <a:pt x="3613" y="279"/>
                    </a:lnTo>
                    <a:lnTo>
                      <a:pt x="3614" y="281"/>
                    </a:lnTo>
                    <a:lnTo>
                      <a:pt x="3616" y="281"/>
                    </a:lnTo>
                    <a:lnTo>
                      <a:pt x="3620" y="281"/>
                    </a:lnTo>
                    <a:lnTo>
                      <a:pt x="3618" y="287"/>
                    </a:lnTo>
                    <a:lnTo>
                      <a:pt x="3616" y="290"/>
                    </a:lnTo>
                    <a:lnTo>
                      <a:pt x="3614" y="294"/>
                    </a:lnTo>
                    <a:lnTo>
                      <a:pt x="3613" y="298"/>
                    </a:lnTo>
                    <a:lnTo>
                      <a:pt x="3613" y="303"/>
                    </a:lnTo>
                    <a:lnTo>
                      <a:pt x="3659" y="305"/>
                    </a:lnTo>
                    <a:lnTo>
                      <a:pt x="3696" y="303"/>
                    </a:lnTo>
                    <a:lnTo>
                      <a:pt x="3724" y="298"/>
                    </a:lnTo>
                    <a:lnTo>
                      <a:pt x="3750" y="285"/>
                    </a:lnTo>
                    <a:lnTo>
                      <a:pt x="3771" y="263"/>
                    </a:lnTo>
                    <a:close/>
                    <a:moveTo>
                      <a:pt x="294" y="252"/>
                    </a:moveTo>
                    <a:lnTo>
                      <a:pt x="288" y="254"/>
                    </a:lnTo>
                    <a:lnTo>
                      <a:pt x="285" y="254"/>
                    </a:lnTo>
                    <a:lnTo>
                      <a:pt x="279" y="256"/>
                    </a:lnTo>
                    <a:lnTo>
                      <a:pt x="276" y="258"/>
                    </a:lnTo>
                    <a:lnTo>
                      <a:pt x="272" y="260"/>
                    </a:lnTo>
                    <a:lnTo>
                      <a:pt x="270" y="263"/>
                    </a:lnTo>
                    <a:lnTo>
                      <a:pt x="270" y="269"/>
                    </a:lnTo>
                    <a:lnTo>
                      <a:pt x="272" y="269"/>
                    </a:lnTo>
                    <a:lnTo>
                      <a:pt x="276" y="270"/>
                    </a:lnTo>
                    <a:lnTo>
                      <a:pt x="279" y="272"/>
                    </a:lnTo>
                    <a:lnTo>
                      <a:pt x="281" y="274"/>
                    </a:lnTo>
                    <a:lnTo>
                      <a:pt x="285" y="274"/>
                    </a:lnTo>
                    <a:lnTo>
                      <a:pt x="288" y="274"/>
                    </a:lnTo>
                    <a:lnTo>
                      <a:pt x="292" y="274"/>
                    </a:lnTo>
                    <a:lnTo>
                      <a:pt x="294" y="272"/>
                    </a:lnTo>
                    <a:lnTo>
                      <a:pt x="296" y="270"/>
                    </a:lnTo>
                    <a:lnTo>
                      <a:pt x="296" y="265"/>
                    </a:lnTo>
                    <a:lnTo>
                      <a:pt x="296" y="260"/>
                    </a:lnTo>
                    <a:lnTo>
                      <a:pt x="294" y="252"/>
                    </a:lnTo>
                    <a:close/>
                    <a:moveTo>
                      <a:pt x="2411" y="242"/>
                    </a:moveTo>
                    <a:lnTo>
                      <a:pt x="2397" y="245"/>
                    </a:lnTo>
                    <a:lnTo>
                      <a:pt x="2401" y="254"/>
                    </a:lnTo>
                    <a:lnTo>
                      <a:pt x="2410" y="260"/>
                    </a:lnTo>
                    <a:lnTo>
                      <a:pt x="2420" y="265"/>
                    </a:lnTo>
                    <a:lnTo>
                      <a:pt x="2433" y="265"/>
                    </a:lnTo>
                    <a:lnTo>
                      <a:pt x="2444" y="265"/>
                    </a:lnTo>
                    <a:lnTo>
                      <a:pt x="2455" y="261"/>
                    </a:lnTo>
                    <a:lnTo>
                      <a:pt x="2458" y="254"/>
                    </a:lnTo>
                    <a:lnTo>
                      <a:pt x="2458" y="243"/>
                    </a:lnTo>
                    <a:lnTo>
                      <a:pt x="2444" y="249"/>
                    </a:lnTo>
                    <a:lnTo>
                      <a:pt x="2433" y="247"/>
                    </a:lnTo>
                    <a:lnTo>
                      <a:pt x="2422" y="243"/>
                    </a:lnTo>
                    <a:lnTo>
                      <a:pt x="2411" y="242"/>
                    </a:lnTo>
                    <a:close/>
                    <a:moveTo>
                      <a:pt x="2309" y="242"/>
                    </a:moveTo>
                    <a:lnTo>
                      <a:pt x="2290" y="242"/>
                    </a:lnTo>
                    <a:lnTo>
                      <a:pt x="2278" y="247"/>
                    </a:lnTo>
                    <a:lnTo>
                      <a:pt x="2271" y="258"/>
                    </a:lnTo>
                    <a:lnTo>
                      <a:pt x="2271" y="272"/>
                    </a:lnTo>
                    <a:lnTo>
                      <a:pt x="2281" y="288"/>
                    </a:lnTo>
                    <a:lnTo>
                      <a:pt x="2301" y="305"/>
                    </a:lnTo>
                    <a:lnTo>
                      <a:pt x="2301" y="290"/>
                    </a:lnTo>
                    <a:lnTo>
                      <a:pt x="2305" y="279"/>
                    </a:lnTo>
                    <a:lnTo>
                      <a:pt x="2310" y="272"/>
                    </a:lnTo>
                    <a:lnTo>
                      <a:pt x="2318" y="265"/>
                    </a:lnTo>
                    <a:lnTo>
                      <a:pt x="2325" y="258"/>
                    </a:lnTo>
                    <a:lnTo>
                      <a:pt x="2328" y="247"/>
                    </a:lnTo>
                    <a:lnTo>
                      <a:pt x="2309" y="242"/>
                    </a:lnTo>
                    <a:close/>
                    <a:moveTo>
                      <a:pt x="2774" y="234"/>
                    </a:moveTo>
                    <a:lnTo>
                      <a:pt x="2758" y="234"/>
                    </a:lnTo>
                    <a:lnTo>
                      <a:pt x="2743" y="238"/>
                    </a:lnTo>
                    <a:lnTo>
                      <a:pt x="2731" y="245"/>
                    </a:lnTo>
                    <a:lnTo>
                      <a:pt x="2722" y="254"/>
                    </a:lnTo>
                    <a:lnTo>
                      <a:pt x="2720" y="267"/>
                    </a:lnTo>
                    <a:lnTo>
                      <a:pt x="2727" y="278"/>
                    </a:lnTo>
                    <a:lnTo>
                      <a:pt x="2738" y="283"/>
                    </a:lnTo>
                    <a:lnTo>
                      <a:pt x="2752" y="283"/>
                    </a:lnTo>
                    <a:lnTo>
                      <a:pt x="2768" y="279"/>
                    </a:lnTo>
                    <a:lnTo>
                      <a:pt x="2785" y="274"/>
                    </a:lnTo>
                    <a:lnTo>
                      <a:pt x="2801" y="270"/>
                    </a:lnTo>
                    <a:lnTo>
                      <a:pt x="2815" y="269"/>
                    </a:lnTo>
                    <a:lnTo>
                      <a:pt x="2812" y="238"/>
                    </a:lnTo>
                    <a:lnTo>
                      <a:pt x="2803" y="236"/>
                    </a:lnTo>
                    <a:lnTo>
                      <a:pt x="2790" y="234"/>
                    </a:lnTo>
                    <a:lnTo>
                      <a:pt x="2774" y="234"/>
                    </a:lnTo>
                    <a:close/>
                    <a:moveTo>
                      <a:pt x="2680" y="233"/>
                    </a:moveTo>
                    <a:lnTo>
                      <a:pt x="2640" y="240"/>
                    </a:lnTo>
                    <a:lnTo>
                      <a:pt x="2603" y="243"/>
                    </a:lnTo>
                    <a:lnTo>
                      <a:pt x="2565" y="247"/>
                    </a:lnTo>
                    <a:lnTo>
                      <a:pt x="2523" y="247"/>
                    </a:lnTo>
                    <a:lnTo>
                      <a:pt x="2476" y="251"/>
                    </a:lnTo>
                    <a:lnTo>
                      <a:pt x="2482" y="267"/>
                    </a:lnTo>
                    <a:lnTo>
                      <a:pt x="2491" y="278"/>
                    </a:lnTo>
                    <a:lnTo>
                      <a:pt x="2502" y="281"/>
                    </a:lnTo>
                    <a:lnTo>
                      <a:pt x="2516" y="283"/>
                    </a:lnTo>
                    <a:lnTo>
                      <a:pt x="2532" y="281"/>
                    </a:lnTo>
                    <a:lnTo>
                      <a:pt x="2534" y="287"/>
                    </a:lnTo>
                    <a:lnTo>
                      <a:pt x="2536" y="288"/>
                    </a:lnTo>
                    <a:lnTo>
                      <a:pt x="2538" y="287"/>
                    </a:lnTo>
                    <a:lnTo>
                      <a:pt x="2539" y="285"/>
                    </a:lnTo>
                    <a:lnTo>
                      <a:pt x="2541" y="283"/>
                    </a:lnTo>
                    <a:lnTo>
                      <a:pt x="2541" y="279"/>
                    </a:lnTo>
                    <a:lnTo>
                      <a:pt x="2548" y="281"/>
                    </a:lnTo>
                    <a:lnTo>
                      <a:pt x="2557" y="281"/>
                    </a:lnTo>
                    <a:lnTo>
                      <a:pt x="2565" y="283"/>
                    </a:lnTo>
                    <a:lnTo>
                      <a:pt x="2572" y="285"/>
                    </a:lnTo>
                    <a:lnTo>
                      <a:pt x="2575" y="290"/>
                    </a:lnTo>
                    <a:lnTo>
                      <a:pt x="2575" y="301"/>
                    </a:lnTo>
                    <a:lnTo>
                      <a:pt x="2572" y="316"/>
                    </a:lnTo>
                    <a:lnTo>
                      <a:pt x="2581" y="314"/>
                    </a:lnTo>
                    <a:lnTo>
                      <a:pt x="2592" y="312"/>
                    </a:lnTo>
                    <a:lnTo>
                      <a:pt x="2601" y="308"/>
                    </a:lnTo>
                    <a:lnTo>
                      <a:pt x="2603" y="299"/>
                    </a:lnTo>
                    <a:lnTo>
                      <a:pt x="2612" y="298"/>
                    </a:lnTo>
                    <a:lnTo>
                      <a:pt x="2613" y="290"/>
                    </a:lnTo>
                    <a:lnTo>
                      <a:pt x="2615" y="283"/>
                    </a:lnTo>
                    <a:lnTo>
                      <a:pt x="2617" y="274"/>
                    </a:lnTo>
                    <a:lnTo>
                      <a:pt x="2619" y="269"/>
                    </a:lnTo>
                    <a:lnTo>
                      <a:pt x="2624" y="263"/>
                    </a:lnTo>
                    <a:lnTo>
                      <a:pt x="2628" y="274"/>
                    </a:lnTo>
                    <a:lnTo>
                      <a:pt x="2633" y="278"/>
                    </a:lnTo>
                    <a:lnTo>
                      <a:pt x="2642" y="274"/>
                    </a:lnTo>
                    <a:lnTo>
                      <a:pt x="2651" y="269"/>
                    </a:lnTo>
                    <a:lnTo>
                      <a:pt x="2662" y="260"/>
                    </a:lnTo>
                    <a:lnTo>
                      <a:pt x="2671" y="249"/>
                    </a:lnTo>
                    <a:lnTo>
                      <a:pt x="2676" y="240"/>
                    </a:lnTo>
                    <a:lnTo>
                      <a:pt x="2680" y="233"/>
                    </a:lnTo>
                    <a:close/>
                    <a:moveTo>
                      <a:pt x="1436" y="220"/>
                    </a:moveTo>
                    <a:lnTo>
                      <a:pt x="1423" y="222"/>
                    </a:lnTo>
                    <a:lnTo>
                      <a:pt x="1412" y="227"/>
                    </a:lnTo>
                    <a:lnTo>
                      <a:pt x="1405" y="238"/>
                    </a:lnTo>
                    <a:lnTo>
                      <a:pt x="1414" y="238"/>
                    </a:lnTo>
                    <a:lnTo>
                      <a:pt x="1427" y="240"/>
                    </a:lnTo>
                    <a:lnTo>
                      <a:pt x="1441" y="242"/>
                    </a:lnTo>
                    <a:lnTo>
                      <a:pt x="1454" y="240"/>
                    </a:lnTo>
                    <a:lnTo>
                      <a:pt x="1464" y="234"/>
                    </a:lnTo>
                    <a:lnTo>
                      <a:pt x="1472" y="224"/>
                    </a:lnTo>
                    <a:lnTo>
                      <a:pt x="1463" y="224"/>
                    </a:lnTo>
                    <a:lnTo>
                      <a:pt x="1450" y="222"/>
                    </a:lnTo>
                    <a:lnTo>
                      <a:pt x="1436" y="220"/>
                    </a:lnTo>
                    <a:close/>
                    <a:moveTo>
                      <a:pt x="1549" y="220"/>
                    </a:moveTo>
                    <a:lnTo>
                      <a:pt x="1524" y="227"/>
                    </a:lnTo>
                    <a:lnTo>
                      <a:pt x="1506" y="236"/>
                    </a:lnTo>
                    <a:lnTo>
                      <a:pt x="1491" y="247"/>
                    </a:lnTo>
                    <a:lnTo>
                      <a:pt x="1479" y="256"/>
                    </a:lnTo>
                    <a:lnTo>
                      <a:pt x="1464" y="265"/>
                    </a:lnTo>
                    <a:lnTo>
                      <a:pt x="1443" y="272"/>
                    </a:lnTo>
                    <a:lnTo>
                      <a:pt x="1463" y="279"/>
                    </a:lnTo>
                    <a:lnTo>
                      <a:pt x="1479" y="279"/>
                    </a:lnTo>
                    <a:lnTo>
                      <a:pt x="1495" y="270"/>
                    </a:lnTo>
                    <a:lnTo>
                      <a:pt x="1510" y="258"/>
                    </a:lnTo>
                    <a:lnTo>
                      <a:pt x="1522" y="243"/>
                    </a:lnTo>
                    <a:lnTo>
                      <a:pt x="1537" y="231"/>
                    </a:lnTo>
                    <a:lnTo>
                      <a:pt x="1549" y="220"/>
                    </a:lnTo>
                    <a:close/>
                    <a:moveTo>
                      <a:pt x="3032" y="206"/>
                    </a:moveTo>
                    <a:lnTo>
                      <a:pt x="3017" y="215"/>
                    </a:lnTo>
                    <a:lnTo>
                      <a:pt x="3003" y="225"/>
                    </a:lnTo>
                    <a:lnTo>
                      <a:pt x="2990" y="240"/>
                    </a:lnTo>
                    <a:lnTo>
                      <a:pt x="2979" y="254"/>
                    </a:lnTo>
                    <a:lnTo>
                      <a:pt x="2976" y="267"/>
                    </a:lnTo>
                    <a:lnTo>
                      <a:pt x="2979" y="279"/>
                    </a:lnTo>
                    <a:lnTo>
                      <a:pt x="2990" y="270"/>
                    </a:lnTo>
                    <a:lnTo>
                      <a:pt x="3005" y="267"/>
                    </a:lnTo>
                    <a:lnTo>
                      <a:pt x="3023" y="269"/>
                    </a:lnTo>
                    <a:lnTo>
                      <a:pt x="3043" y="269"/>
                    </a:lnTo>
                    <a:lnTo>
                      <a:pt x="3062" y="267"/>
                    </a:lnTo>
                    <a:lnTo>
                      <a:pt x="3080" y="260"/>
                    </a:lnTo>
                    <a:lnTo>
                      <a:pt x="3079" y="251"/>
                    </a:lnTo>
                    <a:lnTo>
                      <a:pt x="3079" y="240"/>
                    </a:lnTo>
                    <a:lnTo>
                      <a:pt x="3075" y="233"/>
                    </a:lnTo>
                    <a:lnTo>
                      <a:pt x="3070" y="231"/>
                    </a:lnTo>
                    <a:lnTo>
                      <a:pt x="3066" y="243"/>
                    </a:lnTo>
                    <a:lnTo>
                      <a:pt x="3061" y="249"/>
                    </a:lnTo>
                    <a:lnTo>
                      <a:pt x="3053" y="247"/>
                    </a:lnTo>
                    <a:lnTo>
                      <a:pt x="3046" y="242"/>
                    </a:lnTo>
                    <a:lnTo>
                      <a:pt x="3039" y="233"/>
                    </a:lnTo>
                    <a:lnTo>
                      <a:pt x="3034" y="220"/>
                    </a:lnTo>
                    <a:lnTo>
                      <a:pt x="3032" y="206"/>
                    </a:lnTo>
                    <a:close/>
                    <a:moveTo>
                      <a:pt x="3519" y="196"/>
                    </a:moveTo>
                    <a:lnTo>
                      <a:pt x="3504" y="196"/>
                    </a:lnTo>
                    <a:lnTo>
                      <a:pt x="3490" y="198"/>
                    </a:lnTo>
                    <a:lnTo>
                      <a:pt x="3479" y="206"/>
                    </a:lnTo>
                    <a:lnTo>
                      <a:pt x="3472" y="215"/>
                    </a:lnTo>
                    <a:lnTo>
                      <a:pt x="3465" y="216"/>
                    </a:lnTo>
                    <a:lnTo>
                      <a:pt x="3461" y="229"/>
                    </a:lnTo>
                    <a:lnTo>
                      <a:pt x="3454" y="238"/>
                    </a:lnTo>
                    <a:lnTo>
                      <a:pt x="3452" y="251"/>
                    </a:lnTo>
                    <a:lnTo>
                      <a:pt x="3463" y="258"/>
                    </a:lnTo>
                    <a:lnTo>
                      <a:pt x="3472" y="256"/>
                    </a:lnTo>
                    <a:lnTo>
                      <a:pt x="3479" y="249"/>
                    </a:lnTo>
                    <a:lnTo>
                      <a:pt x="3483" y="238"/>
                    </a:lnTo>
                    <a:lnTo>
                      <a:pt x="3481" y="225"/>
                    </a:lnTo>
                    <a:lnTo>
                      <a:pt x="3472" y="215"/>
                    </a:lnTo>
                    <a:lnTo>
                      <a:pt x="3484" y="211"/>
                    </a:lnTo>
                    <a:lnTo>
                      <a:pt x="3492" y="211"/>
                    </a:lnTo>
                    <a:lnTo>
                      <a:pt x="3495" y="216"/>
                    </a:lnTo>
                    <a:lnTo>
                      <a:pt x="3497" y="224"/>
                    </a:lnTo>
                    <a:lnTo>
                      <a:pt x="3497" y="231"/>
                    </a:lnTo>
                    <a:lnTo>
                      <a:pt x="3499" y="238"/>
                    </a:lnTo>
                    <a:lnTo>
                      <a:pt x="3501" y="245"/>
                    </a:lnTo>
                    <a:lnTo>
                      <a:pt x="3508" y="249"/>
                    </a:lnTo>
                    <a:lnTo>
                      <a:pt x="3521" y="249"/>
                    </a:lnTo>
                    <a:lnTo>
                      <a:pt x="3528" y="234"/>
                    </a:lnTo>
                    <a:lnTo>
                      <a:pt x="3533" y="218"/>
                    </a:lnTo>
                    <a:lnTo>
                      <a:pt x="3540" y="202"/>
                    </a:lnTo>
                    <a:lnTo>
                      <a:pt x="3531" y="198"/>
                    </a:lnTo>
                    <a:lnTo>
                      <a:pt x="3519" y="196"/>
                    </a:lnTo>
                    <a:close/>
                    <a:moveTo>
                      <a:pt x="4933" y="195"/>
                    </a:moveTo>
                    <a:lnTo>
                      <a:pt x="4918" y="198"/>
                    </a:lnTo>
                    <a:lnTo>
                      <a:pt x="4902" y="202"/>
                    </a:lnTo>
                    <a:lnTo>
                      <a:pt x="4904" y="216"/>
                    </a:lnTo>
                    <a:lnTo>
                      <a:pt x="4911" y="225"/>
                    </a:lnTo>
                    <a:lnTo>
                      <a:pt x="4922" y="229"/>
                    </a:lnTo>
                    <a:lnTo>
                      <a:pt x="4935" y="227"/>
                    </a:lnTo>
                    <a:lnTo>
                      <a:pt x="4945" y="222"/>
                    </a:lnTo>
                    <a:lnTo>
                      <a:pt x="4953" y="213"/>
                    </a:lnTo>
                    <a:lnTo>
                      <a:pt x="4954" y="202"/>
                    </a:lnTo>
                    <a:lnTo>
                      <a:pt x="4945" y="196"/>
                    </a:lnTo>
                    <a:lnTo>
                      <a:pt x="4933" y="195"/>
                    </a:lnTo>
                    <a:close/>
                    <a:moveTo>
                      <a:pt x="5027" y="195"/>
                    </a:moveTo>
                    <a:lnTo>
                      <a:pt x="5009" y="196"/>
                    </a:lnTo>
                    <a:lnTo>
                      <a:pt x="4991" y="198"/>
                    </a:lnTo>
                    <a:lnTo>
                      <a:pt x="4971" y="198"/>
                    </a:lnTo>
                    <a:lnTo>
                      <a:pt x="4978" y="211"/>
                    </a:lnTo>
                    <a:lnTo>
                      <a:pt x="4991" y="218"/>
                    </a:lnTo>
                    <a:lnTo>
                      <a:pt x="5007" y="222"/>
                    </a:lnTo>
                    <a:lnTo>
                      <a:pt x="5023" y="222"/>
                    </a:lnTo>
                    <a:lnTo>
                      <a:pt x="5041" y="216"/>
                    </a:lnTo>
                    <a:lnTo>
                      <a:pt x="5055" y="211"/>
                    </a:lnTo>
                    <a:lnTo>
                      <a:pt x="5066" y="200"/>
                    </a:lnTo>
                    <a:lnTo>
                      <a:pt x="5046" y="195"/>
                    </a:lnTo>
                    <a:lnTo>
                      <a:pt x="5027" y="195"/>
                    </a:lnTo>
                    <a:close/>
                    <a:moveTo>
                      <a:pt x="5185" y="187"/>
                    </a:moveTo>
                    <a:lnTo>
                      <a:pt x="5165" y="196"/>
                    </a:lnTo>
                    <a:lnTo>
                      <a:pt x="5149" y="196"/>
                    </a:lnTo>
                    <a:lnTo>
                      <a:pt x="5133" y="195"/>
                    </a:lnTo>
                    <a:lnTo>
                      <a:pt x="5120" y="191"/>
                    </a:lnTo>
                    <a:lnTo>
                      <a:pt x="5108" y="187"/>
                    </a:lnTo>
                    <a:lnTo>
                      <a:pt x="5097" y="189"/>
                    </a:lnTo>
                    <a:lnTo>
                      <a:pt x="5084" y="198"/>
                    </a:lnTo>
                    <a:lnTo>
                      <a:pt x="5088" y="209"/>
                    </a:lnTo>
                    <a:lnTo>
                      <a:pt x="5097" y="218"/>
                    </a:lnTo>
                    <a:lnTo>
                      <a:pt x="5110" y="222"/>
                    </a:lnTo>
                    <a:lnTo>
                      <a:pt x="5126" y="224"/>
                    </a:lnTo>
                    <a:lnTo>
                      <a:pt x="5144" y="222"/>
                    </a:lnTo>
                    <a:lnTo>
                      <a:pt x="5160" y="216"/>
                    </a:lnTo>
                    <a:lnTo>
                      <a:pt x="5173" y="209"/>
                    </a:lnTo>
                    <a:lnTo>
                      <a:pt x="5182" y="198"/>
                    </a:lnTo>
                    <a:lnTo>
                      <a:pt x="5185" y="187"/>
                    </a:lnTo>
                    <a:close/>
                    <a:moveTo>
                      <a:pt x="3883" y="187"/>
                    </a:moveTo>
                    <a:lnTo>
                      <a:pt x="3849" y="195"/>
                    </a:lnTo>
                    <a:lnTo>
                      <a:pt x="3852" y="215"/>
                    </a:lnTo>
                    <a:lnTo>
                      <a:pt x="3885" y="209"/>
                    </a:lnTo>
                    <a:lnTo>
                      <a:pt x="3883" y="187"/>
                    </a:lnTo>
                    <a:close/>
                    <a:moveTo>
                      <a:pt x="4076" y="187"/>
                    </a:moveTo>
                    <a:lnTo>
                      <a:pt x="4053" y="187"/>
                    </a:lnTo>
                    <a:lnTo>
                      <a:pt x="4031" y="193"/>
                    </a:lnTo>
                    <a:lnTo>
                      <a:pt x="4015" y="206"/>
                    </a:lnTo>
                    <a:lnTo>
                      <a:pt x="4035" y="206"/>
                    </a:lnTo>
                    <a:lnTo>
                      <a:pt x="4058" y="207"/>
                    </a:lnTo>
                    <a:lnTo>
                      <a:pt x="4083" y="206"/>
                    </a:lnTo>
                    <a:lnTo>
                      <a:pt x="4107" y="204"/>
                    </a:lnTo>
                    <a:lnTo>
                      <a:pt x="4128" y="198"/>
                    </a:lnTo>
                    <a:lnTo>
                      <a:pt x="4143" y="191"/>
                    </a:lnTo>
                    <a:lnTo>
                      <a:pt x="4121" y="191"/>
                    </a:lnTo>
                    <a:lnTo>
                      <a:pt x="4100" y="189"/>
                    </a:lnTo>
                    <a:lnTo>
                      <a:pt x="4076" y="187"/>
                    </a:lnTo>
                    <a:close/>
                    <a:moveTo>
                      <a:pt x="499" y="184"/>
                    </a:moveTo>
                    <a:lnTo>
                      <a:pt x="418" y="184"/>
                    </a:lnTo>
                    <a:lnTo>
                      <a:pt x="337" y="191"/>
                    </a:lnTo>
                    <a:lnTo>
                      <a:pt x="389" y="198"/>
                    </a:lnTo>
                    <a:lnTo>
                      <a:pt x="436" y="204"/>
                    </a:lnTo>
                    <a:lnTo>
                      <a:pt x="478" y="206"/>
                    </a:lnTo>
                    <a:lnTo>
                      <a:pt x="516" y="207"/>
                    </a:lnTo>
                    <a:lnTo>
                      <a:pt x="554" y="209"/>
                    </a:lnTo>
                    <a:lnTo>
                      <a:pt x="593" y="211"/>
                    </a:lnTo>
                    <a:lnTo>
                      <a:pt x="635" y="218"/>
                    </a:lnTo>
                    <a:lnTo>
                      <a:pt x="631" y="222"/>
                    </a:lnTo>
                    <a:lnTo>
                      <a:pt x="629" y="224"/>
                    </a:lnTo>
                    <a:lnTo>
                      <a:pt x="629" y="225"/>
                    </a:lnTo>
                    <a:lnTo>
                      <a:pt x="631" y="225"/>
                    </a:lnTo>
                    <a:lnTo>
                      <a:pt x="633" y="225"/>
                    </a:lnTo>
                    <a:lnTo>
                      <a:pt x="633" y="225"/>
                    </a:lnTo>
                    <a:lnTo>
                      <a:pt x="635" y="222"/>
                    </a:lnTo>
                    <a:lnTo>
                      <a:pt x="635" y="218"/>
                    </a:lnTo>
                    <a:lnTo>
                      <a:pt x="642" y="211"/>
                    </a:lnTo>
                    <a:lnTo>
                      <a:pt x="653" y="209"/>
                    </a:lnTo>
                    <a:lnTo>
                      <a:pt x="665" y="209"/>
                    </a:lnTo>
                    <a:lnTo>
                      <a:pt x="682" y="209"/>
                    </a:lnTo>
                    <a:lnTo>
                      <a:pt x="696" y="211"/>
                    </a:lnTo>
                    <a:lnTo>
                      <a:pt x="710" y="211"/>
                    </a:lnTo>
                    <a:lnTo>
                      <a:pt x="721" y="207"/>
                    </a:lnTo>
                    <a:lnTo>
                      <a:pt x="730" y="200"/>
                    </a:lnTo>
                    <a:lnTo>
                      <a:pt x="734" y="187"/>
                    </a:lnTo>
                    <a:lnTo>
                      <a:pt x="658" y="189"/>
                    </a:lnTo>
                    <a:lnTo>
                      <a:pt x="581" y="187"/>
                    </a:lnTo>
                    <a:lnTo>
                      <a:pt x="499" y="184"/>
                    </a:lnTo>
                    <a:close/>
                    <a:moveTo>
                      <a:pt x="2770" y="184"/>
                    </a:moveTo>
                    <a:lnTo>
                      <a:pt x="2752" y="186"/>
                    </a:lnTo>
                    <a:lnTo>
                      <a:pt x="2756" y="207"/>
                    </a:lnTo>
                    <a:lnTo>
                      <a:pt x="2772" y="204"/>
                    </a:lnTo>
                    <a:lnTo>
                      <a:pt x="2770" y="184"/>
                    </a:lnTo>
                    <a:close/>
                    <a:moveTo>
                      <a:pt x="4276" y="182"/>
                    </a:moveTo>
                    <a:lnTo>
                      <a:pt x="4242" y="184"/>
                    </a:lnTo>
                    <a:lnTo>
                      <a:pt x="4202" y="189"/>
                    </a:lnTo>
                    <a:lnTo>
                      <a:pt x="4208" y="200"/>
                    </a:lnTo>
                    <a:lnTo>
                      <a:pt x="4215" y="206"/>
                    </a:lnTo>
                    <a:lnTo>
                      <a:pt x="4226" y="207"/>
                    </a:lnTo>
                    <a:lnTo>
                      <a:pt x="4238" y="206"/>
                    </a:lnTo>
                    <a:lnTo>
                      <a:pt x="4251" y="204"/>
                    </a:lnTo>
                    <a:lnTo>
                      <a:pt x="4264" y="202"/>
                    </a:lnTo>
                    <a:lnTo>
                      <a:pt x="4276" y="202"/>
                    </a:lnTo>
                    <a:lnTo>
                      <a:pt x="4285" y="206"/>
                    </a:lnTo>
                    <a:lnTo>
                      <a:pt x="4293" y="215"/>
                    </a:lnTo>
                    <a:lnTo>
                      <a:pt x="4276" y="224"/>
                    </a:lnTo>
                    <a:lnTo>
                      <a:pt x="4265" y="231"/>
                    </a:lnTo>
                    <a:lnTo>
                      <a:pt x="4256" y="236"/>
                    </a:lnTo>
                    <a:lnTo>
                      <a:pt x="4244" y="238"/>
                    </a:lnTo>
                    <a:lnTo>
                      <a:pt x="4226" y="238"/>
                    </a:lnTo>
                    <a:lnTo>
                      <a:pt x="4161" y="242"/>
                    </a:lnTo>
                    <a:lnTo>
                      <a:pt x="4096" y="242"/>
                    </a:lnTo>
                    <a:lnTo>
                      <a:pt x="4033" y="242"/>
                    </a:lnTo>
                    <a:lnTo>
                      <a:pt x="3970" y="243"/>
                    </a:lnTo>
                    <a:lnTo>
                      <a:pt x="3907" y="249"/>
                    </a:lnTo>
                    <a:lnTo>
                      <a:pt x="3845" y="261"/>
                    </a:lnTo>
                    <a:lnTo>
                      <a:pt x="3784" y="281"/>
                    </a:lnTo>
                    <a:lnTo>
                      <a:pt x="3925" y="283"/>
                    </a:lnTo>
                    <a:lnTo>
                      <a:pt x="4065" y="278"/>
                    </a:lnTo>
                    <a:lnTo>
                      <a:pt x="4206" y="269"/>
                    </a:lnTo>
                    <a:lnTo>
                      <a:pt x="4347" y="261"/>
                    </a:lnTo>
                    <a:lnTo>
                      <a:pt x="4487" y="260"/>
                    </a:lnTo>
                    <a:lnTo>
                      <a:pt x="4626" y="265"/>
                    </a:lnTo>
                    <a:lnTo>
                      <a:pt x="4623" y="269"/>
                    </a:lnTo>
                    <a:lnTo>
                      <a:pt x="4623" y="270"/>
                    </a:lnTo>
                    <a:lnTo>
                      <a:pt x="4623" y="272"/>
                    </a:lnTo>
                    <a:lnTo>
                      <a:pt x="4623" y="272"/>
                    </a:lnTo>
                    <a:lnTo>
                      <a:pt x="4624" y="272"/>
                    </a:lnTo>
                    <a:lnTo>
                      <a:pt x="4626" y="272"/>
                    </a:lnTo>
                    <a:lnTo>
                      <a:pt x="4626" y="269"/>
                    </a:lnTo>
                    <a:lnTo>
                      <a:pt x="4626" y="265"/>
                    </a:lnTo>
                    <a:lnTo>
                      <a:pt x="4660" y="252"/>
                    </a:lnTo>
                    <a:lnTo>
                      <a:pt x="4695" y="247"/>
                    </a:lnTo>
                    <a:lnTo>
                      <a:pt x="4729" y="245"/>
                    </a:lnTo>
                    <a:lnTo>
                      <a:pt x="4761" y="245"/>
                    </a:lnTo>
                    <a:lnTo>
                      <a:pt x="4792" y="243"/>
                    </a:lnTo>
                    <a:lnTo>
                      <a:pt x="4819" y="238"/>
                    </a:lnTo>
                    <a:lnTo>
                      <a:pt x="4846" y="227"/>
                    </a:lnTo>
                    <a:lnTo>
                      <a:pt x="4870" y="207"/>
                    </a:lnTo>
                    <a:lnTo>
                      <a:pt x="4837" y="207"/>
                    </a:lnTo>
                    <a:lnTo>
                      <a:pt x="4799" y="207"/>
                    </a:lnTo>
                    <a:lnTo>
                      <a:pt x="4756" y="211"/>
                    </a:lnTo>
                    <a:lnTo>
                      <a:pt x="4707" y="215"/>
                    </a:lnTo>
                    <a:lnTo>
                      <a:pt x="4655" y="218"/>
                    </a:lnTo>
                    <a:lnTo>
                      <a:pt x="4603" y="224"/>
                    </a:lnTo>
                    <a:lnTo>
                      <a:pt x="4550" y="227"/>
                    </a:lnTo>
                    <a:lnTo>
                      <a:pt x="4498" y="229"/>
                    </a:lnTo>
                    <a:lnTo>
                      <a:pt x="4449" y="231"/>
                    </a:lnTo>
                    <a:lnTo>
                      <a:pt x="4403" y="231"/>
                    </a:lnTo>
                    <a:lnTo>
                      <a:pt x="4361" y="227"/>
                    </a:lnTo>
                    <a:lnTo>
                      <a:pt x="4327" y="222"/>
                    </a:lnTo>
                    <a:lnTo>
                      <a:pt x="4300" y="213"/>
                    </a:lnTo>
                    <a:lnTo>
                      <a:pt x="4314" y="207"/>
                    </a:lnTo>
                    <a:lnTo>
                      <a:pt x="4325" y="198"/>
                    </a:lnTo>
                    <a:lnTo>
                      <a:pt x="4332" y="186"/>
                    </a:lnTo>
                    <a:lnTo>
                      <a:pt x="4305" y="182"/>
                    </a:lnTo>
                    <a:lnTo>
                      <a:pt x="4276" y="182"/>
                    </a:lnTo>
                    <a:close/>
                    <a:moveTo>
                      <a:pt x="1010" y="178"/>
                    </a:moveTo>
                    <a:lnTo>
                      <a:pt x="972" y="178"/>
                    </a:lnTo>
                    <a:lnTo>
                      <a:pt x="934" y="184"/>
                    </a:lnTo>
                    <a:lnTo>
                      <a:pt x="900" y="198"/>
                    </a:lnTo>
                    <a:lnTo>
                      <a:pt x="925" y="198"/>
                    </a:lnTo>
                    <a:lnTo>
                      <a:pt x="956" y="200"/>
                    </a:lnTo>
                    <a:lnTo>
                      <a:pt x="990" y="206"/>
                    </a:lnTo>
                    <a:lnTo>
                      <a:pt x="1028" y="209"/>
                    </a:lnTo>
                    <a:lnTo>
                      <a:pt x="1066" y="209"/>
                    </a:lnTo>
                    <a:lnTo>
                      <a:pt x="1104" y="206"/>
                    </a:lnTo>
                    <a:lnTo>
                      <a:pt x="1140" y="193"/>
                    </a:lnTo>
                    <a:lnTo>
                      <a:pt x="1095" y="187"/>
                    </a:lnTo>
                    <a:lnTo>
                      <a:pt x="1051" y="182"/>
                    </a:lnTo>
                    <a:lnTo>
                      <a:pt x="1010" y="178"/>
                    </a:lnTo>
                    <a:close/>
                    <a:moveTo>
                      <a:pt x="1948" y="173"/>
                    </a:moveTo>
                    <a:lnTo>
                      <a:pt x="1941" y="177"/>
                    </a:lnTo>
                    <a:lnTo>
                      <a:pt x="1932" y="177"/>
                    </a:lnTo>
                    <a:lnTo>
                      <a:pt x="1923" y="178"/>
                    </a:lnTo>
                    <a:lnTo>
                      <a:pt x="1914" y="180"/>
                    </a:lnTo>
                    <a:lnTo>
                      <a:pt x="1908" y="184"/>
                    </a:lnTo>
                    <a:lnTo>
                      <a:pt x="1908" y="193"/>
                    </a:lnTo>
                    <a:lnTo>
                      <a:pt x="1917" y="198"/>
                    </a:lnTo>
                    <a:lnTo>
                      <a:pt x="1928" y="198"/>
                    </a:lnTo>
                    <a:lnTo>
                      <a:pt x="1939" y="195"/>
                    </a:lnTo>
                    <a:lnTo>
                      <a:pt x="1946" y="187"/>
                    </a:lnTo>
                    <a:lnTo>
                      <a:pt x="1948" y="173"/>
                    </a:lnTo>
                    <a:close/>
                    <a:moveTo>
                      <a:pt x="1872" y="173"/>
                    </a:moveTo>
                    <a:lnTo>
                      <a:pt x="1865" y="173"/>
                    </a:lnTo>
                    <a:lnTo>
                      <a:pt x="1854" y="173"/>
                    </a:lnTo>
                    <a:lnTo>
                      <a:pt x="1836" y="175"/>
                    </a:lnTo>
                    <a:lnTo>
                      <a:pt x="1840" y="187"/>
                    </a:lnTo>
                    <a:lnTo>
                      <a:pt x="1845" y="195"/>
                    </a:lnTo>
                    <a:lnTo>
                      <a:pt x="1854" y="198"/>
                    </a:lnTo>
                    <a:lnTo>
                      <a:pt x="1861" y="204"/>
                    </a:lnTo>
                    <a:lnTo>
                      <a:pt x="1867" y="211"/>
                    </a:lnTo>
                    <a:lnTo>
                      <a:pt x="1867" y="204"/>
                    </a:lnTo>
                    <a:lnTo>
                      <a:pt x="1872" y="198"/>
                    </a:lnTo>
                    <a:lnTo>
                      <a:pt x="1879" y="196"/>
                    </a:lnTo>
                    <a:lnTo>
                      <a:pt x="1886" y="196"/>
                    </a:lnTo>
                    <a:lnTo>
                      <a:pt x="1894" y="195"/>
                    </a:lnTo>
                    <a:lnTo>
                      <a:pt x="1899" y="191"/>
                    </a:lnTo>
                    <a:lnTo>
                      <a:pt x="1901" y="184"/>
                    </a:lnTo>
                    <a:lnTo>
                      <a:pt x="1897" y="173"/>
                    </a:lnTo>
                    <a:lnTo>
                      <a:pt x="1881" y="173"/>
                    </a:lnTo>
                    <a:lnTo>
                      <a:pt x="1872" y="173"/>
                    </a:lnTo>
                    <a:close/>
                    <a:moveTo>
                      <a:pt x="1712" y="166"/>
                    </a:moveTo>
                    <a:lnTo>
                      <a:pt x="1708" y="168"/>
                    </a:lnTo>
                    <a:lnTo>
                      <a:pt x="1706" y="169"/>
                    </a:lnTo>
                    <a:lnTo>
                      <a:pt x="1706" y="173"/>
                    </a:lnTo>
                    <a:lnTo>
                      <a:pt x="1706" y="175"/>
                    </a:lnTo>
                    <a:lnTo>
                      <a:pt x="1641" y="175"/>
                    </a:lnTo>
                    <a:lnTo>
                      <a:pt x="1578" y="180"/>
                    </a:lnTo>
                    <a:lnTo>
                      <a:pt x="1515" y="186"/>
                    </a:lnTo>
                    <a:lnTo>
                      <a:pt x="1513" y="184"/>
                    </a:lnTo>
                    <a:lnTo>
                      <a:pt x="1511" y="182"/>
                    </a:lnTo>
                    <a:lnTo>
                      <a:pt x="1510" y="182"/>
                    </a:lnTo>
                    <a:lnTo>
                      <a:pt x="1457" y="182"/>
                    </a:lnTo>
                    <a:lnTo>
                      <a:pt x="1403" y="184"/>
                    </a:lnTo>
                    <a:lnTo>
                      <a:pt x="1349" y="184"/>
                    </a:lnTo>
                    <a:lnTo>
                      <a:pt x="1295" y="193"/>
                    </a:lnTo>
                    <a:lnTo>
                      <a:pt x="1259" y="193"/>
                    </a:lnTo>
                    <a:lnTo>
                      <a:pt x="1225" y="193"/>
                    </a:lnTo>
                    <a:lnTo>
                      <a:pt x="1190" y="191"/>
                    </a:lnTo>
                    <a:lnTo>
                      <a:pt x="1190" y="189"/>
                    </a:lnTo>
                    <a:lnTo>
                      <a:pt x="1187" y="189"/>
                    </a:lnTo>
                    <a:lnTo>
                      <a:pt x="1183" y="187"/>
                    </a:lnTo>
                    <a:lnTo>
                      <a:pt x="1178" y="187"/>
                    </a:lnTo>
                    <a:lnTo>
                      <a:pt x="1172" y="187"/>
                    </a:lnTo>
                    <a:lnTo>
                      <a:pt x="1167" y="189"/>
                    </a:lnTo>
                    <a:lnTo>
                      <a:pt x="1161" y="191"/>
                    </a:lnTo>
                    <a:lnTo>
                      <a:pt x="1149" y="193"/>
                    </a:lnTo>
                    <a:lnTo>
                      <a:pt x="1152" y="196"/>
                    </a:lnTo>
                    <a:lnTo>
                      <a:pt x="1158" y="198"/>
                    </a:lnTo>
                    <a:lnTo>
                      <a:pt x="1158" y="202"/>
                    </a:lnTo>
                    <a:lnTo>
                      <a:pt x="1160" y="204"/>
                    </a:lnTo>
                    <a:lnTo>
                      <a:pt x="1160" y="207"/>
                    </a:lnTo>
                    <a:lnTo>
                      <a:pt x="1161" y="207"/>
                    </a:lnTo>
                    <a:lnTo>
                      <a:pt x="1181" y="215"/>
                    </a:lnTo>
                    <a:lnTo>
                      <a:pt x="1201" y="215"/>
                    </a:lnTo>
                    <a:lnTo>
                      <a:pt x="1228" y="218"/>
                    </a:lnTo>
                    <a:lnTo>
                      <a:pt x="1257" y="220"/>
                    </a:lnTo>
                    <a:lnTo>
                      <a:pt x="1286" y="216"/>
                    </a:lnTo>
                    <a:lnTo>
                      <a:pt x="1311" y="211"/>
                    </a:lnTo>
                    <a:lnTo>
                      <a:pt x="1360" y="209"/>
                    </a:lnTo>
                    <a:lnTo>
                      <a:pt x="1362" y="211"/>
                    </a:lnTo>
                    <a:lnTo>
                      <a:pt x="1363" y="213"/>
                    </a:lnTo>
                    <a:lnTo>
                      <a:pt x="1367" y="215"/>
                    </a:lnTo>
                    <a:lnTo>
                      <a:pt x="1369" y="215"/>
                    </a:lnTo>
                    <a:lnTo>
                      <a:pt x="1372" y="213"/>
                    </a:lnTo>
                    <a:lnTo>
                      <a:pt x="1374" y="209"/>
                    </a:lnTo>
                    <a:lnTo>
                      <a:pt x="1418" y="207"/>
                    </a:lnTo>
                    <a:lnTo>
                      <a:pt x="1419" y="207"/>
                    </a:lnTo>
                    <a:lnTo>
                      <a:pt x="1421" y="206"/>
                    </a:lnTo>
                    <a:lnTo>
                      <a:pt x="1502" y="211"/>
                    </a:lnTo>
                    <a:lnTo>
                      <a:pt x="1580" y="209"/>
                    </a:lnTo>
                    <a:lnTo>
                      <a:pt x="1654" y="202"/>
                    </a:lnTo>
                    <a:lnTo>
                      <a:pt x="1677" y="204"/>
                    </a:lnTo>
                    <a:lnTo>
                      <a:pt x="1701" y="202"/>
                    </a:lnTo>
                    <a:lnTo>
                      <a:pt x="1722" y="196"/>
                    </a:lnTo>
                    <a:lnTo>
                      <a:pt x="1744" y="186"/>
                    </a:lnTo>
                    <a:lnTo>
                      <a:pt x="1746" y="182"/>
                    </a:lnTo>
                    <a:lnTo>
                      <a:pt x="1760" y="178"/>
                    </a:lnTo>
                    <a:lnTo>
                      <a:pt x="1748" y="178"/>
                    </a:lnTo>
                    <a:lnTo>
                      <a:pt x="1746" y="175"/>
                    </a:lnTo>
                    <a:lnTo>
                      <a:pt x="1744" y="173"/>
                    </a:lnTo>
                    <a:lnTo>
                      <a:pt x="1728" y="168"/>
                    </a:lnTo>
                    <a:lnTo>
                      <a:pt x="1712" y="166"/>
                    </a:lnTo>
                    <a:close/>
                    <a:moveTo>
                      <a:pt x="1780" y="164"/>
                    </a:moveTo>
                    <a:lnTo>
                      <a:pt x="1775" y="166"/>
                    </a:lnTo>
                    <a:lnTo>
                      <a:pt x="1767" y="177"/>
                    </a:lnTo>
                    <a:lnTo>
                      <a:pt x="1780" y="178"/>
                    </a:lnTo>
                    <a:lnTo>
                      <a:pt x="1787" y="182"/>
                    </a:lnTo>
                    <a:lnTo>
                      <a:pt x="1791" y="189"/>
                    </a:lnTo>
                    <a:lnTo>
                      <a:pt x="1793" y="198"/>
                    </a:lnTo>
                    <a:lnTo>
                      <a:pt x="1793" y="207"/>
                    </a:lnTo>
                    <a:lnTo>
                      <a:pt x="1794" y="216"/>
                    </a:lnTo>
                    <a:lnTo>
                      <a:pt x="1800" y="224"/>
                    </a:lnTo>
                    <a:lnTo>
                      <a:pt x="1796" y="224"/>
                    </a:lnTo>
                    <a:lnTo>
                      <a:pt x="1794" y="225"/>
                    </a:lnTo>
                    <a:lnTo>
                      <a:pt x="1793" y="229"/>
                    </a:lnTo>
                    <a:lnTo>
                      <a:pt x="1793" y="233"/>
                    </a:lnTo>
                    <a:lnTo>
                      <a:pt x="1793" y="236"/>
                    </a:lnTo>
                    <a:lnTo>
                      <a:pt x="1789" y="238"/>
                    </a:lnTo>
                    <a:lnTo>
                      <a:pt x="1789" y="242"/>
                    </a:lnTo>
                    <a:lnTo>
                      <a:pt x="1789" y="243"/>
                    </a:lnTo>
                    <a:lnTo>
                      <a:pt x="1789" y="243"/>
                    </a:lnTo>
                    <a:lnTo>
                      <a:pt x="1791" y="243"/>
                    </a:lnTo>
                    <a:lnTo>
                      <a:pt x="1793" y="242"/>
                    </a:lnTo>
                    <a:lnTo>
                      <a:pt x="1793" y="240"/>
                    </a:lnTo>
                    <a:lnTo>
                      <a:pt x="1793" y="236"/>
                    </a:lnTo>
                    <a:lnTo>
                      <a:pt x="1796" y="234"/>
                    </a:lnTo>
                    <a:lnTo>
                      <a:pt x="1798" y="234"/>
                    </a:lnTo>
                    <a:lnTo>
                      <a:pt x="1800" y="231"/>
                    </a:lnTo>
                    <a:lnTo>
                      <a:pt x="1800" y="227"/>
                    </a:lnTo>
                    <a:lnTo>
                      <a:pt x="1800" y="224"/>
                    </a:lnTo>
                    <a:lnTo>
                      <a:pt x="1811" y="222"/>
                    </a:lnTo>
                    <a:lnTo>
                      <a:pt x="1818" y="215"/>
                    </a:lnTo>
                    <a:lnTo>
                      <a:pt x="1822" y="206"/>
                    </a:lnTo>
                    <a:lnTo>
                      <a:pt x="1823" y="196"/>
                    </a:lnTo>
                    <a:lnTo>
                      <a:pt x="1825" y="186"/>
                    </a:lnTo>
                    <a:lnTo>
                      <a:pt x="1829" y="177"/>
                    </a:lnTo>
                    <a:lnTo>
                      <a:pt x="1816" y="182"/>
                    </a:lnTo>
                    <a:lnTo>
                      <a:pt x="1805" y="180"/>
                    </a:lnTo>
                    <a:lnTo>
                      <a:pt x="1796" y="175"/>
                    </a:lnTo>
                    <a:lnTo>
                      <a:pt x="1787" y="168"/>
                    </a:lnTo>
                    <a:lnTo>
                      <a:pt x="1780" y="164"/>
                    </a:lnTo>
                    <a:close/>
                    <a:moveTo>
                      <a:pt x="2388" y="160"/>
                    </a:moveTo>
                    <a:lnTo>
                      <a:pt x="2370" y="166"/>
                    </a:lnTo>
                    <a:lnTo>
                      <a:pt x="2373" y="178"/>
                    </a:lnTo>
                    <a:lnTo>
                      <a:pt x="2382" y="187"/>
                    </a:lnTo>
                    <a:lnTo>
                      <a:pt x="2395" y="191"/>
                    </a:lnTo>
                    <a:lnTo>
                      <a:pt x="2408" y="191"/>
                    </a:lnTo>
                    <a:lnTo>
                      <a:pt x="2419" y="186"/>
                    </a:lnTo>
                    <a:lnTo>
                      <a:pt x="2428" y="177"/>
                    </a:lnTo>
                    <a:lnTo>
                      <a:pt x="2431" y="164"/>
                    </a:lnTo>
                    <a:lnTo>
                      <a:pt x="2417" y="164"/>
                    </a:lnTo>
                    <a:lnTo>
                      <a:pt x="2402" y="160"/>
                    </a:lnTo>
                    <a:lnTo>
                      <a:pt x="2388" y="160"/>
                    </a:lnTo>
                    <a:close/>
                    <a:moveTo>
                      <a:pt x="4734" y="160"/>
                    </a:moveTo>
                    <a:lnTo>
                      <a:pt x="4720" y="162"/>
                    </a:lnTo>
                    <a:lnTo>
                      <a:pt x="4711" y="168"/>
                    </a:lnTo>
                    <a:lnTo>
                      <a:pt x="4704" y="175"/>
                    </a:lnTo>
                    <a:lnTo>
                      <a:pt x="4702" y="187"/>
                    </a:lnTo>
                    <a:lnTo>
                      <a:pt x="4711" y="186"/>
                    </a:lnTo>
                    <a:lnTo>
                      <a:pt x="4720" y="184"/>
                    </a:lnTo>
                    <a:lnTo>
                      <a:pt x="4729" y="182"/>
                    </a:lnTo>
                    <a:lnTo>
                      <a:pt x="4734" y="178"/>
                    </a:lnTo>
                    <a:lnTo>
                      <a:pt x="4736" y="171"/>
                    </a:lnTo>
                    <a:lnTo>
                      <a:pt x="4734" y="160"/>
                    </a:lnTo>
                    <a:close/>
                    <a:moveTo>
                      <a:pt x="4803" y="157"/>
                    </a:moveTo>
                    <a:lnTo>
                      <a:pt x="4792" y="160"/>
                    </a:lnTo>
                    <a:lnTo>
                      <a:pt x="4781" y="162"/>
                    </a:lnTo>
                    <a:lnTo>
                      <a:pt x="4774" y="166"/>
                    </a:lnTo>
                    <a:lnTo>
                      <a:pt x="4770" y="175"/>
                    </a:lnTo>
                    <a:lnTo>
                      <a:pt x="4774" y="177"/>
                    </a:lnTo>
                    <a:lnTo>
                      <a:pt x="4781" y="180"/>
                    </a:lnTo>
                    <a:lnTo>
                      <a:pt x="4790" y="180"/>
                    </a:lnTo>
                    <a:lnTo>
                      <a:pt x="4798" y="180"/>
                    </a:lnTo>
                    <a:lnTo>
                      <a:pt x="4803" y="177"/>
                    </a:lnTo>
                    <a:lnTo>
                      <a:pt x="4805" y="169"/>
                    </a:lnTo>
                    <a:lnTo>
                      <a:pt x="4803" y="157"/>
                    </a:lnTo>
                    <a:close/>
                    <a:moveTo>
                      <a:pt x="213" y="157"/>
                    </a:moveTo>
                    <a:lnTo>
                      <a:pt x="207" y="157"/>
                    </a:lnTo>
                    <a:lnTo>
                      <a:pt x="204" y="159"/>
                    </a:lnTo>
                    <a:lnTo>
                      <a:pt x="200" y="162"/>
                    </a:lnTo>
                    <a:lnTo>
                      <a:pt x="195" y="162"/>
                    </a:lnTo>
                    <a:lnTo>
                      <a:pt x="186" y="157"/>
                    </a:lnTo>
                    <a:lnTo>
                      <a:pt x="187" y="164"/>
                    </a:lnTo>
                    <a:lnTo>
                      <a:pt x="187" y="169"/>
                    </a:lnTo>
                    <a:lnTo>
                      <a:pt x="186" y="173"/>
                    </a:lnTo>
                    <a:lnTo>
                      <a:pt x="184" y="175"/>
                    </a:lnTo>
                    <a:lnTo>
                      <a:pt x="180" y="178"/>
                    </a:lnTo>
                    <a:lnTo>
                      <a:pt x="177" y="180"/>
                    </a:lnTo>
                    <a:lnTo>
                      <a:pt x="173" y="180"/>
                    </a:lnTo>
                    <a:lnTo>
                      <a:pt x="168" y="182"/>
                    </a:lnTo>
                    <a:lnTo>
                      <a:pt x="164" y="184"/>
                    </a:lnTo>
                    <a:lnTo>
                      <a:pt x="162" y="178"/>
                    </a:lnTo>
                    <a:lnTo>
                      <a:pt x="159" y="178"/>
                    </a:lnTo>
                    <a:lnTo>
                      <a:pt x="159" y="178"/>
                    </a:lnTo>
                    <a:lnTo>
                      <a:pt x="157" y="178"/>
                    </a:lnTo>
                    <a:lnTo>
                      <a:pt x="157" y="180"/>
                    </a:lnTo>
                    <a:lnTo>
                      <a:pt x="159" y="182"/>
                    </a:lnTo>
                    <a:lnTo>
                      <a:pt x="160" y="184"/>
                    </a:lnTo>
                    <a:lnTo>
                      <a:pt x="164" y="184"/>
                    </a:lnTo>
                    <a:lnTo>
                      <a:pt x="177" y="193"/>
                    </a:lnTo>
                    <a:lnTo>
                      <a:pt x="191" y="195"/>
                    </a:lnTo>
                    <a:lnTo>
                      <a:pt x="204" y="189"/>
                    </a:lnTo>
                    <a:lnTo>
                      <a:pt x="214" y="178"/>
                    </a:lnTo>
                    <a:lnTo>
                      <a:pt x="222" y="160"/>
                    </a:lnTo>
                    <a:lnTo>
                      <a:pt x="213" y="157"/>
                    </a:lnTo>
                    <a:close/>
                    <a:moveTo>
                      <a:pt x="2758" y="153"/>
                    </a:moveTo>
                    <a:lnTo>
                      <a:pt x="2747" y="157"/>
                    </a:lnTo>
                    <a:lnTo>
                      <a:pt x="2736" y="159"/>
                    </a:lnTo>
                    <a:lnTo>
                      <a:pt x="2729" y="162"/>
                    </a:lnTo>
                    <a:lnTo>
                      <a:pt x="2725" y="171"/>
                    </a:lnTo>
                    <a:lnTo>
                      <a:pt x="2732" y="175"/>
                    </a:lnTo>
                    <a:lnTo>
                      <a:pt x="2741" y="177"/>
                    </a:lnTo>
                    <a:lnTo>
                      <a:pt x="2750" y="173"/>
                    </a:lnTo>
                    <a:lnTo>
                      <a:pt x="2756" y="166"/>
                    </a:lnTo>
                    <a:lnTo>
                      <a:pt x="2758" y="153"/>
                    </a:lnTo>
                    <a:close/>
                    <a:moveTo>
                      <a:pt x="2483" y="153"/>
                    </a:moveTo>
                    <a:lnTo>
                      <a:pt x="2473" y="157"/>
                    </a:lnTo>
                    <a:lnTo>
                      <a:pt x="2471" y="168"/>
                    </a:lnTo>
                    <a:lnTo>
                      <a:pt x="2476" y="173"/>
                    </a:lnTo>
                    <a:lnTo>
                      <a:pt x="2483" y="177"/>
                    </a:lnTo>
                    <a:lnTo>
                      <a:pt x="2492" y="177"/>
                    </a:lnTo>
                    <a:lnTo>
                      <a:pt x="2502" y="173"/>
                    </a:lnTo>
                    <a:lnTo>
                      <a:pt x="2507" y="168"/>
                    </a:lnTo>
                    <a:lnTo>
                      <a:pt x="2507" y="160"/>
                    </a:lnTo>
                    <a:lnTo>
                      <a:pt x="2500" y="159"/>
                    </a:lnTo>
                    <a:lnTo>
                      <a:pt x="2492" y="155"/>
                    </a:lnTo>
                    <a:lnTo>
                      <a:pt x="2483" y="153"/>
                    </a:lnTo>
                    <a:close/>
                    <a:moveTo>
                      <a:pt x="2325" y="153"/>
                    </a:moveTo>
                    <a:lnTo>
                      <a:pt x="2318" y="157"/>
                    </a:lnTo>
                    <a:lnTo>
                      <a:pt x="2307" y="157"/>
                    </a:lnTo>
                    <a:lnTo>
                      <a:pt x="2294" y="159"/>
                    </a:lnTo>
                    <a:lnTo>
                      <a:pt x="2285" y="160"/>
                    </a:lnTo>
                    <a:lnTo>
                      <a:pt x="2278" y="164"/>
                    </a:lnTo>
                    <a:lnTo>
                      <a:pt x="2276" y="173"/>
                    </a:lnTo>
                    <a:lnTo>
                      <a:pt x="2253" y="166"/>
                    </a:lnTo>
                    <a:lnTo>
                      <a:pt x="2224" y="160"/>
                    </a:lnTo>
                    <a:lnTo>
                      <a:pt x="2191" y="159"/>
                    </a:lnTo>
                    <a:lnTo>
                      <a:pt x="2157" y="160"/>
                    </a:lnTo>
                    <a:lnTo>
                      <a:pt x="2126" y="166"/>
                    </a:lnTo>
                    <a:lnTo>
                      <a:pt x="2099" y="171"/>
                    </a:lnTo>
                    <a:lnTo>
                      <a:pt x="2079" y="180"/>
                    </a:lnTo>
                    <a:lnTo>
                      <a:pt x="2085" y="184"/>
                    </a:lnTo>
                    <a:lnTo>
                      <a:pt x="2097" y="184"/>
                    </a:lnTo>
                    <a:lnTo>
                      <a:pt x="2112" y="184"/>
                    </a:lnTo>
                    <a:lnTo>
                      <a:pt x="2128" y="184"/>
                    </a:lnTo>
                    <a:lnTo>
                      <a:pt x="2144" y="184"/>
                    </a:lnTo>
                    <a:lnTo>
                      <a:pt x="2162" y="184"/>
                    </a:lnTo>
                    <a:lnTo>
                      <a:pt x="2177" y="186"/>
                    </a:lnTo>
                    <a:lnTo>
                      <a:pt x="2188" y="191"/>
                    </a:lnTo>
                    <a:lnTo>
                      <a:pt x="2195" y="198"/>
                    </a:lnTo>
                    <a:lnTo>
                      <a:pt x="2195" y="211"/>
                    </a:lnTo>
                    <a:lnTo>
                      <a:pt x="2208" y="195"/>
                    </a:lnTo>
                    <a:lnTo>
                      <a:pt x="2220" y="187"/>
                    </a:lnTo>
                    <a:lnTo>
                      <a:pt x="2233" y="186"/>
                    </a:lnTo>
                    <a:lnTo>
                      <a:pt x="2245" y="189"/>
                    </a:lnTo>
                    <a:lnTo>
                      <a:pt x="2262" y="191"/>
                    </a:lnTo>
                    <a:lnTo>
                      <a:pt x="2280" y="195"/>
                    </a:lnTo>
                    <a:lnTo>
                      <a:pt x="2276" y="173"/>
                    </a:lnTo>
                    <a:lnTo>
                      <a:pt x="2280" y="173"/>
                    </a:lnTo>
                    <a:lnTo>
                      <a:pt x="2281" y="175"/>
                    </a:lnTo>
                    <a:lnTo>
                      <a:pt x="2283" y="178"/>
                    </a:lnTo>
                    <a:lnTo>
                      <a:pt x="2285" y="182"/>
                    </a:lnTo>
                    <a:lnTo>
                      <a:pt x="2285" y="186"/>
                    </a:lnTo>
                    <a:lnTo>
                      <a:pt x="2287" y="189"/>
                    </a:lnTo>
                    <a:lnTo>
                      <a:pt x="2287" y="193"/>
                    </a:lnTo>
                    <a:lnTo>
                      <a:pt x="2301" y="191"/>
                    </a:lnTo>
                    <a:lnTo>
                      <a:pt x="2314" y="186"/>
                    </a:lnTo>
                    <a:lnTo>
                      <a:pt x="2323" y="180"/>
                    </a:lnTo>
                    <a:lnTo>
                      <a:pt x="2327" y="169"/>
                    </a:lnTo>
                    <a:lnTo>
                      <a:pt x="2325" y="153"/>
                    </a:lnTo>
                    <a:close/>
                    <a:moveTo>
                      <a:pt x="2662" y="151"/>
                    </a:moveTo>
                    <a:lnTo>
                      <a:pt x="2662" y="155"/>
                    </a:lnTo>
                    <a:lnTo>
                      <a:pt x="2660" y="159"/>
                    </a:lnTo>
                    <a:lnTo>
                      <a:pt x="2658" y="162"/>
                    </a:lnTo>
                    <a:lnTo>
                      <a:pt x="2655" y="164"/>
                    </a:lnTo>
                    <a:lnTo>
                      <a:pt x="2653" y="166"/>
                    </a:lnTo>
                    <a:lnTo>
                      <a:pt x="2649" y="168"/>
                    </a:lnTo>
                    <a:lnTo>
                      <a:pt x="2648" y="171"/>
                    </a:lnTo>
                    <a:lnTo>
                      <a:pt x="2648" y="175"/>
                    </a:lnTo>
                    <a:lnTo>
                      <a:pt x="2651" y="175"/>
                    </a:lnTo>
                    <a:lnTo>
                      <a:pt x="2655" y="177"/>
                    </a:lnTo>
                    <a:lnTo>
                      <a:pt x="2658" y="178"/>
                    </a:lnTo>
                    <a:lnTo>
                      <a:pt x="2662" y="180"/>
                    </a:lnTo>
                    <a:lnTo>
                      <a:pt x="2666" y="182"/>
                    </a:lnTo>
                    <a:lnTo>
                      <a:pt x="2669" y="182"/>
                    </a:lnTo>
                    <a:lnTo>
                      <a:pt x="2675" y="180"/>
                    </a:lnTo>
                    <a:lnTo>
                      <a:pt x="2673" y="171"/>
                    </a:lnTo>
                    <a:lnTo>
                      <a:pt x="2671" y="162"/>
                    </a:lnTo>
                    <a:lnTo>
                      <a:pt x="2667" y="153"/>
                    </a:lnTo>
                    <a:lnTo>
                      <a:pt x="2662" y="151"/>
                    </a:lnTo>
                    <a:close/>
                    <a:moveTo>
                      <a:pt x="4587" y="150"/>
                    </a:moveTo>
                    <a:lnTo>
                      <a:pt x="4559" y="153"/>
                    </a:lnTo>
                    <a:lnTo>
                      <a:pt x="4536" y="159"/>
                    </a:lnTo>
                    <a:lnTo>
                      <a:pt x="4514" y="164"/>
                    </a:lnTo>
                    <a:lnTo>
                      <a:pt x="4495" y="169"/>
                    </a:lnTo>
                    <a:lnTo>
                      <a:pt x="4473" y="173"/>
                    </a:lnTo>
                    <a:lnTo>
                      <a:pt x="4451" y="173"/>
                    </a:lnTo>
                    <a:lnTo>
                      <a:pt x="4462" y="189"/>
                    </a:lnTo>
                    <a:lnTo>
                      <a:pt x="4476" y="198"/>
                    </a:lnTo>
                    <a:lnTo>
                      <a:pt x="4493" y="204"/>
                    </a:lnTo>
                    <a:lnTo>
                      <a:pt x="4511" y="204"/>
                    </a:lnTo>
                    <a:lnTo>
                      <a:pt x="4529" y="202"/>
                    </a:lnTo>
                    <a:lnTo>
                      <a:pt x="4547" y="198"/>
                    </a:lnTo>
                    <a:lnTo>
                      <a:pt x="4567" y="195"/>
                    </a:lnTo>
                    <a:lnTo>
                      <a:pt x="4585" y="195"/>
                    </a:lnTo>
                    <a:lnTo>
                      <a:pt x="4601" y="196"/>
                    </a:lnTo>
                    <a:lnTo>
                      <a:pt x="4603" y="186"/>
                    </a:lnTo>
                    <a:lnTo>
                      <a:pt x="4606" y="177"/>
                    </a:lnTo>
                    <a:lnTo>
                      <a:pt x="4614" y="169"/>
                    </a:lnTo>
                    <a:lnTo>
                      <a:pt x="4619" y="162"/>
                    </a:lnTo>
                    <a:lnTo>
                      <a:pt x="4621" y="151"/>
                    </a:lnTo>
                    <a:lnTo>
                      <a:pt x="4587" y="150"/>
                    </a:lnTo>
                    <a:close/>
                    <a:moveTo>
                      <a:pt x="2572" y="148"/>
                    </a:moveTo>
                    <a:lnTo>
                      <a:pt x="2556" y="151"/>
                    </a:lnTo>
                    <a:lnTo>
                      <a:pt x="2541" y="159"/>
                    </a:lnTo>
                    <a:lnTo>
                      <a:pt x="2532" y="171"/>
                    </a:lnTo>
                    <a:lnTo>
                      <a:pt x="2529" y="187"/>
                    </a:lnTo>
                    <a:lnTo>
                      <a:pt x="2545" y="187"/>
                    </a:lnTo>
                    <a:lnTo>
                      <a:pt x="2563" y="180"/>
                    </a:lnTo>
                    <a:lnTo>
                      <a:pt x="2581" y="171"/>
                    </a:lnTo>
                    <a:lnTo>
                      <a:pt x="2601" y="168"/>
                    </a:lnTo>
                    <a:lnTo>
                      <a:pt x="2621" y="169"/>
                    </a:lnTo>
                    <a:lnTo>
                      <a:pt x="2622" y="180"/>
                    </a:lnTo>
                    <a:lnTo>
                      <a:pt x="2619" y="184"/>
                    </a:lnTo>
                    <a:lnTo>
                      <a:pt x="2619" y="186"/>
                    </a:lnTo>
                    <a:lnTo>
                      <a:pt x="2619" y="187"/>
                    </a:lnTo>
                    <a:lnTo>
                      <a:pt x="2619" y="187"/>
                    </a:lnTo>
                    <a:lnTo>
                      <a:pt x="2621" y="187"/>
                    </a:lnTo>
                    <a:lnTo>
                      <a:pt x="2622" y="186"/>
                    </a:lnTo>
                    <a:lnTo>
                      <a:pt x="2622" y="184"/>
                    </a:lnTo>
                    <a:lnTo>
                      <a:pt x="2622" y="180"/>
                    </a:lnTo>
                    <a:lnTo>
                      <a:pt x="2626" y="178"/>
                    </a:lnTo>
                    <a:lnTo>
                      <a:pt x="2628" y="175"/>
                    </a:lnTo>
                    <a:lnTo>
                      <a:pt x="2628" y="173"/>
                    </a:lnTo>
                    <a:lnTo>
                      <a:pt x="2626" y="171"/>
                    </a:lnTo>
                    <a:lnTo>
                      <a:pt x="2624" y="169"/>
                    </a:lnTo>
                    <a:lnTo>
                      <a:pt x="2621" y="169"/>
                    </a:lnTo>
                    <a:lnTo>
                      <a:pt x="2615" y="159"/>
                    </a:lnTo>
                    <a:lnTo>
                      <a:pt x="2603" y="151"/>
                    </a:lnTo>
                    <a:lnTo>
                      <a:pt x="2588" y="148"/>
                    </a:lnTo>
                    <a:lnTo>
                      <a:pt x="2572" y="148"/>
                    </a:lnTo>
                    <a:close/>
                    <a:moveTo>
                      <a:pt x="2799" y="146"/>
                    </a:moveTo>
                    <a:lnTo>
                      <a:pt x="2785" y="151"/>
                    </a:lnTo>
                    <a:lnTo>
                      <a:pt x="2774" y="160"/>
                    </a:lnTo>
                    <a:lnTo>
                      <a:pt x="2768" y="173"/>
                    </a:lnTo>
                    <a:lnTo>
                      <a:pt x="2777" y="177"/>
                    </a:lnTo>
                    <a:lnTo>
                      <a:pt x="2786" y="175"/>
                    </a:lnTo>
                    <a:lnTo>
                      <a:pt x="2795" y="171"/>
                    </a:lnTo>
                    <a:lnTo>
                      <a:pt x="2806" y="169"/>
                    </a:lnTo>
                    <a:lnTo>
                      <a:pt x="2821" y="173"/>
                    </a:lnTo>
                    <a:lnTo>
                      <a:pt x="2819" y="166"/>
                    </a:lnTo>
                    <a:lnTo>
                      <a:pt x="2817" y="162"/>
                    </a:lnTo>
                    <a:lnTo>
                      <a:pt x="2815" y="159"/>
                    </a:lnTo>
                    <a:lnTo>
                      <a:pt x="2812" y="155"/>
                    </a:lnTo>
                    <a:lnTo>
                      <a:pt x="2808" y="153"/>
                    </a:lnTo>
                    <a:lnTo>
                      <a:pt x="2805" y="151"/>
                    </a:lnTo>
                    <a:lnTo>
                      <a:pt x="2803" y="150"/>
                    </a:lnTo>
                    <a:lnTo>
                      <a:pt x="2799" y="146"/>
                    </a:lnTo>
                    <a:close/>
                    <a:moveTo>
                      <a:pt x="2927" y="141"/>
                    </a:moveTo>
                    <a:lnTo>
                      <a:pt x="2922" y="141"/>
                    </a:lnTo>
                    <a:lnTo>
                      <a:pt x="2918" y="142"/>
                    </a:lnTo>
                    <a:lnTo>
                      <a:pt x="2913" y="144"/>
                    </a:lnTo>
                    <a:lnTo>
                      <a:pt x="2909" y="148"/>
                    </a:lnTo>
                    <a:lnTo>
                      <a:pt x="2906" y="150"/>
                    </a:lnTo>
                    <a:lnTo>
                      <a:pt x="2904" y="153"/>
                    </a:lnTo>
                    <a:lnTo>
                      <a:pt x="2902" y="157"/>
                    </a:lnTo>
                    <a:lnTo>
                      <a:pt x="2902" y="159"/>
                    </a:lnTo>
                    <a:lnTo>
                      <a:pt x="2904" y="162"/>
                    </a:lnTo>
                    <a:lnTo>
                      <a:pt x="2907" y="164"/>
                    </a:lnTo>
                    <a:lnTo>
                      <a:pt x="2915" y="166"/>
                    </a:lnTo>
                    <a:lnTo>
                      <a:pt x="2915" y="160"/>
                    </a:lnTo>
                    <a:lnTo>
                      <a:pt x="2916" y="159"/>
                    </a:lnTo>
                    <a:lnTo>
                      <a:pt x="2918" y="157"/>
                    </a:lnTo>
                    <a:lnTo>
                      <a:pt x="2920" y="157"/>
                    </a:lnTo>
                    <a:lnTo>
                      <a:pt x="2924" y="159"/>
                    </a:lnTo>
                    <a:lnTo>
                      <a:pt x="2927" y="160"/>
                    </a:lnTo>
                    <a:lnTo>
                      <a:pt x="2931" y="160"/>
                    </a:lnTo>
                    <a:lnTo>
                      <a:pt x="2934" y="162"/>
                    </a:lnTo>
                    <a:lnTo>
                      <a:pt x="2940" y="160"/>
                    </a:lnTo>
                    <a:lnTo>
                      <a:pt x="2940" y="153"/>
                    </a:lnTo>
                    <a:lnTo>
                      <a:pt x="2940" y="148"/>
                    </a:lnTo>
                    <a:lnTo>
                      <a:pt x="2938" y="144"/>
                    </a:lnTo>
                    <a:lnTo>
                      <a:pt x="2934" y="142"/>
                    </a:lnTo>
                    <a:lnTo>
                      <a:pt x="2931" y="141"/>
                    </a:lnTo>
                    <a:lnTo>
                      <a:pt x="2927" y="141"/>
                    </a:lnTo>
                    <a:close/>
                    <a:moveTo>
                      <a:pt x="2833" y="139"/>
                    </a:moveTo>
                    <a:lnTo>
                      <a:pt x="2833" y="144"/>
                    </a:lnTo>
                    <a:lnTo>
                      <a:pt x="2832" y="148"/>
                    </a:lnTo>
                    <a:lnTo>
                      <a:pt x="2830" y="151"/>
                    </a:lnTo>
                    <a:lnTo>
                      <a:pt x="2830" y="153"/>
                    </a:lnTo>
                    <a:lnTo>
                      <a:pt x="2828" y="157"/>
                    </a:lnTo>
                    <a:lnTo>
                      <a:pt x="2826" y="162"/>
                    </a:lnTo>
                    <a:lnTo>
                      <a:pt x="2832" y="160"/>
                    </a:lnTo>
                    <a:lnTo>
                      <a:pt x="2833" y="162"/>
                    </a:lnTo>
                    <a:lnTo>
                      <a:pt x="2837" y="164"/>
                    </a:lnTo>
                    <a:lnTo>
                      <a:pt x="2839" y="166"/>
                    </a:lnTo>
                    <a:lnTo>
                      <a:pt x="2842" y="168"/>
                    </a:lnTo>
                    <a:lnTo>
                      <a:pt x="2844" y="168"/>
                    </a:lnTo>
                    <a:lnTo>
                      <a:pt x="2844" y="164"/>
                    </a:lnTo>
                    <a:lnTo>
                      <a:pt x="2844" y="160"/>
                    </a:lnTo>
                    <a:lnTo>
                      <a:pt x="2848" y="157"/>
                    </a:lnTo>
                    <a:lnTo>
                      <a:pt x="2850" y="153"/>
                    </a:lnTo>
                    <a:lnTo>
                      <a:pt x="2850" y="150"/>
                    </a:lnTo>
                    <a:lnTo>
                      <a:pt x="2851" y="146"/>
                    </a:lnTo>
                    <a:lnTo>
                      <a:pt x="2848" y="146"/>
                    </a:lnTo>
                    <a:lnTo>
                      <a:pt x="2844" y="146"/>
                    </a:lnTo>
                    <a:lnTo>
                      <a:pt x="2841" y="144"/>
                    </a:lnTo>
                    <a:lnTo>
                      <a:pt x="2839" y="142"/>
                    </a:lnTo>
                    <a:lnTo>
                      <a:pt x="2835" y="141"/>
                    </a:lnTo>
                    <a:lnTo>
                      <a:pt x="2833" y="139"/>
                    </a:lnTo>
                    <a:close/>
                    <a:moveTo>
                      <a:pt x="4410" y="139"/>
                    </a:moveTo>
                    <a:lnTo>
                      <a:pt x="4403" y="141"/>
                    </a:lnTo>
                    <a:lnTo>
                      <a:pt x="4404" y="150"/>
                    </a:lnTo>
                    <a:lnTo>
                      <a:pt x="4408" y="157"/>
                    </a:lnTo>
                    <a:lnTo>
                      <a:pt x="4413" y="162"/>
                    </a:lnTo>
                    <a:lnTo>
                      <a:pt x="4415" y="169"/>
                    </a:lnTo>
                    <a:lnTo>
                      <a:pt x="4401" y="177"/>
                    </a:lnTo>
                    <a:lnTo>
                      <a:pt x="4388" y="178"/>
                    </a:lnTo>
                    <a:lnTo>
                      <a:pt x="4377" y="177"/>
                    </a:lnTo>
                    <a:lnTo>
                      <a:pt x="4366" y="175"/>
                    </a:lnTo>
                    <a:lnTo>
                      <a:pt x="4357" y="178"/>
                    </a:lnTo>
                    <a:lnTo>
                      <a:pt x="4350" y="186"/>
                    </a:lnTo>
                    <a:lnTo>
                      <a:pt x="4343" y="204"/>
                    </a:lnTo>
                    <a:lnTo>
                      <a:pt x="4363" y="202"/>
                    </a:lnTo>
                    <a:lnTo>
                      <a:pt x="4377" y="202"/>
                    </a:lnTo>
                    <a:lnTo>
                      <a:pt x="4390" y="202"/>
                    </a:lnTo>
                    <a:lnTo>
                      <a:pt x="4404" y="202"/>
                    </a:lnTo>
                    <a:lnTo>
                      <a:pt x="4421" y="198"/>
                    </a:lnTo>
                    <a:lnTo>
                      <a:pt x="4444" y="195"/>
                    </a:lnTo>
                    <a:lnTo>
                      <a:pt x="4444" y="184"/>
                    </a:lnTo>
                    <a:lnTo>
                      <a:pt x="4440" y="178"/>
                    </a:lnTo>
                    <a:lnTo>
                      <a:pt x="4437" y="178"/>
                    </a:lnTo>
                    <a:lnTo>
                      <a:pt x="4433" y="180"/>
                    </a:lnTo>
                    <a:lnTo>
                      <a:pt x="4428" y="184"/>
                    </a:lnTo>
                    <a:lnTo>
                      <a:pt x="4422" y="184"/>
                    </a:lnTo>
                    <a:lnTo>
                      <a:pt x="4419" y="180"/>
                    </a:lnTo>
                    <a:lnTo>
                      <a:pt x="4415" y="169"/>
                    </a:lnTo>
                    <a:lnTo>
                      <a:pt x="4424" y="168"/>
                    </a:lnTo>
                    <a:lnTo>
                      <a:pt x="4424" y="162"/>
                    </a:lnTo>
                    <a:lnTo>
                      <a:pt x="4426" y="159"/>
                    </a:lnTo>
                    <a:lnTo>
                      <a:pt x="4428" y="155"/>
                    </a:lnTo>
                    <a:lnTo>
                      <a:pt x="4430" y="151"/>
                    </a:lnTo>
                    <a:lnTo>
                      <a:pt x="4430" y="146"/>
                    </a:lnTo>
                    <a:lnTo>
                      <a:pt x="4426" y="142"/>
                    </a:lnTo>
                    <a:lnTo>
                      <a:pt x="4421" y="141"/>
                    </a:lnTo>
                    <a:lnTo>
                      <a:pt x="4415" y="139"/>
                    </a:lnTo>
                    <a:lnTo>
                      <a:pt x="4410" y="139"/>
                    </a:lnTo>
                    <a:close/>
                    <a:moveTo>
                      <a:pt x="5129" y="139"/>
                    </a:moveTo>
                    <a:lnTo>
                      <a:pt x="5122" y="141"/>
                    </a:lnTo>
                    <a:lnTo>
                      <a:pt x="5117" y="146"/>
                    </a:lnTo>
                    <a:lnTo>
                      <a:pt x="5113" y="160"/>
                    </a:lnTo>
                    <a:lnTo>
                      <a:pt x="5124" y="166"/>
                    </a:lnTo>
                    <a:lnTo>
                      <a:pt x="5137" y="166"/>
                    </a:lnTo>
                    <a:lnTo>
                      <a:pt x="5147" y="160"/>
                    </a:lnTo>
                    <a:lnTo>
                      <a:pt x="5156" y="151"/>
                    </a:lnTo>
                    <a:lnTo>
                      <a:pt x="5162" y="141"/>
                    </a:lnTo>
                    <a:lnTo>
                      <a:pt x="5151" y="142"/>
                    </a:lnTo>
                    <a:lnTo>
                      <a:pt x="5138" y="141"/>
                    </a:lnTo>
                    <a:lnTo>
                      <a:pt x="5129" y="139"/>
                    </a:lnTo>
                    <a:close/>
                    <a:moveTo>
                      <a:pt x="2893" y="139"/>
                    </a:moveTo>
                    <a:lnTo>
                      <a:pt x="2878" y="144"/>
                    </a:lnTo>
                    <a:lnTo>
                      <a:pt x="2868" y="153"/>
                    </a:lnTo>
                    <a:lnTo>
                      <a:pt x="2862" y="166"/>
                    </a:lnTo>
                    <a:lnTo>
                      <a:pt x="2869" y="168"/>
                    </a:lnTo>
                    <a:lnTo>
                      <a:pt x="2877" y="169"/>
                    </a:lnTo>
                    <a:lnTo>
                      <a:pt x="2886" y="171"/>
                    </a:lnTo>
                    <a:lnTo>
                      <a:pt x="2897" y="169"/>
                    </a:lnTo>
                    <a:lnTo>
                      <a:pt x="2893" y="139"/>
                    </a:lnTo>
                    <a:close/>
                    <a:moveTo>
                      <a:pt x="3071" y="137"/>
                    </a:moveTo>
                    <a:lnTo>
                      <a:pt x="3055" y="137"/>
                    </a:lnTo>
                    <a:lnTo>
                      <a:pt x="3037" y="139"/>
                    </a:lnTo>
                    <a:lnTo>
                      <a:pt x="3023" y="144"/>
                    </a:lnTo>
                    <a:lnTo>
                      <a:pt x="3012" y="150"/>
                    </a:lnTo>
                    <a:lnTo>
                      <a:pt x="3010" y="159"/>
                    </a:lnTo>
                    <a:lnTo>
                      <a:pt x="3017" y="166"/>
                    </a:lnTo>
                    <a:lnTo>
                      <a:pt x="3021" y="160"/>
                    </a:lnTo>
                    <a:lnTo>
                      <a:pt x="3030" y="159"/>
                    </a:lnTo>
                    <a:lnTo>
                      <a:pt x="3039" y="159"/>
                    </a:lnTo>
                    <a:lnTo>
                      <a:pt x="3052" y="162"/>
                    </a:lnTo>
                    <a:lnTo>
                      <a:pt x="3064" y="164"/>
                    </a:lnTo>
                    <a:lnTo>
                      <a:pt x="3075" y="164"/>
                    </a:lnTo>
                    <a:lnTo>
                      <a:pt x="3084" y="160"/>
                    </a:lnTo>
                    <a:lnTo>
                      <a:pt x="3089" y="155"/>
                    </a:lnTo>
                    <a:lnTo>
                      <a:pt x="3091" y="142"/>
                    </a:lnTo>
                    <a:lnTo>
                      <a:pt x="3084" y="137"/>
                    </a:lnTo>
                    <a:lnTo>
                      <a:pt x="3071" y="137"/>
                    </a:lnTo>
                    <a:close/>
                    <a:moveTo>
                      <a:pt x="5048" y="130"/>
                    </a:moveTo>
                    <a:lnTo>
                      <a:pt x="5036" y="139"/>
                    </a:lnTo>
                    <a:lnTo>
                      <a:pt x="5019" y="142"/>
                    </a:lnTo>
                    <a:lnTo>
                      <a:pt x="5000" y="142"/>
                    </a:lnTo>
                    <a:lnTo>
                      <a:pt x="4978" y="144"/>
                    </a:lnTo>
                    <a:lnTo>
                      <a:pt x="4958" y="146"/>
                    </a:lnTo>
                    <a:lnTo>
                      <a:pt x="4938" y="153"/>
                    </a:lnTo>
                    <a:lnTo>
                      <a:pt x="4924" y="166"/>
                    </a:lnTo>
                    <a:lnTo>
                      <a:pt x="4920" y="168"/>
                    </a:lnTo>
                    <a:lnTo>
                      <a:pt x="4920" y="171"/>
                    </a:lnTo>
                    <a:lnTo>
                      <a:pt x="4920" y="173"/>
                    </a:lnTo>
                    <a:lnTo>
                      <a:pt x="4920" y="173"/>
                    </a:lnTo>
                    <a:lnTo>
                      <a:pt x="4922" y="173"/>
                    </a:lnTo>
                    <a:lnTo>
                      <a:pt x="4924" y="171"/>
                    </a:lnTo>
                    <a:lnTo>
                      <a:pt x="4924" y="169"/>
                    </a:lnTo>
                    <a:lnTo>
                      <a:pt x="4924" y="166"/>
                    </a:lnTo>
                    <a:lnTo>
                      <a:pt x="4933" y="162"/>
                    </a:lnTo>
                    <a:lnTo>
                      <a:pt x="4947" y="162"/>
                    </a:lnTo>
                    <a:lnTo>
                      <a:pt x="4963" y="164"/>
                    </a:lnTo>
                    <a:lnTo>
                      <a:pt x="4980" y="166"/>
                    </a:lnTo>
                    <a:lnTo>
                      <a:pt x="4998" y="168"/>
                    </a:lnTo>
                    <a:lnTo>
                      <a:pt x="5016" y="166"/>
                    </a:lnTo>
                    <a:lnTo>
                      <a:pt x="5030" y="160"/>
                    </a:lnTo>
                    <a:lnTo>
                      <a:pt x="5041" y="150"/>
                    </a:lnTo>
                    <a:lnTo>
                      <a:pt x="5048" y="130"/>
                    </a:lnTo>
                    <a:close/>
                    <a:moveTo>
                      <a:pt x="3263" y="130"/>
                    </a:moveTo>
                    <a:lnTo>
                      <a:pt x="3252" y="132"/>
                    </a:lnTo>
                    <a:lnTo>
                      <a:pt x="3243" y="130"/>
                    </a:lnTo>
                    <a:lnTo>
                      <a:pt x="3234" y="130"/>
                    </a:lnTo>
                    <a:lnTo>
                      <a:pt x="3228" y="130"/>
                    </a:lnTo>
                    <a:lnTo>
                      <a:pt x="3225" y="133"/>
                    </a:lnTo>
                    <a:lnTo>
                      <a:pt x="3223" y="142"/>
                    </a:lnTo>
                    <a:lnTo>
                      <a:pt x="3223" y="159"/>
                    </a:lnTo>
                    <a:lnTo>
                      <a:pt x="3232" y="157"/>
                    </a:lnTo>
                    <a:lnTo>
                      <a:pt x="3241" y="155"/>
                    </a:lnTo>
                    <a:lnTo>
                      <a:pt x="3250" y="153"/>
                    </a:lnTo>
                    <a:lnTo>
                      <a:pt x="3257" y="151"/>
                    </a:lnTo>
                    <a:lnTo>
                      <a:pt x="3263" y="148"/>
                    </a:lnTo>
                    <a:lnTo>
                      <a:pt x="3266" y="141"/>
                    </a:lnTo>
                    <a:lnTo>
                      <a:pt x="3263" y="130"/>
                    </a:lnTo>
                    <a:close/>
                    <a:moveTo>
                      <a:pt x="3160" y="128"/>
                    </a:moveTo>
                    <a:lnTo>
                      <a:pt x="3144" y="135"/>
                    </a:lnTo>
                    <a:lnTo>
                      <a:pt x="3131" y="137"/>
                    </a:lnTo>
                    <a:lnTo>
                      <a:pt x="3124" y="139"/>
                    </a:lnTo>
                    <a:lnTo>
                      <a:pt x="3117" y="144"/>
                    </a:lnTo>
                    <a:lnTo>
                      <a:pt x="3111" y="159"/>
                    </a:lnTo>
                    <a:lnTo>
                      <a:pt x="3122" y="157"/>
                    </a:lnTo>
                    <a:lnTo>
                      <a:pt x="3129" y="160"/>
                    </a:lnTo>
                    <a:lnTo>
                      <a:pt x="3135" y="164"/>
                    </a:lnTo>
                    <a:lnTo>
                      <a:pt x="3144" y="166"/>
                    </a:lnTo>
                    <a:lnTo>
                      <a:pt x="3154" y="160"/>
                    </a:lnTo>
                    <a:lnTo>
                      <a:pt x="3156" y="153"/>
                    </a:lnTo>
                    <a:lnTo>
                      <a:pt x="3158" y="146"/>
                    </a:lnTo>
                    <a:lnTo>
                      <a:pt x="3160" y="139"/>
                    </a:lnTo>
                    <a:lnTo>
                      <a:pt x="3160" y="128"/>
                    </a:lnTo>
                    <a:close/>
                    <a:moveTo>
                      <a:pt x="3468" y="110"/>
                    </a:moveTo>
                    <a:lnTo>
                      <a:pt x="3432" y="121"/>
                    </a:lnTo>
                    <a:lnTo>
                      <a:pt x="3398" y="124"/>
                    </a:lnTo>
                    <a:lnTo>
                      <a:pt x="3369" y="123"/>
                    </a:lnTo>
                    <a:lnTo>
                      <a:pt x="3340" y="121"/>
                    </a:lnTo>
                    <a:lnTo>
                      <a:pt x="3315" y="121"/>
                    </a:lnTo>
                    <a:lnTo>
                      <a:pt x="3293" y="124"/>
                    </a:lnTo>
                    <a:lnTo>
                      <a:pt x="3273" y="139"/>
                    </a:lnTo>
                    <a:lnTo>
                      <a:pt x="3313" y="146"/>
                    </a:lnTo>
                    <a:lnTo>
                      <a:pt x="3353" y="148"/>
                    </a:lnTo>
                    <a:lnTo>
                      <a:pt x="3391" y="146"/>
                    </a:lnTo>
                    <a:lnTo>
                      <a:pt x="3430" y="142"/>
                    </a:lnTo>
                    <a:lnTo>
                      <a:pt x="3472" y="142"/>
                    </a:lnTo>
                    <a:lnTo>
                      <a:pt x="3468" y="110"/>
                    </a:lnTo>
                    <a:close/>
                    <a:moveTo>
                      <a:pt x="3531" y="110"/>
                    </a:moveTo>
                    <a:lnTo>
                      <a:pt x="3522" y="114"/>
                    </a:lnTo>
                    <a:lnTo>
                      <a:pt x="3515" y="121"/>
                    </a:lnTo>
                    <a:lnTo>
                      <a:pt x="3513" y="133"/>
                    </a:lnTo>
                    <a:lnTo>
                      <a:pt x="3522" y="135"/>
                    </a:lnTo>
                    <a:lnTo>
                      <a:pt x="3530" y="139"/>
                    </a:lnTo>
                    <a:lnTo>
                      <a:pt x="3537" y="141"/>
                    </a:lnTo>
                    <a:lnTo>
                      <a:pt x="3549" y="137"/>
                    </a:lnTo>
                    <a:lnTo>
                      <a:pt x="3546" y="123"/>
                    </a:lnTo>
                    <a:lnTo>
                      <a:pt x="3540" y="114"/>
                    </a:lnTo>
                    <a:lnTo>
                      <a:pt x="3531" y="110"/>
                    </a:lnTo>
                    <a:close/>
                    <a:moveTo>
                      <a:pt x="3674" y="103"/>
                    </a:moveTo>
                    <a:lnTo>
                      <a:pt x="3665" y="106"/>
                    </a:lnTo>
                    <a:lnTo>
                      <a:pt x="3654" y="106"/>
                    </a:lnTo>
                    <a:lnTo>
                      <a:pt x="3643" y="106"/>
                    </a:lnTo>
                    <a:lnTo>
                      <a:pt x="3632" y="110"/>
                    </a:lnTo>
                    <a:lnTo>
                      <a:pt x="3627" y="114"/>
                    </a:lnTo>
                    <a:lnTo>
                      <a:pt x="3625" y="123"/>
                    </a:lnTo>
                    <a:lnTo>
                      <a:pt x="3632" y="128"/>
                    </a:lnTo>
                    <a:lnTo>
                      <a:pt x="3643" y="130"/>
                    </a:lnTo>
                    <a:lnTo>
                      <a:pt x="3654" y="128"/>
                    </a:lnTo>
                    <a:lnTo>
                      <a:pt x="3665" y="123"/>
                    </a:lnTo>
                    <a:lnTo>
                      <a:pt x="3672" y="115"/>
                    </a:lnTo>
                    <a:lnTo>
                      <a:pt x="3674" y="103"/>
                    </a:lnTo>
                    <a:close/>
                    <a:moveTo>
                      <a:pt x="3757" y="90"/>
                    </a:moveTo>
                    <a:lnTo>
                      <a:pt x="3742" y="92"/>
                    </a:lnTo>
                    <a:lnTo>
                      <a:pt x="3733" y="99"/>
                    </a:lnTo>
                    <a:lnTo>
                      <a:pt x="3726" y="114"/>
                    </a:lnTo>
                    <a:lnTo>
                      <a:pt x="3719" y="115"/>
                    </a:lnTo>
                    <a:lnTo>
                      <a:pt x="3717" y="104"/>
                    </a:lnTo>
                    <a:lnTo>
                      <a:pt x="3712" y="103"/>
                    </a:lnTo>
                    <a:lnTo>
                      <a:pt x="3705" y="99"/>
                    </a:lnTo>
                    <a:lnTo>
                      <a:pt x="3697" y="97"/>
                    </a:lnTo>
                    <a:lnTo>
                      <a:pt x="3690" y="97"/>
                    </a:lnTo>
                    <a:lnTo>
                      <a:pt x="3685" y="101"/>
                    </a:lnTo>
                    <a:lnTo>
                      <a:pt x="3683" y="112"/>
                    </a:lnTo>
                    <a:lnTo>
                      <a:pt x="3686" y="112"/>
                    </a:lnTo>
                    <a:lnTo>
                      <a:pt x="3688" y="114"/>
                    </a:lnTo>
                    <a:lnTo>
                      <a:pt x="3690" y="115"/>
                    </a:lnTo>
                    <a:lnTo>
                      <a:pt x="3692" y="119"/>
                    </a:lnTo>
                    <a:lnTo>
                      <a:pt x="3692" y="123"/>
                    </a:lnTo>
                    <a:lnTo>
                      <a:pt x="3694" y="126"/>
                    </a:lnTo>
                    <a:lnTo>
                      <a:pt x="3694" y="130"/>
                    </a:lnTo>
                    <a:lnTo>
                      <a:pt x="3699" y="130"/>
                    </a:lnTo>
                    <a:lnTo>
                      <a:pt x="3703" y="128"/>
                    </a:lnTo>
                    <a:lnTo>
                      <a:pt x="3706" y="124"/>
                    </a:lnTo>
                    <a:lnTo>
                      <a:pt x="3708" y="123"/>
                    </a:lnTo>
                    <a:lnTo>
                      <a:pt x="3712" y="119"/>
                    </a:lnTo>
                    <a:lnTo>
                      <a:pt x="3714" y="117"/>
                    </a:lnTo>
                    <a:lnTo>
                      <a:pt x="3719" y="115"/>
                    </a:lnTo>
                    <a:lnTo>
                      <a:pt x="3721" y="119"/>
                    </a:lnTo>
                    <a:lnTo>
                      <a:pt x="3723" y="121"/>
                    </a:lnTo>
                    <a:lnTo>
                      <a:pt x="3724" y="121"/>
                    </a:lnTo>
                    <a:lnTo>
                      <a:pt x="3726" y="119"/>
                    </a:lnTo>
                    <a:lnTo>
                      <a:pt x="3726" y="115"/>
                    </a:lnTo>
                    <a:lnTo>
                      <a:pt x="3726" y="114"/>
                    </a:lnTo>
                    <a:lnTo>
                      <a:pt x="3735" y="115"/>
                    </a:lnTo>
                    <a:lnTo>
                      <a:pt x="3746" y="115"/>
                    </a:lnTo>
                    <a:lnTo>
                      <a:pt x="3757" y="117"/>
                    </a:lnTo>
                    <a:lnTo>
                      <a:pt x="3768" y="115"/>
                    </a:lnTo>
                    <a:lnTo>
                      <a:pt x="3777" y="112"/>
                    </a:lnTo>
                    <a:lnTo>
                      <a:pt x="3782" y="104"/>
                    </a:lnTo>
                    <a:lnTo>
                      <a:pt x="3784" y="92"/>
                    </a:lnTo>
                    <a:lnTo>
                      <a:pt x="3769" y="90"/>
                    </a:lnTo>
                    <a:lnTo>
                      <a:pt x="3757" y="90"/>
                    </a:lnTo>
                    <a:close/>
                    <a:moveTo>
                      <a:pt x="3816" y="86"/>
                    </a:moveTo>
                    <a:lnTo>
                      <a:pt x="3807" y="88"/>
                    </a:lnTo>
                    <a:lnTo>
                      <a:pt x="3798" y="95"/>
                    </a:lnTo>
                    <a:lnTo>
                      <a:pt x="3795" y="110"/>
                    </a:lnTo>
                    <a:lnTo>
                      <a:pt x="3806" y="112"/>
                    </a:lnTo>
                    <a:lnTo>
                      <a:pt x="3818" y="114"/>
                    </a:lnTo>
                    <a:lnTo>
                      <a:pt x="3833" y="114"/>
                    </a:lnTo>
                    <a:lnTo>
                      <a:pt x="3845" y="114"/>
                    </a:lnTo>
                    <a:lnTo>
                      <a:pt x="3856" y="108"/>
                    </a:lnTo>
                    <a:lnTo>
                      <a:pt x="3863" y="97"/>
                    </a:lnTo>
                    <a:lnTo>
                      <a:pt x="3852" y="94"/>
                    </a:lnTo>
                    <a:lnTo>
                      <a:pt x="3842" y="90"/>
                    </a:lnTo>
                    <a:lnTo>
                      <a:pt x="3829" y="88"/>
                    </a:lnTo>
                    <a:lnTo>
                      <a:pt x="3816" y="86"/>
                    </a:lnTo>
                    <a:close/>
                    <a:moveTo>
                      <a:pt x="1291" y="79"/>
                    </a:moveTo>
                    <a:lnTo>
                      <a:pt x="1280" y="83"/>
                    </a:lnTo>
                    <a:lnTo>
                      <a:pt x="1280" y="94"/>
                    </a:lnTo>
                    <a:lnTo>
                      <a:pt x="1284" y="99"/>
                    </a:lnTo>
                    <a:lnTo>
                      <a:pt x="1291" y="103"/>
                    </a:lnTo>
                    <a:lnTo>
                      <a:pt x="1300" y="101"/>
                    </a:lnTo>
                    <a:lnTo>
                      <a:pt x="1309" y="99"/>
                    </a:lnTo>
                    <a:lnTo>
                      <a:pt x="1315" y="94"/>
                    </a:lnTo>
                    <a:lnTo>
                      <a:pt x="1317" y="86"/>
                    </a:lnTo>
                    <a:lnTo>
                      <a:pt x="1307" y="83"/>
                    </a:lnTo>
                    <a:lnTo>
                      <a:pt x="1300" y="81"/>
                    </a:lnTo>
                    <a:lnTo>
                      <a:pt x="1291" y="79"/>
                    </a:lnTo>
                    <a:close/>
                    <a:moveTo>
                      <a:pt x="3990" y="72"/>
                    </a:moveTo>
                    <a:lnTo>
                      <a:pt x="3970" y="74"/>
                    </a:lnTo>
                    <a:lnTo>
                      <a:pt x="3950" y="79"/>
                    </a:lnTo>
                    <a:lnTo>
                      <a:pt x="3932" y="90"/>
                    </a:lnTo>
                    <a:lnTo>
                      <a:pt x="3916" y="108"/>
                    </a:lnTo>
                    <a:lnTo>
                      <a:pt x="3934" y="106"/>
                    </a:lnTo>
                    <a:lnTo>
                      <a:pt x="3952" y="106"/>
                    </a:lnTo>
                    <a:lnTo>
                      <a:pt x="3970" y="106"/>
                    </a:lnTo>
                    <a:lnTo>
                      <a:pt x="3988" y="108"/>
                    </a:lnTo>
                    <a:lnTo>
                      <a:pt x="4004" y="106"/>
                    </a:lnTo>
                    <a:lnTo>
                      <a:pt x="4017" y="101"/>
                    </a:lnTo>
                    <a:lnTo>
                      <a:pt x="4027" y="92"/>
                    </a:lnTo>
                    <a:lnTo>
                      <a:pt x="4033" y="76"/>
                    </a:lnTo>
                    <a:lnTo>
                      <a:pt x="4011" y="74"/>
                    </a:lnTo>
                    <a:lnTo>
                      <a:pt x="3990" y="72"/>
                    </a:lnTo>
                    <a:close/>
                    <a:moveTo>
                      <a:pt x="5454" y="63"/>
                    </a:moveTo>
                    <a:lnTo>
                      <a:pt x="5434" y="67"/>
                    </a:lnTo>
                    <a:lnTo>
                      <a:pt x="5416" y="72"/>
                    </a:lnTo>
                    <a:lnTo>
                      <a:pt x="5405" y="83"/>
                    </a:lnTo>
                    <a:lnTo>
                      <a:pt x="5414" y="101"/>
                    </a:lnTo>
                    <a:lnTo>
                      <a:pt x="5423" y="112"/>
                    </a:lnTo>
                    <a:lnTo>
                      <a:pt x="5434" y="115"/>
                    </a:lnTo>
                    <a:lnTo>
                      <a:pt x="5447" y="115"/>
                    </a:lnTo>
                    <a:lnTo>
                      <a:pt x="5459" y="110"/>
                    </a:lnTo>
                    <a:lnTo>
                      <a:pt x="5472" y="104"/>
                    </a:lnTo>
                    <a:lnTo>
                      <a:pt x="5485" y="99"/>
                    </a:lnTo>
                    <a:lnTo>
                      <a:pt x="5474" y="88"/>
                    </a:lnTo>
                    <a:lnTo>
                      <a:pt x="5463" y="76"/>
                    </a:lnTo>
                    <a:lnTo>
                      <a:pt x="5454" y="63"/>
                    </a:lnTo>
                    <a:close/>
                    <a:moveTo>
                      <a:pt x="683" y="61"/>
                    </a:moveTo>
                    <a:lnTo>
                      <a:pt x="667" y="65"/>
                    </a:lnTo>
                    <a:lnTo>
                      <a:pt x="653" y="67"/>
                    </a:lnTo>
                    <a:lnTo>
                      <a:pt x="638" y="70"/>
                    </a:lnTo>
                    <a:lnTo>
                      <a:pt x="626" y="76"/>
                    </a:lnTo>
                    <a:lnTo>
                      <a:pt x="617" y="85"/>
                    </a:lnTo>
                    <a:lnTo>
                      <a:pt x="613" y="74"/>
                    </a:lnTo>
                    <a:lnTo>
                      <a:pt x="606" y="68"/>
                    </a:lnTo>
                    <a:lnTo>
                      <a:pt x="595" y="68"/>
                    </a:lnTo>
                    <a:lnTo>
                      <a:pt x="584" y="68"/>
                    </a:lnTo>
                    <a:lnTo>
                      <a:pt x="572" y="72"/>
                    </a:lnTo>
                    <a:lnTo>
                      <a:pt x="572" y="61"/>
                    </a:lnTo>
                    <a:lnTo>
                      <a:pt x="552" y="63"/>
                    </a:lnTo>
                    <a:lnTo>
                      <a:pt x="534" y="63"/>
                    </a:lnTo>
                    <a:lnTo>
                      <a:pt x="518" y="67"/>
                    </a:lnTo>
                    <a:lnTo>
                      <a:pt x="503" y="76"/>
                    </a:lnTo>
                    <a:lnTo>
                      <a:pt x="523" y="85"/>
                    </a:lnTo>
                    <a:lnTo>
                      <a:pt x="543" y="92"/>
                    </a:lnTo>
                    <a:lnTo>
                      <a:pt x="566" y="94"/>
                    </a:lnTo>
                    <a:lnTo>
                      <a:pt x="564" y="88"/>
                    </a:lnTo>
                    <a:lnTo>
                      <a:pt x="566" y="83"/>
                    </a:lnTo>
                    <a:lnTo>
                      <a:pt x="566" y="77"/>
                    </a:lnTo>
                    <a:lnTo>
                      <a:pt x="568" y="74"/>
                    </a:lnTo>
                    <a:lnTo>
                      <a:pt x="572" y="72"/>
                    </a:lnTo>
                    <a:lnTo>
                      <a:pt x="575" y="76"/>
                    </a:lnTo>
                    <a:lnTo>
                      <a:pt x="577" y="79"/>
                    </a:lnTo>
                    <a:lnTo>
                      <a:pt x="579" y="85"/>
                    </a:lnTo>
                    <a:lnTo>
                      <a:pt x="581" y="88"/>
                    </a:lnTo>
                    <a:lnTo>
                      <a:pt x="582" y="92"/>
                    </a:lnTo>
                    <a:lnTo>
                      <a:pt x="586" y="95"/>
                    </a:lnTo>
                    <a:lnTo>
                      <a:pt x="590" y="99"/>
                    </a:lnTo>
                    <a:lnTo>
                      <a:pt x="593" y="99"/>
                    </a:lnTo>
                    <a:lnTo>
                      <a:pt x="593" y="95"/>
                    </a:lnTo>
                    <a:lnTo>
                      <a:pt x="595" y="92"/>
                    </a:lnTo>
                    <a:lnTo>
                      <a:pt x="599" y="90"/>
                    </a:lnTo>
                    <a:lnTo>
                      <a:pt x="604" y="88"/>
                    </a:lnTo>
                    <a:lnTo>
                      <a:pt x="608" y="86"/>
                    </a:lnTo>
                    <a:lnTo>
                      <a:pt x="613" y="86"/>
                    </a:lnTo>
                    <a:lnTo>
                      <a:pt x="617" y="85"/>
                    </a:lnTo>
                    <a:lnTo>
                      <a:pt x="619" y="95"/>
                    </a:lnTo>
                    <a:lnTo>
                      <a:pt x="631" y="92"/>
                    </a:lnTo>
                    <a:lnTo>
                      <a:pt x="647" y="90"/>
                    </a:lnTo>
                    <a:lnTo>
                      <a:pt x="660" y="86"/>
                    </a:lnTo>
                    <a:lnTo>
                      <a:pt x="673" y="83"/>
                    </a:lnTo>
                    <a:lnTo>
                      <a:pt x="680" y="74"/>
                    </a:lnTo>
                    <a:lnTo>
                      <a:pt x="683" y="61"/>
                    </a:lnTo>
                    <a:close/>
                    <a:moveTo>
                      <a:pt x="1872" y="61"/>
                    </a:moveTo>
                    <a:lnTo>
                      <a:pt x="1861" y="63"/>
                    </a:lnTo>
                    <a:lnTo>
                      <a:pt x="1854" y="68"/>
                    </a:lnTo>
                    <a:lnTo>
                      <a:pt x="1850" y="77"/>
                    </a:lnTo>
                    <a:lnTo>
                      <a:pt x="1854" y="77"/>
                    </a:lnTo>
                    <a:lnTo>
                      <a:pt x="1856" y="81"/>
                    </a:lnTo>
                    <a:lnTo>
                      <a:pt x="1859" y="85"/>
                    </a:lnTo>
                    <a:lnTo>
                      <a:pt x="1859" y="90"/>
                    </a:lnTo>
                    <a:lnTo>
                      <a:pt x="1861" y="95"/>
                    </a:lnTo>
                    <a:lnTo>
                      <a:pt x="1874" y="94"/>
                    </a:lnTo>
                    <a:lnTo>
                      <a:pt x="1885" y="92"/>
                    </a:lnTo>
                    <a:lnTo>
                      <a:pt x="1894" y="86"/>
                    </a:lnTo>
                    <a:lnTo>
                      <a:pt x="1899" y="79"/>
                    </a:lnTo>
                    <a:lnTo>
                      <a:pt x="1901" y="67"/>
                    </a:lnTo>
                    <a:lnTo>
                      <a:pt x="1894" y="65"/>
                    </a:lnTo>
                    <a:lnTo>
                      <a:pt x="1885" y="61"/>
                    </a:lnTo>
                    <a:lnTo>
                      <a:pt x="1872" y="61"/>
                    </a:lnTo>
                    <a:close/>
                    <a:moveTo>
                      <a:pt x="5084" y="61"/>
                    </a:moveTo>
                    <a:lnTo>
                      <a:pt x="5077" y="63"/>
                    </a:lnTo>
                    <a:lnTo>
                      <a:pt x="5072" y="70"/>
                    </a:lnTo>
                    <a:lnTo>
                      <a:pt x="5068" y="85"/>
                    </a:lnTo>
                    <a:lnTo>
                      <a:pt x="5073" y="90"/>
                    </a:lnTo>
                    <a:lnTo>
                      <a:pt x="5083" y="92"/>
                    </a:lnTo>
                    <a:lnTo>
                      <a:pt x="5093" y="94"/>
                    </a:lnTo>
                    <a:lnTo>
                      <a:pt x="5106" y="90"/>
                    </a:lnTo>
                    <a:lnTo>
                      <a:pt x="5115" y="85"/>
                    </a:lnTo>
                    <a:lnTo>
                      <a:pt x="5120" y="76"/>
                    </a:lnTo>
                    <a:lnTo>
                      <a:pt x="5119" y="65"/>
                    </a:lnTo>
                    <a:lnTo>
                      <a:pt x="5111" y="65"/>
                    </a:lnTo>
                    <a:lnTo>
                      <a:pt x="5102" y="63"/>
                    </a:lnTo>
                    <a:lnTo>
                      <a:pt x="5093" y="61"/>
                    </a:lnTo>
                    <a:lnTo>
                      <a:pt x="5084" y="61"/>
                    </a:lnTo>
                    <a:close/>
                    <a:moveTo>
                      <a:pt x="1942" y="59"/>
                    </a:moveTo>
                    <a:lnTo>
                      <a:pt x="1908" y="65"/>
                    </a:lnTo>
                    <a:lnTo>
                      <a:pt x="1912" y="86"/>
                    </a:lnTo>
                    <a:lnTo>
                      <a:pt x="1944" y="79"/>
                    </a:lnTo>
                    <a:lnTo>
                      <a:pt x="1942" y="59"/>
                    </a:lnTo>
                    <a:close/>
                    <a:moveTo>
                      <a:pt x="4365" y="58"/>
                    </a:moveTo>
                    <a:lnTo>
                      <a:pt x="4359" y="58"/>
                    </a:lnTo>
                    <a:lnTo>
                      <a:pt x="4354" y="63"/>
                    </a:lnTo>
                    <a:lnTo>
                      <a:pt x="4352" y="70"/>
                    </a:lnTo>
                    <a:lnTo>
                      <a:pt x="4354" y="86"/>
                    </a:lnTo>
                    <a:lnTo>
                      <a:pt x="4366" y="85"/>
                    </a:lnTo>
                    <a:lnTo>
                      <a:pt x="4375" y="79"/>
                    </a:lnTo>
                    <a:lnTo>
                      <a:pt x="4383" y="72"/>
                    </a:lnTo>
                    <a:lnTo>
                      <a:pt x="4385" y="59"/>
                    </a:lnTo>
                    <a:lnTo>
                      <a:pt x="4374" y="58"/>
                    </a:lnTo>
                    <a:lnTo>
                      <a:pt x="4365" y="58"/>
                    </a:lnTo>
                    <a:close/>
                    <a:moveTo>
                      <a:pt x="4283" y="56"/>
                    </a:moveTo>
                    <a:lnTo>
                      <a:pt x="4273" y="61"/>
                    </a:lnTo>
                    <a:lnTo>
                      <a:pt x="4265" y="72"/>
                    </a:lnTo>
                    <a:lnTo>
                      <a:pt x="4276" y="67"/>
                    </a:lnTo>
                    <a:lnTo>
                      <a:pt x="4283" y="68"/>
                    </a:lnTo>
                    <a:lnTo>
                      <a:pt x="4289" y="74"/>
                    </a:lnTo>
                    <a:lnTo>
                      <a:pt x="4293" y="83"/>
                    </a:lnTo>
                    <a:lnTo>
                      <a:pt x="4294" y="94"/>
                    </a:lnTo>
                    <a:lnTo>
                      <a:pt x="4296" y="106"/>
                    </a:lnTo>
                    <a:lnTo>
                      <a:pt x="4296" y="119"/>
                    </a:lnTo>
                    <a:lnTo>
                      <a:pt x="4312" y="115"/>
                    </a:lnTo>
                    <a:lnTo>
                      <a:pt x="4321" y="110"/>
                    </a:lnTo>
                    <a:lnTo>
                      <a:pt x="4325" y="101"/>
                    </a:lnTo>
                    <a:lnTo>
                      <a:pt x="4325" y="90"/>
                    </a:lnTo>
                    <a:lnTo>
                      <a:pt x="4321" y="79"/>
                    </a:lnTo>
                    <a:lnTo>
                      <a:pt x="4312" y="68"/>
                    </a:lnTo>
                    <a:lnTo>
                      <a:pt x="4303" y="61"/>
                    </a:lnTo>
                    <a:lnTo>
                      <a:pt x="4294" y="56"/>
                    </a:lnTo>
                    <a:lnTo>
                      <a:pt x="4283" y="56"/>
                    </a:lnTo>
                    <a:close/>
                    <a:moveTo>
                      <a:pt x="4246" y="54"/>
                    </a:moveTo>
                    <a:lnTo>
                      <a:pt x="4231" y="61"/>
                    </a:lnTo>
                    <a:lnTo>
                      <a:pt x="4220" y="68"/>
                    </a:lnTo>
                    <a:lnTo>
                      <a:pt x="4215" y="81"/>
                    </a:lnTo>
                    <a:lnTo>
                      <a:pt x="4224" y="86"/>
                    </a:lnTo>
                    <a:lnTo>
                      <a:pt x="4233" y="86"/>
                    </a:lnTo>
                    <a:lnTo>
                      <a:pt x="4242" y="81"/>
                    </a:lnTo>
                    <a:lnTo>
                      <a:pt x="4247" y="70"/>
                    </a:lnTo>
                    <a:lnTo>
                      <a:pt x="4246" y="54"/>
                    </a:lnTo>
                    <a:close/>
                    <a:moveTo>
                      <a:pt x="4550" y="45"/>
                    </a:moveTo>
                    <a:lnTo>
                      <a:pt x="4536" y="50"/>
                    </a:lnTo>
                    <a:lnTo>
                      <a:pt x="4525" y="58"/>
                    </a:lnTo>
                    <a:lnTo>
                      <a:pt x="4518" y="70"/>
                    </a:lnTo>
                    <a:lnTo>
                      <a:pt x="4516" y="86"/>
                    </a:lnTo>
                    <a:lnTo>
                      <a:pt x="4534" y="76"/>
                    </a:lnTo>
                    <a:lnTo>
                      <a:pt x="4552" y="70"/>
                    </a:lnTo>
                    <a:lnTo>
                      <a:pt x="4572" y="72"/>
                    </a:lnTo>
                    <a:lnTo>
                      <a:pt x="4592" y="72"/>
                    </a:lnTo>
                    <a:lnTo>
                      <a:pt x="4588" y="59"/>
                    </a:lnTo>
                    <a:lnTo>
                      <a:pt x="4577" y="50"/>
                    </a:lnTo>
                    <a:lnTo>
                      <a:pt x="4565" y="45"/>
                    </a:lnTo>
                    <a:lnTo>
                      <a:pt x="4550" y="45"/>
                    </a:lnTo>
                    <a:close/>
                    <a:moveTo>
                      <a:pt x="222" y="43"/>
                    </a:moveTo>
                    <a:lnTo>
                      <a:pt x="211" y="47"/>
                    </a:lnTo>
                    <a:lnTo>
                      <a:pt x="200" y="59"/>
                    </a:lnTo>
                    <a:lnTo>
                      <a:pt x="207" y="65"/>
                    </a:lnTo>
                    <a:lnTo>
                      <a:pt x="211" y="74"/>
                    </a:lnTo>
                    <a:lnTo>
                      <a:pt x="214" y="83"/>
                    </a:lnTo>
                    <a:lnTo>
                      <a:pt x="218" y="94"/>
                    </a:lnTo>
                    <a:lnTo>
                      <a:pt x="222" y="103"/>
                    </a:lnTo>
                    <a:lnTo>
                      <a:pt x="229" y="106"/>
                    </a:lnTo>
                    <a:lnTo>
                      <a:pt x="240" y="104"/>
                    </a:lnTo>
                    <a:lnTo>
                      <a:pt x="242" y="108"/>
                    </a:lnTo>
                    <a:lnTo>
                      <a:pt x="243" y="110"/>
                    </a:lnTo>
                    <a:lnTo>
                      <a:pt x="245" y="112"/>
                    </a:lnTo>
                    <a:lnTo>
                      <a:pt x="249" y="112"/>
                    </a:lnTo>
                    <a:lnTo>
                      <a:pt x="252" y="112"/>
                    </a:lnTo>
                    <a:lnTo>
                      <a:pt x="254" y="112"/>
                    </a:lnTo>
                    <a:lnTo>
                      <a:pt x="258" y="112"/>
                    </a:lnTo>
                    <a:lnTo>
                      <a:pt x="260" y="115"/>
                    </a:lnTo>
                    <a:lnTo>
                      <a:pt x="263" y="119"/>
                    </a:lnTo>
                    <a:lnTo>
                      <a:pt x="267" y="119"/>
                    </a:lnTo>
                    <a:lnTo>
                      <a:pt x="270" y="119"/>
                    </a:lnTo>
                    <a:lnTo>
                      <a:pt x="276" y="119"/>
                    </a:lnTo>
                    <a:lnTo>
                      <a:pt x="279" y="117"/>
                    </a:lnTo>
                    <a:lnTo>
                      <a:pt x="285" y="117"/>
                    </a:lnTo>
                    <a:lnTo>
                      <a:pt x="287" y="121"/>
                    </a:lnTo>
                    <a:lnTo>
                      <a:pt x="288" y="123"/>
                    </a:lnTo>
                    <a:lnTo>
                      <a:pt x="290" y="123"/>
                    </a:lnTo>
                    <a:lnTo>
                      <a:pt x="292" y="121"/>
                    </a:lnTo>
                    <a:lnTo>
                      <a:pt x="292" y="119"/>
                    </a:lnTo>
                    <a:lnTo>
                      <a:pt x="294" y="115"/>
                    </a:lnTo>
                    <a:lnTo>
                      <a:pt x="305" y="115"/>
                    </a:lnTo>
                    <a:lnTo>
                      <a:pt x="314" y="112"/>
                    </a:lnTo>
                    <a:lnTo>
                      <a:pt x="315" y="104"/>
                    </a:lnTo>
                    <a:lnTo>
                      <a:pt x="315" y="97"/>
                    </a:lnTo>
                    <a:lnTo>
                      <a:pt x="312" y="88"/>
                    </a:lnTo>
                    <a:lnTo>
                      <a:pt x="306" y="81"/>
                    </a:lnTo>
                    <a:lnTo>
                      <a:pt x="332" y="72"/>
                    </a:lnTo>
                    <a:lnTo>
                      <a:pt x="357" y="72"/>
                    </a:lnTo>
                    <a:lnTo>
                      <a:pt x="380" y="77"/>
                    </a:lnTo>
                    <a:lnTo>
                      <a:pt x="400" y="88"/>
                    </a:lnTo>
                    <a:lnTo>
                      <a:pt x="420" y="101"/>
                    </a:lnTo>
                    <a:lnTo>
                      <a:pt x="417" y="101"/>
                    </a:lnTo>
                    <a:lnTo>
                      <a:pt x="411" y="101"/>
                    </a:lnTo>
                    <a:lnTo>
                      <a:pt x="407" y="101"/>
                    </a:lnTo>
                    <a:lnTo>
                      <a:pt x="404" y="104"/>
                    </a:lnTo>
                    <a:lnTo>
                      <a:pt x="400" y="106"/>
                    </a:lnTo>
                    <a:lnTo>
                      <a:pt x="398" y="110"/>
                    </a:lnTo>
                    <a:lnTo>
                      <a:pt x="397" y="114"/>
                    </a:lnTo>
                    <a:lnTo>
                      <a:pt x="395" y="117"/>
                    </a:lnTo>
                    <a:lnTo>
                      <a:pt x="397" y="121"/>
                    </a:lnTo>
                    <a:lnTo>
                      <a:pt x="398" y="123"/>
                    </a:lnTo>
                    <a:lnTo>
                      <a:pt x="402" y="124"/>
                    </a:lnTo>
                    <a:lnTo>
                      <a:pt x="406" y="126"/>
                    </a:lnTo>
                    <a:lnTo>
                      <a:pt x="407" y="121"/>
                    </a:lnTo>
                    <a:lnTo>
                      <a:pt x="409" y="119"/>
                    </a:lnTo>
                    <a:lnTo>
                      <a:pt x="411" y="117"/>
                    </a:lnTo>
                    <a:lnTo>
                      <a:pt x="415" y="114"/>
                    </a:lnTo>
                    <a:lnTo>
                      <a:pt x="417" y="112"/>
                    </a:lnTo>
                    <a:lnTo>
                      <a:pt x="420" y="110"/>
                    </a:lnTo>
                    <a:lnTo>
                      <a:pt x="420" y="106"/>
                    </a:lnTo>
                    <a:lnTo>
                      <a:pt x="420" y="101"/>
                    </a:lnTo>
                    <a:lnTo>
                      <a:pt x="435" y="95"/>
                    </a:lnTo>
                    <a:lnTo>
                      <a:pt x="445" y="92"/>
                    </a:lnTo>
                    <a:lnTo>
                      <a:pt x="456" y="92"/>
                    </a:lnTo>
                    <a:lnTo>
                      <a:pt x="465" y="92"/>
                    </a:lnTo>
                    <a:lnTo>
                      <a:pt x="478" y="90"/>
                    </a:lnTo>
                    <a:lnTo>
                      <a:pt x="496" y="86"/>
                    </a:lnTo>
                    <a:lnTo>
                      <a:pt x="478" y="76"/>
                    </a:lnTo>
                    <a:lnTo>
                      <a:pt x="454" y="67"/>
                    </a:lnTo>
                    <a:lnTo>
                      <a:pt x="427" y="59"/>
                    </a:lnTo>
                    <a:lnTo>
                      <a:pt x="400" y="54"/>
                    </a:lnTo>
                    <a:lnTo>
                      <a:pt x="371" y="52"/>
                    </a:lnTo>
                    <a:lnTo>
                      <a:pt x="346" y="52"/>
                    </a:lnTo>
                    <a:lnTo>
                      <a:pt x="325" y="56"/>
                    </a:lnTo>
                    <a:lnTo>
                      <a:pt x="306" y="63"/>
                    </a:lnTo>
                    <a:lnTo>
                      <a:pt x="296" y="74"/>
                    </a:lnTo>
                    <a:lnTo>
                      <a:pt x="290" y="76"/>
                    </a:lnTo>
                    <a:lnTo>
                      <a:pt x="287" y="74"/>
                    </a:lnTo>
                    <a:lnTo>
                      <a:pt x="283" y="74"/>
                    </a:lnTo>
                    <a:lnTo>
                      <a:pt x="281" y="70"/>
                    </a:lnTo>
                    <a:lnTo>
                      <a:pt x="279" y="67"/>
                    </a:lnTo>
                    <a:lnTo>
                      <a:pt x="278" y="61"/>
                    </a:lnTo>
                    <a:lnTo>
                      <a:pt x="278" y="56"/>
                    </a:lnTo>
                    <a:lnTo>
                      <a:pt x="276" y="50"/>
                    </a:lnTo>
                    <a:lnTo>
                      <a:pt x="276" y="45"/>
                    </a:lnTo>
                    <a:lnTo>
                      <a:pt x="265" y="54"/>
                    </a:lnTo>
                    <a:lnTo>
                      <a:pt x="254" y="54"/>
                    </a:lnTo>
                    <a:lnTo>
                      <a:pt x="243" y="50"/>
                    </a:lnTo>
                    <a:lnTo>
                      <a:pt x="233" y="47"/>
                    </a:lnTo>
                    <a:lnTo>
                      <a:pt x="222" y="43"/>
                    </a:lnTo>
                    <a:close/>
                    <a:moveTo>
                      <a:pt x="4424" y="41"/>
                    </a:moveTo>
                    <a:lnTo>
                      <a:pt x="4422" y="47"/>
                    </a:lnTo>
                    <a:lnTo>
                      <a:pt x="4421" y="52"/>
                    </a:lnTo>
                    <a:lnTo>
                      <a:pt x="4419" y="58"/>
                    </a:lnTo>
                    <a:lnTo>
                      <a:pt x="4415" y="61"/>
                    </a:lnTo>
                    <a:lnTo>
                      <a:pt x="4410" y="65"/>
                    </a:lnTo>
                    <a:lnTo>
                      <a:pt x="4408" y="61"/>
                    </a:lnTo>
                    <a:lnTo>
                      <a:pt x="4406" y="59"/>
                    </a:lnTo>
                    <a:lnTo>
                      <a:pt x="4404" y="59"/>
                    </a:lnTo>
                    <a:lnTo>
                      <a:pt x="4404" y="61"/>
                    </a:lnTo>
                    <a:lnTo>
                      <a:pt x="4404" y="63"/>
                    </a:lnTo>
                    <a:lnTo>
                      <a:pt x="4406" y="65"/>
                    </a:lnTo>
                    <a:lnTo>
                      <a:pt x="4408" y="65"/>
                    </a:lnTo>
                    <a:lnTo>
                      <a:pt x="4410" y="65"/>
                    </a:lnTo>
                    <a:lnTo>
                      <a:pt x="4421" y="72"/>
                    </a:lnTo>
                    <a:lnTo>
                      <a:pt x="4424" y="77"/>
                    </a:lnTo>
                    <a:lnTo>
                      <a:pt x="4426" y="85"/>
                    </a:lnTo>
                    <a:lnTo>
                      <a:pt x="4424" y="95"/>
                    </a:lnTo>
                    <a:lnTo>
                      <a:pt x="4426" y="115"/>
                    </a:lnTo>
                    <a:lnTo>
                      <a:pt x="4435" y="110"/>
                    </a:lnTo>
                    <a:lnTo>
                      <a:pt x="4442" y="97"/>
                    </a:lnTo>
                    <a:lnTo>
                      <a:pt x="4446" y="83"/>
                    </a:lnTo>
                    <a:lnTo>
                      <a:pt x="4446" y="68"/>
                    </a:lnTo>
                    <a:lnTo>
                      <a:pt x="4442" y="54"/>
                    </a:lnTo>
                    <a:lnTo>
                      <a:pt x="4435" y="45"/>
                    </a:lnTo>
                    <a:lnTo>
                      <a:pt x="4424" y="41"/>
                    </a:lnTo>
                    <a:close/>
                    <a:moveTo>
                      <a:pt x="2386" y="36"/>
                    </a:moveTo>
                    <a:lnTo>
                      <a:pt x="2382" y="36"/>
                    </a:lnTo>
                    <a:lnTo>
                      <a:pt x="2379" y="38"/>
                    </a:lnTo>
                    <a:lnTo>
                      <a:pt x="2377" y="40"/>
                    </a:lnTo>
                    <a:lnTo>
                      <a:pt x="2373" y="43"/>
                    </a:lnTo>
                    <a:lnTo>
                      <a:pt x="2372" y="49"/>
                    </a:lnTo>
                    <a:lnTo>
                      <a:pt x="2309" y="47"/>
                    </a:lnTo>
                    <a:lnTo>
                      <a:pt x="2254" y="45"/>
                    </a:lnTo>
                    <a:lnTo>
                      <a:pt x="2206" y="43"/>
                    </a:lnTo>
                    <a:lnTo>
                      <a:pt x="2159" y="43"/>
                    </a:lnTo>
                    <a:lnTo>
                      <a:pt x="2112" y="45"/>
                    </a:lnTo>
                    <a:lnTo>
                      <a:pt x="2060" y="45"/>
                    </a:lnTo>
                    <a:lnTo>
                      <a:pt x="2002" y="49"/>
                    </a:lnTo>
                    <a:lnTo>
                      <a:pt x="2016" y="63"/>
                    </a:lnTo>
                    <a:lnTo>
                      <a:pt x="2038" y="74"/>
                    </a:lnTo>
                    <a:lnTo>
                      <a:pt x="2067" y="81"/>
                    </a:lnTo>
                    <a:lnTo>
                      <a:pt x="2099" y="83"/>
                    </a:lnTo>
                    <a:lnTo>
                      <a:pt x="2135" y="85"/>
                    </a:lnTo>
                    <a:lnTo>
                      <a:pt x="2177" y="83"/>
                    </a:lnTo>
                    <a:lnTo>
                      <a:pt x="2218" y="81"/>
                    </a:lnTo>
                    <a:lnTo>
                      <a:pt x="2262" y="77"/>
                    </a:lnTo>
                    <a:lnTo>
                      <a:pt x="2305" y="74"/>
                    </a:lnTo>
                    <a:lnTo>
                      <a:pt x="2346" y="72"/>
                    </a:lnTo>
                    <a:lnTo>
                      <a:pt x="2388" y="70"/>
                    </a:lnTo>
                    <a:lnTo>
                      <a:pt x="2426" y="70"/>
                    </a:lnTo>
                    <a:lnTo>
                      <a:pt x="2462" y="74"/>
                    </a:lnTo>
                    <a:lnTo>
                      <a:pt x="2458" y="59"/>
                    </a:lnTo>
                    <a:lnTo>
                      <a:pt x="2451" y="52"/>
                    </a:lnTo>
                    <a:lnTo>
                      <a:pt x="2442" y="49"/>
                    </a:lnTo>
                    <a:lnTo>
                      <a:pt x="2429" y="50"/>
                    </a:lnTo>
                    <a:lnTo>
                      <a:pt x="2417" y="52"/>
                    </a:lnTo>
                    <a:lnTo>
                      <a:pt x="2404" y="56"/>
                    </a:lnTo>
                    <a:lnTo>
                      <a:pt x="2391" y="56"/>
                    </a:lnTo>
                    <a:lnTo>
                      <a:pt x="2381" y="56"/>
                    </a:lnTo>
                    <a:lnTo>
                      <a:pt x="2372" y="49"/>
                    </a:lnTo>
                    <a:lnTo>
                      <a:pt x="2381" y="49"/>
                    </a:lnTo>
                    <a:lnTo>
                      <a:pt x="2386" y="49"/>
                    </a:lnTo>
                    <a:lnTo>
                      <a:pt x="2391" y="47"/>
                    </a:lnTo>
                    <a:lnTo>
                      <a:pt x="2393" y="45"/>
                    </a:lnTo>
                    <a:lnTo>
                      <a:pt x="2393" y="43"/>
                    </a:lnTo>
                    <a:lnTo>
                      <a:pt x="2393" y="41"/>
                    </a:lnTo>
                    <a:lnTo>
                      <a:pt x="2393" y="40"/>
                    </a:lnTo>
                    <a:lnTo>
                      <a:pt x="2391" y="38"/>
                    </a:lnTo>
                    <a:lnTo>
                      <a:pt x="2388" y="36"/>
                    </a:lnTo>
                    <a:lnTo>
                      <a:pt x="2386" y="36"/>
                    </a:lnTo>
                    <a:close/>
                    <a:moveTo>
                      <a:pt x="4688" y="34"/>
                    </a:moveTo>
                    <a:lnTo>
                      <a:pt x="4671" y="34"/>
                    </a:lnTo>
                    <a:lnTo>
                      <a:pt x="4653" y="38"/>
                    </a:lnTo>
                    <a:lnTo>
                      <a:pt x="4633" y="43"/>
                    </a:lnTo>
                    <a:lnTo>
                      <a:pt x="4615" y="47"/>
                    </a:lnTo>
                    <a:lnTo>
                      <a:pt x="4619" y="59"/>
                    </a:lnTo>
                    <a:lnTo>
                      <a:pt x="4630" y="68"/>
                    </a:lnTo>
                    <a:lnTo>
                      <a:pt x="4642" y="72"/>
                    </a:lnTo>
                    <a:lnTo>
                      <a:pt x="4657" y="70"/>
                    </a:lnTo>
                    <a:lnTo>
                      <a:pt x="4671" y="67"/>
                    </a:lnTo>
                    <a:lnTo>
                      <a:pt x="4686" y="59"/>
                    </a:lnTo>
                    <a:lnTo>
                      <a:pt x="4695" y="50"/>
                    </a:lnTo>
                    <a:lnTo>
                      <a:pt x="4700" y="40"/>
                    </a:lnTo>
                    <a:lnTo>
                      <a:pt x="4688" y="34"/>
                    </a:lnTo>
                    <a:close/>
                    <a:moveTo>
                      <a:pt x="795" y="32"/>
                    </a:moveTo>
                    <a:lnTo>
                      <a:pt x="793" y="32"/>
                    </a:lnTo>
                    <a:lnTo>
                      <a:pt x="793" y="34"/>
                    </a:lnTo>
                    <a:lnTo>
                      <a:pt x="792" y="36"/>
                    </a:lnTo>
                    <a:lnTo>
                      <a:pt x="792" y="40"/>
                    </a:lnTo>
                    <a:lnTo>
                      <a:pt x="788" y="40"/>
                    </a:lnTo>
                    <a:lnTo>
                      <a:pt x="786" y="41"/>
                    </a:lnTo>
                    <a:lnTo>
                      <a:pt x="786" y="45"/>
                    </a:lnTo>
                    <a:lnTo>
                      <a:pt x="784" y="49"/>
                    </a:lnTo>
                    <a:lnTo>
                      <a:pt x="784" y="52"/>
                    </a:lnTo>
                    <a:lnTo>
                      <a:pt x="781" y="56"/>
                    </a:lnTo>
                    <a:lnTo>
                      <a:pt x="775" y="61"/>
                    </a:lnTo>
                    <a:lnTo>
                      <a:pt x="770" y="65"/>
                    </a:lnTo>
                    <a:lnTo>
                      <a:pt x="734" y="61"/>
                    </a:lnTo>
                    <a:lnTo>
                      <a:pt x="725" y="59"/>
                    </a:lnTo>
                    <a:lnTo>
                      <a:pt x="723" y="59"/>
                    </a:lnTo>
                    <a:lnTo>
                      <a:pt x="721" y="61"/>
                    </a:lnTo>
                    <a:lnTo>
                      <a:pt x="720" y="63"/>
                    </a:lnTo>
                    <a:lnTo>
                      <a:pt x="710" y="67"/>
                    </a:lnTo>
                    <a:lnTo>
                      <a:pt x="709" y="67"/>
                    </a:lnTo>
                    <a:lnTo>
                      <a:pt x="707" y="70"/>
                    </a:lnTo>
                    <a:lnTo>
                      <a:pt x="707" y="72"/>
                    </a:lnTo>
                    <a:lnTo>
                      <a:pt x="700" y="72"/>
                    </a:lnTo>
                    <a:lnTo>
                      <a:pt x="692" y="70"/>
                    </a:lnTo>
                    <a:lnTo>
                      <a:pt x="701" y="74"/>
                    </a:lnTo>
                    <a:lnTo>
                      <a:pt x="709" y="77"/>
                    </a:lnTo>
                    <a:lnTo>
                      <a:pt x="723" y="88"/>
                    </a:lnTo>
                    <a:lnTo>
                      <a:pt x="738" y="90"/>
                    </a:lnTo>
                    <a:lnTo>
                      <a:pt x="752" y="90"/>
                    </a:lnTo>
                    <a:lnTo>
                      <a:pt x="795" y="92"/>
                    </a:lnTo>
                    <a:lnTo>
                      <a:pt x="839" y="86"/>
                    </a:lnTo>
                    <a:lnTo>
                      <a:pt x="880" y="77"/>
                    </a:lnTo>
                    <a:lnTo>
                      <a:pt x="916" y="85"/>
                    </a:lnTo>
                    <a:lnTo>
                      <a:pt x="936" y="92"/>
                    </a:lnTo>
                    <a:lnTo>
                      <a:pt x="958" y="95"/>
                    </a:lnTo>
                    <a:lnTo>
                      <a:pt x="976" y="94"/>
                    </a:lnTo>
                    <a:lnTo>
                      <a:pt x="1026" y="88"/>
                    </a:lnTo>
                    <a:lnTo>
                      <a:pt x="1023" y="90"/>
                    </a:lnTo>
                    <a:lnTo>
                      <a:pt x="1048" y="92"/>
                    </a:lnTo>
                    <a:lnTo>
                      <a:pt x="1075" y="95"/>
                    </a:lnTo>
                    <a:lnTo>
                      <a:pt x="1104" y="101"/>
                    </a:lnTo>
                    <a:lnTo>
                      <a:pt x="1133" y="103"/>
                    </a:lnTo>
                    <a:lnTo>
                      <a:pt x="1161" y="99"/>
                    </a:lnTo>
                    <a:lnTo>
                      <a:pt x="1187" y="90"/>
                    </a:lnTo>
                    <a:lnTo>
                      <a:pt x="1188" y="101"/>
                    </a:lnTo>
                    <a:lnTo>
                      <a:pt x="1196" y="106"/>
                    </a:lnTo>
                    <a:lnTo>
                      <a:pt x="1206" y="110"/>
                    </a:lnTo>
                    <a:lnTo>
                      <a:pt x="1219" y="108"/>
                    </a:lnTo>
                    <a:lnTo>
                      <a:pt x="1232" y="104"/>
                    </a:lnTo>
                    <a:lnTo>
                      <a:pt x="1243" y="97"/>
                    </a:lnTo>
                    <a:lnTo>
                      <a:pt x="1248" y="88"/>
                    </a:lnTo>
                    <a:lnTo>
                      <a:pt x="1246" y="79"/>
                    </a:lnTo>
                    <a:lnTo>
                      <a:pt x="1239" y="77"/>
                    </a:lnTo>
                    <a:lnTo>
                      <a:pt x="1225" y="79"/>
                    </a:lnTo>
                    <a:lnTo>
                      <a:pt x="1210" y="81"/>
                    </a:lnTo>
                    <a:lnTo>
                      <a:pt x="1196" y="85"/>
                    </a:lnTo>
                    <a:lnTo>
                      <a:pt x="1187" y="90"/>
                    </a:lnTo>
                    <a:lnTo>
                      <a:pt x="1161" y="81"/>
                    </a:lnTo>
                    <a:lnTo>
                      <a:pt x="1134" y="72"/>
                    </a:lnTo>
                    <a:lnTo>
                      <a:pt x="1105" y="67"/>
                    </a:lnTo>
                    <a:lnTo>
                      <a:pt x="1078" y="65"/>
                    </a:lnTo>
                    <a:lnTo>
                      <a:pt x="1051" y="70"/>
                    </a:lnTo>
                    <a:lnTo>
                      <a:pt x="1032" y="65"/>
                    </a:lnTo>
                    <a:lnTo>
                      <a:pt x="1014" y="63"/>
                    </a:lnTo>
                    <a:lnTo>
                      <a:pt x="994" y="65"/>
                    </a:lnTo>
                    <a:lnTo>
                      <a:pt x="994" y="65"/>
                    </a:lnTo>
                    <a:lnTo>
                      <a:pt x="988" y="67"/>
                    </a:lnTo>
                    <a:lnTo>
                      <a:pt x="979" y="68"/>
                    </a:lnTo>
                    <a:lnTo>
                      <a:pt x="977" y="70"/>
                    </a:lnTo>
                    <a:lnTo>
                      <a:pt x="963" y="70"/>
                    </a:lnTo>
                    <a:lnTo>
                      <a:pt x="949" y="65"/>
                    </a:lnTo>
                    <a:lnTo>
                      <a:pt x="934" y="61"/>
                    </a:lnTo>
                    <a:lnTo>
                      <a:pt x="922" y="58"/>
                    </a:lnTo>
                    <a:lnTo>
                      <a:pt x="909" y="59"/>
                    </a:lnTo>
                    <a:lnTo>
                      <a:pt x="896" y="67"/>
                    </a:lnTo>
                    <a:lnTo>
                      <a:pt x="880" y="63"/>
                    </a:lnTo>
                    <a:lnTo>
                      <a:pt x="878" y="61"/>
                    </a:lnTo>
                    <a:lnTo>
                      <a:pt x="876" y="59"/>
                    </a:lnTo>
                    <a:lnTo>
                      <a:pt x="875" y="59"/>
                    </a:lnTo>
                    <a:lnTo>
                      <a:pt x="862" y="61"/>
                    </a:lnTo>
                    <a:lnTo>
                      <a:pt x="851" y="65"/>
                    </a:lnTo>
                    <a:lnTo>
                      <a:pt x="842" y="67"/>
                    </a:lnTo>
                    <a:lnTo>
                      <a:pt x="840" y="67"/>
                    </a:lnTo>
                    <a:lnTo>
                      <a:pt x="840" y="68"/>
                    </a:lnTo>
                    <a:lnTo>
                      <a:pt x="833" y="70"/>
                    </a:lnTo>
                    <a:lnTo>
                      <a:pt x="819" y="70"/>
                    </a:lnTo>
                    <a:lnTo>
                      <a:pt x="804" y="68"/>
                    </a:lnTo>
                    <a:lnTo>
                      <a:pt x="793" y="63"/>
                    </a:lnTo>
                    <a:lnTo>
                      <a:pt x="784" y="52"/>
                    </a:lnTo>
                    <a:lnTo>
                      <a:pt x="788" y="52"/>
                    </a:lnTo>
                    <a:lnTo>
                      <a:pt x="792" y="50"/>
                    </a:lnTo>
                    <a:lnTo>
                      <a:pt x="792" y="47"/>
                    </a:lnTo>
                    <a:lnTo>
                      <a:pt x="792" y="43"/>
                    </a:lnTo>
                    <a:lnTo>
                      <a:pt x="792" y="40"/>
                    </a:lnTo>
                    <a:lnTo>
                      <a:pt x="795" y="38"/>
                    </a:lnTo>
                    <a:lnTo>
                      <a:pt x="797" y="34"/>
                    </a:lnTo>
                    <a:lnTo>
                      <a:pt x="797" y="32"/>
                    </a:lnTo>
                    <a:lnTo>
                      <a:pt x="795" y="32"/>
                    </a:lnTo>
                    <a:close/>
                    <a:moveTo>
                      <a:pt x="151" y="27"/>
                    </a:moveTo>
                    <a:lnTo>
                      <a:pt x="144" y="31"/>
                    </a:lnTo>
                    <a:lnTo>
                      <a:pt x="133" y="31"/>
                    </a:lnTo>
                    <a:lnTo>
                      <a:pt x="121" y="32"/>
                    </a:lnTo>
                    <a:lnTo>
                      <a:pt x="112" y="34"/>
                    </a:lnTo>
                    <a:lnTo>
                      <a:pt x="104" y="38"/>
                    </a:lnTo>
                    <a:lnTo>
                      <a:pt x="103" y="47"/>
                    </a:lnTo>
                    <a:lnTo>
                      <a:pt x="119" y="52"/>
                    </a:lnTo>
                    <a:lnTo>
                      <a:pt x="137" y="56"/>
                    </a:lnTo>
                    <a:lnTo>
                      <a:pt x="157" y="58"/>
                    </a:lnTo>
                    <a:lnTo>
                      <a:pt x="151" y="27"/>
                    </a:lnTo>
                    <a:close/>
                    <a:moveTo>
                      <a:pt x="4776" y="25"/>
                    </a:moveTo>
                    <a:lnTo>
                      <a:pt x="4743" y="32"/>
                    </a:lnTo>
                    <a:lnTo>
                      <a:pt x="4747" y="63"/>
                    </a:lnTo>
                    <a:lnTo>
                      <a:pt x="4761" y="59"/>
                    </a:lnTo>
                    <a:lnTo>
                      <a:pt x="4772" y="54"/>
                    </a:lnTo>
                    <a:lnTo>
                      <a:pt x="4778" y="41"/>
                    </a:lnTo>
                    <a:lnTo>
                      <a:pt x="4776" y="25"/>
                    </a:lnTo>
                    <a:close/>
                    <a:moveTo>
                      <a:pt x="5" y="23"/>
                    </a:moveTo>
                    <a:lnTo>
                      <a:pt x="5" y="29"/>
                    </a:lnTo>
                    <a:lnTo>
                      <a:pt x="3" y="32"/>
                    </a:lnTo>
                    <a:lnTo>
                      <a:pt x="3" y="36"/>
                    </a:lnTo>
                    <a:lnTo>
                      <a:pt x="2" y="40"/>
                    </a:lnTo>
                    <a:lnTo>
                      <a:pt x="0" y="43"/>
                    </a:lnTo>
                    <a:lnTo>
                      <a:pt x="0" y="47"/>
                    </a:lnTo>
                    <a:lnTo>
                      <a:pt x="3" y="47"/>
                    </a:lnTo>
                    <a:lnTo>
                      <a:pt x="7" y="47"/>
                    </a:lnTo>
                    <a:lnTo>
                      <a:pt x="9" y="49"/>
                    </a:lnTo>
                    <a:lnTo>
                      <a:pt x="11" y="50"/>
                    </a:lnTo>
                    <a:lnTo>
                      <a:pt x="14" y="52"/>
                    </a:lnTo>
                    <a:lnTo>
                      <a:pt x="18" y="54"/>
                    </a:lnTo>
                    <a:lnTo>
                      <a:pt x="18" y="49"/>
                    </a:lnTo>
                    <a:lnTo>
                      <a:pt x="18" y="43"/>
                    </a:lnTo>
                    <a:lnTo>
                      <a:pt x="20" y="40"/>
                    </a:lnTo>
                    <a:lnTo>
                      <a:pt x="22" y="36"/>
                    </a:lnTo>
                    <a:lnTo>
                      <a:pt x="23" y="31"/>
                    </a:lnTo>
                    <a:lnTo>
                      <a:pt x="20" y="31"/>
                    </a:lnTo>
                    <a:lnTo>
                      <a:pt x="16" y="31"/>
                    </a:lnTo>
                    <a:lnTo>
                      <a:pt x="14" y="29"/>
                    </a:lnTo>
                    <a:lnTo>
                      <a:pt x="11" y="27"/>
                    </a:lnTo>
                    <a:lnTo>
                      <a:pt x="9" y="25"/>
                    </a:lnTo>
                    <a:lnTo>
                      <a:pt x="5" y="23"/>
                    </a:lnTo>
                    <a:close/>
                    <a:moveTo>
                      <a:pt x="4179" y="23"/>
                    </a:moveTo>
                    <a:lnTo>
                      <a:pt x="4177" y="25"/>
                    </a:lnTo>
                    <a:lnTo>
                      <a:pt x="4175" y="27"/>
                    </a:lnTo>
                    <a:lnTo>
                      <a:pt x="4173" y="31"/>
                    </a:lnTo>
                    <a:lnTo>
                      <a:pt x="4173" y="38"/>
                    </a:lnTo>
                    <a:lnTo>
                      <a:pt x="4168" y="45"/>
                    </a:lnTo>
                    <a:lnTo>
                      <a:pt x="4159" y="52"/>
                    </a:lnTo>
                    <a:lnTo>
                      <a:pt x="4152" y="61"/>
                    </a:lnTo>
                    <a:lnTo>
                      <a:pt x="4146" y="70"/>
                    </a:lnTo>
                    <a:lnTo>
                      <a:pt x="4146" y="85"/>
                    </a:lnTo>
                    <a:lnTo>
                      <a:pt x="4155" y="85"/>
                    </a:lnTo>
                    <a:lnTo>
                      <a:pt x="4164" y="86"/>
                    </a:lnTo>
                    <a:lnTo>
                      <a:pt x="4173" y="88"/>
                    </a:lnTo>
                    <a:lnTo>
                      <a:pt x="4184" y="90"/>
                    </a:lnTo>
                    <a:lnTo>
                      <a:pt x="4197" y="85"/>
                    </a:lnTo>
                    <a:lnTo>
                      <a:pt x="4199" y="70"/>
                    </a:lnTo>
                    <a:lnTo>
                      <a:pt x="4195" y="63"/>
                    </a:lnTo>
                    <a:lnTo>
                      <a:pt x="4190" y="59"/>
                    </a:lnTo>
                    <a:lnTo>
                      <a:pt x="4184" y="56"/>
                    </a:lnTo>
                    <a:lnTo>
                      <a:pt x="4179" y="54"/>
                    </a:lnTo>
                    <a:lnTo>
                      <a:pt x="4175" y="49"/>
                    </a:lnTo>
                    <a:lnTo>
                      <a:pt x="4173" y="38"/>
                    </a:lnTo>
                    <a:lnTo>
                      <a:pt x="4181" y="38"/>
                    </a:lnTo>
                    <a:lnTo>
                      <a:pt x="4186" y="36"/>
                    </a:lnTo>
                    <a:lnTo>
                      <a:pt x="4188" y="34"/>
                    </a:lnTo>
                    <a:lnTo>
                      <a:pt x="4190" y="32"/>
                    </a:lnTo>
                    <a:lnTo>
                      <a:pt x="4190" y="31"/>
                    </a:lnTo>
                    <a:lnTo>
                      <a:pt x="4188" y="29"/>
                    </a:lnTo>
                    <a:lnTo>
                      <a:pt x="4186" y="27"/>
                    </a:lnTo>
                    <a:lnTo>
                      <a:pt x="4184" y="25"/>
                    </a:lnTo>
                    <a:lnTo>
                      <a:pt x="4182" y="23"/>
                    </a:lnTo>
                    <a:lnTo>
                      <a:pt x="4179" y="23"/>
                    </a:lnTo>
                    <a:close/>
                    <a:moveTo>
                      <a:pt x="3223" y="21"/>
                    </a:moveTo>
                    <a:lnTo>
                      <a:pt x="3209" y="27"/>
                    </a:lnTo>
                    <a:lnTo>
                      <a:pt x="3194" y="29"/>
                    </a:lnTo>
                    <a:lnTo>
                      <a:pt x="3180" y="29"/>
                    </a:lnTo>
                    <a:lnTo>
                      <a:pt x="3165" y="27"/>
                    </a:lnTo>
                    <a:lnTo>
                      <a:pt x="3151" y="25"/>
                    </a:lnTo>
                    <a:lnTo>
                      <a:pt x="3140" y="27"/>
                    </a:lnTo>
                    <a:lnTo>
                      <a:pt x="3131" y="32"/>
                    </a:lnTo>
                    <a:lnTo>
                      <a:pt x="3126" y="43"/>
                    </a:lnTo>
                    <a:lnTo>
                      <a:pt x="3124" y="61"/>
                    </a:lnTo>
                    <a:lnTo>
                      <a:pt x="3133" y="52"/>
                    </a:lnTo>
                    <a:lnTo>
                      <a:pt x="3145" y="49"/>
                    </a:lnTo>
                    <a:lnTo>
                      <a:pt x="3158" y="49"/>
                    </a:lnTo>
                    <a:lnTo>
                      <a:pt x="3172" y="49"/>
                    </a:lnTo>
                    <a:lnTo>
                      <a:pt x="3187" y="50"/>
                    </a:lnTo>
                    <a:lnTo>
                      <a:pt x="3200" y="49"/>
                    </a:lnTo>
                    <a:lnTo>
                      <a:pt x="3210" y="45"/>
                    </a:lnTo>
                    <a:lnTo>
                      <a:pt x="3219" y="36"/>
                    </a:lnTo>
                    <a:lnTo>
                      <a:pt x="3223" y="21"/>
                    </a:lnTo>
                    <a:close/>
                    <a:moveTo>
                      <a:pt x="4870" y="18"/>
                    </a:moveTo>
                    <a:lnTo>
                      <a:pt x="4864" y="20"/>
                    </a:lnTo>
                    <a:lnTo>
                      <a:pt x="4859" y="21"/>
                    </a:lnTo>
                    <a:lnTo>
                      <a:pt x="4853" y="27"/>
                    </a:lnTo>
                    <a:lnTo>
                      <a:pt x="4852" y="31"/>
                    </a:lnTo>
                    <a:lnTo>
                      <a:pt x="4850" y="36"/>
                    </a:lnTo>
                    <a:lnTo>
                      <a:pt x="4848" y="43"/>
                    </a:lnTo>
                    <a:lnTo>
                      <a:pt x="4852" y="41"/>
                    </a:lnTo>
                    <a:lnTo>
                      <a:pt x="4857" y="41"/>
                    </a:lnTo>
                    <a:lnTo>
                      <a:pt x="4861" y="40"/>
                    </a:lnTo>
                    <a:lnTo>
                      <a:pt x="4864" y="38"/>
                    </a:lnTo>
                    <a:lnTo>
                      <a:pt x="4868" y="36"/>
                    </a:lnTo>
                    <a:lnTo>
                      <a:pt x="4870" y="32"/>
                    </a:lnTo>
                    <a:lnTo>
                      <a:pt x="4871" y="29"/>
                    </a:lnTo>
                    <a:lnTo>
                      <a:pt x="4871" y="23"/>
                    </a:lnTo>
                    <a:lnTo>
                      <a:pt x="4870" y="18"/>
                    </a:lnTo>
                    <a:close/>
                    <a:moveTo>
                      <a:pt x="5349" y="16"/>
                    </a:moveTo>
                    <a:lnTo>
                      <a:pt x="5315" y="16"/>
                    </a:lnTo>
                    <a:lnTo>
                      <a:pt x="5277" y="23"/>
                    </a:lnTo>
                    <a:lnTo>
                      <a:pt x="5285" y="41"/>
                    </a:lnTo>
                    <a:lnTo>
                      <a:pt x="5295" y="52"/>
                    </a:lnTo>
                    <a:lnTo>
                      <a:pt x="5304" y="58"/>
                    </a:lnTo>
                    <a:lnTo>
                      <a:pt x="5315" y="61"/>
                    </a:lnTo>
                    <a:lnTo>
                      <a:pt x="5326" y="67"/>
                    </a:lnTo>
                    <a:lnTo>
                      <a:pt x="5335" y="76"/>
                    </a:lnTo>
                    <a:lnTo>
                      <a:pt x="5328" y="76"/>
                    </a:lnTo>
                    <a:lnTo>
                      <a:pt x="5322" y="77"/>
                    </a:lnTo>
                    <a:lnTo>
                      <a:pt x="5317" y="79"/>
                    </a:lnTo>
                    <a:lnTo>
                      <a:pt x="5315" y="83"/>
                    </a:lnTo>
                    <a:lnTo>
                      <a:pt x="5312" y="88"/>
                    </a:lnTo>
                    <a:lnTo>
                      <a:pt x="5312" y="94"/>
                    </a:lnTo>
                    <a:lnTo>
                      <a:pt x="5312" y="101"/>
                    </a:lnTo>
                    <a:lnTo>
                      <a:pt x="5313" y="104"/>
                    </a:lnTo>
                    <a:lnTo>
                      <a:pt x="5315" y="106"/>
                    </a:lnTo>
                    <a:lnTo>
                      <a:pt x="5319" y="106"/>
                    </a:lnTo>
                    <a:lnTo>
                      <a:pt x="5321" y="106"/>
                    </a:lnTo>
                    <a:lnTo>
                      <a:pt x="5322" y="104"/>
                    </a:lnTo>
                    <a:lnTo>
                      <a:pt x="5326" y="103"/>
                    </a:lnTo>
                    <a:lnTo>
                      <a:pt x="5328" y="101"/>
                    </a:lnTo>
                    <a:lnTo>
                      <a:pt x="5331" y="101"/>
                    </a:lnTo>
                    <a:lnTo>
                      <a:pt x="5333" y="101"/>
                    </a:lnTo>
                    <a:lnTo>
                      <a:pt x="5337" y="104"/>
                    </a:lnTo>
                    <a:lnTo>
                      <a:pt x="5339" y="108"/>
                    </a:lnTo>
                    <a:lnTo>
                      <a:pt x="5340" y="115"/>
                    </a:lnTo>
                    <a:lnTo>
                      <a:pt x="5335" y="117"/>
                    </a:lnTo>
                    <a:lnTo>
                      <a:pt x="5331" y="119"/>
                    </a:lnTo>
                    <a:lnTo>
                      <a:pt x="5328" y="121"/>
                    </a:lnTo>
                    <a:lnTo>
                      <a:pt x="5326" y="124"/>
                    </a:lnTo>
                    <a:lnTo>
                      <a:pt x="5324" y="130"/>
                    </a:lnTo>
                    <a:lnTo>
                      <a:pt x="5317" y="132"/>
                    </a:lnTo>
                    <a:lnTo>
                      <a:pt x="5308" y="133"/>
                    </a:lnTo>
                    <a:lnTo>
                      <a:pt x="5301" y="133"/>
                    </a:lnTo>
                    <a:lnTo>
                      <a:pt x="5294" y="132"/>
                    </a:lnTo>
                    <a:lnTo>
                      <a:pt x="5290" y="126"/>
                    </a:lnTo>
                    <a:lnTo>
                      <a:pt x="5297" y="126"/>
                    </a:lnTo>
                    <a:lnTo>
                      <a:pt x="5301" y="124"/>
                    </a:lnTo>
                    <a:lnTo>
                      <a:pt x="5304" y="124"/>
                    </a:lnTo>
                    <a:lnTo>
                      <a:pt x="5306" y="123"/>
                    </a:lnTo>
                    <a:lnTo>
                      <a:pt x="5306" y="119"/>
                    </a:lnTo>
                    <a:lnTo>
                      <a:pt x="5304" y="117"/>
                    </a:lnTo>
                    <a:lnTo>
                      <a:pt x="5303" y="115"/>
                    </a:lnTo>
                    <a:lnTo>
                      <a:pt x="5301" y="114"/>
                    </a:lnTo>
                    <a:lnTo>
                      <a:pt x="5297" y="114"/>
                    </a:lnTo>
                    <a:lnTo>
                      <a:pt x="5295" y="114"/>
                    </a:lnTo>
                    <a:lnTo>
                      <a:pt x="5294" y="114"/>
                    </a:lnTo>
                    <a:lnTo>
                      <a:pt x="5292" y="117"/>
                    </a:lnTo>
                    <a:lnTo>
                      <a:pt x="5290" y="121"/>
                    </a:lnTo>
                    <a:lnTo>
                      <a:pt x="5290" y="126"/>
                    </a:lnTo>
                    <a:lnTo>
                      <a:pt x="5286" y="132"/>
                    </a:lnTo>
                    <a:lnTo>
                      <a:pt x="5283" y="133"/>
                    </a:lnTo>
                    <a:lnTo>
                      <a:pt x="5279" y="135"/>
                    </a:lnTo>
                    <a:lnTo>
                      <a:pt x="5277" y="133"/>
                    </a:lnTo>
                    <a:lnTo>
                      <a:pt x="5274" y="133"/>
                    </a:lnTo>
                    <a:lnTo>
                      <a:pt x="5270" y="132"/>
                    </a:lnTo>
                    <a:lnTo>
                      <a:pt x="5265" y="132"/>
                    </a:lnTo>
                    <a:lnTo>
                      <a:pt x="5263" y="126"/>
                    </a:lnTo>
                    <a:lnTo>
                      <a:pt x="5261" y="124"/>
                    </a:lnTo>
                    <a:lnTo>
                      <a:pt x="5259" y="124"/>
                    </a:lnTo>
                    <a:lnTo>
                      <a:pt x="5257" y="126"/>
                    </a:lnTo>
                    <a:lnTo>
                      <a:pt x="5256" y="130"/>
                    </a:lnTo>
                    <a:lnTo>
                      <a:pt x="5256" y="132"/>
                    </a:lnTo>
                    <a:lnTo>
                      <a:pt x="5247" y="124"/>
                    </a:lnTo>
                    <a:lnTo>
                      <a:pt x="5239" y="112"/>
                    </a:lnTo>
                    <a:lnTo>
                      <a:pt x="5234" y="95"/>
                    </a:lnTo>
                    <a:lnTo>
                      <a:pt x="5245" y="92"/>
                    </a:lnTo>
                    <a:lnTo>
                      <a:pt x="5256" y="90"/>
                    </a:lnTo>
                    <a:lnTo>
                      <a:pt x="5263" y="86"/>
                    </a:lnTo>
                    <a:lnTo>
                      <a:pt x="5266" y="77"/>
                    </a:lnTo>
                    <a:lnTo>
                      <a:pt x="5263" y="77"/>
                    </a:lnTo>
                    <a:lnTo>
                      <a:pt x="5261" y="76"/>
                    </a:lnTo>
                    <a:lnTo>
                      <a:pt x="5259" y="74"/>
                    </a:lnTo>
                    <a:lnTo>
                      <a:pt x="5257" y="70"/>
                    </a:lnTo>
                    <a:lnTo>
                      <a:pt x="5257" y="67"/>
                    </a:lnTo>
                    <a:lnTo>
                      <a:pt x="5256" y="63"/>
                    </a:lnTo>
                    <a:lnTo>
                      <a:pt x="5256" y="59"/>
                    </a:lnTo>
                    <a:lnTo>
                      <a:pt x="5232" y="61"/>
                    </a:lnTo>
                    <a:lnTo>
                      <a:pt x="5211" y="63"/>
                    </a:lnTo>
                    <a:lnTo>
                      <a:pt x="5191" y="63"/>
                    </a:lnTo>
                    <a:lnTo>
                      <a:pt x="5173" y="65"/>
                    </a:lnTo>
                    <a:lnTo>
                      <a:pt x="5156" y="70"/>
                    </a:lnTo>
                    <a:lnTo>
                      <a:pt x="5146" y="79"/>
                    </a:lnTo>
                    <a:lnTo>
                      <a:pt x="5162" y="85"/>
                    </a:lnTo>
                    <a:lnTo>
                      <a:pt x="5180" y="86"/>
                    </a:lnTo>
                    <a:lnTo>
                      <a:pt x="5198" y="90"/>
                    </a:lnTo>
                    <a:lnTo>
                      <a:pt x="5214" y="95"/>
                    </a:lnTo>
                    <a:lnTo>
                      <a:pt x="5227" y="106"/>
                    </a:lnTo>
                    <a:lnTo>
                      <a:pt x="5216" y="114"/>
                    </a:lnTo>
                    <a:lnTo>
                      <a:pt x="5211" y="121"/>
                    </a:lnTo>
                    <a:lnTo>
                      <a:pt x="5207" y="124"/>
                    </a:lnTo>
                    <a:lnTo>
                      <a:pt x="5202" y="126"/>
                    </a:lnTo>
                    <a:lnTo>
                      <a:pt x="5193" y="128"/>
                    </a:lnTo>
                    <a:lnTo>
                      <a:pt x="5178" y="126"/>
                    </a:lnTo>
                    <a:lnTo>
                      <a:pt x="5182" y="144"/>
                    </a:lnTo>
                    <a:lnTo>
                      <a:pt x="5189" y="157"/>
                    </a:lnTo>
                    <a:lnTo>
                      <a:pt x="5200" y="164"/>
                    </a:lnTo>
                    <a:lnTo>
                      <a:pt x="5203" y="153"/>
                    </a:lnTo>
                    <a:lnTo>
                      <a:pt x="5207" y="151"/>
                    </a:lnTo>
                    <a:lnTo>
                      <a:pt x="5214" y="155"/>
                    </a:lnTo>
                    <a:lnTo>
                      <a:pt x="5221" y="160"/>
                    </a:lnTo>
                    <a:lnTo>
                      <a:pt x="5229" y="166"/>
                    </a:lnTo>
                    <a:lnTo>
                      <a:pt x="5234" y="169"/>
                    </a:lnTo>
                    <a:lnTo>
                      <a:pt x="5239" y="168"/>
                    </a:lnTo>
                    <a:lnTo>
                      <a:pt x="5241" y="157"/>
                    </a:lnTo>
                    <a:lnTo>
                      <a:pt x="5245" y="157"/>
                    </a:lnTo>
                    <a:lnTo>
                      <a:pt x="5248" y="159"/>
                    </a:lnTo>
                    <a:lnTo>
                      <a:pt x="5250" y="160"/>
                    </a:lnTo>
                    <a:lnTo>
                      <a:pt x="5254" y="162"/>
                    </a:lnTo>
                    <a:lnTo>
                      <a:pt x="5256" y="164"/>
                    </a:lnTo>
                    <a:lnTo>
                      <a:pt x="5261" y="164"/>
                    </a:lnTo>
                    <a:lnTo>
                      <a:pt x="5263" y="168"/>
                    </a:lnTo>
                    <a:lnTo>
                      <a:pt x="5265" y="169"/>
                    </a:lnTo>
                    <a:lnTo>
                      <a:pt x="5266" y="169"/>
                    </a:lnTo>
                    <a:lnTo>
                      <a:pt x="5268" y="168"/>
                    </a:lnTo>
                    <a:lnTo>
                      <a:pt x="5268" y="164"/>
                    </a:lnTo>
                    <a:lnTo>
                      <a:pt x="5268" y="162"/>
                    </a:lnTo>
                    <a:lnTo>
                      <a:pt x="5279" y="166"/>
                    </a:lnTo>
                    <a:lnTo>
                      <a:pt x="5288" y="166"/>
                    </a:lnTo>
                    <a:lnTo>
                      <a:pt x="5299" y="164"/>
                    </a:lnTo>
                    <a:lnTo>
                      <a:pt x="5308" y="160"/>
                    </a:lnTo>
                    <a:lnTo>
                      <a:pt x="5317" y="159"/>
                    </a:lnTo>
                    <a:lnTo>
                      <a:pt x="5326" y="159"/>
                    </a:lnTo>
                    <a:lnTo>
                      <a:pt x="5333" y="166"/>
                    </a:lnTo>
                    <a:lnTo>
                      <a:pt x="5340" y="180"/>
                    </a:lnTo>
                    <a:lnTo>
                      <a:pt x="5337" y="180"/>
                    </a:lnTo>
                    <a:lnTo>
                      <a:pt x="5335" y="182"/>
                    </a:lnTo>
                    <a:lnTo>
                      <a:pt x="5333" y="184"/>
                    </a:lnTo>
                    <a:lnTo>
                      <a:pt x="5333" y="187"/>
                    </a:lnTo>
                    <a:lnTo>
                      <a:pt x="5333" y="191"/>
                    </a:lnTo>
                    <a:lnTo>
                      <a:pt x="5310" y="193"/>
                    </a:lnTo>
                    <a:lnTo>
                      <a:pt x="5286" y="196"/>
                    </a:lnTo>
                    <a:lnTo>
                      <a:pt x="5263" y="196"/>
                    </a:lnTo>
                    <a:lnTo>
                      <a:pt x="5243" y="191"/>
                    </a:lnTo>
                    <a:lnTo>
                      <a:pt x="5229" y="180"/>
                    </a:lnTo>
                    <a:lnTo>
                      <a:pt x="5220" y="200"/>
                    </a:lnTo>
                    <a:lnTo>
                      <a:pt x="5214" y="224"/>
                    </a:lnTo>
                    <a:lnTo>
                      <a:pt x="5211" y="247"/>
                    </a:lnTo>
                    <a:lnTo>
                      <a:pt x="5248" y="229"/>
                    </a:lnTo>
                    <a:lnTo>
                      <a:pt x="5285" y="218"/>
                    </a:lnTo>
                    <a:lnTo>
                      <a:pt x="5322" y="215"/>
                    </a:lnTo>
                    <a:lnTo>
                      <a:pt x="5358" y="218"/>
                    </a:lnTo>
                    <a:lnTo>
                      <a:pt x="5398" y="231"/>
                    </a:lnTo>
                    <a:lnTo>
                      <a:pt x="5402" y="224"/>
                    </a:lnTo>
                    <a:lnTo>
                      <a:pt x="5407" y="218"/>
                    </a:lnTo>
                    <a:lnTo>
                      <a:pt x="5416" y="216"/>
                    </a:lnTo>
                    <a:lnTo>
                      <a:pt x="5425" y="213"/>
                    </a:lnTo>
                    <a:lnTo>
                      <a:pt x="5432" y="209"/>
                    </a:lnTo>
                    <a:lnTo>
                      <a:pt x="5438" y="204"/>
                    </a:lnTo>
                    <a:lnTo>
                      <a:pt x="5436" y="193"/>
                    </a:lnTo>
                    <a:lnTo>
                      <a:pt x="5420" y="191"/>
                    </a:lnTo>
                    <a:lnTo>
                      <a:pt x="5404" y="191"/>
                    </a:lnTo>
                    <a:lnTo>
                      <a:pt x="5389" y="195"/>
                    </a:lnTo>
                    <a:lnTo>
                      <a:pt x="5377" y="196"/>
                    </a:lnTo>
                    <a:lnTo>
                      <a:pt x="5367" y="195"/>
                    </a:lnTo>
                    <a:lnTo>
                      <a:pt x="5371" y="187"/>
                    </a:lnTo>
                    <a:lnTo>
                      <a:pt x="5373" y="180"/>
                    </a:lnTo>
                    <a:lnTo>
                      <a:pt x="5373" y="173"/>
                    </a:lnTo>
                    <a:lnTo>
                      <a:pt x="5369" y="166"/>
                    </a:lnTo>
                    <a:lnTo>
                      <a:pt x="5364" y="164"/>
                    </a:lnTo>
                    <a:lnTo>
                      <a:pt x="5366" y="153"/>
                    </a:lnTo>
                    <a:lnTo>
                      <a:pt x="5369" y="142"/>
                    </a:lnTo>
                    <a:lnTo>
                      <a:pt x="5373" y="132"/>
                    </a:lnTo>
                    <a:lnTo>
                      <a:pt x="5373" y="123"/>
                    </a:lnTo>
                    <a:lnTo>
                      <a:pt x="5367" y="115"/>
                    </a:lnTo>
                    <a:lnTo>
                      <a:pt x="5357" y="114"/>
                    </a:lnTo>
                    <a:lnTo>
                      <a:pt x="5360" y="124"/>
                    </a:lnTo>
                    <a:lnTo>
                      <a:pt x="5357" y="133"/>
                    </a:lnTo>
                    <a:lnTo>
                      <a:pt x="5348" y="139"/>
                    </a:lnTo>
                    <a:lnTo>
                      <a:pt x="5337" y="139"/>
                    </a:lnTo>
                    <a:lnTo>
                      <a:pt x="5328" y="137"/>
                    </a:lnTo>
                    <a:lnTo>
                      <a:pt x="5324" y="130"/>
                    </a:lnTo>
                    <a:lnTo>
                      <a:pt x="5330" y="130"/>
                    </a:lnTo>
                    <a:lnTo>
                      <a:pt x="5335" y="128"/>
                    </a:lnTo>
                    <a:lnTo>
                      <a:pt x="5337" y="124"/>
                    </a:lnTo>
                    <a:lnTo>
                      <a:pt x="5339" y="121"/>
                    </a:lnTo>
                    <a:lnTo>
                      <a:pt x="5340" y="115"/>
                    </a:lnTo>
                    <a:lnTo>
                      <a:pt x="5348" y="106"/>
                    </a:lnTo>
                    <a:lnTo>
                      <a:pt x="5355" y="103"/>
                    </a:lnTo>
                    <a:lnTo>
                      <a:pt x="5366" y="101"/>
                    </a:lnTo>
                    <a:lnTo>
                      <a:pt x="5375" y="103"/>
                    </a:lnTo>
                    <a:lnTo>
                      <a:pt x="5384" y="103"/>
                    </a:lnTo>
                    <a:lnTo>
                      <a:pt x="5391" y="101"/>
                    </a:lnTo>
                    <a:lnTo>
                      <a:pt x="5395" y="95"/>
                    </a:lnTo>
                    <a:lnTo>
                      <a:pt x="5396" y="85"/>
                    </a:lnTo>
                    <a:lnTo>
                      <a:pt x="5389" y="81"/>
                    </a:lnTo>
                    <a:lnTo>
                      <a:pt x="5380" y="77"/>
                    </a:lnTo>
                    <a:lnTo>
                      <a:pt x="5371" y="76"/>
                    </a:lnTo>
                    <a:lnTo>
                      <a:pt x="5364" y="70"/>
                    </a:lnTo>
                    <a:lnTo>
                      <a:pt x="5358" y="59"/>
                    </a:lnTo>
                    <a:lnTo>
                      <a:pt x="5367" y="50"/>
                    </a:lnTo>
                    <a:lnTo>
                      <a:pt x="5378" y="47"/>
                    </a:lnTo>
                    <a:lnTo>
                      <a:pt x="5389" y="47"/>
                    </a:lnTo>
                    <a:lnTo>
                      <a:pt x="5402" y="49"/>
                    </a:lnTo>
                    <a:lnTo>
                      <a:pt x="5414" y="50"/>
                    </a:lnTo>
                    <a:lnTo>
                      <a:pt x="5427" y="50"/>
                    </a:lnTo>
                    <a:lnTo>
                      <a:pt x="5436" y="47"/>
                    </a:lnTo>
                    <a:lnTo>
                      <a:pt x="5445" y="38"/>
                    </a:lnTo>
                    <a:lnTo>
                      <a:pt x="5449" y="21"/>
                    </a:lnTo>
                    <a:lnTo>
                      <a:pt x="5414" y="20"/>
                    </a:lnTo>
                    <a:lnTo>
                      <a:pt x="5382" y="18"/>
                    </a:lnTo>
                    <a:lnTo>
                      <a:pt x="5349" y="16"/>
                    </a:lnTo>
                    <a:close/>
                    <a:moveTo>
                      <a:pt x="2925" y="12"/>
                    </a:moveTo>
                    <a:lnTo>
                      <a:pt x="2920" y="16"/>
                    </a:lnTo>
                    <a:lnTo>
                      <a:pt x="2916" y="21"/>
                    </a:lnTo>
                    <a:lnTo>
                      <a:pt x="2915" y="29"/>
                    </a:lnTo>
                    <a:lnTo>
                      <a:pt x="2911" y="36"/>
                    </a:lnTo>
                    <a:lnTo>
                      <a:pt x="2907" y="41"/>
                    </a:lnTo>
                    <a:lnTo>
                      <a:pt x="2898" y="43"/>
                    </a:lnTo>
                    <a:lnTo>
                      <a:pt x="2891" y="32"/>
                    </a:lnTo>
                    <a:lnTo>
                      <a:pt x="2878" y="27"/>
                    </a:lnTo>
                    <a:lnTo>
                      <a:pt x="2862" y="25"/>
                    </a:lnTo>
                    <a:lnTo>
                      <a:pt x="2841" y="29"/>
                    </a:lnTo>
                    <a:lnTo>
                      <a:pt x="2817" y="32"/>
                    </a:lnTo>
                    <a:lnTo>
                      <a:pt x="2792" y="38"/>
                    </a:lnTo>
                    <a:lnTo>
                      <a:pt x="2765" y="43"/>
                    </a:lnTo>
                    <a:lnTo>
                      <a:pt x="2741" y="49"/>
                    </a:lnTo>
                    <a:lnTo>
                      <a:pt x="2720" y="50"/>
                    </a:lnTo>
                    <a:lnTo>
                      <a:pt x="2700" y="49"/>
                    </a:lnTo>
                    <a:lnTo>
                      <a:pt x="2704" y="41"/>
                    </a:lnTo>
                    <a:lnTo>
                      <a:pt x="2705" y="36"/>
                    </a:lnTo>
                    <a:lnTo>
                      <a:pt x="2704" y="31"/>
                    </a:lnTo>
                    <a:lnTo>
                      <a:pt x="2702" y="25"/>
                    </a:lnTo>
                    <a:lnTo>
                      <a:pt x="2698" y="23"/>
                    </a:lnTo>
                    <a:lnTo>
                      <a:pt x="2694" y="21"/>
                    </a:lnTo>
                    <a:lnTo>
                      <a:pt x="2689" y="23"/>
                    </a:lnTo>
                    <a:lnTo>
                      <a:pt x="2685" y="25"/>
                    </a:lnTo>
                    <a:lnTo>
                      <a:pt x="2680" y="32"/>
                    </a:lnTo>
                    <a:lnTo>
                      <a:pt x="2678" y="27"/>
                    </a:lnTo>
                    <a:lnTo>
                      <a:pt x="2676" y="25"/>
                    </a:lnTo>
                    <a:lnTo>
                      <a:pt x="2675" y="27"/>
                    </a:lnTo>
                    <a:lnTo>
                      <a:pt x="2673" y="29"/>
                    </a:lnTo>
                    <a:lnTo>
                      <a:pt x="2673" y="31"/>
                    </a:lnTo>
                    <a:lnTo>
                      <a:pt x="2673" y="34"/>
                    </a:lnTo>
                    <a:lnTo>
                      <a:pt x="2664" y="41"/>
                    </a:lnTo>
                    <a:lnTo>
                      <a:pt x="2651" y="49"/>
                    </a:lnTo>
                    <a:lnTo>
                      <a:pt x="2637" y="50"/>
                    </a:lnTo>
                    <a:lnTo>
                      <a:pt x="2621" y="54"/>
                    </a:lnTo>
                    <a:lnTo>
                      <a:pt x="2606" y="56"/>
                    </a:lnTo>
                    <a:lnTo>
                      <a:pt x="2610" y="47"/>
                    </a:lnTo>
                    <a:lnTo>
                      <a:pt x="2612" y="38"/>
                    </a:lnTo>
                    <a:lnTo>
                      <a:pt x="2612" y="23"/>
                    </a:lnTo>
                    <a:lnTo>
                      <a:pt x="2603" y="27"/>
                    </a:lnTo>
                    <a:lnTo>
                      <a:pt x="2592" y="29"/>
                    </a:lnTo>
                    <a:lnTo>
                      <a:pt x="2581" y="29"/>
                    </a:lnTo>
                    <a:lnTo>
                      <a:pt x="2570" y="31"/>
                    </a:lnTo>
                    <a:lnTo>
                      <a:pt x="2563" y="36"/>
                    </a:lnTo>
                    <a:lnTo>
                      <a:pt x="2561" y="45"/>
                    </a:lnTo>
                    <a:lnTo>
                      <a:pt x="2566" y="43"/>
                    </a:lnTo>
                    <a:lnTo>
                      <a:pt x="2572" y="41"/>
                    </a:lnTo>
                    <a:lnTo>
                      <a:pt x="2575" y="41"/>
                    </a:lnTo>
                    <a:lnTo>
                      <a:pt x="2581" y="41"/>
                    </a:lnTo>
                    <a:lnTo>
                      <a:pt x="2584" y="43"/>
                    </a:lnTo>
                    <a:lnTo>
                      <a:pt x="2586" y="45"/>
                    </a:lnTo>
                    <a:lnTo>
                      <a:pt x="2588" y="50"/>
                    </a:lnTo>
                    <a:lnTo>
                      <a:pt x="2554" y="56"/>
                    </a:lnTo>
                    <a:lnTo>
                      <a:pt x="2554" y="47"/>
                    </a:lnTo>
                    <a:lnTo>
                      <a:pt x="2541" y="50"/>
                    </a:lnTo>
                    <a:lnTo>
                      <a:pt x="2529" y="50"/>
                    </a:lnTo>
                    <a:lnTo>
                      <a:pt x="2514" y="52"/>
                    </a:lnTo>
                    <a:lnTo>
                      <a:pt x="2502" y="54"/>
                    </a:lnTo>
                    <a:lnTo>
                      <a:pt x="2492" y="59"/>
                    </a:lnTo>
                    <a:lnTo>
                      <a:pt x="2487" y="68"/>
                    </a:lnTo>
                    <a:lnTo>
                      <a:pt x="2503" y="74"/>
                    </a:lnTo>
                    <a:lnTo>
                      <a:pt x="2518" y="77"/>
                    </a:lnTo>
                    <a:lnTo>
                      <a:pt x="2532" y="76"/>
                    </a:lnTo>
                    <a:lnTo>
                      <a:pt x="2547" y="68"/>
                    </a:lnTo>
                    <a:lnTo>
                      <a:pt x="2601" y="70"/>
                    </a:lnTo>
                    <a:lnTo>
                      <a:pt x="2657" y="67"/>
                    </a:lnTo>
                    <a:lnTo>
                      <a:pt x="2716" y="63"/>
                    </a:lnTo>
                    <a:lnTo>
                      <a:pt x="2776" y="59"/>
                    </a:lnTo>
                    <a:lnTo>
                      <a:pt x="2835" y="59"/>
                    </a:lnTo>
                    <a:lnTo>
                      <a:pt x="2891" y="65"/>
                    </a:lnTo>
                    <a:lnTo>
                      <a:pt x="2891" y="58"/>
                    </a:lnTo>
                    <a:lnTo>
                      <a:pt x="2891" y="52"/>
                    </a:lnTo>
                    <a:lnTo>
                      <a:pt x="2893" y="49"/>
                    </a:lnTo>
                    <a:lnTo>
                      <a:pt x="2895" y="45"/>
                    </a:lnTo>
                    <a:lnTo>
                      <a:pt x="2898" y="43"/>
                    </a:lnTo>
                    <a:lnTo>
                      <a:pt x="2925" y="56"/>
                    </a:lnTo>
                    <a:lnTo>
                      <a:pt x="2954" y="63"/>
                    </a:lnTo>
                    <a:lnTo>
                      <a:pt x="2987" y="65"/>
                    </a:lnTo>
                    <a:lnTo>
                      <a:pt x="3019" y="61"/>
                    </a:lnTo>
                    <a:lnTo>
                      <a:pt x="3052" y="58"/>
                    </a:lnTo>
                    <a:lnTo>
                      <a:pt x="3084" y="54"/>
                    </a:lnTo>
                    <a:lnTo>
                      <a:pt x="3115" y="52"/>
                    </a:lnTo>
                    <a:lnTo>
                      <a:pt x="3108" y="40"/>
                    </a:lnTo>
                    <a:lnTo>
                      <a:pt x="3095" y="32"/>
                    </a:lnTo>
                    <a:lnTo>
                      <a:pt x="3079" y="29"/>
                    </a:lnTo>
                    <a:lnTo>
                      <a:pt x="3059" y="29"/>
                    </a:lnTo>
                    <a:lnTo>
                      <a:pt x="3039" y="31"/>
                    </a:lnTo>
                    <a:lnTo>
                      <a:pt x="3017" y="34"/>
                    </a:lnTo>
                    <a:lnTo>
                      <a:pt x="2996" y="38"/>
                    </a:lnTo>
                    <a:lnTo>
                      <a:pt x="2976" y="40"/>
                    </a:lnTo>
                    <a:lnTo>
                      <a:pt x="2960" y="41"/>
                    </a:lnTo>
                    <a:lnTo>
                      <a:pt x="2945" y="40"/>
                    </a:lnTo>
                    <a:lnTo>
                      <a:pt x="2936" y="36"/>
                    </a:lnTo>
                    <a:lnTo>
                      <a:pt x="2934" y="27"/>
                    </a:lnTo>
                    <a:lnTo>
                      <a:pt x="2938" y="14"/>
                    </a:lnTo>
                    <a:lnTo>
                      <a:pt x="2925" y="12"/>
                    </a:lnTo>
                    <a:close/>
                    <a:moveTo>
                      <a:pt x="5189" y="12"/>
                    </a:moveTo>
                    <a:lnTo>
                      <a:pt x="5164" y="16"/>
                    </a:lnTo>
                    <a:lnTo>
                      <a:pt x="5138" y="29"/>
                    </a:lnTo>
                    <a:lnTo>
                      <a:pt x="5153" y="31"/>
                    </a:lnTo>
                    <a:lnTo>
                      <a:pt x="5169" y="36"/>
                    </a:lnTo>
                    <a:lnTo>
                      <a:pt x="5187" y="40"/>
                    </a:lnTo>
                    <a:lnTo>
                      <a:pt x="5207" y="43"/>
                    </a:lnTo>
                    <a:lnTo>
                      <a:pt x="5225" y="45"/>
                    </a:lnTo>
                    <a:lnTo>
                      <a:pt x="5243" y="43"/>
                    </a:lnTo>
                    <a:lnTo>
                      <a:pt x="5257" y="36"/>
                    </a:lnTo>
                    <a:lnTo>
                      <a:pt x="5268" y="25"/>
                    </a:lnTo>
                    <a:lnTo>
                      <a:pt x="5241" y="18"/>
                    </a:lnTo>
                    <a:lnTo>
                      <a:pt x="5214" y="12"/>
                    </a:lnTo>
                    <a:lnTo>
                      <a:pt x="5189" y="12"/>
                    </a:lnTo>
                    <a:close/>
                    <a:moveTo>
                      <a:pt x="5032" y="7"/>
                    </a:moveTo>
                    <a:lnTo>
                      <a:pt x="5007" y="12"/>
                    </a:lnTo>
                    <a:lnTo>
                      <a:pt x="5012" y="25"/>
                    </a:lnTo>
                    <a:lnTo>
                      <a:pt x="5023" y="34"/>
                    </a:lnTo>
                    <a:lnTo>
                      <a:pt x="5037" y="40"/>
                    </a:lnTo>
                    <a:lnTo>
                      <a:pt x="5052" y="40"/>
                    </a:lnTo>
                    <a:lnTo>
                      <a:pt x="5066" y="38"/>
                    </a:lnTo>
                    <a:lnTo>
                      <a:pt x="5081" y="32"/>
                    </a:lnTo>
                    <a:lnTo>
                      <a:pt x="5090" y="25"/>
                    </a:lnTo>
                    <a:lnTo>
                      <a:pt x="5095" y="16"/>
                    </a:lnTo>
                    <a:lnTo>
                      <a:pt x="5075" y="12"/>
                    </a:lnTo>
                    <a:lnTo>
                      <a:pt x="5054" y="9"/>
                    </a:lnTo>
                    <a:lnTo>
                      <a:pt x="5032" y="7"/>
                    </a:lnTo>
                    <a:close/>
                    <a:moveTo>
                      <a:pt x="1491" y="7"/>
                    </a:moveTo>
                    <a:lnTo>
                      <a:pt x="1479" y="9"/>
                    </a:lnTo>
                    <a:lnTo>
                      <a:pt x="1470" y="14"/>
                    </a:lnTo>
                    <a:lnTo>
                      <a:pt x="1463" y="25"/>
                    </a:lnTo>
                    <a:lnTo>
                      <a:pt x="1479" y="25"/>
                    </a:lnTo>
                    <a:lnTo>
                      <a:pt x="1490" y="31"/>
                    </a:lnTo>
                    <a:lnTo>
                      <a:pt x="1500" y="40"/>
                    </a:lnTo>
                    <a:lnTo>
                      <a:pt x="1497" y="43"/>
                    </a:lnTo>
                    <a:lnTo>
                      <a:pt x="1495" y="45"/>
                    </a:lnTo>
                    <a:lnTo>
                      <a:pt x="1495" y="47"/>
                    </a:lnTo>
                    <a:lnTo>
                      <a:pt x="1497" y="47"/>
                    </a:lnTo>
                    <a:lnTo>
                      <a:pt x="1497" y="47"/>
                    </a:lnTo>
                    <a:lnTo>
                      <a:pt x="1499" y="47"/>
                    </a:lnTo>
                    <a:lnTo>
                      <a:pt x="1500" y="43"/>
                    </a:lnTo>
                    <a:lnTo>
                      <a:pt x="1500" y="40"/>
                    </a:lnTo>
                    <a:lnTo>
                      <a:pt x="1511" y="31"/>
                    </a:lnTo>
                    <a:lnTo>
                      <a:pt x="1515" y="21"/>
                    </a:lnTo>
                    <a:lnTo>
                      <a:pt x="1511" y="14"/>
                    </a:lnTo>
                    <a:lnTo>
                      <a:pt x="1502" y="9"/>
                    </a:lnTo>
                    <a:lnTo>
                      <a:pt x="1491" y="7"/>
                    </a:lnTo>
                    <a:close/>
                    <a:moveTo>
                      <a:pt x="1349" y="5"/>
                    </a:moveTo>
                    <a:lnTo>
                      <a:pt x="1342" y="7"/>
                    </a:lnTo>
                    <a:lnTo>
                      <a:pt x="1336" y="11"/>
                    </a:lnTo>
                    <a:lnTo>
                      <a:pt x="1333" y="14"/>
                    </a:lnTo>
                    <a:lnTo>
                      <a:pt x="1329" y="20"/>
                    </a:lnTo>
                    <a:lnTo>
                      <a:pt x="1327" y="25"/>
                    </a:lnTo>
                    <a:lnTo>
                      <a:pt x="1326" y="31"/>
                    </a:lnTo>
                    <a:lnTo>
                      <a:pt x="1331" y="31"/>
                    </a:lnTo>
                    <a:lnTo>
                      <a:pt x="1335" y="29"/>
                    </a:lnTo>
                    <a:lnTo>
                      <a:pt x="1340" y="27"/>
                    </a:lnTo>
                    <a:lnTo>
                      <a:pt x="1344" y="27"/>
                    </a:lnTo>
                    <a:lnTo>
                      <a:pt x="1347" y="23"/>
                    </a:lnTo>
                    <a:lnTo>
                      <a:pt x="1349" y="21"/>
                    </a:lnTo>
                    <a:lnTo>
                      <a:pt x="1351" y="18"/>
                    </a:lnTo>
                    <a:lnTo>
                      <a:pt x="1351" y="12"/>
                    </a:lnTo>
                    <a:lnTo>
                      <a:pt x="1349" y="5"/>
                    </a:lnTo>
                    <a:close/>
                    <a:moveTo>
                      <a:pt x="1374" y="5"/>
                    </a:moveTo>
                    <a:lnTo>
                      <a:pt x="1367" y="11"/>
                    </a:lnTo>
                    <a:lnTo>
                      <a:pt x="1360" y="25"/>
                    </a:lnTo>
                    <a:lnTo>
                      <a:pt x="1367" y="25"/>
                    </a:lnTo>
                    <a:lnTo>
                      <a:pt x="1376" y="29"/>
                    </a:lnTo>
                    <a:lnTo>
                      <a:pt x="1387" y="31"/>
                    </a:lnTo>
                    <a:lnTo>
                      <a:pt x="1399" y="32"/>
                    </a:lnTo>
                    <a:lnTo>
                      <a:pt x="1409" y="32"/>
                    </a:lnTo>
                    <a:lnTo>
                      <a:pt x="1418" y="29"/>
                    </a:lnTo>
                    <a:lnTo>
                      <a:pt x="1421" y="23"/>
                    </a:lnTo>
                    <a:lnTo>
                      <a:pt x="1419" y="12"/>
                    </a:lnTo>
                    <a:lnTo>
                      <a:pt x="1405" y="12"/>
                    </a:lnTo>
                    <a:lnTo>
                      <a:pt x="1394" y="9"/>
                    </a:lnTo>
                    <a:lnTo>
                      <a:pt x="1383" y="5"/>
                    </a:lnTo>
                    <a:lnTo>
                      <a:pt x="1374" y="5"/>
                    </a:lnTo>
                    <a:close/>
                    <a:moveTo>
                      <a:pt x="992" y="0"/>
                    </a:moveTo>
                    <a:lnTo>
                      <a:pt x="934" y="2"/>
                    </a:lnTo>
                    <a:lnTo>
                      <a:pt x="981" y="16"/>
                    </a:lnTo>
                    <a:lnTo>
                      <a:pt x="1030" y="27"/>
                    </a:lnTo>
                    <a:lnTo>
                      <a:pt x="1080" y="31"/>
                    </a:lnTo>
                    <a:lnTo>
                      <a:pt x="1131" y="31"/>
                    </a:lnTo>
                    <a:lnTo>
                      <a:pt x="1178" y="27"/>
                    </a:lnTo>
                    <a:lnTo>
                      <a:pt x="1219" y="18"/>
                    </a:lnTo>
                    <a:lnTo>
                      <a:pt x="1253" y="3"/>
                    </a:lnTo>
                    <a:lnTo>
                      <a:pt x="1183" y="7"/>
                    </a:lnTo>
                    <a:lnTo>
                      <a:pt x="1116" y="5"/>
                    </a:lnTo>
                    <a:lnTo>
                      <a:pt x="1053" y="2"/>
                    </a:lnTo>
                    <a:lnTo>
                      <a:pt x="99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2" name="Freeform 385"/>
              <p:cNvSpPr>
                <a:spLocks noEditPoints="1"/>
              </p:cNvSpPr>
              <p:nvPr/>
            </p:nvSpPr>
            <p:spPr bwMode="auto">
              <a:xfrm>
                <a:off x="2531" y="1930"/>
                <a:ext cx="2519" cy="183"/>
              </a:xfrm>
              <a:custGeom>
                <a:avLst/>
                <a:gdLst>
                  <a:gd name="T0" fmla="*/ 216 w 5037"/>
                  <a:gd name="T1" fmla="*/ 279 h 364"/>
                  <a:gd name="T2" fmla="*/ 449 w 5037"/>
                  <a:gd name="T3" fmla="*/ 289 h 364"/>
                  <a:gd name="T4" fmla="*/ 1335 w 5037"/>
                  <a:gd name="T5" fmla="*/ 278 h 364"/>
                  <a:gd name="T6" fmla="*/ 115 w 5037"/>
                  <a:gd name="T7" fmla="*/ 269 h 364"/>
                  <a:gd name="T8" fmla="*/ 3044 w 5037"/>
                  <a:gd name="T9" fmla="*/ 301 h 364"/>
                  <a:gd name="T10" fmla="*/ 1468 w 5037"/>
                  <a:gd name="T11" fmla="*/ 317 h 364"/>
                  <a:gd name="T12" fmla="*/ 1115 w 5037"/>
                  <a:gd name="T13" fmla="*/ 352 h 364"/>
                  <a:gd name="T14" fmla="*/ 1584 w 5037"/>
                  <a:gd name="T15" fmla="*/ 314 h 364"/>
                  <a:gd name="T16" fmla="*/ 1695 w 5037"/>
                  <a:gd name="T17" fmla="*/ 254 h 364"/>
                  <a:gd name="T18" fmla="*/ 3602 w 5037"/>
                  <a:gd name="T19" fmla="*/ 243 h 364"/>
                  <a:gd name="T20" fmla="*/ 2022 w 5037"/>
                  <a:gd name="T21" fmla="*/ 242 h 364"/>
                  <a:gd name="T22" fmla="*/ 2220 w 5037"/>
                  <a:gd name="T23" fmla="*/ 240 h 364"/>
                  <a:gd name="T24" fmla="*/ 3804 w 5037"/>
                  <a:gd name="T25" fmla="*/ 254 h 364"/>
                  <a:gd name="T26" fmla="*/ 4058 w 5037"/>
                  <a:gd name="T27" fmla="*/ 247 h 364"/>
                  <a:gd name="T28" fmla="*/ 2873 w 5037"/>
                  <a:gd name="T29" fmla="*/ 218 h 364"/>
                  <a:gd name="T30" fmla="*/ 195 w 5037"/>
                  <a:gd name="T31" fmla="*/ 238 h 364"/>
                  <a:gd name="T32" fmla="*/ 5007 w 5037"/>
                  <a:gd name="T33" fmla="*/ 204 h 364"/>
                  <a:gd name="T34" fmla="*/ 2420 w 5037"/>
                  <a:gd name="T35" fmla="*/ 252 h 364"/>
                  <a:gd name="T36" fmla="*/ 2734 w 5037"/>
                  <a:gd name="T37" fmla="*/ 242 h 364"/>
                  <a:gd name="T38" fmla="*/ 4390 w 5037"/>
                  <a:gd name="T39" fmla="*/ 209 h 364"/>
                  <a:gd name="T40" fmla="*/ 4496 w 5037"/>
                  <a:gd name="T41" fmla="*/ 238 h 364"/>
                  <a:gd name="T42" fmla="*/ 4527 w 5037"/>
                  <a:gd name="T43" fmla="*/ 220 h 364"/>
                  <a:gd name="T44" fmla="*/ 2830 w 5037"/>
                  <a:gd name="T45" fmla="*/ 206 h 364"/>
                  <a:gd name="T46" fmla="*/ 4830 w 5037"/>
                  <a:gd name="T47" fmla="*/ 224 h 364"/>
                  <a:gd name="T48" fmla="*/ 3165 w 5037"/>
                  <a:gd name="T49" fmla="*/ 182 h 364"/>
                  <a:gd name="T50" fmla="*/ 3030 w 5037"/>
                  <a:gd name="T51" fmla="*/ 231 h 364"/>
                  <a:gd name="T52" fmla="*/ 1841 w 5037"/>
                  <a:gd name="T53" fmla="*/ 177 h 364"/>
                  <a:gd name="T54" fmla="*/ 1997 w 5037"/>
                  <a:gd name="T55" fmla="*/ 177 h 364"/>
                  <a:gd name="T56" fmla="*/ 1313 w 5037"/>
                  <a:gd name="T57" fmla="*/ 153 h 364"/>
                  <a:gd name="T58" fmla="*/ 3400 w 5037"/>
                  <a:gd name="T59" fmla="*/ 146 h 364"/>
                  <a:gd name="T60" fmla="*/ 3495 w 5037"/>
                  <a:gd name="T61" fmla="*/ 182 h 364"/>
                  <a:gd name="T62" fmla="*/ 932 w 5037"/>
                  <a:gd name="T63" fmla="*/ 153 h 364"/>
                  <a:gd name="T64" fmla="*/ 3605 w 5037"/>
                  <a:gd name="T65" fmla="*/ 144 h 364"/>
                  <a:gd name="T66" fmla="*/ 3512 w 5037"/>
                  <a:gd name="T67" fmla="*/ 168 h 364"/>
                  <a:gd name="T68" fmla="*/ 3614 w 5037"/>
                  <a:gd name="T69" fmla="*/ 137 h 364"/>
                  <a:gd name="T70" fmla="*/ 1569 w 5037"/>
                  <a:gd name="T71" fmla="*/ 112 h 364"/>
                  <a:gd name="T72" fmla="*/ 1762 w 5037"/>
                  <a:gd name="T73" fmla="*/ 106 h 364"/>
                  <a:gd name="T74" fmla="*/ 4704 w 5037"/>
                  <a:gd name="T75" fmla="*/ 112 h 364"/>
                  <a:gd name="T76" fmla="*/ 4067 w 5037"/>
                  <a:gd name="T77" fmla="*/ 121 h 364"/>
                  <a:gd name="T78" fmla="*/ 4150 w 5037"/>
                  <a:gd name="T79" fmla="*/ 119 h 364"/>
                  <a:gd name="T80" fmla="*/ 4226 w 5037"/>
                  <a:gd name="T81" fmla="*/ 115 h 364"/>
                  <a:gd name="T82" fmla="*/ 2269 w 5037"/>
                  <a:gd name="T83" fmla="*/ 94 h 364"/>
                  <a:gd name="T84" fmla="*/ 4529 w 5037"/>
                  <a:gd name="T85" fmla="*/ 139 h 364"/>
                  <a:gd name="T86" fmla="*/ 2585 w 5037"/>
                  <a:gd name="T87" fmla="*/ 77 h 364"/>
                  <a:gd name="T88" fmla="*/ 2741 w 5037"/>
                  <a:gd name="T89" fmla="*/ 68 h 364"/>
                  <a:gd name="T90" fmla="*/ 972 w 5037"/>
                  <a:gd name="T91" fmla="*/ 103 h 364"/>
                  <a:gd name="T92" fmla="*/ 2916 w 5037"/>
                  <a:gd name="T93" fmla="*/ 70 h 364"/>
                  <a:gd name="T94" fmla="*/ 4875 w 5037"/>
                  <a:gd name="T95" fmla="*/ 85 h 364"/>
                  <a:gd name="T96" fmla="*/ 1389 w 5037"/>
                  <a:gd name="T97" fmla="*/ 81 h 364"/>
                  <a:gd name="T98" fmla="*/ 3093 w 5037"/>
                  <a:gd name="T99" fmla="*/ 45 h 364"/>
                  <a:gd name="T100" fmla="*/ 1537 w 5037"/>
                  <a:gd name="T101" fmla="*/ 61 h 364"/>
                  <a:gd name="T102" fmla="*/ 4 w 5037"/>
                  <a:gd name="T103" fmla="*/ 79 h 364"/>
                  <a:gd name="T104" fmla="*/ 242 w 5037"/>
                  <a:gd name="T105" fmla="*/ 40 h 364"/>
                  <a:gd name="T106" fmla="*/ 1647 w 5037"/>
                  <a:gd name="T107" fmla="*/ 49 h 364"/>
                  <a:gd name="T108" fmla="*/ 2137 w 5037"/>
                  <a:gd name="T109" fmla="*/ 38 h 364"/>
                  <a:gd name="T110" fmla="*/ 2240 w 5037"/>
                  <a:gd name="T111" fmla="*/ 72 h 364"/>
                  <a:gd name="T112" fmla="*/ 3237 w 5037"/>
                  <a:gd name="T113" fmla="*/ 45 h 364"/>
                  <a:gd name="T114" fmla="*/ 3492 w 5037"/>
                  <a:gd name="T115" fmla="*/ 43 h 364"/>
                  <a:gd name="T116" fmla="*/ 2336 w 5037"/>
                  <a:gd name="T117" fmla="*/ 59 h 364"/>
                  <a:gd name="T118" fmla="*/ 2114 w 5037"/>
                  <a:gd name="T119" fmla="*/ 27 h 364"/>
                  <a:gd name="T120" fmla="*/ 2428 w 5037"/>
                  <a:gd name="T121" fmla="*/ 16 h 364"/>
                  <a:gd name="T122" fmla="*/ 1917 w 5037"/>
                  <a:gd name="T123" fmla="*/ 3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37" h="364">
                    <a:moveTo>
                      <a:pt x="402" y="256"/>
                    </a:moveTo>
                    <a:lnTo>
                      <a:pt x="377" y="260"/>
                    </a:lnTo>
                    <a:lnTo>
                      <a:pt x="377" y="267"/>
                    </a:lnTo>
                    <a:lnTo>
                      <a:pt x="377" y="272"/>
                    </a:lnTo>
                    <a:lnTo>
                      <a:pt x="379" y="276"/>
                    </a:lnTo>
                    <a:lnTo>
                      <a:pt x="382" y="279"/>
                    </a:lnTo>
                    <a:lnTo>
                      <a:pt x="386" y="279"/>
                    </a:lnTo>
                    <a:lnTo>
                      <a:pt x="391" y="281"/>
                    </a:lnTo>
                    <a:lnTo>
                      <a:pt x="395" y="279"/>
                    </a:lnTo>
                    <a:lnTo>
                      <a:pt x="399" y="278"/>
                    </a:lnTo>
                    <a:lnTo>
                      <a:pt x="402" y="276"/>
                    </a:lnTo>
                    <a:lnTo>
                      <a:pt x="404" y="270"/>
                    </a:lnTo>
                    <a:lnTo>
                      <a:pt x="406" y="267"/>
                    </a:lnTo>
                    <a:lnTo>
                      <a:pt x="406" y="261"/>
                    </a:lnTo>
                    <a:lnTo>
                      <a:pt x="402" y="256"/>
                    </a:lnTo>
                    <a:close/>
                    <a:moveTo>
                      <a:pt x="1454" y="251"/>
                    </a:moveTo>
                    <a:lnTo>
                      <a:pt x="1421" y="258"/>
                    </a:lnTo>
                    <a:lnTo>
                      <a:pt x="1425" y="274"/>
                    </a:lnTo>
                    <a:lnTo>
                      <a:pt x="1428" y="281"/>
                    </a:lnTo>
                    <a:lnTo>
                      <a:pt x="1436" y="283"/>
                    </a:lnTo>
                    <a:lnTo>
                      <a:pt x="1441" y="279"/>
                    </a:lnTo>
                    <a:lnTo>
                      <a:pt x="1448" y="272"/>
                    </a:lnTo>
                    <a:lnTo>
                      <a:pt x="1452" y="263"/>
                    </a:lnTo>
                    <a:lnTo>
                      <a:pt x="1454" y="251"/>
                    </a:lnTo>
                    <a:close/>
                    <a:moveTo>
                      <a:pt x="316" y="251"/>
                    </a:moveTo>
                    <a:lnTo>
                      <a:pt x="281" y="258"/>
                    </a:lnTo>
                    <a:lnTo>
                      <a:pt x="256" y="261"/>
                    </a:lnTo>
                    <a:lnTo>
                      <a:pt x="234" y="263"/>
                    </a:lnTo>
                    <a:lnTo>
                      <a:pt x="213" y="261"/>
                    </a:lnTo>
                    <a:lnTo>
                      <a:pt x="188" y="254"/>
                    </a:lnTo>
                    <a:lnTo>
                      <a:pt x="198" y="269"/>
                    </a:lnTo>
                    <a:lnTo>
                      <a:pt x="216" y="279"/>
                    </a:lnTo>
                    <a:lnTo>
                      <a:pt x="238" y="283"/>
                    </a:lnTo>
                    <a:lnTo>
                      <a:pt x="260" y="283"/>
                    </a:lnTo>
                    <a:lnTo>
                      <a:pt x="283" y="278"/>
                    </a:lnTo>
                    <a:lnTo>
                      <a:pt x="301" y="267"/>
                    </a:lnTo>
                    <a:lnTo>
                      <a:pt x="316" y="251"/>
                    </a:lnTo>
                    <a:close/>
                    <a:moveTo>
                      <a:pt x="3445" y="251"/>
                    </a:moveTo>
                    <a:lnTo>
                      <a:pt x="3412" y="251"/>
                    </a:lnTo>
                    <a:lnTo>
                      <a:pt x="3382" y="254"/>
                    </a:lnTo>
                    <a:lnTo>
                      <a:pt x="3353" y="261"/>
                    </a:lnTo>
                    <a:lnTo>
                      <a:pt x="3328" y="274"/>
                    </a:lnTo>
                    <a:lnTo>
                      <a:pt x="3306" y="292"/>
                    </a:lnTo>
                    <a:lnTo>
                      <a:pt x="3358" y="285"/>
                    </a:lnTo>
                    <a:lnTo>
                      <a:pt x="3405" y="279"/>
                    </a:lnTo>
                    <a:lnTo>
                      <a:pt x="3447" y="278"/>
                    </a:lnTo>
                    <a:lnTo>
                      <a:pt x="3483" y="274"/>
                    </a:lnTo>
                    <a:lnTo>
                      <a:pt x="3513" y="270"/>
                    </a:lnTo>
                    <a:lnTo>
                      <a:pt x="3542" y="263"/>
                    </a:lnTo>
                    <a:lnTo>
                      <a:pt x="3568" y="252"/>
                    </a:lnTo>
                    <a:lnTo>
                      <a:pt x="3540" y="252"/>
                    </a:lnTo>
                    <a:lnTo>
                      <a:pt x="3510" y="252"/>
                    </a:lnTo>
                    <a:lnTo>
                      <a:pt x="3477" y="251"/>
                    </a:lnTo>
                    <a:lnTo>
                      <a:pt x="3445" y="251"/>
                    </a:lnTo>
                    <a:close/>
                    <a:moveTo>
                      <a:pt x="539" y="251"/>
                    </a:moveTo>
                    <a:lnTo>
                      <a:pt x="536" y="256"/>
                    </a:lnTo>
                    <a:lnTo>
                      <a:pt x="527" y="258"/>
                    </a:lnTo>
                    <a:lnTo>
                      <a:pt x="514" y="260"/>
                    </a:lnTo>
                    <a:lnTo>
                      <a:pt x="500" y="260"/>
                    </a:lnTo>
                    <a:lnTo>
                      <a:pt x="485" y="260"/>
                    </a:lnTo>
                    <a:lnTo>
                      <a:pt x="472" y="261"/>
                    </a:lnTo>
                    <a:lnTo>
                      <a:pt x="460" y="267"/>
                    </a:lnTo>
                    <a:lnTo>
                      <a:pt x="453" y="274"/>
                    </a:lnTo>
                    <a:lnTo>
                      <a:pt x="449" y="289"/>
                    </a:lnTo>
                    <a:lnTo>
                      <a:pt x="460" y="287"/>
                    </a:lnTo>
                    <a:lnTo>
                      <a:pt x="474" y="287"/>
                    </a:lnTo>
                    <a:lnTo>
                      <a:pt x="489" y="285"/>
                    </a:lnTo>
                    <a:lnTo>
                      <a:pt x="505" y="283"/>
                    </a:lnTo>
                    <a:lnTo>
                      <a:pt x="519" y="281"/>
                    </a:lnTo>
                    <a:lnTo>
                      <a:pt x="532" y="278"/>
                    </a:lnTo>
                    <a:lnTo>
                      <a:pt x="541" y="270"/>
                    </a:lnTo>
                    <a:lnTo>
                      <a:pt x="543" y="261"/>
                    </a:lnTo>
                    <a:lnTo>
                      <a:pt x="539" y="251"/>
                    </a:lnTo>
                    <a:close/>
                    <a:moveTo>
                      <a:pt x="1410" y="249"/>
                    </a:moveTo>
                    <a:lnTo>
                      <a:pt x="1389" y="254"/>
                    </a:lnTo>
                    <a:lnTo>
                      <a:pt x="1371" y="256"/>
                    </a:lnTo>
                    <a:lnTo>
                      <a:pt x="1354" y="256"/>
                    </a:lnTo>
                    <a:lnTo>
                      <a:pt x="1340" y="258"/>
                    </a:lnTo>
                    <a:lnTo>
                      <a:pt x="1327" y="265"/>
                    </a:lnTo>
                    <a:lnTo>
                      <a:pt x="1326" y="261"/>
                    </a:lnTo>
                    <a:lnTo>
                      <a:pt x="1324" y="260"/>
                    </a:lnTo>
                    <a:lnTo>
                      <a:pt x="1322" y="260"/>
                    </a:lnTo>
                    <a:lnTo>
                      <a:pt x="1320" y="261"/>
                    </a:lnTo>
                    <a:lnTo>
                      <a:pt x="1318" y="265"/>
                    </a:lnTo>
                    <a:lnTo>
                      <a:pt x="1318" y="267"/>
                    </a:lnTo>
                    <a:lnTo>
                      <a:pt x="1313" y="269"/>
                    </a:lnTo>
                    <a:lnTo>
                      <a:pt x="1309" y="270"/>
                    </a:lnTo>
                    <a:lnTo>
                      <a:pt x="1306" y="272"/>
                    </a:lnTo>
                    <a:lnTo>
                      <a:pt x="1306" y="274"/>
                    </a:lnTo>
                    <a:lnTo>
                      <a:pt x="1306" y="276"/>
                    </a:lnTo>
                    <a:lnTo>
                      <a:pt x="1309" y="278"/>
                    </a:lnTo>
                    <a:lnTo>
                      <a:pt x="1311" y="279"/>
                    </a:lnTo>
                    <a:lnTo>
                      <a:pt x="1315" y="279"/>
                    </a:lnTo>
                    <a:lnTo>
                      <a:pt x="1320" y="278"/>
                    </a:lnTo>
                    <a:lnTo>
                      <a:pt x="1322" y="289"/>
                    </a:lnTo>
                    <a:lnTo>
                      <a:pt x="1335" y="278"/>
                    </a:lnTo>
                    <a:lnTo>
                      <a:pt x="1347" y="274"/>
                    </a:lnTo>
                    <a:lnTo>
                      <a:pt x="1362" y="276"/>
                    </a:lnTo>
                    <a:lnTo>
                      <a:pt x="1374" y="278"/>
                    </a:lnTo>
                    <a:lnTo>
                      <a:pt x="1385" y="279"/>
                    </a:lnTo>
                    <a:lnTo>
                      <a:pt x="1394" y="279"/>
                    </a:lnTo>
                    <a:lnTo>
                      <a:pt x="1403" y="276"/>
                    </a:lnTo>
                    <a:lnTo>
                      <a:pt x="1409" y="267"/>
                    </a:lnTo>
                    <a:lnTo>
                      <a:pt x="1410" y="249"/>
                    </a:lnTo>
                    <a:close/>
                    <a:moveTo>
                      <a:pt x="651" y="249"/>
                    </a:moveTo>
                    <a:lnTo>
                      <a:pt x="633" y="256"/>
                    </a:lnTo>
                    <a:lnTo>
                      <a:pt x="617" y="258"/>
                    </a:lnTo>
                    <a:lnTo>
                      <a:pt x="602" y="256"/>
                    </a:lnTo>
                    <a:lnTo>
                      <a:pt x="590" y="252"/>
                    </a:lnTo>
                    <a:lnTo>
                      <a:pt x="579" y="251"/>
                    </a:lnTo>
                    <a:lnTo>
                      <a:pt x="568" y="251"/>
                    </a:lnTo>
                    <a:lnTo>
                      <a:pt x="557" y="256"/>
                    </a:lnTo>
                    <a:lnTo>
                      <a:pt x="568" y="267"/>
                    </a:lnTo>
                    <a:lnTo>
                      <a:pt x="582" y="274"/>
                    </a:lnTo>
                    <a:lnTo>
                      <a:pt x="599" y="276"/>
                    </a:lnTo>
                    <a:lnTo>
                      <a:pt x="617" y="274"/>
                    </a:lnTo>
                    <a:lnTo>
                      <a:pt x="633" y="269"/>
                    </a:lnTo>
                    <a:lnTo>
                      <a:pt x="646" y="260"/>
                    </a:lnTo>
                    <a:lnTo>
                      <a:pt x="651" y="249"/>
                    </a:lnTo>
                    <a:close/>
                    <a:moveTo>
                      <a:pt x="86" y="247"/>
                    </a:moveTo>
                    <a:lnTo>
                      <a:pt x="86" y="247"/>
                    </a:lnTo>
                    <a:lnTo>
                      <a:pt x="85" y="249"/>
                    </a:lnTo>
                    <a:lnTo>
                      <a:pt x="85" y="251"/>
                    </a:lnTo>
                    <a:lnTo>
                      <a:pt x="86" y="252"/>
                    </a:lnTo>
                    <a:lnTo>
                      <a:pt x="88" y="252"/>
                    </a:lnTo>
                    <a:lnTo>
                      <a:pt x="92" y="252"/>
                    </a:lnTo>
                    <a:lnTo>
                      <a:pt x="101" y="261"/>
                    </a:lnTo>
                    <a:lnTo>
                      <a:pt x="115" y="269"/>
                    </a:lnTo>
                    <a:lnTo>
                      <a:pt x="133" y="274"/>
                    </a:lnTo>
                    <a:lnTo>
                      <a:pt x="150" y="276"/>
                    </a:lnTo>
                    <a:lnTo>
                      <a:pt x="162" y="274"/>
                    </a:lnTo>
                    <a:lnTo>
                      <a:pt x="171" y="269"/>
                    </a:lnTo>
                    <a:lnTo>
                      <a:pt x="175" y="265"/>
                    </a:lnTo>
                    <a:lnTo>
                      <a:pt x="175" y="263"/>
                    </a:lnTo>
                    <a:lnTo>
                      <a:pt x="175" y="261"/>
                    </a:lnTo>
                    <a:lnTo>
                      <a:pt x="175" y="261"/>
                    </a:lnTo>
                    <a:lnTo>
                      <a:pt x="173" y="261"/>
                    </a:lnTo>
                    <a:lnTo>
                      <a:pt x="171" y="261"/>
                    </a:lnTo>
                    <a:lnTo>
                      <a:pt x="171" y="265"/>
                    </a:lnTo>
                    <a:lnTo>
                      <a:pt x="171" y="269"/>
                    </a:lnTo>
                    <a:lnTo>
                      <a:pt x="162" y="258"/>
                    </a:lnTo>
                    <a:lnTo>
                      <a:pt x="150" y="254"/>
                    </a:lnTo>
                    <a:lnTo>
                      <a:pt x="135" y="254"/>
                    </a:lnTo>
                    <a:lnTo>
                      <a:pt x="119" y="254"/>
                    </a:lnTo>
                    <a:lnTo>
                      <a:pt x="105" y="256"/>
                    </a:lnTo>
                    <a:lnTo>
                      <a:pt x="92" y="252"/>
                    </a:lnTo>
                    <a:lnTo>
                      <a:pt x="88" y="249"/>
                    </a:lnTo>
                    <a:lnTo>
                      <a:pt x="86" y="247"/>
                    </a:lnTo>
                    <a:close/>
                    <a:moveTo>
                      <a:pt x="3162" y="247"/>
                    </a:moveTo>
                    <a:lnTo>
                      <a:pt x="3145" y="251"/>
                    </a:lnTo>
                    <a:lnTo>
                      <a:pt x="3144" y="265"/>
                    </a:lnTo>
                    <a:lnTo>
                      <a:pt x="3138" y="274"/>
                    </a:lnTo>
                    <a:lnTo>
                      <a:pt x="3127" y="278"/>
                    </a:lnTo>
                    <a:lnTo>
                      <a:pt x="3111" y="279"/>
                    </a:lnTo>
                    <a:lnTo>
                      <a:pt x="3093" y="279"/>
                    </a:lnTo>
                    <a:lnTo>
                      <a:pt x="3073" y="279"/>
                    </a:lnTo>
                    <a:lnTo>
                      <a:pt x="3053" y="279"/>
                    </a:lnTo>
                    <a:lnTo>
                      <a:pt x="3032" y="281"/>
                    </a:lnTo>
                    <a:lnTo>
                      <a:pt x="3012" y="287"/>
                    </a:lnTo>
                    <a:lnTo>
                      <a:pt x="3044" y="301"/>
                    </a:lnTo>
                    <a:lnTo>
                      <a:pt x="3081" y="307"/>
                    </a:lnTo>
                    <a:lnTo>
                      <a:pt x="3115" y="307"/>
                    </a:lnTo>
                    <a:lnTo>
                      <a:pt x="3149" y="301"/>
                    </a:lnTo>
                    <a:lnTo>
                      <a:pt x="3182" y="298"/>
                    </a:lnTo>
                    <a:lnTo>
                      <a:pt x="3212" y="294"/>
                    </a:lnTo>
                    <a:lnTo>
                      <a:pt x="3237" y="296"/>
                    </a:lnTo>
                    <a:lnTo>
                      <a:pt x="3237" y="287"/>
                    </a:lnTo>
                    <a:lnTo>
                      <a:pt x="3241" y="279"/>
                    </a:lnTo>
                    <a:lnTo>
                      <a:pt x="3243" y="272"/>
                    </a:lnTo>
                    <a:lnTo>
                      <a:pt x="3241" y="263"/>
                    </a:lnTo>
                    <a:lnTo>
                      <a:pt x="3227" y="265"/>
                    </a:lnTo>
                    <a:lnTo>
                      <a:pt x="3210" y="267"/>
                    </a:lnTo>
                    <a:lnTo>
                      <a:pt x="3192" y="265"/>
                    </a:lnTo>
                    <a:lnTo>
                      <a:pt x="3176" y="260"/>
                    </a:lnTo>
                    <a:lnTo>
                      <a:pt x="3162" y="247"/>
                    </a:lnTo>
                    <a:close/>
                    <a:moveTo>
                      <a:pt x="1593" y="245"/>
                    </a:moveTo>
                    <a:lnTo>
                      <a:pt x="1565" y="249"/>
                    </a:lnTo>
                    <a:lnTo>
                      <a:pt x="1540" y="252"/>
                    </a:lnTo>
                    <a:lnTo>
                      <a:pt x="1517" y="254"/>
                    </a:lnTo>
                    <a:lnTo>
                      <a:pt x="1492" y="254"/>
                    </a:lnTo>
                    <a:lnTo>
                      <a:pt x="1463" y="251"/>
                    </a:lnTo>
                    <a:lnTo>
                      <a:pt x="1472" y="265"/>
                    </a:lnTo>
                    <a:lnTo>
                      <a:pt x="1481" y="274"/>
                    </a:lnTo>
                    <a:lnTo>
                      <a:pt x="1492" y="276"/>
                    </a:lnTo>
                    <a:lnTo>
                      <a:pt x="1504" y="274"/>
                    </a:lnTo>
                    <a:lnTo>
                      <a:pt x="1517" y="272"/>
                    </a:lnTo>
                    <a:lnTo>
                      <a:pt x="1529" y="270"/>
                    </a:lnTo>
                    <a:lnTo>
                      <a:pt x="1542" y="274"/>
                    </a:lnTo>
                    <a:lnTo>
                      <a:pt x="1553" y="285"/>
                    </a:lnTo>
                    <a:lnTo>
                      <a:pt x="1524" y="303"/>
                    </a:lnTo>
                    <a:lnTo>
                      <a:pt x="1495" y="314"/>
                    </a:lnTo>
                    <a:lnTo>
                      <a:pt x="1468" y="317"/>
                    </a:lnTo>
                    <a:lnTo>
                      <a:pt x="1443" y="319"/>
                    </a:lnTo>
                    <a:lnTo>
                      <a:pt x="1418" y="323"/>
                    </a:lnTo>
                    <a:lnTo>
                      <a:pt x="1392" y="328"/>
                    </a:lnTo>
                    <a:lnTo>
                      <a:pt x="1369" y="326"/>
                    </a:lnTo>
                    <a:lnTo>
                      <a:pt x="1345" y="326"/>
                    </a:lnTo>
                    <a:lnTo>
                      <a:pt x="1331" y="317"/>
                    </a:lnTo>
                    <a:lnTo>
                      <a:pt x="1318" y="316"/>
                    </a:lnTo>
                    <a:lnTo>
                      <a:pt x="1308" y="317"/>
                    </a:lnTo>
                    <a:lnTo>
                      <a:pt x="1295" y="323"/>
                    </a:lnTo>
                    <a:lnTo>
                      <a:pt x="1282" y="328"/>
                    </a:lnTo>
                    <a:lnTo>
                      <a:pt x="1266" y="332"/>
                    </a:lnTo>
                    <a:lnTo>
                      <a:pt x="1246" y="334"/>
                    </a:lnTo>
                    <a:lnTo>
                      <a:pt x="1223" y="328"/>
                    </a:lnTo>
                    <a:lnTo>
                      <a:pt x="1226" y="325"/>
                    </a:lnTo>
                    <a:lnTo>
                      <a:pt x="1228" y="323"/>
                    </a:lnTo>
                    <a:lnTo>
                      <a:pt x="1226" y="321"/>
                    </a:lnTo>
                    <a:lnTo>
                      <a:pt x="1226" y="321"/>
                    </a:lnTo>
                    <a:lnTo>
                      <a:pt x="1225" y="321"/>
                    </a:lnTo>
                    <a:lnTo>
                      <a:pt x="1223" y="321"/>
                    </a:lnTo>
                    <a:lnTo>
                      <a:pt x="1223" y="325"/>
                    </a:lnTo>
                    <a:lnTo>
                      <a:pt x="1223" y="328"/>
                    </a:lnTo>
                    <a:lnTo>
                      <a:pt x="1203" y="334"/>
                    </a:lnTo>
                    <a:lnTo>
                      <a:pt x="1181" y="334"/>
                    </a:lnTo>
                    <a:lnTo>
                      <a:pt x="1163" y="330"/>
                    </a:lnTo>
                    <a:lnTo>
                      <a:pt x="1145" y="330"/>
                    </a:lnTo>
                    <a:lnTo>
                      <a:pt x="1134" y="330"/>
                    </a:lnTo>
                    <a:lnTo>
                      <a:pt x="1125" y="334"/>
                    </a:lnTo>
                    <a:lnTo>
                      <a:pt x="1115" y="341"/>
                    </a:lnTo>
                    <a:lnTo>
                      <a:pt x="1113" y="343"/>
                    </a:lnTo>
                    <a:lnTo>
                      <a:pt x="1113" y="346"/>
                    </a:lnTo>
                    <a:lnTo>
                      <a:pt x="1113" y="350"/>
                    </a:lnTo>
                    <a:lnTo>
                      <a:pt x="1115" y="352"/>
                    </a:lnTo>
                    <a:lnTo>
                      <a:pt x="1116" y="353"/>
                    </a:lnTo>
                    <a:lnTo>
                      <a:pt x="1115" y="359"/>
                    </a:lnTo>
                    <a:lnTo>
                      <a:pt x="1133" y="357"/>
                    </a:lnTo>
                    <a:lnTo>
                      <a:pt x="1156" y="364"/>
                    </a:lnTo>
                    <a:lnTo>
                      <a:pt x="1180" y="364"/>
                    </a:lnTo>
                    <a:lnTo>
                      <a:pt x="1203" y="361"/>
                    </a:lnTo>
                    <a:lnTo>
                      <a:pt x="1226" y="355"/>
                    </a:lnTo>
                    <a:lnTo>
                      <a:pt x="1270" y="355"/>
                    </a:lnTo>
                    <a:lnTo>
                      <a:pt x="1313" y="352"/>
                    </a:lnTo>
                    <a:lnTo>
                      <a:pt x="1354" y="344"/>
                    </a:lnTo>
                    <a:lnTo>
                      <a:pt x="1363" y="346"/>
                    </a:lnTo>
                    <a:lnTo>
                      <a:pt x="1363" y="353"/>
                    </a:lnTo>
                    <a:lnTo>
                      <a:pt x="1376" y="350"/>
                    </a:lnTo>
                    <a:lnTo>
                      <a:pt x="1387" y="346"/>
                    </a:lnTo>
                    <a:lnTo>
                      <a:pt x="1412" y="346"/>
                    </a:lnTo>
                    <a:lnTo>
                      <a:pt x="1414" y="346"/>
                    </a:lnTo>
                    <a:lnTo>
                      <a:pt x="1416" y="344"/>
                    </a:lnTo>
                    <a:lnTo>
                      <a:pt x="1418" y="343"/>
                    </a:lnTo>
                    <a:lnTo>
                      <a:pt x="1452" y="341"/>
                    </a:lnTo>
                    <a:lnTo>
                      <a:pt x="1486" y="344"/>
                    </a:lnTo>
                    <a:lnTo>
                      <a:pt x="1526" y="346"/>
                    </a:lnTo>
                    <a:lnTo>
                      <a:pt x="1567" y="344"/>
                    </a:lnTo>
                    <a:lnTo>
                      <a:pt x="1612" y="337"/>
                    </a:lnTo>
                    <a:lnTo>
                      <a:pt x="1612" y="325"/>
                    </a:lnTo>
                    <a:lnTo>
                      <a:pt x="1614" y="314"/>
                    </a:lnTo>
                    <a:lnTo>
                      <a:pt x="1614" y="303"/>
                    </a:lnTo>
                    <a:lnTo>
                      <a:pt x="1612" y="296"/>
                    </a:lnTo>
                    <a:lnTo>
                      <a:pt x="1607" y="290"/>
                    </a:lnTo>
                    <a:lnTo>
                      <a:pt x="1598" y="287"/>
                    </a:lnTo>
                    <a:lnTo>
                      <a:pt x="1591" y="294"/>
                    </a:lnTo>
                    <a:lnTo>
                      <a:pt x="1587" y="305"/>
                    </a:lnTo>
                    <a:lnTo>
                      <a:pt x="1584" y="314"/>
                    </a:lnTo>
                    <a:lnTo>
                      <a:pt x="1578" y="321"/>
                    </a:lnTo>
                    <a:lnTo>
                      <a:pt x="1567" y="325"/>
                    </a:lnTo>
                    <a:lnTo>
                      <a:pt x="1573" y="314"/>
                    </a:lnTo>
                    <a:lnTo>
                      <a:pt x="1573" y="308"/>
                    </a:lnTo>
                    <a:lnTo>
                      <a:pt x="1569" y="303"/>
                    </a:lnTo>
                    <a:lnTo>
                      <a:pt x="1564" y="299"/>
                    </a:lnTo>
                    <a:lnTo>
                      <a:pt x="1558" y="294"/>
                    </a:lnTo>
                    <a:lnTo>
                      <a:pt x="1553" y="285"/>
                    </a:lnTo>
                    <a:lnTo>
                      <a:pt x="1556" y="274"/>
                    </a:lnTo>
                    <a:lnTo>
                      <a:pt x="1562" y="269"/>
                    </a:lnTo>
                    <a:lnTo>
                      <a:pt x="1569" y="267"/>
                    </a:lnTo>
                    <a:lnTo>
                      <a:pt x="1576" y="267"/>
                    </a:lnTo>
                    <a:lnTo>
                      <a:pt x="1584" y="265"/>
                    </a:lnTo>
                    <a:lnTo>
                      <a:pt x="1589" y="260"/>
                    </a:lnTo>
                    <a:lnTo>
                      <a:pt x="1593" y="245"/>
                    </a:lnTo>
                    <a:close/>
                    <a:moveTo>
                      <a:pt x="1868" y="245"/>
                    </a:moveTo>
                    <a:lnTo>
                      <a:pt x="1852" y="245"/>
                    </a:lnTo>
                    <a:lnTo>
                      <a:pt x="1840" y="245"/>
                    </a:lnTo>
                    <a:lnTo>
                      <a:pt x="1829" y="247"/>
                    </a:lnTo>
                    <a:lnTo>
                      <a:pt x="1820" y="254"/>
                    </a:lnTo>
                    <a:lnTo>
                      <a:pt x="1811" y="267"/>
                    </a:lnTo>
                    <a:lnTo>
                      <a:pt x="1816" y="267"/>
                    </a:lnTo>
                    <a:lnTo>
                      <a:pt x="1827" y="269"/>
                    </a:lnTo>
                    <a:lnTo>
                      <a:pt x="1836" y="270"/>
                    </a:lnTo>
                    <a:lnTo>
                      <a:pt x="1847" y="270"/>
                    </a:lnTo>
                    <a:lnTo>
                      <a:pt x="1858" y="270"/>
                    </a:lnTo>
                    <a:lnTo>
                      <a:pt x="1865" y="267"/>
                    </a:lnTo>
                    <a:lnTo>
                      <a:pt x="1868" y="258"/>
                    </a:lnTo>
                    <a:lnTo>
                      <a:pt x="1868" y="245"/>
                    </a:lnTo>
                    <a:close/>
                    <a:moveTo>
                      <a:pt x="1719" y="242"/>
                    </a:moveTo>
                    <a:lnTo>
                      <a:pt x="1706" y="245"/>
                    </a:lnTo>
                    <a:lnTo>
                      <a:pt x="1695" y="254"/>
                    </a:lnTo>
                    <a:lnTo>
                      <a:pt x="1690" y="269"/>
                    </a:lnTo>
                    <a:lnTo>
                      <a:pt x="1706" y="269"/>
                    </a:lnTo>
                    <a:lnTo>
                      <a:pt x="1728" y="269"/>
                    </a:lnTo>
                    <a:lnTo>
                      <a:pt x="1749" y="269"/>
                    </a:lnTo>
                    <a:lnTo>
                      <a:pt x="1773" y="272"/>
                    </a:lnTo>
                    <a:lnTo>
                      <a:pt x="1795" y="279"/>
                    </a:lnTo>
                    <a:lnTo>
                      <a:pt x="1795" y="267"/>
                    </a:lnTo>
                    <a:lnTo>
                      <a:pt x="1796" y="258"/>
                    </a:lnTo>
                    <a:lnTo>
                      <a:pt x="1800" y="247"/>
                    </a:lnTo>
                    <a:lnTo>
                      <a:pt x="1786" y="249"/>
                    </a:lnTo>
                    <a:lnTo>
                      <a:pt x="1771" y="247"/>
                    </a:lnTo>
                    <a:lnTo>
                      <a:pt x="1753" y="245"/>
                    </a:lnTo>
                    <a:lnTo>
                      <a:pt x="1735" y="243"/>
                    </a:lnTo>
                    <a:lnTo>
                      <a:pt x="1719" y="242"/>
                    </a:lnTo>
                    <a:close/>
                    <a:moveTo>
                      <a:pt x="2101" y="242"/>
                    </a:moveTo>
                    <a:lnTo>
                      <a:pt x="2076" y="247"/>
                    </a:lnTo>
                    <a:lnTo>
                      <a:pt x="2074" y="254"/>
                    </a:lnTo>
                    <a:lnTo>
                      <a:pt x="2074" y="260"/>
                    </a:lnTo>
                    <a:lnTo>
                      <a:pt x="2078" y="263"/>
                    </a:lnTo>
                    <a:lnTo>
                      <a:pt x="2080" y="265"/>
                    </a:lnTo>
                    <a:lnTo>
                      <a:pt x="2085" y="267"/>
                    </a:lnTo>
                    <a:lnTo>
                      <a:pt x="2089" y="267"/>
                    </a:lnTo>
                    <a:lnTo>
                      <a:pt x="2092" y="267"/>
                    </a:lnTo>
                    <a:lnTo>
                      <a:pt x="2098" y="265"/>
                    </a:lnTo>
                    <a:lnTo>
                      <a:pt x="2099" y="261"/>
                    </a:lnTo>
                    <a:lnTo>
                      <a:pt x="2103" y="258"/>
                    </a:lnTo>
                    <a:lnTo>
                      <a:pt x="2103" y="252"/>
                    </a:lnTo>
                    <a:lnTo>
                      <a:pt x="2103" y="249"/>
                    </a:lnTo>
                    <a:lnTo>
                      <a:pt x="2101" y="242"/>
                    </a:lnTo>
                    <a:close/>
                    <a:moveTo>
                      <a:pt x="3643" y="240"/>
                    </a:moveTo>
                    <a:lnTo>
                      <a:pt x="3622" y="240"/>
                    </a:lnTo>
                    <a:lnTo>
                      <a:pt x="3602" y="243"/>
                    </a:lnTo>
                    <a:lnTo>
                      <a:pt x="3587" y="251"/>
                    </a:lnTo>
                    <a:lnTo>
                      <a:pt x="3578" y="261"/>
                    </a:lnTo>
                    <a:lnTo>
                      <a:pt x="3600" y="260"/>
                    </a:lnTo>
                    <a:lnTo>
                      <a:pt x="3623" y="261"/>
                    </a:lnTo>
                    <a:lnTo>
                      <a:pt x="3649" y="263"/>
                    </a:lnTo>
                    <a:lnTo>
                      <a:pt x="3674" y="260"/>
                    </a:lnTo>
                    <a:lnTo>
                      <a:pt x="3697" y="249"/>
                    </a:lnTo>
                    <a:lnTo>
                      <a:pt x="3683" y="243"/>
                    </a:lnTo>
                    <a:lnTo>
                      <a:pt x="3663" y="240"/>
                    </a:lnTo>
                    <a:lnTo>
                      <a:pt x="3643" y="240"/>
                    </a:lnTo>
                    <a:close/>
                    <a:moveTo>
                      <a:pt x="56" y="238"/>
                    </a:moveTo>
                    <a:lnTo>
                      <a:pt x="50" y="240"/>
                    </a:lnTo>
                    <a:lnTo>
                      <a:pt x="47" y="242"/>
                    </a:lnTo>
                    <a:lnTo>
                      <a:pt x="41" y="242"/>
                    </a:lnTo>
                    <a:lnTo>
                      <a:pt x="38" y="243"/>
                    </a:lnTo>
                    <a:lnTo>
                      <a:pt x="34" y="245"/>
                    </a:lnTo>
                    <a:lnTo>
                      <a:pt x="32" y="249"/>
                    </a:lnTo>
                    <a:lnTo>
                      <a:pt x="31" y="254"/>
                    </a:lnTo>
                    <a:lnTo>
                      <a:pt x="34" y="254"/>
                    </a:lnTo>
                    <a:lnTo>
                      <a:pt x="36" y="256"/>
                    </a:lnTo>
                    <a:lnTo>
                      <a:pt x="40" y="258"/>
                    </a:lnTo>
                    <a:lnTo>
                      <a:pt x="43" y="260"/>
                    </a:lnTo>
                    <a:lnTo>
                      <a:pt x="47" y="260"/>
                    </a:lnTo>
                    <a:lnTo>
                      <a:pt x="50" y="260"/>
                    </a:lnTo>
                    <a:lnTo>
                      <a:pt x="52" y="260"/>
                    </a:lnTo>
                    <a:lnTo>
                      <a:pt x="56" y="258"/>
                    </a:lnTo>
                    <a:lnTo>
                      <a:pt x="58" y="256"/>
                    </a:lnTo>
                    <a:lnTo>
                      <a:pt x="58" y="251"/>
                    </a:lnTo>
                    <a:lnTo>
                      <a:pt x="58" y="245"/>
                    </a:lnTo>
                    <a:lnTo>
                      <a:pt x="56" y="238"/>
                    </a:lnTo>
                    <a:close/>
                    <a:moveTo>
                      <a:pt x="2065" y="238"/>
                    </a:moveTo>
                    <a:lnTo>
                      <a:pt x="2022" y="242"/>
                    </a:lnTo>
                    <a:lnTo>
                      <a:pt x="1982" y="242"/>
                    </a:lnTo>
                    <a:lnTo>
                      <a:pt x="1944" y="242"/>
                    </a:lnTo>
                    <a:lnTo>
                      <a:pt x="1910" y="245"/>
                    </a:lnTo>
                    <a:lnTo>
                      <a:pt x="1878" y="254"/>
                    </a:lnTo>
                    <a:lnTo>
                      <a:pt x="1888" y="260"/>
                    </a:lnTo>
                    <a:lnTo>
                      <a:pt x="1906" y="265"/>
                    </a:lnTo>
                    <a:lnTo>
                      <a:pt x="1930" y="269"/>
                    </a:lnTo>
                    <a:lnTo>
                      <a:pt x="1957" y="272"/>
                    </a:lnTo>
                    <a:lnTo>
                      <a:pt x="1986" y="270"/>
                    </a:lnTo>
                    <a:lnTo>
                      <a:pt x="2015" y="265"/>
                    </a:lnTo>
                    <a:lnTo>
                      <a:pt x="2042" y="254"/>
                    </a:lnTo>
                    <a:lnTo>
                      <a:pt x="2065" y="238"/>
                    </a:lnTo>
                    <a:close/>
                    <a:moveTo>
                      <a:pt x="2193" y="236"/>
                    </a:moveTo>
                    <a:lnTo>
                      <a:pt x="2186" y="238"/>
                    </a:lnTo>
                    <a:lnTo>
                      <a:pt x="2179" y="247"/>
                    </a:lnTo>
                    <a:lnTo>
                      <a:pt x="2177" y="238"/>
                    </a:lnTo>
                    <a:lnTo>
                      <a:pt x="2170" y="240"/>
                    </a:lnTo>
                    <a:lnTo>
                      <a:pt x="2161" y="240"/>
                    </a:lnTo>
                    <a:lnTo>
                      <a:pt x="2152" y="242"/>
                    </a:lnTo>
                    <a:lnTo>
                      <a:pt x="2146" y="245"/>
                    </a:lnTo>
                    <a:lnTo>
                      <a:pt x="2143" y="252"/>
                    </a:lnTo>
                    <a:lnTo>
                      <a:pt x="2146" y="265"/>
                    </a:lnTo>
                    <a:lnTo>
                      <a:pt x="2157" y="263"/>
                    </a:lnTo>
                    <a:lnTo>
                      <a:pt x="2166" y="258"/>
                    </a:lnTo>
                    <a:lnTo>
                      <a:pt x="2172" y="252"/>
                    </a:lnTo>
                    <a:lnTo>
                      <a:pt x="2179" y="247"/>
                    </a:lnTo>
                    <a:lnTo>
                      <a:pt x="2181" y="258"/>
                    </a:lnTo>
                    <a:lnTo>
                      <a:pt x="2190" y="263"/>
                    </a:lnTo>
                    <a:lnTo>
                      <a:pt x="2200" y="265"/>
                    </a:lnTo>
                    <a:lnTo>
                      <a:pt x="2211" y="261"/>
                    </a:lnTo>
                    <a:lnTo>
                      <a:pt x="2218" y="252"/>
                    </a:lnTo>
                    <a:lnTo>
                      <a:pt x="2220" y="240"/>
                    </a:lnTo>
                    <a:lnTo>
                      <a:pt x="2209" y="240"/>
                    </a:lnTo>
                    <a:lnTo>
                      <a:pt x="2200" y="238"/>
                    </a:lnTo>
                    <a:lnTo>
                      <a:pt x="2193" y="236"/>
                    </a:lnTo>
                    <a:close/>
                    <a:moveTo>
                      <a:pt x="2332" y="229"/>
                    </a:moveTo>
                    <a:lnTo>
                      <a:pt x="2307" y="234"/>
                    </a:lnTo>
                    <a:lnTo>
                      <a:pt x="2309" y="249"/>
                    </a:lnTo>
                    <a:lnTo>
                      <a:pt x="2312" y="261"/>
                    </a:lnTo>
                    <a:lnTo>
                      <a:pt x="2319" y="269"/>
                    </a:lnTo>
                    <a:lnTo>
                      <a:pt x="2328" y="272"/>
                    </a:lnTo>
                    <a:lnTo>
                      <a:pt x="2330" y="261"/>
                    </a:lnTo>
                    <a:lnTo>
                      <a:pt x="2332" y="252"/>
                    </a:lnTo>
                    <a:lnTo>
                      <a:pt x="2334" y="242"/>
                    </a:lnTo>
                    <a:lnTo>
                      <a:pt x="2332" y="229"/>
                    </a:lnTo>
                    <a:close/>
                    <a:moveTo>
                      <a:pt x="2280" y="229"/>
                    </a:moveTo>
                    <a:lnTo>
                      <a:pt x="2238" y="236"/>
                    </a:lnTo>
                    <a:lnTo>
                      <a:pt x="2240" y="252"/>
                    </a:lnTo>
                    <a:lnTo>
                      <a:pt x="2247" y="260"/>
                    </a:lnTo>
                    <a:lnTo>
                      <a:pt x="2258" y="263"/>
                    </a:lnTo>
                    <a:lnTo>
                      <a:pt x="2271" y="263"/>
                    </a:lnTo>
                    <a:lnTo>
                      <a:pt x="2283" y="260"/>
                    </a:lnTo>
                    <a:lnTo>
                      <a:pt x="2280" y="229"/>
                    </a:lnTo>
                    <a:close/>
                    <a:moveTo>
                      <a:pt x="3815" y="225"/>
                    </a:moveTo>
                    <a:lnTo>
                      <a:pt x="3802" y="225"/>
                    </a:lnTo>
                    <a:lnTo>
                      <a:pt x="3789" y="229"/>
                    </a:lnTo>
                    <a:lnTo>
                      <a:pt x="3777" y="236"/>
                    </a:lnTo>
                    <a:lnTo>
                      <a:pt x="3770" y="245"/>
                    </a:lnTo>
                    <a:lnTo>
                      <a:pt x="3768" y="256"/>
                    </a:lnTo>
                    <a:lnTo>
                      <a:pt x="3779" y="252"/>
                    </a:lnTo>
                    <a:lnTo>
                      <a:pt x="3788" y="254"/>
                    </a:lnTo>
                    <a:lnTo>
                      <a:pt x="3793" y="256"/>
                    </a:lnTo>
                    <a:lnTo>
                      <a:pt x="3798" y="258"/>
                    </a:lnTo>
                    <a:lnTo>
                      <a:pt x="3804" y="254"/>
                    </a:lnTo>
                    <a:lnTo>
                      <a:pt x="3809" y="247"/>
                    </a:lnTo>
                    <a:lnTo>
                      <a:pt x="3811" y="251"/>
                    </a:lnTo>
                    <a:lnTo>
                      <a:pt x="3815" y="254"/>
                    </a:lnTo>
                    <a:lnTo>
                      <a:pt x="3818" y="254"/>
                    </a:lnTo>
                    <a:lnTo>
                      <a:pt x="3822" y="254"/>
                    </a:lnTo>
                    <a:lnTo>
                      <a:pt x="3827" y="254"/>
                    </a:lnTo>
                    <a:lnTo>
                      <a:pt x="3831" y="252"/>
                    </a:lnTo>
                    <a:lnTo>
                      <a:pt x="3836" y="252"/>
                    </a:lnTo>
                    <a:lnTo>
                      <a:pt x="3834" y="238"/>
                    </a:lnTo>
                    <a:lnTo>
                      <a:pt x="3827" y="229"/>
                    </a:lnTo>
                    <a:lnTo>
                      <a:pt x="3815" y="225"/>
                    </a:lnTo>
                    <a:close/>
                    <a:moveTo>
                      <a:pt x="4065" y="218"/>
                    </a:moveTo>
                    <a:lnTo>
                      <a:pt x="4060" y="220"/>
                    </a:lnTo>
                    <a:lnTo>
                      <a:pt x="4056" y="222"/>
                    </a:lnTo>
                    <a:lnTo>
                      <a:pt x="4053" y="224"/>
                    </a:lnTo>
                    <a:lnTo>
                      <a:pt x="4051" y="227"/>
                    </a:lnTo>
                    <a:lnTo>
                      <a:pt x="4047" y="231"/>
                    </a:lnTo>
                    <a:lnTo>
                      <a:pt x="4044" y="233"/>
                    </a:lnTo>
                    <a:lnTo>
                      <a:pt x="4040" y="234"/>
                    </a:lnTo>
                    <a:lnTo>
                      <a:pt x="4038" y="231"/>
                    </a:lnTo>
                    <a:lnTo>
                      <a:pt x="4036" y="229"/>
                    </a:lnTo>
                    <a:lnTo>
                      <a:pt x="4035" y="229"/>
                    </a:lnTo>
                    <a:lnTo>
                      <a:pt x="4035" y="231"/>
                    </a:lnTo>
                    <a:lnTo>
                      <a:pt x="4035" y="233"/>
                    </a:lnTo>
                    <a:lnTo>
                      <a:pt x="4035" y="233"/>
                    </a:lnTo>
                    <a:lnTo>
                      <a:pt x="4038" y="234"/>
                    </a:lnTo>
                    <a:lnTo>
                      <a:pt x="4040" y="234"/>
                    </a:lnTo>
                    <a:lnTo>
                      <a:pt x="4042" y="245"/>
                    </a:lnTo>
                    <a:lnTo>
                      <a:pt x="4047" y="243"/>
                    </a:lnTo>
                    <a:lnTo>
                      <a:pt x="4051" y="243"/>
                    </a:lnTo>
                    <a:lnTo>
                      <a:pt x="4054" y="245"/>
                    </a:lnTo>
                    <a:lnTo>
                      <a:pt x="4058" y="247"/>
                    </a:lnTo>
                    <a:lnTo>
                      <a:pt x="4060" y="249"/>
                    </a:lnTo>
                    <a:lnTo>
                      <a:pt x="4064" y="249"/>
                    </a:lnTo>
                    <a:lnTo>
                      <a:pt x="4069" y="251"/>
                    </a:lnTo>
                    <a:lnTo>
                      <a:pt x="4065" y="218"/>
                    </a:lnTo>
                    <a:close/>
                    <a:moveTo>
                      <a:pt x="4013" y="218"/>
                    </a:moveTo>
                    <a:lnTo>
                      <a:pt x="3982" y="225"/>
                    </a:lnTo>
                    <a:lnTo>
                      <a:pt x="3957" y="227"/>
                    </a:lnTo>
                    <a:lnTo>
                      <a:pt x="3935" y="227"/>
                    </a:lnTo>
                    <a:lnTo>
                      <a:pt x="3916" y="227"/>
                    </a:lnTo>
                    <a:lnTo>
                      <a:pt x="3898" y="229"/>
                    </a:lnTo>
                    <a:lnTo>
                      <a:pt x="3880" y="234"/>
                    </a:lnTo>
                    <a:lnTo>
                      <a:pt x="3862" y="247"/>
                    </a:lnTo>
                    <a:lnTo>
                      <a:pt x="3887" y="251"/>
                    </a:lnTo>
                    <a:lnTo>
                      <a:pt x="3908" y="251"/>
                    </a:lnTo>
                    <a:lnTo>
                      <a:pt x="3928" y="251"/>
                    </a:lnTo>
                    <a:lnTo>
                      <a:pt x="3952" y="249"/>
                    </a:lnTo>
                    <a:lnTo>
                      <a:pt x="3981" y="249"/>
                    </a:lnTo>
                    <a:lnTo>
                      <a:pt x="4017" y="249"/>
                    </a:lnTo>
                    <a:lnTo>
                      <a:pt x="4013" y="218"/>
                    </a:lnTo>
                    <a:close/>
                    <a:moveTo>
                      <a:pt x="2873" y="218"/>
                    </a:moveTo>
                    <a:lnTo>
                      <a:pt x="2866" y="222"/>
                    </a:lnTo>
                    <a:lnTo>
                      <a:pt x="2857" y="222"/>
                    </a:lnTo>
                    <a:lnTo>
                      <a:pt x="2848" y="222"/>
                    </a:lnTo>
                    <a:lnTo>
                      <a:pt x="2839" y="224"/>
                    </a:lnTo>
                    <a:lnTo>
                      <a:pt x="2833" y="229"/>
                    </a:lnTo>
                    <a:lnTo>
                      <a:pt x="2833" y="236"/>
                    </a:lnTo>
                    <a:lnTo>
                      <a:pt x="2844" y="234"/>
                    </a:lnTo>
                    <a:lnTo>
                      <a:pt x="2855" y="236"/>
                    </a:lnTo>
                    <a:lnTo>
                      <a:pt x="2862" y="238"/>
                    </a:lnTo>
                    <a:lnTo>
                      <a:pt x="2868" y="236"/>
                    </a:lnTo>
                    <a:lnTo>
                      <a:pt x="2871" y="231"/>
                    </a:lnTo>
                    <a:lnTo>
                      <a:pt x="2873" y="218"/>
                    </a:lnTo>
                    <a:close/>
                    <a:moveTo>
                      <a:pt x="2823" y="218"/>
                    </a:moveTo>
                    <a:lnTo>
                      <a:pt x="2763" y="229"/>
                    </a:lnTo>
                    <a:lnTo>
                      <a:pt x="2761" y="225"/>
                    </a:lnTo>
                    <a:lnTo>
                      <a:pt x="2759" y="224"/>
                    </a:lnTo>
                    <a:lnTo>
                      <a:pt x="2758" y="224"/>
                    </a:lnTo>
                    <a:lnTo>
                      <a:pt x="2756" y="225"/>
                    </a:lnTo>
                    <a:lnTo>
                      <a:pt x="2754" y="227"/>
                    </a:lnTo>
                    <a:lnTo>
                      <a:pt x="2754" y="231"/>
                    </a:lnTo>
                    <a:lnTo>
                      <a:pt x="2752" y="234"/>
                    </a:lnTo>
                    <a:lnTo>
                      <a:pt x="2750" y="236"/>
                    </a:lnTo>
                    <a:lnTo>
                      <a:pt x="2750" y="238"/>
                    </a:lnTo>
                    <a:lnTo>
                      <a:pt x="2750" y="238"/>
                    </a:lnTo>
                    <a:lnTo>
                      <a:pt x="2752" y="238"/>
                    </a:lnTo>
                    <a:lnTo>
                      <a:pt x="2754" y="238"/>
                    </a:lnTo>
                    <a:lnTo>
                      <a:pt x="2754" y="234"/>
                    </a:lnTo>
                    <a:lnTo>
                      <a:pt x="2754" y="231"/>
                    </a:lnTo>
                    <a:lnTo>
                      <a:pt x="2763" y="229"/>
                    </a:lnTo>
                    <a:lnTo>
                      <a:pt x="2765" y="243"/>
                    </a:lnTo>
                    <a:lnTo>
                      <a:pt x="2770" y="251"/>
                    </a:lnTo>
                    <a:lnTo>
                      <a:pt x="2781" y="254"/>
                    </a:lnTo>
                    <a:lnTo>
                      <a:pt x="2792" y="252"/>
                    </a:lnTo>
                    <a:lnTo>
                      <a:pt x="2803" y="247"/>
                    </a:lnTo>
                    <a:lnTo>
                      <a:pt x="2814" y="238"/>
                    </a:lnTo>
                    <a:lnTo>
                      <a:pt x="2819" y="229"/>
                    </a:lnTo>
                    <a:lnTo>
                      <a:pt x="2823" y="218"/>
                    </a:lnTo>
                    <a:close/>
                    <a:moveTo>
                      <a:pt x="132" y="207"/>
                    </a:moveTo>
                    <a:lnTo>
                      <a:pt x="97" y="213"/>
                    </a:lnTo>
                    <a:lnTo>
                      <a:pt x="63" y="227"/>
                    </a:lnTo>
                    <a:lnTo>
                      <a:pt x="96" y="229"/>
                    </a:lnTo>
                    <a:lnTo>
                      <a:pt x="128" y="233"/>
                    </a:lnTo>
                    <a:lnTo>
                      <a:pt x="162" y="236"/>
                    </a:lnTo>
                    <a:lnTo>
                      <a:pt x="195" y="238"/>
                    </a:lnTo>
                    <a:lnTo>
                      <a:pt x="229" y="233"/>
                    </a:lnTo>
                    <a:lnTo>
                      <a:pt x="260" y="220"/>
                    </a:lnTo>
                    <a:lnTo>
                      <a:pt x="263" y="216"/>
                    </a:lnTo>
                    <a:lnTo>
                      <a:pt x="265" y="215"/>
                    </a:lnTo>
                    <a:lnTo>
                      <a:pt x="263" y="213"/>
                    </a:lnTo>
                    <a:lnTo>
                      <a:pt x="263" y="213"/>
                    </a:lnTo>
                    <a:lnTo>
                      <a:pt x="261" y="213"/>
                    </a:lnTo>
                    <a:lnTo>
                      <a:pt x="260" y="213"/>
                    </a:lnTo>
                    <a:lnTo>
                      <a:pt x="260" y="216"/>
                    </a:lnTo>
                    <a:lnTo>
                      <a:pt x="260" y="220"/>
                    </a:lnTo>
                    <a:lnTo>
                      <a:pt x="229" y="216"/>
                    </a:lnTo>
                    <a:lnTo>
                      <a:pt x="197" y="211"/>
                    </a:lnTo>
                    <a:lnTo>
                      <a:pt x="164" y="207"/>
                    </a:lnTo>
                    <a:lnTo>
                      <a:pt x="132" y="207"/>
                    </a:lnTo>
                    <a:close/>
                    <a:moveTo>
                      <a:pt x="835" y="204"/>
                    </a:moveTo>
                    <a:lnTo>
                      <a:pt x="828" y="206"/>
                    </a:lnTo>
                    <a:lnTo>
                      <a:pt x="817" y="207"/>
                    </a:lnTo>
                    <a:lnTo>
                      <a:pt x="804" y="207"/>
                    </a:lnTo>
                    <a:lnTo>
                      <a:pt x="795" y="209"/>
                    </a:lnTo>
                    <a:lnTo>
                      <a:pt x="788" y="215"/>
                    </a:lnTo>
                    <a:lnTo>
                      <a:pt x="786" y="224"/>
                    </a:lnTo>
                    <a:lnTo>
                      <a:pt x="795" y="218"/>
                    </a:lnTo>
                    <a:lnTo>
                      <a:pt x="804" y="218"/>
                    </a:lnTo>
                    <a:lnTo>
                      <a:pt x="813" y="220"/>
                    </a:lnTo>
                    <a:lnTo>
                      <a:pt x="822" y="224"/>
                    </a:lnTo>
                    <a:lnTo>
                      <a:pt x="830" y="224"/>
                    </a:lnTo>
                    <a:lnTo>
                      <a:pt x="833" y="224"/>
                    </a:lnTo>
                    <a:lnTo>
                      <a:pt x="837" y="216"/>
                    </a:lnTo>
                    <a:lnTo>
                      <a:pt x="835" y="204"/>
                    </a:lnTo>
                    <a:close/>
                    <a:moveTo>
                      <a:pt x="5037" y="198"/>
                    </a:moveTo>
                    <a:lnTo>
                      <a:pt x="5021" y="204"/>
                    </a:lnTo>
                    <a:lnTo>
                      <a:pt x="5007" y="204"/>
                    </a:lnTo>
                    <a:lnTo>
                      <a:pt x="4994" y="202"/>
                    </a:lnTo>
                    <a:lnTo>
                      <a:pt x="4983" y="200"/>
                    </a:lnTo>
                    <a:lnTo>
                      <a:pt x="4969" y="202"/>
                    </a:lnTo>
                    <a:lnTo>
                      <a:pt x="4971" y="216"/>
                    </a:lnTo>
                    <a:lnTo>
                      <a:pt x="4980" y="227"/>
                    </a:lnTo>
                    <a:lnTo>
                      <a:pt x="4992" y="233"/>
                    </a:lnTo>
                    <a:lnTo>
                      <a:pt x="5007" y="236"/>
                    </a:lnTo>
                    <a:lnTo>
                      <a:pt x="5019" y="234"/>
                    </a:lnTo>
                    <a:lnTo>
                      <a:pt x="5030" y="227"/>
                    </a:lnTo>
                    <a:lnTo>
                      <a:pt x="5037" y="216"/>
                    </a:lnTo>
                    <a:lnTo>
                      <a:pt x="5037" y="198"/>
                    </a:lnTo>
                    <a:close/>
                    <a:moveTo>
                      <a:pt x="2716" y="197"/>
                    </a:moveTo>
                    <a:lnTo>
                      <a:pt x="2700" y="198"/>
                    </a:lnTo>
                    <a:lnTo>
                      <a:pt x="2693" y="202"/>
                    </a:lnTo>
                    <a:lnTo>
                      <a:pt x="2687" y="207"/>
                    </a:lnTo>
                    <a:lnTo>
                      <a:pt x="2686" y="215"/>
                    </a:lnTo>
                    <a:lnTo>
                      <a:pt x="2684" y="220"/>
                    </a:lnTo>
                    <a:lnTo>
                      <a:pt x="2678" y="225"/>
                    </a:lnTo>
                    <a:lnTo>
                      <a:pt x="2669" y="229"/>
                    </a:lnTo>
                    <a:lnTo>
                      <a:pt x="2651" y="231"/>
                    </a:lnTo>
                    <a:lnTo>
                      <a:pt x="2648" y="227"/>
                    </a:lnTo>
                    <a:lnTo>
                      <a:pt x="2635" y="225"/>
                    </a:lnTo>
                    <a:lnTo>
                      <a:pt x="2615" y="224"/>
                    </a:lnTo>
                    <a:lnTo>
                      <a:pt x="2588" y="224"/>
                    </a:lnTo>
                    <a:lnTo>
                      <a:pt x="2557" y="224"/>
                    </a:lnTo>
                    <a:lnTo>
                      <a:pt x="2527" y="225"/>
                    </a:lnTo>
                    <a:lnTo>
                      <a:pt x="2494" y="227"/>
                    </a:lnTo>
                    <a:lnTo>
                      <a:pt x="2464" y="233"/>
                    </a:lnTo>
                    <a:lnTo>
                      <a:pt x="2437" y="238"/>
                    </a:lnTo>
                    <a:lnTo>
                      <a:pt x="2417" y="247"/>
                    </a:lnTo>
                    <a:lnTo>
                      <a:pt x="2404" y="256"/>
                    </a:lnTo>
                    <a:lnTo>
                      <a:pt x="2420" y="252"/>
                    </a:lnTo>
                    <a:lnTo>
                      <a:pt x="2442" y="249"/>
                    </a:lnTo>
                    <a:lnTo>
                      <a:pt x="2465" y="249"/>
                    </a:lnTo>
                    <a:lnTo>
                      <a:pt x="2489" y="251"/>
                    </a:lnTo>
                    <a:lnTo>
                      <a:pt x="2512" y="256"/>
                    </a:lnTo>
                    <a:lnTo>
                      <a:pt x="2532" y="267"/>
                    </a:lnTo>
                    <a:lnTo>
                      <a:pt x="2545" y="281"/>
                    </a:lnTo>
                    <a:lnTo>
                      <a:pt x="2548" y="287"/>
                    </a:lnTo>
                    <a:lnTo>
                      <a:pt x="2550" y="287"/>
                    </a:lnTo>
                    <a:lnTo>
                      <a:pt x="2552" y="287"/>
                    </a:lnTo>
                    <a:lnTo>
                      <a:pt x="2552" y="287"/>
                    </a:lnTo>
                    <a:lnTo>
                      <a:pt x="2552" y="285"/>
                    </a:lnTo>
                    <a:lnTo>
                      <a:pt x="2550" y="283"/>
                    </a:lnTo>
                    <a:lnTo>
                      <a:pt x="2548" y="281"/>
                    </a:lnTo>
                    <a:lnTo>
                      <a:pt x="2545" y="281"/>
                    </a:lnTo>
                    <a:lnTo>
                      <a:pt x="2550" y="265"/>
                    </a:lnTo>
                    <a:lnTo>
                      <a:pt x="2561" y="254"/>
                    </a:lnTo>
                    <a:lnTo>
                      <a:pt x="2574" y="249"/>
                    </a:lnTo>
                    <a:lnTo>
                      <a:pt x="2590" y="247"/>
                    </a:lnTo>
                    <a:lnTo>
                      <a:pt x="2610" y="247"/>
                    </a:lnTo>
                    <a:lnTo>
                      <a:pt x="2628" y="249"/>
                    </a:lnTo>
                    <a:lnTo>
                      <a:pt x="2648" y="251"/>
                    </a:lnTo>
                    <a:lnTo>
                      <a:pt x="2666" y="251"/>
                    </a:lnTo>
                    <a:lnTo>
                      <a:pt x="2682" y="249"/>
                    </a:lnTo>
                    <a:lnTo>
                      <a:pt x="2696" y="242"/>
                    </a:lnTo>
                    <a:lnTo>
                      <a:pt x="2700" y="251"/>
                    </a:lnTo>
                    <a:lnTo>
                      <a:pt x="2705" y="252"/>
                    </a:lnTo>
                    <a:lnTo>
                      <a:pt x="2713" y="251"/>
                    </a:lnTo>
                    <a:lnTo>
                      <a:pt x="2720" y="245"/>
                    </a:lnTo>
                    <a:lnTo>
                      <a:pt x="2725" y="240"/>
                    </a:lnTo>
                    <a:lnTo>
                      <a:pt x="2729" y="236"/>
                    </a:lnTo>
                    <a:lnTo>
                      <a:pt x="2732" y="240"/>
                    </a:lnTo>
                    <a:lnTo>
                      <a:pt x="2734" y="242"/>
                    </a:lnTo>
                    <a:lnTo>
                      <a:pt x="2734" y="242"/>
                    </a:lnTo>
                    <a:lnTo>
                      <a:pt x="2736" y="240"/>
                    </a:lnTo>
                    <a:lnTo>
                      <a:pt x="2736" y="238"/>
                    </a:lnTo>
                    <a:lnTo>
                      <a:pt x="2734" y="236"/>
                    </a:lnTo>
                    <a:lnTo>
                      <a:pt x="2732" y="236"/>
                    </a:lnTo>
                    <a:lnTo>
                      <a:pt x="2729" y="236"/>
                    </a:lnTo>
                    <a:lnTo>
                      <a:pt x="2729" y="225"/>
                    </a:lnTo>
                    <a:lnTo>
                      <a:pt x="2716" y="227"/>
                    </a:lnTo>
                    <a:lnTo>
                      <a:pt x="2713" y="227"/>
                    </a:lnTo>
                    <a:lnTo>
                      <a:pt x="2713" y="222"/>
                    </a:lnTo>
                    <a:lnTo>
                      <a:pt x="2716" y="215"/>
                    </a:lnTo>
                    <a:lnTo>
                      <a:pt x="2718" y="206"/>
                    </a:lnTo>
                    <a:lnTo>
                      <a:pt x="2716" y="197"/>
                    </a:lnTo>
                    <a:close/>
                    <a:moveTo>
                      <a:pt x="1973" y="193"/>
                    </a:moveTo>
                    <a:lnTo>
                      <a:pt x="1964" y="197"/>
                    </a:lnTo>
                    <a:lnTo>
                      <a:pt x="1953" y="197"/>
                    </a:lnTo>
                    <a:lnTo>
                      <a:pt x="1942" y="198"/>
                    </a:lnTo>
                    <a:lnTo>
                      <a:pt x="1933" y="200"/>
                    </a:lnTo>
                    <a:lnTo>
                      <a:pt x="1926" y="204"/>
                    </a:lnTo>
                    <a:lnTo>
                      <a:pt x="1924" y="213"/>
                    </a:lnTo>
                    <a:lnTo>
                      <a:pt x="1937" y="216"/>
                    </a:lnTo>
                    <a:lnTo>
                      <a:pt x="1948" y="220"/>
                    </a:lnTo>
                    <a:lnTo>
                      <a:pt x="1957" y="222"/>
                    </a:lnTo>
                    <a:lnTo>
                      <a:pt x="1962" y="218"/>
                    </a:lnTo>
                    <a:lnTo>
                      <a:pt x="1968" y="209"/>
                    </a:lnTo>
                    <a:lnTo>
                      <a:pt x="1973" y="193"/>
                    </a:lnTo>
                    <a:close/>
                    <a:moveTo>
                      <a:pt x="4543" y="193"/>
                    </a:moveTo>
                    <a:lnTo>
                      <a:pt x="4511" y="195"/>
                    </a:lnTo>
                    <a:lnTo>
                      <a:pt x="4478" y="198"/>
                    </a:lnTo>
                    <a:lnTo>
                      <a:pt x="4442" y="209"/>
                    </a:lnTo>
                    <a:lnTo>
                      <a:pt x="4442" y="198"/>
                    </a:lnTo>
                    <a:lnTo>
                      <a:pt x="4390" y="209"/>
                    </a:lnTo>
                    <a:lnTo>
                      <a:pt x="4341" y="213"/>
                    </a:lnTo>
                    <a:lnTo>
                      <a:pt x="4294" y="215"/>
                    </a:lnTo>
                    <a:lnTo>
                      <a:pt x="4247" y="215"/>
                    </a:lnTo>
                    <a:lnTo>
                      <a:pt x="4201" y="218"/>
                    </a:lnTo>
                    <a:lnTo>
                      <a:pt x="4152" y="227"/>
                    </a:lnTo>
                    <a:lnTo>
                      <a:pt x="4101" y="243"/>
                    </a:lnTo>
                    <a:lnTo>
                      <a:pt x="4161" y="243"/>
                    </a:lnTo>
                    <a:lnTo>
                      <a:pt x="4219" y="243"/>
                    </a:lnTo>
                    <a:lnTo>
                      <a:pt x="4278" y="242"/>
                    </a:lnTo>
                    <a:lnTo>
                      <a:pt x="4338" y="236"/>
                    </a:lnTo>
                    <a:lnTo>
                      <a:pt x="4403" y="227"/>
                    </a:lnTo>
                    <a:lnTo>
                      <a:pt x="4408" y="234"/>
                    </a:lnTo>
                    <a:lnTo>
                      <a:pt x="4417" y="234"/>
                    </a:lnTo>
                    <a:lnTo>
                      <a:pt x="4426" y="233"/>
                    </a:lnTo>
                    <a:lnTo>
                      <a:pt x="4437" y="231"/>
                    </a:lnTo>
                    <a:lnTo>
                      <a:pt x="4435" y="225"/>
                    </a:lnTo>
                    <a:lnTo>
                      <a:pt x="4437" y="220"/>
                    </a:lnTo>
                    <a:lnTo>
                      <a:pt x="4437" y="215"/>
                    </a:lnTo>
                    <a:lnTo>
                      <a:pt x="4439" y="211"/>
                    </a:lnTo>
                    <a:lnTo>
                      <a:pt x="4442" y="209"/>
                    </a:lnTo>
                    <a:lnTo>
                      <a:pt x="4446" y="229"/>
                    </a:lnTo>
                    <a:lnTo>
                      <a:pt x="4471" y="225"/>
                    </a:lnTo>
                    <a:lnTo>
                      <a:pt x="4493" y="222"/>
                    </a:lnTo>
                    <a:lnTo>
                      <a:pt x="4509" y="222"/>
                    </a:lnTo>
                    <a:lnTo>
                      <a:pt x="4523" y="225"/>
                    </a:lnTo>
                    <a:lnTo>
                      <a:pt x="4518" y="225"/>
                    </a:lnTo>
                    <a:lnTo>
                      <a:pt x="4516" y="227"/>
                    </a:lnTo>
                    <a:lnTo>
                      <a:pt x="4516" y="229"/>
                    </a:lnTo>
                    <a:lnTo>
                      <a:pt x="4516" y="233"/>
                    </a:lnTo>
                    <a:lnTo>
                      <a:pt x="4516" y="236"/>
                    </a:lnTo>
                    <a:lnTo>
                      <a:pt x="4505" y="238"/>
                    </a:lnTo>
                    <a:lnTo>
                      <a:pt x="4496" y="238"/>
                    </a:lnTo>
                    <a:lnTo>
                      <a:pt x="4489" y="240"/>
                    </a:lnTo>
                    <a:lnTo>
                      <a:pt x="4486" y="242"/>
                    </a:lnTo>
                    <a:lnTo>
                      <a:pt x="4482" y="243"/>
                    </a:lnTo>
                    <a:lnTo>
                      <a:pt x="4480" y="247"/>
                    </a:lnTo>
                    <a:lnTo>
                      <a:pt x="4482" y="249"/>
                    </a:lnTo>
                    <a:lnTo>
                      <a:pt x="4482" y="251"/>
                    </a:lnTo>
                    <a:lnTo>
                      <a:pt x="4486" y="252"/>
                    </a:lnTo>
                    <a:lnTo>
                      <a:pt x="4489" y="252"/>
                    </a:lnTo>
                    <a:lnTo>
                      <a:pt x="4493" y="252"/>
                    </a:lnTo>
                    <a:lnTo>
                      <a:pt x="4496" y="252"/>
                    </a:lnTo>
                    <a:lnTo>
                      <a:pt x="4502" y="251"/>
                    </a:lnTo>
                    <a:lnTo>
                      <a:pt x="4505" y="247"/>
                    </a:lnTo>
                    <a:lnTo>
                      <a:pt x="4511" y="243"/>
                    </a:lnTo>
                    <a:lnTo>
                      <a:pt x="4516" y="236"/>
                    </a:lnTo>
                    <a:lnTo>
                      <a:pt x="4523" y="234"/>
                    </a:lnTo>
                    <a:lnTo>
                      <a:pt x="4525" y="240"/>
                    </a:lnTo>
                    <a:lnTo>
                      <a:pt x="4527" y="243"/>
                    </a:lnTo>
                    <a:lnTo>
                      <a:pt x="4529" y="245"/>
                    </a:lnTo>
                    <a:lnTo>
                      <a:pt x="4532" y="245"/>
                    </a:lnTo>
                    <a:lnTo>
                      <a:pt x="4534" y="245"/>
                    </a:lnTo>
                    <a:lnTo>
                      <a:pt x="4536" y="243"/>
                    </a:lnTo>
                    <a:lnTo>
                      <a:pt x="4538" y="242"/>
                    </a:lnTo>
                    <a:lnTo>
                      <a:pt x="4540" y="240"/>
                    </a:lnTo>
                    <a:lnTo>
                      <a:pt x="4540" y="236"/>
                    </a:lnTo>
                    <a:lnTo>
                      <a:pt x="4540" y="234"/>
                    </a:lnTo>
                    <a:lnTo>
                      <a:pt x="4540" y="233"/>
                    </a:lnTo>
                    <a:lnTo>
                      <a:pt x="4538" y="233"/>
                    </a:lnTo>
                    <a:lnTo>
                      <a:pt x="4534" y="231"/>
                    </a:lnTo>
                    <a:lnTo>
                      <a:pt x="4531" y="233"/>
                    </a:lnTo>
                    <a:lnTo>
                      <a:pt x="4523" y="234"/>
                    </a:lnTo>
                    <a:lnTo>
                      <a:pt x="4523" y="225"/>
                    </a:lnTo>
                    <a:lnTo>
                      <a:pt x="4527" y="220"/>
                    </a:lnTo>
                    <a:lnTo>
                      <a:pt x="4534" y="216"/>
                    </a:lnTo>
                    <a:lnTo>
                      <a:pt x="4543" y="216"/>
                    </a:lnTo>
                    <a:lnTo>
                      <a:pt x="4554" y="218"/>
                    </a:lnTo>
                    <a:lnTo>
                      <a:pt x="4563" y="216"/>
                    </a:lnTo>
                    <a:lnTo>
                      <a:pt x="4570" y="213"/>
                    </a:lnTo>
                    <a:lnTo>
                      <a:pt x="4576" y="206"/>
                    </a:lnTo>
                    <a:lnTo>
                      <a:pt x="4579" y="193"/>
                    </a:lnTo>
                    <a:lnTo>
                      <a:pt x="4543" y="193"/>
                    </a:lnTo>
                    <a:close/>
                    <a:moveTo>
                      <a:pt x="1391" y="189"/>
                    </a:moveTo>
                    <a:lnTo>
                      <a:pt x="1387" y="191"/>
                    </a:lnTo>
                    <a:lnTo>
                      <a:pt x="1385" y="197"/>
                    </a:lnTo>
                    <a:lnTo>
                      <a:pt x="1385" y="202"/>
                    </a:lnTo>
                    <a:lnTo>
                      <a:pt x="1387" y="206"/>
                    </a:lnTo>
                    <a:lnTo>
                      <a:pt x="1391" y="209"/>
                    </a:lnTo>
                    <a:lnTo>
                      <a:pt x="1394" y="211"/>
                    </a:lnTo>
                    <a:lnTo>
                      <a:pt x="1398" y="211"/>
                    </a:lnTo>
                    <a:lnTo>
                      <a:pt x="1403" y="211"/>
                    </a:lnTo>
                    <a:lnTo>
                      <a:pt x="1407" y="209"/>
                    </a:lnTo>
                    <a:lnTo>
                      <a:pt x="1410" y="207"/>
                    </a:lnTo>
                    <a:lnTo>
                      <a:pt x="1412" y="204"/>
                    </a:lnTo>
                    <a:lnTo>
                      <a:pt x="1414" y="200"/>
                    </a:lnTo>
                    <a:lnTo>
                      <a:pt x="1412" y="197"/>
                    </a:lnTo>
                    <a:lnTo>
                      <a:pt x="1409" y="197"/>
                    </a:lnTo>
                    <a:lnTo>
                      <a:pt x="1405" y="195"/>
                    </a:lnTo>
                    <a:lnTo>
                      <a:pt x="1401" y="193"/>
                    </a:lnTo>
                    <a:lnTo>
                      <a:pt x="1400" y="191"/>
                    </a:lnTo>
                    <a:lnTo>
                      <a:pt x="1396" y="189"/>
                    </a:lnTo>
                    <a:lnTo>
                      <a:pt x="1391" y="189"/>
                    </a:lnTo>
                    <a:close/>
                    <a:moveTo>
                      <a:pt x="2842" y="187"/>
                    </a:moveTo>
                    <a:lnTo>
                      <a:pt x="2835" y="187"/>
                    </a:lnTo>
                    <a:lnTo>
                      <a:pt x="2832" y="193"/>
                    </a:lnTo>
                    <a:lnTo>
                      <a:pt x="2830" y="206"/>
                    </a:lnTo>
                    <a:lnTo>
                      <a:pt x="2841" y="206"/>
                    </a:lnTo>
                    <a:lnTo>
                      <a:pt x="2848" y="207"/>
                    </a:lnTo>
                    <a:lnTo>
                      <a:pt x="2855" y="207"/>
                    </a:lnTo>
                    <a:lnTo>
                      <a:pt x="2859" y="202"/>
                    </a:lnTo>
                    <a:lnTo>
                      <a:pt x="2860" y="189"/>
                    </a:lnTo>
                    <a:lnTo>
                      <a:pt x="2850" y="189"/>
                    </a:lnTo>
                    <a:lnTo>
                      <a:pt x="2842" y="187"/>
                    </a:lnTo>
                    <a:close/>
                    <a:moveTo>
                      <a:pt x="4659" y="186"/>
                    </a:moveTo>
                    <a:lnTo>
                      <a:pt x="4587" y="191"/>
                    </a:lnTo>
                    <a:lnTo>
                      <a:pt x="4597" y="206"/>
                    </a:lnTo>
                    <a:lnTo>
                      <a:pt x="4612" y="213"/>
                    </a:lnTo>
                    <a:lnTo>
                      <a:pt x="4633" y="218"/>
                    </a:lnTo>
                    <a:lnTo>
                      <a:pt x="4655" y="218"/>
                    </a:lnTo>
                    <a:lnTo>
                      <a:pt x="4679" y="215"/>
                    </a:lnTo>
                    <a:lnTo>
                      <a:pt x="4698" y="209"/>
                    </a:lnTo>
                    <a:lnTo>
                      <a:pt x="4715" y="198"/>
                    </a:lnTo>
                    <a:lnTo>
                      <a:pt x="4724" y="186"/>
                    </a:lnTo>
                    <a:lnTo>
                      <a:pt x="4659" y="186"/>
                    </a:lnTo>
                    <a:close/>
                    <a:moveTo>
                      <a:pt x="4870" y="178"/>
                    </a:moveTo>
                    <a:lnTo>
                      <a:pt x="4841" y="184"/>
                    </a:lnTo>
                    <a:lnTo>
                      <a:pt x="4814" y="186"/>
                    </a:lnTo>
                    <a:lnTo>
                      <a:pt x="4792" y="186"/>
                    </a:lnTo>
                    <a:lnTo>
                      <a:pt x="4772" y="187"/>
                    </a:lnTo>
                    <a:lnTo>
                      <a:pt x="4753" y="193"/>
                    </a:lnTo>
                    <a:lnTo>
                      <a:pt x="4736" y="206"/>
                    </a:lnTo>
                    <a:lnTo>
                      <a:pt x="4751" y="209"/>
                    </a:lnTo>
                    <a:lnTo>
                      <a:pt x="4767" y="211"/>
                    </a:lnTo>
                    <a:lnTo>
                      <a:pt x="4783" y="211"/>
                    </a:lnTo>
                    <a:lnTo>
                      <a:pt x="4798" y="211"/>
                    </a:lnTo>
                    <a:lnTo>
                      <a:pt x="4810" y="211"/>
                    </a:lnTo>
                    <a:lnTo>
                      <a:pt x="4821" y="215"/>
                    </a:lnTo>
                    <a:lnTo>
                      <a:pt x="4830" y="224"/>
                    </a:lnTo>
                    <a:lnTo>
                      <a:pt x="4835" y="238"/>
                    </a:lnTo>
                    <a:lnTo>
                      <a:pt x="4854" y="233"/>
                    </a:lnTo>
                    <a:lnTo>
                      <a:pt x="4866" y="220"/>
                    </a:lnTo>
                    <a:lnTo>
                      <a:pt x="4872" y="202"/>
                    </a:lnTo>
                    <a:lnTo>
                      <a:pt x="4870" y="178"/>
                    </a:lnTo>
                    <a:close/>
                    <a:moveTo>
                      <a:pt x="3169" y="171"/>
                    </a:moveTo>
                    <a:lnTo>
                      <a:pt x="3153" y="175"/>
                    </a:lnTo>
                    <a:lnTo>
                      <a:pt x="3149" y="175"/>
                    </a:lnTo>
                    <a:lnTo>
                      <a:pt x="3147" y="177"/>
                    </a:lnTo>
                    <a:lnTo>
                      <a:pt x="3145" y="178"/>
                    </a:lnTo>
                    <a:lnTo>
                      <a:pt x="3145" y="182"/>
                    </a:lnTo>
                    <a:lnTo>
                      <a:pt x="3145" y="186"/>
                    </a:lnTo>
                    <a:lnTo>
                      <a:pt x="3154" y="187"/>
                    </a:lnTo>
                    <a:lnTo>
                      <a:pt x="3154" y="193"/>
                    </a:lnTo>
                    <a:lnTo>
                      <a:pt x="3151" y="198"/>
                    </a:lnTo>
                    <a:lnTo>
                      <a:pt x="3145" y="206"/>
                    </a:lnTo>
                    <a:lnTo>
                      <a:pt x="3142" y="213"/>
                    </a:lnTo>
                    <a:lnTo>
                      <a:pt x="3142" y="218"/>
                    </a:lnTo>
                    <a:lnTo>
                      <a:pt x="3156" y="218"/>
                    </a:lnTo>
                    <a:lnTo>
                      <a:pt x="3167" y="218"/>
                    </a:lnTo>
                    <a:lnTo>
                      <a:pt x="3176" y="218"/>
                    </a:lnTo>
                    <a:lnTo>
                      <a:pt x="3183" y="213"/>
                    </a:lnTo>
                    <a:lnTo>
                      <a:pt x="3191" y="198"/>
                    </a:lnTo>
                    <a:lnTo>
                      <a:pt x="3187" y="197"/>
                    </a:lnTo>
                    <a:lnTo>
                      <a:pt x="3182" y="197"/>
                    </a:lnTo>
                    <a:lnTo>
                      <a:pt x="3178" y="195"/>
                    </a:lnTo>
                    <a:lnTo>
                      <a:pt x="3174" y="193"/>
                    </a:lnTo>
                    <a:lnTo>
                      <a:pt x="3171" y="193"/>
                    </a:lnTo>
                    <a:lnTo>
                      <a:pt x="3167" y="191"/>
                    </a:lnTo>
                    <a:lnTo>
                      <a:pt x="3165" y="189"/>
                    </a:lnTo>
                    <a:lnTo>
                      <a:pt x="3165" y="186"/>
                    </a:lnTo>
                    <a:lnTo>
                      <a:pt x="3165" y="182"/>
                    </a:lnTo>
                    <a:lnTo>
                      <a:pt x="3167" y="177"/>
                    </a:lnTo>
                    <a:lnTo>
                      <a:pt x="3169" y="171"/>
                    </a:lnTo>
                    <a:close/>
                    <a:moveTo>
                      <a:pt x="3118" y="171"/>
                    </a:moveTo>
                    <a:lnTo>
                      <a:pt x="3106" y="173"/>
                    </a:lnTo>
                    <a:lnTo>
                      <a:pt x="3095" y="177"/>
                    </a:lnTo>
                    <a:lnTo>
                      <a:pt x="3086" y="186"/>
                    </a:lnTo>
                    <a:lnTo>
                      <a:pt x="3079" y="193"/>
                    </a:lnTo>
                    <a:lnTo>
                      <a:pt x="3072" y="200"/>
                    </a:lnTo>
                    <a:lnTo>
                      <a:pt x="3064" y="204"/>
                    </a:lnTo>
                    <a:lnTo>
                      <a:pt x="3055" y="204"/>
                    </a:lnTo>
                    <a:lnTo>
                      <a:pt x="3043" y="197"/>
                    </a:lnTo>
                    <a:lnTo>
                      <a:pt x="3043" y="186"/>
                    </a:lnTo>
                    <a:lnTo>
                      <a:pt x="3023" y="193"/>
                    </a:lnTo>
                    <a:lnTo>
                      <a:pt x="3003" y="202"/>
                    </a:lnTo>
                    <a:lnTo>
                      <a:pt x="2983" y="209"/>
                    </a:lnTo>
                    <a:lnTo>
                      <a:pt x="2960" y="213"/>
                    </a:lnTo>
                    <a:lnTo>
                      <a:pt x="2961" y="198"/>
                    </a:lnTo>
                    <a:lnTo>
                      <a:pt x="2961" y="191"/>
                    </a:lnTo>
                    <a:lnTo>
                      <a:pt x="2956" y="189"/>
                    </a:lnTo>
                    <a:lnTo>
                      <a:pt x="2949" y="191"/>
                    </a:lnTo>
                    <a:lnTo>
                      <a:pt x="2938" y="195"/>
                    </a:lnTo>
                    <a:lnTo>
                      <a:pt x="2929" y="202"/>
                    </a:lnTo>
                    <a:lnTo>
                      <a:pt x="2918" y="211"/>
                    </a:lnTo>
                    <a:lnTo>
                      <a:pt x="2907" y="220"/>
                    </a:lnTo>
                    <a:lnTo>
                      <a:pt x="2900" y="229"/>
                    </a:lnTo>
                    <a:lnTo>
                      <a:pt x="2893" y="236"/>
                    </a:lnTo>
                    <a:lnTo>
                      <a:pt x="2915" y="234"/>
                    </a:lnTo>
                    <a:lnTo>
                      <a:pt x="2933" y="234"/>
                    </a:lnTo>
                    <a:lnTo>
                      <a:pt x="2952" y="234"/>
                    </a:lnTo>
                    <a:lnTo>
                      <a:pt x="2972" y="234"/>
                    </a:lnTo>
                    <a:lnTo>
                      <a:pt x="2998" y="233"/>
                    </a:lnTo>
                    <a:lnTo>
                      <a:pt x="3030" y="231"/>
                    </a:lnTo>
                    <a:lnTo>
                      <a:pt x="3034" y="222"/>
                    </a:lnTo>
                    <a:lnTo>
                      <a:pt x="3035" y="211"/>
                    </a:lnTo>
                    <a:lnTo>
                      <a:pt x="3037" y="202"/>
                    </a:lnTo>
                    <a:lnTo>
                      <a:pt x="3043" y="197"/>
                    </a:lnTo>
                    <a:lnTo>
                      <a:pt x="3046" y="211"/>
                    </a:lnTo>
                    <a:lnTo>
                      <a:pt x="3053" y="218"/>
                    </a:lnTo>
                    <a:lnTo>
                      <a:pt x="3064" y="222"/>
                    </a:lnTo>
                    <a:lnTo>
                      <a:pt x="3075" y="224"/>
                    </a:lnTo>
                    <a:lnTo>
                      <a:pt x="3088" y="224"/>
                    </a:lnTo>
                    <a:lnTo>
                      <a:pt x="3099" y="225"/>
                    </a:lnTo>
                    <a:lnTo>
                      <a:pt x="3109" y="227"/>
                    </a:lnTo>
                    <a:lnTo>
                      <a:pt x="3117" y="234"/>
                    </a:lnTo>
                    <a:lnTo>
                      <a:pt x="3120" y="220"/>
                    </a:lnTo>
                    <a:lnTo>
                      <a:pt x="3118" y="209"/>
                    </a:lnTo>
                    <a:lnTo>
                      <a:pt x="3117" y="202"/>
                    </a:lnTo>
                    <a:lnTo>
                      <a:pt x="3115" y="193"/>
                    </a:lnTo>
                    <a:lnTo>
                      <a:pt x="3115" y="184"/>
                    </a:lnTo>
                    <a:lnTo>
                      <a:pt x="3118" y="171"/>
                    </a:lnTo>
                    <a:close/>
                    <a:moveTo>
                      <a:pt x="1840" y="166"/>
                    </a:moveTo>
                    <a:lnTo>
                      <a:pt x="1834" y="168"/>
                    </a:lnTo>
                    <a:lnTo>
                      <a:pt x="1829" y="171"/>
                    </a:lnTo>
                    <a:lnTo>
                      <a:pt x="1823" y="175"/>
                    </a:lnTo>
                    <a:lnTo>
                      <a:pt x="1822" y="180"/>
                    </a:lnTo>
                    <a:lnTo>
                      <a:pt x="1820" y="186"/>
                    </a:lnTo>
                    <a:lnTo>
                      <a:pt x="1818" y="191"/>
                    </a:lnTo>
                    <a:lnTo>
                      <a:pt x="1822" y="191"/>
                    </a:lnTo>
                    <a:lnTo>
                      <a:pt x="1827" y="189"/>
                    </a:lnTo>
                    <a:lnTo>
                      <a:pt x="1831" y="187"/>
                    </a:lnTo>
                    <a:lnTo>
                      <a:pt x="1834" y="186"/>
                    </a:lnTo>
                    <a:lnTo>
                      <a:pt x="1838" y="184"/>
                    </a:lnTo>
                    <a:lnTo>
                      <a:pt x="1840" y="182"/>
                    </a:lnTo>
                    <a:lnTo>
                      <a:pt x="1841" y="177"/>
                    </a:lnTo>
                    <a:lnTo>
                      <a:pt x="1841" y="173"/>
                    </a:lnTo>
                    <a:lnTo>
                      <a:pt x="1840" y="166"/>
                    </a:lnTo>
                    <a:close/>
                    <a:moveTo>
                      <a:pt x="3219" y="162"/>
                    </a:moveTo>
                    <a:lnTo>
                      <a:pt x="3207" y="168"/>
                    </a:lnTo>
                    <a:lnTo>
                      <a:pt x="3201" y="175"/>
                    </a:lnTo>
                    <a:lnTo>
                      <a:pt x="3200" y="182"/>
                    </a:lnTo>
                    <a:lnTo>
                      <a:pt x="3201" y="191"/>
                    </a:lnTo>
                    <a:lnTo>
                      <a:pt x="3203" y="204"/>
                    </a:lnTo>
                    <a:lnTo>
                      <a:pt x="3201" y="218"/>
                    </a:lnTo>
                    <a:lnTo>
                      <a:pt x="3210" y="215"/>
                    </a:lnTo>
                    <a:lnTo>
                      <a:pt x="3221" y="215"/>
                    </a:lnTo>
                    <a:lnTo>
                      <a:pt x="3232" y="213"/>
                    </a:lnTo>
                    <a:lnTo>
                      <a:pt x="3241" y="211"/>
                    </a:lnTo>
                    <a:lnTo>
                      <a:pt x="3248" y="207"/>
                    </a:lnTo>
                    <a:lnTo>
                      <a:pt x="3250" y="198"/>
                    </a:lnTo>
                    <a:lnTo>
                      <a:pt x="3246" y="198"/>
                    </a:lnTo>
                    <a:lnTo>
                      <a:pt x="3243" y="197"/>
                    </a:lnTo>
                    <a:lnTo>
                      <a:pt x="3239" y="195"/>
                    </a:lnTo>
                    <a:lnTo>
                      <a:pt x="3237" y="193"/>
                    </a:lnTo>
                    <a:lnTo>
                      <a:pt x="3234" y="191"/>
                    </a:lnTo>
                    <a:lnTo>
                      <a:pt x="3228" y="191"/>
                    </a:lnTo>
                    <a:lnTo>
                      <a:pt x="3225" y="193"/>
                    </a:lnTo>
                    <a:lnTo>
                      <a:pt x="3227" y="182"/>
                    </a:lnTo>
                    <a:lnTo>
                      <a:pt x="3227" y="175"/>
                    </a:lnTo>
                    <a:lnTo>
                      <a:pt x="3227" y="169"/>
                    </a:lnTo>
                    <a:lnTo>
                      <a:pt x="3219" y="162"/>
                    </a:lnTo>
                    <a:close/>
                    <a:moveTo>
                      <a:pt x="2009" y="157"/>
                    </a:moveTo>
                    <a:lnTo>
                      <a:pt x="1997" y="159"/>
                    </a:lnTo>
                    <a:lnTo>
                      <a:pt x="1988" y="168"/>
                    </a:lnTo>
                    <a:lnTo>
                      <a:pt x="1980" y="180"/>
                    </a:lnTo>
                    <a:lnTo>
                      <a:pt x="1988" y="178"/>
                    </a:lnTo>
                    <a:lnTo>
                      <a:pt x="1997" y="177"/>
                    </a:lnTo>
                    <a:lnTo>
                      <a:pt x="2007" y="177"/>
                    </a:lnTo>
                    <a:lnTo>
                      <a:pt x="2015" y="175"/>
                    </a:lnTo>
                    <a:lnTo>
                      <a:pt x="2020" y="171"/>
                    </a:lnTo>
                    <a:lnTo>
                      <a:pt x="2022" y="162"/>
                    </a:lnTo>
                    <a:lnTo>
                      <a:pt x="2009" y="157"/>
                    </a:lnTo>
                    <a:close/>
                    <a:moveTo>
                      <a:pt x="3313" y="153"/>
                    </a:moveTo>
                    <a:lnTo>
                      <a:pt x="3304" y="157"/>
                    </a:lnTo>
                    <a:lnTo>
                      <a:pt x="3292" y="159"/>
                    </a:lnTo>
                    <a:lnTo>
                      <a:pt x="3279" y="159"/>
                    </a:lnTo>
                    <a:lnTo>
                      <a:pt x="3268" y="162"/>
                    </a:lnTo>
                    <a:lnTo>
                      <a:pt x="3259" y="166"/>
                    </a:lnTo>
                    <a:lnTo>
                      <a:pt x="3257" y="175"/>
                    </a:lnTo>
                    <a:lnTo>
                      <a:pt x="3261" y="178"/>
                    </a:lnTo>
                    <a:lnTo>
                      <a:pt x="3270" y="180"/>
                    </a:lnTo>
                    <a:lnTo>
                      <a:pt x="3281" y="182"/>
                    </a:lnTo>
                    <a:lnTo>
                      <a:pt x="3293" y="182"/>
                    </a:lnTo>
                    <a:lnTo>
                      <a:pt x="3302" y="178"/>
                    </a:lnTo>
                    <a:lnTo>
                      <a:pt x="3311" y="175"/>
                    </a:lnTo>
                    <a:lnTo>
                      <a:pt x="3315" y="166"/>
                    </a:lnTo>
                    <a:lnTo>
                      <a:pt x="3313" y="153"/>
                    </a:lnTo>
                    <a:close/>
                    <a:moveTo>
                      <a:pt x="3822" y="150"/>
                    </a:moveTo>
                    <a:lnTo>
                      <a:pt x="3813" y="153"/>
                    </a:lnTo>
                    <a:lnTo>
                      <a:pt x="3802" y="155"/>
                    </a:lnTo>
                    <a:lnTo>
                      <a:pt x="3795" y="159"/>
                    </a:lnTo>
                    <a:lnTo>
                      <a:pt x="3789" y="168"/>
                    </a:lnTo>
                    <a:lnTo>
                      <a:pt x="3798" y="171"/>
                    </a:lnTo>
                    <a:lnTo>
                      <a:pt x="3807" y="173"/>
                    </a:lnTo>
                    <a:lnTo>
                      <a:pt x="3815" y="169"/>
                    </a:lnTo>
                    <a:lnTo>
                      <a:pt x="3820" y="162"/>
                    </a:lnTo>
                    <a:lnTo>
                      <a:pt x="3822" y="150"/>
                    </a:lnTo>
                    <a:close/>
                    <a:moveTo>
                      <a:pt x="1338" y="148"/>
                    </a:moveTo>
                    <a:lnTo>
                      <a:pt x="1313" y="153"/>
                    </a:lnTo>
                    <a:lnTo>
                      <a:pt x="1311" y="159"/>
                    </a:lnTo>
                    <a:lnTo>
                      <a:pt x="1311" y="164"/>
                    </a:lnTo>
                    <a:lnTo>
                      <a:pt x="1315" y="169"/>
                    </a:lnTo>
                    <a:lnTo>
                      <a:pt x="1317" y="171"/>
                    </a:lnTo>
                    <a:lnTo>
                      <a:pt x="1322" y="173"/>
                    </a:lnTo>
                    <a:lnTo>
                      <a:pt x="1326" y="173"/>
                    </a:lnTo>
                    <a:lnTo>
                      <a:pt x="1329" y="171"/>
                    </a:lnTo>
                    <a:lnTo>
                      <a:pt x="1335" y="169"/>
                    </a:lnTo>
                    <a:lnTo>
                      <a:pt x="1336" y="168"/>
                    </a:lnTo>
                    <a:lnTo>
                      <a:pt x="1340" y="164"/>
                    </a:lnTo>
                    <a:lnTo>
                      <a:pt x="1340" y="159"/>
                    </a:lnTo>
                    <a:lnTo>
                      <a:pt x="1340" y="153"/>
                    </a:lnTo>
                    <a:lnTo>
                      <a:pt x="1338" y="148"/>
                    </a:lnTo>
                    <a:close/>
                    <a:moveTo>
                      <a:pt x="186" y="144"/>
                    </a:moveTo>
                    <a:lnTo>
                      <a:pt x="171" y="146"/>
                    </a:lnTo>
                    <a:lnTo>
                      <a:pt x="157" y="155"/>
                    </a:lnTo>
                    <a:lnTo>
                      <a:pt x="168" y="160"/>
                    </a:lnTo>
                    <a:lnTo>
                      <a:pt x="182" y="166"/>
                    </a:lnTo>
                    <a:lnTo>
                      <a:pt x="198" y="168"/>
                    </a:lnTo>
                    <a:lnTo>
                      <a:pt x="216" y="168"/>
                    </a:lnTo>
                    <a:lnTo>
                      <a:pt x="231" y="162"/>
                    </a:lnTo>
                    <a:lnTo>
                      <a:pt x="242" y="150"/>
                    </a:lnTo>
                    <a:lnTo>
                      <a:pt x="220" y="150"/>
                    </a:lnTo>
                    <a:lnTo>
                      <a:pt x="200" y="146"/>
                    </a:lnTo>
                    <a:lnTo>
                      <a:pt x="186" y="144"/>
                    </a:lnTo>
                    <a:close/>
                    <a:moveTo>
                      <a:pt x="3434" y="141"/>
                    </a:moveTo>
                    <a:lnTo>
                      <a:pt x="3432" y="150"/>
                    </a:lnTo>
                    <a:lnTo>
                      <a:pt x="3427" y="153"/>
                    </a:lnTo>
                    <a:lnTo>
                      <a:pt x="3421" y="151"/>
                    </a:lnTo>
                    <a:lnTo>
                      <a:pt x="3414" y="150"/>
                    </a:lnTo>
                    <a:lnTo>
                      <a:pt x="3405" y="146"/>
                    </a:lnTo>
                    <a:lnTo>
                      <a:pt x="3400" y="146"/>
                    </a:lnTo>
                    <a:lnTo>
                      <a:pt x="3394" y="150"/>
                    </a:lnTo>
                    <a:lnTo>
                      <a:pt x="3393" y="160"/>
                    </a:lnTo>
                    <a:lnTo>
                      <a:pt x="3396" y="162"/>
                    </a:lnTo>
                    <a:lnTo>
                      <a:pt x="3400" y="164"/>
                    </a:lnTo>
                    <a:lnTo>
                      <a:pt x="3403" y="164"/>
                    </a:lnTo>
                    <a:lnTo>
                      <a:pt x="3407" y="166"/>
                    </a:lnTo>
                    <a:lnTo>
                      <a:pt x="3412" y="166"/>
                    </a:lnTo>
                    <a:lnTo>
                      <a:pt x="3416" y="168"/>
                    </a:lnTo>
                    <a:lnTo>
                      <a:pt x="3418" y="171"/>
                    </a:lnTo>
                    <a:lnTo>
                      <a:pt x="3420" y="175"/>
                    </a:lnTo>
                    <a:lnTo>
                      <a:pt x="3402" y="178"/>
                    </a:lnTo>
                    <a:lnTo>
                      <a:pt x="3384" y="180"/>
                    </a:lnTo>
                    <a:lnTo>
                      <a:pt x="3366" y="180"/>
                    </a:lnTo>
                    <a:lnTo>
                      <a:pt x="3349" y="180"/>
                    </a:lnTo>
                    <a:lnTo>
                      <a:pt x="3335" y="184"/>
                    </a:lnTo>
                    <a:lnTo>
                      <a:pt x="3322" y="193"/>
                    </a:lnTo>
                    <a:lnTo>
                      <a:pt x="3313" y="207"/>
                    </a:lnTo>
                    <a:lnTo>
                      <a:pt x="3338" y="207"/>
                    </a:lnTo>
                    <a:lnTo>
                      <a:pt x="3367" y="206"/>
                    </a:lnTo>
                    <a:lnTo>
                      <a:pt x="3398" y="204"/>
                    </a:lnTo>
                    <a:lnTo>
                      <a:pt x="3427" y="200"/>
                    </a:lnTo>
                    <a:lnTo>
                      <a:pt x="3454" y="193"/>
                    </a:lnTo>
                    <a:lnTo>
                      <a:pt x="3474" y="186"/>
                    </a:lnTo>
                    <a:lnTo>
                      <a:pt x="3476" y="191"/>
                    </a:lnTo>
                    <a:lnTo>
                      <a:pt x="3477" y="193"/>
                    </a:lnTo>
                    <a:lnTo>
                      <a:pt x="3479" y="191"/>
                    </a:lnTo>
                    <a:lnTo>
                      <a:pt x="3481" y="189"/>
                    </a:lnTo>
                    <a:lnTo>
                      <a:pt x="3481" y="187"/>
                    </a:lnTo>
                    <a:lnTo>
                      <a:pt x="3483" y="184"/>
                    </a:lnTo>
                    <a:lnTo>
                      <a:pt x="3488" y="184"/>
                    </a:lnTo>
                    <a:lnTo>
                      <a:pt x="3494" y="184"/>
                    </a:lnTo>
                    <a:lnTo>
                      <a:pt x="3495" y="182"/>
                    </a:lnTo>
                    <a:lnTo>
                      <a:pt x="3497" y="180"/>
                    </a:lnTo>
                    <a:lnTo>
                      <a:pt x="3497" y="178"/>
                    </a:lnTo>
                    <a:lnTo>
                      <a:pt x="3497" y="177"/>
                    </a:lnTo>
                    <a:lnTo>
                      <a:pt x="3495" y="175"/>
                    </a:lnTo>
                    <a:lnTo>
                      <a:pt x="3492" y="173"/>
                    </a:lnTo>
                    <a:lnTo>
                      <a:pt x="3490" y="171"/>
                    </a:lnTo>
                    <a:lnTo>
                      <a:pt x="3488" y="171"/>
                    </a:lnTo>
                    <a:lnTo>
                      <a:pt x="3485" y="173"/>
                    </a:lnTo>
                    <a:lnTo>
                      <a:pt x="3483" y="175"/>
                    </a:lnTo>
                    <a:lnTo>
                      <a:pt x="3483" y="178"/>
                    </a:lnTo>
                    <a:lnTo>
                      <a:pt x="3483" y="184"/>
                    </a:lnTo>
                    <a:lnTo>
                      <a:pt x="3474" y="186"/>
                    </a:lnTo>
                    <a:lnTo>
                      <a:pt x="3461" y="178"/>
                    </a:lnTo>
                    <a:lnTo>
                      <a:pt x="3450" y="168"/>
                    </a:lnTo>
                    <a:lnTo>
                      <a:pt x="3443" y="155"/>
                    </a:lnTo>
                    <a:lnTo>
                      <a:pt x="3434" y="141"/>
                    </a:lnTo>
                    <a:close/>
                    <a:moveTo>
                      <a:pt x="3937" y="139"/>
                    </a:moveTo>
                    <a:lnTo>
                      <a:pt x="3925" y="141"/>
                    </a:lnTo>
                    <a:lnTo>
                      <a:pt x="3928" y="155"/>
                    </a:lnTo>
                    <a:lnTo>
                      <a:pt x="3934" y="164"/>
                    </a:lnTo>
                    <a:lnTo>
                      <a:pt x="3943" y="168"/>
                    </a:lnTo>
                    <a:lnTo>
                      <a:pt x="3953" y="166"/>
                    </a:lnTo>
                    <a:lnTo>
                      <a:pt x="3952" y="151"/>
                    </a:lnTo>
                    <a:lnTo>
                      <a:pt x="3946" y="142"/>
                    </a:lnTo>
                    <a:lnTo>
                      <a:pt x="3937" y="139"/>
                    </a:lnTo>
                    <a:close/>
                    <a:moveTo>
                      <a:pt x="974" y="133"/>
                    </a:moveTo>
                    <a:lnTo>
                      <a:pt x="967" y="137"/>
                    </a:lnTo>
                    <a:lnTo>
                      <a:pt x="956" y="137"/>
                    </a:lnTo>
                    <a:lnTo>
                      <a:pt x="947" y="139"/>
                    </a:lnTo>
                    <a:lnTo>
                      <a:pt x="938" y="141"/>
                    </a:lnTo>
                    <a:lnTo>
                      <a:pt x="932" y="144"/>
                    </a:lnTo>
                    <a:lnTo>
                      <a:pt x="932" y="153"/>
                    </a:lnTo>
                    <a:lnTo>
                      <a:pt x="940" y="151"/>
                    </a:lnTo>
                    <a:lnTo>
                      <a:pt x="949" y="153"/>
                    </a:lnTo>
                    <a:lnTo>
                      <a:pt x="958" y="157"/>
                    </a:lnTo>
                    <a:lnTo>
                      <a:pt x="965" y="157"/>
                    </a:lnTo>
                    <a:lnTo>
                      <a:pt x="972" y="155"/>
                    </a:lnTo>
                    <a:lnTo>
                      <a:pt x="974" y="148"/>
                    </a:lnTo>
                    <a:lnTo>
                      <a:pt x="974" y="133"/>
                    </a:lnTo>
                    <a:close/>
                    <a:moveTo>
                      <a:pt x="4123" y="133"/>
                    </a:moveTo>
                    <a:lnTo>
                      <a:pt x="4101" y="135"/>
                    </a:lnTo>
                    <a:lnTo>
                      <a:pt x="4083" y="135"/>
                    </a:lnTo>
                    <a:lnTo>
                      <a:pt x="4064" y="135"/>
                    </a:lnTo>
                    <a:lnTo>
                      <a:pt x="4044" y="137"/>
                    </a:lnTo>
                    <a:lnTo>
                      <a:pt x="4020" y="144"/>
                    </a:lnTo>
                    <a:lnTo>
                      <a:pt x="4031" y="157"/>
                    </a:lnTo>
                    <a:lnTo>
                      <a:pt x="4045" y="162"/>
                    </a:lnTo>
                    <a:lnTo>
                      <a:pt x="4062" y="162"/>
                    </a:lnTo>
                    <a:lnTo>
                      <a:pt x="4078" y="159"/>
                    </a:lnTo>
                    <a:lnTo>
                      <a:pt x="4096" y="153"/>
                    </a:lnTo>
                    <a:lnTo>
                      <a:pt x="4110" y="144"/>
                    </a:lnTo>
                    <a:lnTo>
                      <a:pt x="4123" y="133"/>
                    </a:lnTo>
                    <a:close/>
                    <a:moveTo>
                      <a:pt x="3611" y="132"/>
                    </a:moveTo>
                    <a:lnTo>
                      <a:pt x="3609" y="132"/>
                    </a:lnTo>
                    <a:lnTo>
                      <a:pt x="3607" y="133"/>
                    </a:lnTo>
                    <a:lnTo>
                      <a:pt x="3605" y="137"/>
                    </a:lnTo>
                    <a:lnTo>
                      <a:pt x="3605" y="139"/>
                    </a:lnTo>
                    <a:lnTo>
                      <a:pt x="3602" y="142"/>
                    </a:lnTo>
                    <a:lnTo>
                      <a:pt x="3602" y="144"/>
                    </a:lnTo>
                    <a:lnTo>
                      <a:pt x="3602" y="146"/>
                    </a:lnTo>
                    <a:lnTo>
                      <a:pt x="3602" y="148"/>
                    </a:lnTo>
                    <a:lnTo>
                      <a:pt x="3604" y="148"/>
                    </a:lnTo>
                    <a:lnTo>
                      <a:pt x="3605" y="146"/>
                    </a:lnTo>
                    <a:lnTo>
                      <a:pt x="3605" y="144"/>
                    </a:lnTo>
                    <a:lnTo>
                      <a:pt x="3605" y="139"/>
                    </a:lnTo>
                    <a:lnTo>
                      <a:pt x="3614" y="137"/>
                    </a:lnTo>
                    <a:lnTo>
                      <a:pt x="3614" y="141"/>
                    </a:lnTo>
                    <a:lnTo>
                      <a:pt x="3616" y="144"/>
                    </a:lnTo>
                    <a:lnTo>
                      <a:pt x="3620" y="144"/>
                    </a:lnTo>
                    <a:lnTo>
                      <a:pt x="3623" y="144"/>
                    </a:lnTo>
                    <a:lnTo>
                      <a:pt x="3625" y="144"/>
                    </a:lnTo>
                    <a:lnTo>
                      <a:pt x="3629" y="144"/>
                    </a:lnTo>
                    <a:lnTo>
                      <a:pt x="3632" y="144"/>
                    </a:lnTo>
                    <a:lnTo>
                      <a:pt x="3627" y="151"/>
                    </a:lnTo>
                    <a:lnTo>
                      <a:pt x="3620" y="157"/>
                    </a:lnTo>
                    <a:lnTo>
                      <a:pt x="3607" y="162"/>
                    </a:lnTo>
                    <a:lnTo>
                      <a:pt x="3596" y="166"/>
                    </a:lnTo>
                    <a:lnTo>
                      <a:pt x="3584" y="164"/>
                    </a:lnTo>
                    <a:lnTo>
                      <a:pt x="3575" y="160"/>
                    </a:lnTo>
                    <a:lnTo>
                      <a:pt x="3569" y="151"/>
                    </a:lnTo>
                    <a:lnTo>
                      <a:pt x="3571" y="135"/>
                    </a:lnTo>
                    <a:lnTo>
                      <a:pt x="3562" y="139"/>
                    </a:lnTo>
                    <a:lnTo>
                      <a:pt x="3551" y="141"/>
                    </a:lnTo>
                    <a:lnTo>
                      <a:pt x="3540" y="141"/>
                    </a:lnTo>
                    <a:lnTo>
                      <a:pt x="3530" y="142"/>
                    </a:lnTo>
                    <a:lnTo>
                      <a:pt x="3524" y="148"/>
                    </a:lnTo>
                    <a:lnTo>
                      <a:pt x="3521" y="155"/>
                    </a:lnTo>
                    <a:lnTo>
                      <a:pt x="3528" y="157"/>
                    </a:lnTo>
                    <a:lnTo>
                      <a:pt x="3531" y="159"/>
                    </a:lnTo>
                    <a:lnTo>
                      <a:pt x="3531" y="160"/>
                    </a:lnTo>
                    <a:lnTo>
                      <a:pt x="3531" y="162"/>
                    </a:lnTo>
                    <a:lnTo>
                      <a:pt x="3528" y="162"/>
                    </a:lnTo>
                    <a:lnTo>
                      <a:pt x="3524" y="164"/>
                    </a:lnTo>
                    <a:lnTo>
                      <a:pt x="3521" y="164"/>
                    </a:lnTo>
                    <a:lnTo>
                      <a:pt x="3517" y="166"/>
                    </a:lnTo>
                    <a:lnTo>
                      <a:pt x="3512" y="168"/>
                    </a:lnTo>
                    <a:lnTo>
                      <a:pt x="3510" y="169"/>
                    </a:lnTo>
                    <a:lnTo>
                      <a:pt x="3506" y="173"/>
                    </a:lnTo>
                    <a:lnTo>
                      <a:pt x="3506" y="177"/>
                    </a:lnTo>
                    <a:lnTo>
                      <a:pt x="3508" y="180"/>
                    </a:lnTo>
                    <a:lnTo>
                      <a:pt x="3512" y="178"/>
                    </a:lnTo>
                    <a:lnTo>
                      <a:pt x="3517" y="178"/>
                    </a:lnTo>
                    <a:lnTo>
                      <a:pt x="3521" y="180"/>
                    </a:lnTo>
                    <a:lnTo>
                      <a:pt x="3522" y="182"/>
                    </a:lnTo>
                    <a:lnTo>
                      <a:pt x="3524" y="187"/>
                    </a:lnTo>
                    <a:lnTo>
                      <a:pt x="3526" y="191"/>
                    </a:lnTo>
                    <a:lnTo>
                      <a:pt x="3526" y="197"/>
                    </a:lnTo>
                    <a:lnTo>
                      <a:pt x="3553" y="184"/>
                    </a:lnTo>
                    <a:lnTo>
                      <a:pt x="3578" y="180"/>
                    </a:lnTo>
                    <a:lnTo>
                      <a:pt x="3602" y="180"/>
                    </a:lnTo>
                    <a:lnTo>
                      <a:pt x="3625" y="182"/>
                    </a:lnTo>
                    <a:lnTo>
                      <a:pt x="3647" y="184"/>
                    </a:lnTo>
                    <a:lnTo>
                      <a:pt x="3669" y="180"/>
                    </a:lnTo>
                    <a:lnTo>
                      <a:pt x="3690" y="171"/>
                    </a:lnTo>
                    <a:lnTo>
                      <a:pt x="3710" y="151"/>
                    </a:lnTo>
                    <a:lnTo>
                      <a:pt x="3696" y="150"/>
                    </a:lnTo>
                    <a:lnTo>
                      <a:pt x="3681" y="146"/>
                    </a:lnTo>
                    <a:lnTo>
                      <a:pt x="3667" y="141"/>
                    </a:lnTo>
                    <a:lnTo>
                      <a:pt x="3654" y="137"/>
                    </a:lnTo>
                    <a:lnTo>
                      <a:pt x="3641" y="137"/>
                    </a:lnTo>
                    <a:lnTo>
                      <a:pt x="3632" y="144"/>
                    </a:lnTo>
                    <a:lnTo>
                      <a:pt x="3631" y="141"/>
                    </a:lnTo>
                    <a:lnTo>
                      <a:pt x="3629" y="139"/>
                    </a:lnTo>
                    <a:lnTo>
                      <a:pt x="3627" y="139"/>
                    </a:lnTo>
                    <a:lnTo>
                      <a:pt x="3623" y="139"/>
                    </a:lnTo>
                    <a:lnTo>
                      <a:pt x="3620" y="139"/>
                    </a:lnTo>
                    <a:lnTo>
                      <a:pt x="3616" y="139"/>
                    </a:lnTo>
                    <a:lnTo>
                      <a:pt x="3614" y="137"/>
                    </a:lnTo>
                    <a:lnTo>
                      <a:pt x="3613" y="133"/>
                    </a:lnTo>
                    <a:lnTo>
                      <a:pt x="3611" y="132"/>
                    </a:lnTo>
                    <a:close/>
                    <a:moveTo>
                      <a:pt x="1486" y="115"/>
                    </a:moveTo>
                    <a:lnTo>
                      <a:pt x="1452" y="117"/>
                    </a:lnTo>
                    <a:lnTo>
                      <a:pt x="1419" y="121"/>
                    </a:lnTo>
                    <a:lnTo>
                      <a:pt x="1389" y="126"/>
                    </a:lnTo>
                    <a:lnTo>
                      <a:pt x="1362" y="133"/>
                    </a:lnTo>
                    <a:lnTo>
                      <a:pt x="1340" y="128"/>
                    </a:lnTo>
                    <a:lnTo>
                      <a:pt x="1317" y="128"/>
                    </a:lnTo>
                    <a:lnTo>
                      <a:pt x="1291" y="130"/>
                    </a:lnTo>
                    <a:lnTo>
                      <a:pt x="1266" y="130"/>
                    </a:lnTo>
                    <a:lnTo>
                      <a:pt x="1273" y="142"/>
                    </a:lnTo>
                    <a:lnTo>
                      <a:pt x="1284" y="150"/>
                    </a:lnTo>
                    <a:lnTo>
                      <a:pt x="1297" y="150"/>
                    </a:lnTo>
                    <a:lnTo>
                      <a:pt x="1311" y="148"/>
                    </a:lnTo>
                    <a:lnTo>
                      <a:pt x="1326" y="144"/>
                    </a:lnTo>
                    <a:lnTo>
                      <a:pt x="1338" y="139"/>
                    </a:lnTo>
                    <a:lnTo>
                      <a:pt x="1351" y="133"/>
                    </a:lnTo>
                    <a:lnTo>
                      <a:pt x="1362" y="133"/>
                    </a:lnTo>
                    <a:lnTo>
                      <a:pt x="1378" y="139"/>
                    </a:lnTo>
                    <a:lnTo>
                      <a:pt x="1403" y="142"/>
                    </a:lnTo>
                    <a:lnTo>
                      <a:pt x="1432" y="144"/>
                    </a:lnTo>
                    <a:lnTo>
                      <a:pt x="1461" y="141"/>
                    </a:lnTo>
                    <a:lnTo>
                      <a:pt x="1492" y="135"/>
                    </a:lnTo>
                    <a:lnTo>
                      <a:pt x="1519" y="128"/>
                    </a:lnTo>
                    <a:lnTo>
                      <a:pt x="1540" y="119"/>
                    </a:lnTo>
                    <a:lnTo>
                      <a:pt x="1515" y="115"/>
                    </a:lnTo>
                    <a:lnTo>
                      <a:pt x="1486" y="115"/>
                    </a:lnTo>
                    <a:close/>
                    <a:moveTo>
                      <a:pt x="1600" y="108"/>
                    </a:moveTo>
                    <a:lnTo>
                      <a:pt x="1591" y="110"/>
                    </a:lnTo>
                    <a:lnTo>
                      <a:pt x="1580" y="112"/>
                    </a:lnTo>
                    <a:lnTo>
                      <a:pt x="1569" y="112"/>
                    </a:lnTo>
                    <a:lnTo>
                      <a:pt x="1560" y="114"/>
                    </a:lnTo>
                    <a:lnTo>
                      <a:pt x="1553" y="119"/>
                    </a:lnTo>
                    <a:lnTo>
                      <a:pt x="1551" y="128"/>
                    </a:lnTo>
                    <a:lnTo>
                      <a:pt x="1560" y="124"/>
                    </a:lnTo>
                    <a:lnTo>
                      <a:pt x="1567" y="128"/>
                    </a:lnTo>
                    <a:lnTo>
                      <a:pt x="1573" y="133"/>
                    </a:lnTo>
                    <a:lnTo>
                      <a:pt x="1578" y="139"/>
                    </a:lnTo>
                    <a:lnTo>
                      <a:pt x="1585" y="142"/>
                    </a:lnTo>
                    <a:lnTo>
                      <a:pt x="1596" y="141"/>
                    </a:lnTo>
                    <a:lnTo>
                      <a:pt x="1594" y="128"/>
                    </a:lnTo>
                    <a:lnTo>
                      <a:pt x="1596" y="117"/>
                    </a:lnTo>
                    <a:lnTo>
                      <a:pt x="1600" y="108"/>
                    </a:lnTo>
                    <a:close/>
                    <a:moveTo>
                      <a:pt x="1762" y="106"/>
                    </a:moveTo>
                    <a:lnTo>
                      <a:pt x="1749" y="108"/>
                    </a:lnTo>
                    <a:lnTo>
                      <a:pt x="1739" y="114"/>
                    </a:lnTo>
                    <a:lnTo>
                      <a:pt x="1731" y="124"/>
                    </a:lnTo>
                    <a:lnTo>
                      <a:pt x="1735" y="123"/>
                    </a:lnTo>
                    <a:lnTo>
                      <a:pt x="1740" y="123"/>
                    </a:lnTo>
                    <a:lnTo>
                      <a:pt x="1744" y="123"/>
                    </a:lnTo>
                    <a:lnTo>
                      <a:pt x="1749" y="123"/>
                    </a:lnTo>
                    <a:lnTo>
                      <a:pt x="1753" y="123"/>
                    </a:lnTo>
                    <a:lnTo>
                      <a:pt x="1755" y="124"/>
                    </a:lnTo>
                    <a:lnTo>
                      <a:pt x="1758" y="128"/>
                    </a:lnTo>
                    <a:lnTo>
                      <a:pt x="1758" y="133"/>
                    </a:lnTo>
                    <a:lnTo>
                      <a:pt x="1758" y="139"/>
                    </a:lnTo>
                    <a:lnTo>
                      <a:pt x="1771" y="133"/>
                    </a:lnTo>
                    <a:lnTo>
                      <a:pt x="1782" y="128"/>
                    </a:lnTo>
                    <a:lnTo>
                      <a:pt x="1793" y="121"/>
                    </a:lnTo>
                    <a:lnTo>
                      <a:pt x="1798" y="112"/>
                    </a:lnTo>
                    <a:lnTo>
                      <a:pt x="1789" y="110"/>
                    </a:lnTo>
                    <a:lnTo>
                      <a:pt x="1777" y="108"/>
                    </a:lnTo>
                    <a:lnTo>
                      <a:pt x="1762" y="106"/>
                    </a:lnTo>
                    <a:close/>
                    <a:moveTo>
                      <a:pt x="4350" y="101"/>
                    </a:moveTo>
                    <a:lnTo>
                      <a:pt x="4334" y="105"/>
                    </a:lnTo>
                    <a:lnTo>
                      <a:pt x="4321" y="115"/>
                    </a:lnTo>
                    <a:lnTo>
                      <a:pt x="4316" y="130"/>
                    </a:lnTo>
                    <a:lnTo>
                      <a:pt x="4314" y="150"/>
                    </a:lnTo>
                    <a:lnTo>
                      <a:pt x="4332" y="146"/>
                    </a:lnTo>
                    <a:lnTo>
                      <a:pt x="4345" y="141"/>
                    </a:lnTo>
                    <a:lnTo>
                      <a:pt x="4356" y="132"/>
                    </a:lnTo>
                    <a:lnTo>
                      <a:pt x="4358" y="135"/>
                    </a:lnTo>
                    <a:lnTo>
                      <a:pt x="4359" y="137"/>
                    </a:lnTo>
                    <a:lnTo>
                      <a:pt x="4361" y="137"/>
                    </a:lnTo>
                    <a:lnTo>
                      <a:pt x="4361" y="135"/>
                    </a:lnTo>
                    <a:lnTo>
                      <a:pt x="4361" y="133"/>
                    </a:lnTo>
                    <a:lnTo>
                      <a:pt x="4361" y="132"/>
                    </a:lnTo>
                    <a:lnTo>
                      <a:pt x="4358" y="132"/>
                    </a:lnTo>
                    <a:lnTo>
                      <a:pt x="4356" y="132"/>
                    </a:lnTo>
                    <a:lnTo>
                      <a:pt x="4348" y="123"/>
                    </a:lnTo>
                    <a:lnTo>
                      <a:pt x="4348" y="117"/>
                    </a:lnTo>
                    <a:lnTo>
                      <a:pt x="4348" y="110"/>
                    </a:lnTo>
                    <a:lnTo>
                      <a:pt x="4350" y="101"/>
                    </a:lnTo>
                    <a:close/>
                    <a:moveTo>
                      <a:pt x="4695" y="99"/>
                    </a:moveTo>
                    <a:lnTo>
                      <a:pt x="4691" y="101"/>
                    </a:lnTo>
                    <a:lnTo>
                      <a:pt x="4688" y="103"/>
                    </a:lnTo>
                    <a:lnTo>
                      <a:pt x="4684" y="106"/>
                    </a:lnTo>
                    <a:lnTo>
                      <a:pt x="4682" y="114"/>
                    </a:lnTo>
                    <a:lnTo>
                      <a:pt x="4682" y="121"/>
                    </a:lnTo>
                    <a:lnTo>
                      <a:pt x="4682" y="130"/>
                    </a:lnTo>
                    <a:lnTo>
                      <a:pt x="4689" y="128"/>
                    </a:lnTo>
                    <a:lnTo>
                      <a:pt x="4695" y="126"/>
                    </a:lnTo>
                    <a:lnTo>
                      <a:pt x="4698" y="123"/>
                    </a:lnTo>
                    <a:lnTo>
                      <a:pt x="4702" y="117"/>
                    </a:lnTo>
                    <a:lnTo>
                      <a:pt x="4704" y="112"/>
                    </a:lnTo>
                    <a:lnTo>
                      <a:pt x="4706" y="105"/>
                    </a:lnTo>
                    <a:lnTo>
                      <a:pt x="4700" y="101"/>
                    </a:lnTo>
                    <a:lnTo>
                      <a:pt x="4695" y="99"/>
                    </a:lnTo>
                    <a:close/>
                    <a:moveTo>
                      <a:pt x="1207" y="99"/>
                    </a:moveTo>
                    <a:lnTo>
                      <a:pt x="1198" y="103"/>
                    </a:lnTo>
                    <a:lnTo>
                      <a:pt x="1190" y="112"/>
                    </a:lnTo>
                    <a:lnTo>
                      <a:pt x="1189" y="124"/>
                    </a:lnTo>
                    <a:lnTo>
                      <a:pt x="1113" y="139"/>
                    </a:lnTo>
                    <a:lnTo>
                      <a:pt x="1125" y="153"/>
                    </a:lnTo>
                    <a:lnTo>
                      <a:pt x="1140" y="159"/>
                    </a:lnTo>
                    <a:lnTo>
                      <a:pt x="1156" y="159"/>
                    </a:lnTo>
                    <a:lnTo>
                      <a:pt x="1172" y="155"/>
                    </a:lnTo>
                    <a:lnTo>
                      <a:pt x="1187" y="150"/>
                    </a:lnTo>
                    <a:lnTo>
                      <a:pt x="1199" y="142"/>
                    </a:lnTo>
                    <a:lnTo>
                      <a:pt x="1201" y="148"/>
                    </a:lnTo>
                    <a:lnTo>
                      <a:pt x="1203" y="150"/>
                    </a:lnTo>
                    <a:lnTo>
                      <a:pt x="1205" y="148"/>
                    </a:lnTo>
                    <a:lnTo>
                      <a:pt x="1207" y="146"/>
                    </a:lnTo>
                    <a:lnTo>
                      <a:pt x="1207" y="144"/>
                    </a:lnTo>
                    <a:lnTo>
                      <a:pt x="1207" y="141"/>
                    </a:lnTo>
                    <a:lnTo>
                      <a:pt x="1232" y="137"/>
                    </a:lnTo>
                    <a:lnTo>
                      <a:pt x="1232" y="119"/>
                    </a:lnTo>
                    <a:lnTo>
                      <a:pt x="1226" y="106"/>
                    </a:lnTo>
                    <a:lnTo>
                      <a:pt x="1217" y="101"/>
                    </a:lnTo>
                    <a:lnTo>
                      <a:pt x="1207" y="99"/>
                    </a:lnTo>
                    <a:close/>
                    <a:moveTo>
                      <a:pt x="4094" y="97"/>
                    </a:moveTo>
                    <a:lnTo>
                      <a:pt x="4078" y="99"/>
                    </a:lnTo>
                    <a:lnTo>
                      <a:pt x="4062" y="103"/>
                    </a:lnTo>
                    <a:lnTo>
                      <a:pt x="4049" y="108"/>
                    </a:lnTo>
                    <a:lnTo>
                      <a:pt x="4042" y="117"/>
                    </a:lnTo>
                    <a:lnTo>
                      <a:pt x="4054" y="119"/>
                    </a:lnTo>
                    <a:lnTo>
                      <a:pt x="4067" y="121"/>
                    </a:lnTo>
                    <a:lnTo>
                      <a:pt x="4083" y="121"/>
                    </a:lnTo>
                    <a:lnTo>
                      <a:pt x="4098" y="119"/>
                    </a:lnTo>
                    <a:lnTo>
                      <a:pt x="4110" y="114"/>
                    </a:lnTo>
                    <a:lnTo>
                      <a:pt x="4118" y="103"/>
                    </a:lnTo>
                    <a:lnTo>
                      <a:pt x="4109" y="99"/>
                    </a:lnTo>
                    <a:lnTo>
                      <a:pt x="4094" y="97"/>
                    </a:lnTo>
                    <a:close/>
                    <a:moveTo>
                      <a:pt x="2033" y="95"/>
                    </a:moveTo>
                    <a:lnTo>
                      <a:pt x="2022" y="99"/>
                    </a:lnTo>
                    <a:lnTo>
                      <a:pt x="2024" y="115"/>
                    </a:lnTo>
                    <a:lnTo>
                      <a:pt x="2029" y="123"/>
                    </a:lnTo>
                    <a:lnTo>
                      <a:pt x="2038" y="124"/>
                    </a:lnTo>
                    <a:lnTo>
                      <a:pt x="2045" y="121"/>
                    </a:lnTo>
                    <a:lnTo>
                      <a:pt x="2052" y="114"/>
                    </a:lnTo>
                    <a:lnTo>
                      <a:pt x="2056" y="103"/>
                    </a:lnTo>
                    <a:lnTo>
                      <a:pt x="2049" y="101"/>
                    </a:lnTo>
                    <a:lnTo>
                      <a:pt x="2042" y="97"/>
                    </a:lnTo>
                    <a:lnTo>
                      <a:pt x="2033" y="95"/>
                    </a:lnTo>
                    <a:close/>
                    <a:moveTo>
                      <a:pt x="4213" y="95"/>
                    </a:moveTo>
                    <a:lnTo>
                      <a:pt x="4199" y="105"/>
                    </a:lnTo>
                    <a:lnTo>
                      <a:pt x="4188" y="106"/>
                    </a:lnTo>
                    <a:lnTo>
                      <a:pt x="4179" y="106"/>
                    </a:lnTo>
                    <a:lnTo>
                      <a:pt x="4170" y="105"/>
                    </a:lnTo>
                    <a:lnTo>
                      <a:pt x="4161" y="103"/>
                    </a:lnTo>
                    <a:lnTo>
                      <a:pt x="4150" y="99"/>
                    </a:lnTo>
                    <a:lnTo>
                      <a:pt x="4136" y="99"/>
                    </a:lnTo>
                    <a:lnTo>
                      <a:pt x="4136" y="106"/>
                    </a:lnTo>
                    <a:lnTo>
                      <a:pt x="4136" y="110"/>
                    </a:lnTo>
                    <a:lnTo>
                      <a:pt x="4139" y="114"/>
                    </a:lnTo>
                    <a:lnTo>
                      <a:pt x="4141" y="115"/>
                    </a:lnTo>
                    <a:lnTo>
                      <a:pt x="4145" y="117"/>
                    </a:lnTo>
                    <a:lnTo>
                      <a:pt x="4146" y="117"/>
                    </a:lnTo>
                    <a:lnTo>
                      <a:pt x="4150" y="119"/>
                    </a:lnTo>
                    <a:lnTo>
                      <a:pt x="4152" y="121"/>
                    </a:lnTo>
                    <a:lnTo>
                      <a:pt x="4156" y="123"/>
                    </a:lnTo>
                    <a:lnTo>
                      <a:pt x="4156" y="128"/>
                    </a:lnTo>
                    <a:lnTo>
                      <a:pt x="4130" y="132"/>
                    </a:lnTo>
                    <a:lnTo>
                      <a:pt x="4132" y="146"/>
                    </a:lnTo>
                    <a:lnTo>
                      <a:pt x="4137" y="155"/>
                    </a:lnTo>
                    <a:lnTo>
                      <a:pt x="4145" y="159"/>
                    </a:lnTo>
                    <a:lnTo>
                      <a:pt x="4156" y="159"/>
                    </a:lnTo>
                    <a:lnTo>
                      <a:pt x="4166" y="157"/>
                    </a:lnTo>
                    <a:lnTo>
                      <a:pt x="4177" y="155"/>
                    </a:lnTo>
                    <a:lnTo>
                      <a:pt x="4188" y="155"/>
                    </a:lnTo>
                    <a:lnTo>
                      <a:pt x="4197" y="155"/>
                    </a:lnTo>
                    <a:lnTo>
                      <a:pt x="4204" y="160"/>
                    </a:lnTo>
                    <a:lnTo>
                      <a:pt x="4208" y="141"/>
                    </a:lnTo>
                    <a:lnTo>
                      <a:pt x="4211" y="119"/>
                    </a:lnTo>
                    <a:lnTo>
                      <a:pt x="4213" y="95"/>
                    </a:lnTo>
                    <a:close/>
                    <a:moveTo>
                      <a:pt x="1993" y="95"/>
                    </a:moveTo>
                    <a:lnTo>
                      <a:pt x="1982" y="97"/>
                    </a:lnTo>
                    <a:lnTo>
                      <a:pt x="1975" y="106"/>
                    </a:lnTo>
                    <a:lnTo>
                      <a:pt x="1973" y="119"/>
                    </a:lnTo>
                    <a:lnTo>
                      <a:pt x="1980" y="117"/>
                    </a:lnTo>
                    <a:lnTo>
                      <a:pt x="1989" y="115"/>
                    </a:lnTo>
                    <a:lnTo>
                      <a:pt x="1998" y="115"/>
                    </a:lnTo>
                    <a:lnTo>
                      <a:pt x="2007" y="114"/>
                    </a:lnTo>
                    <a:lnTo>
                      <a:pt x="2013" y="110"/>
                    </a:lnTo>
                    <a:lnTo>
                      <a:pt x="2013" y="101"/>
                    </a:lnTo>
                    <a:lnTo>
                      <a:pt x="2004" y="95"/>
                    </a:lnTo>
                    <a:lnTo>
                      <a:pt x="1993" y="95"/>
                    </a:lnTo>
                    <a:close/>
                    <a:moveTo>
                      <a:pt x="4244" y="92"/>
                    </a:moveTo>
                    <a:lnTo>
                      <a:pt x="4229" y="92"/>
                    </a:lnTo>
                    <a:lnTo>
                      <a:pt x="4226" y="105"/>
                    </a:lnTo>
                    <a:lnTo>
                      <a:pt x="4226" y="115"/>
                    </a:lnTo>
                    <a:lnTo>
                      <a:pt x="4228" y="123"/>
                    </a:lnTo>
                    <a:lnTo>
                      <a:pt x="4229" y="132"/>
                    </a:lnTo>
                    <a:lnTo>
                      <a:pt x="4231" y="141"/>
                    </a:lnTo>
                    <a:lnTo>
                      <a:pt x="4229" y="155"/>
                    </a:lnTo>
                    <a:lnTo>
                      <a:pt x="4244" y="159"/>
                    </a:lnTo>
                    <a:lnTo>
                      <a:pt x="4258" y="157"/>
                    </a:lnTo>
                    <a:lnTo>
                      <a:pt x="4276" y="153"/>
                    </a:lnTo>
                    <a:lnTo>
                      <a:pt x="4296" y="142"/>
                    </a:lnTo>
                    <a:lnTo>
                      <a:pt x="4298" y="146"/>
                    </a:lnTo>
                    <a:lnTo>
                      <a:pt x="4300" y="148"/>
                    </a:lnTo>
                    <a:lnTo>
                      <a:pt x="4302" y="148"/>
                    </a:lnTo>
                    <a:lnTo>
                      <a:pt x="4303" y="146"/>
                    </a:lnTo>
                    <a:lnTo>
                      <a:pt x="4302" y="144"/>
                    </a:lnTo>
                    <a:lnTo>
                      <a:pt x="4302" y="142"/>
                    </a:lnTo>
                    <a:lnTo>
                      <a:pt x="4300" y="142"/>
                    </a:lnTo>
                    <a:lnTo>
                      <a:pt x="4296" y="142"/>
                    </a:lnTo>
                    <a:lnTo>
                      <a:pt x="4296" y="133"/>
                    </a:lnTo>
                    <a:lnTo>
                      <a:pt x="4300" y="128"/>
                    </a:lnTo>
                    <a:lnTo>
                      <a:pt x="4305" y="123"/>
                    </a:lnTo>
                    <a:lnTo>
                      <a:pt x="4309" y="117"/>
                    </a:lnTo>
                    <a:lnTo>
                      <a:pt x="4311" y="110"/>
                    </a:lnTo>
                    <a:lnTo>
                      <a:pt x="4307" y="97"/>
                    </a:lnTo>
                    <a:lnTo>
                      <a:pt x="4293" y="106"/>
                    </a:lnTo>
                    <a:lnTo>
                      <a:pt x="4284" y="110"/>
                    </a:lnTo>
                    <a:lnTo>
                      <a:pt x="4276" y="110"/>
                    </a:lnTo>
                    <a:lnTo>
                      <a:pt x="4271" y="108"/>
                    </a:lnTo>
                    <a:lnTo>
                      <a:pt x="4267" y="103"/>
                    </a:lnTo>
                    <a:lnTo>
                      <a:pt x="4262" y="99"/>
                    </a:lnTo>
                    <a:lnTo>
                      <a:pt x="4255" y="95"/>
                    </a:lnTo>
                    <a:lnTo>
                      <a:pt x="4244" y="92"/>
                    </a:lnTo>
                    <a:close/>
                    <a:moveTo>
                      <a:pt x="2280" y="92"/>
                    </a:moveTo>
                    <a:lnTo>
                      <a:pt x="2269" y="94"/>
                    </a:lnTo>
                    <a:lnTo>
                      <a:pt x="2258" y="95"/>
                    </a:lnTo>
                    <a:lnTo>
                      <a:pt x="2251" y="99"/>
                    </a:lnTo>
                    <a:lnTo>
                      <a:pt x="2247" y="108"/>
                    </a:lnTo>
                    <a:lnTo>
                      <a:pt x="2254" y="114"/>
                    </a:lnTo>
                    <a:lnTo>
                      <a:pt x="2263" y="114"/>
                    </a:lnTo>
                    <a:lnTo>
                      <a:pt x="2273" y="112"/>
                    </a:lnTo>
                    <a:lnTo>
                      <a:pt x="2278" y="103"/>
                    </a:lnTo>
                    <a:lnTo>
                      <a:pt x="2280" y="92"/>
                    </a:lnTo>
                    <a:close/>
                    <a:moveTo>
                      <a:pt x="2462" y="83"/>
                    </a:moveTo>
                    <a:lnTo>
                      <a:pt x="2449" y="85"/>
                    </a:lnTo>
                    <a:lnTo>
                      <a:pt x="2438" y="92"/>
                    </a:lnTo>
                    <a:lnTo>
                      <a:pt x="2428" y="105"/>
                    </a:lnTo>
                    <a:lnTo>
                      <a:pt x="2440" y="103"/>
                    </a:lnTo>
                    <a:lnTo>
                      <a:pt x="2451" y="105"/>
                    </a:lnTo>
                    <a:lnTo>
                      <a:pt x="2460" y="106"/>
                    </a:lnTo>
                    <a:lnTo>
                      <a:pt x="2469" y="105"/>
                    </a:lnTo>
                    <a:lnTo>
                      <a:pt x="2475" y="99"/>
                    </a:lnTo>
                    <a:lnTo>
                      <a:pt x="2476" y="85"/>
                    </a:lnTo>
                    <a:lnTo>
                      <a:pt x="2462" y="83"/>
                    </a:lnTo>
                    <a:close/>
                    <a:moveTo>
                      <a:pt x="4518" y="83"/>
                    </a:moveTo>
                    <a:lnTo>
                      <a:pt x="4516" y="83"/>
                    </a:lnTo>
                    <a:lnTo>
                      <a:pt x="4516" y="85"/>
                    </a:lnTo>
                    <a:lnTo>
                      <a:pt x="4516" y="86"/>
                    </a:lnTo>
                    <a:lnTo>
                      <a:pt x="4516" y="86"/>
                    </a:lnTo>
                    <a:lnTo>
                      <a:pt x="4518" y="88"/>
                    </a:lnTo>
                    <a:lnTo>
                      <a:pt x="4522" y="88"/>
                    </a:lnTo>
                    <a:lnTo>
                      <a:pt x="4518" y="97"/>
                    </a:lnTo>
                    <a:lnTo>
                      <a:pt x="4513" y="108"/>
                    </a:lnTo>
                    <a:lnTo>
                      <a:pt x="4511" y="119"/>
                    </a:lnTo>
                    <a:lnTo>
                      <a:pt x="4511" y="130"/>
                    </a:lnTo>
                    <a:lnTo>
                      <a:pt x="4516" y="135"/>
                    </a:lnTo>
                    <a:lnTo>
                      <a:pt x="4529" y="139"/>
                    </a:lnTo>
                    <a:lnTo>
                      <a:pt x="4529" y="132"/>
                    </a:lnTo>
                    <a:lnTo>
                      <a:pt x="4531" y="123"/>
                    </a:lnTo>
                    <a:lnTo>
                      <a:pt x="4534" y="114"/>
                    </a:lnTo>
                    <a:lnTo>
                      <a:pt x="4536" y="103"/>
                    </a:lnTo>
                    <a:lnTo>
                      <a:pt x="4538" y="94"/>
                    </a:lnTo>
                    <a:lnTo>
                      <a:pt x="4536" y="88"/>
                    </a:lnTo>
                    <a:lnTo>
                      <a:pt x="4531" y="86"/>
                    </a:lnTo>
                    <a:lnTo>
                      <a:pt x="4522" y="88"/>
                    </a:lnTo>
                    <a:lnTo>
                      <a:pt x="4520" y="85"/>
                    </a:lnTo>
                    <a:lnTo>
                      <a:pt x="4518" y="83"/>
                    </a:lnTo>
                    <a:close/>
                    <a:moveTo>
                      <a:pt x="4460" y="81"/>
                    </a:moveTo>
                    <a:lnTo>
                      <a:pt x="4440" y="83"/>
                    </a:lnTo>
                    <a:lnTo>
                      <a:pt x="4422" y="88"/>
                    </a:lnTo>
                    <a:lnTo>
                      <a:pt x="4404" y="99"/>
                    </a:lnTo>
                    <a:lnTo>
                      <a:pt x="4394" y="115"/>
                    </a:lnTo>
                    <a:lnTo>
                      <a:pt x="4390" y="135"/>
                    </a:lnTo>
                    <a:lnTo>
                      <a:pt x="4408" y="144"/>
                    </a:lnTo>
                    <a:lnTo>
                      <a:pt x="4424" y="146"/>
                    </a:lnTo>
                    <a:lnTo>
                      <a:pt x="4439" y="139"/>
                    </a:lnTo>
                    <a:lnTo>
                      <a:pt x="4449" y="123"/>
                    </a:lnTo>
                    <a:lnTo>
                      <a:pt x="4455" y="101"/>
                    </a:lnTo>
                    <a:lnTo>
                      <a:pt x="4459" y="110"/>
                    </a:lnTo>
                    <a:lnTo>
                      <a:pt x="4464" y="117"/>
                    </a:lnTo>
                    <a:lnTo>
                      <a:pt x="4469" y="123"/>
                    </a:lnTo>
                    <a:lnTo>
                      <a:pt x="4475" y="128"/>
                    </a:lnTo>
                    <a:lnTo>
                      <a:pt x="4475" y="117"/>
                    </a:lnTo>
                    <a:lnTo>
                      <a:pt x="4477" y="106"/>
                    </a:lnTo>
                    <a:lnTo>
                      <a:pt x="4478" y="97"/>
                    </a:lnTo>
                    <a:lnTo>
                      <a:pt x="4478" y="86"/>
                    </a:lnTo>
                    <a:lnTo>
                      <a:pt x="4460" y="81"/>
                    </a:lnTo>
                    <a:close/>
                    <a:moveTo>
                      <a:pt x="2595" y="77"/>
                    </a:moveTo>
                    <a:lnTo>
                      <a:pt x="2585" y="77"/>
                    </a:lnTo>
                    <a:lnTo>
                      <a:pt x="2576" y="81"/>
                    </a:lnTo>
                    <a:lnTo>
                      <a:pt x="2568" y="86"/>
                    </a:lnTo>
                    <a:lnTo>
                      <a:pt x="2565" y="99"/>
                    </a:lnTo>
                    <a:lnTo>
                      <a:pt x="2577" y="97"/>
                    </a:lnTo>
                    <a:lnTo>
                      <a:pt x="2588" y="99"/>
                    </a:lnTo>
                    <a:lnTo>
                      <a:pt x="2597" y="101"/>
                    </a:lnTo>
                    <a:lnTo>
                      <a:pt x="2606" y="99"/>
                    </a:lnTo>
                    <a:lnTo>
                      <a:pt x="2612" y="94"/>
                    </a:lnTo>
                    <a:lnTo>
                      <a:pt x="2613" y="79"/>
                    </a:lnTo>
                    <a:lnTo>
                      <a:pt x="2604" y="79"/>
                    </a:lnTo>
                    <a:lnTo>
                      <a:pt x="2595" y="77"/>
                    </a:lnTo>
                    <a:close/>
                    <a:moveTo>
                      <a:pt x="2628" y="76"/>
                    </a:moveTo>
                    <a:lnTo>
                      <a:pt x="2622" y="77"/>
                    </a:lnTo>
                    <a:lnTo>
                      <a:pt x="2621" y="83"/>
                    </a:lnTo>
                    <a:lnTo>
                      <a:pt x="2621" y="88"/>
                    </a:lnTo>
                    <a:lnTo>
                      <a:pt x="2624" y="92"/>
                    </a:lnTo>
                    <a:lnTo>
                      <a:pt x="2626" y="95"/>
                    </a:lnTo>
                    <a:lnTo>
                      <a:pt x="2630" y="97"/>
                    </a:lnTo>
                    <a:lnTo>
                      <a:pt x="2635" y="97"/>
                    </a:lnTo>
                    <a:lnTo>
                      <a:pt x="2639" y="97"/>
                    </a:lnTo>
                    <a:lnTo>
                      <a:pt x="2642" y="95"/>
                    </a:lnTo>
                    <a:lnTo>
                      <a:pt x="2646" y="94"/>
                    </a:lnTo>
                    <a:lnTo>
                      <a:pt x="2648" y="92"/>
                    </a:lnTo>
                    <a:lnTo>
                      <a:pt x="2649" y="86"/>
                    </a:lnTo>
                    <a:lnTo>
                      <a:pt x="2649" y="83"/>
                    </a:lnTo>
                    <a:lnTo>
                      <a:pt x="2644" y="83"/>
                    </a:lnTo>
                    <a:lnTo>
                      <a:pt x="2642" y="81"/>
                    </a:lnTo>
                    <a:lnTo>
                      <a:pt x="2639" y="79"/>
                    </a:lnTo>
                    <a:lnTo>
                      <a:pt x="2635" y="77"/>
                    </a:lnTo>
                    <a:lnTo>
                      <a:pt x="2631" y="76"/>
                    </a:lnTo>
                    <a:lnTo>
                      <a:pt x="2628" y="76"/>
                    </a:lnTo>
                    <a:close/>
                    <a:moveTo>
                      <a:pt x="2741" y="68"/>
                    </a:moveTo>
                    <a:lnTo>
                      <a:pt x="2734" y="76"/>
                    </a:lnTo>
                    <a:lnTo>
                      <a:pt x="2727" y="88"/>
                    </a:lnTo>
                    <a:lnTo>
                      <a:pt x="2732" y="92"/>
                    </a:lnTo>
                    <a:lnTo>
                      <a:pt x="2741" y="94"/>
                    </a:lnTo>
                    <a:lnTo>
                      <a:pt x="2750" y="95"/>
                    </a:lnTo>
                    <a:lnTo>
                      <a:pt x="2759" y="94"/>
                    </a:lnTo>
                    <a:lnTo>
                      <a:pt x="2767" y="90"/>
                    </a:lnTo>
                    <a:lnTo>
                      <a:pt x="2770" y="81"/>
                    </a:lnTo>
                    <a:lnTo>
                      <a:pt x="2759" y="74"/>
                    </a:lnTo>
                    <a:lnTo>
                      <a:pt x="2750" y="68"/>
                    </a:lnTo>
                    <a:lnTo>
                      <a:pt x="2741" y="68"/>
                    </a:lnTo>
                    <a:close/>
                    <a:moveTo>
                      <a:pt x="1151" y="68"/>
                    </a:moveTo>
                    <a:lnTo>
                      <a:pt x="1136" y="70"/>
                    </a:lnTo>
                    <a:lnTo>
                      <a:pt x="1120" y="74"/>
                    </a:lnTo>
                    <a:lnTo>
                      <a:pt x="1122" y="85"/>
                    </a:lnTo>
                    <a:lnTo>
                      <a:pt x="1125" y="90"/>
                    </a:lnTo>
                    <a:lnTo>
                      <a:pt x="1134" y="94"/>
                    </a:lnTo>
                    <a:lnTo>
                      <a:pt x="1145" y="94"/>
                    </a:lnTo>
                    <a:lnTo>
                      <a:pt x="1154" y="90"/>
                    </a:lnTo>
                    <a:lnTo>
                      <a:pt x="1165" y="86"/>
                    </a:lnTo>
                    <a:lnTo>
                      <a:pt x="1170" y="81"/>
                    </a:lnTo>
                    <a:lnTo>
                      <a:pt x="1172" y="74"/>
                    </a:lnTo>
                    <a:lnTo>
                      <a:pt x="1163" y="68"/>
                    </a:lnTo>
                    <a:lnTo>
                      <a:pt x="1151" y="68"/>
                    </a:lnTo>
                    <a:close/>
                    <a:moveTo>
                      <a:pt x="950" y="68"/>
                    </a:moveTo>
                    <a:lnTo>
                      <a:pt x="936" y="70"/>
                    </a:lnTo>
                    <a:lnTo>
                      <a:pt x="925" y="77"/>
                    </a:lnTo>
                    <a:lnTo>
                      <a:pt x="916" y="92"/>
                    </a:lnTo>
                    <a:lnTo>
                      <a:pt x="927" y="95"/>
                    </a:lnTo>
                    <a:lnTo>
                      <a:pt x="940" y="99"/>
                    </a:lnTo>
                    <a:lnTo>
                      <a:pt x="956" y="103"/>
                    </a:lnTo>
                    <a:lnTo>
                      <a:pt x="972" y="103"/>
                    </a:lnTo>
                    <a:lnTo>
                      <a:pt x="987" y="101"/>
                    </a:lnTo>
                    <a:lnTo>
                      <a:pt x="1001" y="95"/>
                    </a:lnTo>
                    <a:lnTo>
                      <a:pt x="1012" y="86"/>
                    </a:lnTo>
                    <a:lnTo>
                      <a:pt x="1017" y="72"/>
                    </a:lnTo>
                    <a:lnTo>
                      <a:pt x="997" y="74"/>
                    </a:lnTo>
                    <a:lnTo>
                      <a:pt x="981" y="72"/>
                    </a:lnTo>
                    <a:lnTo>
                      <a:pt x="965" y="68"/>
                    </a:lnTo>
                    <a:lnTo>
                      <a:pt x="950" y="68"/>
                    </a:lnTo>
                    <a:close/>
                    <a:moveTo>
                      <a:pt x="4628" y="67"/>
                    </a:moveTo>
                    <a:lnTo>
                      <a:pt x="4623" y="68"/>
                    </a:lnTo>
                    <a:lnTo>
                      <a:pt x="4621" y="76"/>
                    </a:lnTo>
                    <a:lnTo>
                      <a:pt x="4623" y="79"/>
                    </a:lnTo>
                    <a:lnTo>
                      <a:pt x="4624" y="83"/>
                    </a:lnTo>
                    <a:lnTo>
                      <a:pt x="4626" y="86"/>
                    </a:lnTo>
                    <a:lnTo>
                      <a:pt x="4630" y="88"/>
                    </a:lnTo>
                    <a:lnTo>
                      <a:pt x="4635" y="88"/>
                    </a:lnTo>
                    <a:lnTo>
                      <a:pt x="4639" y="88"/>
                    </a:lnTo>
                    <a:lnTo>
                      <a:pt x="4642" y="86"/>
                    </a:lnTo>
                    <a:lnTo>
                      <a:pt x="4646" y="85"/>
                    </a:lnTo>
                    <a:lnTo>
                      <a:pt x="4650" y="83"/>
                    </a:lnTo>
                    <a:lnTo>
                      <a:pt x="4650" y="77"/>
                    </a:lnTo>
                    <a:lnTo>
                      <a:pt x="4650" y="74"/>
                    </a:lnTo>
                    <a:lnTo>
                      <a:pt x="4646" y="74"/>
                    </a:lnTo>
                    <a:lnTo>
                      <a:pt x="4642" y="72"/>
                    </a:lnTo>
                    <a:lnTo>
                      <a:pt x="4639" y="70"/>
                    </a:lnTo>
                    <a:lnTo>
                      <a:pt x="4635" y="68"/>
                    </a:lnTo>
                    <a:lnTo>
                      <a:pt x="4632" y="67"/>
                    </a:lnTo>
                    <a:lnTo>
                      <a:pt x="4628" y="67"/>
                    </a:lnTo>
                    <a:close/>
                    <a:moveTo>
                      <a:pt x="2938" y="65"/>
                    </a:moveTo>
                    <a:lnTo>
                      <a:pt x="2931" y="65"/>
                    </a:lnTo>
                    <a:lnTo>
                      <a:pt x="2924" y="67"/>
                    </a:lnTo>
                    <a:lnTo>
                      <a:pt x="2916" y="70"/>
                    </a:lnTo>
                    <a:lnTo>
                      <a:pt x="2907" y="76"/>
                    </a:lnTo>
                    <a:lnTo>
                      <a:pt x="2906" y="65"/>
                    </a:lnTo>
                    <a:lnTo>
                      <a:pt x="2895" y="68"/>
                    </a:lnTo>
                    <a:lnTo>
                      <a:pt x="2884" y="68"/>
                    </a:lnTo>
                    <a:lnTo>
                      <a:pt x="2871" y="70"/>
                    </a:lnTo>
                    <a:lnTo>
                      <a:pt x="2859" y="72"/>
                    </a:lnTo>
                    <a:lnTo>
                      <a:pt x="2851" y="77"/>
                    </a:lnTo>
                    <a:lnTo>
                      <a:pt x="2848" y="86"/>
                    </a:lnTo>
                    <a:lnTo>
                      <a:pt x="2864" y="90"/>
                    </a:lnTo>
                    <a:lnTo>
                      <a:pt x="2879" y="88"/>
                    </a:lnTo>
                    <a:lnTo>
                      <a:pt x="2891" y="85"/>
                    </a:lnTo>
                    <a:lnTo>
                      <a:pt x="2907" y="76"/>
                    </a:lnTo>
                    <a:lnTo>
                      <a:pt x="2920" y="77"/>
                    </a:lnTo>
                    <a:lnTo>
                      <a:pt x="2931" y="79"/>
                    </a:lnTo>
                    <a:lnTo>
                      <a:pt x="2940" y="79"/>
                    </a:lnTo>
                    <a:lnTo>
                      <a:pt x="2947" y="79"/>
                    </a:lnTo>
                    <a:lnTo>
                      <a:pt x="2952" y="77"/>
                    </a:lnTo>
                    <a:lnTo>
                      <a:pt x="2956" y="76"/>
                    </a:lnTo>
                    <a:lnTo>
                      <a:pt x="2958" y="74"/>
                    </a:lnTo>
                    <a:lnTo>
                      <a:pt x="2960" y="72"/>
                    </a:lnTo>
                    <a:lnTo>
                      <a:pt x="2958" y="70"/>
                    </a:lnTo>
                    <a:lnTo>
                      <a:pt x="2956" y="68"/>
                    </a:lnTo>
                    <a:lnTo>
                      <a:pt x="2954" y="67"/>
                    </a:lnTo>
                    <a:lnTo>
                      <a:pt x="2949" y="65"/>
                    </a:lnTo>
                    <a:lnTo>
                      <a:pt x="2943" y="65"/>
                    </a:lnTo>
                    <a:lnTo>
                      <a:pt x="2938" y="65"/>
                    </a:lnTo>
                    <a:close/>
                    <a:moveTo>
                      <a:pt x="4866" y="63"/>
                    </a:moveTo>
                    <a:lnTo>
                      <a:pt x="4855" y="65"/>
                    </a:lnTo>
                    <a:lnTo>
                      <a:pt x="4855" y="76"/>
                    </a:lnTo>
                    <a:lnTo>
                      <a:pt x="4859" y="83"/>
                    </a:lnTo>
                    <a:lnTo>
                      <a:pt x="4866" y="86"/>
                    </a:lnTo>
                    <a:lnTo>
                      <a:pt x="4875" y="85"/>
                    </a:lnTo>
                    <a:lnTo>
                      <a:pt x="4884" y="81"/>
                    </a:lnTo>
                    <a:lnTo>
                      <a:pt x="4890" y="76"/>
                    </a:lnTo>
                    <a:lnTo>
                      <a:pt x="4891" y="68"/>
                    </a:lnTo>
                    <a:lnTo>
                      <a:pt x="4882" y="67"/>
                    </a:lnTo>
                    <a:lnTo>
                      <a:pt x="4875" y="65"/>
                    </a:lnTo>
                    <a:lnTo>
                      <a:pt x="4866" y="63"/>
                    </a:lnTo>
                    <a:close/>
                    <a:moveTo>
                      <a:pt x="4740" y="61"/>
                    </a:moveTo>
                    <a:lnTo>
                      <a:pt x="4727" y="61"/>
                    </a:lnTo>
                    <a:lnTo>
                      <a:pt x="4718" y="68"/>
                    </a:lnTo>
                    <a:lnTo>
                      <a:pt x="4711" y="83"/>
                    </a:lnTo>
                    <a:lnTo>
                      <a:pt x="4722" y="95"/>
                    </a:lnTo>
                    <a:lnTo>
                      <a:pt x="4731" y="101"/>
                    </a:lnTo>
                    <a:lnTo>
                      <a:pt x="4736" y="99"/>
                    </a:lnTo>
                    <a:lnTo>
                      <a:pt x="4742" y="92"/>
                    </a:lnTo>
                    <a:lnTo>
                      <a:pt x="4749" y="83"/>
                    </a:lnTo>
                    <a:lnTo>
                      <a:pt x="4758" y="72"/>
                    </a:lnTo>
                    <a:lnTo>
                      <a:pt x="4769" y="61"/>
                    </a:lnTo>
                    <a:lnTo>
                      <a:pt x="4753" y="61"/>
                    </a:lnTo>
                    <a:lnTo>
                      <a:pt x="4740" y="61"/>
                    </a:lnTo>
                    <a:close/>
                    <a:moveTo>
                      <a:pt x="1428" y="45"/>
                    </a:moveTo>
                    <a:lnTo>
                      <a:pt x="1412" y="54"/>
                    </a:lnTo>
                    <a:lnTo>
                      <a:pt x="1396" y="59"/>
                    </a:lnTo>
                    <a:lnTo>
                      <a:pt x="1376" y="59"/>
                    </a:lnTo>
                    <a:lnTo>
                      <a:pt x="1358" y="59"/>
                    </a:lnTo>
                    <a:lnTo>
                      <a:pt x="1342" y="59"/>
                    </a:lnTo>
                    <a:lnTo>
                      <a:pt x="1327" y="61"/>
                    </a:lnTo>
                    <a:lnTo>
                      <a:pt x="1317" y="67"/>
                    </a:lnTo>
                    <a:lnTo>
                      <a:pt x="1311" y="79"/>
                    </a:lnTo>
                    <a:lnTo>
                      <a:pt x="1336" y="79"/>
                    </a:lnTo>
                    <a:lnTo>
                      <a:pt x="1356" y="79"/>
                    </a:lnTo>
                    <a:lnTo>
                      <a:pt x="1372" y="81"/>
                    </a:lnTo>
                    <a:lnTo>
                      <a:pt x="1389" y="81"/>
                    </a:lnTo>
                    <a:lnTo>
                      <a:pt x="1407" y="81"/>
                    </a:lnTo>
                    <a:lnTo>
                      <a:pt x="1432" y="77"/>
                    </a:lnTo>
                    <a:lnTo>
                      <a:pt x="1428" y="45"/>
                    </a:lnTo>
                    <a:close/>
                    <a:moveTo>
                      <a:pt x="1059" y="45"/>
                    </a:moveTo>
                    <a:lnTo>
                      <a:pt x="1048" y="45"/>
                    </a:lnTo>
                    <a:lnTo>
                      <a:pt x="1053" y="68"/>
                    </a:lnTo>
                    <a:lnTo>
                      <a:pt x="1062" y="85"/>
                    </a:lnTo>
                    <a:lnTo>
                      <a:pt x="1075" y="94"/>
                    </a:lnTo>
                    <a:lnTo>
                      <a:pt x="1088" y="95"/>
                    </a:lnTo>
                    <a:lnTo>
                      <a:pt x="1102" y="90"/>
                    </a:lnTo>
                    <a:lnTo>
                      <a:pt x="1113" y="76"/>
                    </a:lnTo>
                    <a:lnTo>
                      <a:pt x="1100" y="79"/>
                    </a:lnTo>
                    <a:lnTo>
                      <a:pt x="1089" y="79"/>
                    </a:lnTo>
                    <a:lnTo>
                      <a:pt x="1084" y="72"/>
                    </a:lnTo>
                    <a:lnTo>
                      <a:pt x="1078" y="65"/>
                    </a:lnTo>
                    <a:lnTo>
                      <a:pt x="1073" y="56"/>
                    </a:lnTo>
                    <a:lnTo>
                      <a:pt x="1068" y="49"/>
                    </a:lnTo>
                    <a:lnTo>
                      <a:pt x="1059" y="45"/>
                    </a:lnTo>
                    <a:close/>
                    <a:moveTo>
                      <a:pt x="3075" y="41"/>
                    </a:moveTo>
                    <a:lnTo>
                      <a:pt x="3055" y="45"/>
                    </a:lnTo>
                    <a:lnTo>
                      <a:pt x="3034" y="52"/>
                    </a:lnTo>
                    <a:lnTo>
                      <a:pt x="3010" y="61"/>
                    </a:lnTo>
                    <a:lnTo>
                      <a:pt x="2983" y="70"/>
                    </a:lnTo>
                    <a:lnTo>
                      <a:pt x="3001" y="70"/>
                    </a:lnTo>
                    <a:lnTo>
                      <a:pt x="3019" y="72"/>
                    </a:lnTo>
                    <a:lnTo>
                      <a:pt x="3037" y="76"/>
                    </a:lnTo>
                    <a:lnTo>
                      <a:pt x="3055" y="79"/>
                    </a:lnTo>
                    <a:lnTo>
                      <a:pt x="3073" y="79"/>
                    </a:lnTo>
                    <a:lnTo>
                      <a:pt x="3090" y="76"/>
                    </a:lnTo>
                    <a:lnTo>
                      <a:pt x="3102" y="68"/>
                    </a:lnTo>
                    <a:lnTo>
                      <a:pt x="3111" y="56"/>
                    </a:lnTo>
                    <a:lnTo>
                      <a:pt x="3093" y="45"/>
                    </a:lnTo>
                    <a:lnTo>
                      <a:pt x="3075" y="41"/>
                    </a:lnTo>
                    <a:close/>
                    <a:moveTo>
                      <a:pt x="1737" y="38"/>
                    </a:moveTo>
                    <a:lnTo>
                      <a:pt x="1721" y="41"/>
                    </a:lnTo>
                    <a:lnTo>
                      <a:pt x="1722" y="63"/>
                    </a:lnTo>
                    <a:lnTo>
                      <a:pt x="1740" y="59"/>
                    </a:lnTo>
                    <a:lnTo>
                      <a:pt x="1737" y="38"/>
                    </a:lnTo>
                    <a:close/>
                    <a:moveTo>
                      <a:pt x="4033" y="36"/>
                    </a:moveTo>
                    <a:lnTo>
                      <a:pt x="4026" y="38"/>
                    </a:lnTo>
                    <a:lnTo>
                      <a:pt x="4020" y="40"/>
                    </a:lnTo>
                    <a:lnTo>
                      <a:pt x="4017" y="45"/>
                    </a:lnTo>
                    <a:lnTo>
                      <a:pt x="4013" y="49"/>
                    </a:lnTo>
                    <a:lnTo>
                      <a:pt x="4011" y="54"/>
                    </a:lnTo>
                    <a:lnTo>
                      <a:pt x="4009" y="61"/>
                    </a:lnTo>
                    <a:lnTo>
                      <a:pt x="4013" y="59"/>
                    </a:lnTo>
                    <a:lnTo>
                      <a:pt x="4018" y="59"/>
                    </a:lnTo>
                    <a:lnTo>
                      <a:pt x="4022" y="58"/>
                    </a:lnTo>
                    <a:lnTo>
                      <a:pt x="4026" y="56"/>
                    </a:lnTo>
                    <a:lnTo>
                      <a:pt x="4029" y="54"/>
                    </a:lnTo>
                    <a:lnTo>
                      <a:pt x="4033" y="50"/>
                    </a:lnTo>
                    <a:lnTo>
                      <a:pt x="4033" y="47"/>
                    </a:lnTo>
                    <a:lnTo>
                      <a:pt x="4033" y="41"/>
                    </a:lnTo>
                    <a:lnTo>
                      <a:pt x="4033" y="36"/>
                    </a:lnTo>
                    <a:close/>
                    <a:moveTo>
                      <a:pt x="1538" y="34"/>
                    </a:moveTo>
                    <a:lnTo>
                      <a:pt x="1522" y="41"/>
                    </a:lnTo>
                    <a:lnTo>
                      <a:pt x="1506" y="47"/>
                    </a:lnTo>
                    <a:lnTo>
                      <a:pt x="1493" y="56"/>
                    </a:lnTo>
                    <a:lnTo>
                      <a:pt x="1483" y="67"/>
                    </a:lnTo>
                    <a:lnTo>
                      <a:pt x="1492" y="70"/>
                    </a:lnTo>
                    <a:lnTo>
                      <a:pt x="1502" y="74"/>
                    </a:lnTo>
                    <a:lnTo>
                      <a:pt x="1515" y="72"/>
                    </a:lnTo>
                    <a:lnTo>
                      <a:pt x="1528" y="68"/>
                    </a:lnTo>
                    <a:lnTo>
                      <a:pt x="1537" y="61"/>
                    </a:lnTo>
                    <a:lnTo>
                      <a:pt x="1540" y="50"/>
                    </a:lnTo>
                    <a:lnTo>
                      <a:pt x="1538" y="34"/>
                    </a:lnTo>
                    <a:close/>
                    <a:moveTo>
                      <a:pt x="227" y="34"/>
                    </a:moveTo>
                    <a:lnTo>
                      <a:pt x="218" y="38"/>
                    </a:lnTo>
                    <a:lnTo>
                      <a:pt x="209" y="45"/>
                    </a:lnTo>
                    <a:lnTo>
                      <a:pt x="202" y="54"/>
                    </a:lnTo>
                    <a:lnTo>
                      <a:pt x="198" y="65"/>
                    </a:lnTo>
                    <a:lnTo>
                      <a:pt x="198" y="74"/>
                    </a:lnTo>
                    <a:lnTo>
                      <a:pt x="193" y="56"/>
                    </a:lnTo>
                    <a:lnTo>
                      <a:pt x="184" y="45"/>
                    </a:lnTo>
                    <a:lnTo>
                      <a:pt x="175" y="41"/>
                    </a:lnTo>
                    <a:lnTo>
                      <a:pt x="164" y="43"/>
                    </a:lnTo>
                    <a:lnTo>
                      <a:pt x="151" y="45"/>
                    </a:lnTo>
                    <a:lnTo>
                      <a:pt x="141" y="49"/>
                    </a:lnTo>
                    <a:lnTo>
                      <a:pt x="128" y="50"/>
                    </a:lnTo>
                    <a:lnTo>
                      <a:pt x="117" y="47"/>
                    </a:lnTo>
                    <a:lnTo>
                      <a:pt x="117" y="54"/>
                    </a:lnTo>
                    <a:lnTo>
                      <a:pt x="117" y="59"/>
                    </a:lnTo>
                    <a:lnTo>
                      <a:pt x="117" y="63"/>
                    </a:lnTo>
                    <a:lnTo>
                      <a:pt x="114" y="67"/>
                    </a:lnTo>
                    <a:lnTo>
                      <a:pt x="110" y="68"/>
                    </a:lnTo>
                    <a:lnTo>
                      <a:pt x="106" y="70"/>
                    </a:lnTo>
                    <a:lnTo>
                      <a:pt x="103" y="72"/>
                    </a:lnTo>
                    <a:lnTo>
                      <a:pt x="101" y="61"/>
                    </a:lnTo>
                    <a:lnTo>
                      <a:pt x="90" y="54"/>
                    </a:lnTo>
                    <a:lnTo>
                      <a:pt x="81" y="56"/>
                    </a:lnTo>
                    <a:lnTo>
                      <a:pt x="72" y="59"/>
                    </a:lnTo>
                    <a:lnTo>
                      <a:pt x="61" y="65"/>
                    </a:lnTo>
                    <a:lnTo>
                      <a:pt x="50" y="70"/>
                    </a:lnTo>
                    <a:lnTo>
                      <a:pt x="47" y="40"/>
                    </a:lnTo>
                    <a:lnTo>
                      <a:pt x="0" y="81"/>
                    </a:lnTo>
                    <a:lnTo>
                      <a:pt x="4" y="79"/>
                    </a:lnTo>
                    <a:lnTo>
                      <a:pt x="5" y="81"/>
                    </a:lnTo>
                    <a:lnTo>
                      <a:pt x="7" y="83"/>
                    </a:lnTo>
                    <a:lnTo>
                      <a:pt x="9" y="86"/>
                    </a:lnTo>
                    <a:lnTo>
                      <a:pt x="9" y="90"/>
                    </a:lnTo>
                    <a:lnTo>
                      <a:pt x="11" y="94"/>
                    </a:lnTo>
                    <a:lnTo>
                      <a:pt x="11" y="95"/>
                    </a:lnTo>
                    <a:lnTo>
                      <a:pt x="14" y="97"/>
                    </a:lnTo>
                    <a:lnTo>
                      <a:pt x="16" y="97"/>
                    </a:lnTo>
                    <a:lnTo>
                      <a:pt x="20" y="97"/>
                    </a:lnTo>
                    <a:lnTo>
                      <a:pt x="22" y="86"/>
                    </a:lnTo>
                    <a:lnTo>
                      <a:pt x="27" y="77"/>
                    </a:lnTo>
                    <a:lnTo>
                      <a:pt x="38" y="72"/>
                    </a:lnTo>
                    <a:lnTo>
                      <a:pt x="50" y="70"/>
                    </a:lnTo>
                    <a:lnTo>
                      <a:pt x="52" y="81"/>
                    </a:lnTo>
                    <a:lnTo>
                      <a:pt x="103" y="72"/>
                    </a:lnTo>
                    <a:lnTo>
                      <a:pt x="105" y="81"/>
                    </a:lnTo>
                    <a:lnTo>
                      <a:pt x="139" y="81"/>
                    </a:lnTo>
                    <a:lnTo>
                      <a:pt x="173" y="85"/>
                    </a:lnTo>
                    <a:lnTo>
                      <a:pt x="207" y="88"/>
                    </a:lnTo>
                    <a:lnTo>
                      <a:pt x="240" y="90"/>
                    </a:lnTo>
                    <a:lnTo>
                      <a:pt x="270" y="90"/>
                    </a:lnTo>
                    <a:lnTo>
                      <a:pt x="299" y="86"/>
                    </a:lnTo>
                    <a:lnTo>
                      <a:pt x="326" y="74"/>
                    </a:lnTo>
                    <a:lnTo>
                      <a:pt x="350" y="54"/>
                    </a:lnTo>
                    <a:lnTo>
                      <a:pt x="334" y="45"/>
                    </a:lnTo>
                    <a:lnTo>
                      <a:pt x="317" y="43"/>
                    </a:lnTo>
                    <a:lnTo>
                      <a:pt x="301" y="47"/>
                    </a:lnTo>
                    <a:lnTo>
                      <a:pt x="287" y="50"/>
                    </a:lnTo>
                    <a:lnTo>
                      <a:pt x="274" y="56"/>
                    </a:lnTo>
                    <a:lnTo>
                      <a:pt x="260" y="58"/>
                    </a:lnTo>
                    <a:lnTo>
                      <a:pt x="247" y="54"/>
                    </a:lnTo>
                    <a:lnTo>
                      <a:pt x="242" y="40"/>
                    </a:lnTo>
                    <a:lnTo>
                      <a:pt x="234" y="34"/>
                    </a:lnTo>
                    <a:lnTo>
                      <a:pt x="227" y="34"/>
                    </a:lnTo>
                    <a:close/>
                    <a:moveTo>
                      <a:pt x="1712" y="32"/>
                    </a:moveTo>
                    <a:lnTo>
                      <a:pt x="1697" y="40"/>
                    </a:lnTo>
                    <a:lnTo>
                      <a:pt x="1686" y="47"/>
                    </a:lnTo>
                    <a:lnTo>
                      <a:pt x="1679" y="59"/>
                    </a:lnTo>
                    <a:lnTo>
                      <a:pt x="1688" y="63"/>
                    </a:lnTo>
                    <a:lnTo>
                      <a:pt x="1695" y="65"/>
                    </a:lnTo>
                    <a:lnTo>
                      <a:pt x="1704" y="67"/>
                    </a:lnTo>
                    <a:lnTo>
                      <a:pt x="1715" y="63"/>
                    </a:lnTo>
                    <a:lnTo>
                      <a:pt x="1712" y="32"/>
                    </a:lnTo>
                    <a:close/>
                    <a:moveTo>
                      <a:pt x="1596" y="32"/>
                    </a:moveTo>
                    <a:lnTo>
                      <a:pt x="1587" y="34"/>
                    </a:lnTo>
                    <a:lnTo>
                      <a:pt x="1576" y="38"/>
                    </a:lnTo>
                    <a:lnTo>
                      <a:pt x="1567" y="41"/>
                    </a:lnTo>
                    <a:lnTo>
                      <a:pt x="1556" y="43"/>
                    </a:lnTo>
                    <a:lnTo>
                      <a:pt x="1547" y="43"/>
                    </a:lnTo>
                    <a:lnTo>
                      <a:pt x="1556" y="58"/>
                    </a:lnTo>
                    <a:lnTo>
                      <a:pt x="1567" y="68"/>
                    </a:lnTo>
                    <a:lnTo>
                      <a:pt x="1580" y="72"/>
                    </a:lnTo>
                    <a:lnTo>
                      <a:pt x="1591" y="72"/>
                    </a:lnTo>
                    <a:lnTo>
                      <a:pt x="1602" y="65"/>
                    </a:lnTo>
                    <a:lnTo>
                      <a:pt x="1611" y="52"/>
                    </a:lnTo>
                    <a:lnTo>
                      <a:pt x="1616" y="58"/>
                    </a:lnTo>
                    <a:lnTo>
                      <a:pt x="1623" y="61"/>
                    </a:lnTo>
                    <a:lnTo>
                      <a:pt x="1634" y="65"/>
                    </a:lnTo>
                    <a:lnTo>
                      <a:pt x="1643" y="67"/>
                    </a:lnTo>
                    <a:lnTo>
                      <a:pt x="1650" y="63"/>
                    </a:lnTo>
                    <a:lnTo>
                      <a:pt x="1654" y="54"/>
                    </a:lnTo>
                    <a:lnTo>
                      <a:pt x="1650" y="54"/>
                    </a:lnTo>
                    <a:lnTo>
                      <a:pt x="1648" y="52"/>
                    </a:lnTo>
                    <a:lnTo>
                      <a:pt x="1647" y="49"/>
                    </a:lnTo>
                    <a:lnTo>
                      <a:pt x="1645" y="45"/>
                    </a:lnTo>
                    <a:lnTo>
                      <a:pt x="1643" y="41"/>
                    </a:lnTo>
                    <a:lnTo>
                      <a:pt x="1639" y="40"/>
                    </a:lnTo>
                    <a:lnTo>
                      <a:pt x="1638" y="38"/>
                    </a:lnTo>
                    <a:lnTo>
                      <a:pt x="1634" y="38"/>
                    </a:lnTo>
                    <a:lnTo>
                      <a:pt x="1632" y="41"/>
                    </a:lnTo>
                    <a:lnTo>
                      <a:pt x="1630" y="45"/>
                    </a:lnTo>
                    <a:lnTo>
                      <a:pt x="1627" y="47"/>
                    </a:lnTo>
                    <a:lnTo>
                      <a:pt x="1623" y="49"/>
                    </a:lnTo>
                    <a:lnTo>
                      <a:pt x="1620" y="50"/>
                    </a:lnTo>
                    <a:lnTo>
                      <a:pt x="1614" y="52"/>
                    </a:lnTo>
                    <a:lnTo>
                      <a:pt x="1611" y="52"/>
                    </a:lnTo>
                    <a:lnTo>
                      <a:pt x="1609" y="41"/>
                    </a:lnTo>
                    <a:lnTo>
                      <a:pt x="1603" y="34"/>
                    </a:lnTo>
                    <a:lnTo>
                      <a:pt x="1596" y="32"/>
                    </a:lnTo>
                    <a:close/>
                    <a:moveTo>
                      <a:pt x="3402" y="32"/>
                    </a:moveTo>
                    <a:lnTo>
                      <a:pt x="3371" y="38"/>
                    </a:lnTo>
                    <a:lnTo>
                      <a:pt x="3342" y="41"/>
                    </a:lnTo>
                    <a:lnTo>
                      <a:pt x="3317" y="38"/>
                    </a:lnTo>
                    <a:lnTo>
                      <a:pt x="3324" y="47"/>
                    </a:lnTo>
                    <a:lnTo>
                      <a:pt x="3337" y="54"/>
                    </a:lnTo>
                    <a:lnTo>
                      <a:pt x="3355" y="58"/>
                    </a:lnTo>
                    <a:lnTo>
                      <a:pt x="3371" y="58"/>
                    </a:lnTo>
                    <a:lnTo>
                      <a:pt x="3387" y="52"/>
                    </a:lnTo>
                    <a:lnTo>
                      <a:pt x="3398" y="43"/>
                    </a:lnTo>
                    <a:lnTo>
                      <a:pt x="3402" y="32"/>
                    </a:lnTo>
                    <a:close/>
                    <a:moveTo>
                      <a:pt x="2159" y="31"/>
                    </a:moveTo>
                    <a:lnTo>
                      <a:pt x="2155" y="32"/>
                    </a:lnTo>
                    <a:lnTo>
                      <a:pt x="2150" y="32"/>
                    </a:lnTo>
                    <a:lnTo>
                      <a:pt x="2146" y="34"/>
                    </a:lnTo>
                    <a:lnTo>
                      <a:pt x="2141" y="36"/>
                    </a:lnTo>
                    <a:lnTo>
                      <a:pt x="2137" y="38"/>
                    </a:lnTo>
                    <a:lnTo>
                      <a:pt x="2135" y="41"/>
                    </a:lnTo>
                    <a:lnTo>
                      <a:pt x="2135" y="45"/>
                    </a:lnTo>
                    <a:lnTo>
                      <a:pt x="2137" y="47"/>
                    </a:lnTo>
                    <a:lnTo>
                      <a:pt x="2141" y="49"/>
                    </a:lnTo>
                    <a:lnTo>
                      <a:pt x="2144" y="50"/>
                    </a:lnTo>
                    <a:lnTo>
                      <a:pt x="2148" y="50"/>
                    </a:lnTo>
                    <a:lnTo>
                      <a:pt x="2152" y="52"/>
                    </a:lnTo>
                    <a:lnTo>
                      <a:pt x="2153" y="52"/>
                    </a:lnTo>
                    <a:lnTo>
                      <a:pt x="2157" y="52"/>
                    </a:lnTo>
                    <a:lnTo>
                      <a:pt x="2159" y="50"/>
                    </a:lnTo>
                    <a:lnTo>
                      <a:pt x="2161" y="47"/>
                    </a:lnTo>
                    <a:lnTo>
                      <a:pt x="2161" y="43"/>
                    </a:lnTo>
                    <a:lnTo>
                      <a:pt x="2161" y="38"/>
                    </a:lnTo>
                    <a:lnTo>
                      <a:pt x="2159" y="31"/>
                    </a:lnTo>
                    <a:close/>
                    <a:moveTo>
                      <a:pt x="2206" y="31"/>
                    </a:moveTo>
                    <a:lnTo>
                      <a:pt x="2197" y="31"/>
                    </a:lnTo>
                    <a:lnTo>
                      <a:pt x="2188" y="34"/>
                    </a:lnTo>
                    <a:lnTo>
                      <a:pt x="2181" y="40"/>
                    </a:lnTo>
                    <a:lnTo>
                      <a:pt x="2179" y="47"/>
                    </a:lnTo>
                    <a:lnTo>
                      <a:pt x="2190" y="50"/>
                    </a:lnTo>
                    <a:lnTo>
                      <a:pt x="2199" y="56"/>
                    </a:lnTo>
                    <a:lnTo>
                      <a:pt x="2209" y="61"/>
                    </a:lnTo>
                    <a:lnTo>
                      <a:pt x="2224" y="59"/>
                    </a:lnTo>
                    <a:lnTo>
                      <a:pt x="2224" y="65"/>
                    </a:lnTo>
                    <a:lnTo>
                      <a:pt x="2226" y="67"/>
                    </a:lnTo>
                    <a:lnTo>
                      <a:pt x="2227" y="68"/>
                    </a:lnTo>
                    <a:lnTo>
                      <a:pt x="2229" y="68"/>
                    </a:lnTo>
                    <a:lnTo>
                      <a:pt x="2233" y="68"/>
                    </a:lnTo>
                    <a:lnTo>
                      <a:pt x="2236" y="72"/>
                    </a:lnTo>
                    <a:lnTo>
                      <a:pt x="2238" y="74"/>
                    </a:lnTo>
                    <a:lnTo>
                      <a:pt x="2238" y="74"/>
                    </a:lnTo>
                    <a:lnTo>
                      <a:pt x="2240" y="72"/>
                    </a:lnTo>
                    <a:lnTo>
                      <a:pt x="2240" y="70"/>
                    </a:lnTo>
                    <a:lnTo>
                      <a:pt x="2238" y="68"/>
                    </a:lnTo>
                    <a:lnTo>
                      <a:pt x="2236" y="68"/>
                    </a:lnTo>
                    <a:lnTo>
                      <a:pt x="2233" y="68"/>
                    </a:lnTo>
                    <a:lnTo>
                      <a:pt x="2233" y="65"/>
                    </a:lnTo>
                    <a:lnTo>
                      <a:pt x="2231" y="61"/>
                    </a:lnTo>
                    <a:lnTo>
                      <a:pt x="2229" y="59"/>
                    </a:lnTo>
                    <a:lnTo>
                      <a:pt x="2226" y="59"/>
                    </a:lnTo>
                    <a:lnTo>
                      <a:pt x="2224" y="59"/>
                    </a:lnTo>
                    <a:lnTo>
                      <a:pt x="2226" y="47"/>
                    </a:lnTo>
                    <a:lnTo>
                      <a:pt x="2222" y="38"/>
                    </a:lnTo>
                    <a:lnTo>
                      <a:pt x="2215" y="32"/>
                    </a:lnTo>
                    <a:lnTo>
                      <a:pt x="2206" y="31"/>
                    </a:lnTo>
                    <a:close/>
                    <a:moveTo>
                      <a:pt x="2271" y="29"/>
                    </a:moveTo>
                    <a:lnTo>
                      <a:pt x="2258" y="32"/>
                    </a:lnTo>
                    <a:lnTo>
                      <a:pt x="2249" y="36"/>
                    </a:lnTo>
                    <a:lnTo>
                      <a:pt x="2242" y="45"/>
                    </a:lnTo>
                    <a:lnTo>
                      <a:pt x="2240" y="58"/>
                    </a:lnTo>
                    <a:lnTo>
                      <a:pt x="2249" y="56"/>
                    </a:lnTo>
                    <a:lnTo>
                      <a:pt x="2258" y="54"/>
                    </a:lnTo>
                    <a:lnTo>
                      <a:pt x="2265" y="52"/>
                    </a:lnTo>
                    <a:lnTo>
                      <a:pt x="2273" y="49"/>
                    </a:lnTo>
                    <a:lnTo>
                      <a:pt x="2274" y="41"/>
                    </a:lnTo>
                    <a:lnTo>
                      <a:pt x="2271" y="29"/>
                    </a:lnTo>
                    <a:close/>
                    <a:moveTo>
                      <a:pt x="3254" y="29"/>
                    </a:moveTo>
                    <a:lnTo>
                      <a:pt x="3254" y="32"/>
                    </a:lnTo>
                    <a:lnTo>
                      <a:pt x="3254" y="36"/>
                    </a:lnTo>
                    <a:lnTo>
                      <a:pt x="3250" y="38"/>
                    </a:lnTo>
                    <a:lnTo>
                      <a:pt x="3248" y="40"/>
                    </a:lnTo>
                    <a:lnTo>
                      <a:pt x="3245" y="41"/>
                    </a:lnTo>
                    <a:lnTo>
                      <a:pt x="3241" y="43"/>
                    </a:lnTo>
                    <a:lnTo>
                      <a:pt x="3237" y="45"/>
                    </a:lnTo>
                    <a:lnTo>
                      <a:pt x="3234" y="47"/>
                    </a:lnTo>
                    <a:lnTo>
                      <a:pt x="3232" y="50"/>
                    </a:lnTo>
                    <a:lnTo>
                      <a:pt x="3232" y="54"/>
                    </a:lnTo>
                    <a:lnTo>
                      <a:pt x="3241" y="54"/>
                    </a:lnTo>
                    <a:lnTo>
                      <a:pt x="3252" y="56"/>
                    </a:lnTo>
                    <a:lnTo>
                      <a:pt x="3265" y="58"/>
                    </a:lnTo>
                    <a:lnTo>
                      <a:pt x="3275" y="58"/>
                    </a:lnTo>
                    <a:lnTo>
                      <a:pt x="3286" y="54"/>
                    </a:lnTo>
                    <a:lnTo>
                      <a:pt x="3292" y="43"/>
                    </a:lnTo>
                    <a:lnTo>
                      <a:pt x="3281" y="47"/>
                    </a:lnTo>
                    <a:lnTo>
                      <a:pt x="3274" y="47"/>
                    </a:lnTo>
                    <a:lnTo>
                      <a:pt x="3268" y="43"/>
                    </a:lnTo>
                    <a:lnTo>
                      <a:pt x="3265" y="36"/>
                    </a:lnTo>
                    <a:lnTo>
                      <a:pt x="3261" y="31"/>
                    </a:lnTo>
                    <a:lnTo>
                      <a:pt x="3254" y="29"/>
                    </a:lnTo>
                    <a:close/>
                    <a:moveTo>
                      <a:pt x="1865" y="23"/>
                    </a:moveTo>
                    <a:lnTo>
                      <a:pt x="1856" y="25"/>
                    </a:lnTo>
                    <a:lnTo>
                      <a:pt x="1850" y="31"/>
                    </a:lnTo>
                    <a:lnTo>
                      <a:pt x="1849" y="36"/>
                    </a:lnTo>
                    <a:lnTo>
                      <a:pt x="1847" y="45"/>
                    </a:lnTo>
                    <a:lnTo>
                      <a:pt x="1847" y="54"/>
                    </a:lnTo>
                    <a:lnTo>
                      <a:pt x="1843" y="59"/>
                    </a:lnTo>
                    <a:lnTo>
                      <a:pt x="1858" y="59"/>
                    </a:lnTo>
                    <a:lnTo>
                      <a:pt x="1867" y="52"/>
                    </a:lnTo>
                    <a:lnTo>
                      <a:pt x="1868" y="41"/>
                    </a:lnTo>
                    <a:lnTo>
                      <a:pt x="1865" y="23"/>
                    </a:lnTo>
                    <a:close/>
                    <a:moveTo>
                      <a:pt x="3492" y="23"/>
                    </a:moveTo>
                    <a:lnTo>
                      <a:pt x="3486" y="25"/>
                    </a:lnTo>
                    <a:lnTo>
                      <a:pt x="3486" y="32"/>
                    </a:lnTo>
                    <a:lnTo>
                      <a:pt x="3486" y="38"/>
                    </a:lnTo>
                    <a:lnTo>
                      <a:pt x="3488" y="41"/>
                    </a:lnTo>
                    <a:lnTo>
                      <a:pt x="3492" y="43"/>
                    </a:lnTo>
                    <a:lnTo>
                      <a:pt x="3495" y="45"/>
                    </a:lnTo>
                    <a:lnTo>
                      <a:pt x="3499" y="45"/>
                    </a:lnTo>
                    <a:lnTo>
                      <a:pt x="3503" y="45"/>
                    </a:lnTo>
                    <a:lnTo>
                      <a:pt x="3508" y="45"/>
                    </a:lnTo>
                    <a:lnTo>
                      <a:pt x="3510" y="41"/>
                    </a:lnTo>
                    <a:lnTo>
                      <a:pt x="3513" y="40"/>
                    </a:lnTo>
                    <a:lnTo>
                      <a:pt x="3513" y="36"/>
                    </a:lnTo>
                    <a:lnTo>
                      <a:pt x="3513" y="31"/>
                    </a:lnTo>
                    <a:lnTo>
                      <a:pt x="3510" y="31"/>
                    </a:lnTo>
                    <a:lnTo>
                      <a:pt x="3506" y="29"/>
                    </a:lnTo>
                    <a:lnTo>
                      <a:pt x="3503" y="27"/>
                    </a:lnTo>
                    <a:lnTo>
                      <a:pt x="3499" y="25"/>
                    </a:lnTo>
                    <a:lnTo>
                      <a:pt x="3497" y="25"/>
                    </a:lnTo>
                    <a:lnTo>
                      <a:pt x="3492" y="23"/>
                    </a:lnTo>
                    <a:close/>
                    <a:moveTo>
                      <a:pt x="2366" y="20"/>
                    </a:moveTo>
                    <a:lnTo>
                      <a:pt x="2341" y="20"/>
                    </a:lnTo>
                    <a:lnTo>
                      <a:pt x="2318" y="27"/>
                    </a:lnTo>
                    <a:lnTo>
                      <a:pt x="2298" y="34"/>
                    </a:lnTo>
                    <a:lnTo>
                      <a:pt x="2303" y="36"/>
                    </a:lnTo>
                    <a:lnTo>
                      <a:pt x="2307" y="40"/>
                    </a:lnTo>
                    <a:lnTo>
                      <a:pt x="2312" y="43"/>
                    </a:lnTo>
                    <a:lnTo>
                      <a:pt x="2314" y="49"/>
                    </a:lnTo>
                    <a:lnTo>
                      <a:pt x="2318" y="54"/>
                    </a:lnTo>
                    <a:lnTo>
                      <a:pt x="2319" y="63"/>
                    </a:lnTo>
                    <a:lnTo>
                      <a:pt x="2316" y="65"/>
                    </a:lnTo>
                    <a:lnTo>
                      <a:pt x="2312" y="65"/>
                    </a:lnTo>
                    <a:lnTo>
                      <a:pt x="2309" y="67"/>
                    </a:lnTo>
                    <a:lnTo>
                      <a:pt x="2305" y="68"/>
                    </a:lnTo>
                    <a:lnTo>
                      <a:pt x="2303" y="72"/>
                    </a:lnTo>
                    <a:lnTo>
                      <a:pt x="2303" y="76"/>
                    </a:lnTo>
                    <a:lnTo>
                      <a:pt x="2321" y="67"/>
                    </a:lnTo>
                    <a:lnTo>
                      <a:pt x="2336" y="59"/>
                    </a:lnTo>
                    <a:lnTo>
                      <a:pt x="2348" y="54"/>
                    </a:lnTo>
                    <a:lnTo>
                      <a:pt x="2359" y="47"/>
                    </a:lnTo>
                    <a:lnTo>
                      <a:pt x="2374" y="38"/>
                    </a:lnTo>
                    <a:lnTo>
                      <a:pt x="2392" y="27"/>
                    </a:lnTo>
                    <a:lnTo>
                      <a:pt x="2366" y="20"/>
                    </a:lnTo>
                    <a:close/>
                    <a:moveTo>
                      <a:pt x="2103" y="16"/>
                    </a:moveTo>
                    <a:lnTo>
                      <a:pt x="2096" y="20"/>
                    </a:lnTo>
                    <a:lnTo>
                      <a:pt x="2094" y="27"/>
                    </a:lnTo>
                    <a:lnTo>
                      <a:pt x="2090" y="34"/>
                    </a:lnTo>
                    <a:lnTo>
                      <a:pt x="2089" y="41"/>
                    </a:lnTo>
                    <a:lnTo>
                      <a:pt x="2083" y="45"/>
                    </a:lnTo>
                    <a:lnTo>
                      <a:pt x="2074" y="47"/>
                    </a:lnTo>
                    <a:lnTo>
                      <a:pt x="2074" y="36"/>
                    </a:lnTo>
                    <a:lnTo>
                      <a:pt x="2061" y="31"/>
                    </a:lnTo>
                    <a:lnTo>
                      <a:pt x="2047" y="31"/>
                    </a:lnTo>
                    <a:lnTo>
                      <a:pt x="2031" y="34"/>
                    </a:lnTo>
                    <a:lnTo>
                      <a:pt x="2013" y="38"/>
                    </a:lnTo>
                    <a:lnTo>
                      <a:pt x="2015" y="49"/>
                    </a:lnTo>
                    <a:lnTo>
                      <a:pt x="2020" y="56"/>
                    </a:lnTo>
                    <a:lnTo>
                      <a:pt x="2027" y="58"/>
                    </a:lnTo>
                    <a:lnTo>
                      <a:pt x="2036" y="56"/>
                    </a:lnTo>
                    <a:lnTo>
                      <a:pt x="2047" y="52"/>
                    </a:lnTo>
                    <a:lnTo>
                      <a:pt x="2056" y="49"/>
                    </a:lnTo>
                    <a:lnTo>
                      <a:pt x="2067" y="47"/>
                    </a:lnTo>
                    <a:lnTo>
                      <a:pt x="2074" y="47"/>
                    </a:lnTo>
                    <a:lnTo>
                      <a:pt x="2081" y="52"/>
                    </a:lnTo>
                    <a:lnTo>
                      <a:pt x="2089" y="54"/>
                    </a:lnTo>
                    <a:lnTo>
                      <a:pt x="2099" y="52"/>
                    </a:lnTo>
                    <a:lnTo>
                      <a:pt x="2110" y="50"/>
                    </a:lnTo>
                    <a:lnTo>
                      <a:pt x="2108" y="40"/>
                    </a:lnTo>
                    <a:lnTo>
                      <a:pt x="2110" y="32"/>
                    </a:lnTo>
                    <a:lnTo>
                      <a:pt x="2114" y="27"/>
                    </a:lnTo>
                    <a:lnTo>
                      <a:pt x="2114" y="18"/>
                    </a:lnTo>
                    <a:lnTo>
                      <a:pt x="2103" y="16"/>
                    </a:lnTo>
                    <a:close/>
                    <a:moveTo>
                      <a:pt x="440" y="16"/>
                    </a:moveTo>
                    <a:lnTo>
                      <a:pt x="444" y="27"/>
                    </a:lnTo>
                    <a:lnTo>
                      <a:pt x="444" y="36"/>
                    </a:lnTo>
                    <a:lnTo>
                      <a:pt x="440" y="45"/>
                    </a:lnTo>
                    <a:lnTo>
                      <a:pt x="438" y="52"/>
                    </a:lnTo>
                    <a:lnTo>
                      <a:pt x="438" y="56"/>
                    </a:lnTo>
                    <a:lnTo>
                      <a:pt x="444" y="58"/>
                    </a:lnTo>
                    <a:lnTo>
                      <a:pt x="454" y="56"/>
                    </a:lnTo>
                    <a:lnTo>
                      <a:pt x="458" y="54"/>
                    </a:lnTo>
                    <a:lnTo>
                      <a:pt x="458" y="47"/>
                    </a:lnTo>
                    <a:lnTo>
                      <a:pt x="456" y="38"/>
                    </a:lnTo>
                    <a:lnTo>
                      <a:pt x="451" y="27"/>
                    </a:lnTo>
                    <a:lnTo>
                      <a:pt x="445" y="20"/>
                    </a:lnTo>
                    <a:lnTo>
                      <a:pt x="440" y="16"/>
                    </a:lnTo>
                    <a:close/>
                    <a:moveTo>
                      <a:pt x="2417" y="14"/>
                    </a:moveTo>
                    <a:lnTo>
                      <a:pt x="2410" y="16"/>
                    </a:lnTo>
                    <a:lnTo>
                      <a:pt x="2404" y="22"/>
                    </a:lnTo>
                    <a:lnTo>
                      <a:pt x="2401" y="36"/>
                    </a:lnTo>
                    <a:lnTo>
                      <a:pt x="2406" y="38"/>
                    </a:lnTo>
                    <a:lnTo>
                      <a:pt x="2411" y="40"/>
                    </a:lnTo>
                    <a:lnTo>
                      <a:pt x="2415" y="43"/>
                    </a:lnTo>
                    <a:lnTo>
                      <a:pt x="2419" y="49"/>
                    </a:lnTo>
                    <a:lnTo>
                      <a:pt x="2420" y="54"/>
                    </a:lnTo>
                    <a:lnTo>
                      <a:pt x="2431" y="49"/>
                    </a:lnTo>
                    <a:lnTo>
                      <a:pt x="2440" y="45"/>
                    </a:lnTo>
                    <a:lnTo>
                      <a:pt x="2447" y="38"/>
                    </a:lnTo>
                    <a:lnTo>
                      <a:pt x="2451" y="29"/>
                    </a:lnTo>
                    <a:lnTo>
                      <a:pt x="2451" y="16"/>
                    </a:lnTo>
                    <a:lnTo>
                      <a:pt x="2438" y="18"/>
                    </a:lnTo>
                    <a:lnTo>
                      <a:pt x="2428" y="16"/>
                    </a:lnTo>
                    <a:lnTo>
                      <a:pt x="2417" y="14"/>
                    </a:lnTo>
                    <a:close/>
                    <a:moveTo>
                      <a:pt x="2597" y="7"/>
                    </a:moveTo>
                    <a:lnTo>
                      <a:pt x="2561" y="9"/>
                    </a:lnTo>
                    <a:lnTo>
                      <a:pt x="2525" y="14"/>
                    </a:lnTo>
                    <a:lnTo>
                      <a:pt x="2494" y="18"/>
                    </a:lnTo>
                    <a:lnTo>
                      <a:pt x="2469" y="23"/>
                    </a:lnTo>
                    <a:lnTo>
                      <a:pt x="2502" y="34"/>
                    </a:lnTo>
                    <a:lnTo>
                      <a:pt x="2536" y="38"/>
                    </a:lnTo>
                    <a:lnTo>
                      <a:pt x="2572" y="36"/>
                    </a:lnTo>
                    <a:lnTo>
                      <a:pt x="2606" y="31"/>
                    </a:lnTo>
                    <a:lnTo>
                      <a:pt x="2637" y="23"/>
                    </a:lnTo>
                    <a:lnTo>
                      <a:pt x="2666" y="16"/>
                    </a:lnTo>
                    <a:lnTo>
                      <a:pt x="2633" y="9"/>
                    </a:lnTo>
                    <a:lnTo>
                      <a:pt x="2597" y="7"/>
                    </a:lnTo>
                    <a:close/>
                    <a:moveTo>
                      <a:pt x="1921" y="2"/>
                    </a:moveTo>
                    <a:lnTo>
                      <a:pt x="1917" y="3"/>
                    </a:lnTo>
                    <a:lnTo>
                      <a:pt x="1915" y="3"/>
                    </a:lnTo>
                    <a:lnTo>
                      <a:pt x="1912" y="7"/>
                    </a:lnTo>
                    <a:lnTo>
                      <a:pt x="1910" y="11"/>
                    </a:lnTo>
                    <a:lnTo>
                      <a:pt x="1908" y="18"/>
                    </a:lnTo>
                    <a:lnTo>
                      <a:pt x="1908" y="27"/>
                    </a:lnTo>
                    <a:lnTo>
                      <a:pt x="1899" y="29"/>
                    </a:lnTo>
                    <a:lnTo>
                      <a:pt x="1901" y="45"/>
                    </a:lnTo>
                    <a:lnTo>
                      <a:pt x="1906" y="56"/>
                    </a:lnTo>
                    <a:lnTo>
                      <a:pt x="1915" y="58"/>
                    </a:lnTo>
                    <a:lnTo>
                      <a:pt x="1930" y="54"/>
                    </a:lnTo>
                    <a:lnTo>
                      <a:pt x="1930" y="49"/>
                    </a:lnTo>
                    <a:lnTo>
                      <a:pt x="1928" y="43"/>
                    </a:lnTo>
                    <a:lnTo>
                      <a:pt x="1926" y="41"/>
                    </a:lnTo>
                    <a:lnTo>
                      <a:pt x="1923" y="38"/>
                    </a:lnTo>
                    <a:lnTo>
                      <a:pt x="1921" y="38"/>
                    </a:lnTo>
                    <a:lnTo>
                      <a:pt x="1917" y="36"/>
                    </a:lnTo>
                    <a:lnTo>
                      <a:pt x="1914" y="34"/>
                    </a:lnTo>
                    <a:lnTo>
                      <a:pt x="1912" y="32"/>
                    </a:lnTo>
                    <a:lnTo>
                      <a:pt x="1910" y="31"/>
                    </a:lnTo>
                    <a:lnTo>
                      <a:pt x="1908" y="27"/>
                    </a:lnTo>
                    <a:lnTo>
                      <a:pt x="1915" y="23"/>
                    </a:lnTo>
                    <a:lnTo>
                      <a:pt x="1921" y="22"/>
                    </a:lnTo>
                    <a:lnTo>
                      <a:pt x="1924" y="18"/>
                    </a:lnTo>
                    <a:lnTo>
                      <a:pt x="1926" y="14"/>
                    </a:lnTo>
                    <a:lnTo>
                      <a:pt x="1926" y="11"/>
                    </a:lnTo>
                    <a:lnTo>
                      <a:pt x="1926" y="7"/>
                    </a:lnTo>
                    <a:lnTo>
                      <a:pt x="1924" y="5"/>
                    </a:lnTo>
                    <a:lnTo>
                      <a:pt x="1923" y="3"/>
                    </a:lnTo>
                    <a:lnTo>
                      <a:pt x="1921" y="2"/>
                    </a:lnTo>
                    <a:close/>
                    <a:moveTo>
                      <a:pt x="2832" y="0"/>
                    </a:moveTo>
                    <a:lnTo>
                      <a:pt x="2819" y="0"/>
                    </a:lnTo>
                    <a:lnTo>
                      <a:pt x="2806" y="2"/>
                    </a:lnTo>
                    <a:lnTo>
                      <a:pt x="2790" y="5"/>
                    </a:lnTo>
                    <a:lnTo>
                      <a:pt x="2769" y="7"/>
                    </a:lnTo>
                    <a:lnTo>
                      <a:pt x="2772" y="20"/>
                    </a:lnTo>
                    <a:lnTo>
                      <a:pt x="2781" y="29"/>
                    </a:lnTo>
                    <a:lnTo>
                      <a:pt x="2794" y="32"/>
                    </a:lnTo>
                    <a:lnTo>
                      <a:pt x="2806" y="32"/>
                    </a:lnTo>
                    <a:lnTo>
                      <a:pt x="2821" y="29"/>
                    </a:lnTo>
                    <a:lnTo>
                      <a:pt x="2832" y="22"/>
                    </a:lnTo>
                    <a:lnTo>
                      <a:pt x="2841" y="13"/>
                    </a:lnTo>
                    <a:lnTo>
                      <a:pt x="2846" y="2"/>
                    </a:lnTo>
                    <a:lnTo>
                      <a:pt x="283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3" name="Freeform 386"/>
              <p:cNvSpPr>
                <a:spLocks noEditPoints="1"/>
              </p:cNvSpPr>
              <p:nvPr/>
            </p:nvSpPr>
            <p:spPr bwMode="auto">
              <a:xfrm>
                <a:off x="2359" y="1827"/>
                <a:ext cx="2900" cy="669"/>
              </a:xfrm>
              <a:custGeom>
                <a:avLst/>
                <a:gdLst>
                  <a:gd name="T0" fmla="*/ 3276 w 5801"/>
                  <a:gd name="T1" fmla="*/ 202 h 1339"/>
                  <a:gd name="T2" fmla="*/ 4077 w 5801"/>
                  <a:gd name="T3" fmla="*/ 186 h 1339"/>
                  <a:gd name="T4" fmla="*/ 3049 w 5801"/>
                  <a:gd name="T5" fmla="*/ 242 h 1339"/>
                  <a:gd name="T6" fmla="*/ 3797 w 5801"/>
                  <a:gd name="T7" fmla="*/ 188 h 1339"/>
                  <a:gd name="T8" fmla="*/ 3876 w 5801"/>
                  <a:gd name="T9" fmla="*/ 165 h 1339"/>
                  <a:gd name="T10" fmla="*/ 4277 w 5801"/>
                  <a:gd name="T11" fmla="*/ 130 h 1339"/>
                  <a:gd name="T12" fmla="*/ 5180 w 5801"/>
                  <a:gd name="T13" fmla="*/ 105 h 1339"/>
                  <a:gd name="T14" fmla="*/ 5070 w 5801"/>
                  <a:gd name="T15" fmla="*/ 76 h 1339"/>
                  <a:gd name="T16" fmla="*/ 4564 w 5801"/>
                  <a:gd name="T17" fmla="*/ 114 h 1339"/>
                  <a:gd name="T18" fmla="*/ 4347 w 5801"/>
                  <a:gd name="T19" fmla="*/ 73 h 1339"/>
                  <a:gd name="T20" fmla="*/ 4710 w 5801"/>
                  <a:gd name="T21" fmla="*/ 147 h 1339"/>
                  <a:gd name="T22" fmla="*/ 4663 w 5801"/>
                  <a:gd name="T23" fmla="*/ 116 h 1339"/>
                  <a:gd name="T24" fmla="*/ 5240 w 5801"/>
                  <a:gd name="T25" fmla="*/ 40 h 1339"/>
                  <a:gd name="T26" fmla="*/ 5388 w 5801"/>
                  <a:gd name="T27" fmla="*/ 145 h 1339"/>
                  <a:gd name="T28" fmla="*/ 5579 w 5801"/>
                  <a:gd name="T29" fmla="*/ 152 h 1339"/>
                  <a:gd name="T30" fmla="*/ 5521 w 5801"/>
                  <a:gd name="T31" fmla="*/ 266 h 1339"/>
                  <a:gd name="T32" fmla="*/ 5411 w 5801"/>
                  <a:gd name="T33" fmla="*/ 289 h 1339"/>
                  <a:gd name="T34" fmla="*/ 5294 w 5801"/>
                  <a:gd name="T35" fmla="*/ 271 h 1339"/>
                  <a:gd name="T36" fmla="*/ 5520 w 5801"/>
                  <a:gd name="T37" fmla="*/ 383 h 1339"/>
                  <a:gd name="T38" fmla="*/ 5660 w 5801"/>
                  <a:gd name="T39" fmla="*/ 460 h 1339"/>
                  <a:gd name="T40" fmla="*/ 5419 w 5801"/>
                  <a:gd name="T41" fmla="*/ 747 h 1339"/>
                  <a:gd name="T42" fmla="*/ 4531 w 5801"/>
                  <a:gd name="T43" fmla="*/ 796 h 1339"/>
                  <a:gd name="T44" fmla="*/ 3927 w 5801"/>
                  <a:gd name="T45" fmla="*/ 861 h 1339"/>
                  <a:gd name="T46" fmla="*/ 4147 w 5801"/>
                  <a:gd name="T47" fmla="*/ 845 h 1339"/>
                  <a:gd name="T48" fmla="*/ 4719 w 5801"/>
                  <a:gd name="T49" fmla="*/ 832 h 1339"/>
                  <a:gd name="T50" fmla="*/ 5085 w 5801"/>
                  <a:gd name="T51" fmla="*/ 886 h 1339"/>
                  <a:gd name="T52" fmla="*/ 5422 w 5801"/>
                  <a:gd name="T53" fmla="*/ 888 h 1339"/>
                  <a:gd name="T54" fmla="*/ 5559 w 5801"/>
                  <a:gd name="T55" fmla="*/ 798 h 1339"/>
                  <a:gd name="T56" fmla="*/ 5685 w 5801"/>
                  <a:gd name="T57" fmla="*/ 823 h 1339"/>
                  <a:gd name="T58" fmla="*/ 5612 w 5801"/>
                  <a:gd name="T59" fmla="*/ 845 h 1339"/>
                  <a:gd name="T60" fmla="*/ 5644 w 5801"/>
                  <a:gd name="T61" fmla="*/ 996 h 1339"/>
                  <a:gd name="T62" fmla="*/ 5747 w 5801"/>
                  <a:gd name="T63" fmla="*/ 1059 h 1339"/>
                  <a:gd name="T64" fmla="*/ 5440 w 5801"/>
                  <a:gd name="T65" fmla="*/ 1076 h 1339"/>
                  <a:gd name="T66" fmla="*/ 4145 w 5801"/>
                  <a:gd name="T67" fmla="*/ 1213 h 1339"/>
                  <a:gd name="T68" fmla="*/ 3314 w 5801"/>
                  <a:gd name="T69" fmla="*/ 1234 h 1339"/>
                  <a:gd name="T70" fmla="*/ 3014 w 5801"/>
                  <a:gd name="T71" fmla="*/ 1229 h 1339"/>
                  <a:gd name="T72" fmla="*/ 2960 w 5801"/>
                  <a:gd name="T73" fmla="*/ 1249 h 1339"/>
                  <a:gd name="T74" fmla="*/ 2792 w 5801"/>
                  <a:gd name="T75" fmla="*/ 1162 h 1339"/>
                  <a:gd name="T76" fmla="*/ 2381 w 5801"/>
                  <a:gd name="T77" fmla="*/ 1278 h 1339"/>
                  <a:gd name="T78" fmla="*/ 753 w 5801"/>
                  <a:gd name="T79" fmla="*/ 1325 h 1339"/>
                  <a:gd name="T80" fmla="*/ 195 w 5801"/>
                  <a:gd name="T81" fmla="*/ 1175 h 1339"/>
                  <a:gd name="T82" fmla="*/ 248 w 5801"/>
                  <a:gd name="T83" fmla="*/ 1088 h 1339"/>
                  <a:gd name="T84" fmla="*/ 49 w 5801"/>
                  <a:gd name="T85" fmla="*/ 917 h 1339"/>
                  <a:gd name="T86" fmla="*/ 229 w 5801"/>
                  <a:gd name="T87" fmla="*/ 868 h 1339"/>
                  <a:gd name="T88" fmla="*/ 3615 w 5801"/>
                  <a:gd name="T89" fmla="*/ 870 h 1339"/>
                  <a:gd name="T90" fmla="*/ 2515 w 5801"/>
                  <a:gd name="T91" fmla="*/ 881 h 1339"/>
                  <a:gd name="T92" fmla="*/ 1874 w 5801"/>
                  <a:gd name="T93" fmla="*/ 884 h 1339"/>
                  <a:gd name="T94" fmla="*/ 1054 w 5801"/>
                  <a:gd name="T95" fmla="*/ 875 h 1339"/>
                  <a:gd name="T96" fmla="*/ 330 w 5801"/>
                  <a:gd name="T97" fmla="*/ 814 h 1339"/>
                  <a:gd name="T98" fmla="*/ 231 w 5801"/>
                  <a:gd name="T99" fmla="*/ 809 h 1339"/>
                  <a:gd name="T100" fmla="*/ 349 w 5801"/>
                  <a:gd name="T101" fmla="*/ 738 h 1339"/>
                  <a:gd name="T102" fmla="*/ 251 w 5801"/>
                  <a:gd name="T103" fmla="*/ 662 h 1339"/>
                  <a:gd name="T104" fmla="*/ 107 w 5801"/>
                  <a:gd name="T105" fmla="*/ 623 h 1339"/>
                  <a:gd name="T106" fmla="*/ 42 w 5801"/>
                  <a:gd name="T107" fmla="*/ 551 h 1339"/>
                  <a:gd name="T108" fmla="*/ 13 w 5801"/>
                  <a:gd name="T109" fmla="*/ 459 h 1339"/>
                  <a:gd name="T110" fmla="*/ 264 w 5801"/>
                  <a:gd name="T111" fmla="*/ 388 h 1339"/>
                  <a:gd name="T112" fmla="*/ 358 w 5801"/>
                  <a:gd name="T113" fmla="*/ 453 h 1339"/>
                  <a:gd name="T114" fmla="*/ 332 w 5801"/>
                  <a:gd name="T115" fmla="*/ 307 h 1339"/>
                  <a:gd name="T116" fmla="*/ 386 w 5801"/>
                  <a:gd name="T117" fmla="*/ 222 h 1339"/>
                  <a:gd name="T118" fmla="*/ 1712 w 5801"/>
                  <a:gd name="T119" fmla="*/ 172 h 1339"/>
                  <a:gd name="T120" fmla="*/ 1869 w 5801"/>
                  <a:gd name="T121" fmla="*/ 174 h 1339"/>
                  <a:gd name="T122" fmla="*/ 4044 w 5801"/>
                  <a:gd name="T123" fmla="*/ 51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1" h="1339">
                    <a:moveTo>
                      <a:pt x="2181" y="206"/>
                    </a:moveTo>
                    <a:lnTo>
                      <a:pt x="2165" y="210"/>
                    </a:lnTo>
                    <a:lnTo>
                      <a:pt x="2154" y="219"/>
                    </a:lnTo>
                    <a:lnTo>
                      <a:pt x="2147" y="230"/>
                    </a:lnTo>
                    <a:lnTo>
                      <a:pt x="2141" y="244"/>
                    </a:lnTo>
                    <a:lnTo>
                      <a:pt x="2136" y="257"/>
                    </a:lnTo>
                    <a:lnTo>
                      <a:pt x="2145" y="257"/>
                    </a:lnTo>
                    <a:lnTo>
                      <a:pt x="2154" y="260"/>
                    </a:lnTo>
                    <a:lnTo>
                      <a:pt x="2161" y="264"/>
                    </a:lnTo>
                    <a:lnTo>
                      <a:pt x="2167" y="267"/>
                    </a:lnTo>
                    <a:lnTo>
                      <a:pt x="2172" y="267"/>
                    </a:lnTo>
                    <a:lnTo>
                      <a:pt x="2176" y="262"/>
                    </a:lnTo>
                    <a:lnTo>
                      <a:pt x="2177" y="249"/>
                    </a:lnTo>
                    <a:lnTo>
                      <a:pt x="2165" y="249"/>
                    </a:lnTo>
                    <a:lnTo>
                      <a:pt x="2161" y="248"/>
                    </a:lnTo>
                    <a:lnTo>
                      <a:pt x="2163" y="244"/>
                    </a:lnTo>
                    <a:lnTo>
                      <a:pt x="2167" y="239"/>
                    </a:lnTo>
                    <a:lnTo>
                      <a:pt x="2174" y="231"/>
                    </a:lnTo>
                    <a:lnTo>
                      <a:pt x="2179" y="224"/>
                    </a:lnTo>
                    <a:lnTo>
                      <a:pt x="2183" y="215"/>
                    </a:lnTo>
                    <a:lnTo>
                      <a:pt x="2181" y="206"/>
                    </a:lnTo>
                    <a:close/>
                    <a:moveTo>
                      <a:pt x="2414" y="202"/>
                    </a:moveTo>
                    <a:lnTo>
                      <a:pt x="2388" y="208"/>
                    </a:lnTo>
                    <a:lnTo>
                      <a:pt x="2387" y="215"/>
                    </a:lnTo>
                    <a:lnTo>
                      <a:pt x="2388" y="221"/>
                    </a:lnTo>
                    <a:lnTo>
                      <a:pt x="2390" y="224"/>
                    </a:lnTo>
                    <a:lnTo>
                      <a:pt x="2394" y="226"/>
                    </a:lnTo>
                    <a:lnTo>
                      <a:pt x="2397" y="228"/>
                    </a:lnTo>
                    <a:lnTo>
                      <a:pt x="2401" y="228"/>
                    </a:lnTo>
                    <a:lnTo>
                      <a:pt x="2406" y="228"/>
                    </a:lnTo>
                    <a:lnTo>
                      <a:pt x="2410" y="226"/>
                    </a:lnTo>
                    <a:lnTo>
                      <a:pt x="2414" y="222"/>
                    </a:lnTo>
                    <a:lnTo>
                      <a:pt x="2415" y="219"/>
                    </a:lnTo>
                    <a:lnTo>
                      <a:pt x="2417" y="215"/>
                    </a:lnTo>
                    <a:lnTo>
                      <a:pt x="2415" y="210"/>
                    </a:lnTo>
                    <a:lnTo>
                      <a:pt x="2414" y="202"/>
                    </a:lnTo>
                    <a:close/>
                    <a:moveTo>
                      <a:pt x="3301" y="199"/>
                    </a:moveTo>
                    <a:lnTo>
                      <a:pt x="3290" y="202"/>
                    </a:lnTo>
                    <a:lnTo>
                      <a:pt x="3276" y="202"/>
                    </a:lnTo>
                    <a:lnTo>
                      <a:pt x="3263" y="201"/>
                    </a:lnTo>
                    <a:lnTo>
                      <a:pt x="3251" y="199"/>
                    </a:lnTo>
                    <a:lnTo>
                      <a:pt x="3240" y="201"/>
                    </a:lnTo>
                    <a:lnTo>
                      <a:pt x="3229" y="204"/>
                    </a:lnTo>
                    <a:lnTo>
                      <a:pt x="3222" y="211"/>
                    </a:lnTo>
                    <a:lnTo>
                      <a:pt x="3218" y="226"/>
                    </a:lnTo>
                    <a:lnTo>
                      <a:pt x="3231" y="224"/>
                    </a:lnTo>
                    <a:lnTo>
                      <a:pt x="3243" y="224"/>
                    </a:lnTo>
                    <a:lnTo>
                      <a:pt x="3256" y="226"/>
                    </a:lnTo>
                    <a:lnTo>
                      <a:pt x="3269" y="230"/>
                    </a:lnTo>
                    <a:lnTo>
                      <a:pt x="3281" y="230"/>
                    </a:lnTo>
                    <a:lnTo>
                      <a:pt x="3290" y="230"/>
                    </a:lnTo>
                    <a:lnTo>
                      <a:pt x="3297" y="224"/>
                    </a:lnTo>
                    <a:lnTo>
                      <a:pt x="3301" y="215"/>
                    </a:lnTo>
                    <a:lnTo>
                      <a:pt x="3301" y="199"/>
                    </a:lnTo>
                    <a:close/>
                    <a:moveTo>
                      <a:pt x="4077" y="186"/>
                    </a:moveTo>
                    <a:lnTo>
                      <a:pt x="4071" y="186"/>
                    </a:lnTo>
                    <a:lnTo>
                      <a:pt x="4068" y="188"/>
                    </a:lnTo>
                    <a:lnTo>
                      <a:pt x="4064" y="192"/>
                    </a:lnTo>
                    <a:lnTo>
                      <a:pt x="4062" y="195"/>
                    </a:lnTo>
                    <a:lnTo>
                      <a:pt x="4062" y="199"/>
                    </a:lnTo>
                    <a:lnTo>
                      <a:pt x="4062" y="204"/>
                    </a:lnTo>
                    <a:lnTo>
                      <a:pt x="4062" y="210"/>
                    </a:lnTo>
                    <a:lnTo>
                      <a:pt x="4055" y="210"/>
                    </a:lnTo>
                    <a:lnTo>
                      <a:pt x="4051" y="211"/>
                    </a:lnTo>
                    <a:lnTo>
                      <a:pt x="4048" y="211"/>
                    </a:lnTo>
                    <a:lnTo>
                      <a:pt x="4046" y="213"/>
                    </a:lnTo>
                    <a:lnTo>
                      <a:pt x="4046" y="217"/>
                    </a:lnTo>
                    <a:lnTo>
                      <a:pt x="4048" y="219"/>
                    </a:lnTo>
                    <a:lnTo>
                      <a:pt x="4050" y="221"/>
                    </a:lnTo>
                    <a:lnTo>
                      <a:pt x="4051" y="222"/>
                    </a:lnTo>
                    <a:lnTo>
                      <a:pt x="4055" y="222"/>
                    </a:lnTo>
                    <a:lnTo>
                      <a:pt x="4057" y="222"/>
                    </a:lnTo>
                    <a:lnTo>
                      <a:pt x="4059" y="222"/>
                    </a:lnTo>
                    <a:lnTo>
                      <a:pt x="4060" y="219"/>
                    </a:lnTo>
                    <a:lnTo>
                      <a:pt x="4062" y="215"/>
                    </a:lnTo>
                    <a:lnTo>
                      <a:pt x="4062" y="210"/>
                    </a:lnTo>
                    <a:lnTo>
                      <a:pt x="4078" y="206"/>
                    </a:lnTo>
                    <a:lnTo>
                      <a:pt x="4077" y="186"/>
                    </a:lnTo>
                    <a:close/>
                    <a:moveTo>
                      <a:pt x="4585" y="183"/>
                    </a:moveTo>
                    <a:lnTo>
                      <a:pt x="4578" y="184"/>
                    </a:lnTo>
                    <a:lnTo>
                      <a:pt x="4567" y="186"/>
                    </a:lnTo>
                    <a:lnTo>
                      <a:pt x="4558" y="186"/>
                    </a:lnTo>
                    <a:lnTo>
                      <a:pt x="4549" y="188"/>
                    </a:lnTo>
                    <a:lnTo>
                      <a:pt x="4544" y="192"/>
                    </a:lnTo>
                    <a:lnTo>
                      <a:pt x="4544" y="201"/>
                    </a:lnTo>
                    <a:lnTo>
                      <a:pt x="4558" y="210"/>
                    </a:lnTo>
                    <a:lnTo>
                      <a:pt x="4569" y="211"/>
                    </a:lnTo>
                    <a:lnTo>
                      <a:pt x="4578" y="202"/>
                    </a:lnTo>
                    <a:lnTo>
                      <a:pt x="4585" y="183"/>
                    </a:lnTo>
                    <a:close/>
                    <a:moveTo>
                      <a:pt x="3747" y="175"/>
                    </a:moveTo>
                    <a:lnTo>
                      <a:pt x="3674" y="181"/>
                    </a:lnTo>
                    <a:lnTo>
                      <a:pt x="3606" y="183"/>
                    </a:lnTo>
                    <a:lnTo>
                      <a:pt x="3541" y="184"/>
                    </a:lnTo>
                    <a:lnTo>
                      <a:pt x="3476" y="190"/>
                    </a:lnTo>
                    <a:lnTo>
                      <a:pt x="3413" y="197"/>
                    </a:lnTo>
                    <a:lnTo>
                      <a:pt x="3346" y="211"/>
                    </a:lnTo>
                    <a:lnTo>
                      <a:pt x="3397" y="213"/>
                    </a:lnTo>
                    <a:lnTo>
                      <a:pt x="3451" y="215"/>
                    </a:lnTo>
                    <a:lnTo>
                      <a:pt x="3505" y="217"/>
                    </a:lnTo>
                    <a:lnTo>
                      <a:pt x="3559" y="217"/>
                    </a:lnTo>
                    <a:lnTo>
                      <a:pt x="3611" y="213"/>
                    </a:lnTo>
                    <a:lnTo>
                      <a:pt x="3660" y="206"/>
                    </a:lnTo>
                    <a:lnTo>
                      <a:pt x="3707" y="195"/>
                    </a:lnTo>
                    <a:lnTo>
                      <a:pt x="3747" y="175"/>
                    </a:lnTo>
                    <a:close/>
                    <a:moveTo>
                      <a:pt x="3049" y="175"/>
                    </a:moveTo>
                    <a:lnTo>
                      <a:pt x="3047" y="175"/>
                    </a:lnTo>
                    <a:lnTo>
                      <a:pt x="3045" y="175"/>
                    </a:lnTo>
                    <a:lnTo>
                      <a:pt x="3043" y="179"/>
                    </a:lnTo>
                    <a:lnTo>
                      <a:pt x="3041" y="183"/>
                    </a:lnTo>
                    <a:lnTo>
                      <a:pt x="3041" y="190"/>
                    </a:lnTo>
                    <a:lnTo>
                      <a:pt x="3043" y="197"/>
                    </a:lnTo>
                    <a:lnTo>
                      <a:pt x="3034" y="199"/>
                    </a:lnTo>
                    <a:lnTo>
                      <a:pt x="3031" y="210"/>
                    </a:lnTo>
                    <a:lnTo>
                      <a:pt x="3023" y="221"/>
                    </a:lnTo>
                    <a:lnTo>
                      <a:pt x="3022" y="233"/>
                    </a:lnTo>
                    <a:lnTo>
                      <a:pt x="3036" y="240"/>
                    </a:lnTo>
                    <a:lnTo>
                      <a:pt x="3049" y="242"/>
                    </a:lnTo>
                    <a:lnTo>
                      <a:pt x="3061" y="240"/>
                    </a:lnTo>
                    <a:lnTo>
                      <a:pt x="3074" y="237"/>
                    </a:lnTo>
                    <a:lnTo>
                      <a:pt x="3088" y="235"/>
                    </a:lnTo>
                    <a:lnTo>
                      <a:pt x="3108" y="237"/>
                    </a:lnTo>
                    <a:lnTo>
                      <a:pt x="3103" y="226"/>
                    </a:lnTo>
                    <a:lnTo>
                      <a:pt x="3092" y="221"/>
                    </a:lnTo>
                    <a:lnTo>
                      <a:pt x="3081" y="219"/>
                    </a:lnTo>
                    <a:lnTo>
                      <a:pt x="3068" y="217"/>
                    </a:lnTo>
                    <a:lnTo>
                      <a:pt x="3058" y="215"/>
                    </a:lnTo>
                    <a:lnTo>
                      <a:pt x="3049" y="210"/>
                    </a:lnTo>
                    <a:lnTo>
                      <a:pt x="3043" y="197"/>
                    </a:lnTo>
                    <a:lnTo>
                      <a:pt x="3049" y="195"/>
                    </a:lnTo>
                    <a:lnTo>
                      <a:pt x="3052" y="192"/>
                    </a:lnTo>
                    <a:lnTo>
                      <a:pt x="3054" y="190"/>
                    </a:lnTo>
                    <a:lnTo>
                      <a:pt x="3056" y="186"/>
                    </a:lnTo>
                    <a:lnTo>
                      <a:pt x="3056" y="183"/>
                    </a:lnTo>
                    <a:lnTo>
                      <a:pt x="3054" y="181"/>
                    </a:lnTo>
                    <a:lnTo>
                      <a:pt x="3052" y="177"/>
                    </a:lnTo>
                    <a:lnTo>
                      <a:pt x="3050" y="175"/>
                    </a:lnTo>
                    <a:lnTo>
                      <a:pt x="3049" y="175"/>
                    </a:lnTo>
                    <a:close/>
                    <a:moveTo>
                      <a:pt x="4870" y="168"/>
                    </a:moveTo>
                    <a:lnTo>
                      <a:pt x="4859" y="172"/>
                    </a:lnTo>
                    <a:lnTo>
                      <a:pt x="4861" y="186"/>
                    </a:lnTo>
                    <a:lnTo>
                      <a:pt x="4868" y="195"/>
                    </a:lnTo>
                    <a:lnTo>
                      <a:pt x="4877" y="197"/>
                    </a:lnTo>
                    <a:lnTo>
                      <a:pt x="4886" y="195"/>
                    </a:lnTo>
                    <a:lnTo>
                      <a:pt x="4892" y="188"/>
                    </a:lnTo>
                    <a:lnTo>
                      <a:pt x="4894" y="175"/>
                    </a:lnTo>
                    <a:lnTo>
                      <a:pt x="4886" y="172"/>
                    </a:lnTo>
                    <a:lnTo>
                      <a:pt x="4879" y="170"/>
                    </a:lnTo>
                    <a:lnTo>
                      <a:pt x="4870" y="168"/>
                    </a:lnTo>
                    <a:close/>
                    <a:moveTo>
                      <a:pt x="3781" y="161"/>
                    </a:moveTo>
                    <a:lnTo>
                      <a:pt x="3770" y="163"/>
                    </a:lnTo>
                    <a:lnTo>
                      <a:pt x="3763" y="168"/>
                    </a:lnTo>
                    <a:lnTo>
                      <a:pt x="3757" y="179"/>
                    </a:lnTo>
                    <a:lnTo>
                      <a:pt x="3757" y="195"/>
                    </a:lnTo>
                    <a:lnTo>
                      <a:pt x="3770" y="192"/>
                    </a:lnTo>
                    <a:lnTo>
                      <a:pt x="3783" y="190"/>
                    </a:lnTo>
                    <a:lnTo>
                      <a:pt x="3797" y="188"/>
                    </a:lnTo>
                    <a:lnTo>
                      <a:pt x="3810" y="186"/>
                    </a:lnTo>
                    <a:lnTo>
                      <a:pt x="3819" y="181"/>
                    </a:lnTo>
                    <a:lnTo>
                      <a:pt x="3824" y="172"/>
                    </a:lnTo>
                    <a:lnTo>
                      <a:pt x="3815" y="168"/>
                    </a:lnTo>
                    <a:lnTo>
                      <a:pt x="3804" y="165"/>
                    </a:lnTo>
                    <a:lnTo>
                      <a:pt x="3792" y="163"/>
                    </a:lnTo>
                    <a:lnTo>
                      <a:pt x="3781" y="161"/>
                    </a:lnTo>
                    <a:close/>
                    <a:moveTo>
                      <a:pt x="5373" y="157"/>
                    </a:moveTo>
                    <a:lnTo>
                      <a:pt x="5361" y="161"/>
                    </a:lnTo>
                    <a:lnTo>
                      <a:pt x="5352" y="170"/>
                    </a:lnTo>
                    <a:lnTo>
                      <a:pt x="5346" y="186"/>
                    </a:lnTo>
                    <a:lnTo>
                      <a:pt x="5346" y="202"/>
                    </a:lnTo>
                    <a:lnTo>
                      <a:pt x="5361" y="197"/>
                    </a:lnTo>
                    <a:lnTo>
                      <a:pt x="5370" y="186"/>
                    </a:lnTo>
                    <a:lnTo>
                      <a:pt x="5377" y="175"/>
                    </a:lnTo>
                    <a:lnTo>
                      <a:pt x="5384" y="165"/>
                    </a:lnTo>
                    <a:lnTo>
                      <a:pt x="5373" y="157"/>
                    </a:lnTo>
                    <a:close/>
                    <a:moveTo>
                      <a:pt x="5186" y="150"/>
                    </a:moveTo>
                    <a:lnTo>
                      <a:pt x="5171" y="152"/>
                    </a:lnTo>
                    <a:lnTo>
                      <a:pt x="5157" y="154"/>
                    </a:lnTo>
                    <a:lnTo>
                      <a:pt x="5144" y="159"/>
                    </a:lnTo>
                    <a:lnTo>
                      <a:pt x="5137" y="165"/>
                    </a:lnTo>
                    <a:lnTo>
                      <a:pt x="5137" y="172"/>
                    </a:lnTo>
                    <a:lnTo>
                      <a:pt x="5144" y="179"/>
                    </a:lnTo>
                    <a:lnTo>
                      <a:pt x="5148" y="168"/>
                    </a:lnTo>
                    <a:lnTo>
                      <a:pt x="5155" y="166"/>
                    </a:lnTo>
                    <a:lnTo>
                      <a:pt x="5164" y="166"/>
                    </a:lnTo>
                    <a:lnTo>
                      <a:pt x="5173" y="168"/>
                    </a:lnTo>
                    <a:lnTo>
                      <a:pt x="5182" y="172"/>
                    </a:lnTo>
                    <a:lnTo>
                      <a:pt x="5191" y="172"/>
                    </a:lnTo>
                    <a:lnTo>
                      <a:pt x="5199" y="168"/>
                    </a:lnTo>
                    <a:lnTo>
                      <a:pt x="5202" y="157"/>
                    </a:lnTo>
                    <a:lnTo>
                      <a:pt x="5197" y="152"/>
                    </a:lnTo>
                    <a:lnTo>
                      <a:pt x="5186" y="150"/>
                    </a:lnTo>
                    <a:close/>
                    <a:moveTo>
                      <a:pt x="4026" y="143"/>
                    </a:moveTo>
                    <a:lnTo>
                      <a:pt x="3986" y="143"/>
                    </a:lnTo>
                    <a:lnTo>
                      <a:pt x="3950" y="147"/>
                    </a:lnTo>
                    <a:lnTo>
                      <a:pt x="3914" y="154"/>
                    </a:lnTo>
                    <a:lnTo>
                      <a:pt x="3876" y="165"/>
                    </a:lnTo>
                    <a:lnTo>
                      <a:pt x="3833" y="181"/>
                    </a:lnTo>
                    <a:lnTo>
                      <a:pt x="3866" y="179"/>
                    </a:lnTo>
                    <a:lnTo>
                      <a:pt x="3896" y="179"/>
                    </a:lnTo>
                    <a:lnTo>
                      <a:pt x="3929" y="179"/>
                    </a:lnTo>
                    <a:lnTo>
                      <a:pt x="3961" y="179"/>
                    </a:lnTo>
                    <a:lnTo>
                      <a:pt x="3992" y="177"/>
                    </a:lnTo>
                    <a:lnTo>
                      <a:pt x="4021" y="172"/>
                    </a:lnTo>
                    <a:lnTo>
                      <a:pt x="4048" y="163"/>
                    </a:lnTo>
                    <a:lnTo>
                      <a:pt x="4071" y="145"/>
                    </a:lnTo>
                    <a:lnTo>
                      <a:pt x="4026" y="143"/>
                    </a:lnTo>
                    <a:close/>
                    <a:moveTo>
                      <a:pt x="4152" y="130"/>
                    </a:moveTo>
                    <a:lnTo>
                      <a:pt x="4133" y="130"/>
                    </a:lnTo>
                    <a:lnTo>
                      <a:pt x="4115" y="136"/>
                    </a:lnTo>
                    <a:lnTo>
                      <a:pt x="4100" y="145"/>
                    </a:lnTo>
                    <a:lnTo>
                      <a:pt x="4091" y="163"/>
                    </a:lnTo>
                    <a:lnTo>
                      <a:pt x="4115" y="159"/>
                    </a:lnTo>
                    <a:lnTo>
                      <a:pt x="4140" y="159"/>
                    </a:lnTo>
                    <a:lnTo>
                      <a:pt x="4165" y="157"/>
                    </a:lnTo>
                    <a:lnTo>
                      <a:pt x="4188" y="156"/>
                    </a:lnTo>
                    <a:lnTo>
                      <a:pt x="4208" y="148"/>
                    </a:lnTo>
                    <a:lnTo>
                      <a:pt x="4225" y="136"/>
                    </a:lnTo>
                    <a:lnTo>
                      <a:pt x="4210" y="136"/>
                    </a:lnTo>
                    <a:lnTo>
                      <a:pt x="4190" y="134"/>
                    </a:lnTo>
                    <a:lnTo>
                      <a:pt x="4172" y="132"/>
                    </a:lnTo>
                    <a:lnTo>
                      <a:pt x="4152" y="130"/>
                    </a:lnTo>
                    <a:close/>
                    <a:moveTo>
                      <a:pt x="4975" y="128"/>
                    </a:moveTo>
                    <a:lnTo>
                      <a:pt x="4966" y="128"/>
                    </a:lnTo>
                    <a:lnTo>
                      <a:pt x="4969" y="145"/>
                    </a:lnTo>
                    <a:lnTo>
                      <a:pt x="4975" y="152"/>
                    </a:lnTo>
                    <a:lnTo>
                      <a:pt x="4982" y="154"/>
                    </a:lnTo>
                    <a:lnTo>
                      <a:pt x="4989" y="150"/>
                    </a:lnTo>
                    <a:lnTo>
                      <a:pt x="4997" y="143"/>
                    </a:lnTo>
                    <a:lnTo>
                      <a:pt x="5002" y="134"/>
                    </a:lnTo>
                    <a:lnTo>
                      <a:pt x="4991" y="134"/>
                    </a:lnTo>
                    <a:lnTo>
                      <a:pt x="4984" y="132"/>
                    </a:lnTo>
                    <a:lnTo>
                      <a:pt x="4975" y="128"/>
                    </a:lnTo>
                    <a:close/>
                    <a:moveTo>
                      <a:pt x="4309" y="119"/>
                    </a:moveTo>
                    <a:lnTo>
                      <a:pt x="4291" y="125"/>
                    </a:lnTo>
                    <a:lnTo>
                      <a:pt x="4277" y="130"/>
                    </a:lnTo>
                    <a:lnTo>
                      <a:pt x="4262" y="136"/>
                    </a:lnTo>
                    <a:lnTo>
                      <a:pt x="4250" y="139"/>
                    </a:lnTo>
                    <a:lnTo>
                      <a:pt x="4234" y="134"/>
                    </a:lnTo>
                    <a:lnTo>
                      <a:pt x="4244" y="152"/>
                    </a:lnTo>
                    <a:lnTo>
                      <a:pt x="4255" y="163"/>
                    </a:lnTo>
                    <a:lnTo>
                      <a:pt x="4264" y="168"/>
                    </a:lnTo>
                    <a:lnTo>
                      <a:pt x="4275" y="175"/>
                    </a:lnTo>
                    <a:lnTo>
                      <a:pt x="4284" y="188"/>
                    </a:lnTo>
                    <a:lnTo>
                      <a:pt x="4280" y="174"/>
                    </a:lnTo>
                    <a:lnTo>
                      <a:pt x="4280" y="165"/>
                    </a:lnTo>
                    <a:lnTo>
                      <a:pt x="4286" y="157"/>
                    </a:lnTo>
                    <a:lnTo>
                      <a:pt x="4293" y="154"/>
                    </a:lnTo>
                    <a:lnTo>
                      <a:pt x="4302" y="152"/>
                    </a:lnTo>
                    <a:lnTo>
                      <a:pt x="4313" y="150"/>
                    </a:lnTo>
                    <a:lnTo>
                      <a:pt x="4309" y="119"/>
                    </a:lnTo>
                    <a:close/>
                    <a:moveTo>
                      <a:pt x="4086" y="94"/>
                    </a:moveTo>
                    <a:lnTo>
                      <a:pt x="4080" y="94"/>
                    </a:lnTo>
                    <a:lnTo>
                      <a:pt x="4075" y="96"/>
                    </a:lnTo>
                    <a:lnTo>
                      <a:pt x="4071" y="100"/>
                    </a:lnTo>
                    <a:lnTo>
                      <a:pt x="4068" y="103"/>
                    </a:lnTo>
                    <a:lnTo>
                      <a:pt x="4068" y="109"/>
                    </a:lnTo>
                    <a:lnTo>
                      <a:pt x="4068" y="112"/>
                    </a:lnTo>
                    <a:lnTo>
                      <a:pt x="4071" y="118"/>
                    </a:lnTo>
                    <a:lnTo>
                      <a:pt x="4077" y="123"/>
                    </a:lnTo>
                    <a:lnTo>
                      <a:pt x="4077" y="118"/>
                    </a:lnTo>
                    <a:lnTo>
                      <a:pt x="4078" y="116"/>
                    </a:lnTo>
                    <a:lnTo>
                      <a:pt x="4080" y="112"/>
                    </a:lnTo>
                    <a:lnTo>
                      <a:pt x="4084" y="110"/>
                    </a:lnTo>
                    <a:lnTo>
                      <a:pt x="4087" y="109"/>
                    </a:lnTo>
                    <a:lnTo>
                      <a:pt x="4091" y="109"/>
                    </a:lnTo>
                    <a:lnTo>
                      <a:pt x="4095" y="107"/>
                    </a:lnTo>
                    <a:lnTo>
                      <a:pt x="4096" y="103"/>
                    </a:lnTo>
                    <a:lnTo>
                      <a:pt x="4098" y="101"/>
                    </a:lnTo>
                    <a:lnTo>
                      <a:pt x="4098" y="98"/>
                    </a:lnTo>
                    <a:lnTo>
                      <a:pt x="4093" y="94"/>
                    </a:lnTo>
                    <a:lnTo>
                      <a:pt x="4086" y="94"/>
                    </a:lnTo>
                    <a:close/>
                    <a:moveTo>
                      <a:pt x="5184" y="76"/>
                    </a:moveTo>
                    <a:lnTo>
                      <a:pt x="5179" y="91"/>
                    </a:lnTo>
                    <a:lnTo>
                      <a:pt x="5180" y="105"/>
                    </a:lnTo>
                    <a:lnTo>
                      <a:pt x="5188" y="118"/>
                    </a:lnTo>
                    <a:lnTo>
                      <a:pt x="5199" y="127"/>
                    </a:lnTo>
                    <a:lnTo>
                      <a:pt x="5199" y="114"/>
                    </a:lnTo>
                    <a:lnTo>
                      <a:pt x="5200" y="103"/>
                    </a:lnTo>
                    <a:lnTo>
                      <a:pt x="5200" y="92"/>
                    </a:lnTo>
                    <a:lnTo>
                      <a:pt x="5200" y="85"/>
                    </a:lnTo>
                    <a:lnTo>
                      <a:pt x="5195" y="80"/>
                    </a:lnTo>
                    <a:lnTo>
                      <a:pt x="5184" y="76"/>
                    </a:lnTo>
                    <a:close/>
                    <a:moveTo>
                      <a:pt x="4757" y="64"/>
                    </a:moveTo>
                    <a:lnTo>
                      <a:pt x="4751" y="65"/>
                    </a:lnTo>
                    <a:lnTo>
                      <a:pt x="4749" y="73"/>
                    </a:lnTo>
                    <a:lnTo>
                      <a:pt x="4749" y="78"/>
                    </a:lnTo>
                    <a:lnTo>
                      <a:pt x="4751" y="82"/>
                    </a:lnTo>
                    <a:lnTo>
                      <a:pt x="4755" y="83"/>
                    </a:lnTo>
                    <a:lnTo>
                      <a:pt x="4758" y="85"/>
                    </a:lnTo>
                    <a:lnTo>
                      <a:pt x="4762" y="85"/>
                    </a:lnTo>
                    <a:lnTo>
                      <a:pt x="4767" y="85"/>
                    </a:lnTo>
                    <a:lnTo>
                      <a:pt x="4771" y="85"/>
                    </a:lnTo>
                    <a:lnTo>
                      <a:pt x="4775" y="82"/>
                    </a:lnTo>
                    <a:lnTo>
                      <a:pt x="4776" y="80"/>
                    </a:lnTo>
                    <a:lnTo>
                      <a:pt x="4778" y="76"/>
                    </a:lnTo>
                    <a:lnTo>
                      <a:pt x="4776" y="71"/>
                    </a:lnTo>
                    <a:lnTo>
                      <a:pt x="4773" y="71"/>
                    </a:lnTo>
                    <a:lnTo>
                      <a:pt x="4769" y="69"/>
                    </a:lnTo>
                    <a:lnTo>
                      <a:pt x="4766" y="67"/>
                    </a:lnTo>
                    <a:lnTo>
                      <a:pt x="4764" y="65"/>
                    </a:lnTo>
                    <a:lnTo>
                      <a:pt x="4760" y="65"/>
                    </a:lnTo>
                    <a:lnTo>
                      <a:pt x="4757" y="64"/>
                    </a:lnTo>
                    <a:close/>
                    <a:moveTo>
                      <a:pt x="5074" y="60"/>
                    </a:moveTo>
                    <a:lnTo>
                      <a:pt x="5072" y="60"/>
                    </a:lnTo>
                    <a:lnTo>
                      <a:pt x="5072" y="62"/>
                    </a:lnTo>
                    <a:lnTo>
                      <a:pt x="5072" y="64"/>
                    </a:lnTo>
                    <a:lnTo>
                      <a:pt x="5074" y="65"/>
                    </a:lnTo>
                    <a:lnTo>
                      <a:pt x="5076" y="65"/>
                    </a:lnTo>
                    <a:lnTo>
                      <a:pt x="5078" y="65"/>
                    </a:lnTo>
                    <a:lnTo>
                      <a:pt x="5078" y="69"/>
                    </a:lnTo>
                    <a:lnTo>
                      <a:pt x="5076" y="73"/>
                    </a:lnTo>
                    <a:lnTo>
                      <a:pt x="5074" y="74"/>
                    </a:lnTo>
                    <a:lnTo>
                      <a:pt x="5070" y="76"/>
                    </a:lnTo>
                    <a:lnTo>
                      <a:pt x="5069" y="78"/>
                    </a:lnTo>
                    <a:lnTo>
                      <a:pt x="5065" y="82"/>
                    </a:lnTo>
                    <a:lnTo>
                      <a:pt x="5065" y="85"/>
                    </a:lnTo>
                    <a:lnTo>
                      <a:pt x="5065" y="89"/>
                    </a:lnTo>
                    <a:lnTo>
                      <a:pt x="5069" y="91"/>
                    </a:lnTo>
                    <a:lnTo>
                      <a:pt x="5074" y="94"/>
                    </a:lnTo>
                    <a:lnTo>
                      <a:pt x="5079" y="94"/>
                    </a:lnTo>
                    <a:lnTo>
                      <a:pt x="5085" y="96"/>
                    </a:lnTo>
                    <a:lnTo>
                      <a:pt x="5090" y="94"/>
                    </a:lnTo>
                    <a:lnTo>
                      <a:pt x="5092" y="105"/>
                    </a:lnTo>
                    <a:lnTo>
                      <a:pt x="5107" y="100"/>
                    </a:lnTo>
                    <a:lnTo>
                      <a:pt x="5119" y="100"/>
                    </a:lnTo>
                    <a:lnTo>
                      <a:pt x="5130" y="101"/>
                    </a:lnTo>
                    <a:lnTo>
                      <a:pt x="5141" y="103"/>
                    </a:lnTo>
                    <a:lnTo>
                      <a:pt x="5150" y="101"/>
                    </a:lnTo>
                    <a:lnTo>
                      <a:pt x="5155" y="96"/>
                    </a:lnTo>
                    <a:lnTo>
                      <a:pt x="5159" y="82"/>
                    </a:lnTo>
                    <a:lnTo>
                      <a:pt x="5090" y="94"/>
                    </a:lnTo>
                    <a:lnTo>
                      <a:pt x="5090" y="83"/>
                    </a:lnTo>
                    <a:lnTo>
                      <a:pt x="5088" y="74"/>
                    </a:lnTo>
                    <a:lnTo>
                      <a:pt x="5085" y="67"/>
                    </a:lnTo>
                    <a:lnTo>
                      <a:pt x="5078" y="65"/>
                    </a:lnTo>
                    <a:lnTo>
                      <a:pt x="5076" y="62"/>
                    </a:lnTo>
                    <a:lnTo>
                      <a:pt x="5074" y="60"/>
                    </a:lnTo>
                    <a:close/>
                    <a:moveTo>
                      <a:pt x="4589" y="58"/>
                    </a:moveTo>
                    <a:lnTo>
                      <a:pt x="4573" y="62"/>
                    </a:lnTo>
                    <a:lnTo>
                      <a:pt x="4553" y="65"/>
                    </a:lnTo>
                    <a:lnTo>
                      <a:pt x="4526" y="67"/>
                    </a:lnTo>
                    <a:lnTo>
                      <a:pt x="4529" y="85"/>
                    </a:lnTo>
                    <a:lnTo>
                      <a:pt x="4533" y="96"/>
                    </a:lnTo>
                    <a:lnTo>
                      <a:pt x="4542" y="100"/>
                    </a:lnTo>
                    <a:lnTo>
                      <a:pt x="4549" y="100"/>
                    </a:lnTo>
                    <a:lnTo>
                      <a:pt x="4560" y="98"/>
                    </a:lnTo>
                    <a:lnTo>
                      <a:pt x="4569" y="94"/>
                    </a:lnTo>
                    <a:lnTo>
                      <a:pt x="4576" y="94"/>
                    </a:lnTo>
                    <a:lnTo>
                      <a:pt x="4582" y="98"/>
                    </a:lnTo>
                    <a:lnTo>
                      <a:pt x="4580" y="107"/>
                    </a:lnTo>
                    <a:lnTo>
                      <a:pt x="4573" y="110"/>
                    </a:lnTo>
                    <a:lnTo>
                      <a:pt x="4564" y="114"/>
                    </a:lnTo>
                    <a:lnTo>
                      <a:pt x="4555" y="116"/>
                    </a:lnTo>
                    <a:lnTo>
                      <a:pt x="4547" y="119"/>
                    </a:lnTo>
                    <a:lnTo>
                      <a:pt x="4544" y="127"/>
                    </a:lnTo>
                    <a:lnTo>
                      <a:pt x="4542" y="118"/>
                    </a:lnTo>
                    <a:lnTo>
                      <a:pt x="4517" y="119"/>
                    </a:lnTo>
                    <a:lnTo>
                      <a:pt x="4499" y="119"/>
                    </a:lnTo>
                    <a:lnTo>
                      <a:pt x="4484" y="116"/>
                    </a:lnTo>
                    <a:lnTo>
                      <a:pt x="4473" y="110"/>
                    </a:lnTo>
                    <a:lnTo>
                      <a:pt x="4463" y="101"/>
                    </a:lnTo>
                    <a:lnTo>
                      <a:pt x="4468" y="100"/>
                    </a:lnTo>
                    <a:lnTo>
                      <a:pt x="4475" y="100"/>
                    </a:lnTo>
                    <a:lnTo>
                      <a:pt x="4479" y="96"/>
                    </a:lnTo>
                    <a:lnTo>
                      <a:pt x="4482" y="92"/>
                    </a:lnTo>
                    <a:lnTo>
                      <a:pt x="4484" y="89"/>
                    </a:lnTo>
                    <a:lnTo>
                      <a:pt x="4486" y="82"/>
                    </a:lnTo>
                    <a:lnTo>
                      <a:pt x="4484" y="74"/>
                    </a:lnTo>
                    <a:lnTo>
                      <a:pt x="4477" y="80"/>
                    </a:lnTo>
                    <a:lnTo>
                      <a:pt x="4468" y="80"/>
                    </a:lnTo>
                    <a:lnTo>
                      <a:pt x="4461" y="76"/>
                    </a:lnTo>
                    <a:lnTo>
                      <a:pt x="4454" y="73"/>
                    </a:lnTo>
                    <a:lnTo>
                      <a:pt x="4448" y="71"/>
                    </a:lnTo>
                    <a:lnTo>
                      <a:pt x="4445" y="74"/>
                    </a:lnTo>
                    <a:lnTo>
                      <a:pt x="4443" y="83"/>
                    </a:lnTo>
                    <a:lnTo>
                      <a:pt x="4448" y="87"/>
                    </a:lnTo>
                    <a:lnTo>
                      <a:pt x="4452" y="94"/>
                    </a:lnTo>
                    <a:lnTo>
                      <a:pt x="4454" y="103"/>
                    </a:lnTo>
                    <a:lnTo>
                      <a:pt x="4455" y="112"/>
                    </a:lnTo>
                    <a:lnTo>
                      <a:pt x="4430" y="119"/>
                    </a:lnTo>
                    <a:lnTo>
                      <a:pt x="4414" y="123"/>
                    </a:lnTo>
                    <a:lnTo>
                      <a:pt x="4399" y="123"/>
                    </a:lnTo>
                    <a:lnTo>
                      <a:pt x="4385" y="119"/>
                    </a:lnTo>
                    <a:lnTo>
                      <a:pt x="4369" y="109"/>
                    </a:lnTo>
                    <a:lnTo>
                      <a:pt x="4376" y="100"/>
                    </a:lnTo>
                    <a:lnTo>
                      <a:pt x="4381" y="89"/>
                    </a:lnTo>
                    <a:lnTo>
                      <a:pt x="4381" y="74"/>
                    </a:lnTo>
                    <a:lnTo>
                      <a:pt x="4369" y="74"/>
                    </a:lnTo>
                    <a:lnTo>
                      <a:pt x="4362" y="73"/>
                    </a:lnTo>
                    <a:lnTo>
                      <a:pt x="4353" y="71"/>
                    </a:lnTo>
                    <a:lnTo>
                      <a:pt x="4347" y="73"/>
                    </a:lnTo>
                    <a:lnTo>
                      <a:pt x="4338" y="82"/>
                    </a:lnTo>
                    <a:lnTo>
                      <a:pt x="4338" y="94"/>
                    </a:lnTo>
                    <a:lnTo>
                      <a:pt x="4342" y="100"/>
                    </a:lnTo>
                    <a:lnTo>
                      <a:pt x="4347" y="101"/>
                    </a:lnTo>
                    <a:lnTo>
                      <a:pt x="4353" y="101"/>
                    </a:lnTo>
                    <a:lnTo>
                      <a:pt x="4358" y="103"/>
                    </a:lnTo>
                    <a:lnTo>
                      <a:pt x="4362" y="109"/>
                    </a:lnTo>
                    <a:lnTo>
                      <a:pt x="4362" y="119"/>
                    </a:lnTo>
                    <a:lnTo>
                      <a:pt x="4349" y="121"/>
                    </a:lnTo>
                    <a:lnTo>
                      <a:pt x="4338" y="125"/>
                    </a:lnTo>
                    <a:lnTo>
                      <a:pt x="4329" y="130"/>
                    </a:lnTo>
                    <a:lnTo>
                      <a:pt x="4324" y="138"/>
                    </a:lnTo>
                    <a:lnTo>
                      <a:pt x="4322" y="148"/>
                    </a:lnTo>
                    <a:lnTo>
                      <a:pt x="4333" y="154"/>
                    </a:lnTo>
                    <a:lnTo>
                      <a:pt x="4342" y="165"/>
                    </a:lnTo>
                    <a:lnTo>
                      <a:pt x="4349" y="179"/>
                    </a:lnTo>
                    <a:lnTo>
                      <a:pt x="4353" y="195"/>
                    </a:lnTo>
                    <a:lnTo>
                      <a:pt x="4363" y="188"/>
                    </a:lnTo>
                    <a:lnTo>
                      <a:pt x="4376" y="183"/>
                    </a:lnTo>
                    <a:lnTo>
                      <a:pt x="4390" y="179"/>
                    </a:lnTo>
                    <a:lnTo>
                      <a:pt x="4403" y="175"/>
                    </a:lnTo>
                    <a:lnTo>
                      <a:pt x="4410" y="170"/>
                    </a:lnTo>
                    <a:lnTo>
                      <a:pt x="4414" y="166"/>
                    </a:lnTo>
                    <a:lnTo>
                      <a:pt x="4407" y="163"/>
                    </a:lnTo>
                    <a:lnTo>
                      <a:pt x="4392" y="157"/>
                    </a:lnTo>
                    <a:lnTo>
                      <a:pt x="4425" y="148"/>
                    </a:lnTo>
                    <a:lnTo>
                      <a:pt x="4454" y="145"/>
                    </a:lnTo>
                    <a:lnTo>
                      <a:pt x="4477" y="145"/>
                    </a:lnTo>
                    <a:lnTo>
                      <a:pt x="4501" y="143"/>
                    </a:lnTo>
                    <a:lnTo>
                      <a:pt x="4522" y="139"/>
                    </a:lnTo>
                    <a:lnTo>
                      <a:pt x="4544" y="127"/>
                    </a:lnTo>
                    <a:lnTo>
                      <a:pt x="4558" y="139"/>
                    </a:lnTo>
                    <a:lnTo>
                      <a:pt x="4576" y="147"/>
                    </a:lnTo>
                    <a:lnTo>
                      <a:pt x="4598" y="148"/>
                    </a:lnTo>
                    <a:lnTo>
                      <a:pt x="4620" y="147"/>
                    </a:lnTo>
                    <a:lnTo>
                      <a:pt x="4645" y="145"/>
                    </a:lnTo>
                    <a:lnTo>
                      <a:pt x="4668" y="143"/>
                    </a:lnTo>
                    <a:lnTo>
                      <a:pt x="4690" y="143"/>
                    </a:lnTo>
                    <a:lnTo>
                      <a:pt x="4710" y="147"/>
                    </a:lnTo>
                    <a:lnTo>
                      <a:pt x="4699" y="150"/>
                    </a:lnTo>
                    <a:lnTo>
                      <a:pt x="4688" y="152"/>
                    </a:lnTo>
                    <a:lnTo>
                      <a:pt x="4675" y="154"/>
                    </a:lnTo>
                    <a:lnTo>
                      <a:pt x="4663" y="156"/>
                    </a:lnTo>
                    <a:lnTo>
                      <a:pt x="4656" y="159"/>
                    </a:lnTo>
                    <a:lnTo>
                      <a:pt x="4652" y="170"/>
                    </a:lnTo>
                    <a:lnTo>
                      <a:pt x="4663" y="170"/>
                    </a:lnTo>
                    <a:lnTo>
                      <a:pt x="4677" y="170"/>
                    </a:lnTo>
                    <a:lnTo>
                      <a:pt x="4693" y="172"/>
                    </a:lnTo>
                    <a:lnTo>
                      <a:pt x="4710" y="170"/>
                    </a:lnTo>
                    <a:lnTo>
                      <a:pt x="4726" y="170"/>
                    </a:lnTo>
                    <a:lnTo>
                      <a:pt x="4739" y="166"/>
                    </a:lnTo>
                    <a:lnTo>
                      <a:pt x="4746" y="163"/>
                    </a:lnTo>
                    <a:lnTo>
                      <a:pt x="4749" y="159"/>
                    </a:lnTo>
                    <a:lnTo>
                      <a:pt x="4746" y="152"/>
                    </a:lnTo>
                    <a:lnTo>
                      <a:pt x="4735" y="143"/>
                    </a:lnTo>
                    <a:lnTo>
                      <a:pt x="4749" y="139"/>
                    </a:lnTo>
                    <a:lnTo>
                      <a:pt x="4766" y="138"/>
                    </a:lnTo>
                    <a:lnTo>
                      <a:pt x="4780" y="134"/>
                    </a:lnTo>
                    <a:lnTo>
                      <a:pt x="4793" y="128"/>
                    </a:lnTo>
                    <a:lnTo>
                      <a:pt x="4802" y="119"/>
                    </a:lnTo>
                    <a:lnTo>
                      <a:pt x="4807" y="139"/>
                    </a:lnTo>
                    <a:lnTo>
                      <a:pt x="4814" y="148"/>
                    </a:lnTo>
                    <a:lnTo>
                      <a:pt x="4823" y="150"/>
                    </a:lnTo>
                    <a:lnTo>
                      <a:pt x="4832" y="145"/>
                    </a:lnTo>
                    <a:lnTo>
                      <a:pt x="4841" y="139"/>
                    </a:lnTo>
                    <a:lnTo>
                      <a:pt x="4852" y="132"/>
                    </a:lnTo>
                    <a:lnTo>
                      <a:pt x="4867" y="130"/>
                    </a:lnTo>
                    <a:lnTo>
                      <a:pt x="4881" y="136"/>
                    </a:lnTo>
                    <a:lnTo>
                      <a:pt x="4881" y="123"/>
                    </a:lnTo>
                    <a:lnTo>
                      <a:pt x="4883" y="114"/>
                    </a:lnTo>
                    <a:lnTo>
                      <a:pt x="4885" y="105"/>
                    </a:lnTo>
                    <a:lnTo>
                      <a:pt x="4883" y="92"/>
                    </a:lnTo>
                    <a:lnTo>
                      <a:pt x="4850" y="96"/>
                    </a:lnTo>
                    <a:lnTo>
                      <a:pt x="4816" y="101"/>
                    </a:lnTo>
                    <a:lnTo>
                      <a:pt x="4778" y="107"/>
                    </a:lnTo>
                    <a:lnTo>
                      <a:pt x="4740" y="112"/>
                    </a:lnTo>
                    <a:lnTo>
                      <a:pt x="4703" y="116"/>
                    </a:lnTo>
                    <a:lnTo>
                      <a:pt x="4663" y="116"/>
                    </a:lnTo>
                    <a:lnTo>
                      <a:pt x="4627" y="110"/>
                    </a:lnTo>
                    <a:lnTo>
                      <a:pt x="4591" y="96"/>
                    </a:lnTo>
                    <a:lnTo>
                      <a:pt x="4603" y="94"/>
                    </a:lnTo>
                    <a:lnTo>
                      <a:pt x="4614" y="91"/>
                    </a:lnTo>
                    <a:lnTo>
                      <a:pt x="4620" y="82"/>
                    </a:lnTo>
                    <a:lnTo>
                      <a:pt x="4621" y="69"/>
                    </a:lnTo>
                    <a:lnTo>
                      <a:pt x="4605" y="60"/>
                    </a:lnTo>
                    <a:lnTo>
                      <a:pt x="4589" y="58"/>
                    </a:lnTo>
                    <a:close/>
                    <a:moveTo>
                      <a:pt x="4697" y="55"/>
                    </a:moveTo>
                    <a:lnTo>
                      <a:pt x="4681" y="56"/>
                    </a:lnTo>
                    <a:lnTo>
                      <a:pt x="4663" y="60"/>
                    </a:lnTo>
                    <a:lnTo>
                      <a:pt x="4648" y="67"/>
                    </a:lnTo>
                    <a:lnTo>
                      <a:pt x="4639" y="76"/>
                    </a:lnTo>
                    <a:lnTo>
                      <a:pt x="4650" y="76"/>
                    </a:lnTo>
                    <a:lnTo>
                      <a:pt x="4663" y="78"/>
                    </a:lnTo>
                    <a:lnTo>
                      <a:pt x="4675" y="83"/>
                    </a:lnTo>
                    <a:lnTo>
                      <a:pt x="4690" y="85"/>
                    </a:lnTo>
                    <a:lnTo>
                      <a:pt x="4703" y="87"/>
                    </a:lnTo>
                    <a:lnTo>
                      <a:pt x="4713" y="83"/>
                    </a:lnTo>
                    <a:lnTo>
                      <a:pt x="4721" y="76"/>
                    </a:lnTo>
                    <a:lnTo>
                      <a:pt x="4724" y="60"/>
                    </a:lnTo>
                    <a:lnTo>
                      <a:pt x="4713" y="56"/>
                    </a:lnTo>
                    <a:lnTo>
                      <a:pt x="4697" y="55"/>
                    </a:lnTo>
                    <a:close/>
                    <a:moveTo>
                      <a:pt x="5011" y="42"/>
                    </a:moveTo>
                    <a:lnTo>
                      <a:pt x="4989" y="42"/>
                    </a:lnTo>
                    <a:lnTo>
                      <a:pt x="4969" y="47"/>
                    </a:lnTo>
                    <a:lnTo>
                      <a:pt x="4953" y="56"/>
                    </a:lnTo>
                    <a:lnTo>
                      <a:pt x="4941" y="71"/>
                    </a:lnTo>
                    <a:lnTo>
                      <a:pt x="4964" y="69"/>
                    </a:lnTo>
                    <a:lnTo>
                      <a:pt x="4987" y="69"/>
                    </a:lnTo>
                    <a:lnTo>
                      <a:pt x="5007" y="69"/>
                    </a:lnTo>
                    <a:lnTo>
                      <a:pt x="5027" y="65"/>
                    </a:lnTo>
                    <a:lnTo>
                      <a:pt x="5045" y="60"/>
                    </a:lnTo>
                    <a:lnTo>
                      <a:pt x="5060" y="47"/>
                    </a:lnTo>
                    <a:lnTo>
                      <a:pt x="5034" y="44"/>
                    </a:lnTo>
                    <a:lnTo>
                      <a:pt x="5011" y="42"/>
                    </a:lnTo>
                    <a:close/>
                    <a:moveTo>
                      <a:pt x="4897" y="0"/>
                    </a:moveTo>
                    <a:lnTo>
                      <a:pt x="5069" y="17"/>
                    </a:lnTo>
                    <a:lnTo>
                      <a:pt x="5240" y="40"/>
                    </a:lnTo>
                    <a:lnTo>
                      <a:pt x="5240" y="44"/>
                    </a:lnTo>
                    <a:lnTo>
                      <a:pt x="5236" y="47"/>
                    </a:lnTo>
                    <a:lnTo>
                      <a:pt x="5235" y="49"/>
                    </a:lnTo>
                    <a:lnTo>
                      <a:pt x="5235" y="51"/>
                    </a:lnTo>
                    <a:lnTo>
                      <a:pt x="5236" y="53"/>
                    </a:lnTo>
                    <a:lnTo>
                      <a:pt x="5238" y="53"/>
                    </a:lnTo>
                    <a:lnTo>
                      <a:pt x="5240" y="51"/>
                    </a:lnTo>
                    <a:lnTo>
                      <a:pt x="5240" y="49"/>
                    </a:lnTo>
                    <a:lnTo>
                      <a:pt x="5240" y="44"/>
                    </a:lnTo>
                    <a:lnTo>
                      <a:pt x="5247" y="53"/>
                    </a:lnTo>
                    <a:lnTo>
                      <a:pt x="5253" y="56"/>
                    </a:lnTo>
                    <a:lnTo>
                      <a:pt x="5256" y="56"/>
                    </a:lnTo>
                    <a:lnTo>
                      <a:pt x="5262" y="56"/>
                    </a:lnTo>
                    <a:lnTo>
                      <a:pt x="5267" y="56"/>
                    </a:lnTo>
                    <a:lnTo>
                      <a:pt x="5276" y="58"/>
                    </a:lnTo>
                    <a:lnTo>
                      <a:pt x="5269" y="67"/>
                    </a:lnTo>
                    <a:lnTo>
                      <a:pt x="5262" y="74"/>
                    </a:lnTo>
                    <a:lnTo>
                      <a:pt x="5254" y="82"/>
                    </a:lnTo>
                    <a:lnTo>
                      <a:pt x="5249" y="92"/>
                    </a:lnTo>
                    <a:lnTo>
                      <a:pt x="5247" y="107"/>
                    </a:lnTo>
                    <a:lnTo>
                      <a:pt x="5256" y="114"/>
                    </a:lnTo>
                    <a:lnTo>
                      <a:pt x="5269" y="114"/>
                    </a:lnTo>
                    <a:lnTo>
                      <a:pt x="5281" y="110"/>
                    </a:lnTo>
                    <a:lnTo>
                      <a:pt x="5294" y="105"/>
                    </a:lnTo>
                    <a:lnTo>
                      <a:pt x="5305" y="98"/>
                    </a:lnTo>
                    <a:lnTo>
                      <a:pt x="5316" y="92"/>
                    </a:lnTo>
                    <a:lnTo>
                      <a:pt x="5321" y="112"/>
                    </a:lnTo>
                    <a:lnTo>
                      <a:pt x="5330" y="123"/>
                    </a:lnTo>
                    <a:lnTo>
                      <a:pt x="5345" y="128"/>
                    </a:lnTo>
                    <a:lnTo>
                      <a:pt x="5363" y="127"/>
                    </a:lnTo>
                    <a:lnTo>
                      <a:pt x="5364" y="134"/>
                    </a:lnTo>
                    <a:lnTo>
                      <a:pt x="5366" y="138"/>
                    </a:lnTo>
                    <a:lnTo>
                      <a:pt x="5368" y="141"/>
                    </a:lnTo>
                    <a:lnTo>
                      <a:pt x="5370" y="143"/>
                    </a:lnTo>
                    <a:lnTo>
                      <a:pt x="5373" y="141"/>
                    </a:lnTo>
                    <a:lnTo>
                      <a:pt x="5377" y="138"/>
                    </a:lnTo>
                    <a:lnTo>
                      <a:pt x="5381" y="134"/>
                    </a:lnTo>
                    <a:lnTo>
                      <a:pt x="5384" y="141"/>
                    </a:lnTo>
                    <a:lnTo>
                      <a:pt x="5388" y="145"/>
                    </a:lnTo>
                    <a:lnTo>
                      <a:pt x="5390" y="148"/>
                    </a:lnTo>
                    <a:lnTo>
                      <a:pt x="5393" y="148"/>
                    </a:lnTo>
                    <a:lnTo>
                      <a:pt x="5395" y="147"/>
                    </a:lnTo>
                    <a:lnTo>
                      <a:pt x="5397" y="145"/>
                    </a:lnTo>
                    <a:lnTo>
                      <a:pt x="5399" y="141"/>
                    </a:lnTo>
                    <a:lnTo>
                      <a:pt x="5401" y="136"/>
                    </a:lnTo>
                    <a:lnTo>
                      <a:pt x="5402" y="130"/>
                    </a:lnTo>
                    <a:lnTo>
                      <a:pt x="5404" y="123"/>
                    </a:lnTo>
                    <a:lnTo>
                      <a:pt x="5404" y="118"/>
                    </a:lnTo>
                    <a:lnTo>
                      <a:pt x="5422" y="114"/>
                    </a:lnTo>
                    <a:lnTo>
                      <a:pt x="5435" y="116"/>
                    </a:lnTo>
                    <a:lnTo>
                      <a:pt x="5444" y="118"/>
                    </a:lnTo>
                    <a:lnTo>
                      <a:pt x="5451" y="123"/>
                    </a:lnTo>
                    <a:lnTo>
                      <a:pt x="5462" y="128"/>
                    </a:lnTo>
                    <a:lnTo>
                      <a:pt x="5476" y="136"/>
                    </a:lnTo>
                    <a:lnTo>
                      <a:pt x="5478" y="147"/>
                    </a:lnTo>
                    <a:lnTo>
                      <a:pt x="5480" y="143"/>
                    </a:lnTo>
                    <a:lnTo>
                      <a:pt x="5482" y="141"/>
                    </a:lnTo>
                    <a:lnTo>
                      <a:pt x="5482" y="139"/>
                    </a:lnTo>
                    <a:lnTo>
                      <a:pt x="5480" y="138"/>
                    </a:lnTo>
                    <a:lnTo>
                      <a:pt x="5478" y="136"/>
                    </a:lnTo>
                    <a:lnTo>
                      <a:pt x="5476" y="136"/>
                    </a:lnTo>
                    <a:lnTo>
                      <a:pt x="5494" y="127"/>
                    </a:lnTo>
                    <a:lnTo>
                      <a:pt x="5509" y="123"/>
                    </a:lnTo>
                    <a:lnTo>
                      <a:pt x="5520" y="121"/>
                    </a:lnTo>
                    <a:lnTo>
                      <a:pt x="5530" y="123"/>
                    </a:lnTo>
                    <a:lnTo>
                      <a:pt x="5541" y="127"/>
                    </a:lnTo>
                    <a:lnTo>
                      <a:pt x="5554" y="128"/>
                    </a:lnTo>
                    <a:lnTo>
                      <a:pt x="5570" y="128"/>
                    </a:lnTo>
                    <a:lnTo>
                      <a:pt x="5572" y="132"/>
                    </a:lnTo>
                    <a:lnTo>
                      <a:pt x="5574" y="134"/>
                    </a:lnTo>
                    <a:lnTo>
                      <a:pt x="5577" y="136"/>
                    </a:lnTo>
                    <a:lnTo>
                      <a:pt x="5583" y="136"/>
                    </a:lnTo>
                    <a:lnTo>
                      <a:pt x="5586" y="136"/>
                    </a:lnTo>
                    <a:lnTo>
                      <a:pt x="5592" y="134"/>
                    </a:lnTo>
                    <a:lnTo>
                      <a:pt x="5597" y="134"/>
                    </a:lnTo>
                    <a:lnTo>
                      <a:pt x="5592" y="143"/>
                    </a:lnTo>
                    <a:lnTo>
                      <a:pt x="5584" y="150"/>
                    </a:lnTo>
                    <a:lnTo>
                      <a:pt x="5579" y="152"/>
                    </a:lnTo>
                    <a:lnTo>
                      <a:pt x="5572" y="154"/>
                    </a:lnTo>
                    <a:lnTo>
                      <a:pt x="5566" y="156"/>
                    </a:lnTo>
                    <a:lnTo>
                      <a:pt x="5563" y="157"/>
                    </a:lnTo>
                    <a:lnTo>
                      <a:pt x="5563" y="165"/>
                    </a:lnTo>
                    <a:lnTo>
                      <a:pt x="5568" y="174"/>
                    </a:lnTo>
                    <a:lnTo>
                      <a:pt x="5577" y="190"/>
                    </a:lnTo>
                    <a:lnTo>
                      <a:pt x="5557" y="184"/>
                    </a:lnTo>
                    <a:lnTo>
                      <a:pt x="5543" y="174"/>
                    </a:lnTo>
                    <a:lnTo>
                      <a:pt x="5530" y="157"/>
                    </a:lnTo>
                    <a:lnTo>
                      <a:pt x="5521" y="150"/>
                    </a:lnTo>
                    <a:lnTo>
                      <a:pt x="5511" y="147"/>
                    </a:lnTo>
                    <a:lnTo>
                      <a:pt x="5500" y="147"/>
                    </a:lnTo>
                    <a:lnTo>
                      <a:pt x="5491" y="150"/>
                    </a:lnTo>
                    <a:lnTo>
                      <a:pt x="5483" y="156"/>
                    </a:lnTo>
                    <a:lnTo>
                      <a:pt x="5483" y="165"/>
                    </a:lnTo>
                    <a:lnTo>
                      <a:pt x="5489" y="175"/>
                    </a:lnTo>
                    <a:lnTo>
                      <a:pt x="5487" y="175"/>
                    </a:lnTo>
                    <a:lnTo>
                      <a:pt x="5483" y="177"/>
                    </a:lnTo>
                    <a:lnTo>
                      <a:pt x="5482" y="179"/>
                    </a:lnTo>
                    <a:lnTo>
                      <a:pt x="5482" y="183"/>
                    </a:lnTo>
                    <a:lnTo>
                      <a:pt x="5483" y="186"/>
                    </a:lnTo>
                    <a:lnTo>
                      <a:pt x="5471" y="183"/>
                    </a:lnTo>
                    <a:lnTo>
                      <a:pt x="5462" y="179"/>
                    </a:lnTo>
                    <a:lnTo>
                      <a:pt x="5449" y="175"/>
                    </a:lnTo>
                    <a:lnTo>
                      <a:pt x="5437" y="174"/>
                    </a:lnTo>
                    <a:lnTo>
                      <a:pt x="5420" y="177"/>
                    </a:lnTo>
                    <a:lnTo>
                      <a:pt x="5426" y="201"/>
                    </a:lnTo>
                    <a:lnTo>
                      <a:pt x="5435" y="217"/>
                    </a:lnTo>
                    <a:lnTo>
                      <a:pt x="5458" y="208"/>
                    </a:lnTo>
                    <a:lnTo>
                      <a:pt x="5480" y="206"/>
                    </a:lnTo>
                    <a:lnTo>
                      <a:pt x="5500" y="206"/>
                    </a:lnTo>
                    <a:lnTo>
                      <a:pt x="5520" y="208"/>
                    </a:lnTo>
                    <a:lnTo>
                      <a:pt x="5538" y="208"/>
                    </a:lnTo>
                    <a:lnTo>
                      <a:pt x="5539" y="226"/>
                    </a:lnTo>
                    <a:lnTo>
                      <a:pt x="5539" y="239"/>
                    </a:lnTo>
                    <a:lnTo>
                      <a:pt x="5536" y="248"/>
                    </a:lnTo>
                    <a:lnTo>
                      <a:pt x="5530" y="255"/>
                    </a:lnTo>
                    <a:lnTo>
                      <a:pt x="5525" y="258"/>
                    </a:lnTo>
                    <a:lnTo>
                      <a:pt x="5521" y="266"/>
                    </a:lnTo>
                    <a:lnTo>
                      <a:pt x="5520" y="273"/>
                    </a:lnTo>
                    <a:lnTo>
                      <a:pt x="5521" y="285"/>
                    </a:lnTo>
                    <a:lnTo>
                      <a:pt x="5511" y="289"/>
                    </a:lnTo>
                    <a:lnTo>
                      <a:pt x="5502" y="287"/>
                    </a:lnTo>
                    <a:lnTo>
                      <a:pt x="5494" y="284"/>
                    </a:lnTo>
                    <a:lnTo>
                      <a:pt x="5487" y="282"/>
                    </a:lnTo>
                    <a:lnTo>
                      <a:pt x="5478" y="284"/>
                    </a:lnTo>
                    <a:lnTo>
                      <a:pt x="5476" y="271"/>
                    </a:lnTo>
                    <a:lnTo>
                      <a:pt x="5480" y="262"/>
                    </a:lnTo>
                    <a:lnTo>
                      <a:pt x="5482" y="251"/>
                    </a:lnTo>
                    <a:lnTo>
                      <a:pt x="5482" y="240"/>
                    </a:lnTo>
                    <a:lnTo>
                      <a:pt x="5476" y="242"/>
                    </a:lnTo>
                    <a:lnTo>
                      <a:pt x="5474" y="244"/>
                    </a:lnTo>
                    <a:lnTo>
                      <a:pt x="5471" y="248"/>
                    </a:lnTo>
                    <a:lnTo>
                      <a:pt x="5469" y="251"/>
                    </a:lnTo>
                    <a:lnTo>
                      <a:pt x="5465" y="253"/>
                    </a:lnTo>
                    <a:lnTo>
                      <a:pt x="5464" y="244"/>
                    </a:lnTo>
                    <a:lnTo>
                      <a:pt x="5460" y="246"/>
                    </a:lnTo>
                    <a:lnTo>
                      <a:pt x="5460" y="248"/>
                    </a:lnTo>
                    <a:lnTo>
                      <a:pt x="5460" y="251"/>
                    </a:lnTo>
                    <a:lnTo>
                      <a:pt x="5460" y="253"/>
                    </a:lnTo>
                    <a:lnTo>
                      <a:pt x="5464" y="253"/>
                    </a:lnTo>
                    <a:lnTo>
                      <a:pt x="5465" y="253"/>
                    </a:lnTo>
                    <a:lnTo>
                      <a:pt x="5464" y="267"/>
                    </a:lnTo>
                    <a:lnTo>
                      <a:pt x="5458" y="273"/>
                    </a:lnTo>
                    <a:lnTo>
                      <a:pt x="5453" y="275"/>
                    </a:lnTo>
                    <a:lnTo>
                      <a:pt x="5446" y="275"/>
                    </a:lnTo>
                    <a:lnTo>
                      <a:pt x="5438" y="275"/>
                    </a:lnTo>
                    <a:lnTo>
                      <a:pt x="5431" y="276"/>
                    </a:lnTo>
                    <a:lnTo>
                      <a:pt x="5426" y="282"/>
                    </a:lnTo>
                    <a:lnTo>
                      <a:pt x="5428" y="294"/>
                    </a:lnTo>
                    <a:lnTo>
                      <a:pt x="5431" y="302"/>
                    </a:lnTo>
                    <a:lnTo>
                      <a:pt x="5438" y="307"/>
                    </a:lnTo>
                    <a:lnTo>
                      <a:pt x="5444" y="311"/>
                    </a:lnTo>
                    <a:lnTo>
                      <a:pt x="5449" y="318"/>
                    </a:lnTo>
                    <a:lnTo>
                      <a:pt x="5449" y="331"/>
                    </a:lnTo>
                    <a:lnTo>
                      <a:pt x="5417" y="338"/>
                    </a:lnTo>
                    <a:lnTo>
                      <a:pt x="5415" y="309"/>
                    </a:lnTo>
                    <a:lnTo>
                      <a:pt x="5411" y="289"/>
                    </a:lnTo>
                    <a:lnTo>
                      <a:pt x="5404" y="276"/>
                    </a:lnTo>
                    <a:lnTo>
                      <a:pt x="5391" y="269"/>
                    </a:lnTo>
                    <a:lnTo>
                      <a:pt x="5372" y="262"/>
                    </a:lnTo>
                    <a:lnTo>
                      <a:pt x="5375" y="258"/>
                    </a:lnTo>
                    <a:lnTo>
                      <a:pt x="5375" y="257"/>
                    </a:lnTo>
                    <a:lnTo>
                      <a:pt x="5375" y="255"/>
                    </a:lnTo>
                    <a:lnTo>
                      <a:pt x="5375" y="253"/>
                    </a:lnTo>
                    <a:lnTo>
                      <a:pt x="5373" y="253"/>
                    </a:lnTo>
                    <a:lnTo>
                      <a:pt x="5372" y="255"/>
                    </a:lnTo>
                    <a:lnTo>
                      <a:pt x="5372" y="257"/>
                    </a:lnTo>
                    <a:lnTo>
                      <a:pt x="5372" y="262"/>
                    </a:lnTo>
                    <a:lnTo>
                      <a:pt x="5363" y="264"/>
                    </a:lnTo>
                    <a:lnTo>
                      <a:pt x="5361" y="258"/>
                    </a:lnTo>
                    <a:lnTo>
                      <a:pt x="5359" y="258"/>
                    </a:lnTo>
                    <a:lnTo>
                      <a:pt x="5357" y="258"/>
                    </a:lnTo>
                    <a:lnTo>
                      <a:pt x="5357" y="258"/>
                    </a:lnTo>
                    <a:lnTo>
                      <a:pt x="5357" y="260"/>
                    </a:lnTo>
                    <a:lnTo>
                      <a:pt x="5357" y="262"/>
                    </a:lnTo>
                    <a:lnTo>
                      <a:pt x="5359" y="264"/>
                    </a:lnTo>
                    <a:lnTo>
                      <a:pt x="5363" y="264"/>
                    </a:lnTo>
                    <a:lnTo>
                      <a:pt x="5357" y="275"/>
                    </a:lnTo>
                    <a:lnTo>
                      <a:pt x="5357" y="287"/>
                    </a:lnTo>
                    <a:lnTo>
                      <a:pt x="5361" y="298"/>
                    </a:lnTo>
                    <a:lnTo>
                      <a:pt x="5368" y="303"/>
                    </a:lnTo>
                    <a:lnTo>
                      <a:pt x="5379" y="305"/>
                    </a:lnTo>
                    <a:lnTo>
                      <a:pt x="5393" y="300"/>
                    </a:lnTo>
                    <a:lnTo>
                      <a:pt x="5391" y="313"/>
                    </a:lnTo>
                    <a:lnTo>
                      <a:pt x="5384" y="320"/>
                    </a:lnTo>
                    <a:lnTo>
                      <a:pt x="5377" y="323"/>
                    </a:lnTo>
                    <a:lnTo>
                      <a:pt x="5366" y="322"/>
                    </a:lnTo>
                    <a:lnTo>
                      <a:pt x="5355" y="320"/>
                    </a:lnTo>
                    <a:lnTo>
                      <a:pt x="5345" y="320"/>
                    </a:lnTo>
                    <a:lnTo>
                      <a:pt x="5346" y="300"/>
                    </a:lnTo>
                    <a:lnTo>
                      <a:pt x="5345" y="285"/>
                    </a:lnTo>
                    <a:lnTo>
                      <a:pt x="5339" y="276"/>
                    </a:lnTo>
                    <a:lnTo>
                      <a:pt x="5330" y="271"/>
                    </a:lnTo>
                    <a:lnTo>
                      <a:pt x="5319" y="269"/>
                    </a:lnTo>
                    <a:lnTo>
                      <a:pt x="5307" y="269"/>
                    </a:lnTo>
                    <a:lnTo>
                      <a:pt x="5294" y="271"/>
                    </a:lnTo>
                    <a:lnTo>
                      <a:pt x="5281" y="271"/>
                    </a:lnTo>
                    <a:lnTo>
                      <a:pt x="5269" y="271"/>
                    </a:lnTo>
                    <a:lnTo>
                      <a:pt x="5272" y="291"/>
                    </a:lnTo>
                    <a:lnTo>
                      <a:pt x="5281" y="298"/>
                    </a:lnTo>
                    <a:lnTo>
                      <a:pt x="5294" y="298"/>
                    </a:lnTo>
                    <a:lnTo>
                      <a:pt x="5309" y="298"/>
                    </a:lnTo>
                    <a:lnTo>
                      <a:pt x="5321" y="298"/>
                    </a:lnTo>
                    <a:lnTo>
                      <a:pt x="5334" y="300"/>
                    </a:lnTo>
                    <a:lnTo>
                      <a:pt x="5336" y="313"/>
                    </a:lnTo>
                    <a:lnTo>
                      <a:pt x="5334" y="318"/>
                    </a:lnTo>
                    <a:lnTo>
                      <a:pt x="5330" y="320"/>
                    </a:lnTo>
                    <a:lnTo>
                      <a:pt x="5325" y="318"/>
                    </a:lnTo>
                    <a:lnTo>
                      <a:pt x="5319" y="316"/>
                    </a:lnTo>
                    <a:lnTo>
                      <a:pt x="5312" y="316"/>
                    </a:lnTo>
                    <a:lnTo>
                      <a:pt x="5307" y="320"/>
                    </a:lnTo>
                    <a:lnTo>
                      <a:pt x="5303" y="327"/>
                    </a:lnTo>
                    <a:lnTo>
                      <a:pt x="5312" y="341"/>
                    </a:lnTo>
                    <a:lnTo>
                      <a:pt x="5325" y="349"/>
                    </a:lnTo>
                    <a:lnTo>
                      <a:pt x="5341" y="352"/>
                    </a:lnTo>
                    <a:lnTo>
                      <a:pt x="5359" y="354"/>
                    </a:lnTo>
                    <a:lnTo>
                      <a:pt x="5377" y="354"/>
                    </a:lnTo>
                    <a:lnTo>
                      <a:pt x="5395" y="352"/>
                    </a:lnTo>
                    <a:lnTo>
                      <a:pt x="5411" y="354"/>
                    </a:lnTo>
                    <a:lnTo>
                      <a:pt x="5426" y="359"/>
                    </a:lnTo>
                    <a:lnTo>
                      <a:pt x="5438" y="368"/>
                    </a:lnTo>
                    <a:lnTo>
                      <a:pt x="5447" y="383"/>
                    </a:lnTo>
                    <a:lnTo>
                      <a:pt x="5460" y="379"/>
                    </a:lnTo>
                    <a:lnTo>
                      <a:pt x="5473" y="379"/>
                    </a:lnTo>
                    <a:lnTo>
                      <a:pt x="5487" y="377"/>
                    </a:lnTo>
                    <a:lnTo>
                      <a:pt x="5500" y="376"/>
                    </a:lnTo>
                    <a:lnTo>
                      <a:pt x="5509" y="370"/>
                    </a:lnTo>
                    <a:lnTo>
                      <a:pt x="5514" y="359"/>
                    </a:lnTo>
                    <a:lnTo>
                      <a:pt x="5518" y="361"/>
                    </a:lnTo>
                    <a:lnTo>
                      <a:pt x="5521" y="363"/>
                    </a:lnTo>
                    <a:lnTo>
                      <a:pt x="5523" y="367"/>
                    </a:lnTo>
                    <a:lnTo>
                      <a:pt x="5525" y="372"/>
                    </a:lnTo>
                    <a:lnTo>
                      <a:pt x="5525" y="379"/>
                    </a:lnTo>
                    <a:lnTo>
                      <a:pt x="5521" y="381"/>
                    </a:lnTo>
                    <a:lnTo>
                      <a:pt x="5520" y="383"/>
                    </a:lnTo>
                    <a:lnTo>
                      <a:pt x="5520" y="386"/>
                    </a:lnTo>
                    <a:lnTo>
                      <a:pt x="5521" y="388"/>
                    </a:lnTo>
                    <a:lnTo>
                      <a:pt x="5523" y="390"/>
                    </a:lnTo>
                    <a:lnTo>
                      <a:pt x="5527" y="390"/>
                    </a:lnTo>
                    <a:lnTo>
                      <a:pt x="5525" y="394"/>
                    </a:lnTo>
                    <a:lnTo>
                      <a:pt x="5523" y="395"/>
                    </a:lnTo>
                    <a:lnTo>
                      <a:pt x="5521" y="399"/>
                    </a:lnTo>
                    <a:lnTo>
                      <a:pt x="5518" y="401"/>
                    </a:lnTo>
                    <a:lnTo>
                      <a:pt x="5516" y="403"/>
                    </a:lnTo>
                    <a:lnTo>
                      <a:pt x="5514" y="405"/>
                    </a:lnTo>
                    <a:lnTo>
                      <a:pt x="5512" y="408"/>
                    </a:lnTo>
                    <a:lnTo>
                      <a:pt x="5512" y="414"/>
                    </a:lnTo>
                    <a:lnTo>
                      <a:pt x="5500" y="415"/>
                    </a:lnTo>
                    <a:lnTo>
                      <a:pt x="5483" y="414"/>
                    </a:lnTo>
                    <a:lnTo>
                      <a:pt x="5467" y="410"/>
                    </a:lnTo>
                    <a:lnTo>
                      <a:pt x="5447" y="408"/>
                    </a:lnTo>
                    <a:lnTo>
                      <a:pt x="5428" y="408"/>
                    </a:lnTo>
                    <a:lnTo>
                      <a:pt x="5410" y="414"/>
                    </a:lnTo>
                    <a:lnTo>
                      <a:pt x="5393" y="426"/>
                    </a:lnTo>
                    <a:lnTo>
                      <a:pt x="5411" y="435"/>
                    </a:lnTo>
                    <a:lnTo>
                      <a:pt x="5431" y="441"/>
                    </a:lnTo>
                    <a:lnTo>
                      <a:pt x="5455" y="444"/>
                    </a:lnTo>
                    <a:lnTo>
                      <a:pt x="5476" y="444"/>
                    </a:lnTo>
                    <a:lnTo>
                      <a:pt x="5496" y="441"/>
                    </a:lnTo>
                    <a:lnTo>
                      <a:pt x="5512" y="433"/>
                    </a:lnTo>
                    <a:lnTo>
                      <a:pt x="5521" y="423"/>
                    </a:lnTo>
                    <a:lnTo>
                      <a:pt x="5525" y="424"/>
                    </a:lnTo>
                    <a:lnTo>
                      <a:pt x="5529" y="428"/>
                    </a:lnTo>
                    <a:lnTo>
                      <a:pt x="5530" y="432"/>
                    </a:lnTo>
                    <a:lnTo>
                      <a:pt x="5534" y="433"/>
                    </a:lnTo>
                    <a:lnTo>
                      <a:pt x="5536" y="437"/>
                    </a:lnTo>
                    <a:lnTo>
                      <a:pt x="5539" y="439"/>
                    </a:lnTo>
                    <a:lnTo>
                      <a:pt x="5545" y="439"/>
                    </a:lnTo>
                    <a:lnTo>
                      <a:pt x="5550" y="437"/>
                    </a:lnTo>
                    <a:lnTo>
                      <a:pt x="5568" y="450"/>
                    </a:lnTo>
                    <a:lnTo>
                      <a:pt x="5588" y="455"/>
                    </a:lnTo>
                    <a:lnTo>
                      <a:pt x="5612" y="459"/>
                    </a:lnTo>
                    <a:lnTo>
                      <a:pt x="5635" y="460"/>
                    </a:lnTo>
                    <a:lnTo>
                      <a:pt x="5660" y="460"/>
                    </a:lnTo>
                    <a:lnTo>
                      <a:pt x="5682" y="464"/>
                    </a:lnTo>
                    <a:lnTo>
                      <a:pt x="5675" y="486"/>
                    </a:lnTo>
                    <a:lnTo>
                      <a:pt x="5666" y="504"/>
                    </a:lnTo>
                    <a:lnTo>
                      <a:pt x="5657" y="516"/>
                    </a:lnTo>
                    <a:lnTo>
                      <a:pt x="5646" y="525"/>
                    </a:lnTo>
                    <a:lnTo>
                      <a:pt x="5637" y="534"/>
                    </a:lnTo>
                    <a:lnTo>
                      <a:pt x="5630" y="545"/>
                    </a:lnTo>
                    <a:lnTo>
                      <a:pt x="5626" y="556"/>
                    </a:lnTo>
                    <a:lnTo>
                      <a:pt x="5626" y="570"/>
                    </a:lnTo>
                    <a:lnTo>
                      <a:pt x="5630" y="590"/>
                    </a:lnTo>
                    <a:lnTo>
                      <a:pt x="5633" y="596"/>
                    </a:lnTo>
                    <a:lnTo>
                      <a:pt x="5639" y="596"/>
                    </a:lnTo>
                    <a:lnTo>
                      <a:pt x="5644" y="592"/>
                    </a:lnTo>
                    <a:lnTo>
                      <a:pt x="5651" y="589"/>
                    </a:lnTo>
                    <a:lnTo>
                      <a:pt x="5658" y="587"/>
                    </a:lnTo>
                    <a:lnTo>
                      <a:pt x="5666" y="594"/>
                    </a:lnTo>
                    <a:lnTo>
                      <a:pt x="5666" y="608"/>
                    </a:lnTo>
                    <a:lnTo>
                      <a:pt x="5662" y="619"/>
                    </a:lnTo>
                    <a:lnTo>
                      <a:pt x="5657" y="628"/>
                    </a:lnTo>
                    <a:lnTo>
                      <a:pt x="5649" y="635"/>
                    </a:lnTo>
                    <a:lnTo>
                      <a:pt x="5646" y="646"/>
                    </a:lnTo>
                    <a:lnTo>
                      <a:pt x="5648" y="661"/>
                    </a:lnTo>
                    <a:lnTo>
                      <a:pt x="5644" y="664"/>
                    </a:lnTo>
                    <a:lnTo>
                      <a:pt x="5640" y="668"/>
                    </a:lnTo>
                    <a:lnTo>
                      <a:pt x="5635" y="672"/>
                    </a:lnTo>
                    <a:lnTo>
                      <a:pt x="5630" y="675"/>
                    </a:lnTo>
                    <a:lnTo>
                      <a:pt x="5624" y="677"/>
                    </a:lnTo>
                    <a:lnTo>
                      <a:pt x="5630" y="682"/>
                    </a:lnTo>
                    <a:lnTo>
                      <a:pt x="5639" y="682"/>
                    </a:lnTo>
                    <a:lnTo>
                      <a:pt x="5649" y="681"/>
                    </a:lnTo>
                    <a:lnTo>
                      <a:pt x="5658" y="681"/>
                    </a:lnTo>
                    <a:lnTo>
                      <a:pt x="5671" y="688"/>
                    </a:lnTo>
                    <a:lnTo>
                      <a:pt x="5685" y="691"/>
                    </a:lnTo>
                    <a:lnTo>
                      <a:pt x="5700" y="695"/>
                    </a:lnTo>
                    <a:lnTo>
                      <a:pt x="5713" y="700"/>
                    </a:lnTo>
                    <a:lnTo>
                      <a:pt x="5718" y="731"/>
                    </a:lnTo>
                    <a:lnTo>
                      <a:pt x="5613" y="738"/>
                    </a:lnTo>
                    <a:lnTo>
                      <a:pt x="5514" y="744"/>
                    </a:lnTo>
                    <a:lnTo>
                      <a:pt x="5419" y="747"/>
                    </a:lnTo>
                    <a:lnTo>
                      <a:pt x="5325" y="751"/>
                    </a:lnTo>
                    <a:lnTo>
                      <a:pt x="5233" y="754"/>
                    </a:lnTo>
                    <a:lnTo>
                      <a:pt x="5141" y="758"/>
                    </a:lnTo>
                    <a:lnTo>
                      <a:pt x="5045" y="764"/>
                    </a:lnTo>
                    <a:lnTo>
                      <a:pt x="4948" y="771"/>
                    </a:lnTo>
                    <a:lnTo>
                      <a:pt x="4843" y="782"/>
                    </a:lnTo>
                    <a:lnTo>
                      <a:pt x="4733" y="796"/>
                    </a:lnTo>
                    <a:lnTo>
                      <a:pt x="4737" y="789"/>
                    </a:lnTo>
                    <a:lnTo>
                      <a:pt x="4739" y="783"/>
                    </a:lnTo>
                    <a:lnTo>
                      <a:pt x="4739" y="780"/>
                    </a:lnTo>
                    <a:lnTo>
                      <a:pt x="4737" y="776"/>
                    </a:lnTo>
                    <a:lnTo>
                      <a:pt x="4733" y="776"/>
                    </a:lnTo>
                    <a:lnTo>
                      <a:pt x="4730" y="776"/>
                    </a:lnTo>
                    <a:lnTo>
                      <a:pt x="4722" y="776"/>
                    </a:lnTo>
                    <a:lnTo>
                      <a:pt x="4713" y="780"/>
                    </a:lnTo>
                    <a:lnTo>
                      <a:pt x="4712" y="774"/>
                    </a:lnTo>
                    <a:lnTo>
                      <a:pt x="4710" y="773"/>
                    </a:lnTo>
                    <a:lnTo>
                      <a:pt x="4706" y="773"/>
                    </a:lnTo>
                    <a:lnTo>
                      <a:pt x="4703" y="773"/>
                    </a:lnTo>
                    <a:lnTo>
                      <a:pt x="4699" y="774"/>
                    </a:lnTo>
                    <a:lnTo>
                      <a:pt x="4697" y="778"/>
                    </a:lnTo>
                    <a:lnTo>
                      <a:pt x="4697" y="782"/>
                    </a:lnTo>
                    <a:lnTo>
                      <a:pt x="4693" y="782"/>
                    </a:lnTo>
                    <a:lnTo>
                      <a:pt x="4690" y="782"/>
                    </a:lnTo>
                    <a:lnTo>
                      <a:pt x="4688" y="780"/>
                    </a:lnTo>
                    <a:lnTo>
                      <a:pt x="4684" y="778"/>
                    </a:lnTo>
                    <a:lnTo>
                      <a:pt x="4683" y="776"/>
                    </a:lnTo>
                    <a:lnTo>
                      <a:pt x="4679" y="774"/>
                    </a:lnTo>
                    <a:lnTo>
                      <a:pt x="4677" y="771"/>
                    </a:lnTo>
                    <a:lnTo>
                      <a:pt x="4675" y="769"/>
                    </a:lnTo>
                    <a:lnTo>
                      <a:pt x="4674" y="769"/>
                    </a:lnTo>
                    <a:lnTo>
                      <a:pt x="4672" y="771"/>
                    </a:lnTo>
                    <a:lnTo>
                      <a:pt x="4674" y="773"/>
                    </a:lnTo>
                    <a:lnTo>
                      <a:pt x="4674" y="774"/>
                    </a:lnTo>
                    <a:lnTo>
                      <a:pt x="4675" y="776"/>
                    </a:lnTo>
                    <a:lnTo>
                      <a:pt x="4679" y="774"/>
                    </a:lnTo>
                    <a:lnTo>
                      <a:pt x="4630" y="787"/>
                    </a:lnTo>
                    <a:lnTo>
                      <a:pt x="4582" y="792"/>
                    </a:lnTo>
                    <a:lnTo>
                      <a:pt x="4531" y="796"/>
                    </a:lnTo>
                    <a:lnTo>
                      <a:pt x="4481" y="796"/>
                    </a:lnTo>
                    <a:lnTo>
                      <a:pt x="4419" y="800"/>
                    </a:lnTo>
                    <a:lnTo>
                      <a:pt x="4358" y="801"/>
                    </a:lnTo>
                    <a:lnTo>
                      <a:pt x="4297" y="801"/>
                    </a:lnTo>
                    <a:lnTo>
                      <a:pt x="4235" y="798"/>
                    </a:lnTo>
                    <a:lnTo>
                      <a:pt x="4235" y="794"/>
                    </a:lnTo>
                    <a:lnTo>
                      <a:pt x="4237" y="792"/>
                    </a:lnTo>
                    <a:lnTo>
                      <a:pt x="4223" y="803"/>
                    </a:lnTo>
                    <a:lnTo>
                      <a:pt x="4205" y="809"/>
                    </a:lnTo>
                    <a:lnTo>
                      <a:pt x="4185" y="812"/>
                    </a:lnTo>
                    <a:lnTo>
                      <a:pt x="4163" y="812"/>
                    </a:lnTo>
                    <a:lnTo>
                      <a:pt x="4143" y="812"/>
                    </a:lnTo>
                    <a:lnTo>
                      <a:pt x="4125" y="812"/>
                    </a:lnTo>
                    <a:lnTo>
                      <a:pt x="4055" y="816"/>
                    </a:lnTo>
                    <a:lnTo>
                      <a:pt x="3985" y="821"/>
                    </a:lnTo>
                    <a:lnTo>
                      <a:pt x="3914" y="827"/>
                    </a:lnTo>
                    <a:lnTo>
                      <a:pt x="3860" y="827"/>
                    </a:lnTo>
                    <a:lnTo>
                      <a:pt x="3806" y="828"/>
                    </a:lnTo>
                    <a:lnTo>
                      <a:pt x="3752" y="832"/>
                    </a:lnTo>
                    <a:lnTo>
                      <a:pt x="3700" y="841"/>
                    </a:lnTo>
                    <a:lnTo>
                      <a:pt x="3701" y="856"/>
                    </a:lnTo>
                    <a:lnTo>
                      <a:pt x="3709" y="866"/>
                    </a:lnTo>
                    <a:lnTo>
                      <a:pt x="3720" y="872"/>
                    </a:lnTo>
                    <a:lnTo>
                      <a:pt x="3732" y="875"/>
                    </a:lnTo>
                    <a:lnTo>
                      <a:pt x="3748" y="875"/>
                    </a:lnTo>
                    <a:lnTo>
                      <a:pt x="3765" y="874"/>
                    </a:lnTo>
                    <a:lnTo>
                      <a:pt x="3779" y="870"/>
                    </a:lnTo>
                    <a:lnTo>
                      <a:pt x="3790" y="868"/>
                    </a:lnTo>
                    <a:lnTo>
                      <a:pt x="3830" y="859"/>
                    </a:lnTo>
                    <a:lnTo>
                      <a:pt x="3871" y="856"/>
                    </a:lnTo>
                    <a:lnTo>
                      <a:pt x="3911" y="861"/>
                    </a:lnTo>
                    <a:lnTo>
                      <a:pt x="3903" y="861"/>
                    </a:lnTo>
                    <a:lnTo>
                      <a:pt x="3898" y="863"/>
                    </a:lnTo>
                    <a:lnTo>
                      <a:pt x="3893" y="866"/>
                    </a:lnTo>
                    <a:lnTo>
                      <a:pt x="3887" y="872"/>
                    </a:lnTo>
                    <a:lnTo>
                      <a:pt x="3898" y="875"/>
                    </a:lnTo>
                    <a:lnTo>
                      <a:pt x="3907" y="872"/>
                    </a:lnTo>
                    <a:lnTo>
                      <a:pt x="3918" y="866"/>
                    </a:lnTo>
                    <a:lnTo>
                      <a:pt x="3927" y="861"/>
                    </a:lnTo>
                    <a:lnTo>
                      <a:pt x="3949" y="852"/>
                    </a:lnTo>
                    <a:lnTo>
                      <a:pt x="3970" y="848"/>
                    </a:lnTo>
                    <a:lnTo>
                      <a:pt x="3994" y="848"/>
                    </a:lnTo>
                    <a:lnTo>
                      <a:pt x="3985" y="859"/>
                    </a:lnTo>
                    <a:lnTo>
                      <a:pt x="3974" y="865"/>
                    </a:lnTo>
                    <a:lnTo>
                      <a:pt x="3961" y="868"/>
                    </a:lnTo>
                    <a:lnTo>
                      <a:pt x="3949" y="866"/>
                    </a:lnTo>
                    <a:lnTo>
                      <a:pt x="3954" y="875"/>
                    </a:lnTo>
                    <a:lnTo>
                      <a:pt x="3959" y="888"/>
                    </a:lnTo>
                    <a:lnTo>
                      <a:pt x="3965" y="901"/>
                    </a:lnTo>
                    <a:lnTo>
                      <a:pt x="3967" y="913"/>
                    </a:lnTo>
                    <a:lnTo>
                      <a:pt x="3965" y="924"/>
                    </a:lnTo>
                    <a:lnTo>
                      <a:pt x="3956" y="931"/>
                    </a:lnTo>
                    <a:lnTo>
                      <a:pt x="3947" y="933"/>
                    </a:lnTo>
                    <a:lnTo>
                      <a:pt x="3936" y="933"/>
                    </a:lnTo>
                    <a:lnTo>
                      <a:pt x="3925" y="935"/>
                    </a:lnTo>
                    <a:lnTo>
                      <a:pt x="3918" y="944"/>
                    </a:lnTo>
                    <a:lnTo>
                      <a:pt x="3949" y="955"/>
                    </a:lnTo>
                    <a:lnTo>
                      <a:pt x="3981" y="958"/>
                    </a:lnTo>
                    <a:lnTo>
                      <a:pt x="4017" y="960"/>
                    </a:lnTo>
                    <a:lnTo>
                      <a:pt x="4053" y="958"/>
                    </a:lnTo>
                    <a:lnTo>
                      <a:pt x="4091" y="953"/>
                    </a:lnTo>
                    <a:lnTo>
                      <a:pt x="4124" y="946"/>
                    </a:lnTo>
                    <a:lnTo>
                      <a:pt x="4154" y="939"/>
                    </a:lnTo>
                    <a:lnTo>
                      <a:pt x="4151" y="920"/>
                    </a:lnTo>
                    <a:lnTo>
                      <a:pt x="4152" y="906"/>
                    </a:lnTo>
                    <a:lnTo>
                      <a:pt x="4156" y="893"/>
                    </a:lnTo>
                    <a:lnTo>
                      <a:pt x="4160" y="879"/>
                    </a:lnTo>
                    <a:lnTo>
                      <a:pt x="4163" y="863"/>
                    </a:lnTo>
                    <a:lnTo>
                      <a:pt x="4165" y="859"/>
                    </a:lnTo>
                    <a:lnTo>
                      <a:pt x="4165" y="856"/>
                    </a:lnTo>
                    <a:lnTo>
                      <a:pt x="4165" y="852"/>
                    </a:lnTo>
                    <a:lnTo>
                      <a:pt x="4165" y="848"/>
                    </a:lnTo>
                    <a:lnTo>
                      <a:pt x="4165" y="845"/>
                    </a:lnTo>
                    <a:lnTo>
                      <a:pt x="4163" y="843"/>
                    </a:lnTo>
                    <a:lnTo>
                      <a:pt x="4161" y="841"/>
                    </a:lnTo>
                    <a:lnTo>
                      <a:pt x="4158" y="841"/>
                    </a:lnTo>
                    <a:lnTo>
                      <a:pt x="4154" y="843"/>
                    </a:lnTo>
                    <a:lnTo>
                      <a:pt x="4147" y="845"/>
                    </a:lnTo>
                    <a:lnTo>
                      <a:pt x="4174" y="834"/>
                    </a:lnTo>
                    <a:lnTo>
                      <a:pt x="4201" y="828"/>
                    </a:lnTo>
                    <a:lnTo>
                      <a:pt x="4232" y="827"/>
                    </a:lnTo>
                    <a:lnTo>
                      <a:pt x="4262" y="827"/>
                    </a:lnTo>
                    <a:lnTo>
                      <a:pt x="4291" y="828"/>
                    </a:lnTo>
                    <a:lnTo>
                      <a:pt x="4318" y="828"/>
                    </a:lnTo>
                    <a:lnTo>
                      <a:pt x="4322" y="839"/>
                    </a:lnTo>
                    <a:lnTo>
                      <a:pt x="4327" y="847"/>
                    </a:lnTo>
                    <a:lnTo>
                      <a:pt x="4338" y="850"/>
                    </a:lnTo>
                    <a:lnTo>
                      <a:pt x="4349" y="852"/>
                    </a:lnTo>
                    <a:lnTo>
                      <a:pt x="4362" y="850"/>
                    </a:lnTo>
                    <a:lnTo>
                      <a:pt x="4371" y="847"/>
                    </a:lnTo>
                    <a:lnTo>
                      <a:pt x="4389" y="839"/>
                    </a:lnTo>
                    <a:lnTo>
                      <a:pt x="4403" y="832"/>
                    </a:lnTo>
                    <a:lnTo>
                      <a:pt x="4416" y="827"/>
                    </a:lnTo>
                    <a:lnTo>
                      <a:pt x="4428" y="825"/>
                    </a:lnTo>
                    <a:lnTo>
                      <a:pt x="4443" y="832"/>
                    </a:lnTo>
                    <a:lnTo>
                      <a:pt x="4455" y="843"/>
                    </a:lnTo>
                    <a:lnTo>
                      <a:pt x="4466" y="848"/>
                    </a:lnTo>
                    <a:lnTo>
                      <a:pt x="4475" y="850"/>
                    </a:lnTo>
                    <a:lnTo>
                      <a:pt x="4486" y="848"/>
                    </a:lnTo>
                    <a:lnTo>
                      <a:pt x="4502" y="841"/>
                    </a:lnTo>
                    <a:lnTo>
                      <a:pt x="4515" y="836"/>
                    </a:lnTo>
                    <a:lnTo>
                      <a:pt x="4529" y="830"/>
                    </a:lnTo>
                    <a:lnTo>
                      <a:pt x="4540" y="823"/>
                    </a:lnTo>
                    <a:lnTo>
                      <a:pt x="4546" y="812"/>
                    </a:lnTo>
                    <a:lnTo>
                      <a:pt x="4565" y="823"/>
                    </a:lnTo>
                    <a:lnTo>
                      <a:pt x="4587" y="828"/>
                    </a:lnTo>
                    <a:lnTo>
                      <a:pt x="4611" y="827"/>
                    </a:lnTo>
                    <a:lnTo>
                      <a:pt x="4638" y="823"/>
                    </a:lnTo>
                    <a:lnTo>
                      <a:pt x="4663" y="818"/>
                    </a:lnTo>
                    <a:lnTo>
                      <a:pt x="4690" y="814"/>
                    </a:lnTo>
                    <a:lnTo>
                      <a:pt x="4713" y="814"/>
                    </a:lnTo>
                    <a:lnTo>
                      <a:pt x="4735" y="818"/>
                    </a:lnTo>
                    <a:lnTo>
                      <a:pt x="4735" y="821"/>
                    </a:lnTo>
                    <a:lnTo>
                      <a:pt x="4731" y="827"/>
                    </a:lnTo>
                    <a:lnTo>
                      <a:pt x="4728" y="828"/>
                    </a:lnTo>
                    <a:lnTo>
                      <a:pt x="4724" y="830"/>
                    </a:lnTo>
                    <a:lnTo>
                      <a:pt x="4719" y="832"/>
                    </a:lnTo>
                    <a:lnTo>
                      <a:pt x="4713" y="832"/>
                    </a:lnTo>
                    <a:lnTo>
                      <a:pt x="4722" y="841"/>
                    </a:lnTo>
                    <a:lnTo>
                      <a:pt x="4737" y="848"/>
                    </a:lnTo>
                    <a:lnTo>
                      <a:pt x="4753" y="852"/>
                    </a:lnTo>
                    <a:lnTo>
                      <a:pt x="4766" y="854"/>
                    </a:lnTo>
                    <a:lnTo>
                      <a:pt x="4769" y="874"/>
                    </a:lnTo>
                    <a:lnTo>
                      <a:pt x="4771" y="890"/>
                    </a:lnTo>
                    <a:lnTo>
                      <a:pt x="4773" y="904"/>
                    </a:lnTo>
                    <a:lnTo>
                      <a:pt x="4778" y="915"/>
                    </a:lnTo>
                    <a:lnTo>
                      <a:pt x="4791" y="922"/>
                    </a:lnTo>
                    <a:lnTo>
                      <a:pt x="4813" y="928"/>
                    </a:lnTo>
                    <a:lnTo>
                      <a:pt x="4845" y="928"/>
                    </a:lnTo>
                    <a:lnTo>
                      <a:pt x="4876" y="919"/>
                    </a:lnTo>
                    <a:lnTo>
                      <a:pt x="4903" y="901"/>
                    </a:lnTo>
                    <a:lnTo>
                      <a:pt x="4914" y="911"/>
                    </a:lnTo>
                    <a:lnTo>
                      <a:pt x="4926" y="915"/>
                    </a:lnTo>
                    <a:lnTo>
                      <a:pt x="4942" y="915"/>
                    </a:lnTo>
                    <a:lnTo>
                      <a:pt x="4960" y="913"/>
                    </a:lnTo>
                    <a:lnTo>
                      <a:pt x="4977" y="908"/>
                    </a:lnTo>
                    <a:lnTo>
                      <a:pt x="4993" y="904"/>
                    </a:lnTo>
                    <a:lnTo>
                      <a:pt x="5006" y="901"/>
                    </a:lnTo>
                    <a:lnTo>
                      <a:pt x="5006" y="883"/>
                    </a:lnTo>
                    <a:lnTo>
                      <a:pt x="4998" y="866"/>
                    </a:lnTo>
                    <a:lnTo>
                      <a:pt x="4989" y="854"/>
                    </a:lnTo>
                    <a:lnTo>
                      <a:pt x="4973" y="845"/>
                    </a:lnTo>
                    <a:lnTo>
                      <a:pt x="4978" y="837"/>
                    </a:lnTo>
                    <a:lnTo>
                      <a:pt x="4986" y="834"/>
                    </a:lnTo>
                    <a:lnTo>
                      <a:pt x="4995" y="834"/>
                    </a:lnTo>
                    <a:lnTo>
                      <a:pt x="5006" y="832"/>
                    </a:lnTo>
                    <a:lnTo>
                      <a:pt x="5013" y="827"/>
                    </a:lnTo>
                    <a:lnTo>
                      <a:pt x="5015" y="841"/>
                    </a:lnTo>
                    <a:lnTo>
                      <a:pt x="5015" y="856"/>
                    </a:lnTo>
                    <a:lnTo>
                      <a:pt x="5015" y="870"/>
                    </a:lnTo>
                    <a:lnTo>
                      <a:pt x="5016" y="883"/>
                    </a:lnTo>
                    <a:lnTo>
                      <a:pt x="5022" y="893"/>
                    </a:lnTo>
                    <a:lnTo>
                      <a:pt x="5034" y="901"/>
                    </a:lnTo>
                    <a:lnTo>
                      <a:pt x="5051" y="901"/>
                    </a:lnTo>
                    <a:lnTo>
                      <a:pt x="5069" y="895"/>
                    </a:lnTo>
                    <a:lnTo>
                      <a:pt x="5085" y="886"/>
                    </a:lnTo>
                    <a:lnTo>
                      <a:pt x="5098" y="874"/>
                    </a:lnTo>
                    <a:lnTo>
                      <a:pt x="5116" y="888"/>
                    </a:lnTo>
                    <a:lnTo>
                      <a:pt x="5135" y="895"/>
                    </a:lnTo>
                    <a:lnTo>
                      <a:pt x="5159" y="895"/>
                    </a:lnTo>
                    <a:lnTo>
                      <a:pt x="5182" y="890"/>
                    </a:lnTo>
                    <a:lnTo>
                      <a:pt x="5206" y="881"/>
                    </a:lnTo>
                    <a:lnTo>
                      <a:pt x="5227" y="872"/>
                    </a:lnTo>
                    <a:lnTo>
                      <a:pt x="5249" y="861"/>
                    </a:lnTo>
                    <a:lnTo>
                      <a:pt x="5267" y="852"/>
                    </a:lnTo>
                    <a:lnTo>
                      <a:pt x="5269" y="865"/>
                    </a:lnTo>
                    <a:lnTo>
                      <a:pt x="5272" y="877"/>
                    </a:lnTo>
                    <a:lnTo>
                      <a:pt x="5280" y="890"/>
                    </a:lnTo>
                    <a:lnTo>
                      <a:pt x="5283" y="875"/>
                    </a:lnTo>
                    <a:lnTo>
                      <a:pt x="5289" y="863"/>
                    </a:lnTo>
                    <a:lnTo>
                      <a:pt x="5296" y="850"/>
                    </a:lnTo>
                    <a:lnTo>
                      <a:pt x="5298" y="841"/>
                    </a:lnTo>
                    <a:lnTo>
                      <a:pt x="5301" y="828"/>
                    </a:lnTo>
                    <a:lnTo>
                      <a:pt x="5305" y="818"/>
                    </a:lnTo>
                    <a:lnTo>
                      <a:pt x="5309" y="810"/>
                    </a:lnTo>
                    <a:lnTo>
                      <a:pt x="5316" y="810"/>
                    </a:lnTo>
                    <a:lnTo>
                      <a:pt x="5321" y="814"/>
                    </a:lnTo>
                    <a:lnTo>
                      <a:pt x="5327" y="821"/>
                    </a:lnTo>
                    <a:lnTo>
                      <a:pt x="5332" y="827"/>
                    </a:lnTo>
                    <a:lnTo>
                      <a:pt x="5339" y="830"/>
                    </a:lnTo>
                    <a:lnTo>
                      <a:pt x="5348" y="825"/>
                    </a:lnTo>
                    <a:lnTo>
                      <a:pt x="5343" y="847"/>
                    </a:lnTo>
                    <a:lnTo>
                      <a:pt x="5341" y="861"/>
                    </a:lnTo>
                    <a:lnTo>
                      <a:pt x="5346" y="872"/>
                    </a:lnTo>
                    <a:lnTo>
                      <a:pt x="5355" y="875"/>
                    </a:lnTo>
                    <a:lnTo>
                      <a:pt x="5368" y="877"/>
                    </a:lnTo>
                    <a:lnTo>
                      <a:pt x="5382" y="874"/>
                    </a:lnTo>
                    <a:lnTo>
                      <a:pt x="5397" y="866"/>
                    </a:lnTo>
                    <a:lnTo>
                      <a:pt x="5410" y="856"/>
                    </a:lnTo>
                    <a:lnTo>
                      <a:pt x="5422" y="843"/>
                    </a:lnTo>
                    <a:lnTo>
                      <a:pt x="5429" y="848"/>
                    </a:lnTo>
                    <a:lnTo>
                      <a:pt x="5435" y="859"/>
                    </a:lnTo>
                    <a:lnTo>
                      <a:pt x="5435" y="870"/>
                    </a:lnTo>
                    <a:lnTo>
                      <a:pt x="5429" y="881"/>
                    </a:lnTo>
                    <a:lnTo>
                      <a:pt x="5422" y="888"/>
                    </a:lnTo>
                    <a:lnTo>
                      <a:pt x="5410" y="886"/>
                    </a:lnTo>
                    <a:lnTo>
                      <a:pt x="5420" y="893"/>
                    </a:lnTo>
                    <a:lnTo>
                      <a:pt x="5431" y="895"/>
                    </a:lnTo>
                    <a:lnTo>
                      <a:pt x="5440" y="888"/>
                    </a:lnTo>
                    <a:lnTo>
                      <a:pt x="5449" y="879"/>
                    </a:lnTo>
                    <a:lnTo>
                      <a:pt x="5455" y="866"/>
                    </a:lnTo>
                    <a:lnTo>
                      <a:pt x="5458" y="852"/>
                    </a:lnTo>
                    <a:lnTo>
                      <a:pt x="5456" y="836"/>
                    </a:lnTo>
                    <a:lnTo>
                      <a:pt x="5451" y="823"/>
                    </a:lnTo>
                    <a:lnTo>
                      <a:pt x="5438" y="810"/>
                    </a:lnTo>
                    <a:lnTo>
                      <a:pt x="5420" y="803"/>
                    </a:lnTo>
                    <a:lnTo>
                      <a:pt x="5417" y="809"/>
                    </a:lnTo>
                    <a:lnTo>
                      <a:pt x="5411" y="814"/>
                    </a:lnTo>
                    <a:lnTo>
                      <a:pt x="5406" y="819"/>
                    </a:lnTo>
                    <a:lnTo>
                      <a:pt x="5401" y="823"/>
                    </a:lnTo>
                    <a:lnTo>
                      <a:pt x="5393" y="827"/>
                    </a:lnTo>
                    <a:lnTo>
                      <a:pt x="5390" y="812"/>
                    </a:lnTo>
                    <a:lnTo>
                      <a:pt x="5379" y="803"/>
                    </a:lnTo>
                    <a:lnTo>
                      <a:pt x="5364" y="796"/>
                    </a:lnTo>
                    <a:lnTo>
                      <a:pt x="5348" y="792"/>
                    </a:lnTo>
                    <a:lnTo>
                      <a:pt x="5332" y="791"/>
                    </a:lnTo>
                    <a:lnTo>
                      <a:pt x="5316" y="791"/>
                    </a:lnTo>
                    <a:lnTo>
                      <a:pt x="5303" y="791"/>
                    </a:lnTo>
                    <a:lnTo>
                      <a:pt x="5272" y="796"/>
                    </a:lnTo>
                    <a:lnTo>
                      <a:pt x="5240" y="801"/>
                    </a:lnTo>
                    <a:lnTo>
                      <a:pt x="5229" y="803"/>
                    </a:lnTo>
                    <a:lnTo>
                      <a:pt x="5220" y="800"/>
                    </a:lnTo>
                    <a:lnTo>
                      <a:pt x="5213" y="796"/>
                    </a:lnTo>
                    <a:lnTo>
                      <a:pt x="5206" y="792"/>
                    </a:lnTo>
                    <a:lnTo>
                      <a:pt x="5197" y="791"/>
                    </a:lnTo>
                    <a:lnTo>
                      <a:pt x="5229" y="780"/>
                    </a:lnTo>
                    <a:lnTo>
                      <a:pt x="5265" y="773"/>
                    </a:lnTo>
                    <a:lnTo>
                      <a:pt x="5303" y="773"/>
                    </a:lnTo>
                    <a:lnTo>
                      <a:pt x="5341" y="773"/>
                    </a:lnTo>
                    <a:lnTo>
                      <a:pt x="5375" y="774"/>
                    </a:lnTo>
                    <a:lnTo>
                      <a:pt x="5438" y="778"/>
                    </a:lnTo>
                    <a:lnTo>
                      <a:pt x="5500" y="783"/>
                    </a:lnTo>
                    <a:lnTo>
                      <a:pt x="5561" y="794"/>
                    </a:lnTo>
                    <a:lnTo>
                      <a:pt x="5559" y="798"/>
                    </a:lnTo>
                    <a:lnTo>
                      <a:pt x="5559" y="801"/>
                    </a:lnTo>
                    <a:lnTo>
                      <a:pt x="5561" y="805"/>
                    </a:lnTo>
                    <a:lnTo>
                      <a:pt x="5565" y="807"/>
                    </a:lnTo>
                    <a:lnTo>
                      <a:pt x="5568" y="809"/>
                    </a:lnTo>
                    <a:lnTo>
                      <a:pt x="5565" y="800"/>
                    </a:lnTo>
                    <a:lnTo>
                      <a:pt x="5566" y="792"/>
                    </a:lnTo>
                    <a:lnTo>
                      <a:pt x="5572" y="783"/>
                    </a:lnTo>
                    <a:lnTo>
                      <a:pt x="5583" y="778"/>
                    </a:lnTo>
                    <a:lnTo>
                      <a:pt x="5594" y="778"/>
                    </a:lnTo>
                    <a:lnTo>
                      <a:pt x="5592" y="783"/>
                    </a:lnTo>
                    <a:lnTo>
                      <a:pt x="5588" y="789"/>
                    </a:lnTo>
                    <a:lnTo>
                      <a:pt x="5584" y="794"/>
                    </a:lnTo>
                    <a:lnTo>
                      <a:pt x="5579" y="800"/>
                    </a:lnTo>
                    <a:lnTo>
                      <a:pt x="5595" y="798"/>
                    </a:lnTo>
                    <a:lnTo>
                      <a:pt x="5610" y="792"/>
                    </a:lnTo>
                    <a:lnTo>
                      <a:pt x="5626" y="785"/>
                    </a:lnTo>
                    <a:lnTo>
                      <a:pt x="5640" y="778"/>
                    </a:lnTo>
                    <a:lnTo>
                      <a:pt x="5655" y="776"/>
                    </a:lnTo>
                    <a:lnTo>
                      <a:pt x="5673" y="782"/>
                    </a:lnTo>
                    <a:lnTo>
                      <a:pt x="5682" y="787"/>
                    </a:lnTo>
                    <a:lnTo>
                      <a:pt x="5695" y="796"/>
                    </a:lnTo>
                    <a:lnTo>
                      <a:pt x="5709" y="807"/>
                    </a:lnTo>
                    <a:lnTo>
                      <a:pt x="5720" y="818"/>
                    </a:lnTo>
                    <a:lnTo>
                      <a:pt x="5725" y="825"/>
                    </a:lnTo>
                    <a:lnTo>
                      <a:pt x="5723" y="836"/>
                    </a:lnTo>
                    <a:lnTo>
                      <a:pt x="5718" y="843"/>
                    </a:lnTo>
                    <a:lnTo>
                      <a:pt x="5707" y="847"/>
                    </a:lnTo>
                    <a:lnTo>
                      <a:pt x="5695" y="850"/>
                    </a:lnTo>
                    <a:lnTo>
                      <a:pt x="5684" y="852"/>
                    </a:lnTo>
                    <a:lnTo>
                      <a:pt x="5673" y="856"/>
                    </a:lnTo>
                    <a:lnTo>
                      <a:pt x="5673" y="850"/>
                    </a:lnTo>
                    <a:lnTo>
                      <a:pt x="5671" y="847"/>
                    </a:lnTo>
                    <a:lnTo>
                      <a:pt x="5671" y="841"/>
                    </a:lnTo>
                    <a:lnTo>
                      <a:pt x="5671" y="836"/>
                    </a:lnTo>
                    <a:lnTo>
                      <a:pt x="5676" y="836"/>
                    </a:lnTo>
                    <a:lnTo>
                      <a:pt x="5680" y="832"/>
                    </a:lnTo>
                    <a:lnTo>
                      <a:pt x="5684" y="828"/>
                    </a:lnTo>
                    <a:lnTo>
                      <a:pt x="5685" y="827"/>
                    </a:lnTo>
                    <a:lnTo>
                      <a:pt x="5685" y="823"/>
                    </a:lnTo>
                    <a:lnTo>
                      <a:pt x="5684" y="819"/>
                    </a:lnTo>
                    <a:lnTo>
                      <a:pt x="5682" y="818"/>
                    </a:lnTo>
                    <a:lnTo>
                      <a:pt x="5680" y="816"/>
                    </a:lnTo>
                    <a:lnTo>
                      <a:pt x="5675" y="816"/>
                    </a:lnTo>
                    <a:lnTo>
                      <a:pt x="5673" y="818"/>
                    </a:lnTo>
                    <a:lnTo>
                      <a:pt x="5671" y="821"/>
                    </a:lnTo>
                    <a:lnTo>
                      <a:pt x="5669" y="825"/>
                    </a:lnTo>
                    <a:lnTo>
                      <a:pt x="5667" y="830"/>
                    </a:lnTo>
                    <a:lnTo>
                      <a:pt x="5666" y="834"/>
                    </a:lnTo>
                    <a:lnTo>
                      <a:pt x="5664" y="837"/>
                    </a:lnTo>
                    <a:lnTo>
                      <a:pt x="5660" y="839"/>
                    </a:lnTo>
                    <a:lnTo>
                      <a:pt x="5657" y="841"/>
                    </a:lnTo>
                    <a:lnTo>
                      <a:pt x="5653" y="841"/>
                    </a:lnTo>
                    <a:lnTo>
                      <a:pt x="5649" y="841"/>
                    </a:lnTo>
                    <a:lnTo>
                      <a:pt x="5646" y="841"/>
                    </a:lnTo>
                    <a:lnTo>
                      <a:pt x="5642" y="843"/>
                    </a:lnTo>
                    <a:lnTo>
                      <a:pt x="5640" y="847"/>
                    </a:lnTo>
                    <a:lnTo>
                      <a:pt x="5639" y="852"/>
                    </a:lnTo>
                    <a:lnTo>
                      <a:pt x="5633" y="848"/>
                    </a:lnTo>
                    <a:lnTo>
                      <a:pt x="5630" y="845"/>
                    </a:lnTo>
                    <a:lnTo>
                      <a:pt x="5630" y="841"/>
                    </a:lnTo>
                    <a:lnTo>
                      <a:pt x="5631" y="836"/>
                    </a:lnTo>
                    <a:lnTo>
                      <a:pt x="5635" y="832"/>
                    </a:lnTo>
                    <a:lnTo>
                      <a:pt x="5622" y="823"/>
                    </a:lnTo>
                    <a:lnTo>
                      <a:pt x="5606" y="819"/>
                    </a:lnTo>
                    <a:lnTo>
                      <a:pt x="5590" y="819"/>
                    </a:lnTo>
                    <a:lnTo>
                      <a:pt x="5574" y="821"/>
                    </a:lnTo>
                    <a:lnTo>
                      <a:pt x="5557" y="827"/>
                    </a:lnTo>
                    <a:lnTo>
                      <a:pt x="5563" y="841"/>
                    </a:lnTo>
                    <a:lnTo>
                      <a:pt x="5568" y="854"/>
                    </a:lnTo>
                    <a:lnTo>
                      <a:pt x="5575" y="865"/>
                    </a:lnTo>
                    <a:lnTo>
                      <a:pt x="5583" y="870"/>
                    </a:lnTo>
                    <a:lnTo>
                      <a:pt x="5594" y="868"/>
                    </a:lnTo>
                    <a:lnTo>
                      <a:pt x="5606" y="859"/>
                    </a:lnTo>
                    <a:lnTo>
                      <a:pt x="5608" y="854"/>
                    </a:lnTo>
                    <a:lnTo>
                      <a:pt x="5610" y="852"/>
                    </a:lnTo>
                    <a:lnTo>
                      <a:pt x="5610" y="848"/>
                    </a:lnTo>
                    <a:lnTo>
                      <a:pt x="5612" y="847"/>
                    </a:lnTo>
                    <a:lnTo>
                      <a:pt x="5612" y="845"/>
                    </a:lnTo>
                    <a:lnTo>
                      <a:pt x="5612" y="843"/>
                    </a:lnTo>
                    <a:lnTo>
                      <a:pt x="5612" y="843"/>
                    </a:lnTo>
                    <a:lnTo>
                      <a:pt x="5613" y="843"/>
                    </a:lnTo>
                    <a:lnTo>
                      <a:pt x="5617" y="845"/>
                    </a:lnTo>
                    <a:lnTo>
                      <a:pt x="5621" y="848"/>
                    </a:lnTo>
                    <a:lnTo>
                      <a:pt x="5626" y="854"/>
                    </a:lnTo>
                    <a:lnTo>
                      <a:pt x="5630" y="861"/>
                    </a:lnTo>
                    <a:lnTo>
                      <a:pt x="5633" y="870"/>
                    </a:lnTo>
                    <a:lnTo>
                      <a:pt x="5637" y="875"/>
                    </a:lnTo>
                    <a:lnTo>
                      <a:pt x="5646" y="877"/>
                    </a:lnTo>
                    <a:lnTo>
                      <a:pt x="5660" y="875"/>
                    </a:lnTo>
                    <a:lnTo>
                      <a:pt x="5676" y="868"/>
                    </a:lnTo>
                    <a:lnTo>
                      <a:pt x="5695" y="865"/>
                    </a:lnTo>
                    <a:lnTo>
                      <a:pt x="5705" y="866"/>
                    </a:lnTo>
                    <a:lnTo>
                      <a:pt x="5720" y="872"/>
                    </a:lnTo>
                    <a:lnTo>
                      <a:pt x="5732" y="877"/>
                    </a:lnTo>
                    <a:lnTo>
                      <a:pt x="5745" y="886"/>
                    </a:lnTo>
                    <a:lnTo>
                      <a:pt x="5750" y="895"/>
                    </a:lnTo>
                    <a:lnTo>
                      <a:pt x="5750" y="908"/>
                    </a:lnTo>
                    <a:lnTo>
                      <a:pt x="5745" y="915"/>
                    </a:lnTo>
                    <a:lnTo>
                      <a:pt x="5734" y="919"/>
                    </a:lnTo>
                    <a:lnTo>
                      <a:pt x="5722" y="920"/>
                    </a:lnTo>
                    <a:lnTo>
                      <a:pt x="5709" y="920"/>
                    </a:lnTo>
                    <a:lnTo>
                      <a:pt x="5696" y="920"/>
                    </a:lnTo>
                    <a:lnTo>
                      <a:pt x="5685" y="920"/>
                    </a:lnTo>
                    <a:lnTo>
                      <a:pt x="5666" y="924"/>
                    </a:lnTo>
                    <a:lnTo>
                      <a:pt x="5651" y="929"/>
                    </a:lnTo>
                    <a:lnTo>
                      <a:pt x="5640" y="940"/>
                    </a:lnTo>
                    <a:lnTo>
                      <a:pt x="5630" y="955"/>
                    </a:lnTo>
                    <a:lnTo>
                      <a:pt x="5621" y="973"/>
                    </a:lnTo>
                    <a:lnTo>
                      <a:pt x="5621" y="976"/>
                    </a:lnTo>
                    <a:lnTo>
                      <a:pt x="5622" y="978"/>
                    </a:lnTo>
                    <a:lnTo>
                      <a:pt x="5626" y="975"/>
                    </a:lnTo>
                    <a:lnTo>
                      <a:pt x="5631" y="971"/>
                    </a:lnTo>
                    <a:lnTo>
                      <a:pt x="5637" y="967"/>
                    </a:lnTo>
                    <a:lnTo>
                      <a:pt x="5644" y="967"/>
                    </a:lnTo>
                    <a:lnTo>
                      <a:pt x="5642" y="978"/>
                    </a:lnTo>
                    <a:lnTo>
                      <a:pt x="5642" y="989"/>
                    </a:lnTo>
                    <a:lnTo>
                      <a:pt x="5644" y="996"/>
                    </a:lnTo>
                    <a:lnTo>
                      <a:pt x="5653" y="1003"/>
                    </a:lnTo>
                    <a:lnTo>
                      <a:pt x="5660" y="996"/>
                    </a:lnTo>
                    <a:lnTo>
                      <a:pt x="5669" y="993"/>
                    </a:lnTo>
                    <a:lnTo>
                      <a:pt x="5682" y="993"/>
                    </a:lnTo>
                    <a:lnTo>
                      <a:pt x="5693" y="991"/>
                    </a:lnTo>
                    <a:lnTo>
                      <a:pt x="5702" y="987"/>
                    </a:lnTo>
                    <a:lnTo>
                      <a:pt x="5707" y="978"/>
                    </a:lnTo>
                    <a:lnTo>
                      <a:pt x="5711" y="989"/>
                    </a:lnTo>
                    <a:lnTo>
                      <a:pt x="5720" y="994"/>
                    </a:lnTo>
                    <a:lnTo>
                      <a:pt x="5729" y="996"/>
                    </a:lnTo>
                    <a:lnTo>
                      <a:pt x="5740" y="993"/>
                    </a:lnTo>
                    <a:lnTo>
                      <a:pt x="5752" y="989"/>
                    </a:lnTo>
                    <a:lnTo>
                      <a:pt x="5763" y="987"/>
                    </a:lnTo>
                    <a:lnTo>
                      <a:pt x="5776" y="987"/>
                    </a:lnTo>
                    <a:lnTo>
                      <a:pt x="5785" y="993"/>
                    </a:lnTo>
                    <a:lnTo>
                      <a:pt x="5785" y="996"/>
                    </a:lnTo>
                    <a:lnTo>
                      <a:pt x="5785" y="998"/>
                    </a:lnTo>
                    <a:lnTo>
                      <a:pt x="5785" y="998"/>
                    </a:lnTo>
                    <a:lnTo>
                      <a:pt x="5785" y="998"/>
                    </a:lnTo>
                    <a:lnTo>
                      <a:pt x="5785" y="998"/>
                    </a:lnTo>
                    <a:lnTo>
                      <a:pt x="5785" y="1000"/>
                    </a:lnTo>
                    <a:lnTo>
                      <a:pt x="5786" y="1003"/>
                    </a:lnTo>
                    <a:lnTo>
                      <a:pt x="5777" y="1016"/>
                    </a:lnTo>
                    <a:lnTo>
                      <a:pt x="5765" y="1020"/>
                    </a:lnTo>
                    <a:lnTo>
                      <a:pt x="5752" y="1021"/>
                    </a:lnTo>
                    <a:lnTo>
                      <a:pt x="5738" y="1020"/>
                    </a:lnTo>
                    <a:lnTo>
                      <a:pt x="5723" y="1018"/>
                    </a:lnTo>
                    <a:lnTo>
                      <a:pt x="5711" y="1021"/>
                    </a:lnTo>
                    <a:lnTo>
                      <a:pt x="5707" y="1025"/>
                    </a:lnTo>
                    <a:lnTo>
                      <a:pt x="5702" y="1027"/>
                    </a:lnTo>
                    <a:lnTo>
                      <a:pt x="5698" y="1031"/>
                    </a:lnTo>
                    <a:lnTo>
                      <a:pt x="5696" y="1036"/>
                    </a:lnTo>
                    <a:lnTo>
                      <a:pt x="5695" y="1040"/>
                    </a:lnTo>
                    <a:lnTo>
                      <a:pt x="5696" y="1045"/>
                    </a:lnTo>
                    <a:lnTo>
                      <a:pt x="5700" y="1050"/>
                    </a:lnTo>
                    <a:lnTo>
                      <a:pt x="5709" y="1056"/>
                    </a:lnTo>
                    <a:lnTo>
                      <a:pt x="5722" y="1058"/>
                    </a:lnTo>
                    <a:lnTo>
                      <a:pt x="5736" y="1058"/>
                    </a:lnTo>
                    <a:lnTo>
                      <a:pt x="5747" y="1059"/>
                    </a:lnTo>
                    <a:lnTo>
                      <a:pt x="5750" y="1052"/>
                    </a:lnTo>
                    <a:lnTo>
                      <a:pt x="5761" y="1054"/>
                    </a:lnTo>
                    <a:lnTo>
                      <a:pt x="5776" y="1050"/>
                    </a:lnTo>
                    <a:lnTo>
                      <a:pt x="5786" y="1049"/>
                    </a:lnTo>
                    <a:lnTo>
                      <a:pt x="5796" y="1050"/>
                    </a:lnTo>
                    <a:lnTo>
                      <a:pt x="5801" y="1058"/>
                    </a:lnTo>
                    <a:lnTo>
                      <a:pt x="5797" y="1065"/>
                    </a:lnTo>
                    <a:lnTo>
                      <a:pt x="5788" y="1070"/>
                    </a:lnTo>
                    <a:lnTo>
                      <a:pt x="5777" y="1077"/>
                    </a:lnTo>
                    <a:lnTo>
                      <a:pt x="5767" y="1081"/>
                    </a:lnTo>
                    <a:lnTo>
                      <a:pt x="5761" y="1085"/>
                    </a:lnTo>
                    <a:lnTo>
                      <a:pt x="5718" y="1092"/>
                    </a:lnTo>
                    <a:lnTo>
                      <a:pt x="5673" y="1090"/>
                    </a:lnTo>
                    <a:lnTo>
                      <a:pt x="5630" y="1085"/>
                    </a:lnTo>
                    <a:lnTo>
                      <a:pt x="5588" y="1074"/>
                    </a:lnTo>
                    <a:lnTo>
                      <a:pt x="5588" y="1079"/>
                    </a:lnTo>
                    <a:lnTo>
                      <a:pt x="5586" y="1085"/>
                    </a:lnTo>
                    <a:lnTo>
                      <a:pt x="5584" y="1090"/>
                    </a:lnTo>
                    <a:lnTo>
                      <a:pt x="5583" y="1094"/>
                    </a:lnTo>
                    <a:lnTo>
                      <a:pt x="5579" y="1097"/>
                    </a:lnTo>
                    <a:lnTo>
                      <a:pt x="5575" y="1099"/>
                    </a:lnTo>
                    <a:lnTo>
                      <a:pt x="5570" y="1101"/>
                    </a:lnTo>
                    <a:lnTo>
                      <a:pt x="5565" y="1099"/>
                    </a:lnTo>
                    <a:lnTo>
                      <a:pt x="5556" y="1092"/>
                    </a:lnTo>
                    <a:lnTo>
                      <a:pt x="5550" y="1081"/>
                    </a:lnTo>
                    <a:lnTo>
                      <a:pt x="5545" y="1067"/>
                    </a:lnTo>
                    <a:lnTo>
                      <a:pt x="5539" y="1054"/>
                    </a:lnTo>
                    <a:lnTo>
                      <a:pt x="5530" y="1045"/>
                    </a:lnTo>
                    <a:lnTo>
                      <a:pt x="5516" y="1038"/>
                    </a:lnTo>
                    <a:lnTo>
                      <a:pt x="5502" y="1038"/>
                    </a:lnTo>
                    <a:lnTo>
                      <a:pt x="5491" y="1041"/>
                    </a:lnTo>
                    <a:lnTo>
                      <a:pt x="5478" y="1049"/>
                    </a:lnTo>
                    <a:lnTo>
                      <a:pt x="5467" y="1058"/>
                    </a:lnTo>
                    <a:lnTo>
                      <a:pt x="5456" y="1065"/>
                    </a:lnTo>
                    <a:lnTo>
                      <a:pt x="5442" y="1068"/>
                    </a:lnTo>
                    <a:lnTo>
                      <a:pt x="5440" y="1061"/>
                    </a:lnTo>
                    <a:lnTo>
                      <a:pt x="5438" y="1065"/>
                    </a:lnTo>
                    <a:lnTo>
                      <a:pt x="5438" y="1070"/>
                    </a:lnTo>
                    <a:lnTo>
                      <a:pt x="5440" y="1076"/>
                    </a:lnTo>
                    <a:lnTo>
                      <a:pt x="5442" y="1081"/>
                    </a:lnTo>
                    <a:lnTo>
                      <a:pt x="5433" y="1079"/>
                    </a:lnTo>
                    <a:lnTo>
                      <a:pt x="5426" y="1077"/>
                    </a:lnTo>
                    <a:lnTo>
                      <a:pt x="5417" y="1077"/>
                    </a:lnTo>
                    <a:lnTo>
                      <a:pt x="5411" y="1077"/>
                    </a:lnTo>
                    <a:lnTo>
                      <a:pt x="5408" y="1085"/>
                    </a:lnTo>
                    <a:lnTo>
                      <a:pt x="5410" y="1095"/>
                    </a:lnTo>
                    <a:lnTo>
                      <a:pt x="5391" y="1083"/>
                    </a:lnTo>
                    <a:lnTo>
                      <a:pt x="5373" y="1070"/>
                    </a:lnTo>
                    <a:lnTo>
                      <a:pt x="5355" y="1058"/>
                    </a:lnTo>
                    <a:lnTo>
                      <a:pt x="5350" y="1054"/>
                    </a:lnTo>
                    <a:lnTo>
                      <a:pt x="5345" y="1052"/>
                    </a:lnTo>
                    <a:lnTo>
                      <a:pt x="5341" y="1052"/>
                    </a:lnTo>
                    <a:lnTo>
                      <a:pt x="5339" y="1054"/>
                    </a:lnTo>
                    <a:lnTo>
                      <a:pt x="5337" y="1056"/>
                    </a:lnTo>
                    <a:lnTo>
                      <a:pt x="5337" y="1059"/>
                    </a:lnTo>
                    <a:lnTo>
                      <a:pt x="5337" y="1065"/>
                    </a:lnTo>
                    <a:lnTo>
                      <a:pt x="5337" y="1072"/>
                    </a:lnTo>
                    <a:lnTo>
                      <a:pt x="5339" y="1079"/>
                    </a:lnTo>
                    <a:lnTo>
                      <a:pt x="5319" y="1081"/>
                    </a:lnTo>
                    <a:lnTo>
                      <a:pt x="5301" y="1088"/>
                    </a:lnTo>
                    <a:lnTo>
                      <a:pt x="5285" y="1097"/>
                    </a:lnTo>
                    <a:lnTo>
                      <a:pt x="5267" y="1106"/>
                    </a:lnTo>
                    <a:lnTo>
                      <a:pt x="5249" y="1112"/>
                    </a:lnTo>
                    <a:lnTo>
                      <a:pt x="5206" y="1119"/>
                    </a:lnTo>
                    <a:lnTo>
                      <a:pt x="5162" y="1121"/>
                    </a:lnTo>
                    <a:lnTo>
                      <a:pt x="5119" y="1121"/>
                    </a:lnTo>
                    <a:lnTo>
                      <a:pt x="4995" y="1126"/>
                    </a:lnTo>
                    <a:lnTo>
                      <a:pt x="4868" y="1137"/>
                    </a:lnTo>
                    <a:lnTo>
                      <a:pt x="4742" y="1150"/>
                    </a:lnTo>
                    <a:lnTo>
                      <a:pt x="4616" y="1157"/>
                    </a:lnTo>
                    <a:lnTo>
                      <a:pt x="4488" y="1164"/>
                    </a:lnTo>
                    <a:lnTo>
                      <a:pt x="4358" y="1177"/>
                    </a:lnTo>
                    <a:lnTo>
                      <a:pt x="4232" y="1196"/>
                    </a:lnTo>
                    <a:lnTo>
                      <a:pt x="4217" y="1200"/>
                    </a:lnTo>
                    <a:lnTo>
                      <a:pt x="4201" y="1204"/>
                    </a:lnTo>
                    <a:lnTo>
                      <a:pt x="4181" y="1209"/>
                    </a:lnTo>
                    <a:lnTo>
                      <a:pt x="4163" y="1213"/>
                    </a:lnTo>
                    <a:lnTo>
                      <a:pt x="4145" y="1213"/>
                    </a:lnTo>
                    <a:lnTo>
                      <a:pt x="4129" y="1211"/>
                    </a:lnTo>
                    <a:lnTo>
                      <a:pt x="4120" y="1202"/>
                    </a:lnTo>
                    <a:lnTo>
                      <a:pt x="4064" y="1211"/>
                    </a:lnTo>
                    <a:lnTo>
                      <a:pt x="4008" y="1216"/>
                    </a:lnTo>
                    <a:lnTo>
                      <a:pt x="3950" y="1220"/>
                    </a:lnTo>
                    <a:lnTo>
                      <a:pt x="3862" y="1225"/>
                    </a:lnTo>
                    <a:lnTo>
                      <a:pt x="3772" y="1233"/>
                    </a:lnTo>
                    <a:lnTo>
                      <a:pt x="3727" y="1234"/>
                    </a:lnTo>
                    <a:lnTo>
                      <a:pt x="3682" y="1238"/>
                    </a:lnTo>
                    <a:lnTo>
                      <a:pt x="3658" y="1243"/>
                    </a:lnTo>
                    <a:lnTo>
                      <a:pt x="3631" y="1249"/>
                    </a:lnTo>
                    <a:lnTo>
                      <a:pt x="3606" y="1251"/>
                    </a:lnTo>
                    <a:lnTo>
                      <a:pt x="3590" y="1245"/>
                    </a:lnTo>
                    <a:lnTo>
                      <a:pt x="3575" y="1238"/>
                    </a:lnTo>
                    <a:lnTo>
                      <a:pt x="3563" y="1231"/>
                    </a:lnTo>
                    <a:lnTo>
                      <a:pt x="3552" y="1227"/>
                    </a:lnTo>
                    <a:lnTo>
                      <a:pt x="3537" y="1227"/>
                    </a:lnTo>
                    <a:lnTo>
                      <a:pt x="3521" y="1234"/>
                    </a:lnTo>
                    <a:lnTo>
                      <a:pt x="3503" y="1242"/>
                    </a:lnTo>
                    <a:lnTo>
                      <a:pt x="3490" y="1243"/>
                    </a:lnTo>
                    <a:lnTo>
                      <a:pt x="3481" y="1236"/>
                    </a:lnTo>
                    <a:lnTo>
                      <a:pt x="3476" y="1224"/>
                    </a:lnTo>
                    <a:lnTo>
                      <a:pt x="3472" y="1204"/>
                    </a:lnTo>
                    <a:lnTo>
                      <a:pt x="3463" y="1206"/>
                    </a:lnTo>
                    <a:lnTo>
                      <a:pt x="3449" y="1209"/>
                    </a:lnTo>
                    <a:lnTo>
                      <a:pt x="3431" y="1213"/>
                    </a:lnTo>
                    <a:lnTo>
                      <a:pt x="3413" y="1216"/>
                    </a:lnTo>
                    <a:lnTo>
                      <a:pt x="3395" y="1220"/>
                    </a:lnTo>
                    <a:lnTo>
                      <a:pt x="3380" y="1225"/>
                    </a:lnTo>
                    <a:lnTo>
                      <a:pt x="3370" y="1233"/>
                    </a:lnTo>
                    <a:lnTo>
                      <a:pt x="3364" y="1240"/>
                    </a:lnTo>
                    <a:lnTo>
                      <a:pt x="3366" y="1251"/>
                    </a:lnTo>
                    <a:lnTo>
                      <a:pt x="3357" y="1256"/>
                    </a:lnTo>
                    <a:lnTo>
                      <a:pt x="3346" y="1258"/>
                    </a:lnTo>
                    <a:lnTo>
                      <a:pt x="3337" y="1254"/>
                    </a:lnTo>
                    <a:lnTo>
                      <a:pt x="3337" y="1245"/>
                    </a:lnTo>
                    <a:lnTo>
                      <a:pt x="3337" y="1236"/>
                    </a:lnTo>
                    <a:lnTo>
                      <a:pt x="3337" y="1227"/>
                    </a:lnTo>
                    <a:lnTo>
                      <a:pt x="3314" y="1234"/>
                    </a:lnTo>
                    <a:lnTo>
                      <a:pt x="3290" y="1243"/>
                    </a:lnTo>
                    <a:lnTo>
                      <a:pt x="3267" y="1249"/>
                    </a:lnTo>
                    <a:lnTo>
                      <a:pt x="3269" y="1242"/>
                    </a:lnTo>
                    <a:lnTo>
                      <a:pt x="3269" y="1236"/>
                    </a:lnTo>
                    <a:lnTo>
                      <a:pt x="3267" y="1231"/>
                    </a:lnTo>
                    <a:lnTo>
                      <a:pt x="3265" y="1225"/>
                    </a:lnTo>
                    <a:lnTo>
                      <a:pt x="3261" y="1222"/>
                    </a:lnTo>
                    <a:lnTo>
                      <a:pt x="3258" y="1220"/>
                    </a:lnTo>
                    <a:lnTo>
                      <a:pt x="3254" y="1218"/>
                    </a:lnTo>
                    <a:lnTo>
                      <a:pt x="3251" y="1218"/>
                    </a:lnTo>
                    <a:lnTo>
                      <a:pt x="3247" y="1220"/>
                    </a:lnTo>
                    <a:lnTo>
                      <a:pt x="3243" y="1224"/>
                    </a:lnTo>
                    <a:lnTo>
                      <a:pt x="3240" y="1229"/>
                    </a:lnTo>
                    <a:lnTo>
                      <a:pt x="3240" y="1234"/>
                    </a:lnTo>
                    <a:lnTo>
                      <a:pt x="3238" y="1243"/>
                    </a:lnTo>
                    <a:lnTo>
                      <a:pt x="3229" y="1242"/>
                    </a:lnTo>
                    <a:lnTo>
                      <a:pt x="3218" y="1243"/>
                    </a:lnTo>
                    <a:lnTo>
                      <a:pt x="3207" y="1249"/>
                    </a:lnTo>
                    <a:lnTo>
                      <a:pt x="3196" y="1252"/>
                    </a:lnTo>
                    <a:lnTo>
                      <a:pt x="3187" y="1252"/>
                    </a:lnTo>
                    <a:lnTo>
                      <a:pt x="3180" y="1245"/>
                    </a:lnTo>
                    <a:lnTo>
                      <a:pt x="3182" y="1242"/>
                    </a:lnTo>
                    <a:lnTo>
                      <a:pt x="3182" y="1238"/>
                    </a:lnTo>
                    <a:lnTo>
                      <a:pt x="3182" y="1240"/>
                    </a:lnTo>
                    <a:lnTo>
                      <a:pt x="3180" y="1240"/>
                    </a:lnTo>
                    <a:lnTo>
                      <a:pt x="3178" y="1242"/>
                    </a:lnTo>
                    <a:lnTo>
                      <a:pt x="3178" y="1245"/>
                    </a:lnTo>
                    <a:lnTo>
                      <a:pt x="3137" y="1251"/>
                    </a:lnTo>
                    <a:lnTo>
                      <a:pt x="3094" y="1258"/>
                    </a:lnTo>
                    <a:lnTo>
                      <a:pt x="3050" y="1260"/>
                    </a:lnTo>
                    <a:lnTo>
                      <a:pt x="3009" y="1258"/>
                    </a:lnTo>
                    <a:lnTo>
                      <a:pt x="3016" y="1251"/>
                    </a:lnTo>
                    <a:lnTo>
                      <a:pt x="3023" y="1245"/>
                    </a:lnTo>
                    <a:lnTo>
                      <a:pt x="3031" y="1242"/>
                    </a:lnTo>
                    <a:lnTo>
                      <a:pt x="3029" y="1238"/>
                    </a:lnTo>
                    <a:lnTo>
                      <a:pt x="3025" y="1236"/>
                    </a:lnTo>
                    <a:lnTo>
                      <a:pt x="3022" y="1233"/>
                    </a:lnTo>
                    <a:lnTo>
                      <a:pt x="3018" y="1231"/>
                    </a:lnTo>
                    <a:lnTo>
                      <a:pt x="3014" y="1229"/>
                    </a:lnTo>
                    <a:lnTo>
                      <a:pt x="3013" y="1225"/>
                    </a:lnTo>
                    <a:lnTo>
                      <a:pt x="3011" y="1222"/>
                    </a:lnTo>
                    <a:lnTo>
                      <a:pt x="3011" y="1216"/>
                    </a:lnTo>
                    <a:lnTo>
                      <a:pt x="3027" y="1220"/>
                    </a:lnTo>
                    <a:lnTo>
                      <a:pt x="3045" y="1218"/>
                    </a:lnTo>
                    <a:lnTo>
                      <a:pt x="3041" y="1209"/>
                    </a:lnTo>
                    <a:lnTo>
                      <a:pt x="3036" y="1204"/>
                    </a:lnTo>
                    <a:lnTo>
                      <a:pt x="3029" y="1204"/>
                    </a:lnTo>
                    <a:lnTo>
                      <a:pt x="3020" y="1202"/>
                    </a:lnTo>
                    <a:lnTo>
                      <a:pt x="3011" y="1202"/>
                    </a:lnTo>
                    <a:lnTo>
                      <a:pt x="3005" y="1198"/>
                    </a:lnTo>
                    <a:lnTo>
                      <a:pt x="3003" y="1202"/>
                    </a:lnTo>
                    <a:lnTo>
                      <a:pt x="3000" y="1206"/>
                    </a:lnTo>
                    <a:lnTo>
                      <a:pt x="2994" y="1207"/>
                    </a:lnTo>
                    <a:lnTo>
                      <a:pt x="2991" y="1206"/>
                    </a:lnTo>
                    <a:lnTo>
                      <a:pt x="2987" y="1204"/>
                    </a:lnTo>
                    <a:lnTo>
                      <a:pt x="2985" y="1202"/>
                    </a:lnTo>
                    <a:lnTo>
                      <a:pt x="2985" y="1196"/>
                    </a:lnTo>
                    <a:lnTo>
                      <a:pt x="2987" y="1191"/>
                    </a:lnTo>
                    <a:lnTo>
                      <a:pt x="2980" y="1202"/>
                    </a:lnTo>
                    <a:lnTo>
                      <a:pt x="2978" y="1213"/>
                    </a:lnTo>
                    <a:lnTo>
                      <a:pt x="2982" y="1224"/>
                    </a:lnTo>
                    <a:lnTo>
                      <a:pt x="2985" y="1234"/>
                    </a:lnTo>
                    <a:lnTo>
                      <a:pt x="2989" y="1245"/>
                    </a:lnTo>
                    <a:lnTo>
                      <a:pt x="2989" y="1254"/>
                    </a:lnTo>
                    <a:lnTo>
                      <a:pt x="2984" y="1261"/>
                    </a:lnTo>
                    <a:lnTo>
                      <a:pt x="2982" y="1249"/>
                    </a:lnTo>
                    <a:lnTo>
                      <a:pt x="2978" y="1242"/>
                    </a:lnTo>
                    <a:lnTo>
                      <a:pt x="2971" y="1238"/>
                    </a:lnTo>
                    <a:lnTo>
                      <a:pt x="2962" y="1238"/>
                    </a:lnTo>
                    <a:lnTo>
                      <a:pt x="2955" y="1243"/>
                    </a:lnTo>
                    <a:lnTo>
                      <a:pt x="2948" y="1249"/>
                    </a:lnTo>
                    <a:lnTo>
                      <a:pt x="2948" y="1252"/>
                    </a:lnTo>
                    <a:lnTo>
                      <a:pt x="2949" y="1254"/>
                    </a:lnTo>
                    <a:lnTo>
                      <a:pt x="2949" y="1252"/>
                    </a:lnTo>
                    <a:lnTo>
                      <a:pt x="2951" y="1251"/>
                    </a:lnTo>
                    <a:lnTo>
                      <a:pt x="2953" y="1249"/>
                    </a:lnTo>
                    <a:lnTo>
                      <a:pt x="2955" y="1247"/>
                    </a:lnTo>
                    <a:lnTo>
                      <a:pt x="2960" y="1249"/>
                    </a:lnTo>
                    <a:lnTo>
                      <a:pt x="2967" y="1252"/>
                    </a:lnTo>
                    <a:lnTo>
                      <a:pt x="2971" y="1258"/>
                    </a:lnTo>
                    <a:lnTo>
                      <a:pt x="2973" y="1263"/>
                    </a:lnTo>
                    <a:lnTo>
                      <a:pt x="2964" y="1267"/>
                    </a:lnTo>
                    <a:lnTo>
                      <a:pt x="2957" y="1272"/>
                    </a:lnTo>
                    <a:lnTo>
                      <a:pt x="2949" y="1278"/>
                    </a:lnTo>
                    <a:lnTo>
                      <a:pt x="2946" y="1272"/>
                    </a:lnTo>
                    <a:lnTo>
                      <a:pt x="2942" y="1267"/>
                    </a:lnTo>
                    <a:lnTo>
                      <a:pt x="2939" y="1260"/>
                    </a:lnTo>
                    <a:lnTo>
                      <a:pt x="2937" y="1252"/>
                    </a:lnTo>
                    <a:lnTo>
                      <a:pt x="2926" y="1261"/>
                    </a:lnTo>
                    <a:lnTo>
                      <a:pt x="2911" y="1265"/>
                    </a:lnTo>
                    <a:lnTo>
                      <a:pt x="2895" y="1263"/>
                    </a:lnTo>
                    <a:lnTo>
                      <a:pt x="2879" y="1261"/>
                    </a:lnTo>
                    <a:lnTo>
                      <a:pt x="2884" y="1252"/>
                    </a:lnTo>
                    <a:lnTo>
                      <a:pt x="2892" y="1249"/>
                    </a:lnTo>
                    <a:lnTo>
                      <a:pt x="2901" y="1247"/>
                    </a:lnTo>
                    <a:lnTo>
                      <a:pt x="2910" y="1245"/>
                    </a:lnTo>
                    <a:lnTo>
                      <a:pt x="2901" y="1234"/>
                    </a:lnTo>
                    <a:lnTo>
                      <a:pt x="2892" y="1231"/>
                    </a:lnTo>
                    <a:lnTo>
                      <a:pt x="2879" y="1231"/>
                    </a:lnTo>
                    <a:lnTo>
                      <a:pt x="2866" y="1234"/>
                    </a:lnTo>
                    <a:lnTo>
                      <a:pt x="2856" y="1240"/>
                    </a:lnTo>
                    <a:lnTo>
                      <a:pt x="2843" y="1243"/>
                    </a:lnTo>
                    <a:lnTo>
                      <a:pt x="2827" y="1245"/>
                    </a:lnTo>
                    <a:lnTo>
                      <a:pt x="2818" y="1242"/>
                    </a:lnTo>
                    <a:lnTo>
                      <a:pt x="2814" y="1236"/>
                    </a:lnTo>
                    <a:lnTo>
                      <a:pt x="2814" y="1229"/>
                    </a:lnTo>
                    <a:lnTo>
                      <a:pt x="2816" y="1218"/>
                    </a:lnTo>
                    <a:lnTo>
                      <a:pt x="2816" y="1206"/>
                    </a:lnTo>
                    <a:lnTo>
                      <a:pt x="2816" y="1196"/>
                    </a:lnTo>
                    <a:lnTo>
                      <a:pt x="2814" y="1186"/>
                    </a:lnTo>
                    <a:lnTo>
                      <a:pt x="2812" y="1173"/>
                    </a:lnTo>
                    <a:lnTo>
                      <a:pt x="2809" y="1162"/>
                    </a:lnTo>
                    <a:lnTo>
                      <a:pt x="2805" y="1157"/>
                    </a:lnTo>
                    <a:lnTo>
                      <a:pt x="2800" y="1157"/>
                    </a:lnTo>
                    <a:lnTo>
                      <a:pt x="2796" y="1157"/>
                    </a:lnTo>
                    <a:lnTo>
                      <a:pt x="2794" y="1159"/>
                    </a:lnTo>
                    <a:lnTo>
                      <a:pt x="2792" y="1162"/>
                    </a:lnTo>
                    <a:lnTo>
                      <a:pt x="2792" y="1166"/>
                    </a:lnTo>
                    <a:lnTo>
                      <a:pt x="2794" y="1169"/>
                    </a:lnTo>
                    <a:lnTo>
                      <a:pt x="2796" y="1173"/>
                    </a:lnTo>
                    <a:lnTo>
                      <a:pt x="2800" y="1175"/>
                    </a:lnTo>
                    <a:lnTo>
                      <a:pt x="2803" y="1178"/>
                    </a:lnTo>
                    <a:lnTo>
                      <a:pt x="2807" y="1180"/>
                    </a:lnTo>
                    <a:lnTo>
                      <a:pt x="2796" y="1182"/>
                    </a:lnTo>
                    <a:lnTo>
                      <a:pt x="2787" y="1186"/>
                    </a:lnTo>
                    <a:lnTo>
                      <a:pt x="2778" y="1193"/>
                    </a:lnTo>
                    <a:lnTo>
                      <a:pt x="2773" y="1200"/>
                    </a:lnTo>
                    <a:lnTo>
                      <a:pt x="2771" y="1207"/>
                    </a:lnTo>
                    <a:lnTo>
                      <a:pt x="2774" y="1213"/>
                    </a:lnTo>
                    <a:lnTo>
                      <a:pt x="2785" y="1216"/>
                    </a:lnTo>
                    <a:lnTo>
                      <a:pt x="2782" y="1231"/>
                    </a:lnTo>
                    <a:lnTo>
                      <a:pt x="2771" y="1242"/>
                    </a:lnTo>
                    <a:lnTo>
                      <a:pt x="2758" y="1249"/>
                    </a:lnTo>
                    <a:lnTo>
                      <a:pt x="2742" y="1256"/>
                    </a:lnTo>
                    <a:lnTo>
                      <a:pt x="2728" y="1263"/>
                    </a:lnTo>
                    <a:lnTo>
                      <a:pt x="2717" y="1270"/>
                    </a:lnTo>
                    <a:lnTo>
                      <a:pt x="2695" y="1256"/>
                    </a:lnTo>
                    <a:lnTo>
                      <a:pt x="2672" y="1251"/>
                    </a:lnTo>
                    <a:lnTo>
                      <a:pt x="2646" y="1254"/>
                    </a:lnTo>
                    <a:lnTo>
                      <a:pt x="2632" y="1258"/>
                    </a:lnTo>
                    <a:lnTo>
                      <a:pt x="2618" y="1263"/>
                    </a:lnTo>
                    <a:lnTo>
                      <a:pt x="2603" y="1265"/>
                    </a:lnTo>
                    <a:lnTo>
                      <a:pt x="2589" y="1263"/>
                    </a:lnTo>
                    <a:lnTo>
                      <a:pt x="2576" y="1254"/>
                    </a:lnTo>
                    <a:lnTo>
                      <a:pt x="2580" y="1251"/>
                    </a:lnTo>
                    <a:lnTo>
                      <a:pt x="2583" y="1249"/>
                    </a:lnTo>
                    <a:lnTo>
                      <a:pt x="2587" y="1245"/>
                    </a:lnTo>
                    <a:lnTo>
                      <a:pt x="2592" y="1243"/>
                    </a:lnTo>
                    <a:lnTo>
                      <a:pt x="2594" y="1240"/>
                    </a:lnTo>
                    <a:lnTo>
                      <a:pt x="2598" y="1236"/>
                    </a:lnTo>
                    <a:lnTo>
                      <a:pt x="2598" y="1233"/>
                    </a:lnTo>
                    <a:lnTo>
                      <a:pt x="2531" y="1249"/>
                    </a:lnTo>
                    <a:lnTo>
                      <a:pt x="2464" y="1254"/>
                    </a:lnTo>
                    <a:lnTo>
                      <a:pt x="2397" y="1258"/>
                    </a:lnTo>
                    <a:lnTo>
                      <a:pt x="2329" y="1263"/>
                    </a:lnTo>
                    <a:lnTo>
                      <a:pt x="2381" y="1278"/>
                    </a:lnTo>
                    <a:lnTo>
                      <a:pt x="2435" y="1287"/>
                    </a:lnTo>
                    <a:lnTo>
                      <a:pt x="2489" y="1290"/>
                    </a:lnTo>
                    <a:lnTo>
                      <a:pt x="2544" y="1290"/>
                    </a:lnTo>
                    <a:lnTo>
                      <a:pt x="2556" y="1290"/>
                    </a:lnTo>
                    <a:lnTo>
                      <a:pt x="2574" y="1290"/>
                    </a:lnTo>
                    <a:lnTo>
                      <a:pt x="2599" y="1288"/>
                    </a:lnTo>
                    <a:lnTo>
                      <a:pt x="2627" y="1287"/>
                    </a:lnTo>
                    <a:lnTo>
                      <a:pt x="2655" y="1287"/>
                    </a:lnTo>
                    <a:lnTo>
                      <a:pt x="2682" y="1287"/>
                    </a:lnTo>
                    <a:lnTo>
                      <a:pt x="2708" y="1287"/>
                    </a:lnTo>
                    <a:lnTo>
                      <a:pt x="2728" y="1290"/>
                    </a:lnTo>
                    <a:lnTo>
                      <a:pt x="2740" y="1294"/>
                    </a:lnTo>
                    <a:lnTo>
                      <a:pt x="2746" y="1299"/>
                    </a:lnTo>
                    <a:lnTo>
                      <a:pt x="2648" y="1303"/>
                    </a:lnTo>
                    <a:lnTo>
                      <a:pt x="2553" y="1305"/>
                    </a:lnTo>
                    <a:lnTo>
                      <a:pt x="2455" y="1307"/>
                    </a:lnTo>
                    <a:lnTo>
                      <a:pt x="1957" y="1319"/>
                    </a:lnTo>
                    <a:lnTo>
                      <a:pt x="1699" y="1328"/>
                    </a:lnTo>
                    <a:lnTo>
                      <a:pt x="1638" y="1332"/>
                    </a:lnTo>
                    <a:lnTo>
                      <a:pt x="1579" y="1335"/>
                    </a:lnTo>
                    <a:lnTo>
                      <a:pt x="1517" y="1337"/>
                    </a:lnTo>
                    <a:lnTo>
                      <a:pt x="1458" y="1335"/>
                    </a:lnTo>
                    <a:lnTo>
                      <a:pt x="1458" y="1330"/>
                    </a:lnTo>
                    <a:lnTo>
                      <a:pt x="1456" y="1326"/>
                    </a:lnTo>
                    <a:lnTo>
                      <a:pt x="1454" y="1323"/>
                    </a:lnTo>
                    <a:lnTo>
                      <a:pt x="1452" y="1323"/>
                    </a:lnTo>
                    <a:lnTo>
                      <a:pt x="1451" y="1323"/>
                    </a:lnTo>
                    <a:lnTo>
                      <a:pt x="1447" y="1323"/>
                    </a:lnTo>
                    <a:lnTo>
                      <a:pt x="1445" y="1325"/>
                    </a:lnTo>
                    <a:lnTo>
                      <a:pt x="1442" y="1326"/>
                    </a:lnTo>
                    <a:lnTo>
                      <a:pt x="1438" y="1326"/>
                    </a:lnTo>
                    <a:lnTo>
                      <a:pt x="1434" y="1328"/>
                    </a:lnTo>
                    <a:lnTo>
                      <a:pt x="1429" y="1332"/>
                    </a:lnTo>
                    <a:lnTo>
                      <a:pt x="1423" y="1335"/>
                    </a:lnTo>
                    <a:lnTo>
                      <a:pt x="1418" y="1337"/>
                    </a:lnTo>
                    <a:lnTo>
                      <a:pt x="1402" y="1339"/>
                    </a:lnTo>
                    <a:lnTo>
                      <a:pt x="1384" y="1337"/>
                    </a:lnTo>
                    <a:lnTo>
                      <a:pt x="1245" y="1337"/>
                    </a:lnTo>
                    <a:lnTo>
                      <a:pt x="753" y="1325"/>
                    </a:lnTo>
                    <a:lnTo>
                      <a:pt x="680" y="1323"/>
                    </a:lnTo>
                    <a:lnTo>
                      <a:pt x="608" y="1319"/>
                    </a:lnTo>
                    <a:lnTo>
                      <a:pt x="534" y="1314"/>
                    </a:lnTo>
                    <a:lnTo>
                      <a:pt x="460" y="1305"/>
                    </a:lnTo>
                    <a:lnTo>
                      <a:pt x="388" y="1290"/>
                    </a:lnTo>
                    <a:lnTo>
                      <a:pt x="320" y="1270"/>
                    </a:lnTo>
                    <a:lnTo>
                      <a:pt x="320" y="1256"/>
                    </a:lnTo>
                    <a:lnTo>
                      <a:pt x="321" y="1243"/>
                    </a:lnTo>
                    <a:lnTo>
                      <a:pt x="329" y="1229"/>
                    </a:lnTo>
                    <a:lnTo>
                      <a:pt x="316" y="1224"/>
                    </a:lnTo>
                    <a:lnTo>
                      <a:pt x="303" y="1225"/>
                    </a:lnTo>
                    <a:lnTo>
                      <a:pt x="291" y="1229"/>
                    </a:lnTo>
                    <a:lnTo>
                      <a:pt x="278" y="1234"/>
                    </a:lnTo>
                    <a:lnTo>
                      <a:pt x="266" y="1238"/>
                    </a:lnTo>
                    <a:lnTo>
                      <a:pt x="253" y="1234"/>
                    </a:lnTo>
                    <a:lnTo>
                      <a:pt x="253" y="1240"/>
                    </a:lnTo>
                    <a:lnTo>
                      <a:pt x="255" y="1245"/>
                    </a:lnTo>
                    <a:lnTo>
                      <a:pt x="255" y="1251"/>
                    </a:lnTo>
                    <a:lnTo>
                      <a:pt x="255" y="1254"/>
                    </a:lnTo>
                    <a:lnTo>
                      <a:pt x="235" y="1252"/>
                    </a:lnTo>
                    <a:lnTo>
                      <a:pt x="211" y="1247"/>
                    </a:lnTo>
                    <a:lnTo>
                      <a:pt x="186" y="1242"/>
                    </a:lnTo>
                    <a:lnTo>
                      <a:pt x="165" y="1233"/>
                    </a:lnTo>
                    <a:lnTo>
                      <a:pt x="148" y="1224"/>
                    </a:lnTo>
                    <a:lnTo>
                      <a:pt x="157" y="1222"/>
                    </a:lnTo>
                    <a:lnTo>
                      <a:pt x="168" y="1215"/>
                    </a:lnTo>
                    <a:lnTo>
                      <a:pt x="177" y="1209"/>
                    </a:lnTo>
                    <a:lnTo>
                      <a:pt x="184" y="1206"/>
                    </a:lnTo>
                    <a:lnTo>
                      <a:pt x="193" y="1209"/>
                    </a:lnTo>
                    <a:lnTo>
                      <a:pt x="193" y="1207"/>
                    </a:lnTo>
                    <a:lnTo>
                      <a:pt x="192" y="1207"/>
                    </a:lnTo>
                    <a:lnTo>
                      <a:pt x="192" y="1206"/>
                    </a:lnTo>
                    <a:lnTo>
                      <a:pt x="188" y="1204"/>
                    </a:lnTo>
                    <a:lnTo>
                      <a:pt x="193" y="1195"/>
                    </a:lnTo>
                    <a:lnTo>
                      <a:pt x="201" y="1191"/>
                    </a:lnTo>
                    <a:lnTo>
                      <a:pt x="210" y="1189"/>
                    </a:lnTo>
                    <a:lnTo>
                      <a:pt x="219" y="1187"/>
                    </a:lnTo>
                    <a:lnTo>
                      <a:pt x="208" y="1180"/>
                    </a:lnTo>
                    <a:lnTo>
                      <a:pt x="195" y="1175"/>
                    </a:lnTo>
                    <a:lnTo>
                      <a:pt x="181" y="1171"/>
                    </a:lnTo>
                    <a:lnTo>
                      <a:pt x="168" y="1166"/>
                    </a:lnTo>
                    <a:lnTo>
                      <a:pt x="161" y="1159"/>
                    </a:lnTo>
                    <a:lnTo>
                      <a:pt x="161" y="1150"/>
                    </a:lnTo>
                    <a:lnTo>
                      <a:pt x="165" y="1137"/>
                    </a:lnTo>
                    <a:lnTo>
                      <a:pt x="170" y="1124"/>
                    </a:lnTo>
                    <a:lnTo>
                      <a:pt x="175" y="1115"/>
                    </a:lnTo>
                    <a:lnTo>
                      <a:pt x="183" y="1108"/>
                    </a:lnTo>
                    <a:lnTo>
                      <a:pt x="190" y="1106"/>
                    </a:lnTo>
                    <a:lnTo>
                      <a:pt x="197" y="1112"/>
                    </a:lnTo>
                    <a:lnTo>
                      <a:pt x="204" y="1117"/>
                    </a:lnTo>
                    <a:lnTo>
                      <a:pt x="213" y="1124"/>
                    </a:lnTo>
                    <a:lnTo>
                      <a:pt x="226" y="1130"/>
                    </a:lnTo>
                    <a:lnTo>
                      <a:pt x="228" y="1126"/>
                    </a:lnTo>
                    <a:lnTo>
                      <a:pt x="229" y="1123"/>
                    </a:lnTo>
                    <a:lnTo>
                      <a:pt x="244" y="1128"/>
                    </a:lnTo>
                    <a:lnTo>
                      <a:pt x="255" y="1137"/>
                    </a:lnTo>
                    <a:lnTo>
                      <a:pt x="267" y="1146"/>
                    </a:lnTo>
                    <a:lnTo>
                      <a:pt x="282" y="1151"/>
                    </a:lnTo>
                    <a:lnTo>
                      <a:pt x="305" y="1155"/>
                    </a:lnTo>
                    <a:lnTo>
                      <a:pt x="329" y="1153"/>
                    </a:lnTo>
                    <a:lnTo>
                      <a:pt x="352" y="1151"/>
                    </a:lnTo>
                    <a:lnTo>
                      <a:pt x="334" y="1137"/>
                    </a:lnTo>
                    <a:lnTo>
                      <a:pt x="312" y="1128"/>
                    </a:lnTo>
                    <a:lnTo>
                      <a:pt x="293" y="1121"/>
                    </a:lnTo>
                    <a:lnTo>
                      <a:pt x="269" y="1121"/>
                    </a:lnTo>
                    <a:lnTo>
                      <a:pt x="248" y="1128"/>
                    </a:lnTo>
                    <a:lnTo>
                      <a:pt x="248" y="1117"/>
                    </a:lnTo>
                    <a:lnTo>
                      <a:pt x="244" y="1110"/>
                    </a:lnTo>
                    <a:lnTo>
                      <a:pt x="235" y="1104"/>
                    </a:lnTo>
                    <a:lnTo>
                      <a:pt x="226" y="1101"/>
                    </a:lnTo>
                    <a:lnTo>
                      <a:pt x="219" y="1099"/>
                    </a:lnTo>
                    <a:lnTo>
                      <a:pt x="211" y="1097"/>
                    </a:lnTo>
                    <a:lnTo>
                      <a:pt x="211" y="1092"/>
                    </a:lnTo>
                    <a:lnTo>
                      <a:pt x="215" y="1083"/>
                    </a:lnTo>
                    <a:lnTo>
                      <a:pt x="222" y="1086"/>
                    </a:lnTo>
                    <a:lnTo>
                      <a:pt x="231" y="1088"/>
                    </a:lnTo>
                    <a:lnTo>
                      <a:pt x="240" y="1088"/>
                    </a:lnTo>
                    <a:lnTo>
                      <a:pt x="248" y="1088"/>
                    </a:lnTo>
                    <a:lnTo>
                      <a:pt x="251" y="1083"/>
                    </a:lnTo>
                    <a:lnTo>
                      <a:pt x="249" y="1074"/>
                    </a:lnTo>
                    <a:lnTo>
                      <a:pt x="242" y="1067"/>
                    </a:lnTo>
                    <a:lnTo>
                      <a:pt x="235" y="1067"/>
                    </a:lnTo>
                    <a:lnTo>
                      <a:pt x="226" y="1068"/>
                    </a:lnTo>
                    <a:lnTo>
                      <a:pt x="219" y="1074"/>
                    </a:lnTo>
                    <a:lnTo>
                      <a:pt x="215" y="1083"/>
                    </a:lnTo>
                    <a:lnTo>
                      <a:pt x="193" y="1077"/>
                    </a:lnTo>
                    <a:lnTo>
                      <a:pt x="174" y="1079"/>
                    </a:lnTo>
                    <a:lnTo>
                      <a:pt x="175" y="1065"/>
                    </a:lnTo>
                    <a:lnTo>
                      <a:pt x="172" y="1052"/>
                    </a:lnTo>
                    <a:lnTo>
                      <a:pt x="163" y="1043"/>
                    </a:lnTo>
                    <a:lnTo>
                      <a:pt x="152" y="1040"/>
                    </a:lnTo>
                    <a:lnTo>
                      <a:pt x="139" y="1036"/>
                    </a:lnTo>
                    <a:lnTo>
                      <a:pt x="123" y="1038"/>
                    </a:lnTo>
                    <a:lnTo>
                      <a:pt x="128" y="1029"/>
                    </a:lnTo>
                    <a:lnTo>
                      <a:pt x="134" y="1020"/>
                    </a:lnTo>
                    <a:lnTo>
                      <a:pt x="138" y="1009"/>
                    </a:lnTo>
                    <a:lnTo>
                      <a:pt x="136" y="1000"/>
                    </a:lnTo>
                    <a:lnTo>
                      <a:pt x="127" y="994"/>
                    </a:lnTo>
                    <a:lnTo>
                      <a:pt x="128" y="987"/>
                    </a:lnTo>
                    <a:lnTo>
                      <a:pt x="130" y="982"/>
                    </a:lnTo>
                    <a:lnTo>
                      <a:pt x="134" y="976"/>
                    </a:lnTo>
                    <a:lnTo>
                      <a:pt x="139" y="973"/>
                    </a:lnTo>
                    <a:lnTo>
                      <a:pt x="143" y="976"/>
                    </a:lnTo>
                    <a:lnTo>
                      <a:pt x="147" y="980"/>
                    </a:lnTo>
                    <a:lnTo>
                      <a:pt x="152" y="982"/>
                    </a:lnTo>
                    <a:lnTo>
                      <a:pt x="156" y="985"/>
                    </a:lnTo>
                    <a:lnTo>
                      <a:pt x="150" y="975"/>
                    </a:lnTo>
                    <a:lnTo>
                      <a:pt x="147" y="964"/>
                    </a:lnTo>
                    <a:lnTo>
                      <a:pt x="143" y="955"/>
                    </a:lnTo>
                    <a:lnTo>
                      <a:pt x="136" y="946"/>
                    </a:lnTo>
                    <a:lnTo>
                      <a:pt x="123" y="939"/>
                    </a:lnTo>
                    <a:lnTo>
                      <a:pt x="112" y="937"/>
                    </a:lnTo>
                    <a:lnTo>
                      <a:pt x="98" y="933"/>
                    </a:lnTo>
                    <a:lnTo>
                      <a:pt x="82" y="931"/>
                    </a:lnTo>
                    <a:lnTo>
                      <a:pt x="67" y="929"/>
                    </a:lnTo>
                    <a:lnTo>
                      <a:pt x="55" y="924"/>
                    </a:lnTo>
                    <a:lnTo>
                      <a:pt x="49" y="917"/>
                    </a:lnTo>
                    <a:lnTo>
                      <a:pt x="51" y="908"/>
                    </a:lnTo>
                    <a:lnTo>
                      <a:pt x="49" y="910"/>
                    </a:lnTo>
                    <a:lnTo>
                      <a:pt x="49" y="911"/>
                    </a:lnTo>
                    <a:lnTo>
                      <a:pt x="47" y="915"/>
                    </a:lnTo>
                    <a:lnTo>
                      <a:pt x="40" y="904"/>
                    </a:lnTo>
                    <a:lnTo>
                      <a:pt x="40" y="899"/>
                    </a:lnTo>
                    <a:lnTo>
                      <a:pt x="46" y="897"/>
                    </a:lnTo>
                    <a:lnTo>
                      <a:pt x="55" y="897"/>
                    </a:lnTo>
                    <a:lnTo>
                      <a:pt x="64" y="899"/>
                    </a:lnTo>
                    <a:lnTo>
                      <a:pt x="74" y="902"/>
                    </a:lnTo>
                    <a:lnTo>
                      <a:pt x="82" y="904"/>
                    </a:lnTo>
                    <a:lnTo>
                      <a:pt x="87" y="904"/>
                    </a:lnTo>
                    <a:lnTo>
                      <a:pt x="98" y="901"/>
                    </a:lnTo>
                    <a:lnTo>
                      <a:pt x="100" y="892"/>
                    </a:lnTo>
                    <a:lnTo>
                      <a:pt x="98" y="881"/>
                    </a:lnTo>
                    <a:lnTo>
                      <a:pt x="92" y="870"/>
                    </a:lnTo>
                    <a:lnTo>
                      <a:pt x="85" y="857"/>
                    </a:lnTo>
                    <a:lnTo>
                      <a:pt x="78" y="847"/>
                    </a:lnTo>
                    <a:lnTo>
                      <a:pt x="73" y="837"/>
                    </a:lnTo>
                    <a:lnTo>
                      <a:pt x="83" y="825"/>
                    </a:lnTo>
                    <a:lnTo>
                      <a:pt x="98" y="818"/>
                    </a:lnTo>
                    <a:lnTo>
                      <a:pt x="114" y="819"/>
                    </a:lnTo>
                    <a:lnTo>
                      <a:pt x="130" y="827"/>
                    </a:lnTo>
                    <a:lnTo>
                      <a:pt x="145" y="841"/>
                    </a:lnTo>
                    <a:lnTo>
                      <a:pt x="152" y="832"/>
                    </a:lnTo>
                    <a:lnTo>
                      <a:pt x="161" y="830"/>
                    </a:lnTo>
                    <a:lnTo>
                      <a:pt x="174" y="832"/>
                    </a:lnTo>
                    <a:lnTo>
                      <a:pt x="184" y="834"/>
                    </a:lnTo>
                    <a:lnTo>
                      <a:pt x="197" y="834"/>
                    </a:lnTo>
                    <a:lnTo>
                      <a:pt x="208" y="832"/>
                    </a:lnTo>
                    <a:lnTo>
                      <a:pt x="204" y="839"/>
                    </a:lnTo>
                    <a:lnTo>
                      <a:pt x="204" y="847"/>
                    </a:lnTo>
                    <a:lnTo>
                      <a:pt x="206" y="852"/>
                    </a:lnTo>
                    <a:lnTo>
                      <a:pt x="210" y="856"/>
                    </a:lnTo>
                    <a:lnTo>
                      <a:pt x="215" y="859"/>
                    </a:lnTo>
                    <a:lnTo>
                      <a:pt x="220" y="861"/>
                    </a:lnTo>
                    <a:lnTo>
                      <a:pt x="229" y="861"/>
                    </a:lnTo>
                    <a:lnTo>
                      <a:pt x="231" y="865"/>
                    </a:lnTo>
                    <a:lnTo>
                      <a:pt x="229" y="868"/>
                    </a:lnTo>
                    <a:lnTo>
                      <a:pt x="220" y="874"/>
                    </a:lnTo>
                    <a:lnTo>
                      <a:pt x="217" y="883"/>
                    </a:lnTo>
                    <a:lnTo>
                      <a:pt x="217" y="892"/>
                    </a:lnTo>
                    <a:lnTo>
                      <a:pt x="219" y="902"/>
                    </a:lnTo>
                    <a:lnTo>
                      <a:pt x="228" y="901"/>
                    </a:lnTo>
                    <a:lnTo>
                      <a:pt x="231" y="895"/>
                    </a:lnTo>
                    <a:lnTo>
                      <a:pt x="233" y="886"/>
                    </a:lnTo>
                    <a:lnTo>
                      <a:pt x="233" y="877"/>
                    </a:lnTo>
                    <a:lnTo>
                      <a:pt x="231" y="870"/>
                    </a:lnTo>
                    <a:lnTo>
                      <a:pt x="239" y="868"/>
                    </a:lnTo>
                    <a:lnTo>
                      <a:pt x="244" y="866"/>
                    </a:lnTo>
                    <a:lnTo>
                      <a:pt x="249" y="868"/>
                    </a:lnTo>
                    <a:lnTo>
                      <a:pt x="253" y="872"/>
                    </a:lnTo>
                    <a:lnTo>
                      <a:pt x="251" y="866"/>
                    </a:lnTo>
                    <a:lnTo>
                      <a:pt x="248" y="863"/>
                    </a:lnTo>
                    <a:lnTo>
                      <a:pt x="242" y="861"/>
                    </a:lnTo>
                    <a:lnTo>
                      <a:pt x="237" y="859"/>
                    </a:lnTo>
                    <a:lnTo>
                      <a:pt x="229" y="857"/>
                    </a:lnTo>
                    <a:lnTo>
                      <a:pt x="228" y="854"/>
                    </a:lnTo>
                    <a:lnTo>
                      <a:pt x="229" y="850"/>
                    </a:lnTo>
                    <a:lnTo>
                      <a:pt x="307" y="859"/>
                    </a:lnTo>
                    <a:lnTo>
                      <a:pt x="531" y="883"/>
                    </a:lnTo>
                    <a:lnTo>
                      <a:pt x="756" y="901"/>
                    </a:lnTo>
                    <a:lnTo>
                      <a:pt x="982" y="911"/>
                    </a:lnTo>
                    <a:lnTo>
                      <a:pt x="1216" y="915"/>
                    </a:lnTo>
                    <a:lnTo>
                      <a:pt x="1451" y="913"/>
                    </a:lnTo>
                    <a:lnTo>
                      <a:pt x="1685" y="910"/>
                    </a:lnTo>
                    <a:lnTo>
                      <a:pt x="2046" y="904"/>
                    </a:lnTo>
                    <a:lnTo>
                      <a:pt x="2406" y="902"/>
                    </a:lnTo>
                    <a:lnTo>
                      <a:pt x="2758" y="902"/>
                    </a:lnTo>
                    <a:lnTo>
                      <a:pt x="3110" y="899"/>
                    </a:lnTo>
                    <a:lnTo>
                      <a:pt x="3463" y="886"/>
                    </a:lnTo>
                    <a:lnTo>
                      <a:pt x="3485" y="886"/>
                    </a:lnTo>
                    <a:lnTo>
                      <a:pt x="3510" y="886"/>
                    </a:lnTo>
                    <a:lnTo>
                      <a:pt x="3537" y="886"/>
                    </a:lnTo>
                    <a:lnTo>
                      <a:pt x="3564" y="884"/>
                    </a:lnTo>
                    <a:lnTo>
                      <a:pt x="3590" y="881"/>
                    </a:lnTo>
                    <a:lnTo>
                      <a:pt x="3611" y="874"/>
                    </a:lnTo>
                    <a:lnTo>
                      <a:pt x="3615" y="870"/>
                    </a:lnTo>
                    <a:lnTo>
                      <a:pt x="3619" y="866"/>
                    </a:lnTo>
                    <a:lnTo>
                      <a:pt x="3619" y="865"/>
                    </a:lnTo>
                    <a:lnTo>
                      <a:pt x="3619" y="863"/>
                    </a:lnTo>
                    <a:lnTo>
                      <a:pt x="3617" y="861"/>
                    </a:lnTo>
                    <a:lnTo>
                      <a:pt x="3613" y="861"/>
                    </a:lnTo>
                    <a:lnTo>
                      <a:pt x="3608" y="859"/>
                    </a:lnTo>
                    <a:lnTo>
                      <a:pt x="3604" y="859"/>
                    </a:lnTo>
                    <a:lnTo>
                      <a:pt x="3599" y="859"/>
                    </a:lnTo>
                    <a:lnTo>
                      <a:pt x="3593" y="859"/>
                    </a:lnTo>
                    <a:lnTo>
                      <a:pt x="3588" y="857"/>
                    </a:lnTo>
                    <a:lnTo>
                      <a:pt x="3584" y="857"/>
                    </a:lnTo>
                    <a:lnTo>
                      <a:pt x="3487" y="850"/>
                    </a:lnTo>
                    <a:lnTo>
                      <a:pt x="3389" y="850"/>
                    </a:lnTo>
                    <a:lnTo>
                      <a:pt x="3292" y="852"/>
                    </a:lnTo>
                    <a:lnTo>
                      <a:pt x="3195" y="857"/>
                    </a:lnTo>
                    <a:lnTo>
                      <a:pt x="3097" y="861"/>
                    </a:lnTo>
                    <a:lnTo>
                      <a:pt x="3110" y="856"/>
                    </a:lnTo>
                    <a:lnTo>
                      <a:pt x="3119" y="845"/>
                    </a:lnTo>
                    <a:lnTo>
                      <a:pt x="3123" y="830"/>
                    </a:lnTo>
                    <a:lnTo>
                      <a:pt x="3123" y="816"/>
                    </a:lnTo>
                    <a:lnTo>
                      <a:pt x="3110" y="837"/>
                    </a:lnTo>
                    <a:lnTo>
                      <a:pt x="3095" y="852"/>
                    </a:lnTo>
                    <a:lnTo>
                      <a:pt x="3077" y="859"/>
                    </a:lnTo>
                    <a:lnTo>
                      <a:pt x="3052" y="863"/>
                    </a:lnTo>
                    <a:lnTo>
                      <a:pt x="2958" y="870"/>
                    </a:lnTo>
                    <a:lnTo>
                      <a:pt x="2865" y="879"/>
                    </a:lnTo>
                    <a:lnTo>
                      <a:pt x="2771" y="881"/>
                    </a:lnTo>
                    <a:lnTo>
                      <a:pt x="2740" y="877"/>
                    </a:lnTo>
                    <a:lnTo>
                      <a:pt x="2711" y="870"/>
                    </a:lnTo>
                    <a:lnTo>
                      <a:pt x="2681" y="866"/>
                    </a:lnTo>
                    <a:lnTo>
                      <a:pt x="2650" y="866"/>
                    </a:lnTo>
                    <a:lnTo>
                      <a:pt x="2627" y="872"/>
                    </a:lnTo>
                    <a:lnTo>
                      <a:pt x="2605" y="877"/>
                    </a:lnTo>
                    <a:lnTo>
                      <a:pt x="2583" y="881"/>
                    </a:lnTo>
                    <a:lnTo>
                      <a:pt x="2562" y="881"/>
                    </a:lnTo>
                    <a:lnTo>
                      <a:pt x="2536" y="875"/>
                    </a:lnTo>
                    <a:lnTo>
                      <a:pt x="2538" y="872"/>
                    </a:lnTo>
                    <a:lnTo>
                      <a:pt x="2538" y="868"/>
                    </a:lnTo>
                    <a:lnTo>
                      <a:pt x="2515" y="881"/>
                    </a:lnTo>
                    <a:lnTo>
                      <a:pt x="2488" y="886"/>
                    </a:lnTo>
                    <a:lnTo>
                      <a:pt x="2457" y="888"/>
                    </a:lnTo>
                    <a:lnTo>
                      <a:pt x="2425" y="888"/>
                    </a:lnTo>
                    <a:lnTo>
                      <a:pt x="2392" y="886"/>
                    </a:lnTo>
                    <a:lnTo>
                      <a:pt x="2363" y="883"/>
                    </a:lnTo>
                    <a:lnTo>
                      <a:pt x="2336" y="881"/>
                    </a:lnTo>
                    <a:lnTo>
                      <a:pt x="2264" y="877"/>
                    </a:lnTo>
                    <a:lnTo>
                      <a:pt x="2190" y="877"/>
                    </a:lnTo>
                    <a:lnTo>
                      <a:pt x="2149" y="881"/>
                    </a:lnTo>
                    <a:lnTo>
                      <a:pt x="2111" y="883"/>
                    </a:lnTo>
                    <a:lnTo>
                      <a:pt x="2069" y="879"/>
                    </a:lnTo>
                    <a:lnTo>
                      <a:pt x="2062" y="879"/>
                    </a:lnTo>
                    <a:lnTo>
                      <a:pt x="2051" y="881"/>
                    </a:lnTo>
                    <a:lnTo>
                      <a:pt x="2037" y="883"/>
                    </a:lnTo>
                    <a:lnTo>
                      <a:pt x="2021" y="884"/>
                    </a:lnTo>
                    <a:lnTo>
                      <a:pt x="2008" y="884"/>
                    </a:lnTo>
                    <a:lnTo>
                      <a:pt x="1995" y="883"/>
                    </a:lnTo>
                    <a:lnTo>
                      <a:pt x="1988" y="879"/>
                    </a:lnTo>
                    <a:lnTo>
                      <a:pt x="1986" y="870"/>
                    </a:lnTo>
                    <a:lnTo>
                      <a:pt x="1975" y="879"/>
                    </a:lnTo>
                    <a:lnTo>
                      <a:pt x="1961" y="884"/>
                    </a:lnTo>
                    <a:lnTo>
                      <a:pt x="1948" y="884"/>
                    </a:lnTo>
                    <a:lnTo>
                      <a:pt x="1947" y="884"/>
                    </a:lnTo>
                    <a:lnTo>
                      <a:pt x="1943" y="883"/>
                    </a:lnTo>
                    <a:lnTo>
                      <a:pt x="1939" y="883"/>
                    </a:lnTo>
                    <a:lnTo>
                      <a:pt x="1936" y="879"/>
                    </a:lnTo>
                    <a:lnTo>
                      <a:pt x="1932" y="877"/>
                    </a:lnTo>
                    <a:lnTo>
                      <a:pt x="1929" y="875"/>
                    </a:lnTo>
                    <a:lnTo>
                      <a:pt x="1927" y="874"/>
                    </a:lnTo>
                    <a:lnTo>
                      <a:pt x="1925" y="870"/>
                    </a:lnTo>
                    <a:lnTo>
                      <a:pt x="1927" y="868"/>
                    </a:lnTo>
                    <a:lnTo>
                      <a:pt x="1930" y="866"/>
                    </a:lnTo>
                    <a:lnTo>
                      <a:pt x="1925" y="868"/>
                    </a:lnTo>
                    <a:lnTo>
                      <a:pt x="1918" y="872"/>
                    </a:lnTo>
                    <a:lnTo>
                      <a:pt x="1909" y="877"/>
                    </a:lnTo>
                    <a:lnTo>
                      <a:pt x="1898" y="881"/>
                    </a:lnTo>
                    <a:lnTo>
                      <a:pt x="1889" y="884"/>
                    </a:lnTo>
                    <a:lnTo>
                      <a:pt x="1880" y="884"/>
                    </a:lnTo>
                    <a:lnTo>
                      <a:pt x="1874" y="884"/>
                    </a:lnTo>
                    <a:lnTo>
                      <a:pt x="1873" y="879"/>
                    </a:lnTo>
                    <a:lnTo>
                      <a:pt x="1876" y="870"/>
                    </a:lnTo>
                    <a:lnTo>
                      <a:pt x="1867" y="875"/>
                    </a:lnTo>
                    <a:lnTo>
                      <a:pt x="1851" y="881"/>
                    </a:lnTo>
                    <a:lnTo>
                      <a:pt x="1835" y="883"/>
                    </a:lnTo>
                    <a:lnTo>
                      <a:pt x="1817" y="884"/>
                    </a:lnTo>
                    <a:lnTo>
                      <a:pt x="1800" y="884"/>
                    </a:lnTo>
                    <a:lnTo>
                      <a:pt x="1791" y="881"/>
                    </a:lnTo>
                    <a:lnTo>
                      <a:pt x="1790" y="875"/>
                    </a:lnTo>
                    <a:lnTo>
                      <a:pt x="1781" y="884"/>
                    </a:lnTo>
                    <a:lnTo>
                      <a:pt x="1764" y="890"/>
                    </a:lnTo>
                    <a:lnTo>
                      <a:pt x="1746" y="890"/>
                    </a:lnTo>
                    <a:lnTo>
                      <a:pt x="1727" y="890"/>
                    </a:lnTo>
                    <a:lnTo>
                      <a:pt x="1710" y="888"/>
                    </a:lnTo>
                    <a:lnTo>
                      <a:pt x="1698" y="888"/>
                    </a:lnTo>
                    <a:lnTo>
                      <a:pt x="1636" y="890"/>
                    </a:lnTo>
                    <a:lnTo>
                      <a:pt x="1577" y="892"/>
                    </a:lnTo>
                    <a:lnTo>
                      <a:pt x="1451" y="893"/>
                    </a:lnTo>
                    <a:lnTo>
                      <a:pt x="1375" y="890"/>
                    </a:lnTo>
                    <a:lnTo>
                      <a:pt x="1364" y="888"/>
                    </a:lnTo>
                    <a:lnTo>
                      <a:pt x="1350" y="886"/>
                    </a:lnTo>
                    <a:lnTo>
                      <a:pt x="1333" y="884"/>
                    </a:lnTo>
                    <a:lnTo>
                      <a:pt x="1315" y="883"/>
                    </a:lnTo>
                    <a:lnTo>
                      <a:pt x="1303" y="883"/>
                    </a:lnTo>
                    <a:lnTo>
                      <a:pt x="1294" y="884"/>
                    </a:lnTo>
                    <a:lnTo>
                      <a:pt x="1297" y="881"/>
                    </a:lnTo>
                    <a:lnTo>
                      <a:pt x="1299" y="879"/>
                    </a:lnTo>
                    <a:lnTo>
                      <a:pt x="1299" y="877"/>
                    </a:lnTo>
                    <a:lnTo>
                      <a:pt x="1297" y="877"/>
                    </a:lnTo>
                    <a:lnTo>
                      <a:pt x="1295" y="877"/>
                    </a:lnTo>
                    <a:lnTo>
                      <a:pt x="1294" y="877"/>
                    </a:lnTo>
                    <a:lnTo>
                      <a:pt x="1294" y="881"/>
                    </a:lnTo>
                    <a:lnTo>
                      <a:pt x="1294" y="884"/>
                    </a:lnTo>
                    <a:lnTo>
                      <a:pt x="1249" y="879"/>
                    </a:lnTo>
                    <a:lnTo>
                      <a:pt x="1205" y="879"/>
                    </a:lnTo>
                    <a:lnTo>
                      <a:pt x="1166" y="881"/>
                    </a:lnTo>
                    <a:lnTo>
                      <a:pt x="1128" y="881"/>
                    </a:lnTo>
                    <a:lnTo>
                      <a:pt x="1090" y="881"/>
                    </a:lnTo>
                    <a:lnTo>
                      <a:pt x="1054" y="875"/>
                    </a:lnTo>
                    <a:lnTo>
                      <a:pt x="1016" y="865"/>
                    </a:lnTo>
                    <a:lnTo>
                      <a:pt x="973" y="879"/>
                    </a:lnTo>
                    <a:lnTo>
                      <a:pt x="927" y="886"/>
                    </a:lnTo>
                    <a:lnTo>
                      <a:pt x="881" y="888"/>
                    </a:lnTo>
                    <a:lnTo>
                      <a:pt x="834" y="886"/>
                    </a:lnTo>
                    <a:lnTo>
                      <a:pt x="789" y="881"/>
                    </a:lnTo>
                    <a:lnTo>
                      <a:pt x="749" y="874"/>
                    </a:lnTo>
                    <a:lnTo>
                      <a:pt x="747" y="870"/>
                    </a:lnTo>
                    <a:lnTo>
                      <a:pt x="745" y="868"/>
                    </a:lnTo>
                    <a:lnTo>
                      <a:pt x="744" y="868"/>
                    </a:lnTo>
                    <a:lnTo>
                      <a:pt x="744" y="870"/>
                    </a:lnTo>
                    <a:lnTo>
                      <a:pt x="744" y="872"/>
                    </a:lnTo>
                    <a:lnTo>
                      <a:pt x="744" y="874"/>
                    </a:lnTo>
                    <a:lnTo>
                      <a:pt x="745" y="874"/>
                    </a:lnTo>
                    <a:lnTo>
                      <a:pt x="747" y="874"/>
                    </a:lnTo>
                    <a:lnTo>
                      <a:pt x="718" y="879"/>
                    </a:lnTo>
                    <a:lnTo>
                      <a:pt x="688" y="883"/>
                    </a:lnTo>
                    <a:lnTo>
                      <a:pt x="657" y="884"/>
                    </a:lnTo>
                    <a:lnTo>
                      <a:pt x="626" y="884"/>
                    </a:lnTo>
                    <a:lnTo>
                      <a:pt x="597" y="879"/>
                    </a:lnTo>
                    <a:lnTo>
                      <a:pt x="570" y="866"/>
                    </a:lnTo>
                    <a:lnTo>
                      <a:pt x="547" y="850"/>
                    </a:lnTo>
                    <a:lnTo>
                      <a:pt x="514" y="856"/>
                    </a:lnTo>
                    <a:lnTo>
                      <a:pt x="478" y="856"/>
                    </a:lnTo>
                    <a:lnTo>
                      <a:pt x="441" y="852"/>
                    </a:lnTo>
                    <a:lnTo>
                      <a:pt x="404" y="845"/>
                    </a:lnTo>
                    <a:lnTo>
                      <a:pt x="370" y="839"/>
                    </a:lnTo>
                    <a:lnTo>
                      <a:pt x="340" y="837"/>
                    </a:lnTo>
                    <a:lnTo>
                      <a:pt x="338" y="827"/>
                    </a:lnTo>
                    <a:lnTo>
                      <a:pt x="341" y="825"/>
                    </a:lnTo>
                    <a:lnTo>
                      <a:pt x="343" y="823"/>
                    </a:lnTo>
                    <a:lnTo>
                      <a:pt x="341" y="821"/>
                    </a:lnTo>
                    <a:lnTo>
                      <a:pt x="341" y="819"/>
                    </a:lnTo>
                    <a:lnTo>
                      <a:pt x="338" y="818"/>
                    </a:lnTo>
                    <a:lnTo>
                      <a:pt x="336" y="818"/>
                    </a:lnTo>
                    <a:lnTo>
                      <a:pt x="334" y="814"/>
                    </a:lnTo>
                    <a:lnTo>
                      <a:pt x="332" y="812"/>
                    </a:lnTo>
                    <a:lnTo>
                      <a:pt x="330" y="812"/>
                    </a:lnTo>
                    <a:lnTo>
                      <a:pt x="330" y="814"/>
                    </a:lnTo>
                    <a:lnTo>
                      <a:pt x="330" y="814"/>
                    </a:lnTo>
                    <a:lnTo>
                      <a:pt x="330" y="816"/>
                    </a:lnTo>
                    <a:lnTo>
                      <a:pt x="332" y="818"/>
                    </a:lnTo>
                    <a:lnTo>
                      <a:pt x="336" y="818"/>
                    </a:lnTo>
                    <a:lnTo>
                      <a:pt x="338" y="827"/>
                    </a:lnTo>
                    <a:lnTo>
                      <a:pt x="327" y="828"/>
                    </a:lnTo>
                    <a:lnTo>
                      <a:pt x="316" y="830"/>
                    </a:lnTo>
                    <a:lnTo>
                      <a:pt x="309" y="830"/>
                    </a:lnTo>
                    <a:lnTo>
                      <a:pt x="302" y="823"/>
                    </a:lnTo>
                    <a:lnTo>
                      <a:pt x="309" y="823"/>
                    </a:lnTo>
                    <a:lnTo>
                      <a:pt x="314" y="823"/>
                    </a:lnTo>
                    <a:lnTo>
                      <a:pt x="316" y="821"/>
                    </a:lnTo>
                    <a:lnTo>
                      <a:pt x="318" y="819"/>
                    </a:lnTo>
                    <a:lnTo>
                      <a:pt x="318" y="818"/>
                    </a:lnTo>
                    <a:lnTo>
                      <a:pt x="318" y="816"/>
                    </a:lnTo>
                    <a:lnTo>
                      <a:pt x="316" y="814"/>
                    </a:lnTo>
                    <a:lnTo>
                      <a:pt x="312" y="812"/>
                    </a:lnTo>
                    <a:lnTo>
                      <a:pt x="311" y="810"/>
                    </a:lnTo>
                    <a:lnTo>
                      <a:pt x="307" y="810"/>
                    </a:lnTo>
                    <a:lnTo>
                      <a:pt x="305" y="812"/>
                    </a:lnTo>
                    <a:lnTo>
                      <a:pt x="303" y="814"/>
                    </a:lnTo>
                    <a:lnTo>
                      <a:pt x="303" y="818"/>
                    </a:lnTo>
                    <a:lnTo>
                      <a:pt x="302" y="823"/>
                    </a:lnTo>
                    <a:lnTo>
                      <a:pt x="294" y="825"/>
                    </a:lnTo>
                    <a:lnTo>
                      <a:pt x="285" y="827"/>
                    </a:lnTo>
                    <a:lnTo>
                      <a:pt x="276" y="830"/>
                    </a:lnTo>
                    <a:lnTo>
                      <a:pt x="267" y="832"/>
                    </a:lnTo>
                    <a:lnTo>
                      <a:pt x="262" y="830"/>
                    </a:lnTo>
                    <a:lnTo>
                      <a:pt x="258" y="821"/>
                    </a:lnTo>
                    <a:lnTo>
                      <a:pt x="262" y="819"/>
                    </a:lnTo>
                    <a:lnTo>
                      <a:pt x="264" y="816"/>
                    </a:lnTo>
                    <a:lnTo>
                      <a:pt x="264" y="814"/>
                    </a:lnTo>
                    <a:lnTo>
                      <a:pt x="262" y="814"/>
                    </a:lnTo>
                    <a:lnTo>
                      <a:pt x="260" y="814"/>
                    </a:lnTo>
                    <a:lnTo>
                      <a:pt x="260" y="816"/>
                    </a:lnTo>
                    <a:lnTo>
                      <a:pt x="258" y="818"/>
                    </a:lnTo>
                    <a:lnTo>
                      <a:pt x="258" y="821"/>
                    </a:lnTo>
                    <a:lnTo>
                      <a:pt x="246" y="812"/>
                    </a:lnTo>
                    <a:lnTo>
                      <a:pt x="231" y="809"/>
                    </a:lnTo>
                    <a:lnTo>
                      <a:pt x="211" y="809"/>
                    </a:lnTo>
                    <a:lnTo>
                      <a:pt x="193" y="810"/>
                    </a:lnTo>
                    <a:lnTo>
                      <a:pt x="175" y="812"/>
                    </a:lnTo>
                    <a:lnTo>
                      <a:pt x="157" y="809"/>
                    </a:lnTo>
                    <a:lnTo>
                      <a:pt x="145" y="801"/>
                    </a:lnTo>
                    <a:lnTo>
                      <a:pt x="148" y="800"/>
                    </a:lnTo>
                    <a:lnTo>
                      <a:pt x="148" y="796"/>
                    </a:lnTo>
                    <a:lnTo>
                      <a:pt x="148" y="794"/>
                    </a:lnTo>
                    <a:lnTo>
                      <a:pt x="148" y="794"/>
                    </a:lnTo>
                    <a:lnTo>
                      <a:pt x="147" y="794"/>
                    </a:lnTo>
                    <a:lnTo>
                      <a:pt x="145" y="796"/>
                    </a:lnTo>
                    <a:lnTo>
                      <a:pt x="145" y="798"/>
                    </a:lnTo>
                    <a:lnTo>
                      <a:pt x="145" y="801"/>
                    </a:lnTo>
                    <a:lnTo>
                      <a:pt x="130" y="801"/>
                    </a:lnTo>
                    <a:lnTo>
                      <a:pt x="118" y="798"/>
                    </a:lnTo>
                    <a:lnTo>
                      <a:pt x="109" y="787"/>
                    </a:lnTo>
                    <a:lnTo>
                      <a:pt x="125" y="773"/>
                    </a:lnTo>
                    <a:lnTo>
                      <a:pt x="141" y="765"/>
                    </a:lnTo>
                    <a:lnTo>
                      <a:pt x="157" y="765"/>
                    </a:lnTo>
                    <a:lnTo>
                      <a:pt x="175" y="767"/>
                    </a:lnTo>
                    <a:lnTo>
                      <a:pt x="193" y="773"/>
                    </a:lnTo>
                    <a:lnTo>
                      <a:pt x="213" y="774"/>
                    </a:lnTo>
                    <a:lnTo>
                      <a:pt x="235" y="774"/>
                    </a:lnTo>
                    <a:lnTo>
                      <a:pt x="222" y="756"/>
                    </a:lnTo>
                    <a:lnTo>
                      <a:pt x="206" y="747"/>
                    </a:lnTo>
                    <a:lnTo>
                      <a:pt x="186" y="745"/>
                    </a:lnTo>
                    <a:lnTo>
                      <a:pt x="166" y="745"/>
                    </a:lnTo>
                    <a:lnTo>
                      <a:pt x="145" y="745"/>
                    </a:lnTo>
                    <a:lnTo>
                      <a:pt x="123" y="747"/>
                    </a:lnTo>
                    <a:lnTo>
                      <a:pt x="101" y="744"/>
                    </a:lnTo>
                    <a:lnTo>
                      <a:pt x="83" y="736"/>
                    </a:lnTo>
                    <a:lnTo>
                      <a:pt x="65" y="722"/>
                    </a:lnTo>
                    <a:lnTo>
                      <a:pt x="145" y="729"/>
                    </a:lnTo>
                    <a:lnTo>
                      <a:pt x="219" y="731"/>
                    </a:lnTo>
                    <a:lnTo>
                      <a:pt x="285" y="733"/>
                    </a:lnTo>
                    <a:lnTo>
                      <a:pt x="343" y="731"/>
                    </a:lnTo>
                    <a:lnTo>
                      <a:pt x="343" y="735"/>
                    </a:lnTo>
                    <a:lnTo>
                      <a:pt x="345" y="736"/>
                    </a:lnTo>
                    <a:lnTo>
                      <a:pt x="349" y="738"/>
                    </a:lnTo>
                    <a:lnTo>
                      <a:pt x="350" y="738"/>
                    </a:lnTo>
                    <a:lnTo>
                      <a:pt x="354" y="738"/>
                    </a:lnTo>
                    <a:lnTo>
                      <a:pt x="358" y="738"/>
                    </a:lnTo>
                    <a:lnTo>
                      <a:pt x="361" y="738"/>
                    </a:lnTo>
                    <a:lnTo>
                      <a:pt x="359" y="735"/>
                    </a:lnTo>
                    <a:lnTo>
                      <a:pt x="358" y="733"/>
                    </a:lnTo>
                    <a:lnTo>
                      <a:pt x="354" y="733"/>
                    </a:lnTo>
                    <a:lnTo>
                      <a:pt x="352" y="731"/>
                    </a:lnTo>
                    <a:lnTo>
                      <a:pt x="349" y="731"/>
                    </a:lnTo>
                    <a:lnTo>
                      <a:pt x="345" y="731"/>
                    </a:lnTo>
                    <a:lnTo>
                      <a:pt x="343" y="731"/>
                    </a:lnTo>
                    <a:lnTo>
                      <a:pt x="341" y="726"/>
                    </a:lnTo>
                    <a:lnTo>
                      <a:pt x="343" y="722"/>
                    </a:lnTo>
                    <a:lnTo>
                      <a:pt x="343" y="717"/>
                    </a:lnTo>
                    <a:lnTo>
                      <a:pt x="345" y="713"/>
                    </a:lnTo>
                    <a:lnTo>
                      <a:pt x="347" y="709"/>
                    </a:lnTo>
                    <a:lnTo>
                      <a:pt x="350" y="708"/>
                    </a:lnTo>
                    <a:lnTo>
                      <a:pt x="356" y="708"/>
                    </a:lnTo>
                    <a:lnTo>
                      <a:pt x="359" y="711"/>
                    </a:lnTo>
                    <a:lnTo>
                      <a:pt x="361" y="713"/>
                    </a:lnTo>
                    <a:lnTo>
                      <a:pt x="363" y="713"/>
                    </a:lnTo>
                    <a:lnTo>
                      <a:pt x="363" y="711"/>
                    </a:lnTo>
                    <a:lnTo>
                      <a:pt x="363" y="709"/>
                    </a:lnTo>
                    <a:lnTo>
                      <a:pt x="361" y="709"/>
                    </a:lnTo>
                    <a:lnTo>
                      <a:pt x="359" y="708"/>
                    </a:lnTo>
                    <a:lnTo>
                      <a:pt x="356" y="708"/>
                    </a:lnTo>
                    <a:lnTo>
                      <a:pt x="359" y="691"/>
                    </a:lnTo>
                    <a:lnTo>
                      <a:pt x="356" y="681"/>
                    </a:lnTo>
                    <a:lnTo>
                      <a:pt x="349" y="673"/>
                    </a:lnTo>
                    <a:lnTo>
                      <a:pt x="340" y="672"/>
                    </a:lnTo>
                    <a:lnTo>
                      <a:pt x="327" y="672"/>
                    </a:lnTo>
                    <a:lnTo>
                      <a:pt x="312" y="673"/>
                    </a:lnTo>
                    <a:lnTo>
                      <a:pt x="298" y="675"/>
                    </a:lnTo>
                    <a:lnTo>
                      <a:pt x="284" y="677"/>
                    </a:lnTo>
                    <a:lnTo>
                      <a:pt x="271" y="679"/>
                    </a:lnTo>
                    <a:lnTo>
                      <a:pt x="260" y="677"/>
                    </a:lnTo>
                    <a:lnTo>
                      <a:pt x="251" y="673"/>
                    </a:lnTo>
                    <a:lnTo>
                      <a:pt x="248" y="664"/>
                    </a:lnTo>
                    <a:lnTo>
                      <a:pt x="251" y="662"/>
                    </a:lnTo>
                    <a:lnTo>
                      <a:pt x="255" y="659"/>
                    </a:lnTo>
                    <a:lnTo>
                      <a:pt x="258" y="653"/>
                    </a:lnTo>
                    <a:lnTo>
                      <a:pt x="260" y="648"/>
                    </a:lnTo>
                    <a:lnTo>
                      <a:pt x="262" y="643"/>
                    </a:lnTo>
                    <a:lnTo>
                      <a:pt x="257" y="643"/>
                    </a:lnTo>
                    <a:lnTo>
                      <a:pt x="253" y="644"/>
                    </a:lnTo>
                    <a:lnTo>
                      <a:pt x="249" y="646"/>
                    </a:lnTo>
                    <a:lnTo>
                      <a:pt x="248" y="652"/>
                    </a:lnTo>
                    <a:lnTo>
                      <a:pt x="248" y="655"/>
                    </a:lnTo>
                    <a:lnTo>
                      <a:pt x="248" y="661"/>
                    </a:lnTo>
                    <a:lnTo>
                      <a:pt x="248" y="664"/>
                    </a:lnTo>
                    <a:lnTo>
                      <a:pt x="242" y="666"/>
                    </a:lnTo>
                    <a:lnTo>
                      <a:pt x="239" y="668"/>
                    </a:lnTo>
                    <a:lnTo>
                      <a:pt x="235" y="670"/>
                    </a:lnTo>
                    <a:lnTo>
                      <a:pt x="231" y="672"/>
                    </a:lnTo>
                    <a:lnTo>
                      <a:pt x="228" y="673"/>
                    </a:lnTo>
                    <a:lnTo>
                      <a:pt x="224" y="677"/>
                    </a:lnTo>
                    <a:lnTo>
                      <a:pt x="224" y="681"/>
                    </a:lnTo>
                    <a:lnTo>
                      <a:pt x="224" y="684"/>
                    </a:lnTo>
                    <a:lnTo>
                      <a:pt x="224" y="691"/>
                    </a:lnTo>
                    <a:lnTo>
                      <a:pt x="199" y="690"/>
                    </a:lnTo>
                    <a:lnTo>
                      <a:pt x="177" y="691"/>
                    </a:lnTo>
                    <a:lnTo>
                      <a:pt x="159" y="700"/>
                    </a:lnTo>
                    <a:lnTo>
                      <a:pt x="143" y="718"/>
                    </a:lnTo>
                    <a:lnTo>
                      <a:pt x="147" y="702"/>
                    </a:lnTo>
                    <a:lnTo>
                      <a:pt x="141" y="688"/>
                    </a:lnTo>
                    <a:lnTo>
                      <a:pt x="128" y="679"/>
                    </a:lnTo>
                    <a:lnTo>
                      <a:pt x="134" y="664"/>
                    </a:lnTo>
                    <a:lnTo>
                      <a:pt x="145" y="657"/>
                    </a:lnTo>
                    <a:lnTo>
                      <a:pt x="159" y="652"/>
                    </a:lnTo>
                    <a:lnTo>
                      <a:pt x="175" y="648"/>
                    </a:lnTo>
                    <a:lnTo>
                      <a:pt x="166" y="639"/>
                    </a:lnTo>
                    <a:lnTo>
                      <a:pt x="156" y="634"/>
                    </a:lnTo>
                    <a:lnTo>
                      <a:pt x="139" y="634"/>
                    </a:lnTo>
                    <a:lnTo>
                      <a:pt x="123" y="637"/>
                    </a:lnTo>
                    <a:lnTo>
                      <a:pt x="107" y="641"/>
                    </a:lnTo>
                    <a:lnTo>
                      <a:pt x="107" y="634"/>
                    </a:lnTo>
                    <a:lnTo>
                      <a:pt x="107" y="628"/>
                    </a:lnTo>
                    <a:lnTo>
                      <a:pt x="107" y="623"/>
                    </a:lnTo>
                    <a:lnTo>
                      <a:pt x="109" y="617"/>
                    </a:lnTo>
                    <a:lnTo>
                      <a:pt x="109" y="614"/>
                    </a:lnTo>
                    <a:lnTo>
                      <a:pt x="107" y="612"/>
                    </a:lnTo>
                    <a:lnTo>
                      <a:pt x="107" y="610"/>
                    </a:lnTo>
                    <a:lnTo>
                      <a:pt x="103" y="610"/>
                    </a:lnTo>
                    <a:lnTo>
                      <a:pt x="100" y="610"/>
                    </a:lnTo>
                    <a:lnTo>
                      <a:pt x="94" y="610"/>
                    </a:lnTo>
                    <a:lnTo>
                      <a:pt x="85" y="614"/>
                    </a:lnTo>
                    <a:lnTo>
                      <a:pt x="83" y="608"/>
                    </a:lnTo>
                    <a:lnTo>
                      <a:pt x="82" y="607"/>
                    </a:lnTo>
                    <a:lnTo>
                      <a:pt x="80" y="607"/>
                    </a:lnTo>
                    <a:lnTo>
                      <a:pt x="78" y="608"/>
                    </a:lnTo>
                    <a:lnTo>
                      <a:pt x="76" y="612"/>
                    </a:lnTo>
                    <a:lnTo>
                      <a:pt x="76" y="614"/>
                    </a:lnTo>
                    <a:lnTo>
                      <a:pt x="69" y="612"/>
                    </a:lnTo>
                    <a:lnTo>
                      <a:pt x="62" y="608"/>
                    </a:lnTo>
                    <a:lnTo>
                      <a:pt x="55" y="605"/>
                    </a:lnTo>
                    <a:lnTo>
                      <a:pt x="49" y="599"/>
                    </a:lnTo>
                    <a:lnTo>
                      <a:pt x="53" y="596"/>
                    </a:lnTo>
                    <a:lnTo>
                      <a:pt x="53" y="594"/>
                    </a:lnTo>
                    <a:lnTo>
                      <a:pt x="53" y="592"/>
                    </a:lnTo>
                    <a:lnTo>
                      <a:pt x="53" y="590"/>
                    </a:lnTo>
                    <a:lnTo>
                      <a:pt x="51" y="592"/>
                    </a:lnTo>
                    <a:lnTo>
                      <a:pt x="49" y="592"/>
                    </a:lnTo>
                    <a:lnTo>
                      <a:pt x="49" y="596"/>
                    </a:lnTo>
                    <a:lnTo>
                      <a:pt x="49" y="599"/>
                    </a:lnTo>
                    <a:lnTo>
                      <a:pt x="37" y="610"/>
                    </a:lnTo>
                    <a:lnTo>
                      <a:pt x="20" y="616"/>
                    </a:lnTo>
                    <a:lnTo>
                      <a:pt x="0" y="619"/>
                    </a:lnTo>
                    <a:lnTo>
                      <a:pt x="6" y="608"/>
                    </a:lnTo>
                    <a:lnTo>
                      <a:pt x="13" y="598"/>
                    </a:lnTo>
                    <a:lnTo>
                      <a:pt x="18" y="587"/>
                    </a:lnTo>
                    <a:lnTo>
                      <a:pt x="27" y="576"/>
                    </a:lnTo>
                    <a:lnTo>
                      <a:pt x="38" y="570"/>
                    </a:lnTo>
                    <a:lnTo>
                      <a:pt x="53" y="567"/>
                    </a:lnTo>
                    <a:lnTo>
                      <a:pt x="51" y="561"/>
                    </a:lnTo>
                    <a:lnTo>
                      <a:pt x="49" y="558"/>
                    </a:lnTo>
                    <a:lnTo>
                      <a:pt x="46" y="554"/>
                    </a:lnTo>
                    <a:lnTo>
                      <a:pt x="42" y="551"/>
                    </a:lnTo>
                    <a:lnTo>
                      <a:pt x="38" y="547"/>
                    </a:lnTo>
                    <a:lnTo>
                      <a:pt x="35" y="543"/>
                    </a:lnTo>
                    <a:lnTo>
                      <a:pt x="33" y="540"/>
                    </a:lnTo>
                    <a:lnTo>
                      <a:pt x="40" y="538"/>
                    </a:lnTo>
                    <a:lnTo>
                      <a:pt x="38" y="533"/>
                    </a:lnTo>
                    <a:lnTo>
                      <a:pt x="37" y="531"/>
                    </a:lnTo>
                    <a:lnTo>
                      <a:pt x="35" y="533"/>
                    </a:lnTo>
                    <a:lnTo>
                      <a:pt x="33" y="533"/>
                    </a:lnTo>
                    <a:lnTo>
                      <a:pt x="33" y="536"/>
                    </a:lnTo>
                    <a:lnTo>
                      <a:pt x="33" y="540"/>
                    </a:lnTo>
                    <a:lnTo>
                      <a:pt x="27" y="538"/>
                    </a:lnTo>
                    <a:lnTo>
                      <a:pt x="22" y="534"/>
                    </a:lnTo>
                    <a:lnTo>
                      <a:pt x="18" y="531"/>
                    </a:lnTo>
                    <a:lnTo>
                      <a:pt x="15" y="525"/>
                    </a:lnTo>
                    <a:lnTo>
                      <a:pt x="13" y="520"/>
                    </a:lnTo>
                    <a:lnTo>
                      <a:pt x="11" y="511"/>
                    </a:lnTo>
                    <a:lnTo>
                      <a:pt x="18" y="515"/>
                    </a:lnTo>
                    <a:lnTo>
                      <a:pt x="27" y="515"/>
                    </a:lnTo>
                    <a:lnTo>
                      <a:pt x="37" y="513"/>
                    </a:lnTo>
                    <a:lnTo>
                      <a:pt x="44" y="513"/>
                    </a:lnTo>
                    <a:lnTo>
                      <a:pt x="51" y="516"/>
                    </a:lnTo>
                    <a:lnTo>
                      <a:pt x="53" y="522"/>
                    </a:lnTo>
                    <a:lnTo>
                      <a:pt x="49" y="536"/>
                    </a:lnTo>
                    <a:lnTo>
                      <a:pt x="60" y="531"/>
                    </a:lnTo>
                    <a:lnTo>
                      <a:pt x="71" y="527"/>
                    </a:lnTo>
                    <a:lnTo>
                      <a:pt x="82" y="524"/>
                    </a:lnTo>
                    <a:lnTo>
                      <a:pt x="91" y="518"/>
                    </a:lnTo>
                    <a:lnTo>
                      <a:pt x="96" y="507"/>
                    </a:lnTo>
                    <a:lnTo>
                      <a:pt x="96" y="495"/>
                    </a:lnTo>
                    <a:lnTo>
                      <a:pt x="83" y="491"/>
                    </a:lnTo>
                    <a:lnTo>
                      <a:pt x="71" y="493"/>
                    </a:lnTo>
                    <a:lnTo>
                      <a:pt x="55" y="497"/>
                    </a:lnTo>
                    <a:lnTo>
                      <a:pt x="40" y="500"/>
                    </a:lnTo>
                    <a:lnTo>
                      <a:pt x="24" y="498"/>
                    </a:lnTo>
                    <a:lnTo>
                      <a:pt x="9" y="491"/>
                    </a:lnTo>
                    <a:lnTo>
                      <a:pt x="15" y="486"/>
                    </a:lnTo>
                    <a:lnTo>
                      <a:pt x="17" y="478"/>
                    </a:lnTo>
                    <a:lnTo>
                      <a:pt x="15" y="469"/>
                    </a:lnTo>
                    <a:lnTo>
                      <a:pt x="13" y="459"/>
                    </a:lnTo>
                    <a:lnTo>
                      <a:pt x="40" y="450"/>
                    </a:lnTo>
                    <a:lnTo>
                      <a:pt x="65" y="448"/>
                    </a:lnTo>
                    <a:lnTo>
                      <a:pt x="87" y="450"/>
                    </a:lnTo>
                    <a:lnTo>
                      <a:pt x="107" y="451"/>
                    </a:lnTo>
                    <a:lnTo>
                      <a:pt x="125" y="451"/>
                    </a:lnTo>
                    <a:lnTo>
                      <a:pt x="141" y="446"/>
                    </a:lnTo>
                    <a:lnTo>
                      <a:pt x="157" y="430"/>
                    </a:lnTo>
                    <a:lnTo>
                      <a:pt x="145" y="426"/>
                    </a:lnTo>
                    <a:lnTo>
                      <a:pt x="130" y="424"/>
                    </a:lnTo>
                    <a:lnTo>
                      <a:pt x="116" y="423"/>
                    </a:lnTo>
                    <a:lnTo>
                      <a:pt x="103" y="421"/>
                    </a:lnTo>
                    <a:lnTo>
                      <a:pt x="92" y="414"/>
                    </a:lnTo>
                    <a:lnTo>
                      <a:pt x="83" y="403"/>
                    </a:lnTo>
                    <a:lnTo>
                      <a:pt x="85" y="419"/>
                    </a:lnTo>
                    <a:lnTo>
                      <a:pt x="82" y="428"/>
                    </a:lnTo>
                    <a:lnTo>
                      <a:pt x="71" y="433"/>
                    </a:lnTo>
                    <a:lnTo>
                      <a:pt x="58" y="433"/>
                    </a:lnTo>
                    <a:lnTo>
                      <a:pt x="44" y="430"/>
                    </a:lnTo>
                    <a:lnTo>
                      <a:pt x="26" y="424"/>
                    </a:lnTo>
                    <a:lnTo>
                      <a:pt x="69" y="415"/>
                    </a:lnTo>
                    <a:lnTo>
                      <a:pt x="62" y="403"/>
                    </a:lnTo>
                    <a:lnTo>
                      <a:pt x="55" y="399"/>
                    </a:lnTo>
                    <a:lnTo>
                      <a:pt x="46" y="403"/>
                    </a:lnTo>
                    <a:lnTo>
                      <a:pt x="37" y="408"/>
                    </a:lnTo>
                    <a:lnTo>
                      <a:pt x="26" y="414"/>
                    </a:lnTo>
                    <a:lnTo>
                      <a:pt x="55" y="392"/>
                    </a:lnTo>
                    <a:lnTo>
                      <a:pt x="82" y="377"/>
                    </a:lnTo>
                    <a:lnTo>
                      <a:pt x="109" y="370"/>
                    </a:lnTo>
                    <a:lnTo>
                      <a:pt x="134" y="367"/>
                    </a:lnTo>
                    <a:lnTo>
                      <a:pt x="161" y="365"/>
                    </a:lnTo>
                    <a:lnTo>
                      <a:pt x="186" y="363"/>
                    </a:lnTo>
                    <a:lnTo>
                      <a:pt x="213" y="359"/>
                    </a:lnTo>
                    <a:lnTo>
                      <a:pt x="240" y="350"/>
                    </a:lnTo>
                    <a:lnTo>
                      <a:pt x="244" y="359"/>
                    </a:lnTo>
                    <a:lnTo>
                      <a:pt x="249" y="363"/>
                    </a:lnTo>
                    <a:lnTo>
                      <a:pt x="255" y="367"/>
                    </a:lnTo>
                    <a:lnTo>
                      <a:pt x="258" y="370"/>
                    </a:lnTo>
                    <a:lnTo>
                      <a:pt x="262" y="377"/>
                    </a:lnTo>
                    <a:lnTo>
                      <a:pt x="264" y="388"/>
                    </a:lnTo>
                    <a:lnTo>
                      <a:pt x="246" y="392"/>
                    </a:lnTo>
                    <a:lnTo>
                      <a:pt x="244" y="388"/>
                    </a:lnTo>
                    <a:lnTo>
                      <a:pt x="242" y="386"/>
                    </a:lnTo>
                    <a:lnTo>
                      <a:pt x="240" y="386"/>
                    </a:lnTo>
                    <a:lnTo>
                      <a:pt x="240" y="388"/>
                    </a:lnTo>
                    <a:lnTo>
                      <a:pt x="240" y="390"/>
                    </a:lnTo>
                    <a:lnTo>
                      <a:pt x="240" y="392"/>
                    </a:lnTo>
                    <a:lnTo>
                      <a:pt x="244" y="392"/>
                    </a:lnTo>
                    <a:lnTo>
                      <a:pt x="246" y="392"/>
                    </a:lnTo>
                    <a:lnTo>
                      <a:pt x="244" y="403"/>
                    </a:lnTo>
                    <a:lnTo>
                      <a:pt x="239" y="408"/>
                    </a:lnTo>
                    <a:lnTo>
                      <a:pt x="228" y="412"/>
                    </a:lnTo>
                    <a:lnTo>
                      <a:pt x="215" y="414"/>
                    </a:lnTo>
                    <a:lnTo>
                      <a:pt x="202" y="414"/>
                    </a:lnTo>
                    <a:lnTo>
                      <a:pt x="190" y="414"/>
                    </a:lnTo>
                    <a:lnTo>
                      <a:pt x="181" y="415"/>
                    </a:lnTo>
                    <a:lnTo>
                      <a:pt x="186" y="428"/>
                    </a:lnTo>
                    <a:lnTo>
                      <a:pt x="197" y="435"/>
                    </a:lnTo>
                    <a:lnTo>
                      <a:pt x="210" y="437"/>
                    </a:lnTo>
                    <a:lnTo>
                      <a:pt x="224" y="435"/>
                    </a:lnTo>
                    <a:lnTo>
                      <a:pt x="239" y="433"/>
                    </a:lnTo>
                    <a:lnTo>
                      <a:pt x="253" y="430"/>
                    </a:lnTo>
                    <a:lnTo>
                      <a:pt x="262" y="428"/>
                    </a:lnTo>
                    <a:lnTo>
                      <a:pt x="269" y="430"/>
                    </a:lnTo>
                    <a:lnTo>
                      <a:pt x="271" y="442"/>
                    </a:lnTo>
                    <a:lnTo>
                      <a:pt x="269" y="448"/>
                    </a:lnTo>
                    <a:lnTo>
                      <a:pt x="266" y="450"/>
                    </a:lnTo>
                    <a:lnTo>
                      <a:pt x="260" y="448"/>
                    </a:lnTo>
                    <a:lnTo>
                      <a:pt x="253" y="444"/>
                    </a:lnTo>
                    <a:lnTo>
                      <a:pt x="246" y="442"/>
                    </a:lnTo>
                    <a:lnTo>
                      <a:pt x="237" y="444"/>
                    </a:lnTo>
                    <a:lnTo>
                      <a:pt x="228" y="448"/>
                    </a:lnTo>
                    <a:lnTo>
                      <a:pt x="249" y="462"/>
                    </a:lnTo>
                    <a:lnTo>
                      <a:pt x="271" y="468"/>
                    </a:lnTo>
                    <a:lnTo>
                      <a:pt x="294" y="468"/>
                    </a:lnTo>
                    <a:lnTo>
                      <a:pt x="318" y="466"/>
                    </a:lnTo>
                    <a:lnTo>
                      <a:pt x="341" y="462"/>
                    </a:lnTo>
                    <a:lnTo>
                      <a:pt x="368" y="464"/>
                    </a:lnTo>
                    <a:lnTo>
                      <a:pt x="358" y="453"/>
                    </a:lnTo>
                    <a:lnTo>
                      <a:pt x="345" y="446"/>
                    </a:lnTo>
                    <a:lnTo>
                      <a:pt x="332" y="441"/>
                    </a:lnTo>
                    <a:lnTo>
                      <a:pt x="316" y="441"/>
                    </a:lnTo>
                    <a:lnTo>
                      <a:pt x="296" y="446"/>
                    </a:lnTo>
                    <a:lnTo>
                      <a:pt x="300" y="428"/>
                    </a:lnTo>
                    <a:lnTo>
                      <a:pt x="307" y="419"/>
                    </a:lnTo>
                    <a:lnTo>
                      <a:pt x="314" y="417"/>
                    </a:lnTo>
                    <a:lnTo>
                      <a:pt x="325" y="419"/>
                    </a:lnTo>
                    <a:lnTo>
                      <a:pt x="336" y="424"/>
                    </a:lnTo>
                    <a:lnTo>
                      <a:pt x="350" y="430"/>
                    </a:lnTo>
                    <a:lnTo>
                      <a:pt x="365" y="433"/>
                    </a:lnTo>
                    <a:lnTo>
                      <a:pt x="381" y="433"/>
                    </a:lnTo>
                    <a:lnTo>
                      <a:pt x="397" y="426"/>
                    </a:lnTo>
                    <a:lnTo>
                      <a:pt x="383" y="424"/>
                    </a:lnTo>
                    <a:lnTo>
                      <a:pt x="370" y="417"/>
                    </a:lnTo>
                    <a:lnTo>
                      <a:pt x="359" y="408"/>
                    </a:lnTo>
                    <a:lnTo>
                      <a:pt x="349" y="403"/>
                    </a:lnTo>
                    <a:lnTo>
                      <a:pt x="338" y="401"/>
                    </a:lnTo>
                    <a:lnTo>
                      <a:pt x="327" y="408"/>
                    </a:lnTo>
                    <a:lnTo>
                      <a:pt x="325" y="399"/>
                    </a:lnTo>
                    <a:lnTo>
                      <a:pt x="329" y="394"/>
                    </a:lnTo>
                    <a:lnTo>
                      <a:pt x="336" y="388"/>
                    </a:lnTo>
                    <a:lnTo>
                      <a:pt x="341" y="385"/>
                    </a:lnTo>
                    <a:lnTo>
                      <a:pt x="347" y="381"/>
                    </a:lnTo>
                    <a:lnTo>
                      <a:pt x="349" y="374"/>
                    </a:lnTo>
                    <a:lnTo>
                      <a:pt x="347" y="363"/>
                    </a:lnTo>
                    <a:lnTo>
                      <a:pt x="383" y="363"/>
                    </a:lnTo>
                    <a:lnTo>
                      <a:pt x="419" y="367"/>
                    </a:lnTo>
                    <a:lnTo>
                      <a:pt x="455" y="368"/>
                    </a:lnTo>
                    <a:lnTo>
                      <a:pt x="493" y="365"/>
                    </a:lnTo>
                    <a:lnTo>
                      <a:pt x="469" y="349"/>
                    </a:lnTo>
                    <a:lnTo>
                      <a:pt x="444" y="341"/>
                    </a:lnTo>
                    <a:lnTo>
                      <a:pt x="421" y="340"/>
                    </a:lnTo>
                    <a:lnTo>
                      <a:pt x="395" y="340"/>
                    </a:lnTo>
                    <a:lnTo>
                      <a:pt x="370" y="338"/>
                    </a:lnTo>
                    <a:lnTo>
                      <a:pt x="347" y="331"/>
                    </a:lnTo>
                    <a:lnTo>
                      <a:pt x="323" y="314"/>
                    </a:lnTo>
                    <a:lnTo>
                      <a:pt x="329" y="311"/>
                    </a:lnTo>
                    <a:lnTo>
                      <a:pt x="332" y="307"/>
                    </a:lnTo>
                    <a:lnTo>
                      <a:pt x="334" y="302"/>
                    </a:lnTo>
                    <a:lnTo>
                      <a:pt x="336" y="296"/>
                    </a:lnTo>
                    <a:lnTo>
                      <a:pt x="334" y="293"/>
                    </a:lnTo>
                    <a:lnTo>
                      <a:pt x="330" y="289"/>
                    </a:lnTo>
                    <a:lnTo>
                      <a:pt x="327" y="285"/>
                    </a:lnTo>
                    <a:lnTo>
                      <a:pt x="321" y="284"/>
                    </a:lnTo>
                    <a:lnTo>
                      <a:pt x="316" y="282"/>
                    </a:lnTo>
                    <a:lnTo>
                      <a:pt x="309" y="284"/>
                    </a:lnTo>
                    <a:lnTo>
                      <a:pt x="302" y="287"/>
                    </a:lnTo>
                    <a:lnTo>
                      <a:pt x="300" y="280"/>
                    </a:lnTo>
                    <a:lnTo>
                      <a:pt x="298" y="275"/>
                    </a:lnTo>
                    <a:lnTo>
                      <a:pt x="294" y="271"/>
                    </a:lnTo>
                    <a:lnTo>
                      <a:pt x="291" y="267"/>
                    </a:lnTo>
                    <a:lnTo>
                      <a:pt x="285" y="267"/>
                    </a:lnTo>
                    <a:lnTo>
                      <a:pt x="280" y="269"/>
                    </a:lnTo>
                    <a:lnTo>
                      <a:pt x="275" y="271"/>
                    </a:lnTo>
                    <a:lnTo>
                      <a:pt x="278" y="262"/>
                    </a:lnTo>
                    <a:lnTo>
                      <a:pt x="287" y="258"/>
                    </a:lnTo>
                    <a:lnTo>
                      <a:pt x="300" y="257"/>
                    </a:lnTo>
                    <a:lnTo>
                      <a:pt x="314" y="257"/>
                    </a:lnTo>
                    <a:lnTo>
                      <a:pt x="329" y="257"/>
                    </a:lnTo>
                    <a:lnTo>
                      <a:pt x="341" y="257"/>
                    </a:lnTo>
                    <a:lnTo>
                      <a:pt x="352" y="257"/>
                    </a:lnTo>
                    <a:lnTo>
                      <a:pt x="359" y="253"/>
                    </a:lnTo>
                    <a:lnTo>
                      <a:pt x="361" y="246"/>
                    </a:lnTo>
                    <a:lnTo>
                      <a:pt x="356" y="233"/>
                    </a:lnTo>
                    <a:lnTo>
                      <a:pt x="356" y="230"/>
                    </a:lnTo>
                    <a:lnTo>
                      <a:pt x="358" y="226"/>
                    </a:lnTo>
                    <a:lnTo>
                      <a:pt x="361" y="222"/>
                    </a:lnTo>
                    <a:lnTo>
                      <a:pt x="365" y="221"/>
                    </a:lnTo>
                    <a:lnTo>
                      <a:pt x="370" y="221"/>
                    </a:lnTo>
                    <a:lnTo>
                      <a:pt x="374" y="226"/>
                    </a:lnTo>
                    <a:lnTo>
                      <a:pt x="377" y="230"/>
                    </a:lnTo>
                    <a:lnTo>
                      <a:pt x="381" y="233"/>
                    </a:lnTo>
                    <a:lnTo>
                      <a:pt x="385" y="237"/>
                    </a:lnTo>
                    <a:lnTo>
                      <a:pt x="390" y="239"/>
                    </a:lnTo>
                    <a:lnTo>
                      <a:pt x="390" y="231"/>
                    </a:lnTo>
                    <a:lnTo>
                      <a:pt x="388" y="226"/>
                    </a:lnTo>
                    <a:lnTo>
                      <a:pt x="386" y="222"/>
                    </a:lnTo>
                    <a:lnTo>
                      <a:pt x="383" y="221"/>
                    </a:lnTo>
                    <a:lnTo>
                      <a:pt x="379" y="221"/>
                    </a:lnTo>
                    <a:lnTo>
                      <a:pt x="376" y="221"/>
                    </a:lnTo>
                    <a:lnTo>
                      <a:pt x="370" y="221"/>
                    </a:lnTo>
                    <a:lnTo>
                      <a:pt x="381" y="210"/>
                    </a:lnTo>
                    <a:lnTo>
                      <a:pt x="394" y="204"/>
                    </a:lnTo>
                    <a:lnTo>
                      <a:pt x="406" y="202"/>
                    </a:lnTo>
                    <a:lnTo>
                      <a:pt x="421" y="202"/>
                    </a:lnTo>
                    <a:lnTo>
                      <a:pt x="435" y="202"/>
                    </a:lnTo>
                    <a:lnTo>
                      <a:pt x="448" y="201"/>
                    </a:lnTo>
                    <a:lnTo>
                      <a:pt x="460" y="193"/>
                    </a:lnTo>
                    <a:lnTo>
                      <a:pt x="462" y="192"/>
                    </a:lnTo>
                    <a:lnTo>
                      <a:pt x="462" y="188"/>
                    </a:lnTo>
                    <a:lnTo>
                      <a:pt x="464" y="186"/>
                    </a:lnTo>
                    <a:lnTo>
                      <a:pt x="464" y="183"/>
                    </a:lnTo>
                    <a:lnTo>
                      <a:pt x="468" y="179"/>
                    </a:lnTo>
                    <a:lnTo>
                      <a:pt x="480" y="174"/>
                    </a:lnTo>
                    <a:lnTo>
                      <a:pt x="496" y="172"/>
                    </a:lnTo>
                    <a:lnTo>
                      <a:pt x="513" y="174"/>
                    </a:lnTo>
                    <a:lnTo>
                      <a:pt x="529" y="174"/>
                    </a:lnTo>
                    <a:lnTo>
                      <a:pt x="542" y="175"/>
                    </a:lnTo>
                    <a:lnTo>
                      <a:pt x="671" y="179"/>
                    </a:lnTo>
                    <a:lnTo>
                      <a:pt x="801" y="179"/>
                    </a:lnTo>
                    <a:lnTo>
                      <a:pt x="931" y="175"/>
                    </a:lnTo>
                    <a:lnTo>
                      <a:pt x="1007" y="172"/>
                    </a:lnTo>
                    <a:lnTo>
                      <a:pt x="1083" y="163"/>
                    </a:lnTo>
                    <a:lnTo>
                      <a:pt x="1133" y="161"/>
                    </a:lnTo>
                    <a:lnTo>
                      <a:pt x="1184" y="163"/>
                    </a:lnTo>
                    <a:lnTo>
                      <a:pt x="1234" y="165"/>
                    </a:lnTo>
                    <a:lnTo>
                      <a:pt x="1319" y="165"/>
                    </a:lnTo>
                    <a:lnTo>
                      <a:pt x="1404" y="163"/>
                    </a:lnTo>
                    <a:lnTo>
                      <a:pt x="1487" y="161"/>
                    </a:lnTo>
                    <a:lnTo>
                      <a:pt x="1546" y="163"/>
                    </a:lnTo>
                    <a:lnTo>
                      <a:pt x="1606" y="168"/>
                    </a:lnTo>
                    <a:lnTo>
                      <a:pt x="1658" y="175"/>
                    </a:lnTo>
                    <a:lnTo>
                      <a:pt x="1667" y="175"/>
                    </a:lnTo>
                    <a:lnTo>
                      <a:pt x="1681" y="174"/>
                    </a:lnTo>
                    <a:lnTo>
                      <a:pt x="1699" y="172"/>
                    </a:lnTo>
                    <a:lnTo>
                      <a:pt x="1712" y="172"/>
                    </a:lnTo>
                    <a:lnTo>
                      <a:pt x="1717" y="170"/>
                    </a:lnTo>
                    <a:lnTo>
                      <a:pt x="1728" y="181"/>
                    </a:lnTo>
                    <a:lnTo>
                      <a:pt x="1739" y="184"/>
                    </a:lnTo>
                    <a:lnTo>
                      <a:pt x="1752" y="183"/>
                    </a:lnTo>
                    <a:lnTo>
                      <a:pt x="1763" y="179"/>
                    </a:lnTo>
                    <a:lnTo>
                      <a:pt x="1777" y="177"/>
                    </a:lnTo>
                    <a:lnTo>
                      <a:pt x="1782" y="175"/>
                    </a:lnTo>
                    <a:lnTo>
                      <a:pt x="1788" y="177"/>
                    </a:lnTo>
                    <a:lnTo>
                      <a:pt x="1793" y="177"/>
                    </a:lnTo>
                    <a:lnTo>
                      <a:pt x="1797" y="179"/>
                    </a:lnTo>
                    <a:lnTo>
                      <a:pt x="1800" y="183"/>
                    </a:lnTo>
                    <a:lnTo>
                      <a:pt x="1804" y="184"/>
                    </a:lnTo>
                    <a:lnTo>
                      <a:pt x="1804" y="188"/>
                    </a:lnTo>
                    <a:lnTo>
                      <a:pt x="1802" y="190"/>
                    </a:lnTo>
                    <a:lnTo>
                      <a:pt x="1800" y="193"/>
                    </a:lnTo>
                    <a:lnTo>
                      <a:pt x="1793" y="197"/>
                    </a:lnTo>
                    <a:lnTo>
                      <a:pt x="1802" y="202"/>
                    </a:lnTo>
                    <a:lnTo>
                      <a:pt x="1811" y="199"/>
                    </a:lnTo>
                    <a:lnTo>
                      <a:pt x="1818" y="193"/>
                    </a:lnTo>
                    <a:lnTo>
                      <a:pt x="1828" y="188"/>
                    </a:lnTo>
                    <a:lnTo>
                      <a:pt x="1829" y="186"/>
                    </a:lnTo>
                    <a:lnTo>
                      <a:pt x="1833" y="184"/>
                    </a:lnTo>
                    <a:lnTo>
                      <a:pt x="1837" y="181"/>
                    </a:lnTo>
                    <a:lnTo>
                      <a:pt x="1840" y="179"/>
                    </a:lnTo>
                    <a:lnTo>
                      <a:pt x="1842" y="179"/>
                    </a:lnTo>
                    <a:lnTo>
                      <a:pt x="1844" y="179"/>
                    </a:lnTo>
                    <a:lnTo>
                      <a:pt x="1846" y="181"/>
                    </a:lnTo>
                    <a:lnTo>
                      <a:pt x="1847" y="183"/>
                    </a:lnTo>
                    <a:lnTo>
                      <a:pt x="1849" y="184"/>
                    </a:lnTo>
                    <a:lnTo>
                      <a:pt x="1849" y="186"/>
                    </a:lnTo>
                    <a:lnTo>
                      <a:pt x="1844" y="188"/>
                    </a:lnTo>
                    <a:lnTo>
                      <a:pt x="1842" y="190"/>
                    </a:lnTo>
                    <a:lnTo>
                      <a:pt x="1840" y="192"/>
                    </a:lnTo>
                    <a:lnTo>
                      <a:pt x="1838" y="195"/>
                    </a:lnTo>
                    <a:lnTo>
                      <a:pt x="1837" y="199"/>
                    </a:lnTo>
                    <a:lnTo>
                      <a:pt x="1847" y="193"/>
                    </a:lnTo>
                    <a:lnTo>
                      <a:pt x="1855" y="188"/>
                    </a:lnTo>
                    <a:lnTo>
                      <a:pt x="1862" y="179"/>
                    </a:lnTo>
                    <a:lnTo>
                      <a:pt x="1869" y="174"/>
                    </a:lnTo>
                    <a:lnTo>
                      <a:pt x="1887" y="166"/>
                    </a:lnTo>
                    <a:lnTo>
                      <a:pt x="1909" y="165"/>
                    </a:lnTo>
                    <a:lnTo>
                      <a:pt x="1929" y="165"/>
                    </a:lnTo>
                    <a:lnTo>
                      <a:pt x="1947" y="166"/>
                    </a:lnTo>
                    <a:lnTo>
                      <a:pt x="1968" y="170"/>
                    </a:lnTo>
                    <a:lnTo>
                      <a:pt x="1986" y="172"/>
                    </a:lnTo>
                    <a:lnTo>
                      <a:pt x="2004" y="174"/>
                    </a:lnTo>
                    <a:lnTo>
                      <a:pt x="2024" y="172"/>
                    </a:lnTo>
                    <a:lnTo>
                      <a:pt x="2051" y="168"/>
                    </a:lnTo>
                    <a:lnTo>
                      <a:pt x="2076" y="168"/>
                    </a:lnTo>
                    <a:lnTo>
                      <a:pt x="2103" y="172"/>
                    </a:lnTo>
                    <a:lnTo>
                      <a:pt x="2100" y="177"/>
                    </a:lnTo>
                    <a:lnTo>
                      <a:pt x="2096" y="181"/>
                    </a:lnTo>
                    <a:lnTo>
                      <a:pt x="2091" y="183"/>
                    </a:lnTo>
                    <a:lnTo>
                      <a:pt x="2084" y="184"/>
                    </a:lnTo>
                    <a:lnTo>
                      <a:pt x="2094" y="192"/>
                    </a:lnTo>
                    <a:lnTo>
                      <a:pt x="2105" y="193"/>
                    </a:lnTo>
                    <a:lnTo>
                      <a:pt x="2118" y="188"/>
                    </a:lnTo>
                    <a:lnTo>
                      <a:pt x="2131" y="181"/>
                    </a:lnTo>
                    <a:lnTo>
                      <a:pt x="2141" y="174"/>
                    </a:lnTo>
                    <a:lnTo>
                      <a:pt x="2152" y="168"/>
                    </a:lnTo>
                    <a:lnTo>
                      <a:pt x="2174" y="166"/>
                    </a:lnTo>
                    <a:lnTo>
                      <a:pt x="2197" y="168"/>
                    </a:lnTo>
                    <a:lnTo>
                      <a:pt x="2221" y="170"/>
                    </a:lnTo>
                    <a:lnTo>
                      <a:pt x="2376" y="168"/>
                    </a:lnTo>
                    <a:lnTo>
                      <a:pt x="2529" y="161"/>
                    </a:lnTo>
                    <a:lnTo>
                      <a:pt x="2684" y="150"/>
                    </a:lnTo>
                    <a:lnTo>
                      <a:pt x="2720" y="145"/>
                    </a:lnTo>
                    <a:lnTo>
                      <a:pt x="2758" y="138"/>
                    </a:lnTo>
                    <a:lnTo>
                      <a:pt x="2796" y="132"/>
                    </a:lnTo>
                    <a:lnTo>
                      <a:pt x="2832" y="132"/>
                    </a:lnTo>
                    <a:lnTo>
                      <a:pt x="2935" y="134"/>
                    </a:lnTo>
                    <a:lnTo>
                      <a:pt x="3040" y="130"/>
                    </a:lnTo>
                    <a:lnTo>
                      <a:pt x="3142" y="123"/>
                    </a:lnTo>
                    <a:lnTo>
                      <a:pt x="3245" y="116"/>
                    </a:lnTo>
                    <a:lnTo>
                      <a:pt x="3458" y="100"/>
                    </a:lnTo>
                    <a:lnTo>
                      <a:pt x="3671" y="80"/>
                    </a:lnTo>
                    <a:lnTo>
                      <a:pt x="3885" y="60"/>
                    </a:lnTo>
                    <a:lnTo>
                      <a:pt x="4044" y="51"/>
                    </a:lnTo>
                    <a:lnTo>
                      <a:pt x="4203" y="36"/>
                    </a:lnTo>
                    <a:lnTo>
                      <a:pt x="4261" y="35"/>
                    </a:lnTo>
                    <a:lnTo>
                      <a:pt x="4315" y="35"/>
                    </a:lnTo>
                    <a:lnTo>
                      <a:pt x="4317" y="38"/>
                    </a:lnTo>
                    <a:lnTo>
                      <a:pt x="4318" y="40"/>
                    </a:lnTo>
                    <a:lnTo>
                      <a:pt x="4320" y="40"/>
                    </a:lnTo>
                    <a:lnTo>
                      <a:pt x="4322" y="38"/>
                    </a:lnTo>
                    <a:lnTo>
                      <a:pt x="4324" y="35"/>
                    </a:lnTo>
                    <a:lnTo>
                      <a:pt x="4324" y="33"/>
                    </a:lnTo>
                    <a:lnTo>
                      <a:pt x="4347" y="31"/>
                    </a:lnTo>
                    <a:lnTo>
                      <a:pt x="4372" y="29"/>
                    </a:lnTo>
                    <a:lnTo>
                      <a:pt x="4399" y="26"/>
                    </a:lnTo>
                    <a:lnTo>
                      <a:pt x="4427" y="24"/>
                    </a:lnTo>
                    <a:lnTo>
                      <a:pt x="4452" y="22"/>
                    </a:lnTo>
                    <a:lnTo>
                      <a:pt x="4473" y="22"/>
                    </a:lnTo>
                    <a:lnTo>
                      <a:pt x="4491" y="26"/>
                    </a:lnTo>
                    <a:lnTo>
                      <a:pt x="4502" y="31"/>
                    </a:lnTo>
                    <a:lnTo>
                      <a:pt x="4506" y="40"/>
                    </a:lnTo>
                    <a:lnTo>
                      <a:pt x="4600" y="26"/>
                    </a:lnTo>
                    <a:lnTo>
                      <a:pt x="4697" y="13"/>
                    </a:lnTo>
                    <a:lnTo>
                      <a:pt x="4796" y="6"/>
                    </a:lnTo>
                    <a:lnTo>
                      <a:pt x="489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4" name="Freeform 387"/>
              <p:cNvSpPr>
                <a:spLocks/>
              </p:cNvSpPr>
              <p:nvPr/>
            </p:nvSpPr>
            <p:spPr bwMode="auto">
              <a:xfrm>
                <a:off x="4899" y="2217"/>
                <a:ext cx="58" cy="35"/>
              </a:xfrm>
              <a:custGeom>
                <a:avLst/>
                <a:gdLst>
                  <a:gd name="T0" fmla="*/ 58 w 118"/>
                  <a:gd name="T1" fmla="*/ 0 h 68"/>
                  <a:gd name="T2" fmla="*/ 44 w 118"/>
                  <a:gd name="T3" fmla="*/ 10 h 68"/>
                  <a:gd name="T4" fmla="*/ 40 w 118"/>
                  <a:gd name="T5" fmla="*/ 21 h 68"/>
                  <a:gd name="T6" fmla="*/ 44 w 118"/>
                  <a:gd name="T7" fmla="*/ 30 h 68"/>
                  <a:gd name="T8" fmla="*/ 55 w 118"/>
                  <a:gd name="T9" fmla="*/ 36 h 68"/>
                  <a:gd name="T10" fmla="*/ 71 w 118"/>
                  <a:gd name="T11" fmla="*/ 37 h 68"/>
                  <a:gd name="T12" fmla="*/ 89 w 118"/>
                  <a:gd name="T13" fmla="*/ 36 h 68"/>
                  <a:gd name="T14" fmla="*/ 92 w 118"/>
                  <a:gd name="T15" fmla="*/ 28 h 68"/>
                  <a:gd name="T16" fmla="*/ 96 w 118"/>
                  <a:gd name="T17" fmla="*/ 23 h 68"/>
                  <a:gd name="T18" fmla="*/ 96 w 118"/>
                  <a:gd name="T19" fmla="*/ 36 h 68"/>
                  <a:gd name="T20" fmla="*/ 100 w 118"/>
                  <a:gd name="T21" fmla="*/ 39 h 68"/>
                  <a:gd name="T22" fmla="*/ 103 w 118"/>
                  <a:gd name="T23" fmla="*/ 41 h 68"/>
                  <a:gd name="T24" fmla="*/ 110 w 118"/>
                  <a:gd name="T25" fmla="*/ 43 h 68"/>
                  <a:gd name="T26" fmla="*/ 116 w 118"/>
                  <a:gd name="T27" fmla="*/ 45 h 68"/>
                  <a:gd name="T28" fmla="*/ 118 w 118"/>
                  <a:gd name="T29" fmla="*/ 50 h 68"/>
                  <a:gd name="T30" fmla="*/ 118 w 118"/>
                  <a:gd name="T31" fmla="*/ 61 h 68"/>
                  <a:gd name="T32" fmla="*/ 91 w 118"/>
                  <a:gd name="T33" fmla="*/ 59 h 68"/>
                  <a:gd name="T34" fmla="*/ 69 w 118"/>
                  <a:gd name="T35" fmla="*/ 57 h 68"/>
                  <a:gd name="T36" fmla="*/ 49 w 118"/>
                  <a:gd name="T37" fmla="*/ 59 h 68"/>
                  <a:gd name="T38" fmla="*/ 33 w 118"/>
                  <a:gd name="T39" fmla="*/ 68 h 68"/>
                  <a:gd name="T40" fmla="*/ 24 w 118"/>
                  <a:gd name="T41" fmla="*/ 65 h 68"/>
                  <a:gd name="T42" fmla="*/ 19 w 118"/>
                  <a:gd name="T43" fmla="*/ 55 h 68"/>
                  <a:gd name="T44" fmla="*/ 15 w 118"/>
                  <a:gd name="T45" fmla="*/ 45 h 68"/>
                  <a:gd name="T46" fmla="*/ 13 w 118"/>
                  <a:gd name="T47" fmla="*/ 34 h 68"/>
                  <a:gd name="T48" fmla="*/ 8 w 118"/>
                  <a:gd name="T49" fmla="*/ 25 h 68"/>
                  <a:gd name="T50" fmla="*/ 0 w 118"/>
                  <a:gd name="T51" fmla="*/ 21 h 68"/>
                  <a:gd name="T52" fmla="*/ 4 w 118"/>
                  <a:gd name="T53" fmla="*/ 12 h 68"/>
                  <a:gd name="T54" fmla="*/ 11 w 118"/>
                  <a:gd name="T55" fmla="*/ 7 h 68"/>
                  <a:gd name="T56" fmla="*/ 24 w 118"/>
                  <a:gd name="T57" fmla="*/ 5 h 68"/>
                  <a:gd name="T58" fmla="*/ 37 w 118"/>
                  <a:gd name="T59" fmla="*/ 3 h 68"/>
                  <a:gd name="T60" fmla="*/ 47 w 118"/>
                  <a:gd name="T61" fmla="*/ 3 h 68"/>
                  <a:gd name="T62" fmla="*/ 58 w 118"/>
                  <a:gd name="T6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 h="68">
                    <a:moveTo>
                      <a:pt x="58" y="0"/>
                    </a:moveTo>
                    <a:lnTo>
                      <a:pt x="44" y="10"/>
                    </a:lnTo>
                    <a:lnTo>
                      <a:pt x="40" y="21"/>
                    </a:lnTo>
                    <a:lnTo>
                      <a:pt x="44" y="30"/>
                    </a:lnTo>
                    <a:lnTo>
                      <a:pt x="55" y="36"/>
                    </a:lnTo>
                    <a:lnTo>
                      <a:pt x="71" y="37"/>
                    </a:lnTo>
                    <a:lnTo>
                      <a:pt x="89" y="36"/>
                    </a:lnTo>
                    <a:lnTo>
                      <a:pt x="92" y="28"/>
                    </a:lnTo>
                    <a:lnTo>
                      <a:pt x="96" y="23"/>
                    </a:lnTo>
                    <a:lnTo>
                      <a:pt x="96" y="36"/>
                    </a:lnTo>
                    <a:lnTo>
                      <a:pt x="100" y="39"/>
                    </a:lnTo>
                    <a:lnTo>
                      <a:pt x="103" y="41"/>
                    </a:lnTo>
                    <a:lnTo>
                      <a:pt x="110" y="43"/>
                    </a:lnTo>
                    <a:lnTo>
                      <a:pt x="116" y="45"/>
                    </a:lnTo>
                    <a:lnTo>
                      <a:pt x="118" y="50"/>
                    </a:lnTo>
                    <a:lnTo>
                      <a:pt x="118" y="61"/>
                    </a:lnTo>
                    <a:lnTo>
                      <a:pt x="91" y="59"/>
                    </a:lnTo>
                    <a:lnTo>
                      <a:pt x="69" y="57"/>
                    </a:lnTo>
                    <a:lnTo>
                      <a:pt x="49" y="59"/>
                    </a:lnTo>
                    <a:lnTo>
                      <a:pt x="33" y="68"/>
                    </a:lnTo>
                    <a:lnTo>
                      <a:pt x="24" y="65"/>
                    </a:lnTo>
                    <a:lnTo>
                      <a:pt x="19" y="55"/>
                    </a:lnTo>
                    <a:lnTo>
                      <a:pt x="15" y="45"/>
                    </a:lnTo>
                    <a:lnTo>
                      <a:pt x="13" y="34"/>
                    </a:lnTo>
                    <a:lnTo>
                      <a:pt x="8" y="25"/>
                    </a:lnTo>
                    <a:lnTo>
                      <a:pt x="0" y="21"/>
                    </a:lnTo>
                    <a:lnTo>
                      <a:pt x="4" y="12"/>
                    </a:lnTo>
                    <a:lnTo>
                      <a:pt x="11" y="7"/>
                    </a:lnTo>
                    <a:lnTo>
                      <a:pt x="24" y="5"/>
                    </a:lnTo>
                    <a:lnTo>
                      <a:pt x="37" y="3"/>
                    </a:lnTo>
                    <a:lnTo>
                      <a:pt x="47" y="3"/>
                    </a:lnTo>
                    <a:lnTo>
                      <a:pt x="5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5" name="Freeform 388"/>
              <p:cNvSpPr>
                <a:spLocks/>
              </p:cNvSpPr>
              <p:nvPr/>
            </p:nvSpPr>
            <p:spPr bwMode="auto">
              <a:xfrm>
                <a:off x="5192" y="1917"/>
                <a:ext cx="8" cy="6"/>
              </a:xfrm>
              <a:custGeom>
                <a:avLst/>
                <a:gdLst>
                  <a:gd name="T0" fmla="*/ 9 w 16"/>
                  <a:gd name="T1" fmla="*/ 0 h 12"/>
                  <a:gd name="T2" fmla="*/ 10 w 16"/>
                  <a:gd name="T3" fmla="*/ 0 h 12"/>
                  <a:gd name="T4" fmla="*/ 12 w 16"/>
                  <a:gd name="T5" fmla="*/ 2 h 12"/>
                  <a:gd name="T6" fmla="*/ 14 w 16"/>
                  <a:gd name="T7" fmla="*/ 5 h 12"/>
                  <a:gd name="T8" fmla="*/ 16 w 16"/>
                  <a:gd name="T9" fmla="*/ 9 h 12"/>
                  <a:gd name="T10" fmla="*/ 10 w 16"/>
                  <a:gd name="T11" fmla="*/ 12 h 12"/>
                  <a:gd name="T12" fmla="*/ 5 w 16"/>
                  <a:gd name="T13" fmla="*/ 12 h 12"/>
                  <a:gd name="T14" fmla="*/ 1 w 16"/>
                  <a:gd name="T15" fmla="*/ 12 h 12"/>
                  <a:gd name="T16" fmla="*/ 0 w 16"/>
                  <a:gd name="T17" fmla="*/ 12 h 12"/>
                  <a:gd name="T18" fmla="*/ 0 w 16"/>
                  <a:gd name="T19" fmla="*/ 11 h 12"/>
                  <a:gd name="T20" fmla="*/ 0 w 16"/>
                  <a:gd name="T21" fmla="*/ 9 h 12"/>
                  <a:gd name="T22" fmla="*/ 0 w 16"/>
                  <a:gd name="T23" fmla="*/ 5 h 12"/>
                  <a:gd name="T24" fmla="*/ 1 w 16"/>
                  <a:gd name="T25" fmla="*/ 3 h 12"/>
                  <a:gd name="T26" fmla="*/ 3 w 16"/>
                  <a:gd name="T27" fmla="*/ 2 h 12"/>
                  <a:gd name="T28" fmla="*/ 5 w 16"/>
                  <a:gd name="T29" fmla="*/ 0 h 12"/>
                  <a:gd name="T30" fmla="*/ 9 w 16"/>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9" y="0"/>
                    </a:moveTo>
                    <a:lnTo>
                      <a:pt x="10" y="0"/>
                    </a:lnTo>
                    <a:lnTo>
                      <a:pt x="12" y="2"/>
                    </a:lnTo>
                    <a:lnTo>
                      <a:pt x="14" y="5"/>
                    </a:lnTo>
                    <a:lnTo>
                      <a:pt x="16" y="9"/>
                    </a:lnTo>
                    <a:lnTo>
                      <a:pt x="10" y="12"/>
                    </a:lnTo>
                    <a:lnTo>
                      <a:pt x="5" y="12"/>
                    </a:lnTo>
                    <a:lnTo>
                      <a:pt x="1" y="12"/>
                    </a:lnTo>
                    <a:lnTo>
                      <a:pt x="0" y="12"/>
                    </a:lnTo>
                    <a:lnTo>
                      <a:pt x="0" y="11"/>
                    </a:lnTo>
                    <a:lnTo>
                      <a:pt x="0" y="9"/>
                    </a:lnTo>
                    <a:lnTo>
                      <a:pt x="0" y="5"/>
                    </a:lnTo>
                    <a:lnTo>
                      <a:pt x="1" y="3"/>
                    </a:lnTo>
                    <a:lnTo>
                      <a:pt x="3" y="2"/>
                    </a:lnTo>
                    <a:lnTo>
                      <a:pt x="5"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6" name="Freeform 389"/>
              <p:cNvSpPr>
                <a:spLocks/>
              </p:cNvSpPr>
              <p:nvPr/>
            </p:nvSpPr>
            <p:spPr bwMode="auto">
              <a:xfrm>
                <a:off x="5230" y="2169"/>
                <a:ext cx="2" cy="3"/>
              </a:xfrm>
              <a:custGeom>
                <a:avLst/>
                <a:gdLst>
                  <a:gd name="T0" fmla="*/ 4 w 6"/>
                  <a:gd name="T1" fmla="*/ 0 h 7"/>
                  <a:gd name="T2" fmla="*/ 6 w 6"/>
                  <a:gd name="T3" fmla="*/ 4 h 7"/>
                  <a:gd name="T4" fmla="*/ 4 w 6"/>
                  <a:gd name="T5" fmla="*/ 6 h 7"/>
                  <a:gd name="T6" fmla="*/ 2 w 6"/>
                  <a:gd name="T7" fmla="*/ 7 h 7"/>
                  <a:gd name="T8" fmla="*/ 2 w 6"/>
                  <a:gd name="T9" fmla="*/ 7 h 7"/>
                  <a:gd name="T10" fmla="*/ 0 w 6"/>
                  <a:gd name="T11" fmla="*/ 7 h 7"/>
                  <a:gd name="T12" fmla="*/ 0 w 6"/>
                  <a:gd name="T13" fmla="*/ 6 h 7"/>
                  <a:gd name="T14" fmla="*/ 2 w 6"/>
                  <a:gd name="T15" fmla="*/ 4 h 7"/>
                  <a:gd name="T16" fmla="*/ 4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4" y="0"/>
                    </a:moveTo>
                    <a:lnTo>
                      <a:pt x="6" y="4"/>
                    </a:lnTo>
                    <a:lnTo>
                      <a:pt x="4" y="6"/>
                    </a:lnTo>
                    <a:lnTo>
                      <a:pt x="2" y="7"/>
                    </a:lnTo>
                    <a:lnTo>
                      <a:pt x="2" y="7"/>
                    </a:lnTo>
                    <a:lnTo>
                      <a:pt x="0" y="7"/>
                    </a:lnTo>
                    <a:lnTo>
                      <a:pt x="0" y="6"/>
                    </a:lnTo>
                    <a:lnTo>
                      <a:pt x="2" y="4"/>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7" name="Freeform 390"/>
              <p:cNvSpPr>
                <a:spLocks/>
              </p:cNvSpPr>
              <p:nvPr/>
            </p:nvSpPr>
            <p:spPr bwMode="auto">
              <a:xfrm>
                <a:off x="5229" y="2236"/>
                <a:ext cx="12" cy="9"/>
              </a:xfrm>
              <a:custGeom>
                <a:avLst/>
                <a:gdLst>
                  <a:gd name="T0" fmla="*/ 14 w 25"/>
                  <a:gd name="T1" fmla="*/ 0 h 18"/>
                  <a:gd name="T2" fmla="*/ 19 w 25"/>
                  <a:gd name="T3" fmla="*/ 2 h 18"/>
                  <a:gd name="T4" fmla="*/ 23 w 25"/>
                  <a:gd name="T5" fmla="*/ 4 h 18"/>
                  <a:gd name="T6" fmla="*/ 25 w 25"/>
                  <a:gd name="T7" fmla="*/ 9 h 18"/>
                  <a:gd name="T8" fmla="*/ 21 w 25"/>
                  <a:gd name="T9" fmla="*/ 11 h 18"/>
                  <a:gd name="T10" fmla="*/ 18 w 25"/>
                  <a:gd name="T11" fmla="*/ 13 h 18"/>
                  <a:gd name="T12" fmla="*/ 14 w 25"/>
                  <a:gd name="T13" fmla="*/ 17 h 18"/>
                  <a:gd name="T14" fmla="*/ 12 w 25"/>
                  <a:gd name="T15" fmla="*/ 17 h 18"/>
                  <a:gd name="T16" fmla="*/ 10 w 25"/>
                  <a:gd name="T17" fmla="*/ 18 h 18"/>
                  <a:gd name="T18" fmla="*/ 7 w 25"/>
                  <a:gd name="T19" fmla="*/ 18 h 18"/>
                  <a:gd name="T20" fmla="*/ 3 w 25"/>
                  <a:gd name="T21" fmla="*/ 17 h 18"/>
                  <a:gd name="T22" fmla="*/ 0 w 25"/>
                  <a:gd name="T23" fmla="*/ 13 h 18"/>
                  <a:gd name="T24" fmla="*/ 0 w 25"/>
                  <a:gd name="T25" fmla="*/ 9 h 18"/>
                  <a:gd name="T26" fmla="*/ 1 w 25"/>
                  <a:gd name="T27" fmla="*/ 6 h 18"/>
                  <a:gd name="T28" fmla="*/ 5 w 25"/>
                  <a:gd name="T29" fmla="*/ 2 h 18"/>
                  <a:gd name="T30" fmla="*/ 10 w 25"/>
                  <a:gd name="T31" fmla="*/ 2 h 18"/>
                  <a:gd name="T32" fmla="*/ 14 w 25"/>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8">
                    <a:moveTo>
                      <a:pt x="14" y="0"/>
                    </a:moveTo>
                    <a:lnTo>
                      <a:pt x="19" y="2"/>
                    </a:lnTo>
                    <a:lnTo>
                      <a:pt x="23" y="4"/>
                    </a:lnTo>
                    <a:lnTo>
                      <a:pt x="25" y="9"/>
                    </a:lnTo>
                    <a:lnTo>
                      <a:pt x="21" y="11"/>
                    </a:lnTo>
                    <a:lnTo>
                      <a:pt x="18" y="13"/>
                    </a:lnTo>
                    <a:lnTo>
                      <a:pt x="14" y="17"/>
                    </a:lnTo>
                    <a:lnTo>
                      <a:pt x="12" y="17"/>
                    </a:lnTo>
                    <a:lnTo>
                      <a:pt x="10" y="18"/>
                    </a:lnTo>
                    <a:lnTo>
                      <a:pt x="7" y="18"/>
                    </a:lnTo>
                    <a:lnTo>
                      <a:pt x="3" y="17"/>
                    </a:lnTo>
                    <a:lnTo>
                      <a:pt x="0" y="13"/>
                    </a:lnTo>
                    <a:lnTo>
                      <a:pt x="0" y="9"/>
                    </a:lnTo>
                    <a:lnTo>
                      <a:pt x="1" y="6"/>
                    </a:lnTo>
                    <a:lnTo>
                      <a:pt x="5" y="2"/>
                    </a:lnTo>
                    <a:lnTo>
                      <a:pt x="10" y="2"/>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8" name="Freeform 391"/>
              <p:cNvSpPr>
                <a:spLocks/>
              </p:cNvSpPr>
              <p:nvPr/>
            </p:nvSpPr>
            <p:spPr bwMode="auto">
              <a:xfrm>
                <a:off x="5188" y="1898"/>
                <a:ext cx="3" cy="3"/>
              </a:xfrm>
              <a:custGeom>
                <a:avLst/>
                <a:gdLst>
                  <a:gd name="T0" fmla="*/ 4 w 6"/>
                  <a:gd name="T1" fmla="*/ 0 h 5"/>
                  <a:gd name="T2" fmla="*/ 6 w 6"/>
                  <a:gd name="T3" fmla="*/ 0 h 5"/>
                  <a:gd name="T4" fmla="*/ 6 w 6"/>
                  <a:gd name="T5" fmla="*/ 2 h 5"/>
                  <a:gd name="T6" fmla="*/ 6 w 6"/>
                  <a:gd name="T7" fmla="*/ 4 h 5"/>
                  <a:gd name="T8" fmla="*/ 6 w 6"/>
                  <a:gd name="T9" fmla="*/ 5 h 5"/>
                  <a:gd name="T10" fmla="*/ 4 w 6"/>
                  <a:gd name="T11" fmla="*/ 5 h 5"/>
                  <a:gd name="T12" fmla="*/ 2 w 6"/>
                  <a:gd name="T13" fmla="*/ 4 h 5"/>
                  <a:gd name="T14" fmla="*/ 0 w 6"/>
                  <a:gd name="T15" fmla="*/ 0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6" y="0"/>
                    </a:lnTo>
                    <a:lnTo>
                      <a:pt x="6" y="2"/>
                    </a:lnTo>
                    <a:lnTo>
                      <a:pt x="6" y="4"/>
                    </a:lnTo>
                    <a:lnTo>
                      <a:pt x="6" y="5"/>
                    </a:lnTo>
                    <a:lnTo>
                      <a:pt x="4" y="5"/>
                    </a:lnTo>
                    <a:lnTo>
                      <a:pt x="2"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9" name="Freeform 392"/>
              <p:cNvSpPr>
                <a:spLocks/>
              </p:cNvSpPr>
              <p:nvPr/>
            </p:nvSpPr>
            <p:spPr bwMode="auto">
              <a:xfrm>
                <a:off x="5194" y="1939"/>
                <a:ext cx="5" cy="9"/>
              </a:xfrm>
              <a:custGeom>
                <a:avLst/>
                <a:gdLst>
                  <a:gd name="T0" fmla="*/ 0 w 11"/>
                  <a:gd name="T1" fmla="*/ 0 h 20"/>
                  <a:gd name="T2" fmla="*/ 4 w 11"/>
                  <a:gd name="T3" fmla="*/ 0 h 20"/>
                  <a:gd name="T4" fmla="*/ 7 w 11"/>
                  <a:gd name="T5" fmla="*/ 2 h 20"/>
                  <a:gd name="T6" fmla="*/ 9 w 11"/>
                  <a:gd name="T7" fmla="*/ 4 h 20"/>
                  <a:gd name="T8" fmla="*/ 11 w 11"/>
                  <a:gd name="T9" fmla="*/ 7 h 20"/>
                  <a:gd name="T10" fmla="*/ 11 w 11"/>
                  <a:gd name="T11" fmla="*/ 9 h 20"/>
                  <a:gd name="T12" fmla="*/ 9 w 11"/>
                  <a:gd name="T13" fmla="*/ 13 h 20"/>
                  <a:gd name="T14" fmla="*/ 9 w 11"/>
                  <a:gd name="T15" fmla="*/ 15 h 20"/>
                  <a:gd name="T16" fmla="*/ 7 w 11"/>
                  <a:gd name="T17" fmla="*/ 18 h 20"/>
                  <a:gd name="T18" fmla="*/ 6 w 11"/>
                  <a:gd name="T19" fmla="*/ 18 h 20"/>
                  <a:gd name="T20" fmla="*/ 4 w 11"/>
                  <a:gd name="T21" fmla="*/ 20 h 20"/>
                  <a:gd name="T22" fmla="*/ 2 w 11"/>
                  <a:gd name="T23" fmla="*/ 20 h 20"/>
                  <a:gd name="T24" fmla="*/ 2 w 11"/>
                  <a:gd name="T25" fmla="*/ 18 h 20"/>
                  <a:gd name="T26" fmla="*/ 0 w 11"/>
                  <a:gd name="T27" fmla="*/ 15 h 20"/>
                  <a:gd name="T28" fmla="*/ 0 w 11"/>
                  <a:gd name="T29" fmla="*/ 9 h 20"/>
                  <a:gd name="T30" fmla="*/ 0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0" y="0"/>
                    </a:moveTo>
                    <a:lnTo>
                      <a:pt x="4" y="0"/>
                    </a:lnTo>
                    <a:lnTo>
                      <a:pt x="7" y="2"/>
                    </a:lnTo>
                    <a:lnTo>
                      <a:pt x="9" y="4"/>
                    </a:lnTo>
                    <a:lnTo>
                      <a:pt x="11" y="7"/>
                    </a:lnTo>
                    <a:lnTo>
                      <a:pt x="11" y="9"/>
                    </a:lnTo>
                    <a:lnTo>
                      <a:pt x="9" y="13"/>
                    </a:lnTo>
                    <a:lnTo>
                      <a:pt x="9" y="15"/>
                    </a:lnTo>
                    <a:lnTo>
                      <a:pt x="7" y="18"/>
                    </a:lnTo>
                    <a:lnTo>
                      <a:pt x="6" y="18"/>
                    </a:lnTo>
                    <a:lnTo>
                      <a:pt x="4" y="20"/>
                    </a:lnTo>
                    <a:lnTo>
                      <a:pt x="2" y="20"/>
                    </a:lnTo>
                    <a:lnTo>
                      <a:pt x="2" y="18"/>
                    </a:lnTo>
                    <a:lnTo>
                      <a:pt x="0" y="15"/>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0" name="Freeform 393"/>
              <p:cNvSpPr>
                <a:spLocks/>
              </p:cNvSpPr>
              <p:nvPr/>
            </p:nvSpPr>
            <p:spPr bwMode="auto">
              <a:xfrm>
                <a:off x="5195" y="1956"/>
                <a:ext cx="6" cy="14"/>
              </a:xfrm>
              <a:custGeom>
                <a:avLst/>
                <a:gdLst>
                  <a:gd name="T0" fmla="*/ 3 w 11"/>
                  <a:gd name="T1" fmla="*/ 0 h 29"/>
                  <a:gd name="T2" fmla="*/ 5 w 11"/>
                  <a:gd name="T3" fmla="*/ 0 h 29"/>
                  <a:gd name="T4" fmla="*/ 7 w 11"/>
                  <a:gd name="T5" fmla="*/ 2 h 29"/>
                  <a:gd name="T6" fmla="*/ 9 w 11"/>
                  <a:gd name="T7" fmla="*/ 4 h 29"/>
                  <a:gd name="T8" fmla="*/ 11 w 11"/>
                  <a:gd name="T9" fmla="*/ 8 h 29"/>
                  <a:gd name="T10" fmla="*/ 11 w 11"/>
                  <a:gd name="T11" fmla="*/ 9 h 29"/>
                  <a:gd name="T12" fmla="*/ 11 w 11"/>
                  <a:gd name="T13" fmla="*/ 13 h 29"/>
                  <a:gd name="T14" fmla="*/ 11 w 11"/>
                  <a:gd name="T15" fmla="*/ 17 h 29"/>
                  <a:gd name="T16" fmla="*/ 11 w 11"/>
                  <a:gd name="T17" fmla="*/ 22 h 29"/>
                  <a:gd name="T18" fmla="*/ 7 w 11"/>
                  <a:gd name="T19" fmla="*/ 26 h 29"/>
                  <a:gd name="T20" fmla="*/ 3 w 11"/>
                  <a:gd name="T21" fmla="*/ 29 h 29"/>
                  <a:gd name="T22" fmla="*/ 2 w 11"/>
                  <a:gd name="T23" fmla="*/ 20 h 29"/>
                  <a:gd name="T24" fmla="*/ 0 w 11"/>
                  <a:gd name="T25" fmla="*/ 13 h 29"/>
                  <a:gd name="T26" fmla="*/ 0 w 11"/>
                  <a:gd name="T27" fmla="*/ 8 h 29"/>
                  <a:gd name="T28" fmla="*/ 0 w 11"/>
                  <a:gd name="T29" fmla="*/ 4 h 29"/>
                  <a:gd name="T30" fmla="*/ 2 w 11"/>
                  <a:gd name="T31" fmla="*/ 2 h 29"/>
                  <a:gd name="T32" fmla="*/ 3 w 11"/>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9">
                    <a:moveTo>
                      <a:pt x="3" y="0"/>
                    </a:moveTo>
                    <a:lnTo>
                      <a:pt x="5" y="0"/>
                    </a:lnTo>
                    <a:lnTo>
                      <a:pt x="7" y="2"/>
                    </a:lnTo>
                    <a:lnTo>
                      <a:pt x="9" y="4"/>
                    </a:lnTo>
                    <a:lnTo>
                      <a:pt x="11" y="8"/>
                    </a:lnTo>
                    <a:lnTo>
                      <a:pt x="11" y="9"/>
                    </a:lnTo>
                    <a:lnTo>
                      <a:pt x="11" y="13"/>
                    </a:lnTo>
                    <a:lnTo>
                      <a:pt x="11" y="17"/>
                    </a:lnTo>
                    <a:lnTo>
                      <a:pt x="11" y="22"/>
                    </a:lnTo>
                    <a:lnTo>
                      <a:pt x="7" y="26"/>
                    </a:lnTo>
                    <a:lnTo>
                      <a:pt x="3" y="29"/>
                    </a:lnTo>
                    <a:lnTo>
                      <a:pt x="2" y="20"/>
                    </a:lnTo>
                    <a:lnTo>
                      <a:pt x="0" y="13"/>
                    </a:lnTo>
                    <a:lnTo>
                      <a:pt x="0" y="8"/>
                    </a:lnTo>
                    <a:lnTo>
                      <a:pt x="0" y="4"/>
                    </a:lnTo>
                    <a:lnTo>
                      <a:pt x="2"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1" name="Freeform 394"/>
              <p:cNvSpPr>
                <a:spLocks/>
              </p:cNvSpPr>
              <p:nvPr/>
            </p:nvSpPr>
            <p:spPr bwMode="auto">
              <a:xfrm>
                <a:off x="5200" y="2011"/>
                <a:ext cx="8" cy="11"/>
              </a:xfrm>
              <a:custGeom>
                <a:avLst/>
                <a:gdLst>
                  <a:gd name="T0" fmla="*/ 11 w 16"/>
                  <a:gd name="T1" fmla="*/ 0 h 22"/>
                  <a:gd name="T2" fmla="*/ 13 w 16"/>
                  <a:gd name="T3" fmla="*/ 2 h 22"/>
                  <a:gd name="T4" fmla="*/ 14 w 16"/>
                  <a:gd name="T5" fmla="*/ 2 h 22"/>
                  <a:gd name="T6" fmla="*/ 16 w 16"/>
                  <a:gd name="T7" fmla="*/ 6 h 22"/>
                  <a:gd name="T8" fmla="*/ 16 w 16"/>
                  <a:gd name="T9" fmla="*/ 11 h 22"/>
                  <a:gd name="T10" fmla="*/ 16 w 16"/>
                  <a:gd name="T11" fmla="*/ 20 h 22"/>
                  <a:gd name="T12" fmla="*/ 0 w 16"/>
                  <a:gd name="T13" fmla="*/ 22 h 22"/>
                  <a:gd name="T14" fmla="*/ 0 w 16"/>
                  <a:gd name="T15" fmla="*/ 18 h 22"/>
                  <a:gd name="T16" fmla="*/ 0 w 16"/>
                  <a:gd name="T17" fmla="*/ 15 h 22"/>
                  <a:gd name="T18" fmla="*/ 2 w 16"/>
                  <a:gd name="T19" fmla="*/ 11 h 22"/>
                  <a:gd name="T20" fmla="*/ 3 w 16"/>
                  <a:gd name="T21" fmla="*/ 8 h 22"/>
                  <a:gd name="T22" fmla="*/ 5 w 16"/>
                  <a:gd name="T23" fmla="*/ 4 h 22"/>
                  <a:gd name="T24" fmla="*/ 9 w 16"/>
                  <a:gd name="T25" fmla="*/ 2 h 22"/>
                  <a:gd name="T26" fmla="*/ 11 w 1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2">
                    <a:moveTo>
                      <a:pt x="11" y="0"/>
                    </a:moveTo>
                    <a:lnTo>
                      <a:pt x="13" y="2"/>
                    </a:lnTo>
                    <a:lnTo>
                      <a:pt x="14" y="2"/>
                    </a:lnTo>
                    <a:lnTo>
                      <a:pt x="16" y="6"/>
                    </a:lnTo>
                    <a:lnTo>
                      <a:pt x="16" y="11"/>
                    </a:lnTo>
                    <a:lnTo>
                      <a:pt x="16" y="20"/>
                    </a:lnTo>
                    <a:lnTo>
                      <a:pt x="0" y="22"/>
                    </a:lnTo>
                    <a:lnTo>
                      <a:pt x="0" y="18"/>
                    </a:lnTo>
                    <a:lnTo>
                      <a:pt x="0" y="15"/>
                    </a:lnTo>
                    <a:lnTo>
                      <a:pt x="2" y="11"/>
                    </a:lnTo>
                    <a:lnTo>
                      <a:pt x="3" y="8"/>
                    </a:lnTo>
                    <a:lnTo>
                      <a:pt x="5" y="4"/>
                    </a:lnTo>
                    <a:lnTo>
                      <a:pt x="9" y="2"/>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2" name="Freeform 395"/>
              <p:cNvSpPr>
                <a:spLocks/>
              </p:cNvSpPr>
              <p:nvPr/>
            </p:nvSpPr>
            <p:spPr bwMode="auto">
              <a:xfrm>
                <a:off x="5176" y="1893"/>
                <a:ext cx="12" cy="12"/>
              </a:xfrm>
              <a:custGeom>
                <a:avLst/>
                <a:gdLst>
                  <a:gd name="T0" fmla="*/ 22 w 23"/>
                  <a:gd name="T1" fmla="*/ 0 h 25"/>
                  <a:gd name="T2" fmla="*/ 23 w 23"/>
                  <a:gd name="T3" fmla="*/ 11 h 25"/>
                  <a:gd name="T4" fmla="*/ 20 w 23"/>
                  <a:gd name="T5" fmla="*/ 13 h 25"/>
                  <a:gd name="T6" fmla="*/ 16 w 23"/>
                  <a:gd name="T7" fmla="*/ 15 h 25"/>
                  <a:gd name="T8" fmla="*/ 13 w 23"/>
                  <a:gd name="T9" fmla="*/ 18 h 25"/>
                  <a:gd name="T10" fmla="*/ 11 w 23"/>
                  <a:gd name="T11" fmla="*/ 20 h 25"/>
                  <a:gd name="T12" fmla="*/ 7 w 23"/>
                  <a:gd name="T13" fmla="*/ 24 h 25"/>
                  <a:gd name="T14" fmla="*/ 4 w 23"/>
                  <a:gd name="T15" fmla="*/ 25 h 25"/>
                  <a:gd name="T16" fmla="*/ 0 w 23"/>
                  <a:gd name="T17" fmla="*/ 25 h 25"/>
                  <a:gd name="T18" fmla="*/ 0 w 23"/>
                  <a:gd name="T19" fmla="*/ 20 h 25"/>
                  <a:gd name="T20" fmla="*/ 2 w 23"/>
                  <a:gd name="T21" fmla="*/ 13 h 25"/>
                  <a:gd name="T22" fmla="*/ 5 w 23"/>
                  <a:gd name="T23" fmla="*/ 9 h 25"/>
                  <a:gd name="T24" fmla="*/ 9 w 23"/>
                  <a:gd name="T25" fmla="*/ 6 h 25"/>
                  <a:gd name="T26" fmla="*/ 14 w 23"/>
                  <a:gd name="T27" fmla="*/ 2 h 25"/>
                  <a:gd name="T28" fmla="*/ 22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22" y="0"/>
                    </a:moveTo>
                    <a:lnTo>
                      <a:pt x="23" y="11"/>
                    </a:lnTo>
                    <a:lnTo>
                      <a:pt x="20" y="13"/>
                    </a:lnTo>
                    <a:lnTo>
                      <a:pt x="16" y="15"/>
                    </a:lnTo>
                    <a:lnTo>
                      <a:pt x="13" y="18"/>
                    </a:lnTo>
                    <a:lnTo>
                      <a:pt x="11" y="20"/>
                    </a:lnTo>
                    <a:lnTo>
                      <a:pt x="7" y="24"/>
                    </a:lnTo>
                    <a:lnTo>
                      <a:pt x="4" y="25"/>
                    </a:lnTo>
                    <a:lnTo>
                      <a:pt x="0" y="25"/>
                    </a:lnTo>
                    <a:lnTo>
                      <a:pt x="0" y="20"/>
                    </a:lnTo>
                    <a:lnTo>
                      <a:pt x="2" y="13"/>
                    </a:lnTo>
                    <a:lnTo>
                      <a:pt x="5" y="9"/>
                    </a:lnTo>
                    <a:lnTo>
                      <a:pt x="9" y="6"/>
                    </a:lnTo>
                    <a:lnTo>
                      <a:pt x="14" y="2"/>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3" name="Freeform 396"/>
              <p:cNvSpPr>
                <a:spLocks/>
              </p:cNvSpPr>
              <p:nvPr/>
            </p:nvSpPr>
            <p:spPr bwMode="auto">
              <a:xfrm>
                <a:off x="5193" y="1970"/>
                <a:ext cx="4" cy="4"/>
              </a:xfrm>
              <a:custGeom>
                <a:avLst/>
                <a:gdLst>
                  <a:gd name="T0" fmla="*/ 9 w 9"/>
                  <a:gd name="T1" fmla="*/ 0 h 7"/>
                  <a:gd name="T2" fmla="*/ 9 w 9"/>
                  <a:gd name="T3" fmla="*/ 2 h 7"/>
                  <a:gd name="T4" fmla="*/ 9 w 9"/>
                  <a:gd name="T5" fmla="*/ 4 h 7"/>
                  <a:gd name="T6" fmla="*/ 8 w 9"/>
                  <a:gd name="T7" fmla="*/ 6 h 7"/>
                  <a:gd name="T8" fmla="*/ 6 w 9"/>
                  <a:gd name="T9" fmla="*/ 7 h 7"/>
                  <a:gd name="T10" fmla="*/ 4 w 9"/>
                  <a:gd name="T11" fmla="*/ 7 h 7"/>
                  <a:gd name="T12" fmla="*/ 2 w 9"/>
                  <a:gd name="T13" fmla="*/ 6 h 7"/>
                  <a:gd name="T14" fmla="*/ 0 w 9"/>
                  <a:gd name="T15" fmla="*/ 0 h 7"/>
                  <a:gd name="T16" fmla="*/ 9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9" y="0"/>
                    </a:moveTo>
                    <a:lnTo>
                      <a:pt x="9" y="2"/>
                    </a:lnTo>
                    <a:lnTo>
                      <a:pt x="9" y="4"/>
                    </a:lnTo>
                    <a:lnTo>
                      <a:pt x="8" y="6"/>
                    </a:lnTo>
                    <a:lnTo>
                      <a:pt x="6" y="7"/>
                    </a:lnTo>
                    <a:lnTo>
                      <a:pt x="4" y="7"/>
                    </a:lnTo>
                    <a:lnTo>
                      <a:pt x="2" y="6"/>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4" name="Freeform 397"/>
              <p:cNvSpPr>
                <a:spLocks/>
              </p:cNvSpPr>
              <p:nvPr/>
            </p:nvSpPr>
            <p:spPr bwMode="auto">
              <a:xfrm>
                <a:off x="5208" y="2114"/>
                <a:ext cx="8" cy="9"/>
              </a:xfrm>
              <a:custGeom>
                <a:avLst/>
                <a:gdLst>
                  <a:gd name="T0" fmla="*/ 7 w 16"/>
                  <a:gd name="T1" fmla="*/ 0 h 16"/>
                  <a:gd name="T2" fmla="*/ 13 w 16"/>
                  <a:gd name="T3" fmla="*/ 2 h 16"/>
                  <a:gd name="T4" fmla="*/ 15 w 16"/>
                  <a:gd name="T5" fmla="*/ 4 h 16"/>
                  <a:gd name="T6" fmla="*/ 16 w 16"/>
                  <a:gd name="T7" fmla="*/ 5 h 16"/>
                  <a:gd name="T8" fmla="*/ 16 w 16"/>
                  <a:gd name="T9" fmla="*/ 9 h 16"/>
                  <a:gd name="T10" fmla="*/ 15 w 16"/>
                  <a:gd name="T11" fmla="*/ 11 h 16"/>
                  <a:gd name="T12" fmla="*/ 13 w 16"/>
                  <a:gd name="T13" fmla="*/ 13 h 16"/>
                  <a:gd name="T14" fmla="*/ 11 w 16"/>
                  <a:gd name="T15" fmla="*/ 14 h 16"/>
                  <a:gd name="T16" fmla="*/ 7 w 16"/>
                  <a:gd name="T17" fmla="*/ 16 h 16"/>
                  <a:gd name="T18" fmla="*/ 6 w 16"/>
                  <a:gd name="T19" fmla="*/ 16 h 16"/>
                  <a:gd name="T20" fmla="*/ 2 w 16"/>
                  <a:gd name="T21" fmla="*/ 16 h 16"/>
                  <a:gd name="T22" fmla="*/ 0 w 16"/>
                  <a:gd name="T23" fmla="*/ 16 h 16"/>
                  <a:gd name="T24" fmla="*/ 0 w 16"/>
                  <a:gd name="T25" fmla="*/ 14 h 16"/>
                  <a:gd name="T26" fmla="*/ 0 w 16"/>
                  <a:gd name="T27" fmla="*/ 13 h 16"/>
                  <a:gd name="T28" fmla="*/ 0 w 16"/>
                  <a:gd name="T29" fmla="*/ 9 h 16"/>
                  <a:gd name="T30" fmla="*/ 4 w 16"/>
                  <a:gd name="T31" fmla="*/ 5 h 16"/>
                  <a:gd name="T32" fmla="*/ 7 w 1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6">
                    <a:moveTo>
                      <a:pt x="7" y="0"/>
                    </a:moveTo>
                    <a:lnTo>
                      <a:pt x="13" y="2"/>
                    </a:lnTo>
                    <a:lnTo>
                      <a:pt x="15" y="4"/>
                    </a:lnTo>
                    <a:lnTo>
                      <a:pt x="16" y="5"/>
                    </a:lnTo>
                    <a:lnTo>
                      <a:pt x="16" y="9"/>
                    </a:lnTo>
                    <a:lnTo>
                      <a:pt x="15" y="11"/>
                    </a:lnTo>
                    <a:lnTo>
                      <a:pt x="13" y="13"/>
                    </a:lnTo>
                    <a:lnTo>
                      <a:pt x="11" y="14"/>
                    </a:lnTo>
                    <a:lnTo>
                      <a:pt x="7" y="16"/>
                    </a:lnTo>
                    <a:lnTo>
                      <a:pt x="6" y="16"/>
                    </a:lnTo>
                    <a:lnTo>
                      <a:pt x="2" y="16"/>
                    </a:lnTo>
                    <a:lnTo>
                      <a:pt x="0" y="16"/>
                    </a:lnTo>
                    <a:lnTo>
                      <a:pt x="0" y="14"/>
                    </a:lnTo>
                    <a:lnTo>
                      <a:pt x="0" y="13"/>
                    </a:lnTo>
                    <a:lnTo>
                      <a:pt x="0" y="9"/>
                    </a:lnTo>
                    <a:lnTo>
                      <a:pt x="4" y="5"/>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5" name="Freeform 398"/>
              <p:cNvSpPr>
                <a:spLocks/>
              </p:cNvSpPr>
              <p:nvPr/>
            </p:nvSpPr>
            <p:spPr bwMode="auto">
              <a:xfrm>
                <a:off x="5162" y="1936"/>
                <a:ext cx="24" cy="37"/>
              </a:xfrm>
              <a:custGeom>
                <a:avLst/>
                <a:gdLst>
                  <a:gd name="T0" fmla="*/ 18 w 49"/>
                  <a:gd name="T1" fmla="*/ 0 h 74"/>
                  <a:gd name="T2" fmla="*/ 31 w 49"/>
                  <a:gd name="T3" fmla="*/ 2 h 74"/>
                  <a:gd name="T4" fmla="*/ 40 w 49"/>
                  <a:gd name="T5" fmla="*/ 7 h 74"/>
                  <a:gd name="T6" fmla="*/ 45 w 49"/>
                  <a:gd name="T7" fmla="*/ 18 h 74"/>
                  <a:gd name="T8" fmla="*/ 47 w 49"/>
                  <a:gd name="T9" fmla="*/ 30 h 74"/>
                  <a:gd name="T10" fmla="*/ 49 w 49"/>
                  <a:gd name="T11" fmla="*/ 45 h 74"/>
                  <a:gd name="T12" fmla="*/ 47 w 49"/>
                  <a:gd name="T13" fmla="*/ 59 h 74"/>
                  <a:gd name="T14" fmla="*/ 45 w 49"/>
                  <a:gd name="T15" fmla="*/ 72 h 74"/>
                  <a:gd name="T16" fmla="*/ 33 w 49"/>
                  <a:gd name="T17" fmla="*/ 74 h 74"/>
                  <a:gd name="T18" fmla="*/ 22 w 49"/>
                  <a:gd name="T19" fmla="*/ 68 h 74"/>
                  <a:gd name="T20" fmla="*/ 11 w 49"/>
                  <a:gd name="T21" fmla="*/ 63 h 74"/>
                  <a:gd name="T22" fmla="*/ 0 w 49"/>
                  <a:gd name="T23" fmla="*/ 59 h 74"/>
                  <a:gd name="T24" fmla="*/ 2 w 49"/>
                  <a:gd name="T25" fmla="*/ 50 h 74"/>
                  <a:gd name="T26" fmla="*/ 6 w 49"/>
                  <a:gd name="T27" fmla="*/ 41 h 74"/>
                  <a:gd name="T28" fmla="*/ 6 w 49"/>
                  <a:gd name="T29" fmla="*/ 30 h 74"/>
                  <a:gd name="T30" fmla="*/ 4 w 49"/>
                  <a:gd name="T31" fmla="*/ 18 h 74"/>
                  <a:gd name="T32" fmla="*/ 7 w 49"/>
                  <a:gd name="T33" fmla="*/ 14 h 74"/>
                  <a:gd name="T34" fmla="*/ 9 w 49"/>
                  <a:gd name="T35" fmla="*/ 12 h 74"/>
                  <a:gd name="T36" fmla="*/ 9 w 49"/>
                  <a:gd name="T37" fmla="*/ 11 h 74"/>
                  <a:gd name="T38" fmla="*/ 7 w 49"/>
                  <a:gd name="T39" fmla="*/ 9 h 74"/>
                  <a:gd name="T40" fmla="*/ 6 w 49"/>
                  <a:gd name="T41" fmla="*/ 7 h 74"/>
                  <a:gd name="T42" fmla="*/ 2 w 49"/>
                  <a:gd name="T43" fmla="*/ 7 h 74"/>
                  <a:gd name="T44" fmla="*/ 18 w 49"/>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74">
                    <a:moveTo>
                      <a:pt x="18" y="0"/>
                    </a:moveTo>
                    <a:lnTo>
                      <a:pt x="31" y="2"/>
                    </a:lnTo>
                    <a:lnTo>
                      <a:pt x="40" y="7"/>
                    </a:lnTo>
                    <a:lnTo>
                      <a:pt x="45" y="18"/>
                    </a:lnTo>
                    <a:lnTo>
                      <a:pt x="47" y="30"/>
                    </a:lnTo>
                    <a:lnTo>
                      <a:pt x="49" y="45"/>
                    </a:lnTo>
                    <a:lnTo>
                      <a:pt x="47" y="59"/>
                    </a:lnTo>
                    <a:lnTo>
                      <a:pt x="45" y="72"/>
                    </a:lnTo>
                    <a:lnTo>
                      <a:pt x="33" y="74"/>
                    </a:lnTo>
                    <a:lnTo>
                      <a:pt x="22" y="68"/>
                    </a:lnTo>
                    <a:lnTo>
                      <a:pt x="11" y="63"/>
                    </a:lnTo>
                    <a:lnTo>
                      <a:pt x="0" y="59"/>
                    </a:lnTo>
                    <a:lnTo>
                      <a:pt x="2" y="50"/>
                    </a:lnTo>
                    <a:lnTo>
                      <a:pt x="6" y="41"/>
                    </a:lnTo>
                    <a:lnTo>
                      <a:pt x="6" y="30"/>
                    </a:lnTo>
                    <a:lnTo>
                      <a:pt x="4" y="18"/>
                    </a:lnTo>
                    <a:lnTo>
                      <a:pt x="7" y="14"/>
                    </a:lnTo>
                    <a:lnTo>
                      <a:pt x="9" y="12"/>
                    </a:lnTo>
                    <a:lnTo>
                      <a:pt x="9" y="11"/>
                    </a:lnTo>
                    <a:lnTo>
                      <a:pt x="7" y="9"/>
                    </a:lnTo>
                    <a:lnTo>
                      <a:pt x="6" y="7"/>
                    </a:lnTo>
                    <a:lnTo>
                      <a:pt x="2" y="7"/>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6" name="Freeform 399"/>
              <p:cNvSpPr>
                <a:spLocks/>
              </p:cNvSpPr>
              <p:nvPr/>
            </p:nvSpPr>
            <p:spPr bwMode="auto">
              <a:xfrm>
                <a:off x="5190" y="1967"/>
                <a:ext cx="3" cy="4"/>
              </a:xfrm>
              <a:custGeom>
                <a:avLst/>
                <a:gdLst>
                  <a:gd name="T0" fmla="*/ 2 w 5"/>
                  <a:gd name="T1" fmla="*/ 0 h 7"/>
                  <a:gd name="T2" fmla="*/ 4 w 5"/>
                  <a:gd name="T3" fmla="*/ 2 h 7"/>
                  <a:gd name="T4" fmla="*/ 5 w 5"/>
                  <a:gd name="T5" fmla="*/ 5 h 7"/>
                  <a:gd name="T6" fmla="*/ 4 w 5"/>
                  <a:gd name="T7" fmla="*/ 7 h 7"/>
                  <a:gd name="T8" fmla="*/ 2 w 5"/>
                  <a:gd name="T9" fmla="*/ 5 h 7"/>
                  <a:gd name="T10" fmla="*/ 0 w 5"/>
                  <a:gd name="T11" fmla="*/ 3 h 7"/>
                  <a:gd name="T12" fmla="*/ 0 w 5"/>
                  <a:gd name="T13" fmla="*/ 2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4" y="2"/>
                    </a:lnTo>
                    <a:lnTo>
                      <a:pt x="5" y="5"/>
                    </a:lnTo>
                    <a:lnTo>
                      <a:pt x="4" y="7"/>
                    </a:lnTo>
                    <a:lnTo>
                      <a:pt x="2" y="5"/>
                    </a:lnTo>
                    <a:lnTo>
                      <a:pt x="0" y="3"/>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7" name="Freeform 400"/>
              <p:cNvSpPr>
                <a:spLocks/>
              </p:cNvSpPr>
              <p:nvPr/>
            </p:nvSpPr>
            <p:spPr bwMode="auto">
              <a:xfrm>
                <a:off x="5197" y="2022"/>
                <a:ext cx="3" cy="4"/>
              </a:xfrm>
              <a:custGeom>
                <a:avLst/>
                <a:gdLst>
                  <a:gd name="T0" fmla="*/ 6 w 6"/>
                  <a:gd name="T1" fmla="*/ 0 h 9"/>
                  <a:gd name="T2" fmla="*/ 6 w 6"/>
                  <a:gd name="T3" fmla="*/ 5 h 9"/>
                  <a:gd name="T4" fmla="*/ 6 w 6"/>
                  <a:gd name="T5" fmla="*/ 7 h 9"/>
                  <a:gd name="T6" fmla="*/ 4 w 6"/>
                  <a:gd name="T7" fmla="*/ 9 h 9"/>
                  <a:gd name="T8" fmla="*/ 2 w 6"/>
                  <a:gd name="T9" fmla="*/ 9 h 9"/>
                  <a:gd name="T10" fmla="*/ 0 w 6"/>
                  <a:gd name="T11" fmla="*/ 7 h 9"/>
                  <a:gd name="T12" fmla="*/ 0 w 6"/>
                  <a:gd name="T13" fmla="*/ 5 h 9"/>
                  <a:gd name="T14" fmla="*/ 2 w 6"/>
                  <a:gd name="T15" fmla="*/ 4 h 9"/>
                  <a:gd name="T16" fmla="*/ 6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6" y="0"/>
                    </a:moveTo>
                    <a:lnTo>
                      <a:pt x="6" y="5"/>
                    </a:lnTo>
                    <a:lnTo>
                      <a:pt x="6" y="7"/>
                    </a:lnTo>
                    <a:lnTo>
                      <a:pt x="4" y="9"/>
                    </a:lnTo>
                    <a:lnTo>
                      <a:pt x="2" y="9"/>
                    </a:lnTo>
                    <a:lnTo>
                      <a:pt x="0" y="7"/>
                    </a:lnTo>
                    <a:lnTo>
                      <a:pt x="0" y="5"/>
                    </a:lnTo>
                    <a:lnTo>
                      <a:pt x="2" y="4"/>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8" name="Freeform 401"/>
              <p:cNvSpPr>
                <a:spLocks/>
              </p:cNvSpPr>
              <p:nvPr/>
            </p:nvSpPr>
            <p:spPr bwMode="auto">
              <a:xfrm>
                <a:off x="5215" y="2173"/>
                <a:ext cx="3" cy="4"/>
              </a:xfrm>
              <a:custGeom>
                <a:avLst/>
                <a:gdLst>
                  <a:gd name="T0" fmla="*/ 3 w 5"/>
                  <a:gd name="T1" fmla="*/ 0 h 7"/>
                  <a:gd name="T2" fmla="*/ 5 w 5"/>
                  <a:gd name="T3" fmla="*/ 0 h 7"/>
                  <a:gd name="T4" fmla="*/ 5 w 5"/>
                  <a:gd name="T5" fmla="*/ 2 h 7"/>
                  <a:gd name="T6" fmla="*/ 3 w 5"/>
                  <a:gd name="T7" fmla="*/ 6 h 7"/>
                  <a:gd name="T8" fmla="*/ 0 w 5"/>
                  <a:gd name="T9" fmla="*/ 7 h 7"/>
                  <a:gd name="T10" fmla="*/ 0 w 5"/>
                  <a:gd name="T11" fmla="*/ 4 h 7"/>
                  <a:gd name="T12" fmla="*/ 1 w 5"/>
                  <a:gd name="T13" fmla="*/ 2 h 7"/>
                  <a:gd name="T14" fmla="*/ 3 w 5"/>
                  <a:gd name="T15" fmla="*/ 0 h 7"/>
                  <a:gd name="T16" fmla="*/ 3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3" y="0"/>
                    </a:moveTo>
                    <a:lnTo>
                      <a:pt x="5" y="0"/>
                    </a:lnTo>
                    <a:lnTo>
                      <a:pt x="5" y="2"/>
                    </a:lnTo>
                    <a:lnTo>
                      <a:pt x="3" y="6"/>
                    </a:lnTo>
                    <a:lnTo>
                      <a:pt x="0" y="7"/>
                    </a:lnTo>
                    <a:lnTo>
                      <a:pt x="0" y="4"/>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9" name="Freeform 402"/>
              <p:cNvSpPr>
                <a:spLocks/>
              </p:cNvSpPr>
              <p:nvPr/>
            </p:nvSpPr>
            <p:spPr bwMode="auto">
              <a:xfrm>
                <a:off x="5221" y="2218"/>
                <a:ext cx="3" cy="3"/>
              </a:xfrm>
              <a:custGeom>
                <a:avLst/>
                <a:gdLst>
                  <a:gd name="T0" fmla="*/ 4 w 8"/>
                  <a:gd name="T1" fmla="*/ 0 h 6"/>
                  <a:gd name="T2" fmla="*/ 6 w 8"/>
                  <a:gd name="T3" fmla="*/ 0 h 6"/>
                  <a:gd name="T4" fmla="*/ 8 w 8"/>
                  <a:gd name="T5" fmla="*/ 2 h 6"/>
                  <a:gd name="T6" fmla="*/ 8 w 8"/>
                  <a:gd name="T7" fmla="*/ 4 h 6"/>
                  <a:gd name="T8" fmla="*/ 8 w 8"/>
                  <a:gd name="T9" fmla="*/ 6 h 6"/>
                  <a:gd name="T10" fmla="*/ 6 w 8"/>
                  <a:gd name="T11" fmla="*/ 6 h 6"/>
                  <a:gd name="T12" fmla="*/ 4 w 8"/>
                  <a:gd name="T13" fmla="*/ 4 h 6"/>
                  <a:gd name="T14" fmla="*/ 0 w 8"/>
                  <a:gd name="T15" fmla="*/ 0 h 6"/>
                  <a:gd name="T16" fmla="*/ 4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4" y="0"/>
                    </a:moveTo>
                    <a:lnTo>
                      <a:pt x="6" y="0"/>
                    </a:lnTo>
                    <a:lnTo>
                      <a:pt x="8" y="2"/>
                    </a:lnTo>
                    <a:lnTo>
                      <a:pt x="8" y="4"/>
                    </a:lnTo>
                    <a:lnTo>
                      <a:pt x="8"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0" name="Freeform 403"/>
              <p:cNvSpPr>
                <a:spLocks/>
              </p:cNvSpPr>
              <p:nvPr/>
            </p:nvSpPr>
            <p:spPr bwMode="auto">
              <a:xfrm>
                <a:off x="5224" y="2243"/>
                <a:ext cx="5" cy="4"/>
              </a:xfrm>
              <a:custGeom>
                <a:avLst/>
                <a:gdLst>
                  <a:gd name="T0" fmla="*/ 9 w 9"/>
                  <a:gd name="T1" fmla="*/ 0 h 9"/>
                  <a:gd name="T2" fmla="*/ 9 w 9"/>
                  <a:gd name="T3" fmla="*/ 4 h 9"/>
                  <a:gd name="T4" fmla="*/ 7 w 9"/>
                  <a:gd name="T5" fmla="*/ 5 h 9"/>
                  <a:gd name="T6" fmla="*/ 5 w 9"/>
                  <a:gd name="T7" fmla="*/ 7 h 9"/>
                  <a:gd name="T8" fmla="*/ 3 w 9"/>
                  <a:gd name="T9" fmla="*/ 9 h 9"/>
                  <a:gd name="T10" fmla="*/ 1 w 9"/>
                  <a:gd name="T11" fmla="*/ 7 h 9"/>
                  <a:gd name="T12" fmla="*/ 0 w 9"/>
                  <a:gd name="T13" fmla="*/ 2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4"/>
                    </a:lnTo>
                    <a:lnTo>
                      <a:pt x="7" y="5"/>
                    </a:lnTo>
                    <a:lnTo>
                      <a:pt x="5" y="7"/>
                    </a:lnTo>
                    <a:lnTo>
                      <a:pt x="3" y="9"/>
                    </a:lnTo>
                    <a:lnTo>
                      <a:pt x="1" y="7"/>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1" name="Freeform 404"/>
              <p:cNvSpPr>
                <a:spLocks/>
              </p:cNvSpPr>
              <p:nvPr/>
            </p:nvSpPr>
            <p:spPr bwMode="auto">
              <a:xfrm>
                <a:off x="5207" y="2147"/>
                <a:ext cx="6" cy="4"/>
              </a:xfrm>
              <a:custGeom>
                <a:avLst/>
                <a:gdLst>
                  <a:gd name="T0" fmla="*/ 4 w 11"/>
                  <a:gd name="T1" fmla="*/ 0 h 9"/>
                  <a:gd name="T2" fmla="*/ 8 w 11"/>
                  <a:gd name="T3" fmla="*/ 0 h 9"/>
                  <a:gd name="T4" fmla="*/ 9 w 11"/>
                  <a:gd name="T5" fmla="*/ 2 h 9"/>
                  <a:gd name="T6" fmla="*/ 11 w 11"/>
                  <a:gd name="T7" fmla="*/ 3 h 9"/>
                  <a:gd name="T8" fmla="*/ 11 w 11"/>
                  <a:gd name="T9" fmla="*/ 9 h 9"/>
                  <a:gd name="T10" fmla="*/ 8 w 11"/>
                  <a:gd name="T11" fmla="*/ 9 h 9"/>
                  <a:gd name="T12" fmla="*/ 6 w 11"/>
                  <a:gd name="T13" fmla="*/ 9 h 9"/>
                  <a:gd name="T14" fmla="*/ 2 w 11"/>
                  <a:gd name="T15" fmla="*/ 7 h 9"/>
                  <a:gd name="T16" fmla="*/ 2 w 11"/>
                  <a:gd name="T17" fmla="*/ 3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8" y="0"/>
                    </a:lnTo>
                    <a:lnTo>
                      <a:pt x="9" y="2"/>
                    </a:lnTo>
                    <a:lnTo>
                      <a:pt x="11" y="3"/>
                    </a:lnTo>
                    <a:lnTo>
                      <a:pt x="11" y="9"/>
                    </a:lnTo>
                    <a:lnTo>
                      <a:pt x="8" y="9"/>
                    </a:lnTo>
                    <a:lnTo>
                      <a:pt x="6" y="9"/>
                    </a:lnTo>
                    <a:lnTo>
                      <a:pt x="2" y="7"/>
                    </a:lnTo>
                    <a:lnTo>
                      <a:pt x="2"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2" name="Freeform 405"/>
              <p:cNvSpPr>
                <a:spLocks/>
              </p:cNvSpPr>
              <p:nvPr/>
            </p:nvSpPr>
            <p:spPr bwMode="auto">
              <a:xfrm>
                <a:off x="5213" y="2208"/>
                <a:ext cx="8" cy="10"/>
              </a:xfrm>
              <a:custGeom>
                <a:avLst/>
                <a:gdLst>
                  <a:gd name="T0" fmla="*/ 5 w 14"/>
                  <a:gd name="T1" fmla="*/ 0 h 19"/>
                  <a:gd name="T2" fmla="*/ 7 w 14"/>
                  <a:gd name="T3" fmla="*/ 0 h 19"/>
                  <a:gd name="T4" fmla="*/ 11 w 14"/>
                  <a:gd name="T5" fmla="*/ 1 h 19"/>
                  <a:gd name="T6" fmla="*/ 13 w 14"/>
                  <a:gd name="T7" fmla="*/ 5 h 19"/>
                  <a:gd name="T8" fmla="*/ 14 w 14"/>
                  <a:gd name="T9" fmla="*/ 10 h 19"/>
                  <a:gd name="T10" fmla="*/ 14 w 14"/>
                  <a:gd name="T11" fmla="*/ 19 h 19"/>
                  <a:gd name="T12" fmla="*/ 9 w 14"/>
                  <a:gd name="T13" fmla="*/ 19 h 19"/>
                  <a:gd name="T14" fmla="*/ 5 w 14"/>
                  <a:gd name="T15" fmla="*/ 18 h 19"/>
                  <a:gd name="T16" fmla="*/ 2 w 14"/>
                  <a:gd name="T17" fmla="*/ 16 h 19"/>
                  <a:gd name="T18" fmla="*/ 0 w 14"/>
                  <a:gd name="T19" fmla="*/ 14 h 19"/>
                  <a:gd name="T20" fmla="*/ 0 w 14"/>
                  <a:gd name="T21" fmla="*/ 10 h 19"/>
                  <a:gd name="T22" fmla="*/ 0 w 14"/>
                  <a:gd name="T23" fmla="*/ 7 h 19"/>
                  <a:gd name="T24" fmla="*/ 0 w 14"/>
                  <a:gd name="T25" fmla="*/ 5 h 19"/>
                  <a:gd name="T26" fmla="*/ 2 w 14"/>
                  <a:gd name="T27" fmla="*/ 1 h 19"/>
                  <a:gd name="T28" fmla="*/ 4 w 14"/>
                  <a:gd name="T29" fmla="*/ 0 h 19"/>
                  <a:gd name="T30" fmla="*/ 5 w 14"/>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9">
                    <a:moveTo>
                      <a:pt x="5" y="0"/>
                    </a:moveTo>
                    <a:lnTo>
                      <a:pt x="7" y="0"/>
                    </a:lnTo>
                    <a:lnTo>
                      <a:pt x="11" y="1"/>
                    </a:lnTo>
                    <a:lnTo>
                      <a:pt x="13" y="5"/>
                    </a:lnTo>
                    <a:lnTo>
                      <a:pt x="14" y="10"/>
                    </a:lnTo>
                    <a:lnTo>
                      <a:pt x="14" y="19"/>
                    </a:lnTo>
                    <a:lnTo>
                      <a:pt x="9" y="19"/>
                    </a:lnTo>
                    <a:lnTo>
                      <a:pt x="5" y="18"/>
                    </a:lnTo>
                    <a:lnTo>
                      <a:pt x="2" y="16"/>
                    </a:lnTo>
                    <a:lnTo>
                      <a:pt x="0" y="14"/>
                    </a:lnTo>
                    <a:lnTo>
                      <a:pt x="0" y="10"/>
                    </a:lnTo>
                    <a:lnTo>
                      <a:pt x="0" y="7"/>
                    </a:lnTo>
                    <a:lnTo>
                      <a:pt x="0" y="5"/>
                    </a:lnTo>
                    <a:lnTo>
                      <a:pt x="2" y="1"/>
                    </a:lnTo>
                    <a:lnTo>
                      <a:pt x="4"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3" name="Freeform 406"/>
              <p:cNvSpPr>
                <a:spLocks/>
              </p:cNvSpPr>
              <p:nvPr/>
            </p:nvSpPr>
            <p:spPr bwMode="auto">
              <a:xfrm>
                <a:off x="5170" y="1892"/>
                <a:ext cx="3" cy="4"/>
              </a:xfrm>
              <a:custGeom>
                <a:avLst/>
                <a:gdLst>
                  <a:gd name="T0" fmla="*/ 4 w 6"/>
                  <a:gd name="T1" fmla="*/ 0 h 9"/>
                  <a:gd name="T2" fmla="*/ 6 w 6"/>
                  <a:gd name="T3" fmla="*/ 2 h 9"/>
                  <a:gd name="T4" fmla="*/ 6 w 6"/>
                  <a:gd name="T5" fmla="*/ 4 h 9"/>
                  <a:gd name="T6" fmla="*/ 4 w 6"/>
                  <a:gd name="T7" fmla="*/ 6 h 9"/>
                  <a:gd name="T8" fmla="*/ 0 w 6"/>
                  <a:gd name="T9" fmla="*/ 9 h 9"/>
                  <a:gd name="T10" fmla="*/ 0 w 6"/>
                  <a:gd name="T11" fmla="*/ 6 h 9"/>
                  <a:gd name="T12" fmla="*/ 2 w 6"/>
                  <a:gd name="T13" fmla="*/ 2 h 9"/>
                  <a:gd name="T14" fmla="*/ 2 w 6"/>
                  <a:gd name="T15" fmla="*/ 0 h 9"/>
                  <a:gd name="T16" fmla="*/ 4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4" y="0"/>
                    </a:moveTo>
                    <a:lnTo>
                      <a:pt x="6" y="2"/>
                    </a:lnTo>
                    <a:lnTo>
                      <a:pt x="6" y="4"/>
                    </a:lnTo>
                    <a:lnTo>
                      <a:pt x="4" y="6"/>
                    </a:lnTo>
                    <a:lnTo>
                      <a:pt x="0" y="9"/>
                    </a:lnTo>
                    <a:lnTo>
                      <a:pt x="0" y="6"/>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4" name="Freeform 407"/>
              <p:cNvSpPr>
                <a:spLocks/>
              </p:cNvSpPr>
              <p:nvPr/>
            </p:nvSpPr>
            <p:spPr bwMode="auto">
              <a:xfrm>
                <a:off x="5157" y="1896"/>
                <a:ext cx="21" cy="30"/>
              </a:xfrm>
              <a:custGeom>
                <a:avLst/>
                <a:gdLst>
                  <a:gd name="T0" fmla="*/ 27 w 44"/>
                  <a:gd name="T1" fmla="*/ 0 h 60"/>
                  <a:gd name="T2" fmla="*/ 29 w 44"/>
                  <a:gd name="T3" fmla="*/ 4 h 60"/>
                  <a:gd name="T4" fmla="*/ 29 w 44"/>
                  <a:gd name="T5" fmla="*/ 8 h 60"/>
                  <a:gd name="T6" fmla="*/ 31 w 44"/>
                  <a:gd name="T7" fmla="*/ 11 h 60"/>
                  <a:gd name="T8" fmla="*/ 33 w 44"/>
                  <a:gd name="T9" fmla="*/ 15 h 60"/>
                  <a:gd name="T10" fmla="*/ 35 w 44"/>
                  <a:gd name="T11" fmla="*/ 17 h 60"/>
                  <a:gd name="T12" fmla="*/ 36 w 44"/>
                  <a:gd name="T13" fmla="*/ 18 h 60"/>
                  <a:gd name="T14" fmla="*/ 40 w 44"/>
                  <a:gd name="T15" fmla="*/ 18 h 60"/>
                  <a:gd name="T16" fmla="*/ 44 w 44"/>
                  <a:gd name="T17" fmla="*/ 60 h 60"/>
                  <a:gd name="T18" fmla="*/ 33 w 44"/>
                  <a:gd name="T19" fmla="*/ 54 h 60"/>
                  <a:gd name="T20" fmla="*/ 18 w 44"/>
                  <a:gd name="T21" fmla="*/ 54 h 60"/>
                  <a:gd name="T22" fmla="*/ 0 w 44"/>
                  <a:gd name="T23" fmla="*/ 58 h 60"/>
                  <a:gd name="T24" fmla="*/ 6 w 44"/>
                  <a:gd name="T25" fmla="*/ 47 h 60"/>
                  <a:gd name="T26" fmla="*/ 8 w 44"/>
                  <a:gd name="T27" fmla="*/ 36 h 60"/>
                  <a:gd name="T28" fmla="*/ 9 w 44"/>
                  <a:gd name="T29" fmla="*/ 24 h 60"/>
                  <a:gd name="T30" fmla="*/ 11 w 44"/>
                  <a:gd name="T31" fmla="*/ 13 h 60"/>
                  <a:gd name="T32" fmla="*/ 17 w 44"/>
                  <a:gd name="T33" fmla="*/ 4 h 60"/>
                  <a:gd name="T34" fmla="*/ 27 w 44"/>
                  <a:gd name="T3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60">
                    <a:moveTo>
                      <a:pt x="27" y="0"/>
                    </a:moveTo>
                    <a:lnTo>
                      <a:pt x="29" y="4"/>
                    </a:lnTo>
                    <a:lnTo>
                      <a:pt x="29" y="8"/>
                    </a:lnTo>
                    <a:lnTo>
                      <a:pt x="31" y="11"/>
                    </a:lnTo>
                    <a:lnTo>
                      <a:pt x="33" y="15"/>
                    </a:lnTo>
                    <a:lnTo>
                      <a:pt x="35" y="17"/>
                    </a:lnTo>
                    <a:lnTo>
                      <a:pt x="36" y="18"/>
                    </a:lnTo>
                    <a:lnTo>
                      <a:pt x="40" y="18"/>
                    </a:lnTo>
                    <a:lnTo>
                      <a:pt x="44" y="60"/>
                    </a:lnTo>
                    <a:lnTo>
                      <a:pt x="33" y="54"/>
                    </a:lnTo>
                    <a:lnTo>
                      <a:pt x="18" y="54"/>
                    </a:lnTo>
                    <a:lnTo>
                      <a:pt x="0" y="58"/>
                    </a:lnTo>
                    <a:lnTo>
                      <a:pt x="6" y="47"/>
                    </a:lnTo>
                    <a:lnTo>
                      <a:pt x="8" y="36"/>
                    </a:lnTo>
                    <a:lnTo>
                      <a:pt x="9" y="24"/>
                    </a:lnTo>
                    <a:lnTo>
                      <a:pt x="11" y="13"/>
                    </a:lnTo>
                    <a:lnTo>
                      <a:pt x="17" y="4"/>
                    </a:lnTo>
                    <a:lnTo>
                      <a:pt x="2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5" name="Freeform 408"/>
              <p:cNvSpPr>
                <a:spLocks/>
              </p:cNvSpPr>
              <p:nvPr/>
            </p:nvSpPr>
            <p:spPr bwMode="auto">
              <a:xfrm>
                <a:off x="5182" y="2015"/>
                <a:ext cx="10" cy="14"/>
              </a:xfrm>
              <a:custGeom>
                <a:avLst/>
                <a:gdLst>
                  <a:gd name="T0" fmla="*/ 0 w 20"/>
                  <a:gd name="T1" fmla="*/ 0 h 28"/>
                  <a:gd name="T2" fmla="*/ 5 w 20"/>
                  <a:gd name="T3" fmla="*/ 2 h 28"/>
                  <a:gd name="T4" fmla="*/ 9 w 20"/>
                  <a:gd name="T5" fmla="*/ 4 h 28"/>
                  <a:gd name="T6" fmla="*/ 12 w 20"/>
                  <a:gd name="T7" fmla="*/ 8 h 28"/>
                  <a:gd name="T8" fmla="*/ 16 w 20"/>
                  <a:gd name="T9" fmla="*/ 13 h 28"/>
                  <a:gd name="T10" fmla="*/ 20 w 20"/>
                  <a:gd name="T11" fmla="*/ 18 h 28"/>
                  <a:gd name="T12" fmla="*/ 20 w 20"/>
                  <a:gd name="T13" fmla="*/ 28 h 28"/>
                  <a:gd name="T14" fmla="*/ 14 w 20"/>
                  <a:gd name="T15" fmla="*/ 26 h 28"/>
                  <a:gd name="T16" fmla="*/ 11 w 20"/>
                  <a:gd name="T17" fmla="*/ 24 h 28"/>
                  <a:gd name="T18" fmla="*/ 7 w 20"/>
                  <a:gd name="T19" fmla="*/ 18 h 28"/>
                  <a:gd name="T20" fmla="*/ 3 w 20"/>
                  <a:gd name="T21" fmla="*/ 15 h 28"/>
                  <a:gd name="T22" fmla="*/ 2 w 20"/>
                  <a:gd name="T23" fmla="*/ 8 h 28"/>
                  <a:gd name="T24" fmla="*/ 0 w 20"/>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8">
                    <a:moveTo>
                      <a:pt x="0" y="0"/>
                    </a:moveTo>
                    <a:lnTo>
                      <a:pt x="5" y="2"/>
                    </a:lnTo>
                    <a:lnTo>
                      <a:pt x="9" y="4"/>
                    </a:lnTo>
                    <a:lnTo>
                      <a:pt x="12" y="8"/>
                    </a:lnTo>
                    <a:lnTo>
                      <a:pt x="16" y="13"/>
                    </a:lnTo>
                    <a:lnTo>
                      <a:pt x="20" y="18"/>
                    </a:lnTo>
                    <a:lnTo>
                      <a:pt x="20" y="28"/>
                    </a:lnTo>
                    <a:lnTo>
                      <a:pt x="14" y="26"/>
                    </a:lnTo>
                    <a:lnTo>
                      <a:pt x="11" y="24"/>
                    </a:lnTo>
                    <a:lnTo>
                      <a:pt x="7" y="18"/>
                    </a:lnTo>
                    <a:lnTo>
                      <a:pt x="3" y="15"/>
                    </a:lnTo>
                    <a:lnTo>
                      <a:pt x="2" y="8"/>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6" name="Freeform 409"/>
              <p:cNvSpPr>
                <a:spLocks/>
              </p:cNvSpPr>
              <p:nvPr/>
            </p:nvSpPr>
            <p:spPr bwMode="auto">
              <a:xfrm>
                <a:off x="5196" y="2142"/>
                <a:ext cx="11" cy="11"/>
              </a:xfrm>
              <a:custGeom>
                <a:avLst/>
                <a:gdLst>
                  <a:gd name="T0" fmla="*/ 21 w 21"/>
                  <a:gd name="T1" fmla="*/ 0 h 23"/>
                  <a:gd name="T2" fmla="*/ 21 w 21"/>
                  <a:gd name="T3" fmla="*/ 11 h 23"/>
                  <a:gd name="T4" fmla="*/ 18 w 21"/>
                  <a:gd name="T5" fmla="*/ 16 h 23"/>
                  <a:gd name="T6" fmla="*/ 14 w 21"/>
                  <a:gd name="T7" fmla="*/ 22 h 23"/>
                  <a:gd name="T8" fmla="*/ 10 w 21"/>
                  <a:gd name="T9" fmla="*/ 23 h 23"/>
                  <a:gd name="T10" fmla="*/ 7 w 21"/>
                  <a:gd name="T11" fmla="*/ 23 h 23"/>
                  <a:gd name="T12" fmla="*/ 3 w 21"/>
                  <a:gd name="T13" fmla="*/ 23 h 23"/>
                  <a:gd name="T14" fmla="*/ 1 w 21"/>
                  <a:gd name="T15" fmla="*/ 20 h 23"/>
                  <a:gd name="T16" fmla="*/ 0 w 21"/>
                  <a:gd name="T17" fmla="*/ 18 h 23"/>
                  <a:gd name="T18" fmla="*/ 0 w 21"/>
                  <a:gd name="T19" fmla="*/ 14 h 23"/>
                  <a:gd name="T20" fmla="*/ 1 w 21"/>
                  <a:gd name="T21" fmla="*/ 11 h 23"/>
                  <a:gd name="T22" fmla="*/ 3 w 21"/>
                  <a:gd name="T23" fmla="*/ 7 h 23"/>
                  <a:gd name="T24" fmla="*/ 9 w 21"/>
                  <a:gd name="T25" fmla="*/ 5 h 23"/>
                  <a:gd name="T26" fmla="*/ 14 w 21"/>
                  <a:gd name="T27" fmla="*/ 2 h 23"/>
                  <a:gd name="T28" fmla="*/ 21 w 21"/>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21" y="0"/>
                    </a:moveTo>
                    <a:lnTo>
                      <a:pt x="21" y="11"/>
                    </a:lnTo>
                    <a:lnTo>
                      <a:pt x="18" y="16"/>
                    </a:lnTo>
                    <a:lnTo>
                      <a:pt x="14" y="22"/>
                    </a:lnTo>
                    <a:lnTo>
                      <a:pt x="10" y="23"/>
                    </a:lnTo>
                    <a:lnTo>
                      <a:pt x="7" y="23"/>
                    </a:lnTo>
                    <a:lnTo>
                      <a:pt x="3" y="23"/>
                    </a:lnTo>
                    <a:lnTo>
                      <a:pt x="1" y="20"/>
                    </a:lnTo>
                    <a:lnTo>
                      <a:pt x="0" y="18"/>
                    </a:lnTo>
                    <a:lnTo>
                      <a:pt x="0" y="14"/>
                    </a:lnTo>
                    <a:lnTo>
                      <a:pt x="1" y="11"/>
                    </a:lnTo>
                    <a:lnTo>
                      <a:pt x="3" y="7"/>
                    </a:lnTo>
                    <a:lnTo>
                      <a:pt x="9" y="5"/>
                    </a:lnTo>
                    <a:lnTo>
                      <a:pt x="14" y="2"/>
                    </a:lnTo>
                    <a:lnTo>
                      <a:pt x="2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7" name="Freeform 410"/>
              <p:cNvSpPr>
                <a:spLocks/>
              </p:cNvSpPr>
              <p:nvPr/>
            </p:nvSpPr>
            <p:spPr bwMode="auto">
              <a:xfrm>
                <a:off x="5230" y="2350"/>
                <a:ext cx="4" cy="3"/>
              </a:xfrm>
              <a:custGeom>
                <a:avLst/>
                <a:gdLst>
                  <a:gd name="T0" fmla="*/ 6 w 9"/>
                  <a:gd name="T1" fmla="*/ 0 h 7"/>
                  <a:gd name="T2" fmla="*/ 8 w 9"/>
                  <a:gd name="T3" fmla="*/ 2 h 7"/>
                  <a:gd name="T4" fmla="*/ 9 w 9"/>
                  <a:gd name="T5" fmla="*/ 5 h 7"/>
                  <a:gd name="T6" fmla="*/ 0 w 9"/>
                  <a:gd name="T7" fmla="*/ 7 h 7"/>
                  <a:gd name="T8" fmla="*/ 0 w 9"/>
                  <a:gd name="T9" fmla="*/ 3 h 7"/>
                  <a:gd name="T10" fmla="*/ 2 w 9"/>
                  <a:gd name="T11" fmla="*/ 2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2"/>
                    </a:lnTo>
                    <a:lnTo>
                      <a:pt x="9" y="5"/>
                    </a:lnTo>
                    <a:lnTo>
                      <a:pt x="0" y="7"/>
                    </a:lnTo>
                    <a:lnTo>
                      <a:pt x="0" y="3"/>
                    </a:lnTo>
                    <a:lnTo>
                      <a:pt x="2" y="2"/>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8" name="Freeform 411"/>
              <p:cNvSpPr>
                <a:spLocks/>
              </p:cNvSpPr>
              <p:nvPr/>
            </p:nvSpPr>
            <p:spPr bwMode="auto">
              <a:xfrm>
                <a:off x="5199" y="2212"/>
                <a:ext cx="8" cy="10"/>
              </a:xfrm>
              <a:custGeom>
                <a:avLst/>
                <a:gdLst>
                  <a:gd name="T0" fmla="*/ 2 w 16"/>
                  <a:gd name="T1" fmla="*/ 0 h 20"/>
                  <a:gd name="T2" fmla="*/ 5 w 16"/>
                  <a:gd name="T3" fmla="*/ 0 h 20"/>
                  <a:gd name="T4" fmla="*/ 7 w 16"/>
                  <a:gd name="T5" fmla="*/ 2 h 20"/>
                  <a:gd name="T6" fmla="*/ 11 w 16"/>
                  <a:gd name="T7" fmla="*/ 3 h 20"/>
                  <a:gd name="T8" fmla="*/ 13 w 16"/>
                  <a:gd name="T9" fmla="*/ 5 h 20"/>
                  <a:gd name="T10" fmla="*/ 15 w 16"/>
                  <a:gd name="T11" fmla="*/ 9 h 20"/>
                  <a:gd name="T12" fmla="*/ 16 w 16"/>
                  <a:gd name="T13" fmla="*/ 11 h 20"/>
                  <a:gd name="T14" fmla="*/ 16 w 16"/>
                  <a:gd name="T15" fmla="*/ 14 h 20"/>
                  <a:gd name="T16" fmla="*/ 16 w 16"/>
                  <a:gd name="T17" fmla="*/ 16 h 20"/>
                  <a:gd name="T18" fmla="*/ 16 w 16"/>
                  <a:gd name="T19" fmla="*/ 18 h 20"/>
                  <a:gd name="T20" fmla="*/ 13 w 16"/>
                  <a:gd name="T21" fmla="*/ 20 h 20"/>
                  <a:gd name="T22" fmla="*/ 9 w 16"/>
                  <a:gd name="T23" fmla="*/ 20 h 20"/>
                  <a:gd name="T24" fmla="*/ 2 w 16"/>
                  <a:gd name="T25" fmla="*/ 20 h 20"/>
                  <a:gd name="T26" fmla="*/ 0 w 16"/>
                  <a:gd name="T27" fmla="*/ 12 h 20"/>
                  <a:gd name="T28" fmla="*/ 0 w 16"/>
                  <a:gd name="T29" fmla="*/ 7 h 20"/>
                  <a:gd name="T30" fmla="*/ 0 w 16"/>
                  <a:gd name="T31" fmla="*/ 3 h 20"/>
                  <a:gd name="T32" fmla="*/ 0 w 16"/>
                  <a:gd name="T33" fmla="*/ 2 h 20"/>
                  <a:gd name="T34" fmla="*/ 2 w 16"/>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0">
                    <a:moveTo>
                      <a:pt x="2" y="0"/>
                    </a:moveTo>
                    <a:lnTo>
                      <a:pt x="5" y="0"/>
                    </a:lnTo>
                    <a:lnTo>
                      <a:pt x="7" y="2"/>
                    </a:lnTo>
                    <a:lnTo>
                      <a:pt x="11" y="3"/>
                    </a:lnTo>
                    <a:lnTo>
                      <a:pt x="13" y="5"/>
                    </a:lnTo>
                    <a:lnTo>
                      <a:pt x="15" y="9"/>
                    </a:lnTo>
                    <a:lnTo>
                      <a:pt x="16" y="11"/>
                    </a:lnTo>
                    <a:lnTo>
                      <a:pt x="16" y="14"/>
                    </a:lnTo>
                    <a:lnTo>
                      <a:pt x="16" y="16"/>
                    </a:lnTo>
                    <a:lnTo>
                      <a:pt x="16" y="18"/>
                    </a:lnTo>
                    <a:lnTo>
                      <a:pt x="13" y="20"/>
                    </a:lnTo>
                    <a:lnTo>
                      <a:pt x="9" y="20"/>
                    </a:lnTo>
                    <a:lnTo>
                      <a:pt x="2" y="20"/>
                    </a:lnTo>
                    <a:lnTo>
                      <a:pt x="0" y="12"/>
                    </a:lnTo>
                    <a:lnTo>
                      <a:pt x="0" y="7"/>
                    </a:lnTo>
                    <a:lnTo>
                      <a:pt x="0" y="3"/>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9" name="Freeform 412"/>
              <p:cNvSpPr>
                <a:spLocks/>
              </p:cNvSpPr>
              <p:nvPr/>
            </p:nvSpPr>
            <p:spPr bwMode="auto">
              <a:xfrm>
                <a:off x="5150" y="1939"/>
                <a:ext cx="14" cy="10"/>
              </a:xfrm>
              <a:custGeom>
                <a:avLst/>
                <a:gdLst>
                  <a:gd name="T0" fmla="*/ 25 w 27"/>
                  <a:gd name="T1" fmla="*/ 0 h 20"/>
                  <a:gd name="T2" fmla="*/ 27 w 27"/>
                  <a:gd name="T3" fmla="*/ 11 h 20"/>
                  <a:gd name="T4" fmla="*/ 23 w 27"/>
                  <a:gd name="T5" fmla="*/ 16 h 20"/>
                  <a:gd name="T6" fmla="*/ 18 w 27"/>
                  <a:gd name="T7" fmla="*/ 18 h 20"/>
                  <a:gd name="T8" fmla="*/ 14 w 27"/>
                  <a:gd name="T9" fmla="*/ 20 h 20"/>
                  <a:gd name="T10" fmla="*/ 11 w 27"/>
                  <a:gd name="T11" fmla="*/ 20 h 20"/>
                  <a:gd name="T12" fmla="*/ 7 w 27"/>
                  <a:gd name="T13" fmla="*/ 18 h 20"/>
                  <a:gd name="T14" fmla="*/ 3 w 27"/>
                  <a:gd name="T15" fmla="*/ 13 h 20"/>
                  <a:gd name="T16" fmla="*/ 0 w 27"/>
                  <a:gd name="T17" fmla="*/ 5 h 20"/>
                  <a:gd name="T18" fmla="*/ 25 w 27"/>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0">
                    <a:moveTo>
                      <a:pt x="25" y="0"/>
                    </a:moveTo>
                    <a:lnTo>
                      <a:pt x="27" y="11"/>
                    </a:lnTo>
                    <a:lnTo>
                      <a:pt x="23" y="16"/>
                    </a:lnTo>
                    <a:lnTo>
                      <a:pt x="18" y="18"/>
                    </a:lnTo>
                    <a:lnTo>
                      <a:pt x="14" y="20"/>
                    </a:lnTo>
                    <a:lnTo>
                      <a:pt x="11" y="20"/>
                    </a:lnTo>
                    <a:lnTo>
                      <a:pt x="7" y="18"/>
                    </a:lnTo>
                    <a:lnTo>
                      <a:pt x="3" y="13"/>
                    </a:lnTo>
                    <a:lnTo>
                      <a:pt x="0" y="5"/>
                    </a:lnTo>
                    <a:lnTo>
                      <a:pt x="2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0" name="Freeform 413"/>
              <p:cNvSpPr>
                <a:spLocks/>
              </p:cNvSpPr>
              <p:nvPr/>
            </p:nvSpPr>
            <p:spPr bwMode="auto">
              <a:xfrm>
                <a:off x="5169" y="2017"/>
                <a:ext cx="3" cy="3"/>
              </a:xfrm>
              <a:custGeom>
                <a:avLst/>
                <a:gdLst>
                  <a:gd name="T0" fmla="*/ 3 w 5"/>
                  <a:gd name="T1" fmla="*/ 0 h 5"/>
                  <a:gd name="T2" fmla="*/ 5 w 5"/>
                  <a:gd name="T3" fmla="*/ 2 h 5"/>
                  <a:gd name="T4" fmla="*/ 5 w 5"/>
                  <a:gd name="T5" fmla="*/ 4 h 5"/>
                  <a:gd name="T6" fmla="*/ 5 w 5"/>
                  <a:gd name="T7" fmla="*/ 5 h 5"/>
                  <a:gd name="T8" fmla="*/ 5 w 5"/>
                  <a:gd name="T9" fmla="*/ 5 h 5"/>
                  <a:gd name="T10" fmla="*/ 3 w 5"/>
                  <a:gd name="T11" fmla="*/ 5 h 5"/>
                  <a:gd name="T12" fmla="*/ 1 w 5"/>
                  <a:gd name="T13" fmla="*/ 4 h 5"/>
                  <a:gd name="T14" fmla="*/ 0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5" y="2"/>
                    </a:lnTo>
                    <a:lnTo>
                      <a:pt x="5" y="4"/>
                    </a:lnTo>
                    <a:lnTo>
                      <a:pt x="5" y="5"/>
                    </a:lnTo>
                    <a:lnTo>
                      <a:pt x="5" y="5"/>
                    </a:lnTo>
                    <a:lnTo>
                      <a:pt x="3" y="5"/>
                    </a:lnTo>
                    <a:lnTo>
                      <a:pt x="1"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1" name="Freeform 414"/>
              <p:cNvSpPr>
                <a:spLocks/>
              </p:cNvSpPr>
              <p:nvPr/>
            </p:nvSpPr>
            <p:spPr bwMode="auto">
              <a:xfrm>
                <a:off x="5187" y="2152"/>
                <a:ext cx="2" cy="4"/>
              </a:xfrm>
              <a:custGeom>
                <a:avLst/>
                <a:gdLst>
                  <a:gd name="T0" fmla="*/ 3 w 3"/>
                  <a:gd name="T1" fmla="*/ 0 h 7"/>
                  <a:gd name="T2" fmla="*/ 3 w 3"/>
                  <a:gd name="T3" fmla="*/ 0 h 7"/>
                  <a:gd name="T4" fmla="*/ 3 w 3"/>
                  <a:gd name="T5" fmla="*/ 1 h 7"/>
                  <a:gd name="T6" fmla="*/ 3 w 3"/>
                  <a:gd name="T7" fmla="*/ 5 h 7"/>
                  <a:gd name="T8" fmla="*/ 0 w 3"/>
                  <a:gd name="T9" fmla="*/ 7 h 7"/>
                  <a:gd name="T10" fmla="*/ 0 w 3"/>
                  <a:gd name="T11" fmla="*/ 3 h 7"/>
                  <a:gd name="T12" fmla="*/ 0 w 3"/>
                  <a:gd name="T13" fmla="*/ 1 h 7"/>
                  <a:gd name="T14" fmla="*/ 1 w 3"/>
                  <a:gd name="T15" fmla="*/ 0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0"/>
                    </a:lnTo>
                    <a:lnTo>
                      <a:pt x="3" y="1"/>
                    </a:lnTo>
                    <a:lnTo>
                      <a:pt x="3" y="5"/>
                    </a:lnTo>
                    <a:lnTo>
                      <a:pt x="0" y="7"/>
                    </a:lnTo>
                    <a:lnTo>
                      <a:pt x="0" y="3"/>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2" name="Freeform 415"/>
              <p:cNvSpPr>
                <a:spLocks/>
              </p:cNvSpPr>
              <p:nvPr/>
            </p:nvSpPr>
            <p:spPr bwMode="auto">
              <a:xfrm>
                <a:off x="5188" y="2161"/>
                <a:ext cx="3" cy="6"/>
              </a:xfrm>
              <a:custGeom>
                <a:avLst/>
                <a:gdLst>
                  <a:gd name="T0" fmla="*/ 0 w 6"/>
                  <a:gd name="T1" fmla="*/ 0 h 11"/>
                  <a:gd name="T2" fmla="*/ 2 w 6"/>
                  <a:gd name="T3" fmla="*/ 0 h 11"/>
                  <a:gd name="T4" fmla="*/ 4 w 6"/>
                  <a:gd name="T5" fmla="*/ 2 h 11"/>
                  <a:gd name="T6" fmla="*/ 6 w 6"/>
                  <a:gd name="T7" fmla="*/ 3 h 11"/>
                  <a:gd name="T8" fmla="*/ 6 w 6"/>
                  <a:gd name="T9" fmla="*/ 5 h 11"/>
                  <a:gd name="T10" fmla="*/ 4 w 6"/>
                  <a:gd name="T11" fmla="*/ 7 h 11"/>
                  <a:gd name="T12" fmla="*/ 0 w 6"/>
                  <a:gd name="T13" fmla="*/ 11 h 11"/>
                  <a:gd name="T14" fmla="*/ 0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0" y="0"/>
                    </a:moveTo>
                    <a:lnTo>
                      <a:pt x="2" y="0"/>
                    </a:lnTo>
                    <a:lnTo>
                      <a:pt x="4" y="2"/>
                    </a:lnTo>
                    <a:lnTo>
                      <a:pt x="6" y="3"/>
                    </a:lnTo>
                    <a:lnTo>
                      <a:pt x="6" y="5"/>
                    </a:lnTo>
                    <a:lnTo>
                      <a:pt x="4" y="7"/>
                    </a:lnTo>
                    <a:lnTo>
                      <a:pt x="0"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3" name="Freeform 416"/>
              <p:cNvSpPr>
                <a:spLocks/>
              </p:cNvSpPr>
              <p:nvPr/>
            </p:nvSpPr>
            <p:spPr bwMode="auto">
              <a:xfrm>
                <a:off x="5166" y="2014"/>
                <a:ext cx="3" cy="4"/>
              </a:xfrm>
              <a:custGeom>
                <a:avLst/>
                <a:gdLst>
                  <a:gd name="T0" fmla="*/ 2 w 8"/>
                  <a:gd name="T1" fmla="*/ 0 h 7"/>
                  <a:gd name="T2" fmla="*/ 4 w 8"/>
                  <a:gd name="T3" fmla="*/ 1 h 7"/>
                  <a:gd name="T4" fmla="*/ 8 w 8"/>
                  <a:gd name="T5" fmla="*/ 5 h 7"/>
                  <a:gd name="T6" fmla="*/ 4 w 8"/>
                  <a:gd name="T7" fmla="*/ 7 h 7"/>
                  <a:gd name="T8" fmla="*/ 2 w 8"/>
                  <a:gd name="T9" fmla="*/ 5 h 7"/>
                  <a:gd name="T10" fmla="*/ 0 w 8"/>
                  <a:gd name="T11" fmla="*/ 3 h 7"/>
                  <a:gd name="T12" fmla="*/ 0 w 8"/>
                  <a:gd name="T13" fmla="*/ 1 h 7"/>
                  <a:gd name="T14" fmla="*/ 2 w 8"/>
                  <a:gd name="T15" fmla="*/ 0 h 7"/>
                  <a:gd name="T16" fmla="*/ 2 w 8"/>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2" y="0"/>
                    </a:moveTo>
                    <a:lnTo>
                      <a:pt x="4" y="1"/>
                    </a:lnTo>
                    <a:lnTo>
                      <a:pt x="8" y="5"/>
                    </a:lnTo>
                    <a:lnTo>
                      <a:pt x="4" y="7"/>
                    </a:lnTo>
                    <a:lnTo>
                      <a:pt x="2" y="5"/>
                    </a:lnTo>
                    <a:lnTo>
                      <a:pt x="0" y="3"/>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4" name="Freeform 417"/>
              <p:cNvSpPr>
                <a:spLocks/>
              </p:cNvSpPr>
              <p:nvPr/>
            </p:nvSpPr>
            <p:spPr bwMode="auto">
              <a:xfrm>
                <a:off x="5183" y="2156"/>
                <a:ext cx="5" cy="5"/>
              </a:xfrm>
              <a:custGeom>
                <a:avLst/>
                <a:gdLst>
                  <a:gd name="T0" fmla="*/ 9 w 10"/>
                  <a:gd name="T1" fmla="*/ 0 h 11"/>
                  <a:gd name="T2" fmla="*/ 10 w 10"/>
                  <a:gd name="T3" fmla="*/ 11 h 11"/>
                  <a:gd name="T4" fmla="*/ 7 w 10"/>
                  <a:gd name="T5" fmla="*/ 11 h 11"/>
                  <a:gd name="T6" fmla="*/ 3 w 10"/>
                  <a:gd name="T7" fmla="*/ 11 h 11"/>
                  <a:gd name="T8" fmla="*/ 1 w 10"/>
                  <a:gd name="T9" fmla="*/ 9 h 11"/>
                  <a:gd name="T10" fmla="*/ 1 w 10"/>
                  <a:gd name="T11" fmla="*/ 5 h 11"/>
                  <a:gd name="T12" fmla="*/ 0 w 10"/>
                  <a:gd name="T13" fmla="*/ 2 h 11"/>
                  <a:gd name="T14" fmla="*/ 9 w 10"/>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1">
                    <a:moveTo>
                      <a:pt x="9" y="0"/>
                    </a:moveTo>
                    <a:lnTo>
                      <a:pt x="10" y="11"/>
                    </a:lnTo>
                    <a:lnTo>
                      <a:pt x="7" y="11"/>
                    </a:lnTo>
                    <a:lnTo>
                      <a:pt x="3" y="11"/>
                    </a:lnTo>
                    <a:lnTo>
                      <a:pt x="1" y="9"/>
                    </a:lnTo>
                    <a:lnTo>
                      <a:pt x="1" y="5"/>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5" name="Freeform 418"/>
              <p:cNvSpPr>
                <a:spLocks/>
              </p:cNvSpPr>
              <p:nvPr/>
            </p:nvSpPr>
            <p:spPr bwMode="auto">
              <a:xfrm>
                <a:off x="5144" y="1886"/>
                <a:ext cx="2" cy="5"/>
              </a:xfrm>
              <a:custGeom>
                <a:avLst/>
                <a:gdLst>
                  <a:gd name="T0" fmla="*/ 4 w 4"/>
                  <a:gd name="T1" fmla="*/ 0 h 9"/>
                  <a:gd name="T2" fmla="*/ 4 w 4"/>
                  <a:gd name="T3" fmla="*/ 2 h 9"/>
                  <a:gd name="T4" fmla="*/ 4 w 4"/>
                  <a:gd name="T5" fmla="*/ 4 h 9"/>
                  <a:gd name="T6" fmla="*/ 4 w 4"/>
                  <a:gd name="T7" fmla="*/ 6 h 9"/>
                  <a:gd name="T8" fmla="*/ 0 w 4"/>
                  <a:gd name="T9" fmla="*/ 9 h 9"/>
                  <a:gd name="T10" fmla="*/ 0 w 4"/>
                  <a:gd name="T11" fmla="*/ 6 h 9"/>
                  <a:gd name="T12" fmla="*/ 0 w 4"/>
                  <a:gd name="T13" fmla="*/ 2 h 9"/>
                  <a:gd name="T14" fmla="*/ 2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2"/>
                    </a:lnTo>
                    <a:lnTo>
                      <a:pt x="4" y="4"/>
                    </a:lnTo>
                    <a:lnTo>
                      <a:pt x="4" y="6"/>
                    </a:lnTo>
                    <a:lnTo>
                      <a:pt x="0" y="9"/>
                    </a:lnTo>
                    <a:lnTo>
                      <a:pt x="0" y="6"/>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6" name="Freeform 419"/>
              <p:cNvSpPr>
                <a:spLocks/>
              </p:cNvSpPr>
              <p:nvPr/>
            </p:nvSpPr>
            <p:spPr bwMode="auto">
              <a:xfrm>
                <a:off x="5148" y="1921"/>
                <a:ext cx="3" cy="3"/>
              </a:xfrm>
              <a:custGeom>
                <a:avLst/>
                <a:gdLst>
                  <a:gd name="T0" fmla="*/ 4 w 7"/>
                  <a:gd name="T1" fmla="*/ 0 h 5"/>
                  <a:gd name="T2" fmla="*/ 6 w 7"/>
                  <a:gd name="T3" fmla="*/ 0 h 5"/>
                  <a:gd name="T4" fmla="*/ 7 w 7"/>
                  <a:gd name="T5" fmla="*/ 2 h 5"/>
                  <a:gd name="T6" fmla="*/ 7 w 7"/>
                  <a:gd name="T7" fmla="*/ 3 h 5"/>
                  <a:gd name="T8" fmla="*/ 7 w 7"/>
                  <a:gd name="T9" fmla="*/ 5 h 5"/>
                  <a:gd name="T10" fmla="*/ 6 w 7"/>
                  <a:gd name="T11" fmla="*/ 5 h 5"/>
                  <a:gd name="T12" fmla="*/ 4 w 7"/>
                  <a:gd name="T13" fmla="*/ 3 h 5"/>
                  <a:gd name="T14" fmla="*/ 0 w 7"/>
                  <a:gd name="T15" fmla="*/ 0 h 5"/>
                  <a:gd name="T16" fmla="*/ 4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4" y="0"/>
                    </a:moveTo>
                    <a:lnTo>
                      <a:pt x="6" y="0"/>
                    </a:lnTo>
                    <a:lnTo>
                      <a:pt x="7" y="2"/>
                    </a:lnTo>
                    <a:lnTo>
                      <a:pt x="7" y="3"/>
                    </a:lnTo>
                    <a:lnTo>
                      <a:pt x="7" y="5"/>
                    </a:lnTo>
                    <a:lnTo>
                      <a:pt x="6" y="5"/>
                    </a:lnTo>
                    <a:lnTo>
                      <a:pt x="4"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7" name="Freeform 420"/>
              <p:cNvSpPr>
                <a:spLocks/>
              </p:cNvSpPr>
              <p:nvPr/>
            </p:nvSpPr>
            <p:spPr bwMode="auto">
              <a:xfrm>
                <a:off x="5138" y="1934"/>
                <a:ext cx="12" cy="8"/>
              </a:xfrm>
              <a:custGeom>
                <a:avLst/>
                <a:gdLst>
                  <a:gd name="T0" fmla="*/ 8 w 26"/>
                  <a:gd name="T1" fmla="*/ 0 h 16"/>
                  <a:gd name="T2" fmla="*/ 11 w 26"/>
                  <a:gd name="T3" fmla="*/ 0 h 16"/>
                  <a:gd name="T4" fmla="*/ 15 w 26"/>
                  <a:gd name="T5" fmla="*/ 0 h 16"/>
                  <a:gd name="T6" fmla="*/ 18 w 26"/>
                  <a:gd name="T7" fmla="*/ 2 h 16"/>
                  <a:gd name="T8" fmla="*/ 22 w 26"/>
                  <a:gd name="T9" fmla="*/ 4 h 16"/>
                  <a:gd name="T10" fmla="*/ 26 w 26"/>
                  <a:gd name="T11" fmla="*/ 6 h 16"/>
                  <a:gd name="T12" fmla="*/ 26 w 26"/>
                  <a:gd name="T13" fmla="*/ 16 h 16"/>
                  <a:gd name="T14" fmla="*/ 20 w 26"/>
                  <a:gd name="T15" fmla="*/ 16 h 16"/>
                  <a:gd name="T16" fmla="*/ 15 w 26"/>
                  <a:gd name="T17" fmla="*/ 16 h 16"/>
                  <a:gd name="T18" fmla="*/ 9 w 26"/>
                  <a:gd name="T19" fmla="*/ 15 h 16"/>
                  <a:gd name="T20" fmla="*/ 4 w 26"/>
                  <a:gd name="T21" fmla="*/ 13 h 16"/>
                  <a:gd name="T22" fmla="*/ 0 w 26"/>
                  <a:gd name="T23" fmla="*/ 11 h 16"/>
                  <a:gd name="T24" fmla="*/ 0 w 26"/>
                  <a:gd name="T25" fmla="*/ 6 h 16"/>
                  <a:gd name="T26" fmla="*/ 2 w 26"/>
                  <a:gd name="T27" fmla="*/ 2 h 16"/>
                  <a:gd name="T28" fmla="*/ 4 w 26"/>
                  <a:gd name="T29" fmla="*/ 0 h 16"/>
                  <a:gd name="T30" fmla="*/ 8 w 26"/>
                  <a:gd name="T3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16">
                    <a:moveTo>
                      <a:pt x="8" y="0"/>
                    </a:moveTo>
                    <a:lnTo>
                      <a:pt x="11" y="0"/>
                    </a:lnTo>
                    <a:lnTo>
                      <a:pt x="15" y="0"/>
                    </a:lnTo>
                    <a:lnTo>
                      <a:pt x="18" y="2"/>
                    </a:lnTo>
                    <a:lnTo>
                      <a:pt x="22" y="4"/>
                    </a:lnTo>
                    <a:lnTo>
                      <a:pt x="26" y="6"/>
                    </a:lnTo>
                    <a:lnTo>
                      <a:pt x="26" y="16"/>
                    </a:lnTo>
                    <a:lnTo>
                      <a:pt x="20" y="16"/>
                    </a:lnTo>
                    <a:lnTo>
                      <a:pt x="15" y="16"/>
                    </a:lnTo>
                    <a:lnTo>
                      <a:pt x="9" y="15"/>
                    </a:lnTo>
                    <a:lnTo>
                      <a:pt x="4" y="13"/>
                    </a:lnTo>
                    <a:lnTo>
                      <a:pt x="0" y="11"/>
                    </a:lnTo>
                    <a:lnTo>
                      <a:pt x="0" y="6"/>
                    </a:lnTo>
                    <a:lnTo>
                      <a:pt x="2" y="2"/>
                    </a:lnTo>
                    <a:lnTo>
                      <a:pt x="4" y="0"/>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8" name="Freeform 421"/>
              <p:cNvSpPr>
                <a:spLocks/>
              </p:cNvSpPr>
              <p:nvPr/>
            </p:nvSpPr>
            <p:spPr bwMode="auto">
              <a:xfrm>
                <a:off x="5121" y="2013"/>
                <a:ext cx="39" cy="29"/>
              </a:xfrm>
              <a:custGeom>
                <a:avLst/>
                <a:gdLst>
                  <a:gd name="T0" fmla="*/ 61 w 78"/>
                  <a:gd name="T1" fmla="*/ 0 h 58"/>
                  <a:gd name="T2" fmla="*/ 78 w 78"/>
                  <a:gd name="T3" fmla="*/ 0 h 58"/>
                  <a:gd name="T4" fmla="*/ 78 w 78"/>
                  <a:gd name="T5" fmla="*/ 12 h 58"/>
                  <a:gd name="T6" fmla="*/ 76 w 78"/>
                  <a:gd name="T7" fmla="*/ 21 h 58"/>
                  <a:gd name="T8" fmla="*/ 74 w 78"/>
                  <a:gd name="T9" fmla="*/ 31 h 58"/>
                  <a:gd name="T10" fmla="*/ 72 w 78"/>
                  <a:gd name="T11" fmla="*/ 40 h 58"/>
                  <a:gd name="T12" fmla="*/ 76 w 78"/>
                  <a:gd name="T13" fmla="*/ 54 h 58"/>
                  <a:gd name="T14" fmla="*/ 67 w 78"/>
                  <a:gd name="T15" fmla="*/ 49 h 58"/>
                  <a:gd name="T16" fmla="*/ 61 w 78"/>
                  <a:gd name="T17" fmla="*/ 50 h 58"/>
                  <a:gd name="T18" fmla="*/ 54 w 78"/>
                  <a:gd name="T19" fmla="*/ 54 h 58"/>
                  <a:gd name="T20" fmla="*/ 49 w 78"/>
                  <a:gd name="T21" fmla="*/ 58 h 58"/>
                  <a:gd name="T22" fmla="*/ 41 w 78"/>
                  <a:gd name="T23" fmla="*/ 58 h 58"/>
                  <a:gd name="T24" fmla="*/ 32 w 78"/>
                  <a:gd name="T25" fmla="*/ 52 h 58"/>
                  <a:gd name="T26" fmla="*/ 29 w 78"/>
                  <a:gd name="T27" fmla="*/ 36 h 58"/>
                  <a:gd name="T28" fmla="*/ 22 w 78"/>
                  <a:gd name="T29" fmla="*/ 27 h 58"/>
                  <a:gd name="T30" fmla="*/ 11 w 78"/>
                  <a:gd name="T31" fmla="*/ 20 h 58"/>
                  <a:gd name="T32" fmla="*/ 2 w 78"/>
                  <a:gd name="T33" fmla="*/ 16 h 58"/>
                  <a:gd name="T34" fmla="*/ 0 w 78"/>
                  <a:gd name="T35" fmla="*/ 5 h 58"/>
                  <a:gd name="T36" fmla="*/ 25 w 78"/>
                  <a:gd name="T37" fmla="*/ 3 h 58"/>
                  <a:gd name="T38" fmla="*/ 45 w 78"/>
                  <a:gd name="T39" fmla="*/ 2 h 58"/>
                  <a:gd name="T40" fmla="*/ 61 w 78"/>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58">
                    <a:moveTo>
                      <a:pt x="61" y="0"/>
                    </a:moveTo>
                    <a:lnTo>
                      <a:pt x="78" y="0"/>
                    </a:lnTo>
                    <a:lnTo>
                      <a:pt x="78" y="12"/>
                    </a:lnTo>
                    <a:lnTo>
                      <a:pt x="76" y="21"/>
                    </a:lnTo>
                    <a:lnTo>
                      <a:pt x="74" y="31"/>
                    </a:lnTo>
                    <a:lnTo>
                      <a:pt x="72" y="40"/>
                    </a:lnTo>
                    <a:lnTo>
                      <a:pt x="76" y="54"/>
                    </a:lnTo>
                    <a:lnTo>
                      <a:pt x="67" y="49"/>
                    </a:lnTo>
                    <a:lnTo>
                      <a:pt x="61" y="50"/>
                    </a:lnTo>
                    <a:lnTo>
                      <a:pt x="54" y="54"/>
                    </a:lnTo>
                    <a:lnTo>
                      <a:pt x="49" y="58"/>
                    </a:lnTo>
                    <a:lnTo>
                      <a:pt x="41" y="58"/>
                    </a:lnTo>
                    <a:lnTo>
                      <a:pt x="32" y="52"/>
                    </a:lnTo>
                    <a:lnTo>
                      <a:pt x="29" y="36"/>
                    </a:lnTo>
                    <a:lnTo>
                      <a:pt x="22" y="27"/>
                    </a:lnTo>
                    <a:lnTo>
                      <a:pt x="11" y="20"/>
                    </a:lnTo>
                    <a:lnTo>
                      <a:pt x="2" y="16"/>
                    </a:lnTo>
                    <a:lnTo>
                      <a:pt x="0" y="5"/>
                    </a:lnTo>
                    <a:lnTo>
                      <a:pt x="25" y="3"/>
                    </a:lnTo>
                    <a:lnTo>
                      <a:pt x="45" y="2"/>
                    </a:lnTo>
                    <a:lnTo>
                      <a:pt x="6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9" name="Freeform 422"/>
              <p:cNvSpPr>
                <a:spLocks/>
              </p:cNvSpPr>
              <p:nvPr/>
            </p:nvSpPr>
            <p:spPr bwMode="auto">
              <a:xfrm>
                <a:off x="5137" y="1958"/>
                <a:ext cx="12" cy="11"/>
              </a:xfrm>
              <a:custGeom>
                <a:avLst/>
                <a:gdLst>
                  <a:gd name="T0" fmla="*/ 23 w 25"/>
                  <a:gd name="T1" fmla="*/ 0 h 21"/>
                  <a:gd name="T2" fmla="*/ 25 w 25"/>
                  <a:gd name="T3" fmla="*/ 7 h 21"/>
                  <a:gd name="T4" fmla="*/ 25 w 25"/>
                  <a:gd name="T5" fmla="*/ 12 h 21"/>
                  <a:gd name="T6" fmla="*/ 25 w 25"/>
                  <a:gd name="T7" fmla="*/ 16 h 21"/>
                  <a:gd name="T8" fmla="*/ 23 w 25"/>
                  <a:gd name="T9" fmla="*/ 20 h 21"/>
                  <a:gd name="T10" fmla="*/ 21 w 25"/>
                  <a:gd name="T11" fmla="*/ 20 h 21"/>
                  <a:gd name="T12" fmla="*/ 18 w 25"/>
                  <a:gd name="T13" fmla="*/ 21 h 21"/>
                  <a:gd name="T14" fmla="*/ 14 w 25"/>
                  <a:gd name="T15" fmla="*/ 21 h 21"/>
                  <a:gd name="T16" fmla="*/ 10 w 25"/>
                  <a:gd name="T17" fmla="*/ 20 h 21"/>
                  <a:gd name="T18" fmla="*/ 9 w 25"/>
                  <a:gd name="T19" fmla="*/ 18 h 21"/>
                  <a:gd name="T20" fmla="*/ 5 w 25"/>
                  <a:gd name="T21" fmla="*/ 18 h 21"/>
                  <a:gd name="T22" fmla="*/ 1 w 25"/>
                  <a:gd name="T23" fmla="*/ 16 h 21"/>
                  <a:gd name="T24" fmla="*/ 0 w 25"/>
                  <a:gd name="T25" fmla="*/ 14 h 21"/>
                  <a:gd name="T26" fmla="*/ 0 w 25"/>
                  <a:gd name="T27" fmla="*/ 11 h 21"/>
                  <a:gd name="T28" fmla="*/ 1 w 25"/>
                  <a:gd name="T29" fmla="*/ 7 h 21"/>
                  <a:gd name="T30" fmla="*/ 5 w 25"/>
                  <a:gd name="T31" fmla="*/ 5 h 21"/>
                  <a:gd name="T32" fmla="*/ 9 w 25"/>
                  <a:gd name="T33" fmla="*/ 3 h 21"/>
                  <a:gd name="T34" fmla="*/ 14 w 25"/>
                  <a:gd name="T35" fmla="*/ 2 h 21"/>
                  <a:gd name="T36" fmla="*/ 18 w 25"/>
                  <a:gd name="T37" fmla="*/ 0 h 21"/>
                  <a:gd name="T38" fmla="*/ 23 w 25"/>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1">
                    <a:moveTo>
                      <a:pt x="23" y="0"/>
                    </a:moveTo>
                    <a:lnTo>
                      <a:pt x="25" y="7"/>
                    </a:lnTo>
                    <a:lnTo>
                      <a:pt x="25" y="12"/>
                    </a:lnTo>
                    <a:lnTo>
                      <a:pt x="25" y="16"/>
                    </a:lnTo>
                    <a:lnTo>
                      <a:pt x="23" y="20"/>
                    </a:lnTo>
                    <a:lnTo>
                      <a:pt x="21" y="20"/>
                    </a:lnTo>
                    <a:lnTo>
                      <a:pt x="18" y="21"/>
                    </a:lnTo>
                    <a:lnTo>
                      <a:pt x="14" y="21"/>
                    </a:lnTo>
                    <a:lnTo>
                      <a:pt x="10" y="20"/>
                    </a:lnTo>
                    <a:lnTo>
                      <a:pt x="9" y="18"/>
                    </a:lnTo>
                    <a:lnTo>
                      <a:pt x="5" y="18"/>
                    </a:lnTo>
                    <a:lnTo>
                      <a:pt x="1" y="16"/>
                    </a:lnTo>
                    <a:lnTo>
                      <a:pt x="0" y="14"/>
                    </a:lnTo>
                    <a:lnTo>
                      <a:pt x="0" y="11"/>
                    </a:lnTo>
                    <a:lnTo>
                      <a:pt x="1" y="7"/>
                    </a:lnTo>
                    <a:lnTo>
                      <a:pt x="5" y="5"/>
                    </a:lnTo>
                    <a:lnTo>
                      <a:pt x="9" y="3"/>
                    </a:lnTo>
                    <a:lnTo>
                      <a:pt x="14" y="2"/>
                    </a:lnTo>
                    <a:lnTo>
                      <a:pt x="18"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0" name="Freeform 423"/>
              <p:cNvSpPr>
                <a:spLocks/>
              </p:cNvSpPr>
              <p:nvPr/>
            </p:nvSpPr>
            <p:spPr bwMode="auto">
              <a:xfrm>
                <a:off x="5149" y="1990"/>
                <a:ext cx="5" cy="9"/>
              </a:xfrm>
              <a:custGeom>
                <a:avLst/>
                <a:gdLst>
                  <a:gd name="T0" fmla="*/ 0 w 11"/>
                  <a:gd name="T1" fmla="*/ 0 h 18"/>
                  <a:gd name="T2" fmla="*/ 4 w 11"/>
                  <a:gd name="T3" fmla="*/ 0 h 18"/>
                  <a:gd name="T4" fmla="*/ 7 w 11"/>
                  <a:gd name="T5" fmla="*/ 0 h 18"/>
                  <a:gd name="T6" fmla="*/ 9 w 11"/>
                  <a:gd name="T7" fmla="*/ 4 h 18"/>
                  <a:gd name="T8" fmla="*/ 11 w 11"/>
                  <a:gd name="T9" fmla="*/ 5 h 18"/>
                  <a:gd name="T10" fmla="*/ 11 w 11"/>
                  <a:gd name="T11" fmla="*/ 9 h 18"/>
                  <a:gd name="T12" fmla="*/ 9 w 11"/>
                  <a:gd name="T13" fmla="*/ 11 h 18"/>
                  <a:gd name="T14" fmla="*/ 9 w 11"/>
                  <a:gd name="T15" fmla="*/ 14 h 18"/>
                  <a:gd name="T16" fmla="*/ 7 w 11"/>
                  <a:gd name="T17" fmla="*/ 16 h 18"/>
                  <a:gd name="T18" fmla="*/ 5 w 11"/>
                  <a:gd name="T19" fmla="*/ 18 h 18"/>
                  <a:gd name="T20" fmla="*/ 4 w 11"/>
                  <a:gd name="T21" fmla="*/ 18 h 18"/>
                  <a:gd name="T22" fmla="*/ 2 w 11"/>
                  <a:gd name="T23" fmla="*/ 18 h 18"/>
                  <a:gd name="T24" fmla="*/ 0 w 11"/>
                  <a:gd name="T25" fmla="*/ 16 h 18"/>
                  <a:gd name="T26" fmla="*/ 0 w 11"/>
                  <a:gd name="T27" fmla="*/ 13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4" y="0"/>
                    </a:lnTo>
                    <a:lnTo>
                      <a:pt x="7" y="0"/>
                    </a:lnTo>
                    <a:lnTo>
                      <a:pt x="9" y="4"/>
                    </a:lnTo>
                    <a:lnTo>
                      <a:pt x="11" y="5"/>
                    </a:lnTo>
                    <a:lnTo>
                      <a:pt x="11" y="9"/>
                    </a:lnTo>
                    <a:lnTo>
                      <a:pt x="9" y="11"/>
                    </a:lnTo>
                    <a:lnTo>
                      <a:pt x="9" y="14"/>
                    </a:lnTo>
                    <a:lnTo>
                      <a:pt x="7" y="16"/>
                    </a:lnTo>
                    <a:lnTo>
                      <a:pt x="5" y="18"/>
                    </a:lnTo>
                    <a:lnTo>
                      <a:pt x="4" y="18"/>
                    </a:lnTo>
                    <a:lnTo>
                      <a:pt x="2" y="18"/>
                    </a:lnTo>
                    <a:lnTo>
                      <a:pt x="0" y="16"/>
                    </a:lnTo>
                    <a:lnTo>
                      <a:pt x="0"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1" name="Freeform 424"/>
              <p:cNvSpPr>
                <a:spLocks/>
              </p:cNvSpPr>
              <p:nvPr/>
            </p:nvSpPr>
            <p:spPr bwMode="auto">
              <a:xfrm>
                <a:off x="5181" y="2303"/>
                <a:ext cx="11" cy="7"/>
              </a:xfrm>
              <a:custGeom>
                <a:avLst/>
                <a:gdLst>
                  <a:gd name="T0" fmla="*/ 13 w 22"/>
                  <a:gd name="T1" fmla="*/ 0 h 14"/>
                  <a:gd name="T2" fmla="*/ 16 w 22"/>
                  <a:gd name="T3" fmla="*/ 0 h 14"/>
                  <a:gd name="T4" fmla="*/ 18 w 22"/>
                  <a:gd name="T5" fmla="*/ 2 h 14"/>
                  <a:gd name="T6" fmla="*/ 22 w 22"/>
                  <a:gd name="T7" fmla="*/ 4 h 14"/>
                  <a:gd name="T8" fmla="*/ 22 w 22"/>
                  <a:gd name="T9" fmla="*/ 5 h 14"/>
                  <a:gd name="T10" fmla="*/ 22 w 22"/>
                  <a:gd name="T11" fmla="*/ 7 h 14"/>
                  <a:gd name="T12" fmla="*/ 22 w 22"/>
                  <a:gd name="T13" fmla="*/ 11 h 14"/>
                  <a:gd name="T14" fmla="*/ 18 w 22"/>
                  <a:gd name="T15" fmla="*/ 13 h 14"/>
                  <a:gd name="T16" fmla="*/ 14 w 22"/>
                  <a:gd name="T17" fmla="*/ 13 h 14"/>
                  <a:gd name="T18" fmla="*/ 9 w 22"/>
                  <a:gd name="T19" fmla="*/ 14 h 14"/>
                  <a:gd name="T20" fmla="*/ 0 w 22"/>
                  <a:gd name="T21" fmla="*/ 14 h 14"/>
                  <a:gd name="T22" fmla="*/ 2 w 22"/>
                  <a:gd name="T23" fmla="*/ 9 h 14"/>
                  <a:gd name="T24" fmla="*/ 4 w 22"/>
                  <a:gd name="T25" fmla="*/ 4 h 14"/>
                  <a:gd name="T26" fmla="*/ 7 w 22"/>
                  <a:gd name="T27" fmla="*/ 2 h 14"/>
                  <a:gd name="T28" fmla="*/ 11 w 22"/>
                  <a:gd name="T29" fmla="*/ 0 h 14"/>
                  <a:gd name="T30" fmla="*/ 13 w 22"/>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4">
                    <a:moveTo>
                      <a:pt x="13" y="0"/>
                    </a:moveTo>
                    <a:lnTo>
                      <a:pt x="16" y="0"/>
                    </a:lnTo>
                    <a:lnTo>
                      <a:pt x="18" y="2"/>
                    </a:lnTo>
                    <a:lnTo>
                      <a:pt x="22" y="4"/>
                    </a:lnTo>
                    <a:lnTo>
                      <a:pt x="22" y="5"/>
                    </a:lnTo>
                    <a:lnTo>
                      <a:pt x="22" y="7"/>
                    </a:lnTo>
                    <a:lnTo>
                      <a:pt x="22" y="11"/>
                    </a:lnTo>
                    <a:lnTo>
                      <a:pt x="18" y="13"/>
                    </a:lnTo>
                    <a:lnTo>
                      <a:pt x="14" y="13"/>
                    </a:lnTo>
                    <a:lnTo>
                      <a:pt x="9" y="14"/>
                    </a:lnTo>
                    <a:lnTo>
                      <a:pt x="0" y="14"/>
                    </a:lnTo>
                    <a:lnTo>
                      <a:pt x="2" y="9"/>
                    </a:lnTo>
                    <a:lnTo>
                      <a:pt x="4" y="4"/>
                    </a:lnTo>
                    <a:lnTo>
                      <a:pt x="7" y="2"/>
                    </a:lnTo>
                    <a:lnTo>
                      <a:pt x="11" y="0"/>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2" name="Freeform 425"/>
              <p:cNvSpPr>
                <a:spLocks/>
              </p:cNvSpPr>
              <p:nvPr/>
            </p:nvSpPr>
            <p:spPr bwMode="auto">
              <a:xfrm>
                <a:off x="5195" y="2377"/>
                <a:ext cx="2" cy="4"/>
              </a:xfrm>
              <a:custGeom>
                <a:avLst/>
                <a:gdLst>
                  <a:gd name="T0" fmla="*/ 4 w 5"/>
                  <a:gd name="T1" fmla="*/ 0 h 9"/>
                  <a:gd name="T2" fmla="*/ 5 w 5"/>
                  <a:gd name="T3" fmla="*/ 2 h 9"/>
                  <a:gd name="T4" fmla="*/ 5 w 5"/>
                  <a:gd name="T5" fmla="*/ 3 h 9"/>
                  <a:gd name="T6" fmla="*/ 4 w 5"/>
                  <a:gd name="T7" fmla="*/ 5 h 9"/>
                  <a:gd name="T8" fmla="*/ 0 w 5"/>
                  <a:gd name="T9" fmla="*/ 9 h 9"/>
                  <a:gd name="T10" fmla="*/ 0 w 5"/>
                  <a:gd name="T11" fmla="*/ 5 h 9"/>
                  <a:gd name="T12" fmla="*/ 2 w 5"/>
                  <a:gd name="T13" fmla="*/ 2 h 9"/>
                  <a:gd name="T14" fmla="*/ 2 w 5"/>
                  <a:gd name="T15" fmla="*/ 0 h 9"/>
                  <a:gd name="T16" fmla="*/ 4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4" y="0"/>
                    </a:moveTo>
                    <a:lnTo>
                      <a:pt x="5" y="2"/>
                    </a:lnTo>
                    <a:lnTo>
                      <a:pt x="5" y="3"/>
                    </a:lnTo>
                    <a:lnTo>
                      <a:pt x="4" y="5"/>
                    </a:lnTo>
                    <a:lnTo>
                      <a:pt x="0" y="9"/>
                    </a:lnTo>
                    <a:lnTo>
                      <a:pt x="0" y="5"/>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3" name="Freeform 426"/>
              <p:cNvSpPr>
                <a:spLocks/>
              </p:cNvSpPr>
              <p:nvPr/>
            </p:nvSpPr>
            <p:spPr bwMode="auto">
              <a:xfrm>
                <a:off x="5184" y="2322"/>
                <a:ext cx="3" cy="4"/>
              </a:xfrm>
              <a:custGeom>
                <a:avLst/>
                <a:gdLst>
                  <a:gd name="T0" fmla="*/ 4 w 8"/>
                  <a:gd name="T1" fmla="*/ 0 h 7"/>
                  <a:gd name="T2" fmla="*/ 6 w 8"/>
                  <a:gd name="T3" fmla="*/ 2 h 7"/>
                  <a:gd name="T4" fmla="*/ 8 w 8"/>
                  <a:gd name="T5" fmla="*/ 5 h 7"/>
                  <a:gd name="T6" fmla="*/ 0 w 8"/>
                  <a:gd name="T7" fmla="*/ 7 h 7"/>
                  <a:gd name="T8" fmla="*/ 0 w 8"/>
                  <a:gd name="T9" fmla="*/ 3 h 7"/>
                  <a:gd name="T10" fmla="*/ 0 w 8"/>
                  <a:gd name="T11" fmla="*/ 2 h 7"/>
                  <a:gd name="T12" fmla="*/ 2 w 8"/>
                  <a:gd name="T13" fmla="*/ 0 h 7"/>
                  <a:gd name="T14" fmla="*/ 4 w 8"/>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4" y="0"/>
                    </a:moveTo>
                    <a:lnTo>
                      <a:pt x="6" y="2"/>
                    </a:lnTo>
                    <a:lnTo>
                      <a:pt x="8"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4" name="Freeform 427"/>
              <p:cNvSpPr>
                <a:spLocks/>
              </p:cNvSpPr>
              <p:nvPr/>
            </p:nvSpPr>
            <p:spPr bwMode="auto">
              <a:xfrm>
                <a:off x="5136" y="1992"/>
                <a:ext cx="3" cy="3"/>
              </a:xfrm>
              <a:custGeom>
                <a:avLst/>
                <a:gdLst>
                  <a:gd name="T0" fmla="*/ 2 w 5"/>
                  <a:gd name="T1" fmla="*/ 0 h 7"/>
                  <a:gd name="T2" fmla="*/ 5 w 5"/>
                  <a:gd name="T3" fmla="*/ 1 h 7"/>
                  <a:gd name="T4" fmla="*/ 5 w 5"/>
                  <a:gd name="T5" fmla="*/ 3 h 7"/>
                  <a:gd name="T6" fmla="*/ 5 w 5"/>
                  <a:gd name="T7" fmla="*/ 5 h 7"/>
                  <a:gd name="T8" fmla="*/ 5 w 5"/>
                  <a:gd name="T9" fmla="*/ 5 h 7"/>
                  <a:gd name="T10" fmla="*/ 3 w 5"/>
                  <a:gd name="T11" fmla="*/ 7 h 7"/>
                  <a:gd name="T12" fmla="*/ 2 w 5"/>
                  <a:gd name="T13" fmla="*/ 5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5" y="1"/>
                    </a:lnTo>
                    <a:lnTo>
                      <a:pt x="5" y="3"/>
                    </a:lnTo>
                    <a:lnTo>
                      <a:pt x="5" y="5"/>
                    </a:lnTo>
                    <a:lnTo>
                      <a:pt x="5" y="5"/>
                    </a:lnTo>
                    <a:lnTo>
                      <a:pt x="3" y="7"/>
                    </a:lnTo>
                    <a:lnTo>
                      <a:pt x="2" y="5"/>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5" name="Freeform 428"/>
              <p:cNvSpPr>
                <a:spLocks/>
              </p:cNvSpPr>
              <p:nvPr/>
            </p:nvSpPr>
            <p:spPr bwMode="auto">
              <a:xfrm>
                <a:off x="5120" y="1905"/>
                <a:ext cx="6" cy="10"/>
              </a:xfrm>
              <a:custGeom>
                <a:avLst/>
                <a:gdLst>
                  <a:gd name="T0" fmla="*/ 9 w 13"/>
                  <a:gd name="T1" fmla="*/ 0 h 20"/>
                  <a:gd name="T2" fmla="*/ 11 w 13"/>
                  <a:gd name="T3" fmla="*/ 8 h 20"/>
                  <a:gd name="T4" fmla="*/ 13 w 13"/>
                  <a:gd name="T5" fmla="*/ 13 h 20"/>
                  <a:gd name="T6" fmla="*/ 13 w 13"/>
                  <a:gd name="T7" fmla="*/ 17 h 20"/>
                  <a:gd name="T8" fmla="*/ 11 w 13"/>
                  <a:gd name="T9" fmla="*/ 18 h 20"/>
                  <a:gd name="T10" fmla="*/ 9 w 13"/>
                  <a:gd name="T11" fmla="*/ 20 h 20"/>
                  <a:gd name="T12" fmla="*/ 8 w 13"/>
                  <a:gd name="T13" fmla="*/ 20 h 20"/>
                  <a:gd name="T14" fmla="*/ 6 w 13"/>
                  <a:gd name="T15" fmla="*/ 18 h 20"/>
                  <a:gd name="T16" fmla="*/ 4 w 13"/>
                  <a:gd name="T17" fmla="*/ 17 h 20"/>
                  <a:gd name="T18" fmla="*/ 2 w 13"/>
                  <a:gd name="T19" fmla="*/ 15 h 20"/>
                  <a:gd name="T20" fmla="*/ 2 w 13"/>
                  <a:gd name="T21" fmla="*/ 11 h 20"/>
                  <a:gd name="T22" fmla="*/ 0 w 13"/>
                  <a:gd name="T23" fmla="*/ 9 h 20"/>
                  <a:gd name="T24" fmla="*/ 0 w 13"/>
                  <a:gd name="T25" fmla="*/ 6 h 20"/>
                  <a:gd name="T26" fmla="*/ 2 w 13"/>
                  <a:gd name="T27" fmla="*/ 4 h 20"/>
                  <a:gd name="T28" fmla="*/ 6 w 13"/>
                  <a:gd name="T29" fmla="*/ 2 h 20"/>
                  <a:gd name="T30" fmla="*/ 9 w 13"/>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20">
                    <a:moveTo>
                      <a:pt x="9" y="0"/>
                    </a:moveTo>
                    <a:lnTo>
                      <a:pt x="11" y="8"/>
                    </a:lnTo>
                    <a:lnTo>
                      <a:pt x="13" y="13"/>
                    </a:lnTo>
                    <a:lnTo>
                      <a:pt x="13" y="17"/>
                    </a:lnTo>
                    <a:lnTo>
                      <a:pt x="11" y="18"/>
                    </a:lnTo>
                    <a:lnTo>
                      <a:pt x="9" y="20"/>
                    </a:lnTo>
                    <a:lnTo>
                      <a:pt x="8" y="20"/>
                    </a:lnTo>
                    <a:lnTo>
                      <a:pt x="6" y="18"/>
                    </a:lnTo>
                    <a:lnTo>
                      <a:pt x="4" y="17"/>
                    </a:lnTo>
                    <a:lnTo>
                      <a:pt x="2" y="15"/>
                    </a:lnTo>
                    <a:lnTo>
                      <a:pt x="2" y="11"/>
                    </a:lnTo>
                    <a:lnTo>
                      <a:pt x="0" y="9"/>
                    </a:lnTo>
                    <a:lnTo>
                      <a:pt x="0" y="6"/>
                    </a:lnTo>
                    <a:lnTo>
                      <a:pt x="2" y="4"/>
                    </a:lnTo>
                    <a:lnTo>
                      <a:pt x="6"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6" name="Freeform 429"/>
              <p:cNvSpPr>
                <a:spLocks/>
              </p:cNvSpPr>
              <p:nvPr/>
            </p:nvSpPr>
            <p:spPr bwMode="auto">
              <a:xfrm>
                <a:off x="5131" y="1988"/>
                <a:ext cx="5" cy="5"/>
              </a:xfrm>
              <a:custGeom>
                <a:avLst/>
                <a:gdLst>
                  <a:gd name="T0" fmla="*/ 4 w 11"/>
                  <a:gd name="T1" fmla="*/ 0 h 9"/>
                  <a:gd name="T2" fmla="*/ 5 w 11"/>
                  <a:gd name="T3" fmla="*/ 0 h 9"/>
                  <a:gd name="T4" fmla="*/ 9 w 11"/>
                  <a:gd name="T5" fmla="*/ 2 h 9"/>
                  <a:gd name="T6" fmla="*/ 9 w 11"/>
                  <a:gd name="T7" fmla="*/ 4 h 9"/>
                  <a:gd name="T8" fmla="*/ 11 w 11"/>
                  <a:gd name="T9" fmla="*/ 8 h 9"/>
                  <a:gd name="T10" fmla="*/ 7 w 11"/>
                  <a:gd name="T11" fmla="*/ 9 h 9"/>
                  <a:gd name="T12" fmla="*/ 4 w 11"/>
                  <a:gd name="T13" fmla="*/ 8 h 9"/>
                  <a:gd name="T14" fmla="*/ 2 w 11"/>
                  <a:gd name="T15" fmla="*/ 8 h 9"/>
                  <a:gd name="T16" fmla="*/ 0 w 11"/>
                  <a:gd name="T17" fmla="*/ 4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5" y="0"/>
                    </a:lnTo>
                    <a:lnTo>
                      <a:pt x="9" y="2"/>
                    </a:lnTo>
                    <a:lnTo>
                      <a:pt x="9" y="4"/>
                    </a:lnTo>
                    <a:lnTo>
                      <a:pt x="11" y="8"/>
                    </a:lnTo>
                    <a:lnTo>
                      <a:pt x="7" y="9"/>
                    </a:lnTo>
                    <a:lnTo>
                      <a:pt x="4" y="8"/>
                    </a:lnTo>
                    <a:lnTo>
                      <a:pt x="2" y="8"/>
                    </a:lnTo>
                    <a:lnTo>
                      <a:pt x="0"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7" name="Freeform 430"/>
              <p:cNvSpPr>
                <a:spLocks/>
              </p:cNvSpPr>
              <p:nvPr/>
            </p:nvSpPr>
            <p:spPr bwMode="auto">
              <a:xfrm>
                <a:off x="5127" y="1985"/>
                <a:ext cx="4" cy="4"/>
              </a:xfrm>
              <a:custGeom>
                <a:avLst/>
                <a:gdLst>
                  <a:gd name="T0" fmla="*/ 3 w 7"/>
                  <a:gd name="T1" fmla="*/ 0 h 9"/>
                  <a:gd name="T2" fmla="*/ 5 w 7"/>
                  <a:gd name="T3" fmla="*/ 2 h 9"/>
                  <a:gd name="T4" fmla="*/ 7 w 7"/>
                  <a:gd name="T5" fmla="*/ 7 h 9"/>
                  <a:gd name="T6" fmla="*/ 0 w 7"/>
                  <a:gd name="T7" fmla="*/ 9 h 9"/>
                  <a:gd name="T8" fmla="*/ 0 w 7"/>
                  <a:gd name="T9" fmla="*/ 6 h 9"/>
                  <a:gd name="T10" fmla="*/ 0 w 7"/>
                  <a:gd name="T11" fmla="*/ 4 h 9"/>
                  <a:gd name="T12" fmla="*/ 2 w 7"/>
                  <a:gd name="T13" fmla="*/ 2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lnTo>
                      <a:pt x="5" y="2"/>
                    </a:lnTo>
                    <a:lnTo>
                      <a:pt x="7" y="7"/>
                    </a:lnTo>
                    <a:lnTo>
                      <a:pt x="0" y="9"/>
                    </a:lnTo>
                    <a:lnTo>
                      <a:pt x="0" y="6"/>
                    </a:lnTo>
                    <a:lnTo>
                      <a:pt x="0" y="4"/>
                    </a:lnTo>
                    <a:lnTo>
                      <a:pt x="2"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8" name="Freeform 431"/>
              <p:cNvSpPr>
                <a:spLocks/>
              </p:cNvSpPr>
              <p:nvPr/>
            </p:nvSpPr>
            <p:spPr bwMode="auto">
              <a:xfrm>
                <a:off x="5134" y="2040"/>
                <a:ext cx="4" cy="5"/>
              </a:xfrm>
              <a:custGeom>
                <a:avLst/>
                <a:gdLst>
                  <a:gd name="T0" fmla="*/ 7 w 7"/>
                  <a:gd name="T1" fmla="*/ 0 h 11"/>
                  <a:gd name="T2" fmla="*/ 7 w 7"/>
                  <a:gd name="T3" fmla="*/ 4 h 11"/>
                  <a:gd name="T4" fmla="*/ 7 w 7"/>
                  <a:gd name="T5" fmla="*/ 7 h 11"/>
                  <a:gd name="T6" fmla="*/ 6 w 7"/>
                  <a:gd name="T7" fmla="*/ 9 h 11"/>
                  <a:gd name="T8" fmla="*/ 4 w 7"/>
                  <a:gd name="T9" fmla="*/ 11 h 11"/>
                  <a:gd name="T10" fmla="*/ 0 w 7"/>
                  <a:gd name="T11" fmla="*/ 11 h 11"/>
                  <a:gd name="T12" fmla="*/ 0 w 7"/>
                  <a:gd name="T13" fmla="*/ 7 h 11"/>
                  <a:gd name="T14" fmla="*/ 0 w 7"/>
                  <a:gd name="T15" fmla="*/ 4 h 11"/>
                  <a:gd name="T16" fmla="*/ 0 w 7"/>
                  <a:gd name="T17" fmla="*/ 2 h 11"/>
                  <a:gd name="T18" fmla="*/ 4 w 7"/>
                  <a:gd name="T19" fmla="*/ 0 h 11"/>
                  <a:gd name="T20" fmla="*/ 7 w 7"/>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1">
                    <a:moveTo>
                      <a:pt x="7" y="0"/>
                    </a:moveTo>
                    <a:lnTo>
                      <a:pt x="7" y="4"/>
                    </a:lnTo>
                    <a:lnTo>
                      <a:pt x="7" y="7"/>
                    </a:lnTo>
                    <a:lnTo>
                      <a:pt x="6" y="9"/>
                    </a:lnTo>
                    <a:lnTo>
                      <a:pt x="4" y="11"/>
                    </a:lnTo>
                    <a:lnTo>
                      <a:pt x="0" y="11"/>
                    </a:lnTo>
                    <a:lnTo>
                      <a:pt x="0" y="7"/>
                    </a:lnTo>
                    <a:lnTo>
                      <a:pt x="0" y="4"/>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9" name="Freeform 432"/>
              <p:cNvSpPr>
                <a:spLocks/>
              </p:cNvSpPr>
              <p:nvPr/>
            </p:nvSpPr>
            <p:spPr bwMode="auto">
              <a:xfrm>
                <a:off x="5105" y="1976"/>
                <a:ext cx="22" cy="18"/>
              </a:xfrm>
              <a:custGeom>
                <a:avLst/>
                <a:gdLst>
                  <a:gd name="T0" fmla="*/ 5 w 43"/>
                  <a:gd name="T1" fmla="*/ 0 h 36"/>
                  <a:gd name="T2" fmla="*/ 14 w 43"/>
                  <a:gd name="T3" fmla="*/ 2 h 36"/>
                  <a:gd name="T4" fmla="*/ 19 w 43"/>
                  <a:gd name="T5" fmla="*/ 9 h 36"/>
                  <a:gd name="T6" fmla="*/ 27 w 43"/>
                  <a:gd name="T7" fmla="*/ 16 h 36"/>
                  <a:gd name="T8" fmla="*/ 34 w 43"/>
                  <a:gd name="T9" fmla="*/ 22 h 36"/>
                  <a:gd name="T10" fmla="*/ 43 w 43"/>
                  <a:gd name="T11" fmla="*/ 25 h 36"/>
                  <a:gd name="T12" fmla="*/ 39 w 43"/>
                  <a:gd name="T13" fmla="*/ 32 h 36"/>
                  <a:gd name="T14" fmla="*/ 32 w 43"/>
                  <a:gd name="T15" fmla="*/ 36 h 36"/>
                  <a:gd name="T16" fmla="*/ 23 w 43"/>
                  <a:gd name="T17" fmla="*/ 34 h 36"/>
                  <a:gd name="T18" fmla="*/ 12 w 43"/>
                  <a:gd name="T19" fmla="*/ 31 h 36"/>
                  <a:gd name="T20" fmla="*/ 5 w 43"/>
                  <a:gd name="T21" fmla="*/ 27 h 36"/>
                  <a:gd name="T22" fmla="*/ 0 w 43"/>
                  <a:gd name="T23" fmla="*/ 22 h 36"/>
                  <a:gd name="T24" fmla="*/ 1 w 43"/>
                  <a:gd name="T25" fmla="*/ 20 h 36"/>
                  <a:gd name="T26" fmla="*/ 5 w 43"/>
                  <a:gd name="T27" fmla="*/ 16 h 36"/>
                  <a:gd name="T28" fmla="*/ 5 w 43"/>
                  <a:gd name="T29" fmla="*/ 13 h 36"/>
                  <a:gd name="T30" fmla="*/ 5 w 43"/>
                  <a:gd name="T31" fmla="*/ 7 h 36"/>
                  <a:gd name="T32" fmla="*/ 5 w 43"/>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36">
                    <a:moveTo>
                      <a:pt x="5" y="0"/>
                    </a:moveTo>
                    <a:lnTo>
                      <a:pt x="14" y="2"/>
                    </a:lnTo>
                    <a:lnTo>
                      <a:pt x="19" y="9"/>
                    </a:lnTo>
                    <a:lnTo>
                      <a:pt x="27" y="16"/>
                    </a:lnTo>
                    <a:lnTo>
                      <a:pt x="34" y="22"/>
                    </a:lnTo>
                    <a:lnTo>
                      <a:pt x="43" y="25"/>
                    </a:lnTo>
                    <a:lnTo>
                      <a:pt x="39" y="32"/>
                    </a:lnTo>
                    <a:lnTo>
                      <a:pt x="32" y="36"/>
                    </a:lnTo>
                    <a:lnTo>
                      <a:pt x="23" y="34"/>
                    </a:lnTo>
                    <a:lnTo>
                      <a:pt x="12" y="31"/>
                    </a:lnTo>
                    <a:lnTo>
                      <a:pt x="5" y="27"/>
                    </a:lnTo>
                    <a:lnTo>
                      <a:pt x="0" y="22"/>
                    </a:lnTo>
                    <a:lnTo>
                      <a:pt x="1" y="20"/>
                    </a:lnTo>
                    <a:lnTo>
                      <a:pt x="5" y="16"/>
                    </a:lnTo>
                    <a:lnTo>
                      <a:pt x="5" y="13"/>
                    </a:lnTo>
                    <a:lnTo>
                      <a:pt x="5" y="7"/>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0" name="Freeform 433"/>
              <p:cNvSpPr>
                <a:spLocks/>
              </p:cNvSpPr>
              <p:nvPr/>
            </p:nvSpPr>
            <p:spPr bwMode="auto">
              <a:xfrm>
                <a:off x="5143" y="2242"/>
                <a:ext cx="17" cy="12"/>
              </a:xfrm>
              <a:custGeom>
                <a:avLst/>
                <a:gdLst>
                  <a:gd name="T0" fmla="*/ 31 w 35"/>
                  <a:gd name="T1" fmla="*/ 0 h 26"/>
                  <a:gd name="T2" fmla="*/ 33 w 35"/>
                  <a:gd name="T3" fmla="*/ 6 h 26"/>
                  <a:gd name="T4" fmla="*/ 35 w 35"/>
                  <a:gd name="T5" fmla="*/ 18 h 26"/>
                  <a:gd name="T6" fmla="*/ 2 w 35"/>
                  <a:gd name="T7" fmla="*/ 26 h 26"/>
                  <a:gd name="T8" fmla="*/ 0 w 35"/>
                  <a:gd name="T9" fmla="*/ 15 h 26"/>
                  <a:gd name="T10" fmla="*/ 9 w 35"/>
                  <a:gd name="T11" fmla="*/ 15 h 26"/>
                  <a:gd name="T12" fmla="*/ 16 w 35"/>
                  <a:gd name="T13" fmla="*/ 11 h 26"/>
                  <a:gd name="T14" fmla="*/ 24 w 35"/>
                  <a:gd name="T15" fmla="*/ 6 h 26"/>
                  <a:gd name="T16" fmla="*/ 27 w 35"/>
                  <a:gd name="T17" fmla="*/ 2 h 26"/>
                  <a:gd name="T18" fmla="*/ 31 w 3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6">
                    <a:moveTo>
                      <a:pt x="31" y="0"/>
                    </a:moveTo>
                    <a:lnTo>
                      <a:pt x="33" y="6"/>
                    </a:lnTo>
                    <a:lnTo>
                      <a:pt x="35" y="18"/>
                    </a:lnTo>
                    <a:lnTo>
                      <a:pt x="2" y="26"/>
                    </a:lnTo>
                    <a:lnTo>
                      <a:pt x="0" y="15"/>
                    </a:lnTo>
                    <a:lnTo>
                      <a:pt x="9" y="15"/>
                    </a:lnTo>
                    <a:lnTo>
                      <a:pt x="16" y="11"/>
                    </a:lnTo>
                    <a:lnTo>
                      <a:pt x="24" y="6"/>
                    </a:lnTo>
                    <a:lnTo>
                      <a:pt x="27" y="2"/>
                    </a:lnTo>
                    <a:lnTo>
                      <a:pt x="3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1" name="Freeform 434"/>
              <p:cNvSpPr>
                <a:spLocks/>
              </p:cNvSpPr>
              <p:nvPr/>
            </p:nvSpPr>
            <p:spPr bwMode="auto">
              <a:xfrm>
                <a:off x="5103" y="1914"/>
                <a:ext cx="4" cy="3"/>
              </a:xfrm>
              <a:custGeom>
                <a:avLst/>
                <a:gdLst>
                  <a:gd name="T0" fmla="*/ 4 w 7"/>
                  <a:gd name="T1" fmla="*/ 0 h 6"/>
                  <a:gd name="T2" fmla="*/ 5 w 7"/>
                  <a:gd name="T3" fmla="*/ 0 h 6"/>
                  <a:gd name="T4" fmla="*/ 7 w 7"/>
                  <a:gd name="T5" fmla="*/ 2 h 6"/>
                  <a:gd name="T6" fmla="*/ 7 w 7"/>
                  <a:gd name="T7" fmla="*/ 4 h 6"/>
                  <a:gd name="T8" fmla="*/ 7 w 7"/>
                  <a:gd name="T9" fmla="*/ 6 h 6"/>
                  <a:gd name="T10" fmla="*/ 5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5" y="0"/>
                    </a:lnTo>
                    <a:lnTo>
                      <a:pt x="7" y="2"/>
                    </a:lnTo>
                    <a:lnTo>
                      <a:pt x="7" y="4"/>
                    </a:lnTo>
                    <a:lnTo>
                      <a:pt x="7" y="6"/>
                    </a:lnTo>
                    <a:lnTo>
                      <a:pt x="5"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2" name="Freeform 435"/>
              <p:cNvSpPr>
                <a:spLocks/>
              </p:cNvSpPr>
              <p:nvPr/>
            </p:nvSpPr>
            <p:spPr bwMode="auto">
              <a:xfrm>
                <a:off x="5115" y="2033"/>
                <a:ext cx="5" cy="5"/>
              </a:xfrm>
              <a:custGeom>
                <a:avLst/>
                <a:gdLst>
                  <a:gd name="T0" fmla="*/ 4 w 9"/>
                  <a:gd name="T1" fmla="*/ 0 h 9"/>
                  <a:gd name="T2" fmla="*/ 6 w 9"/>
                  <a:gd name="T3" fmla="*/ 0 h 9"/>
                  <a:gd name="T4" fmla="*/ 8 w 9"/>
                  <a:gd name="T5" fmla="*/ 1 h 9"/>
                  <a:gd name="T6" fmla="*/ 9 w 9"/>
                  <a:gd name="T7" fmla="*/ 3 h 9"/>
                  <a:gd name="T8" fmla="*/ 9 w 9"/>
                  <a:gd name="T9" fmla="*/ 9 h 9"/>
                  <a:gd name="T10" fmla="*/ 6 w 9"/>
                  <a:gd name="T11" fmla="*/ 9 h 9"/>
                  <a:gd name="T12" fmla="*/ 4 w 9"/>
                  <a:gd name="T13" fmla="*/ 9 h 9"/>
                  <a:gd name="T14" fmla="*/ 2 w 9"/>
                  <a:gd name="T15" fmla="*/ 7 h 9"/>
                  <a:gd name="T16" fmla="*/ 0 w 9"/>
                  <a:gd name="T17" fmla="*/ 3 h 9"/>
                  <a:gd name="T18" fmla="*/ 0 w 9"/>
                  <a:gd name="T19" fmla="*/ 0 h 9"/>
                  <a:gd name="T20" fmla="*/ 4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4" y="0"/>
                    </a:moveTo>
                    <a:lnTo>
                      <a:pt x="6" y="0"/>
                    </a:lnTo>
                    <a:lnTo>
                      <a:pt x="8" y="1"/>
                    </a:lnTo>
                    <a:lnTo>
                      <a:pt x="9" y="3"/>
                    </a:lnTo>
                    <a:lnTo>
                      <a:pt x="9" y="9"/>
                    </a:lnTo>
                    <a:lnTo>
                      <a:pt x="6" y="9"/>
                    </a:lnTo>
                    <a:lnTo>
                      <a:pt x="4" y="9"/>
                    </a:lnTo>
                    <a:lnTo>
                      <a:pt x="2" y="7"/>
                    </a:lnTo>
                    <a:lnTo>
                      <a:pt x="0"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3" name="Freeform 436"/>
              <p:cNvSpPr>
                <a:spLocks/>
              </p:cNvSpPr>
              <p:nvPr/>
            </p:nvSpPr>
            <p:spPr bwMode="auto">
              <a:xfrm>
                <a:off x="5100" y="1984"/>
                <a:ext cx="5" cy="4"/>
              </a:xfrm>
              <a:custGeom>
                <a:avLst/>
                <a:gdLst>
                  <a:gd name="T0" fmla="*/ 3 w 11"/>
                  <a:gd name="T1" fmla="*/ 0 h 9"/>
                  <a:gd name="T2" fmla="*/ 5 w 11"/>
                  <a:gd name="T3" fmla="*/ 0 h 9"/>
                  <a:gd name="T4" fmla="*/ 9 w 11"/>
                  <a:gd name="T5" fmla="*/ 2 h 9"/>
                  <a:gd name="T6" fmla="*/ 9 w 11"/>
                  <a:gd name="T7" fmla="*/ 4 h 9"/>
                  <a:gd name="T8" fmla="*/ 11 w 11"/>
                  <a:gd name="T9" fmla="*/ 8 h 9"/>
                  <a:gd name="T10" fmla="*/ 7 w 11"/>
                  <a:gd name="T11" fmla="*/ 9 h 9"/>
                  <a:gd name="T12" fmla="*/ 3 w 11"/>
                  <a:gd name="T13" fmla="*/ 8 h 9"/>
                  <a:gd name="T14" fmla="*/ 1 w 11"/>
                  <a:gd name="T15" fmla="*/ 8 h 9"/>
                  <a:gd name="T16" fmla="*/ 0 w 11"/>
                  <a:gd name="T17" fmla="*/ 4 h 9"/>
                  <a:gd name="T18" fmla="*/ 0 w 11"/>
                  <a:gd name="T19" fmla="*/ 0 h 9"/>
                  <a:gd name="T20" fmla="*/ 3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3" y="0"/>
                    </a:moveTo>
                    <a:lnTo>
                      <a:pt x="5" y="0"/>
                    </a:lnTo>
                    <a:lnTo>
                      <a:pt x="9" y="2"/>
                    </a:lnTo>
                    <a:lnTo>
                      <a:pt x="9" y="4"/>
                    </a:lnTo>
                    <a:lnTo>
                      <a:pt x="11" y="8"/>
                    </a:lnTo>
                    <a:lnTo>
                      <a:pt x="7" y="9"/>
                    </a:lnTo>
                    <a:lnTo>
                      <a:pt x="3" y="8"/>
                    </a:lnTo>
                    <a:lnTo>
                      <a:pt x="1" y="8"/>
                    </a:lnTo>
                    <a:lnTo>
                      <a:pt x="0"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4" name="Freeform 437"/>
              <p:cNvSpPr>
                <a:spLocks/>
              </p:cNvSpPr>
              <p:nvPr/>
            </p:nvSpPr>
            <p:spPr bwMode="auto">
              <a:xfrm>
                <a:off x="5095" y="1968"/>
                <a:ext cx="3" cy="4"/>
              </a:xfrm>
              <a:custGeom>
                <a:avLst/>
                <a:gdLst>
                  <a:gd name="T0" fmla="*/ 5 w 5"/>
                  <a:gd name="T1" fmla="*/ 0 h 7"/>
                  <a:gd name="T2" fmla="*/ 5 w 5"/>
                  <a:gd name="T3" fmla="*/ 3 h 7"/>
                  <a:gd name="T4" fmla="*/ 5 w 5"/>
                  <a:gd name="T5" fmla="*/ 5 h 7"/>
                  <a:gd name="T6" fmla="*/ 3 w 5"/>
                  <a:gd name="T7" fmla="*/ 7 h 7"/>
                  <a:gd name="T8" fmla="*/ 1 w 5"/>
                  <a:gd name="T9" fmla="*/ 7 h 7"/>
                  <a:gd name="T10" fmla="*/ 0 w 5"/>
                  <a:gd name="T11" fmla="*/ 5 h 7"/>
                  <a:gd name="T12" fmla="*/ 0 w 5"/>
                  <a:gd name="T13" fmla="*/ 5 h 7"/>
                  <a:gd name="T14" fmla="*/ 1 w 5"/>
                  <a:gd name="T15" fmla="*/ 1 h 7"/>
                  <a:gd name="T16" fmla="*/ 5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0"/>
                    </a:moveTo>
                    <a:lnTo>
                      <a:pt x="5" y="3"/>
                    </a:lnTo>
                    <a:lnTo>
                      <a:pt x="5" y="5"/>
                    </a:lnTo>
                    <a:lnTo>
                      <a:pt x="3" y="7"/>
                    </a:lnTo>
                    <a:lnTo>
                      <a:pt x="1" y="7"/>
                    </a:lnTo>
                    <a:lnTo>
                      <a:pt x="0" y="5"/>
                    </a:lnTo>
                    <a:lnTo>
                      <a:pt x="0" y="5"/>
                    </a:lnTo>
                    <a:lnTo>
                      <a:pt x="1" y="1"/>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5" name="Freeform 438"/>
              <p:cNvSpPr>
                <a:spLocks/>
              </p:cNvSpPr>
              <p:nvPr/>
            </p:nvSpPr>
            <p:spPr bwMode="auto">
              <a:xfrm>
                <a:off x="5095" y="1980"/>
                <a:ext cx="5" cy="5"/>
              </a:xfrm>
              <a:custGeom>
                <a:avLst/>
                <a:gdLst>
                  <a:gd name="T0" fmla="*/ 5 w 9"/>
                  <a:gd name="T1" fmla="*/ 0 h 9"/>
                  <a:gd name="T2" fmla="*/ 7 w 9"/>
                  <a:gd name="T3" fmla="*/ 2 h 9"/>
                  <a:gd name="T4" fmla="*/ 9 w 9"/>
                  <a:gd name="T5" fmla="*/ 7 h 9"/>
                  <a:gd name="T6" fmla="*/ 0 w 9"/>
                  <a:gd name="T7" fmla="*/ 9 h 9"/>
                  <a:gd name="T8" fmla="*/ 1 w 9"/>
                  <a:gd name="T9" fmla="*/ 6 h 9"/>
                  <a:gd name="T10" fmla="*/ 1 w 9"/>
                  <a:gd name="T11" fmla="*/ 4 h 9"/>
                  <a:gd name="T12" fmla="*/ 3 w 9"/>
                  <a:gd name="T13" fmla="*/ 2 h 9"/>
                  <a:gd name="T14" fmla="*/ 5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0"/>
                    </a:moveTo>
                    <a:lnTo>
                      <a:pt x="7" y="2"/>
                    </a:lnTo>
                    <a:lnTo>
                      <a:pt x="9" y="7"/>
                    </a:lnTo>
                    <a:lnTo>
                      <a:pt x="0" y="9"/>
                    </a:lnTo>
                    <a:lnTo>
                      <a:pt x="1" y="6"/>
                    </a:lnTo>
                    <a:lnTo>
                      <a:pt x="1" y="4"/>
                    </a:lnTo>
                    <a:lnTo>
                      <a:pt x="3" y="2"/>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6" name="Freeform 439"/>
              <p:cNvSpPr>
                <a:spLocks/>
              </p:cNvSpPr>
              <p:nvPr/>
            </p:nvSpPr>
            <p:spPr bwMode="auto">
              <a:xfrm>
                <a:off x="5088" y="1984"/>
                <a:ext cx="7" cy="7"/>
              </a:xfrm>
              <a:custGeom>
                <a:avLst/>
                <a:gdLst>
                  <a:gd name="T0" fmla="*/ 9 w 15"/>
                  <a:gd name="T1" fmla="*/ 0 h 15"/>
                  <a:gd name="T2" fmla="*/ 15 w 15"/>
                  <a:gd name="T3" fmla="*/ 2 h 15"/>
                  <a:gd name="T4" fmla="*/ 15 w 15"/>
                  <a:gd name="T5" fmla="*/ 8 h 15"/>
                  <a:gd name="T6" fmla="*/ 15 w 15"/>
                  <a:gd name="T7" fmla="*/ 11 h 15"/>
                  <a:gd name="T8" fmla="*/ 13 w 15"/>
                  <a:gd name="T9" fmla="*/ 13 h 15"/>
                  <a:gd name="T10" fmla="*/ 9 w 15"/>
                  <a:gd name="T11" fmla="*/ 15 h 15"/>
                  <a:gd name="T12" fmla="*/ 7 w 15"/>
                  <a:gd name="T13" fmla="*/ 15 h 15"/>
                  <a:gd name="T14" fmla="*/ 6 w 15"/>
                  <a:gd name="T15" fmla="*/ 13 h 15"/>
                  <a:gd name="T16" fmla="*/ 2 w 15"/>
                  <a:gd name="T17" fmla="*/ 11 h 15"/>
                  <a:gd name="T18" fmla="*/ 0 w 15"/>
                  <a:gd name="T19" fmla="*/ 9 h 15"/>
                  <a:gd name="T20" fmla="*/ 0 w 15"/>
                  <a:gd name="T21" fmla="*/ 8 h 15"/>
                  <a:gd name="T22" fmla="*/ 0 w 15"/>
                  <a:gd name="T23" fmla="*/ 6 h 15"/>
                  <a:gd name="T24" fmla="*/ 2 w 15"/>
                  <a:gd name="T25" fmla="*/ 4 h 15"/>
                  <a:gd name="T26" fmla="*/ 4 w 15"/>
                  <a:gd name="T27" fmla="*/ 2 h 15"/>
                  <a:gd name="T28" fmla="*/ 9 w 15"/>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5">
                    <a:moveTo>
                      <a:pt x="9" y="0"/>
                    </a:moveTo>
                    <a:lnTo>
                      <a:pt x="15" y="2"/>
                    </a:lnTo>
                    <a:lnTo>
                      <a:pt x="15" y="8"/>
                    </a:lnTo>
                    <a:lnTo>
                      <a:pt x="15" y="11"/>
                    </a:lnTo>
                    <a:lnTo>
                      <a:pt x="13" y="13"/>
                    </a:lnTo>
                    <a:lnTo>
                      <a:pt x="9" y="15"/>
                    </a:lnTo>
                    <a:lnTo>
                      <a:pt x="7" y="15"/>
                    </a:lnTo>
                    <a:lnTo>
                      <a:pt x="6" y="13"/>
                    </a:lnTo>
                    <a:lnTo>
                      <a:pt x="2" y="11"/>
                    </a:lnTo>
                    <a:lnTo>
                      <a:pt x="0" y="9"/>
                    </a:lnTo>
                    <a:lnTo>
                      <a:pt x="0" y="8"/>
                    </a:lnTo>
                    <a:lnTo>
                      <a:pt x="0" y="6"/>
                    </a:lnTo>
                    <a:lnTo>
                      <a:pt x="2" y="4"/>
                    </a:lnTo>
                    <a:lnTo>
                      <a:pt x="4"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7" name="Freeform 440"/>
              <p:cNvSpPr>
                <a:spLocks/>
              </p:cNvSpPr>
              <p:nvPr/>
            </p:nvSpPr>
            <p:spPr bwMode="auto">
              <a:xfrm>
                <a:off x="5091" y="2142"/>
                <a:ext cx="8" cy="7"/>
              </a:xfrm>
              <a:custGeom>
                <a:avLst/>
                <a:gdLst>
                  <a:gd name="T0" fmla="*/ 16 w 16"/>
                  <a:gd name="T1" fmla="*/ 0 h 14"/>
                  <a:gd name="T2" fmla="*/ 14 w 16"/>
                  <a:gd name="T3" fmla="*/ 5 h 14"/>
                  <a:gd name="T4" fmla="*/ 12 w 16"/>
                  <a:gd name="T5" fmla="*/ 9 h 14"/>
                  <a:gd name="T6" fmla="*/ 10 w 16"/>
                  <a:gd name="T7" fmla="*/ 11 h 14"/>
                  <a:gd name="T8" fmla="*/ 5 w 16"/>
                  <a:gd name="T9" fmla="*/ 13 h 14"/>
                  <a:gd name="T10" fmla="*/ 0 w 16"/>
                  <a:gd name="T11" fmla="*/ 14 h 14"/>
                  <a:gd name="T12" fmla="*/ 1 w 16"/>
                  <a:gd name="T13" fmla="*/ 9 h 14"/>
                  <a:gd name="T14" fmla="*/ 3 w 16"/>
                  <a:gd name="T15" fmla="*/ 5 h 14"/>
                  <a:gd name="T16" fmla="*/ 7 w 16"/>
                  <a:gd name="T17" fmla="*/ 2 h 14"/>
                  <a:gd name="T18" fmla="*/ 10 w 16"/>
                  <a:gd name="T19" fmla="*/ 0 h 14"/>
                  <a:gd name="T20" fmla="*/ 16 w 16"/>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4">
                    <a:moveTo>
                      <a:pt x="16" y="0"/>
                    </a:moveTo>
                    <a:lnTo>
                      <a:pt x="14" y="5"/>
                    </a:lnTo>
                    <a:lnTo>
                      <a:pt x="12" y="9"/>
                    </a:lnTo>
                    <a:lnTo>
                      <a:pt x="10" y="11"/>
                    </a:lnTo>
                    <a:lnTo>
                      <a:pt x="5" y="13"/>
                    </a:lnTo>
                    <a:lnTo>
                      <a:pt x="0" y="14"/>
                    </a:lnTo>
                    <a:lnTo>
                      <a:pt x="1" y="9"/>
                    </a:lnTo>
                    <a:lnTo>
                      <a:pt x="3" y="5"/>
                    </a:lnTo>
                    <a:lnTo>
                      <a:pt x="7" y="2"/>
                    </a:lnTo>
                    <a:lnTo>
                      <a:pt x="10"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8" name="Freeform 441"/>
              <p:cNvSpPr>
                <a:spLocks/>
              </p:cNvSpPr>
              <p:nvPr/>
            </p:nvSpPr>
            <p:spPr bwMode="auto">
              <a:xfrm>
                <a:off x="5053" y="1882"/>
                <a:ext cx="8" cy="5"/>
              </a:xfrm>
              <a:custGeom>
                <a:avLst/>
                <a:gdLst>
                  <a:gd name="T0" fmla="*/ 9 w 16"/>
                  <a:gd name="T1" fmla="*/ 0 h 11"/>
                  <a:gd name="T2" fmla="*/ 11 w 16"/>
                  <a:gd name="T3" fmla="*/ 0 h 11"/>
                  <a:gd name="T4" fmla="*/ 14 w 16"/>
                  <a:gd name="T5" fmla="*/ 4 h 11"/>
                  <a:gd name="T6" fmla="*/ 16 w 16"/>
                  <a:gd name="T7" fmla="*/ 8 h 11"/>
                  <a:gd name="T8" fmla="*/ 0 w 16"/>
                  <a:gd name="T9" fmla="*/ 11 h 11"/>
                  <a:gd name="T10" fmla="*/ 0 w 16"/>
                  <a:gd name="T11" fmla="*/ 8 h 11"/>
                  <a:gd name="T12" fmla="*/ 2 w 16"/>
                  <a:gd name="T13" fmla="*/ 4 h 11"/>
                  <a:gd name="T14" fmla="*/ 5 w 16"/>
                  <a:gd name="T15" fmla="*/ 2 h 11"/>
                  <a:gd name="T16" fmla="*/ 9 w 1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9" y="0"/>
                    </a:moveTo>
                    <a:lnTo>
                      <a:pt x="11" y="0"/>
                    </a:lnTo>
                    <a:lnTo>
                      <a:pt x="14" y="4"/>
                    </a:lnTo>
                    <a:lnTo>
                      <a:pt x="16" y="8"/>
                    </a:lnTo>
                    <a:lnTo>
                      <a:pt x="0" y="11"/>
                    </a:lnTo>
                    <a:lnTo>
                      <a:pt x="0" y="8"/>
                    </a:lnTo>
                    <a:lnTo>
                      <a:pt x="2" y="4"/>
                    </a:lnTo>
                    <a:lnTo>
                      <a:pt x="5"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9" name="Freeform 442"/>
              <p:cNvSpPr>
                <a:spLocks/>
              </p:cNvSpPr>
              <p:nvPr/>
            </p:nvSpPr>
            <p:spPr bwMode="auto">
              <a:xfrm>
                <a:off x="5092" y="2153"/>
                <a:ext cx="3" cy="6"/>
              </a:xfrm>
              <a:custGeom>
                <a:avLst/>
                <a:gdLst>
                  <a:gd name="T0" fmla="*/ 0 w 8"/>
                  <a:gd name="T1" fmla="*/ 0 h 11"/>
                  <a:gd name="T2" fmla="*/ 2 w 8"/>
                  <a:gd name="T3" fmla="*/ 0 h 11"/>
                  <a:gd name="T4" fmla="*/ 6 w 8"/>
                  <a:gd name="T5" fmla="*/ 2 h 11"/>
                  <a:gd name="T6" fmla="*/ 6 w 8"/>
                  <a:gd name="T7" fmla="*/ 4 h 11"/>
                  <a:gd name="T8" fmla="*/ 8 w 8"/>
                  <a:gd name="T9" fmla="*/ 6 h 11"/>
                  <a:gd name="T10" fmla="*/ 6 w 8"/>
                  <a:gd name="T11" fmla="*/ 9 h 11"/>
                  <a:gd name="T12" fmla="*/ 2 w 8"/>
                  <a:gd name="T13" fmla="*/ 11 h 11"/>
                  <a:gd name="T14" fmla="*/ 0 w 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1">
                    <a:moveTo>
                      <a:pt x="0" y="0"/>
                    </a:moveTo>
                    <a:lnTo>
                      <a:pt x="2" y="0"/>
                    </a:lnTo>
                    <a:lnTo>
                      <a:pt x="6" y="2"/>
                    </a:lnTo>
                    <a:lnTo>
                      <a:pt x="6" y="4"/>
                    </a:lnTo>
                    <a:lnTo>
                      <a:pt x="8" y="6"/>
                    </a:lnTo>
                    <a:lnTo>
                      <a:pt x="6" y="9"/>
                    </a:lnTo>
                    <a:lnTo>
                      <a:pt x="2"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0" name="Freeform 443"/>
              <p:cNvSpPr>
                <a:spLocks/>
              </p:cNvSpPr>
              <p:nvPr/>
            </p:nvSpPr>
            <p:spPr bwMode="auto">
              <a:xfrm>
                <a:off x="5087" y="2149"/>
                <a:ext cx="5" cy="5"/>
              </a:xfrm>
              <a:custGeom>
                <a:avLst/>
                <a:gdLst>
                  <a:gd name="T0" fmla="*/ 8 w 9"/>
                  <a:gd name="T1" fmla="*/ 0 h 11"/>
                  <a:gd name="T2" fmla="*/ 9 w 9"/>
                  <a:gd name="T3" fmla="*/ 9 h 11"/>
                  <a:gd name="T4" fmla="*/ 0 w 9"/>
                  <a:gd name="T5" fmla="*/ 11 h 11"/>
                  <a:gd name="T6" fmla="*/ 0 w 9"/>
                  <a:gd name="T7" fmla="*/ 2 h 11"/>
                  <a:gd name="T8" fmla="*/ 8 w 9"/>
                  <a:gd name="T9" fmla="*/ 0 h 11"/>
                </a:gdLst>
                <a:ahLst/>
                <a:cxnLst>
                  <a:cxn ang="0">
                    <a:pos x="T0" y="T1"/>
                  </a:cxn>
                  <a:cxn ang="0">
                    <a:pos x="T2" y="T3"/>
                  </a:cxn>
                  <a:cxn ang="0">
                    <a:pos x="T4" y="T5"/>
                  </a:cxn>
                  <a:cxn ang="0">
                    <a:pos x="T6" y="T7"/>
                  </a:cxn>
                  <a:cxn ang="0">
                    <a:pos x="T8" y="T9"/>
                  </a:cxn>
                </a:cxnLst>
                <a:rect l="0" t="0" r="r" b="b"/>
                <a:pathLst>
                  <a:path w="9" h="11">
                    <a:moveTo>
                      <a:pt x="8" y="0"/>
                    </a:moveTo>
                    <a:lnTo>
                      <a:pt x="9" y="9"/>
                    </a:lnTo>
                    <a:lnTo>
                      <a:pt x="0" y="11"/>
                    </a:lnTo>
                    <a:lnTo>
                      <a:pt x="0" y="2"/>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1" name="Freeform 444"/>
              <p:cNvSpPr>
                <a:spLocks/>
              </p:cNvSpPr>
              <p:nvPr/>
            </p:nvSpPr>
            <p:spPr bwMode="auto">
              <a:xfrm>
                <a:off x="5049" y="1887"/>
                <a:ext cx="4" cy="6"/>
              </a:xfrm>
              <a:custGeom>
                <a:avLst/>
                <a:gdLst>
                  <a:gd name="T0" fmla="*/ 7 w 7"/>
                  <a:gd name="T1" fmla="*/ 0 h 13"/>
                  <a:gd name="T2" fmla="*/ 7 w 7"/>
                  <a:gd name="T3" fmla="*/ 4 h 13"/>
                  <a:gd name="T4" fmla="*/ 7 w 7"/>
                  <a:gd name="T5" fmla="*/ 7 h 13"/>
                  <a:gd name="T6" fmla="*/ 5 w 7"/>
                  <a:gd name="T7" fmla="*/ 9 h 13"/>
                  <a:gd name="T8" fmla="*/ 3 w 7"/>
                  <a:gd name="T9" fmla="*/ 11 h 13"/>
                  <a:gd name="T10" fmla="*/ 0 w 7"/>
                  <a:gd name="T11" fmla="*/ 13 h 13"/>
                  <a:gd name="T12" fmla="*/ 0 w 7"/>
                  <a:gd name="T13" fmla="*/ 7 h 13"/>
                  <a:gd name="T14" fmla="*/ 0 w 7"/>
                  <a:gd name="T15" fmla="*/ 6 h 13"/>
                  <a:gd name="T16" fmla="*/ 1 w 7"/>
                  <a:gd name="T17" fmla="*/ 2 h 13"/>
                  <a:gd name="T18" fmla="*/ 3 w 7"/>
                  <a:gd name="T19" fmla="*/ 0 h 13"/>
                  <a:gd name="T20" fmla="*/ 7 w 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3">
                    <a:moveTo>
                      <a:pt x="7" y="0"/>
                    </a:moveTo>
                    <a:lnTo>
                      <a:pt x="7" y="4"/>
                    </a:lnTo>
                    <a:lnTo>
                      <a:pt x="7" y="7"/>
                    </a:lnTo>
                    <a:lnTo>
                      <a:pt x="5" y="9"/>
                    </a:lnTo>
                    <a:lnTo>
                      <a:pt x="3" y="11"/>
                    </a:lnTo>
                    <a:lnTo>
                      <a:pt x="0" y="13"/>
                    </a:lnTo>
                    <a:lnTo>
                      <a:pt x="0" y="7"/>
                    </a:lnTo>
                    <a:lnTo>
                      <a:pt x="0" y="6"/>
                    </a:lnTo>
                    <a:lnTo>
                      <a:pt x="1" y="2"/>
                    </a:lnTo>
                    <a:lnTo>
                      <a:pt x="3"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2" name="Freeform 445"/>
              <p:cNvSpPr>
                <a:spLocks/>
              </p:cNvSpPr>
              <p:nvPr/>
            </p:nvSpPr>
            <p:spPr bwMode="auto">
              <a:xfrm>
                <a:off x="5084" y="2154"/>
                <a:ext cx="3" cy="4"/>
              </a:xfrm>
              <a:custGeom>
                <a:avLst/>
                <a:gdLst>
                  <a:gd name="T0" fmla="*/ 7 w 7"/>
                  <a:gd name="T1" fmla="*/ 0 h 7"/>
                  <a:gd name="T2" fmla="*/ 7 w 7"/>
                  <a:gd name="T3" fmla="*/ 4 h 7"/>
                  <a:gd name="T4" fmla="*/ 7 w 7"/>
                  <a:gd name="T5" fmla="*/ 6 h 7"/>
                  <a:gd name="T6" fmla="*/ 6 w 7"/>
                  <a:gd name="T7" fmla="*/ 7 h 7"/>
                  <a:gd name="T8" fmla="*/ 4 w 7"/>
                  <a:gd name="T9" fmla="*/ 7 h 7"/>
                  <a:gd name="T10" fmla="*/ 2 w 7"/>
                  <a:gd name="T11" fmla="*/ 6 h 7"/>
                  <a:gd name="T12" fmla="*/ 0 w 7"/>
                  <a:gd name="T13" fmla="*/ 2 h 7"/>
                  <a:gd name="T14" fmla="*/ 7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0"/>
                    </a:moveTo>
                    <a:lnTo>
                      <a:pt x="7" y="4"/>
                    </a:lnTo>
                    <a:lnTo>
                      <a:pt x="7" y="6"/>
                    </a:lnTo>
                    <a:lnTo>
                      <a:pt x="6" y="7"/>
                    </a:lnTo>
                    <a:lnTo>
                      <a:pt x="4" y="7"/>
                    </a:lnTo>
                    <a:lnTo>
                      <a:pt x="2" y="6"/>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3" name="Freeform 446"/>
              <p:cNvSpPr>
                <a:spLocks/>
              </p:cNvSpPr>
              <p:nvPr/>
            </p:nvSpPr>
            <p:spPr bwMode="auto">
              <a:xfrm>
                <a:off x="5038" y="1869"/>
                <a:ext cx="3" cy="3"/>
              </a:xfrm>
              <a:custGeom>
                <a:avLst/>
                <a:gdLst>
                  <a:gd name="T0" fmla="*/ 4 w 7"/>
                  <a:gd name="T1" fmla="*/ 0 h 6"/>
                  <a:gd name="T2" fmla="*/ 6 w 7"/>
                  <a:gd name="T3" fmla="*/ 0 h 6"/>
                  <a:gd name="T4" fmla="*/ 6 w 7"/>
                  <a:gd name="T5" fmla="*/ 2 h 6"/>
                  <a:gd name="T6" fmla="*/ 7 w 7"/>
                  <a:gd name="T7" fmla="*/ 4 h 6"/>
                  <a:gd name="T8" fmla="*/ 6 w 7"/>
                  <a:gd name="T9" fmla="*/ 6 h 6"/>
                  <a:gd name="T10" fmla="*/ 4 w 7"/>
                  <a:gd name="T11" fmla="*/ 6 h 6"/>
                  <a:gd name="T12" fmla="*/ 2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0"/>
                    </a:lnTo>
                    <a:lnTo>
                      <a:pt x="6" y="2"/>
                    </a:lnTo>
                    <a:lnTo>
                      <a:pt x="7" y="4"/>
                    </a:lnTo>
                    <a:lnTo>
                      <a:pt x="6" y="6"/>
                    </a:lnTo>
                    <a:lnTo>
                      <a:pt x="4" y="6"/>
                    </a:lnTo>
                    <a:lnTo>
                      <a:pt x="2"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4" name="Freeform 447"/>
              <p:cNvSpPr>
                <a:spLocks/>
              </p:cNvSpPr>
              <p:nvPr/>
            </p:nvSpPr>
            <p:spPr bwMode="auto">
              <a:xfrm>
                <a:off x="5040" y="1885"/>
                <a:ext cx="2" cy="5"/>
              </a:xfrm>
              <a:custGeom>
                <a:avLst/>
                <a:gdLst>
                  <a:gd name="T0" fmla="*/ 3 w 3"/>
                  <a:gd name="T1" fmla="*/ 0 h 9"/>
                  <a:gd name="T2" fmla="*/ 3 w 3"/>
                  <a:gd name="T3" fmla="*/ 1 h 9"/>
                  <a:gd name="T4" fmla="*/ 3 w 3"/>
                  <a:gd name="T5" fmla="*/ 3 h 9"/>
                  <a:gd name="T6" fmla="*/ 3 w 3"/>
                  <a:gd name="T7" fmla="*/ 5 h 9"/>
                  <a:gd name="T8" fmla="*/ 0 w 3"/>
                  <a:gd name="T9" fmla="*/ 9 h 9"/>
                  <a:gd name="T10" fmla="*/ 0 w 3"/>
                  <a:gd name="T11" fmla="*/ 5 h 9"/>
                  <a:gd name="T12" fmla="*/ 0 w 3"/>
                  <a:gd name="T13" fmla="*/ 1 h 9"/>
                  <a:gd name="T14" fmla="*/ 1 w 3"/>
                  <a:gd name="T15" fmla="*/ 0 h 9"/>
                  <a:gd name="T16" fmla="*/ 3 w 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3" y="0"/>
                    </a:moveTo>
                    <a:lnTo>
                      <a:pt x="3" y="1"/>
                    </a:lnTo>
                    <a:lnTo>
                      <a:pt x="3" y="3"/>
                    </a:lnTo>
                    <a:lnTo>
                      <a:pt x="3" y="5"/>
                    </a:lnTo>
                    <a:lnTo>
                      <a:pt x="0" y="9"/>
                    </a:lnTo>
                    <a:lnTo>
                      <a:pt x="0" y="5"/>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5" name="Freeform 448"/>
              <p:cNvSpPr>
                <a:spLocks/>
              </p:cNvSpPr>
              <p:nvPr/>
            </p:nvSpPr>
            <p:spPr bwMode="auto">
              <a:xfrm>
                <a:off x="5002" y="1856"/>
                <a:ext cx="36" cy="13"/>
              </a:xfrm>
              <a:custGeom>
                <a:avLst/>
                <a:gdLst>
                  <a:gd name="T0" fmla="*/ 38 w 70"/>
                  <a:gd name="T1" fmla="*/ 0 h 25"/>
                  <a:gd name="T2" fmla="*/ 54 w 70"/>
                  <a:gd name="T3" fmla="*/ 4 h 25"/>
                  <a:gd name="T4" fmla="*/ 65 w 70"/>
                  <a:gd name="T5" fmla="*/ 13 h 25"/>
                  <a:gd name="T6" fmla="*/ 70 w 70"/>
                  <a:gd name="T7" fmla="*/ 25 h 25"/>
                  <a:gd name="T8" fmla="*/ 49 w 70"/>
                  <a:gd name="T9" fmla="*/ 22 h 25"/>
                  <a:gd name="T10" fmla="*/ 31 w 70"/>
                  <a:gd name="T11" fmla="*/ 20 h 25"/>
                  <a:gd name="T12" fmla="*/ 14 w 70"/>
                  <a:gd name="T13" fmla="*/ 20 h 25"/>
                  <a:gd name="T14" fmla="*/ 0 w 70"/>
                  <a:gd name="T15" fmla="*/ 18 h 25"/>
                  <a:gd name="T16" fmla="*/ 9 w 70"/>
                  <a:gd name="T17" fmla="*/ 5 h 25"/>
                  <a:gd name="T18" fmla="*/ 23 w 70"/>
                  <a:gd name="T19" fmla="*/ 0 h 25"/>
                  <a:gd name="T20" fmla="*/ 38 w 70"/>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25">
                    <a:moveTo>
                      <a:pt x="38" y="0"/>
                    </a:moveTo>
                    <a:lnTo>
                      <a:pt x="54" y="4"/>
                    </a:lnTo>
                    <a:lnTo>
                      <a:pt x="65" y="13"/>
                    </a:lnTo>
                    <a:lnTo>
                      <a:pt x="70" y="25"/>
                    </a:lnTo>
                    <a:lnTo>
                      <a:pt x="49" y="22"/>
                    </a:lnTo>
                    <a:lnTo>
                      <a:pt x="31" y="20"/>
                    </a:lnTo>
                    <a:lnTo>
                      <a:pt x="14" y="20"/>
                    </a:lnTo>
                    <a:lnTo>
                      <a:pt x="0" y="18"/>
                    </a:lnTo>
                    <a:lnTo>
                      <a:pt x="9" y="5"/>
                    </a:lnTo>
                    <a:lnTo>
                      <a:pt x="23" y="0"/>
                    </a:lnTo>
                    <a:lnTo>
                      <a:pt x="3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6" name="Freeform 449"/>
              <p:cNvSpPr>
                <a:spLocks/>
              </p:cNvSpPr>
              <p:nvPr/>
            </p:nvSpPr>
            <p:spPr bwMode="auto">
              <a:xfrm>
                <a:off x="5085" y="2360"/>
                <a:ext cx="17" cy="9"/>
              </a:xfrm>
              <a:custGeom>
                <a:avLst/>
                <a:gdLst>
                  <a:gd name="T0" fmla="*/ 20 w 34"/>
                  <a:gd name="T1" fmla="*/ 0 h 18"/>
                  <a:gd name="T2" fmla="*/ 34 w 34"/>
                  <a:gd name="T3" fmla="*/ 5 h 18"/>
                  <a:gd name="T4" fmla="*/ 32 w 34"/>
                  <a:gd name="T5" fmla="*/ 16 h 18"/>
                  <a:gd name="T6" fmla="*/ 29 w 34"/>
                  <a:gd name="T7" fmla="*/ 18 h 18"/>
                  <a:gd name="T8" fmla="*/ 22 w 34"/>
                  <a:gd name="T9" fmla="*/ 16 h 18"/>
                  <a:gd name="T10" fmla="*/ 16 w 34"/>
                  <a:gd name="T11" fmla="*/ 10 h 18"/>
                  <a:gd name="T12" fmla="*/ 9 w 34"/>
                  <a:gd name="T13" fmla="*/ 9 h 18"/>
                  <a:gd name="T14" fmla="*/ 0 w 34"/>
                  <a:gd name="T15" fmla="*/ 10 h 18"/>
                  <a:gd name="T16" fmla="*/ 0 w 34"/>
                  <a:gd name="T17" fmla="*/ 1 h 18"/>
                  <a:gd name="T18" fmla="*/ 20 w 34"/>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8">
                    <a:moveTo>
                      <a:pt x="20" y="0"/>
                    </a:moveTo>
                    <a:lnTo>
                      <a:pt x="34" y="5"/>
                    </a:lnTo>
                    <a:lnTo>
                      <a:pt x="32" y="16"/>
                    </a:lnTo>
                    <a:lnTo>
                      <a:pt x="29" y="18"/>
                    </a:lnTo>
                    <a:lnTo>
                      <a:pt x="22" y="16"/>
                    </a:lnTo>
                    <a:lnTo>
                      <a:pt x="16" y="10"/>
                    </a:lnTo>
                    <a:lnTo>
                      <a:pt x="9" y="9"/>
                    </a:lnTo>
                    <a:lnTo>
                      <a:pt x="0" y="10"/>
                    </a:lnTo>
                    <a:lnTo>
                      <a:pt x="0" y="1"/>
                    </a:lnTo>
                    <a:lnTo>
                      <a:pt x="2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7" name="Freeform 450"/>
              <p:cNvSpPr>
                <a:spLocks/>
              </p:cNvSpPr>
              <p:nvPr/>
            </p:nvSpPr>
            <p:spPr bwMode="auto">
              <a:xfrm>
                <a:off x="5067" y="2231"/>
                <a:ext cx="5" cy="4"/>
              </a:xfrm>
              <a:custGeom>
                <a:avLst/>
                <a:gdLst>
                  <a:gd name="T0" fmla="*/ 9 w 9"/>
                  <a:gd name="T1" fmla="*/ 0 h 9"/>
                  <a:gd name="T2" fmla="*/ 9 w 9"/>
                  <a:gd name="T3" fmla="*/ 3 h 9"/>
                  <a:gd name="T4" fmla="*/ 7 w 9"/>
                  <a:gd name="T5" fmla="*/ 5 h 9"/>
                  <a:gd name="T6" fmla="*/ 5 w 9"/>
                  <a:gd name="T7" fmla="*/ 7 h 9"/>
                  <a:gd name="T8" fmla="*/ 3 w 9"/>
                  <a:gd name="T9" fmla="*/ 9 h 9"/>
                  <a:gd name="T10" fmla="*/ 2 w 9"/>
                  <a:gd name="T11" fmla="*/ 7 h 9"/>
                  <a:gd name="T12" fmla="*/ 0 w 9"/>
                  <a:gd name="T13" fmla="*/ 1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3"/>
                    </a:lnTo>
                    <a:lnTo>
                      <a:pt x="7" y="5"/>
                    </a:lnTo>
                    <a:lnTo>
                      <a:pt x="5" y="7"/>
                    </a:lnTo>
                    <a:lnTo>
                      <a:pt x="3" y="9"/>
                    </a:lnTo>
                    <a:lnTo>
                      <a:pt x="2" y="7"/>
                    </a:lnTo>
                    <a:lnTo>
                      <a:pt x="0" y="1"/>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8" name="Freeform 451"/>
              <p:cNvSpPr>
                <a:spLocks/>
              </p:cNvSpPr>
              <p:nvPr/>
            </p:nvSpPr>
            <p:spPr bwMode="auto">
              <a:xfrm>
                <a:off x="5081" y="2365"/>
                <a:ext cx="4" cy="5"/>
              </a:xfrm>
              <a:custGeom>
                <a:avLst/>
                <a:gdLst>
                  <a:gd name="T0" fmla="*/ 7 w 7"/>
                  <a:gd name="T1" fmla="*/ 0 h 9"/>
                  <a:gd name="T2" fmla="*/ 7 w 7"/>
                  <a:gd name="T3" fmla="*/ 4 h 9"/>
                  <a:gd name="T4" fmla="*/ 7 w 7"/>
                  <a:gd name="T5" fmla="*/ 8 h 9"/>
                  <a:gd name="T6" fmla="*/ 5 w 7"/>
                  <a:gd name="T7" fmla="*/ 8 h 9"/>
                  <a:gd name="T8" fmla="*/ 3 w 7"/>
                  <a:gd name="T9" fmla="*/ 9 h 9"/>
                  <a:gd name="T10" fmla="*/ 2 w 7"/>
                  <a:gd name="T11" fmla="*/ 8 h 9"/>
                  <a:gd name="T12" fmla="*/ 0 w 7"/>
                  <a:gd name="T13" fmla="*/ 2 h 9"/>
                  <a:gd name="T14" fmla="*/ 7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7" y="0"/>
                    </a:moveTo>
                    <a:lnTo>
                      <a:pt x="7" y="4"/>
                    </a:lnTo>
                    <a:lnTo>
                      <a:pt x="7" y="8"/>
                    </a:lnTo>
                    <a:lnTo>
                      <a:pt x="5" y="8"/>
                    </a:lnTo>
                    <a:lnTo>
                      <a:pt x="3" y="9"/>
                    </a:lnTo>
                    <a:lnTo>
                      <a:pt x="2" y="8"/>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9" name="Freeform 452"/>
              <p:cNvSpPr>
                <a:spLocks/>
              </p:cNvSpPr>
              <p:nvPr/>
            </p:nvSpPr>
            <p:spPr bwMode="auto">
              <a:xfrm>
                <a:off x="5045" y="2125"/>
                <a:ext cx="4" cy="4"/>
              </a:xfrm>
              <a:custGeom>
                <a:avLst/>
                <a:gdLst>
                  <a:gd name="T0" fmla="*/ 9 w 9"/>
                  <a:gd name="T1" fmla="*/ 0 h 7"/>
                  <a:gd name="T2" fmla="*/ 9 w 9"/>
                  <a:gd name="T3" fmla="*/ 1 h 7"/>
                  <a:gd name="T4" fmla="*/ 7 w 9"/>
                  <a:gd name="T5" fmla="*/ 5 h 7"/>
                  <a:gd name="T6" fmla="*/ 5 w 9"/>
                  <a:gd name="T7" fmla="*/ 7 h 7"/>
                  <a:gd name="T8" fmla="*/ 3 w 9"/>
                  <a:gd name="T9" fmla="*/ 7 h 7"/>
                  <a:gd name="T10" fmla="*/ 1 w 9"/>
                  <a:gd name="T11" fmla="*/ 5 h 7"/>
                  <a:gd name="T12" fmla="*/ 0 w 9"/>
                  <a:gd name="T13" fmla="*/ 0 h 7"/>
                  <a:gd name="T14" fmla="*/ 9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9" y="0"/>
                    </a:moveTo>
                    <a:lnTo>
                      <a:pt x="9" y="1"/>
                    </a:lnTo>
                    <a:lnTo>
                      <a:pt x="7" y="5"/>
                    </a:lnTo>
                    <a:lnTo>
                      <a:pt x="5" y="7"/>
                    </a:lnTo>
                    <a:lnTo>
                      <a:pt x="3" y="7"/>
                    </a:lnTo>
                    <a:lnTo>
                      <a:pt x="1" y="5"/>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0" name="Freeform 453"/>
              <p:cNvSpPr>
                <a:spLocks/>
              </p:cNvSpPr>
              <p:nvPr/>
            </p:nvSpPr>
            <p:spPr bwMode="auto">
              <a:xfrm>
                <a:off x="5048" y="2137"/>
                <a:ext cx="3" cy="5"/>
              </a:xfrm>
              <a:custGeom>
                <a:avLst/>
                <a:gdLst>
                  <a:gd name="T0" fmla="*/ 4 w 7"/>
                  <a:gd name="T1" fmla="*/ 0 h 9"/>
                  <a:gd name="T2" fmla="*/ 5 w 7"/>
                  <a:gd name="T3" fmla="*/ 2 h 9"/>
                  <a:gd name="T4" fmla="*/ 7 w 7"/>
                  <a:gd name="T5" fmla="*/ 7 h 9"/>
                  <a:gd name="T6" fmla="*/ 0 w 7"/>
                  <a:gd name="T7" fmla="*/ 9 h 9"/>
                  <a:gd name="T8" fmla="*/ 0 w 7"/>
                  <a:gd name="T9" fmla="*/ 5 h 9"/>
                  <a:gd name="T10" fmla="*/ 0 w 7"/>
                  <a:gd name="T11" fmla="*/ 4 h 9"/>
                  <a:gd name="T12" fmla="*/ 2 w 7"/>
                  <a:gd name="T13" fmla="*/ 2 h 9"/>
                  <a:gd name="T14" fmla="*/ 4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4" y="0"/>
                    </a:moveTo>
                    <a:lnTo>
                      <a:pt x="5" y="2"/>
                    </a:lnTo>
                    <a:lnTo>
                      <a:pt x="7" y="7"/>
                    </a:lnTo>
                    <a:lnTo>
                      <a:pt x="0" y="9"/>
                    </a:lnTo>
                    <a:lnTo>
                      <a:pt x="0" y="5"/>
                    </a:lnTo>
                    <a:lnTo>
                      <a:pt x="0" y="4"/>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1" name="Freeform 454"/>
              <p:cNvSpPr>
                <a:spLocks/>
              </p:cNvSpPr>
              <p:nvPr/>
            </p:nvSpPr>
            <p:spPr bwMode="auto">
              <a:xfrm>
                <a:off x="5043" y="2239"/>
                <a:ext cx="13" cy="13"/>
              </a:xfrm>
              <a:custGeom>
                <a:avLst/>
                <a:gdLst>
                  <a:gd name="T0" fmla="*/ 20 w 25"/>
                  <a:gd name="T1" fmla="*/ 0 h 25"/>
                  <a:gd name="T2" fmla="*/ 25 w 25"/>
                  <a:gd name="T3" fmla="*/ 2 h 25"/>
                  <a:gd name="T4" fmla="*/ 25 w 25"/>
                  <a:gd name="T5" fmla="*/ 5 h 25"/>
                  <a:gd name="T6" fmla="*/ 23 w 25"/>
                  <a:gd name="T7" fmla="*/ 9 h 25"/>
                  <a:gd name="T8" fmla="*/ 22 w 25"/>
                  <a:gd name="T9" fmla="*/ 12 h 25"/>
                  <a:gd name="T10" fmla="*/ 20 w 25"/>
                  <a:gd name="T11" fmla="*/ 14 h 25"/>
                  <a:gd name="T12" fmla="*/ 16 w 25"/>
                  <a:gd name="T13" fmla="*/ 16 h 25"/>
                  <a:gd name="T14" fmla="*/ 14 w 25"/>
                  <a:gd name="T15" fmla="*/ 18 h 25"/>
                  <a:gd name="T16" fmla="*/ 13 w 25"/>
                  <a:gd name="T17" fmla="*/ 22 h 25"/>
                  <a:gd name="T18" fmla="*/ 11 w 25"/>
                  <a:gd name="T19" fmla="*/ 25 h 25"/>
                  <a:gd name="T20" fmla="*/ 5 w 25"/>
                  <a:gd name="T21" fmla="*/ 25 h 25"/>
                  <a:gd name="T22" fmla="*/ 2 w 25"/>
                  <a:gd name="T23" fmla="*/ 23 h 25"/>
                  <a:gd name="T24" fmla="*/ 0 w 25"/>
                  <a:gd name="T25" fmla="*/ 20 h 25"/>
                  <a:gd name="T26" fmla="*/ 0 w 25"/>
                  <a:gd name="T27" fmla="*/ 18 h 25"/>
                  <a:gd name="T28" fmla="*/ 0 w 25"/>
                  <a:gd name="T29" fmla="*/ 14 h 25"/>
                  <a:gd name="T30" fmla="*/ 2 w 25"/>
                  <a:gd name="T31" fmla="*/ 11 h 25"/>
                  <a:gd name="T32" fmla="*/ 5 w 25"/>
                  <a:gd name="T33" fmla="*/ 7 h 25"/>
                  <a:gd name="T34" fmla="*/ 7 w 25"/>
                  <a:gd name="T35" fmla="*/ 3 h 25"/>
                  <a:gd name="T36" fmla="*/ 11 w 25"/>
                  <a:gd name="T37" fmla="*/ 2 h 25"/>
                  <a:gd name="T38" fmla="*/ 16 w 25"/>
                  <a:gd name="T39" fmla="*/ 0 h 25"/>
                  <a:gd name="T40" fmla="*/ 2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0" y="0"/>
                    </a:moveTo>
                    <a:lnTo>
                      <a:pt x="25" y="2"/>
                    </a:lnTo>
                    <a:lnTo>
                      <a:pt x="25" y="5"/>
                    </a:lnTo>
                    <a:lnTo>
                      <a:pt x="23" y="9"/>
                    </a:lnTo>
                    <a:lnTo>
                      <a:pt x="22" y="12"/>
                    </a:lnTo>
                    <a:lnTo>
                      <a:pt x="20" y="14"/>
                    </a:lnTo>
                    <a:lnTo>
                      <a:pt x="16" y="16"/>
                    </a:lnTo>
                    <a:lnTo>
                      <a:pt x="14" y="18"/>
                    </a:lnTo>
                    <a:lnTo>
                      <a:pt x="13" y="22"/>
                    </a:lnTo>
                    <a:lnTo>
                      <a:pt x="11" y="25"/>
                    </a:lnTo>
                    <a:lnTo>
                      <a:pt x="5" y="25"/>
                    </a:lnTo>
                    <a:lnTo>
                      <a:pt x="2" y="23"/>
                    </a:lnTo>
                    <a:lnTo>
                      <a:pt x="0" y="20"/>
                    </a:lnTo>
                    <a:lnTo>
                      <a:pt x="0" y="18"/>
                    </a:lnTo>
                    <a:lnTo>
                      <a:pt x="0" y="14"/>
                    </a:lnTo>
                    <a:lnTo>
                      <a:pt x="2" y="11"/>
                    </a:lnTo>
                    <a:lnTo>
                      <a:pt x="5" y="7"/>
                    </a:lnTo>
                    <a:lnTo>
                      <a:pt x="7" y="3"/>
                    </a:lnTo>
                    <a:lnTo>
                      <a:pt x="11" y="2"/>
                    </a:lnTo>
                    <a:lnTo>
                      <a:pt x="16" y="0"/>
                    </a:lnTo>
                    <a:lnTo>
                      <a:pt x="2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2" name="Freeform 455"/>
              <p:cNvSpPr>
                <a:spLocks/>
              </p:cNvSpPr>
              <p:nvPr/>
            </p:nvSpPr>
            <p:spPr bwMode="auto">
              <a:xfrm>
                <a:off x="5035" y="2135"/>
                <a:ext cx="3" cy="3"/>
              </a:xfrm>
              <a:custGeom>
                <a:avLst/>
                <a:gdLst>
                  <a:gd name="T0" fmla="*/ 2 w 5"/>
                  <a:gd name="T1" fmla="*/ 0 h 6"/>
                  <a:gd name="T2" fmla="*/ 3 w 5"/>
                  <a:gd name="T3" fmla="*/ 2 h 6"/>
                  <a:gd name="T4" fmla="*/ 5 w 5"/>
                  <a:gd name="T5" fmla="*/ 6 h 6"/>
                  <a:gd name="T6" fmla="*/ 3 w 5"/>
                  <a:gd name="T7" fmla="*/ 6 h 6"/>
                  <a:gd name="T8" fmla="*/ 2 w 5"/>
                  <a:gd name="T9" fmla="*/ 4 h 6"/>
                  <a:gd name="T10" fmla="*/ 0 w 5"/>
                  <a:gd name="T11" fmla="*/ 2 h 6"/>
                  <a:gd name="T12" fmla="*/ 0 w 5"/>
                  <a:gd name="T13" fmla="*/ 0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3" y="2"/>
                    </a:lnTo>
                    <a:lnTo>
                      <a:pt x="5" y="6"/>
                    </a:lnTo>
                    <a:lnTo>
                      <a:pt x="3" y="6"/>
                    </a:lnTo>
                    <a:lnTo>
                      <a:pt x="2" y="4"/>
                    </a:lnTo>
                    <a:lnTo>
                      <a:pt x="0" y="2"/>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3" name="Freeform 456"/>
              <p:cNvSpPr>
                <a:spLocks/>
              </p:cNvSpPr>
              <p:nvPr/>
            </p:nvSpPr>
            <p:spPr bwMode="auto">
              <a:xfrm>
                <a:off x="5048" y="2230"/>
                <a:ext cx="2" cy="4"/>
              </a:xfrm>
              <a:custGeom>
                <a:avLst/>
                <a:gdLst>
                  <a:gd name="T0" fmla="*/ 5 w 5"/>
                  <a:gd name="T1" fmla="*/ 0 h 9"/>
                  <a:gd name="T2" fmla="*/ 5 w 5"/>
                  <a:gd name="T3" fmla="*/ 3 h 9"/>
                  <a:gd name="T4" fmla="*/ 4 w 5"/>
                  <a:gd name="T5" fmla="*/ 7 h 9"/>
                  <a:gd name="T6" fmla="*/ 4 w 5"/>
                  <a:gd name="T7" fmla="*/ 9 h 9"/>
                  <a:gd name="T8" fmla="*/ 2 w 5"/>
                  <a:gd name="T9" fmla="*/ 9 h 9"/>
                  <a:gd name="T10" fmla="*/ 0 w 5"/>
                  <a:gd name="T11" fmla="*/ 7 h 9"/>
                  <a:gd name="T12" fmla="*/ 0 w 5"/>
                  <a:gd name="T13" fmla="*/ 5 h 9"/>
                  <a:gd name="T14" fmla="*/ 2 w 5"/>
                  <a:gd name="T15" fmla="*/ 3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3"/>
                    </a:lnTo>
                    <a:lnTo>
                      <a:pt x="4" y="7"/>
                    </a:lnTo>
                    <a:lnTo>
                      <a:pt x="4" y="9"/>
                    </a:lnTo>
                    <a:lnTo>
                      <a:pt x="2" y="9"/>
                    </a:lnTo>
                    <a:lnTo>
                      <a:pt x="0"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4" name="Freeform 457"/>
              <p:cNvSpPr>
                <a:spLocks/>
              </p:cNvSpPr>
              <p:nvPr/>
            </p:nvSpPr>
            <p:spPr bwMode="auto">
              <a:xfrm>
                <a:off x="5034" y="2234"/>
                <a:ext cx="2" cy="5"/>
              </a:xfrm>
              <a:custGeom>
                <a:avLst/>
                <a:gdLst>
                  <a:gd name="T0" fmla="*/ 4 w 4"/>
                  <a:gd name="T1" fmla="*/ 0 h 9"/>
                  <a:gd name="T2" fmla="*/ 4 w 4"/>
                  <a:gd name="T3" fmla="*/ 2 h 9"/>
                  <a:gd name="T4" fmla="*/ 4 w 4"/>
                  <a:gd name="T5" fmla="*/ 3 h 9"/>
                  <a:gd name="T6" fmla="*/ 4 w 4"/>
                  <a:gd name="T7" fmla="*/ 5 h 9"/>
                  <a:gd name="T8" fmla="*/ 0 w 4"/>
                  <a:gd name="T9" fmla="*/ 9 h 9"/>
                  <a:gd name="T10" fmla="*/ 0 w 4"/>
                  <a:gd name="T11" fmla="*/ 3 h 9"/>
                  <a:gd name="T12" fmla="*/ 0 w 4"/>
                  <a:gd name="T13" fmla="*/ 2 h 9"/>
                  <a:gd name="T14" fmla="*/ 2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2"/>
                    </a:lnTo>
                    <a:lnTo>
                      <a:pt x="4" y="3"/>
                    </a:lnTo>
                    <a:lnTo>
                      <a:pt x="4" y="5"/>
                    </a:lnTo>
                    <a:lnTo>
                      <a:pt x="0" y="9"/>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5" name="Freeform 458"/>
              <p:cNvSpPr>
                <a:spLocks/>
              </p:cNvSpPr>
              <p:nvPr/>
            </p:nvSpPr>
            <p:spPr bwMode="auto">
              <a:xfrm>
                <a:off x="5029" y="2364"/>
                <a:ext cx="8" cy="8"/>
              </a:xfrm>
              <a:custGeom>
                <a:avLst/>
                <a:gdLst>
                  <a:gd name="T0" fmla="*/ 11 w 16"/>
                  <a:gd name="T1" fmla="*/ 0 h 14"/>
                  <a:gd name="T2" fmla="*/ 15 w 16"/>
                  <a:gd name="T3" fmla="*/ 0 h 14"/>
                  <a:gd name="T4" fmla="*/ 16 w 16"/>
                  <a:gd name="T5" fmla="*/ 1 h 14"/>
                  <a:gd name="T6" fmla="*/ 16 w 16"/>
                  <a:gd name="T7" fmla="*/ 3 h 14"/>
                  <a:gd name="T8" fmla="*/ 16 w 16"/>
                  <a:gd name="T9" fmla="*/ 5 h 14"/>
                  <a:gd name="T10" fmla="*/ 16 w 16"/>
                  <a:gd name="T11" fmla="*/ 7 h 14"/>
                  <a:gd name="T12" fmla="*/ 15 w 16"/>
                  <a:gd name="T13" fmla="*/ 9 h 14"/>
                  <a:gd name="T14" fmla="*/ 13 w 16"/>
                  <a:gd name="T15" fmla="*/ 10 h 14"/>
                  <a:gd name="T16" fmla="*/ 11 w 16"/>
                  <a:gd name="T17" fmla="*/ 12 h 14"/>
                  <a:gd name="T18" fmla="*/ 9 w 16"/>
                  <a:gd name="T19" fmla="*/ 14 h 14"/>
                  <a:gd name="T20" fmla="*/ 6 w 16"/>
                  <a:gd name="T21" fmla="*/ 12 h 14"/>
                  <a:gd name="T22" fmla="*/ 4 w 16"/>
                  <a:gd name="T23" fmla="*/ 10 h 14"/>
                  <a:gd name="T24" fmla="*/ 2 w 16"/>
                  <a:gd name="T25" fmla="*/ 9 h 14"/>
                  <a:gd name="T26" fmla="*/ 0 w 16"/>
                  <a:gd name="T27" fmla="*/ 3 h 14"/>
                  <a:gd name="T28" fmla="*/ 7 w 16"/>
                  <a:gd name="T29" fmla="*/ 0 h 14"/>
                  <a:gd name="T30" fmla="*/ 11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11" y="0"/>
                    </a:moveTo>
                    <a:lnTo>
                      <a:pt x="15" y="0"/>
                    </a:lnTo>
                    <a:lnTo>
                      <a:pt x="16" y="1"/>
                    </a:lnTo>
                    <a:lnTo>
                      <a:pt x="16" y="3"/>
                    </a:lnTo>
                    <a:lnTo>
                      <a:pt x="16" y="5"/>
                    </a:lnTo>
                    <a:lnTo>
                      <a:pt x="16" y="7"/>
                    </a:lnTo>
                    <a:lnTo>
                      <a:pt x="15" y="9"/>
                    </a:lnTo>
                    <a:lnTo>
                      <a:pt x="13" y="10"/>
                    </a:lnTo>
                    <a:lnTo>
                      <a:pt x="11" y="12"/>
                    </a:lnTo>
                    <a:lnTo>
                      <a:pt x="9" y="14"/>
                    </a:lnTo>
                    <a:lnTo>
                      <a:pt x="6" y="12"/>
                    </a:lnTo>
                    <a:lnTo>
                      <a:pt x="4" y="10"/>
                    </a:lnTo>
                    <a:lnTo>
                      <a:pt x="2" y="9"/>
                    </a:lnTo>
                    <a:lnTo>
                      <a:pt x="0" y="3"/>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6" name="Freeform 459"/>
              <p:cNvSpPr>
                <a:spLocks/>
              </p:cNvSpPr>
              <p:nvPr/>
            </p:nvSpPr>
            <p:spPr bwMode="auto">
              <a:xfrm>
                <a:off x="4990" y="2236"/>
                <a:ext cx="1" cy="2"/>
              </a:xfrm>
              <a:custGeom>
                <a:avLst/>
                <a:gdLst>
                  <a:gd name="T0" fmla="*/ 1 w 1"/>
                  <a:gd name="T1" fmla="*/ 0 h 4"/>
                  <a:gd name="T2" fmla="*/ 1 w 1"/>
                  <a:gd name="T3" fmla="*/ 0 h 4"/>
                  <a:gd name="T4" fmla="*/ 0 w 1"/>
                  <a:gd name="T5" fmla="*/ 2 h 4"/>
                  <a:gd name="T6" fmla="*/ 0 w 1"/>
                  <a:gd name="T7" fmla="*/ 4 h 4"/>
                  <a:gd name="T8" fmla="*/ 0 w 1"/>
                  <a:gd name="T9" fmla="*/ 2 h 4"/>
                  <a:gd name="T10" fmla="*/ 0 w 1"/>
                  <a:gd name="T11" fmla="*/ 2 h 4"/>
                  <a:gd name="T12" fmla="*/ 1 w 1"/>
                  <a:gd name="T13" fmla="*/ 0 h 4"/>
                  <a:gd name="T14" fmla="*/ 1 w 1"/>
                  <a:gd name="T15" fmla="*/ 0 h 4"/>
                  <a:gd name="T16" fmla="*/ 1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1" y="0"/>
                    </a:moveTo>
                    <a:lnTo>
                      <a:pt x="1" y="0"/>
                    </a:lnTo>
                    <a:lnTo>
                      <a:pt x="0" y="2"/>
                    </a:lnTo>
                    <a:lnTo>
                      <a:pt x="0" y="4"/>
                    </a:lnTo>
                    <a:lnTo>
                      <a:pt x="0" y="2"/>
                    </a:lnTo>
                    <a:lnTo>
                      <a:pt x="0" y="2"/>
                    </a:lnTo>
                    <a:lnTo>
                      <a:pt x="1" y="0"/>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7" name="Freeform 460"/>
              <p:cNvSpPr>
                <a:spLocks/>
              </p:cNvSpPr>
              <p:nvPr/>
            </p:nvSpPr>
            <p:spPr bwMode="auto">
              <a:xfrm>
                <a:off x="4974" y="2232"/>
                <a:ext cx="13" cy="11"/>
              </a:xfrm>
              <a:custGeom>
                <a:avLst/>
                <a:gdLst>
                  <a:gd name="T0" fmla="*/ 24 w 27"/>
                  <a:gd name="T1" fmla="*/ 0 h 24"/>
                  <a:gd name="T2" fmla="*/ 25 w 27"/>
                  <a:gd name="T3" fmla="*/ 9 h 24"/>
                  <a:gd name="T4" fmla="*/ 27 w 27"/>
                  <a:gd name="T5" fmla="*/ 15 h 24"/>
                  <a:gd name="T6" fmla="*/ 25 w 27"/>
                  <a:gd name="T7" fmla="*/ 18 h 24"/>
                  <a:gd name="T8" fmla="*/ 24 w 27"/>
                  <a:gd name="T9" fmla="*/ 20 h 24"/>
                  <a:gd name="T10" fmla="*/ 22 w 27"/>
                  <a:gd name="T11" fmla="*/ 22 h 24"/>
                  <a:gd name="T12" fmla="*/ 20 w 27"/>
                  <a:gd name="T13" fmla="*/ 24 h 24"/>
                  <a:gd name="T14" fmla="*/ 16 w 27"/>
                  <a:gd name="T15" fmla="*/ 22 h 24"/>
                  <a:gd name="T16" fmla="*/ 13 w 27"/>
                  <a:gd name="T17" fmla="*/ 22 h 24"/>
                  <a:gd name="T18" fmla="*/ 9 w 27"/>
                  <a:gd name="T19" fmla="*/ 20 h 24"/>
                  <a:gd name="T20" fmla="*/ 6 w 27"/>
                  <a:gd name="T21" fmla="*/ 18 h 24"/>
                  <a:gd name="T22" fmla="*/ 2 w 27"/>
                  <a:gd name="T23" fmla="*/ 18 h 24"/>
                  <a:gd name="T24" fmla="*/ 0 w 27"/>
                  <a:gd name="T25" fmla="*/ 17 h 24"/>
                  <a:gd name="T26" fmla="*/ 2 w 27"/>
                  <a:gd name="T27" fmla="*/ 11 h 24"/>
                  <a:gd name="T28" fmla="*/ 4 w 27"/>
                  <a:gd name="T29" fmla="*/ 9 h 24"/>
                  <a:gd name="T30" fmla="*/ 7 w 27"/>
                  <a:gd name="T31" fmla="*/ 6 h 24"/>
                  <a:gd name="T32" fmla="*/ 11 w 27"/>
                  <a:gd name="T33" fmla="*/ 4 h 24"/>
                  <a:gd name="T34" fmla="*/ 15 w 27"/>
                  <a:gd name="T35" fmla="*/ 4 h 24"/>
                  <a:gd name="T36" fmla="*/ 20 w 27"/>
                  <a:gd name="T37" fmla="*/ 2 h 24"/>
                  <a:gd name="T38" fmla="*/ 24 w 27"/>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24">
                    <a:moveTo>
                      <a:pt x="24" y="0"/>
                    </a:moveTo>
                    <a:lnTo>
                      <a:pt x="25" y="9"/>
                    </a:lnTo>
                    <a:lnTo>
                      <a:pt x="27" y="15"/>
                    </a:lnTo>
                    <a:lnTo>
                      <a:pt x="25" y="18"/>
                    </a:lnTo>
                    <a:lnTo>
                      <a:pt x="24" y="20"/>
                    </a:lnTo>
                    <a:lnTo>
                      <a:pt x="22" y="22"/>
                    </a:lnTo>
                    <a:lnTo>
                      <a:pt x="20" y="24"/>
                    </a:lnTo>
                    <a:lnTo>
                      <a:pt x="16" y="22"/>
                    </a:lnTo>
                    <a:lnTo>
                      <a:pt x="13" y="22"/>
                    </a:lnTo>
                    <a:lnTo>
                      <a:pt x="9" y="20"/>
                    </a:lnTo>
                    <a:lnTo>
                      <a:pt x="6" y="18"/>
                    </a:lnTo>
                    <a:lnTo>
                      <a:pt x="2" y="18"/>
                    </a:lnTo>
                    <a:lnTo>
                      <a:pt x="0" y="17"/>
                    </a:lnTo>
                    <a:lnTo>
                      <a:pt x="2" y="11"/>
                    </a:lnTo>
                    <a:lnTo>
                      <a:pt x="4" y="9"/>
                    </a:lnTo>
                    <a:lnTo>
                      <a:pt x="7" y="6"/>
                    </a:lnTo>
                    <a:lnTo>
                      <a:pt x="11" y="4"/>
                    </a:lnTo>
                    <a:lnTo>
                      <a:pt x="15" y="4"/>
                    </a:lnTo>
                    <a:lnTo>
                      <a:pt x="20" y="2"/>
                    </a:lnTo>
                    <a:lnTo>
                      <a:pt x="2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8" name="Freeform 461"/>
              <p:cNvSpPr>
                <a:spLocks/>
              </p:cNvSpPr>
              <p:nvPr/>
            </p:nvSpPr>
            <p:spPr bwMode="auto">
              <a:xfrm>
                <a:off x="4965" y="2230"/>
                <a:ext cx="3" cy="4"/>
              </a:xfrm>
              <a:custGeom>
                <a:avLst/>
                <a:gdLst>
                  <a:gd name="T0" fmla="*/ 5 w 5"/>
                  <a:gd name="T1" fmla="*/ 0 h 9"/>
                  <a:gd name="T2" fmla="*/ 5 w 5"/>
                  <a:gd name="T3" fmla="*/ 5 h 9"/>
                  <a:gd name="T4" fmla="*/ 5 w 5"/>
                  <a:gd name="T5" fmla="*/ 7 h 9"/>
                  <a:gd name="T6" fmla="*/ 4 w 5"/>
                  <a:gd name="T7" fmla="*/ 9 h 9"/>
                  <a:gd name="T8" fmla="*/ 2 w 5"/>
                  <a:gd name="T9" fmla="*/ 9 h 9"/>
                  <a:gd name="T10" fmla="*/ 2 w 5"/>
                  <a:gd name="T11" fmla="*/ 7 h 9"/>
                  <a:gd name="T12" fmla="*/ 0 w 5"/>
                  <a:gd name="T13" fmla="*/ 5 h 9"/>
                  <a:gd name="T14" fmla="*/ 2 w 5"/>
                  <a:gd name="T15" fmla="*/ 3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5"/>
                    </a:lnTo>
                    <a:lnTo>
                      <a:pt x="5" y="7"/>
                    </a:lnTo>
                    <a:lnTo>
                      <a:pt x="4" y="9"/>
                    </a:lnTo>
                    <a:lnTo>
                      <a:pt x="2" y="9"/>
                    </a:lnTo>
                    <a:lnTo>
                      <a:pt x="2"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9" name="Freeform 462"/>
              <p:cNvSpPr>
                <a:spLocks/>
              </p:cNvSpPr>
              <p:nvPr/>
            </p:nvSpPr>
            <p:spPr bwMode="auto">
              <a:xfrm>
                <a:off x="4908" y="2259"/>
                <a:ext cx="2" cy="4"/>
              </a:xfrm>
              <a:custGeom>
                <a:avLst/>
                <a:gdLst>
                  <a:gd name="T0" fmla="*/ 3 w 3"/>
                  <a:gd name="T1" fmla="*/ 0 h 9"/>
                  <a:gd name="T2" fmla="*/ 3 w 3"/>
                  <a:gd name="T3" fmla="*/ 1 h 9"/>
                  <a:gd name="T4" fmla="*/ 3 w 3"/>
                  <a:gd name="T5" fmla="*/ 3 h 9"/>
                  <a:gd name="T6" fmla="*/ 3 w 3"/>
                  <a:gd name="T7" fmla="*/ 5 h 9"/>
                  <a:gd name="T8" fmla="*/ 0 w 3"/>
                  <a:gd name="T9" fmla="*/ 9 h 9"/>
                  <a:gd name="T10" fmla="*/ 0 w 3"/>
                  <a:gd name="T11" fmla="*/ 5 h 9"/>
                  <a:gd name="T12" fmla="*/ 0 w 3"/>
                  <a:gd name="T13" fmla="*/ 1 h 9"/>
                  <a:gd name="T14" fmla="*/ 1 w 3"/>
                  <a:gd name="T15" fmla="*/ 0 h 9"/>
                  <a:gd name="T16" fmla="*/ 3 w 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3" y="0"/>
                    </a:moveTo>
                    <a:lnTo>
                      <a:pt x="3" y="1"/>
                    </a:lnTo>
                    <a:lnTo>
                      <a:pt x="3" y="3"/>
                    </a:lnTo>
                    <a:lnTo>
                      <a:pt x="3" y="5"/>
                    </a:lnTo>
                    <a:lnTo>
                      <a:pt x="0" y="9"/>
                    </a:lnTo>
                    <a:lnTo>
                      <a:pt x="0" y="5"/>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0" name="Freeform 463"/>
              <p:cNvSpPr>
                <a:spLocks/>
              </p:cNvSpPr>
              <p:nvPr/>
            </p:nvSpPr>
            <p:spPr bwMode="auto">
              <a:xfrm>
                <a:off x="4890" y="2238"/>
                <a:ext cx="11" cy="11"/>
              </a:xfrm>
              <a:custGeom>
                <a:avLst/>
                <a:gdLst>
                  <a:gd name="T0" fmla="*/ 22 w 22"/>
                  <a:gd name="T1" fmla="*/ 0 h 22"/>
                  <a:gd name="T2" fmla="*/ 20 w 22"/>
                  <a:gd name="T3" fmla="*/ 9 h 22"/>
                  <a:gd name="T4" fmla="*/ 18 w 22"/>
                  <a:gd name="T5" fmla="*/ 14 h 22"/>
                  <a:gd name="T6" fmla="*/ 17 w 22"/>
                  <a:gd name="T7" fmla="*/ 18 h 22"/>
                  <a:gd name="T8" fmla="*/ 13 w 22"/>
                  <a:gd name="T9" fmla="*/ 22 h 22"/>
                  <a:gd name="T10" fmla="*/ 9 w 22"/>
                  <a:gd name="T11" fmla="*/ 22 h 22"/>
                  <a:gd name="T12" fmla="*/ 8 w 22"/>
                  <a:gd name="T13" fmla="*/ 22 h 22"/>
                  <a:gd name="T14" fmla="*/ 4 w 22"/>
                  <a:gd name="T15" fmla="*/ 22 h 22"/>
                  <a:gd name="T16" fmla="*/ 2 w 22"/>
                  <a:gd name="T17" fmla="*/ 20 h 22"/>
                  <a:gd name="T18" fmla="*/ 0 w 22"/>
                  <a:gd name="T19" fmla="*/ 16 h 22"/>
                  <a:gd name="T20" fmla="*/ 0 w 22"/>
                  <a:gd name="T21" fmla="*/ 14 h 22"/>
                  <a:gd name="T22" fmla="*/ 2 w 22"/>
                  <a:gd name="T23" fmla="*/ 11 h 22"/>
                  <a:gd name="T24" fmla="*/ 4 w 22"/>
                  <a:gd name="T25" fmla="*/ 7 h 22"/>
                  <a:gd name="T26" fmla="*/ 8 w 22"/>
                  <a:gd name="T27" fmla="*/ 5 h 22"/>
                  <a:gd name="T28" fmla="*/ 13 w 22"/>
                  <a:gd name="T29" fmla="*/ 2 h 22"/>
                  <a:gd name="T30" fmla="*/ 22 w 22"/>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2">
                    <a:moveTo>
                      <a:pt x="22" y="0"/>
                    </a:moveTo>
                    <a:lnTo>
                      <a:pt x="20" y="9"/>
                    </a:lnTo>
                    <a:lnTo>
                      <a:pt x="18" y="14"/>
                    </a:lnTo>
                    <a:lnTo>
                      <a:pt x="17" y="18"/>
                    </a:lnTo>
                    <a:lnTo>
                      <a:pt x="13" y="22"/>
                    </a:lnTo>
                    <a:lnTo>
                      <a:pt x="9" y="22"/>
                    </a:lnTo>
                    <a:lnTo>
                      <a:pt x="8" y="22"/>
                    </a:lnTo>
                    <a:lnTo>
                      <a:pt x="4" y="22"/>
                    </a:lnTo>
                    <a:lnTo>
                      <a:pt x="2" y="20"/>
                    </a:lnTo>
                    <a:lnTo>
                      <a:pt x="0" y="16"/>
                    </a:lnTo>
                    <a:lnTo>
                      <a:pt x="0" y="14"/>
                    </a:lnTo>
                    <a:lnTo>
                      <a:pt x="2" y="11"/>
                    </a:lnTo>
                    <a:lnTo>
                      <a:pt x="4" y="7"/>
                    </a:lnTo>
                    <a:lnTo>
                      <a:pt x="8" y="5"/>
                    </a:lnTo>
                    <a:lnTo>
                      <a:pt x="13" y="2"/>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1" name="Freeform 464"/>
              <p:cNvSpPr>
                <a:spLocks/>
              </p:cNvSpPr>
              <p:nvPr/>
            </p:nvSpPr>
            <p:spPr bwMode="auto">
              <a:xfrm>
                <a:off x="4874" y="2238"/>
                <a:ext cx="6" cy="9"/>
              </a:xfrm>
              <a:custGeom>
                <a:avLst/>
                <a:gdLst>
                  <a:gd name="T0" fmla="*/ 0 w 11"/>
                  <a:gd name="T1" fmla="*/ 0 h 18"/>
                  <a:gd name="T2" fmla="*/ 3 w 11"/>
                  <a:gd name="T3" fmla="*/ 0 h 18"/>
                  <a:gd name="T4" fmla="*/ 7 w 11"/>
                  <a:gd name="T5" fmla="*/ 2 h 18"/>
                  <a:gd name="T6" fmla="*/ 9 w 11"/>
                  <a:gd name="T7" fmla="*/ 4 h 18"/>
                  <a:gd name="T8" fmla="*/ 11 w 11"/>
                  <a:gd name="T9" fmla="*/ 5 h 18"/>
                  <a:gd name="T10" fmla="*/ 11 w 11"/>
                  <a:gd name="T11" fmla="*/ 9 h 18"/>
                  <a:gd name="T12" fmla="*/ 11 w 11"/>
                  <a:gd name="T13" fmla="*/ 11 h 18"/>
                  <a:gd name="T14" fmla="*/ 9 w 11"/>
                  <a:gd name="T15" fmla="*/ 14 h 18"/>
                  <a:gd name="T16" fmla="*/ 7 w 11"/>
                  <a:gd name="T17" fmla="*/ 16 h 18"/>
                  <a:gd name="T18" fmla="*/ 5 w 11"/>
                  <a:gd name="T19" fmla="*/ 18 h 18"/>
                  <a:gd name="T20" fmla="*/ 3 w 11"/>
                  <a:gd name="T21" fmla="*/ 18 h 18"/>
                  <a:gd name="T22" fmla="*/ 2 w 11"/>
                  <a:gd name="T23" fmla="*/ 18 h 18"/>
                  <a:gd name="T24" fmla="*/ 2 w 11"/>
                  <a:gd name="T25" fmla="*/ 16 h 18"/>
                  <a:gd name="T26" fmla="*/ 0 w 11"/>
                  <a:gd name="T27" fmla="*/ 13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3" y="0"/>
                    </a:lnTo>
                    <a:lnTo>
                      <a:pt x="7" y="2"/>
                    </a:lnTo>
                    <a:lnTo>
                      <a:pt x="9" y="4"/>
                    </a:lnTo>
                    <a:lnTo>
                      <a:pt x="11" y="5"/>
                    </a:lnTo>
                    <a:lnTo>
                      <a:pt x="11" y="9"/>
                    </a:lnTo>
                    <a:lnTo>
                      <a:pt x="11" y="11"/>
                    </a:lnTo>
                    <a:lnTo>
                      <a:pt x="9" y="14"/>
                    </a:lnTo>
                    <a:lnTo>
                      <a:pt x="7" y="16"/>
                    </a:lnTo>
                    <a:lnTo>
                      <a:pt x="5" y="18"/>
                    </a:lnTo>
                    <a:lnTo>
                      <a:pt x="3" y="18"/>
                    </a:lnTo>
                    <a:lnTo>
                      <a:pt x="2" y="18"/>
                    </a:lnTo>
                    <a:lnTo>
                      <a:pt x="2" y="16"/>
                    </a:lnTo>
                    <a:lnTo>
                      <a:pt x="0"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2" name="Freeform 465"/>
              <p:cNvSpPr>
                <a:spLocks/>
              </p:cNvSpPr>
              <p:nvPr/>
            </p:nvSpPr>
            <p:spPr bwMode="auto">
              <a:xfrm>
                <a:off x="4837" y="2224"/>
                <a:ext cx="31" cy="9"/>
              </a:xfrm>
              <a:custGeom>
                <a:avLst/>
                <a:gdLst>
                  <a:gd name="T0" fmla="*/ 61 w 61"/>
                  <a:gd name="T1" fmla="*/ 0 h 18"/>
                  <a:gd name="T2" fmla="*/ 58 w 61"/>
                  <a:gd name="T3" fmla="*/ 4 h 18"/>
                  <a:gd name="T4" fmla="*/ 54 w 61"/>
                  <a:gd name="T5" fmla="*/ 7 h 18"/>
                  <a:gd name="T6" fmla="*/ 49 w 61"/>
                  <a:gd name="T7" fmla="*/ 11 h 18"/>
                  <a:gd name="T8" fmla="*/ 43 w 61"/>
                  <a:gd name="T9" fmla="*/ 15 h 18"/>
                  <a:gd name="T10" fmla="*/ 38 w 61"/>
                  <a:gd name="T11" fmla="*/ 16 h 18"/>
                  <a:gd name="T12" fmla="*/ 32 w 61"/>
                  <a:gd name="T13" fmla="*/ 16 h 18"/>
                  <a:gd name="T14" fmla="*/ 25 w 61"/>
                  <a:gd name="T15" fmla="*/ 18 h 18"/>
                  <a:gd name="T16" fmla="*/ 20 w 61"/>
                  <a:gd name="T17" fmla="*/ 18 h 18"/>
                  <a:gd name="T18" fmla="*/ 14 w 61"/>
                  <a:gd name="T19" fmla="*/ 18 h 18"/>
                  <a:gd name="T20" fmla="*/ 9 w 61"/>
                  <a:gd name="T21" fmla="*/ 18 h 18"/>
                  <a:gd name="T22" fmla="*/ 5 w 61"/>
                  <a:gd name="T23" fmla="*/ 18 h 18"/>
                  <a:gd name="T24" fmla="*/ 2 w 61"/>
                  <a:gd name="T25" fmla="*/ 16 h 18"/>
                  <a:gd name="T26" fmla="*/ 0 w 61"/>
                  <a:gd name="T27" fmla="*/ 15 h 18"/>
                  <a:gd name="T28" fmla="*/ 0 w 61"/>
                  <a:gd name="T29" fmla="*/ 13 h 18"/>
                  <a:gd name="T30" fmla="*/ 2 w 61"/>
                  <a:gd name="T31" fmla="*/ 13 h 18"/>
                  <a:gd name="T32" fmla="*/ 5 w 61"/>
                  <a:gd name="T33" fmla="*/ 9 h 18"/>
                  <a:gd name="T34" fmla="*/ 12 w 61"/>
                  <a:gd name="T35" fmla="*/ 7 h 18"/>
                  <a:gd name="T36" fmla="*/ 20 w 61"/>
                  <a:gd name="T37" fmla="*/ 6 h 18"/>
                  <a:gd name="T38" fmla="*/ 30 w 61"/>
                  <a:gd name="T39" fmla="*/ 4 h 18"/>
                  <a:gd name="T40" fmla="*/ 45 w 61"/>
                  <a:gd name="T41" fmla="*/ 2 h 18"/>
                  <a:gd name="T42" fmla="*/ 61 w 61"/>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18">
                    <a:moveTo>
                      <a:pt x="61" y="0"/>
                    </a:moveTo>
                    <a:lnTo>
                      <a:pt x="58" y="4"/>
                    </a:lnTo>
                    <a:lnTo>
                      <a:pt x="54" y="7"/>
                    </a:lnTo>
                    <a:lnTo>
                      <a:pt x="49" y="11"/>
                    </a:lnTo>
                    <a:lnTo>
                      <a:pt x="43" y="15"/>
                    </a:lnTo>
                    <a:lnTo>
                      <a:pt x="38" y="16"/>
                    </a:lnTo>
                    <a:lnTo>
                      <a:pt x="32" y="16"/>
                    </a:lnTo>
                    <a:lnTo>
                      <a:pt x="25" y="18"/>
                    </a:lnTo>
                    <a:lnTo>
                      <a:pt x="20" y="18"/>
                    </a:lnTo>
                    <a:lnTo>
                      <a:pt x="14" y="18"/>
                    </a:lnTo>
                    <a:lnTo>
                      <a:pt x="9" y="18"/>
                    </a:lnTo>
                    <a:lnTo>
                      <a:pt x="5" y="18"/>
                    </a:lnTo>
                    <a:lnTo>
                      <a:pt x="2" y="16"/>
                    </a:lnTo>
                    <a:lnTo>
                      <a:pt x="0" y="15"/>
                    </a:lnTo>
                    <a:lnTo>
                      <a:pt x="0" y="13"/>
                    </a:lnTo>
                    <a:lnTo>
                      <a:pt x="2" y="13"/>
                    </a:lnTo>
                    <a:lnTo>
                      <a:pt x="5" y="9"/>
                    </a:lnTo>
                    <a:lnTo>
                      <a:pt x="12" y="7"/>
                    </a:lnTo>
                    <a:lnTo>
                      <a:pt x="20" y="6"/>
                    </a:lnTo>
                    <a:lnTo>
                      <a:pt x="30" y="4"/>
                    </a:lnTo>
                    <a:lnTo>
                      <a:pt x="45" y="2"/>
                    </a:lnTo>
                    <a:lnTo>
                      <a:pt x="6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3" name="Freeform 466"/>
              <p:cNvSpPr>
                <a:spLocks/>
              </p:cNvSpPr>
              <p:nvPr/>
            </p:nvSpPr>
            <p:spPr bwMode="auto">
              <a:xfrm>
                <a:off x="4815" y="2247"/>
                <a:ext cx="15" cy="12"/>
              </a:xfrm>
              <a:custGeom>
                <a:avLst/>
                <a:gdLst>
                  <a:gd name="T0" fmla="*/ 23 w 30"/>
                  <a:gd name="T1" fmla="*/ 0 h 24"/>
                  <a:gd name="T2" fmla="*/ 27 w 30"/>
                  <a:gd name="T3" fmla="*/ 0 h 24"/>
                  <a:gd name="T4" fmla="*/ 29 w 30"/>
                  <a:gd name="T5" fmla="*/ 2 h 24"/>
                  <a:gd name="T6" fmla="*/ 30 w 30"/>
                  <a:gd name="T7" fmla="*/ 4 h 24"/>
                  <a:gd name="T8" fmla="*/ 29 w 30"/>
                  <a:gd name="T9" fmla="*/ 6 h 24"/>
                  <a:gd name="T10" fmla="*/ 27 w 30"/>
                  <a:gd name="T11" fmla="*/ 7 h 24"/>
                  <a:gd name="T12" fmla="*/ 23 w 30"/>
                  <a:gd name="T13" fmla="*/ 11 h 24"/>
                  <a:gd name="T14" fmla="*/ 20 w 30"/>
                  <a:gd name="T15" fmla="*/ 15 h 24"/>
                  <a:gd name="T16" fmla="*/ 16 w 30"/>
                  <a:gd name="T17" fmla="*/ 18 h 24"/>
                  <a:gd name="T18" fmla="*/ 12 w 30"/>
                  <a:gd name="T19" fmla="*/ 24 h 24"/>
                  <a:gd name="T20" fmla="*/ 9 w 30"/>
                  <a:gd name="T21" fmla="*/ 22 h 24"/>
                  <a:gd name="T22" fmla="*/ 5 w 30"/>
                  <a:gd name="T23" fmla="*/ 20 h 24"/>
                  <a:gd name="T24" fmla="*/ 3 w 30"/>
                  <a:gd name="T25" fmla="*/ 16 h 24"/>
                  <a:gd name="T26" fmla="*/ 2 w 30"/>
                  <a:gd name="T27" fmla="*/ 11 h 24"/>
                  <a:gd name="T28" fmla="*/ 0 w 30"/>
                  <a:gd name="T29" fmla="*/ 6 h 24"/>
                  <a:gd name="T30" fmla="*/ 11 w 30"/>
                  <a:gd name="T31" fmla="*/ 2 h 24"/>
                  <a:gd name="T32" fmla="*/ 18 w 30"/>
                  <a:gd name="T33" fmla="*/ 2 h 24"/>
                  <a:gd name="T34" fmla="*/ 23 w 30"/>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4">
                    <a:moveTo>
                      <a:pt x="23" y="0"/>
                    </a:moveTo>
                    <a:lnTo>
                      <a:pt x="27" y="0"/>
                    </a:lnTo>
                    <a:lnTo>
                      <a:pt x="29" y="2"/>
                    </a:lnTo>
                    <a:lnTo>
                      <a:pt x="30" y="4"/>
                    </a:lnTo>
                    <a:lnTo>
                      <a:pt x="29" y="6"/>
                    </a:lnTo>
                    <a:lnTo>
                      <a:pt x="27" y="7"/>
                    </a:lnTo>
                    <a:lnTo>
                      <a:pt x="23" y="11"/>
                    </a:lnTo>
                    <a:lnTo>
                      <a:pt x="20" y="15"/>
                    </a:lnTo>
                    <a:lnTo>
                      <a:pt x="16" y="18"/>
                    </a:lnTo>
                    <a:lnTo>
                      <a:pt x="12" y="24"/>
                    </a:lnTo>
                    <a:lnTo>
                      <a:pt x="9" y="22"/>
                    </a:lnTo>
                    <a:lnTo>
                      <a:pt x="5" y="20"/>
                    </a:lnTo>
                    <a:lnTo>
                      <a:pt x="3" y="16"/>
                    </a:lnTo>
                    <a:lnTo>
                      <a:pt x="2" y="11"/>
                    </a:lnTo>
                    <a:lnTo>
                      <a:pt x="0" y="6"/>
                    </a:lnTo>
                    <a:lnTo>
                      <a:pt x="11" y="2"/>
                    </a:lnTo>
                    <a:lnTo>
                      <a:pt x="18" y="2"/>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4" name="Freeform 467"/>
              <p:cNvSpPr>
                <a:spLocks/>
              </p:cNvSpPr>
              <p:nvPr/>
            </p:nvSpPr>
            <p:spPr bwMode="auto">
              <a:xfrm>
                <a:off x="4821" y="2259"/>
                <a:ext cx="6" cy="10"/>
              </a:xfrm>
              <a:custGeom>
                <a:avLst/>
                <a:gdLst>
                  <a:gd name="T0" fmla="*/ 0 w 11"/>
                  <a:gd name="T1" fmla="*/ 0 h 19"/>
                  <a:gd name="T2" fmla="*/ 4 w 11"/>
                  <a:gd name="T3" fmla="*/ 0 h 19"/>
                  <a:gd name="T4" fmla="*/ 8 w 11"/>
                  <a:gd name="T5" fmla="*/ 1 h 19"/>
                  <a:gd name="T6" fmla="*/ 9 w 11"/>
                  <a:gd name="T7" fmla="*/ 3 h 19"/>
                  <a:gd name="T8" fmla="*/ 9 w 11"/>
                  <a:gd name="T9" fmla="*/ 5 h 19"/>
                  <a:gd name="T10" fmla="*/ 11 w 11"/>
                  <a:gd name="T11" fmla="*/ 9 h 19"/>
                  <a:gd name="T12" fmla="*/ 9 w 11"/>
                  <a:gd name="T13" fmla="*/ 10 h 19"/>
                  <a:gd name="T14" fmla="*/ 9 w 11"/>
                  <a:gd name="T15" fmla="*/ 14 h 19"/>
                  <a:gd name="T16" fmla="*/ 8 w 11"/>
                  <a:gd name="T17" fmla="*/ 16 h 19"/>
                  <a:gd name="T18" fmla="*/ 6 w 11"/>
                  <a:gd name="T19" fmla="*/ 18 h 19"/>
                  <a:gd name="T20" fmla="*/ 4 w 11"/>
                  <a:gd name="T21" fmla="*/ 19 h 19"/>
                  <a:gd name="T22" fmla="*/ 2 w 11"/>
                  <a:gd name="T23" fmla="*/ 18 h 19"/>
                  <a:gd name="T24" fmla="*/ 0 w 11"/>
                  <a:gd name="T25" fmla="*/ 16 h 19"/>
                  <a:gd name="T26" fmla="*/ 0 w 11"/>
                  <a:gd name="T27" fmla="*/ 12 h 19"/>
                  <a:gd name="T28" fmla="*/ 0 w 11"/>
                  <a:gd name="T29" fmla="*/ 7 h 19"/>
                  <a:gd name="T30" fmla="*/ 0 w 11"/>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9">
                    <a:moveTo>
                      <a:pt x="0" y="0"/>
                    </a:moveTo>
                    <a:lnTo>
                      <a:pt x="4" y="0"/>
                    </a:lnTo>
                    <a:lnTo>
                      <a:pt x="8" y="1"/>
                    </a:lnTo>
                    <a:lnTo>
                      <a:pt x="9" y="3"/>
                    </a:lnTo>
                    <a:lnTo>
                      <a:pt x="9" y="5"/>
                    </a:lnTo>
                    <a:lnTo>
                      <a:pt x="11" y="9"/>
                    </a:lnTo>
                    <a:lnTo>
                      <a:pt x="9" y="10"/>
                    </a:lnTo>
                    <a:lnTo>
                      <a:pt x="9" y="14"/>
                    </a:lnTo>
                    <a:lnTo>
                      <a:pt x="8" y="16"/>
                    </a:lnTo>
                    <a:lnTo>
                      <a:pt x="6" y="18"/>
                    </a:lnTo>
                    <a:lnTo>
                      <a:pt x="4" y="19"/>
                    </a:lnTo>
                    <a:lnTo>
                      <a:pt x="2" y="18"/>
                    </a:lnTo>
                    <a:lnTo>
                      <a:pt x="0" y="16"/>
                    </a:lnTo>
                    <a:lnTo>
                      <a:pt x="0"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5" name="Freeform 468"/>
              <p:cNvSpPr>
                <a:spLocks/>
              </p:cNvSpPr>
              <p:nvPr/>
            </p:nvSpPr>
            <p:spPr bwMode="auto">
              <a:xfrm>
                <a:off x="4784" y="2231"/>
                <a:ext cx="31" cy="30"/>
              </a:xfrm>
              <a:custGeom>
                <a:avLst/>
                <a:gdLst>
                  <a:gd name="T0" fmla="*/ 40 w 62"/>
                  <a:gd name="T1" fmla="*/ 0 h 59"/>
                  <a:gd name="T2" fmla="*/ 45 w 62"/>
                  <a:gd name="T3" fmla="*/ 1 h 59"/>
                  <a:gd name="T4" fmla="*/ 49 w 62"/>
                  <a:gd name="T5" fmla="*/ 3 h 59"/>
                  <a:gd name="T6" fmla="*/ 51 w 62"/>
                  <a:gd name="T7" fmla="*/ 3 h 59"/>
                  <a:gd name="T8" fmla="*/ 49 w 62"/>
                  <a:gd name="T9" fmla="*/ 5 h 59"/>
                  <a:gd name="T10" fmla="*/ 47 w 62"/>
                  <a:gd name="T11" fmla="*/ 7 h 59"/>
                  <a:gd name="T12" fmla="*/ 44 w 62"/>
                  <a:gd name="T13" fmla="*/ 7 h 59"/>
                  <a:gd name="T14" fmla="*/ 40 w 62"/>
                  <a:gd name="T15" fmla="*/ 9 h 59"/>
                  <a:gd name="T16" fmla="*/ 36 w 62"/>
                  <a:gd name="T17" fmla="*/ 9 h 59"/>
                  <a:gd name="T18" fmla="*/ 31 w 62"/>
                  <a:gd name="T19" fmla="*/ 10 h 59"/>
                  <a:gd name="T20" fmla="*/ 27 w 62"/>
                  <a:gd name="T21" fmla="*/ 12 h 59"/>
                  <a:gd name="T22" fmla="*/ 22 w 62"/>
                  <a:gd name="T23" fmla="*/ 12 h 59"/>
                  <a:gd name="T24" fmla="*/ 20 w 62"/>
                  <a:gd name="T25" fmla="*/ 16 h 59"/>
                  <a:gd name="T26" fmla="*/ 17 w 62"/>
                  <a:gd name="T27" fmla="*/ 18 h 59"/>
                  <a:gd name="T28" fmla="*/ 17 w 62"/>
                  <a:gd name="T29" fmla="*/ 21 h 59"/>
                  <a:gd name="T30" fmla="*/ 18 w 62"/>
                  <a:gd name="T31" fmla="*/ 25 h 59"/>
                  <a:gd name="T32" fmla="*/ 20 w 62"/>
                  <a:gd name="T33" fmla="*/ 32 h 59"/>
                  <a:gd name="T34" fmla="*/ 26 w 62"/>
                  <a:gd name="T35" fmla="*/ 32 h 59"/>
                  <a:gd name="T36" fmla="*/ 31 w 62"/>
                  <a:gd name="T37" fmla="*/ 30 h 59"/>
                  <a:gd name="T38" fmla="*/ 38 w 62"/>
                  <a:gd name="T39" fmla="*/ 25 h 59"/>
                  <a:gd name="T40" fmla="*/ 45 w 62"/>
                  <a:gd name="T41" fmla="*/ 19 h 59"/>
                  <a:gd name="T42" fmla="*/ 51 w 62"/>
                  <a:gd name="T43" fmla="*/ 16 h 59"/>
                  <a:gd name="T44" fmla="*/ 56 w 62"/>
                  <a:gd name="T45" fmla="*/ 18 h 59"/>
                  <a:gd name="T46" fmla="*/ 62 w 62"/>
                  <a:gd name="T47" fmla="*/ 23 h 59"/>
                  <a:gd name="T48" fmla="*/ 62 w 62"/>
                  <a:gd name="T49" fmla="*/ 38 h 59"/>
                  <a:gd name="T50" fmla="*/ 51 w 62"/>
                  <a:gd name="T51" fmla="*/ 47 h 59"/>
                  <a:gd name="T52" fmla="*/ 42 w 62"/>
                  <a:gd name="T53" fmla="*/ 48 h 59"/>
                  <a:gd name="T54" fmla="*/ 29 w 62"/>
                  <a:gd name="T55" fmla="*/ 47 h 59"/>
                  <a:gd name="T56" fmla="*/ 18 w 62"/>
                  <a:gd name="T57" fmla="*/ 50 h 59"/>
                  <a:gd name="T58" fmla="*/ 6 w 62"/>
                  <a:gd name="T59" fmla="*/ 59 h 59"/>
                  <a:gd name="T60" fmla="*/ 2 w 62"/>
                  <a:gd name="T61" fmla="*/ 50 h 59"/>
                  <a:gd name="T62" fmla="*/ 4 w 62"/>
                  <a:gd name="T63" fmla="*/ 41 h 59"/>
                  <a:gd name="T64" fmla="*/ 8 w 62"/>
                  <a:gd name="T65" fmla="*/ 32 h 59"/>
                  <a:gd name="T66" fmla="*/ 11 w 62"/>
                  <a:gd name="T67" fmla="*/ 25 h 59"/>
                  <a:gd name="T68" fmla="*/ 8 w 62"/>
                  <a:gd name="T69" fmla="*/ 19 h 59"/>
                  <a:gd name="T70" fmla="*/ 0 w 62"/>
                  <a:gd name="T71" fmla="*/ 18 h 59"/>
                  <a:gd name="T72" fmla="*/ 0 w 62"/>
                  <a:gd name="T73" fmla="*/ 9 h 59"/>
                  <a:gd name="T74" fmla="*/ 6 w 62"/>
                  <a:gd name="T75" fmla="*/ 5 h 59"/>
                  <a:gd name="T76" fmla="*/ 15 w 62"/>
                  <a:gd name="T77" fmla="*/ 3 h 59"/>
                  <a:gd name="T78" fmla="*/ 24 w 62"/>
                  <a:gd name="T79" fmla="*/ 3 h 59"/>
                  <a:gd name="T80" fmla="*/ 33 w 62"/>
                  <a:gd name="T81" fmla="*/ 1 h 59"/>
                  <a:gd name="T82" fmla="*/ 40 w 62"/>
                  <a:gd name="T8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 h="59">
                    <a:moveTo>
                      <a:pt x="40" y="0"/>
                    </a:moveTo>
                    <a:lnTo>
                      <a:pt x="45" y="1"/>
                    </a:lnTo>
                    <a:lnTo>
                      <a:pt x="49" y="3"/>
                    </a:lnTo>
                    <a:lnTo>
                      <a:pt x="51" y="3"/>
                    </a:lnTo>
                    <a:lnTo>
                      <a:pt x="49" y="5"/>
                    </a:lnTo>
                    <a:lnTo>
                      <a:pt x="47" y="7"/>
                    </a:lnTo>
                    <a:lnTo>
                      <a:pt x="44" y="7"/>
                    </a:lnTo>
                    <a:lnTo>
                      <a:pt x="40" y="9"/>
                    </a:lnTo>
                    <a:lnTo>
                      <a:pt x="36" y="9"/>
                    </a:lnTo>
                    <a:lnTo>
                      <a:pt x="31" y="10"/>
                    </a:lnTo>
                    <a:lnTo>
                      <a:pt x="27" y="12"/>
                    </a:lnTo>
                    <a:lnTo>
                      <a:pt x="22" y="12"/>
                    </a:lnTo>
                    <a:lnTo>
                      <a:pt x="20" y="16"/>
                    </a:lnTo>
                    <a:lnTo>
                      <a:pt x="17" y="18"/>
                    </a:lnTo>
                    <a:lnTo>
                      <a:pt x="17" y="21"/>
                    </a:lnTo>
                    <a:lnTo>
                      <a:pt x="18" y="25"/>
                    </a:lnTo>
                    <a:lnTo>
                      <a:pt x="20" y="32"/>
                    </a:lnTo>
                    <a:lnTo>
                      <a:pt x="26" y="32"/>
                    </a:lnTo>
                    <a:lnTo>
                      <a:pt x="31" y="30"/>
                    </a:lnTo>
                    <a:lnTo>
                      <a:pt x="38" y="25"/>
                    </a:lnTo>
                    <a:lnTo>
                      <a:pt x="45" y="19"/>
                    </a:lnTo>
                    <a:lnTo>
                      <a:pt x="51" y="16"/>
                    </a:lnTo>
                    <a:lnTo>
                      <a:pt x="56" y="18"/>
                    </a:lnTo>
                    <a:lnTo>
                      <a:pt x="62" y="23"/>
                    </a:lnTo>
                    <a:lnTo>
                      <a:pt x="62" y="38"/>
                    </a:lnTo>
                    <a:lnTo>
                      <a:pt x="51" y="47"/>
                    </a:lnTo>
                    <a:lnTo>
                      <a:pt x="42" y="48"/>
                    </a:lnTo>
                    <a:lnTo>
                      <a:pt x="29" y="47"/>
                    </a:lnTo>
                    <a:lnTo>
                      <a:pt x="18" y="50"/>
                    </a:lnTo>
                    <a:lnTo>
                      <a:pt x="6" y="59"/>
                    </a:lnTo>
                    <a:lnTo>
                      <a:pt x="2" y="50"/>
                    </a:lnTo>
                    <a:lnTo>
                      <a:pt x="4" y="41"/>
                    </a:lnTo>
                    <a:lnTo>
                      <a:pt x="8" y="32"/>
                    </a:lnTo>
                    <a:lnTo>
                      <a:pt x="11" y="25"/>
                    </a:lnTo>
                    <a:lnTo>
                      <a:pt x="8" y="19"/>
                    </a:lnTo>
                    <a:lnTo>
                      <a:pt x="0" y="18"/>
                    </a:lnTo>
                    <a:lnTo>
                      <a:pt x="0" y="9"/>
                    </a:lnTo>
                    <a:lnTo>
                      <a:pt x="6" y="5"/>
                    </a:lnTo>
                    <a:lnTo>
                      <a:pt x="15" y="3"/>
                    </a:lnTo>
                    <a:lnTo>
                      <a:pt x="24" y="3"/>
                    </a:lnTo>
                    <a:lnTo>
                      <a:pt x="33" y="1"/>
                    </a:lnTo>
                    <a:lnTo>
                      <a:pt x="4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6" name="Freeform 469"/>
              <p:cNvSpPr>
                <a:spLocks/>
              </p:cNvSpPr>
              <p:nvPr/>
            </p:nvSpPr>
            <p:spPr bwMode="auto">
              <a:xfrm>
                <a:off x="4787" y="2270"/>
                <a:ext cx="1" cy="1"/>
              </a:xfrm>
              <a:custGeom>
                <a:avLst/>
                <a:gdLst>
                  <a:gd name="T0" fmla="*/ 2 w 2"/>
                  <a:gd name="T1" fmla="*/ 0 h 4"/>
                  <a:gd name="T2" fmla="*/ 2 w 2"/>
                  <a:gd name="T3" fmla="*/ 2 h 4"/>
                  <a:gd name="T4" fmla="*/ 0 w 2"/>
                  <a:gd name="T5" fmla="*/ 4 h 4"/>
                  <a:gd name="T6" fmla="*/ 0 w 2"/>
                  <a:gd name="T7" fmla="*/ 4 h 4"/>
                  <a:gd name="T8" fmla="*/ 0 w 2"/>
                  <a:gd name="T9" fmla="*/ 4 h 4"/>
                  <a:gd name="T10" fmla="*/ 2 w 2"/>
                  <a:gd name="T11" fmla="*/ 4 h 4"/>
                  <a:gd name="T12" fmla="*/ 2 w 2"/>
                  <a:gd name="T13" fmla="*/ 2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2"/>
                    </a:lnTo>
                    <a:lnTo>
                      <a:pt x="0" y="4"/>
                    </a:lnTo>
                    <a:lnTo>
                      <a:pt x="0" y="4"/>
                    </a:lnTo>
                    <a:lnTo>
                      <a:pt x="0" y="4"/>
                    </a:lnTo>
                    <a:lnTo>
                      <a:pt x="2" y="4"/>
                    </a:lnTo>
                    <a:lnTo>
                      <a:pt x="2"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7" name="Freeform 470"/>
              <p:cNvSpPr>
                <a:spLocks/>
              </p:cNvSpPr>
              <p:nvPr/>
            </p:nvSpPr>
            <p:spPr bwMode="auto">
              <a:xfrm>
                <a:off x="4754" y="2231"/>
                <a:ext cx="20" cy="11"/>
              </a:xfrm>
              <a:custGeom>
                <a:avLst/>
                <a:gdLst>
                  <a:gd name="T0" fmla="*/ 42 w 42"/>
                  <a:gd name="T1" fmla="*/ 0 h 21"/>
                  <a:gd name="T2" fmla="*/ 38 w 42"/>
                  <a:gd name="T3" fmla="*/ 7 h 21"/>
                  <a:gd name="T4" fmla="*/ 34 w 42"/>
                  <a:gd name="T5" fmla="*/ 12 h 21"/>
                  <a:gd name="T6" fmla="*/ 31 w 42"/>
                  <a:gd name="T7" fmla="*/ 16 h 21"/>
                  <a:gd name="T8" fmla="*/ 25 w 42"/>
                  <a:gd name="T9" fmla="*/ 18 h 21"/>
                  <a:gd name="T10" fmla="*/ 22 w 42"/>
                  <a:gd name="T11" fmla="*/ 19 h 21"/>
                  <a:gd name="T12" fmla="*/ 16 w 42"/>
                  <a:gd name="T13" fmla="*/ 21 h 21"/>
                  <a:gd name="T14" fmla="*/ 13 w 42"/>
                  <a:gd name="T15" fmla="*/ 21 h 21"/>
                  <a:gd name="T16" fmla="*/ 9 w 42"/>
                  <a:gd name="T17" fmla="*/ 19 h 21"/>
                  <a:gd name="T18" fmla="*/ 5 w 42"/>
                  <a:gd name="T19" fmla="*/ 18 h 21"/>
                  <a:gd name="T20" fmla="*/ 2 w 42"/>
                  <a:gd name="T21" fmla="*/ 16 h 21"/>
                  <a:gd name="T22" fmla="*/ 0 w 42"/>
                  <a:gd name="T23" fmla="*/ 14 h 21"/>
                  <a:gd name="T24" fmla="*/ 0 w 42"/>
                  <a:gd name="T25" fmla="*/ 12 h 21"/>
                  <a:gd name="T26" fmla="*/ 0 w 42"/>
                  <a:gd name="T27" fmla="*/ 10 h 21"/>
                  <a:gd name="T28" fmla="*/ 4 w 42"/>
                  <a:gd name="T29" fmla="*/ 7 h 21"/>
                  <a:gd name="T30" fmla="*/ 7 w 42"/>
                  <a:gd name="T31" fmla="*/ 5 h 21"/>
                  <a:gd name="T32" fmla="*/ 13 w 42"/>
                  <a:gd name="T33" fmla="*/ 3 h 21"/>
                  <a:gd name="T34" fmla="*/ 20 w 42"/>
                  <a:gd name="T35" fmla="*/ 1 h 21"/>
                  <a:gd name="T36" fmla="*/ 29 w 42"/>
                  <a:gd name="T37" fmla="*/ 0 h 21"/>
                  <a:gd name="T38" fmla="*/ 42 w 42"/>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21">
                    <a:moveTo>
                      <a:pt x="42" y="0"/>
                    </a:moveTo>
                    <a:lnTo>
                      <a:pt x="38" y="7"/>
                    </a:lnTo>
                    <a:lnTo>
                      <a:pt x="34" y="12"/>
                    </a:lnTo>
                    <a:lnTo>
                      <a:pt x="31" y="16"/>
                    </a:lnTo>
                    <a:lnTo>
                      <a:pt x="25" y="18"/>
                    </a:lnTo>
                    <a:lnTo>
                      <a:pt x="22" y="19"/>
                    </a:lnTo>
                    <a:lnTo>
                      <a:pt x="16" y="21"/>
                    </a:lnTo>
                    <a:lnTo>
                      <a:pt x="13" y="21"/>
                    </a:lnTo>
                    <a:lnTo>
                      <a:pt x="9" y="19"/>
                    </a:lnTo>
                    <a:lnTo>
                      <a:pt x="5" y="18"/>
                    </a:lnTo>
                    <a:lnTo>
                      <a:pt x="2" y="16"/>
                    </a:lnTo>
                    <a:lnTo>
                      <a:pt x="0" y="14"/>
                    </a:lnTo>
                    <a:lnTo>
                      <a:pt x="0" y="12"/>
                    </a:lnTo>
                    <a:lnTo>
                      <a:pt x="0" y="10"/>
                    </a:lnTo>
                    <a:lnTo>
                      <a:pt x="4" y="7"/>
                    </a:lnTo>
                    <a:lnTo>
                      <a:pt x="7" y="5"/>
                    </a:lnTo>
                    <a:lnTo>
                      <a:pt x="13" y="3"/>
                    </a:lnTo>
                    <a:lnTo>
                      <a:pt x="20" y="1"/>
                    </a:lnTo>
                    <a:lnTo>
                      <a:pt x="29" y="0"/>
                    </a:lnTo>
                    <a:lnTo>
                      <a:pt x="4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8" name="Freeform 471"/>
              <p:cNvSpPr>
                <a:spLocks/>
              </p:cNvSpPr>
              <p:nvPr/>
            </p:nvSpPr>
            <p:spPr bwMode="auto">
              <a:xfrm>
                <a:off x="4760" y="2247"/>
                <a:ext cx="14" cy="15"/>
              </a:xfrm>
              <a:custGeom>
                <a:avLst/>
                <a:gdLst>
                  <a:gd name="T0" fmla="*/ 23 w 29"/>
                  <a:gd name="T1" fmla="*/ 0 h 31"/>
                  <a:gd name="T2" fmla="*/ 29 w 29"/>
                  <a:gd name="T3" fmla="*/ 31 h 31"/>
                  <a:gd name="T4" fmla="*/ 23 w 29"/>
                  <a:gd name="T5" fmla="*/ 31 h 31"/>
                  <a:gd name="T6" fmla="*/ 20 w 29"/>
                  <a:gd name="T7" fmla="*/ 29 h 31"/>
                  <a:gd name="T8" fmla="*/ 16 w 29"/>
                  <a:gd name="T9" fmla="*/ 25 h 31"/>
                  <a:gd name="T10" fmla="*/ 12 w 29"/>
                  <a:gd name="T11" fmla="*/ 22 h 31"/>
                  <a:gd name="T12" fmla="*/ 9 w 29"/>
                  <a:gd name="T13" fmla="*/ 20 h 31"/>
                  <a:gd name="T14" fmla="*/ 5 w 29"/>
                  <a:gd name="T15" fmla="*/ 16 h 31"/>
                  <a:gd name="T16" fmla="*/ 0 w 29"/>
                  <a:gd name="T17" fmla="*/ 16 h 31"/>
                  <a:gd name="T18" fmla="*/ 0 w 29"/>
                  <a:gd name="T19" fmla="*/ 11 h 31"/>
                  <a:gd name="T20" fmla="*/ 3 w 29"/>
                  <a:gd name="T21" fmla="*/ 7 h 31"/>
                  <a:gd name="T22" fmla="*/ 5 w 29"/>
                  <a:gd name="T23" fmla="*/ 6 h 31"/>
                  <a:gd name="T24" fmla="*/ 9 w 29"/>
                  <a:gd name="T25" fmla="*/ 4 h 31"/>
                  <a:gd name="T26" fmla="*/ 14 w 29"/>
                  <a:gd name="T27" fmla="*/ 2 h 31"/>
                  <a:gd name="T28" fmla="*/ 20 w 29"/>
                  <a:gd name="T29" fmla="*/ 2 h 31"/>
                  <a:gd name="T30" fmla="*/ 23 w 29"/>
                  <a:gd name="T3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1">
                    <a:moveTo>
                      <a:pt x="23" y="0"/>
                    </a:moveTo>
                    <a:lnTo>
                      <a:pt x="29" y="31"/>
                    </a:lnTo>
                    <a:lnTo>
                      <a:pt x="23" y="31"/>
                    </a:lnTo>
                    <a:lnTo>
                      <a:pt x="20" y="29"/>
                    </a:lnTo>
                    <a:lnTo>
                      <a:pt x="16" y="25"/>
                    </a:lnTo>
                    <a:lnTo>
                      <a:pt x="12" y="22"/>
                    </a:lnTo>
                    <a:lnTo>
                      <a:pt x="9" y="20"/>
                    </a:lnTo>
                    <a:lnTo>
                      <a:pt x="5" y="16"/>
                    </a:lnTo>
                    <a:lnTo>
                      <a:pt x="0" y="16"/>
                    </a:lnTo>
                    <a:lnTo>
                      <a:pt x="0" y="11"/>
                    </a:lnTo>
                    <a:lnTo>
                      <a:pt x="3" y="7"/>
                    </a:lnTo>
                    <a:lnTo>
                      <a:pt x="5" y="6"/>
                    </a:lnTo>
                    <a:lnTo>
                      <a:pt x="9" y="4"/>
                    </a:lnTo>
                    <a:lnTo>
                      <a:pt x="14" y="2"/>
                    </a:lnTo>
                    <a:lnTo>
                      <a:pt x="20" y="2"/>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9" name="Freeform 472"/>
              <p:cNvSpPr>
                <a:spLocks/>
              </p:cNvSpPr>
              <p:nvPr/>
            </p:nvSpPr>
            <p:spPr bwMode="auto">
              <a:xfrm>
                <a:off x="4733" y="2040"/>
                <a:ext cx="2" cy="4"/>
              </a:xfrm>
              <a:custGeom>
                <a:avLst/>
                <a:gdLst>
                  <a:gd name="T0" fmla="*/ 3 w 3"/>
                  <a:gd name="T1" fmla="*/ 0 h 7"/>
                  <a:gd name="T2" fmla="*/ 3 w 3"/>
                  <a:gd name="T3" fmla="*/ 0 h 7"/>
                  <a:gd name="T4" fmla="*/ 3 w 3"/>
                  <a:gd name="T5" fmla="*/ 2 h 7"/>
                  <a:gd name="T6" fmla="*/ 1 w 3"/>
                  <a:gd name="T7" fmla="*/ 4 h 7"/>
                  <a:gd name="T8" fmla="*/ 0 w 3"/>
                  <a:gd name="T9" fmla="*/ 7 h 7"/>
                  <a:gd name="T10" fmla="*/ 0 w 3"/>
                  <a:gd name="T11" fmla="*/ 4 h 7"/>
                  <a:gd name="T12" fmla="*/ 0 w 3"/>
                  <a:gd name="T13" fmla="*/ 0 h 7"/>
                  <a:gd name="T14" fmla="*/ 1 w 3"/>
                  <a:gd name="T15" fmla="*/ 0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0"/>
                    </a:lnTo>
                    <a:lnTo>
                      <a:pt x="3" y="2"/>
                    </a:lnTo>
                    <a:lnTo>
                      <a:pt x="1" y="4"/>
                    </a:lnTo>
                    <a:lnTo>
                      <a:pt x="0" y="7"/>
                    </a:lnTo>
                    <a:lnTo>
                      <a:pt x="0" y="4"/>
                    </a:lnTo>
                    <a:lnTo>
                      <a:pt x="0" y="0"/>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0" name="Freeform 473"/>
              <p:cNvSpPr>
                <a:spLocks/>
              </p:cNvSpPr>
              <p:nvPr/>
            </p:nvSpPr>
            <p:spPr bwMode="auto">
              <a:xfrm>
                <a:off x="4752" y="2252"/>
                <a:ext cx="8" cy="9"/>
              </a:xfrm>
              <a:custGeom>
                <a:avLst/>
                <a:gdLst>
                  <a:gd name="T0" fmla="*/ 4 w 17"/>
                  <a:gd name="T1" fmla="*/ 0 h 20"/>
                  <a:gd name="T2" fmla="*/ 8 w 17"/>
                  <a:gd name="T3" fmla="*/ 0 h 20"/>
                  <a:gd name="T4" fmla="*/ 11 w 17"/>
                  <a:gd name="T5" fmla="*/ 2 h 20"/>
                  <a:gd name="T6" fmla="*/ 17 w 17"/>
                  <a:gd name="T7" fmla="*/ 7 h 20"/>
                  <a:gd name="T8" fmla="*/ 15 w 17"/>
                  <a:gd name="T9" fmla="*/ 13 h 20"/>
                  <a:gd name="T10" fmla="*/ 13 w 17"/>
                  <a:gd name="T11" fmla="*/ 16 h 20"/>
                  <a:gd name="T12" fmla="*/ 11 w 17"/>
                  <a:gd name="T13" fmla="*/ 18 h 20"/>
                  <a:gd name="T14" fmla="*/ 8 w 17"/>
                  <a:gd name="T15" fmla="*/ 20 h 20"/>
                  <a:gd name="T16" fmla="*/ 6 w 17"/>
                  <a:gd name="T17" fmla="*/ 18 h 20"/>
                  <a:gd name="T18" fmla="*/ 4 w 17"/>
                  <a:gd name="T19" fmla="*/ 16 h 20"/>
                  <a:gd name="T20" fmla="*/ 2 w 17"/>
                  <a:gd name="T21" fmla="*/ 15 h 20"/>
                  <a:gd name="T22" fmla="*/ 2 w 17"/>
                  <a:gd name="T23" fmla="*/ 11 h 20"/>
                  <a:gd name="T24" fmla="*/ 0 w 17"/>
                  <a:gd name="T25" fmla="*/ 7 h 20"/>
                  <a:gd name="T26" fmla="*/ 0 w 17"/>
                  <a:gd name="T27" fmla="*/ 4 h 20"/>
                  <a:gd name="T28" fmla="*/ 2 w 17"/>
                  <a:gd name="T29" fmla="*/ 2 h 20"/>
                  <a:gd name="T30" fmla="*/ 2 w 17"/>
                  <a:gd name="T31" fmla="*/ 0 h 20"/>
                  <a:gd name="T32" fmla="*/ 4 w 17"/>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0">
                    <a:moveTo>
                      <a:pt x="4" y="0"/>
                    </a:moveTo>
                    <a:lnTo>
                      <a:pt x="8" y="0"/>
                    </a:lnTo>
                    <a:lnTo>
                      <a:pt x="11" y="2"/>
                    </a:lnTo>
                    <a:lnTo>
                      <a:pt x="17" y="7"/>
                    </a:lnTo>
                    <a:lnTo>
                      <a:pt x="15" y="13"/>
                    </a:lnTo>
                    <a:lnTo>
                      <a:pt x="13" y="16"/>
                    </a:lnTo>
                    <a:lnTo>
                      <a:pt x="11" y="18"/>
                    </a:lnTo>
                    <a:lnTo>
                      <a:pt x="8" y="20"/>
                    </a:lnTo>
                    <a:lnTo>
                      <a:pt x="6" y="18"/>
                    </a:lnTo>
                    <a:lnTo>
                      <a:pt x="4" y="16"/>
                    </a:lnTo>
                    <a:lnTo>
                      <a:pt x="2" y="15"/>
                    </a:lnTo>
                    <a:lnTo>
                      <a:pt x="2" y="11"/>
                    </a:lnTo>
                    <a:lnTo>
                      <a:pt x="0" y="7"/>
                    </a:lnTo>
                    <a:lnTo>
                      <a:pt x="0" y="4"/>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1" name="Freeform 474"/>
              <p:cNvSpPr>
                <a:spLocks/>
              </p:cNvSpPr>
              <p:nvPr/>
            </p:nvSpPr>
            <p:spPr bwMode="auto">
              <a:xfrm>
                <a:off x="4731" y="2234"/>
                <a:ext cx="1" cy="1"/>
              </a:xfrm>
              <a:custGeom>
                <a:avLst/>
                <a:gdLst>
                  <a:gd name="T0" fmla="*/ 2 w 2"/>
                  <a:gd name="T1" fmla="*/ 0 h 4"/>
                  <a:gd name="T2" fmla="*/ 2 w 2"/>
                  <a:gd name="T3" fmla="*/ 0 h 4"/>
                  <a:gd name="T4" fmla="*/ 0 w 2"/>
                  <a:gd name="T5" fmla="*/ 2 h 4"/>
                  <a:gd name="T6" fmla="*/ 0 w 2"/>
                  <a:gd name="T7" fmla="*/ 2 h 4"/>
                  <a:gd name="T8" fmla="*/ 0 w 2"/>
                  <a:gd name="T9" fmla="*/ 4 h 4"/>
                  <a:gd name="T10" fmla="*/ 0 w 2"/>
                  <a:gd name="T11" fmla="*/ 4 h 4"/>
                  <a:gd name="T12" fmla="*/ 0 w 2"/>
                  <a:gd name="T13" fmla="*/ 4 h 4"/>
                  <a:gd name="T14" fmla="*/ 0 w 2"/>
                  <a:gd name="T15" fmla="*/ 2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2"/>
                    </a:lnTo>
                    <a:lnTo>
                      <a:pt x="0" y="2"/>
                    </a:lnTo>
                    <a:lnTo>
                      <a:pt x="0" y="4"/>
                    </a:lnTo>
                    <a:lnTo>
                      <a:pt x="0" y="4"/>
                    </a:lnTo>
                    <a:lnTo>
                      <a:pt x="0" y="4"/>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2" name="Freeform 475"/>
              <p:cNvSpPr>
                <a:spLocks/>
              </p:cNvSpPr>
              <p:nvPr/>
            </p:nvSpPr>
            <p:spPr bwMode="auto">
              <a:xfrm>
                <a:off x="4733" y="2245"/>
                <a:ext cx="3" cy="5"/>
              </a:xfrm>
              <a:custGeom>
                <a:avLst/>
                <a:gdLst>
                  <a:gd name="T0" fmla="*/ 3 w 5"/>
                  <a:gd name="T1" fmla="*/ 0 h 10"/>
                  <a:gd name="T2" fmla="*/ 5 w 5"/>
                  <a:gd name="T3" fmla="*/ 2 h 10"/>
                  <a:gd name="T4" fmla="*/ 5 w 5"/>
                  <a:gd name="T5" fmla="*/ 4 h 10"/>
                  <a:gd name="T6" fmla="*/ 3 w 5"/>
                  <a:gd name="T7" fmla="*/ 6 h 10"/>
                  <a:gd name="T8" fmla="*/ 1 w 5"/>
                  <a:gd name="T9" fmla="*/ 10 h 10"/>
                  <a:gd name="T10" fmla="*/ 0 w 5"/>
                  <a:gd name="T11" fmla="*/ 6 h 10"/>
                  <a:gd name="T12" fmla="*/ 1 w 5"/>
                  <a:gd name="T13" fmla="*/ 2 h 10"/>
                  <a:gd name="T14" fmla="*/ 3 w 5"/>
                  <a:gd name="T15" fmla="*/ 0 h 10"/>
                  <a:gd name="T16" fmla="*/ 3 w 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3" y="0"/>
                    </a:moveTo>
                    <a:lnTo>
                      <a:pt x="5" y="2"/>
                    </a:lnTo>
                    <a:lnTo>
                      <a:pt x="5" y="4"/>
                    </a:lnTo>
                    <a:lnTo>
                      <a:pt x="3" y="6"/>
                    </a:lnTo>
                    <a:lnTo>
                      <a:pt x="1" y="10"/>
                    </a:lnTo>
                    <a:lnTo>
                      <a:pt x="0" y="6"/>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3" name="Freeform 476"/>
              <p:cNvSpPr>
                <a:spLocks/>
              </p:cNvSpPr>
              <p:nvPr/>
            </p:nvSpPr>
            <p:spPr bwMode="auto">
              <a:xfrm>
                <a:off x="4708" y="2216"/>
                <a:ext cx="8" cy="5"/>
              </a:xfrm>
              <a:custGeom>
                <a:avLst/>
                <a:gdLst>
                  <a:gd name="T0" fmla="*/ 16 w 16"/>
                  <a:gd name="T1" fmla="*/ 0 h 9"/>
                  <a:gd name="T2" fmla="*/ 16 w 16"/>
                  <a:gd name="T3" fmla="*/ 3 h 9"/>
                  <a:gd name="T4" fmla="*/ 15 w 16"/>
                  <a:gd name="T5" fmla="*/ 7 h 9"/>
                  <a:gd name="T6" fmla="*/ 13 w 16"/>
                  <a:gd name="T7" fmla="*/ 9 h 9"/>
                  <a:gd name="T8" fmla="*/ 9 w 16"/>
                  <a:gd name="T9" fmla="*/ 9 h 9"/>
                  <a:gd name="T10" fmla="*/ 6 w 16"/>
                  <a:gd name="T11" fmla="*/ 9 h 9"/>
                  <a:gd name="T12" fmla="*/ 2 w 16"/>
                  <a:gd name="T13" fmla="*/ 7 h 9"/>
                  <a:gd name="T14" fmla="*/ 0 w 16"/>
                  <a:gd name="T15" fmla="*/ 2 h 9"/>
                  <a:gd name="T16" fmla="*/ 16 w 1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16" y="0"/>
                    </a:moveTo>
                    <a:lnTo>
                      <a:pt x="16" y="3"/>
                    </a:lnTo>
                    <a:lnTo>
                      <a:pt x="15" y="7"/>
                    </a:lnTo>
                    <a:lnTo>
                      <a:pt x="13" y="9"/>
                    </a:lnTo>
                    <a:lnTo>
                      <a:pt x="9" y="9"/>
                    </a:lnTo>
                    <a:lnTo>
                      <a:pt x="6" y="9"/>
                    </a:lnTo>
                    <a:lnTo>
                      <a:pt x="2" y="7"/>
                    </a:lnTo>
                    <a:lnTo>
                      <a:pt x="0" y="2"/>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4" name="Freeform 477"/>
              <p:cNvSpPr>
                <a:spLocks/>
              </p:cNvSpPr>
              <p:nvPr/>
            </p:nvSpPr>
            <p:spPr bwMode="auto">
              <a:xfrm>
                <a:off x="4659" y="2343"/>
                <a:ext cx="5" cy="5"/>
              </a:xfrm>
              <a:custGeom>
                <a:avLst/>
                <a:gdLst>
                  <a:gd name="T0" fmla="*/ 3 w 11"/>
                  <a:gd name="T1" fmla="*/ 0 h 11"/>
                  <a:gd name="T2" fmla="*/ 7 w 11"/>
                  <a:gd name="T3" fmla="*/ 0 h 11"/>
                  <a:gd name="T4" fmla="*/ 9 w 11"/>
                  <a:gd name="T5" fmla="*/ 2 h 11"/>
                  <a:gd name="T6" fmla="*/ 11 w 11"/>
                  <a:gd name="T7" fmla="*/ 6 h 11"/>
                  <a:gd name="T8" fmla="*/ 11 w 11"/>
                  <a:gd name="T9" fmla="*/ 9 h 11"/>
                  <a:gd name="T10" fmla="*/ 2 w 11"/>
                  <a:gd name="T11" fmla="*/ 11 h 11"/>
                  <a:gd name="T12" fmla="*/ 0 w 11"/>
                  <a:gd name="T13" fmla="*/ 0 h 11"/>
                  <a:gd name="T14" fmla="*/ 3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3" y="0"/>
                    </a:moveTo>
                    <a:lnTo>
                      <a:pt x="7" y="0"/>
                    </a:lnTo>
                    <a:lnTo>
                      <a:pt x="9" y="2"/>
                    </a:lnTo>
                    <a:lnTo>
                      <a:pt x="11" y="6"/>
                    </a:lnTo>
                    <a:lnTo>
                      <a:pt x="11" y="9"/>
                    </a:lnTo>
                    <a:lnTo>
                      <a:pt x="2" y="11"/>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5" name="Freeform 478"/>
              <p:cNvSpPr>
                <a:spLocks/>
              </p:cNvSpPr>
              <p:nvPr/>
            </p:nvSpPr>
            <p:spPr bwMode="auto">
              <a:xfrm>
                <a:off x="4609" y="1994"/>
                <a:ext cx="4" cy="5"/>
              </a:xfrm>
              <a:custGeom>
                <a:avLst/>
                <a:gdLst>
                  <a:gd name="T0" fmla="*/ 0 w 7"/>
                  <a:gd name="T1" fmla="*/ 0 h 9"/>
                  <a:gd name="T2" fmla="*/ 3 w 7"/>
                  <a:gd name="T3" fmla="*/ 0 h 9"/>
                  <a:gd name="T4" fmla="*/ 5 w 7"/>
                  <a:gd name="T5" fmla="*/ 0 h 9"/>
                  <a:gd name="T6" fmla="*/ 7 w 7"/>
                  <a:gd name="T7" fmla="*/ 4 h 9"/>
                  <a:gd name="T8" fmla="*/ 7 w 7"/>
                  <a:gd name="T9" fmla="*/ 5 h 9"/>
                  <a:gd name="T10" fmla="*/ 5 w 7"/>
                  <a:gd name="T11" fmla="*/ 7 h 9"/>
                  <a:gd name="T12" fmla="*/ 1 w 7"/>
                  <a:gd name="T13" fmla="*/ 9 h 9"/>
                  <a:gd name="T14" fmla="*/ 0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0" y="0"/>
                    </a:moveTo>
                    <a:lnTo>
                      <a:pt x="3" y="0"/>
                    </a:lnTo>
                    <a:lnTo>
                      <a:pt x="5" y="0"/>
                    </a:lnTo>
                    <a:lnTo>
                      <a:pt x="7" y="4"/>
                    </a:lnTo>
                    <a:lnTo>
                      <a:pt x="7" y="5"/>
                    </a:lnTo>
                    <a:lnTo>
                      <a:pt x="5" y="7"/>
                    </a:lnTo>
                    <a:lnTo>
                      <a:pt x="1"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6" name="Freeform 479"/>
              <p:cNvSpPr>
                <a:spLocks/>
              </p:cNvSpPr>
              <p:nvPr/>
            </p:nvSpPr>
            <p:spPr bwMode="auto">
              <a:xfrm>
                <a:off x="4533" y="1902"/>
                <a:ext cx="10" cy="6"/>
              </a:xfrm>
              <a:custGeom>
                <a:avLst/>
                <a:gdLst>
                  <a:gd name="T0" fmla="*/ 9 w 20"/>
                  <a:gd name="T1" fmla="*/ 0 h 11"/>
                  <a:gd name="T2" fmla="*/ 15 w 20"/>
                  <a:gd name="T3" fmla="*/ 2 h 11"/>
                  <a:gd name="T4" fmla="*/ 18 w 20"/>
                  <a:gd name="T5" fmla="*/ 4 h 11"/>
                  <a:gd name="T6" fmla="*/ 20 w 20"/>
                  <a:gd name="T7" fmla="*/ 5 h 11"/>
                  <a:gd name="T8" fmla="*/ 20 w 20"/>
                  <a:gd name="T9" fmla="*/ 5 h 11"/>
                  <a:gd name="T10" fmla="*/ 18 w 20"/>
                  <a:gd name="T11" fmla="*/ 7 h 11"/>
                  <a:gd name="T12" fmla="*/ 15 w 20"/>
                  <a:gd name="T13" fmla="*/ 9 h 11"/>
                  <a:gd name="T14" fmla="*/ 13 w 20"/>
                  <a:gd name="T15" fmla="*/ 9 h 11"/>
                  <a:gd name="T16" fmla="*/ 9 w 20"/>
                  <a:gd name="T17" fmla="*/ 11 h 11"/>
                  <a:gd name="T18" fmla="*/ 6 w 20"/>
                  <a:gd name="T19" fmla="*/ 11 h 11"/>
                  <a:gd name="T20" fmla="*/ 4 w 20"/>
                  <a:gd name="T21" fmla="*/ 11 h 11"/>
                  <a:gd name="T22" fmla="*/ 2 w 20"/>
                  <a:gd name="T23" fmla="*/ 9 h 11"/>
                  <a:gd name="T24" fmla="*/ 0 w 20"/>
                  <a:gd name="T25" fmla="*/ 9 h 11"/>
                  <a:gd name="T26" fmla="*/ 2 w 20"/>
                  <a:gd name="T27" fmla="*/ 7 h 11"/>
                  <a:gd name="T28" fmla="*/ 4 w 20"/>
                  <a:gd name="T29" fmla="*/ 4 h 11"/>
                  <a:gd name="T30" fmla="*/ 9 w 20"/>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1">
                    <a:moveTo>
                      <a:pt x="9" y="0"/>
                    </a:moveTo>
                    <a:lnTo>
                      <a:pt x="15" y="2"/>
                    </a:lnTo>
                    <a:lnTo>
                      <a:pt x="18" y="4"/>
                    </a:lnTo>
                    <a:lnTo>
                      <a:pt x="20" y="5"/>
                    </a:lnTo>
                    <a:lnTo>
                      <a:pt x="20" y="5"/>
                    </a:lnTo>
                    <a:lnTo>
                      <a:pt x="18" y="7"/>
                    </a:lnTo>
                    <a:lnTo>
                      <a:pt x="15" y="9"/>
                    </a:lnTo>
                    <a:lnTo>
                      <a:pt x="13" y="9"/>
                    </a:lnTo>
                    <a:lnTo>
                      <a:pt x="9" y="11"/>
                    </a:lnTo>
                    <a:lnTo>
                      <a:pt x="6" y="11"/>
                    </a:lnTo>
                    <a:lnTo>
                      <a:pt x="4" y="11"/>
                    </a:lnTo>
                    <a:lnTo>
                      <a:pt x="2" y="9"/>
                    </a:lnTo>
                    <a:lnTo>
                      <a:pt x="0" y="9"/>
                    </a:lnTo>
                    <a:lnTo>
                      <a:pt x="2" y="7"/>
                    </a:lnTo>
                    <a:lnTo>
                      <a:pt x="4"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7" name="Freeform 480"/>
              <p:cNvSpPr>
                <a:spLocks/>
              </p:cNvSpPr>
              <p:nvPr/>
            </p:nvSpPr>
            <p:spPr bwMode="auto">
              <a:xfrm>
                <a:off x="4516" y="1840"/>
                <a:ext cx="5" cy="4"/>
              </a:xfrm>
              <a:custGeom>
                <a:avLst/>
                <a:gdLst>
                  <a:gd name="T0" fmla="*/ 5 w 9"/>
                  <a:gd name="T1" fmla="*/ 0 h 8"/>
                  <a:gd name="T2" fmla="*/ 7 w 9"/>
                  <a:gd name="T3" fmla="*/ 2 h 8"/>
                  <a:gd name="T4" fmla="*/ 9 w 9"/>
                  <a:gd name="T5" fmla="*/ 6 h 8"/>
                  <a:gd name="T6" fmla="*/ 0 w 9"/>
                  <a:gd name="T7" fmla="*/ 8 h 8"/>
                  <a:gd name="T8" fmla="*/ 0 w 9"/>
                  <a:gd name="T9" fmla="*/ 4 h 8"/>
                  <a:gd name="T10" fmla="*/ 2 w 9"/>
                  <a:gd name="T11" fmla="*/ 2 h 8"/>
                  <a:gd name="T12" fmla="*/ 3 w 9"/>
                  <a:gd name="T13" fmla="*/ 0 h 8"/>
                  <a:gd name="T14" fmla="*/ 5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5" y="0"/>
                    </a:moveTo>
                    <a:lnTo>
                      <a:pt x="7" y="2"/>
                    </a:lnTo>
                    <a:lnTo>
                      <a:pt x="9" y="6"/>
                    </a:lnTo>
                    <a:lnTo>
                      <a:pt x="0" y="8"/>
                    </a:lnTo>
                    <a:lnTo>
                      <a:pt x="0" y="4"/>
                    </a:lnTo>
                    <a:lnTo>
                      <a:pt x="2"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8" name="Freeform 481"/>
              <p:cNvSpPr>
                <a:spLocks/>
              </p:cNvSpPr>
              <p:nvPr/>
            </p:nvSpPr>
            <p:spPr bwMode="auto">
              <a:xfrm>
                <a:off x="4530" y="2237"/>
                <a:ext cx="25" cy="9"/>
              </a:xfrm>
              <a:custGeom>
                <a:avLst/>
                <a:gdLst>
                  <a:gd name="T0" fmla="*/ 39 w 50"/>
                  <a:gd name="T1" fmla="*/ 0 h 18"/>
                  <a:gd name="T2" fmla="*/ 47 w 50"/>
                  <a:gd name="T3" fmla="*/ 2 h 18"/>
                  <a:gd name="T4" fmla="*/ 50 w 50"/>
                  <a:gd name="T5" fmla="*/ 9 h 18"/>
                  <a:gd name="T6" fmla="*/ 41 w 50"/>
                  <a:gd name="T7" fmla="*/ 9 h 18"/>
                  <a:gd name="T8" fmla="*/ 32 w 50"/>
                  <a:gd name="T9" fmla="*/ 13 h 18"/>
                  <a:gd name="T10" fmla="*/ 21 w 50"/>
                  <a:gd name="T11" fmla="*/ 16 h 18"/>
                  <a:gd name="T12" fmla="*/ 11 w 50"/>
                  <a:gd name="T13" fmla="*/ 18 h 18"/>
                  <a:gd name="T14" fmla="*/ 3 w 50"/>
                  <a:gd name="T15" fmla="*/ 16 h 18"/>
                  <a:gd name="T16" fmla="*/ 0 w 50"/>
                  <a:gd name="T17" fmla="*/ 9 h 18"/>
                  <a:gd name="T18" fmla="*/ 9 w 50"/>
                  <a:gd name="T19" fmla="*/ 9 h 18"/>
                  <a:gd name="T20" fmla="*/ 18 w 50"/>
                  <a:gd name="T21" fmla="*/ 6 h 18"/>
                  <a:gd name="T22" fmla="*/ 29 w 50"/>
                  <a:gd name="T23" fmla="*/ 2 h 18"/>
                  <a:gd name="T24" fmla="*/ 39 w 50"/>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18">
                    <a:moveTo>
                      <a:pt x="39" y="0"/>
                    </a:moveTo>
                    <a:lnTo>
                      <a:pt x="47" y="2"/>
                    </a:lnTo>
                    <a:lnTo>
                      <a:pt x="50" y="9"/>
                    </a:lnTo>
                    <a:lnTo>
                      <a:pt x="41" y="9"/>
                    </a:lnTo>
                    <a:lnTo>
                      <a:pt x="32" y="13"/>
                    </a:lnTo>
                    <a:lnTo>
                      <a:pt x="21" y="16"/>
                    </a:lnTo>
                    <a:lnTo>
                      <a:pt x="11" y="18"/>
                    </a:lnTo>
                    <a:lnTo>
                      <a:pt x="3" y="16"/>
                    </a:lnTo>
                    <a:lnTo>
                      <a:pt x="0" y="9"/>
                    </a:lnTo>
                    <a:lnTo>
                      <a:pt x="9" y="9"/>
                    </a:lnTo>
                    <a:lnTo>
                      <a:pt x="18" y="6"/>
                    </a:lnTo>
                    <a:lnTo>
                      <a:pt x="29" y="2"/>
                    </a:lnTo>
                    <a:lnTo>
                      <a:pt x="3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9" name="Freeform 482"/>
              <p:cNvSpPr>
                <a:spLocks/>
              </p:cNvSpPr>
              <p:nvPr/>
            </p:nvSpPr>
            <p:spPr bwMode="auto">
              <a:xfrm>
                <a:off x="4528" y="2178"/>
                <a:ext cx="2" cy="4"/>
              </a:xfrm>
              <a:custGeom>
                <a:avLst/>
                <a:gdLst>
                  <a:gd name="T0" fmla="*/ 4 w 4"/>
                  <a:gd name="T1" fmla="*/ 0 h 7"/>
                  <a:gd name="T2" fmla="*/ 4 w 4"/>
                  <a:gd name="T3" fmla="*/ 4 h 7"/>
                  <a:gd name="T4" fmla="*/ 4 w 4"/>
                  <a:gd name="T5" fmla="*/ 5 h 7"/>
                  <a:gd name="T6" fmla="*/ 2 w 4"/>
                  <a:gd name="T7" fmla="*/ 7 h 7"/>
                  <a:gd name="T8" fmla="*/ 0 w 4"/>
                  <a:gd name="T9" fmla="*/ 7 h 7"/>
                  <a:gd name="T10" fmla="*/ 0 w 4"/>
                  <a:gd name="T11" fmla="*/ 7 h 7"/>
                  <a:gd name="T12" fmla="*/ 0 w 4"/>
                  <a:gd name="T13" fmla="*/ 5 h 7"/>
                  <a:gd name="T14" fmla="*/ 0 w 4"/>
                  <a:gd name="T15" fmla="*/ 2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4"/>
                    </a:lnTo>
                    <a:lnTo>
                      <a:pt x="4" y="5"/>
                    </a:lnTo>
                    <a:lnTo>
                      <a:pt x="2" y="7"/>
                    </a:lnTo>
                    <a:lnTo>
                      <a:pt x="0" y="7"/>
                    </a:lnTo>
                    <a:lnTo>
                      <a:pt x="0" y="7"/>
                    </a:lnTo>
                    <a:lnTo>
                      <a:pt x="0" y="5"/>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0" name="Freeform 483"/>
              <p:cNvSpPr>
                <a:spLocks/>
              </p:cNvSpPr>
              <p:nvPr/>
            </p:nvSpPr>
            <p:spPr bwMode="auto">
              <a:xfrm>
                <a:off x="4526" y="2239"/>
                <a:ext cx="4" cy="3"/>
              </a:xfrm>
              <a:custGeom>
                <a:avLst/>
                <a:gdLst>
                  <a:gd name="T0" fmla="*/ 1 w 7"/>
                  <a:gd name="T1" fmla="*/ 0 h 5"/>
                  <a:gd name="T2" fmla="*/ 3 w 7"/>
                  <a:gd name="T3" fmla="*/ 2 h 5"/>
                  <a:gd name="T4" fmla="*/ 7 w 7"/>
                  <a:gd name="T5" fmla="*/ 5 h 5"/>
                  <a:gd name="T6" fmla="*/ 3 w 7"/>
                  <a:gd name="T7" fmla="*/ 5 h 5"/>
                  <a:gd name="T8" fmla="*/ 1 w 7"/>
                  <a:gd name="T9" fmla="*/ 5 h 5"/>
                  <a:gd name="T10" fmla="*/ 0 w 7"/>
                  <a:gd name="T11" fmla="*/ 3 h 5"/>
                  <a:gd name="T12" fmla="*/ 0 w 7"/>
                  <a:gd name="T13" fmla="*/ 2 h 5"/>
                  <a:gd name="T14" fmla="*/ 0 w 7"/>
                  <a:gd name="T15" fmla="*/ 0 h 5"/>
                  <a:gd name="T16" fmla="*/ 1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1" y="0"/>
                    </a:moveTo>
                    <a:lnTo>
                      <a:pt x="3" y="2"/>
                    </a:lnTo>
                    <a:lnTo>
                      <a:pt x="7" y="5"/>
                    </a:lnTo>
                    <a:lnTo>
                      <a:pt x="3" y="5"/>
                    </a:lnTo>
                    <a:lnTo>
                      <a:pt x="1" y="5"/>
                    </a:lnTo>
                    <a:lnTo>
                      <a:pt x="0" y="3"/>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1" name="Freeform 484"/>
              <p:cNvSpPr>
                <a:spLocks/>
              </p:cNvSpPr>
              <p:nvPr/>
            </p:nvSpPr>
            <p:spPr bwMode="auto">
              <a:xfrm>
                <a:off x="4531" y="2347"/>
                <a:ext cx="9" cy="5"/>
              </a:xfrm>
              <a:custGeom>
                <a:avLst/>
                <a:gdLst>
                  <a:gd name="T0" fmla="*/ 9 w 18"/>
                  <a:gd name="T1" fmla="*/ 0 h 9"/>
                  <a:gd name="T2" fmla="*/ 12 w 18"/>
                  <a:gd name="T3" fmla="*/ 0 h 9"/>
                  <a:gd name="T4" fmla="*/ 14 w 18"/>
                  <a:gd name="T5" fmla="*/ 2 h 9"/>
                  <a:gd name="T6" fmla="*/ 18 w 18"/>
                  <a:gd name="T7" fmla="*/ 8 h 9"/>
                  <a:gd name="T8" fmla="*/ 0 w 18"/>
                  <a:gd name="T9" fmla="*/ 9 h 9"/>
                  <a:gd name="T10" fmla="*/ 0 w 18"/>
                  <a:gd name="T11" fmla="*/ 6 h 9"/>
                  <a:gd name="T12" fmla="*/ 1 w 18"/>
                  <a:gd name="T13" fmla="*/ 2 h 9"/>
                  <a:gd name="T14" fmla="*/ 5 w 18"/>
                  <a:gd name="T15" fmla="*/ 0 h 9"/>
                  <a:gd name="T16" fmla="*/ 9 w 18"/>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9" y="0"/>
                    </a:moveTo>
                    <a:lnTo>
                      <a:pt x="12" y="0"/>
                    </a:lnTo>
                    <a:lnTo>
                      <a:pt x="14" y="2"/>
                    </a:lnTo>
                    <a:lnTo>
                      <a:pt x="18" y="8"/>
                    </a:lnTo>
                    <a:lnTo>
                      <a:pt x="0" y="9"/>
                    </a:lnTo>
                    <a:lnTo>
                      <a:pt x="0" y="6"/>
                    </a:lnTo>
                    <a:lnTo>
                      <a:pt x="1" y="2"/>
                    </a:lnTo>
                    <a:lnTo>
                      <a:pt x="5"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2" name="Freeform 485"/>
              <p:cNvSpPr>
                <a:spLocks/>
              </p:cNvSpPr>
              <p:nvPr/>
            </p:nvSpPr>
            <p:spPr bwMode="auto">
              <a:xfrm>
                <a:off x="4436" y="2050"/>
                <a:ext cx="5" cy="4"/>
              </a:xfrm>
              <a:custGeom>
                <a:avLst/>
                <a:gdLst>
                  <a:gd name="T0" fmla="*/ 4 w 9"/>
                  <a:gd name="T1" fmla="*/ 0 h 7"/>
                  <a:gd name="T2" fmla="*/ 6 w 9"/>
                  <a:gd name="T3" fmla="*/ 0 h 7"/>
                  <a:gd name="T4" fmla="*/ 7 w 9"/>
                  <a:gd name="T5" fmla="*/ 2 h 7"/>
                  <a:gd name="T6" fmla="*/ 9 w 9"/>
                  <a:gd name="T7" fmla="*/ 5 h 7"/>
                  <a:gd name="T8" fmla="*/ 0 w 9"/>
                  <a:gd name="T9" fmla="*/ 7 h 7"/>
                  <a:gd name="T10" fmla="*/ 0 w 9"/>
                  <a:gd name="T11" fmla="*/ 5 h 7"/>
                  <a:gd name="T12" fmla="*/ 2 w 9"/>
                  <a:gd name="T13" fmla="*/ 3 h 7"/>
                  <a:gd name="T14" fmla="*/ 2 w 9"/>
                  <a:gd name="T15" fmla="*/ 2 h 7"/>
                  <a:gd name="T16" fmla="*/ 4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4" y="0"/>
                    </a:moveTo>
                    <a:lnTo>
                      <a:pt x="6" y="0"/>
                    </a:lnTo>
                    <a:lnTo>
                      <a:pt x="7" y="2"/>
                    </a:lnTo>
                    <a:lnTo>
                      <a:pt x="9" y="5"/>
                    </a:lnTo>
                    <a:lnTo>
                      <a:pt x="0" y="7"/>
                    </a:lnTo>
                    <a:lnTo>
                      <a:pt x="0" y="5"/>
                    </a:lnTo>
                    <a:lnTo>
                      <a:pt x="2" y="3"/>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3" name="Freeform 486"/>
              <p:cNvSpPr>
                <a:spLocks/>
              </p:cNvSpPr>
              <p:nvPr/>
            </p:nvSpPr>
            <p:spPr bwMode="auto">
              <a:xfrm>
                <a:off x="4423" y="2257"/>
                <a:ext cx="4" cy="5"/>
              </a:xfrm>
              <a:custGeom>
                <a:avLst/>
                <a:gdLst>
                  <a:gd name="T0" fmla="*/ 0 w 7"/>
                  <a:gd name="T1" fmla="*/ 0 h 11"/>
                  <a:gd name="T2" fmla="*/ 4 w 7"/>
                  <a:gd name="T3" fmla="*/ 0 h 11"/>
                  <a:gd name="T4" fmla="*/ 5 w 7"/>
                  <a:gd name="T5" fmla="*/ 2 h 11"/>
                  <a:gd name="T6" fmla="*/ 7 w 7"/>
                  <a:gd name="T7" fmla="*/ 4 h 11"/>
                  <a:gd name="T8" fmla="*/ 7 w 7"/>
                  <a:gd name="T9" fmla="*/ 5 h 11"/>
                  <a:gd name="T10" fmla="*/ 5 w 7"/>
                  <a:gd name="T11" fmla="*/ 7 h 11"/>
                  <a:gd name="T12" fmla="*/ 2 w 7"/>
                  <a:gd name="T13" fmla="*/ 11 h 11"/>
                  <a:gd name="T14" fmla="*/ 0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0" y="0"/>
                    </a:moveTo>
                    <a:lnTo>
                      <a:pt x="4" y="0"/>
                    </a:lnTo>
                    <a:lnTo>
                      <a:pt x="5" y="2"/>
                    </a:lnTo>
                    <a:lnTo>
                      <a:pt x="7" y="4"/>
                    </a:lnTo>
                    <a:lnTo>
                      <a:pt x="7" y="5"/>
                    </a:lnTo>
                    <a:lnTo>
                      <a:pt x="5" y="7"/>
                    </a:lnTo>
                    <a:lnTo>
                      <a:pt x="2"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4" name="Freeform 487"/>
              <p:cNvSpPr>
                <a:spLocks/>
              </p:cNvSpPr>
              <p:nvPr/>
            </p:nvSpPr>
            <p:spPr bwMode="auto">
              <a:xfrm>
                <a:off x="4344" y="2248"/>
                <a:ext cx="81" cy="42"/>
              </a:xfrm>
              <a:custGeom>
                <a:avLst/>
                <a:gdLst>
                  <a:gd name="T0" fmla="*/ 90 w 163"/>
                  <a:gd name="T1" fmla="*/ 0 h 85"/>
                  <a:gd name="T2" fmla="*/ 94 w 163"/>
                  <a:gd name="T3" fmla="*/ 0 h 85"/>
                  <a:gd name="T4" fmla="*/ 96 w 163"/>
                  <a:gd name="T5" fmla="*/ 2 h 85"/>
                  <a:gd name="T6" fmla="*/ 96 w 163"/>
                  <a:gd name="T7" fmla="*/ 7 h 85"/>
                  <a:gd name="T8" fmla="*/ 96 w 163"/>
                  <a:gd name="T9" fmla="*/ 11 h 85"/>
                  <a:gd name="T10" fmla="*/ 98 w 163"/>
                  <a:gd name="T11" fmla="*/ 16 h 85"/>
                  <a:gd name="T12" fmla="*/ 101 w 163"/>
                  <a:gd name="T13" fmla="*/ 20 h 85"/>
                  <a:gd name="T14" fmla="*/ 107 w 163"/>
                  <a:gd name="T15" fmla="*/ 23 h 85"/>
                  <a:gd name="T16" fmla="*/ 116 w 163"/>
                  <a:gd name="T17" fmla="*/ 25 h 85"/>
                  <a:gd name="T18" fmla="*/ 130 w 163"/>
                  <a:gd name="T19" fmla="*/ 23 h 85"/>
                  <a:gd name="T20" fmla="*/ 152 w 163"/>
                  <a:gd name="T21" fmla="*/ 20 h 85"/>
                  <a:gd name="T22" fmla="*/ 152 w 163"/>
                  <a:gd name="T23" fmla="*/ 23 h 85"/>
                  <a:gd name="T24" fmla="*/ 154 w 163"/>
                  <a:gd name="T25" fmla="*/ 25 h 85"/>
                  <a:gd name="T26" fmla="*/ 155 w 163"/>
                  <a:gd name="T27" fmla="*/ 29 h 85"/>
                  <a:gd name="T28" fmla="*/ 157 w 163"/>
                  <a:gd name="T29" fmla="*/ 29 h 85"/>
                  <a:gd name="T30" fmla="*/ 161 w 163"/>
                  <a:gd name="T31" fmla="*/ 29 h 85"/>
                  <a:gd name="T32" fmla="*/ 163 w 163"/>
                  <a:gd name="T33" fmla="*/ 40 h 85"/>
                  <a:gd name="T34" fmla="*/ 159 w 163"/>
                  <a:gd name="T35" fmla="*/ 50 h 85"/>
                  <a:gd name="T36" fmla="*/ 157 w 163"/>
                  <a:gd name="T37" fmla="*/ 59 h 85"/>
                  <a:gd name="T38" fmla="*/ 157 w 163"/>
                  <a:gd name="T39" fmla="*/ 70 h 85"/>
                  <a:gd name="T40" fmla="*/ 126 w 163"/>
                  <a:gd name="T41" fmla="*/ 72 h 85"/>
                  <a:gd name="T42" fmla="*/ 96 w 163"/>
                  <a:gd name="T43" fmla="*/ 74 h 85"/>
                  <a:gd name="T44" fmla="*/ 65 w 163"/>
                  <a:gd name="T45" fmla="*/ 77 h 85"/>
                  <a:gd name="T46" fmla="*/ 31 w 163"/>
                  <a:gd name="T47" fmla="*/ 85 h 85"/>
                  <a:gd name="T48" fmla="*/ 35 w 163"/>
                  <a:gd name="T49" fmla="*/ 72 h 85"/>
                  <a:gd name="T50" fmla="*/ 35 w 163"/>
                  <a:gd name="T51" fmla="*/ 58 h 85"/>
                  <a:gd name="T52" fmla="*/ 27 w 163"/>
                  <a:gd name="T53" fmla="*/ 49 h 85"/>
                  <a:gd name="T54" fmla="*/ 15 w 163"/>
                  <a:gd name="T55" fmla="*/ 45 h 85"/>
                  <a:gd name="T56" fmla="*/ 0 w 163"/>
                  <a:gd name="T57" fmla="*/ 49 h 85"/>
                  <a:gd name="T58" fmla="*/ 31 w 163"/>
                  <a:gd name="T59" fmla="*/ 31 h 85"/>
                  <a:gd name="T60" fmla="*/ 54 w 163"/>
                  <a:gd name="T61" fmla="*/ 16 h 85"/>
                  <a:gd name="T62" fmla="*/ 71 w 163"/>
                  <a:gd name="T63" fmla="*/ 7 h 85"/>
                  <a:gd name="T64" fmla="*/ 83 w 163"/>
                  <a:gd name="T65" fmla="*/ 2 h 85"/>
                  <a:gd name="T66" fmla="*/ 90 w 163"/>
                  <a:gd name="T6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3" h="85">
                    <a:moveTo>
                      <a:pt x="90" y="0"/>
                    </a:moveTo>
                    <a:lnTo>
                      <a:pt x="94" y="0"/>
                    </a:lnTo>
                    <a:lnTo>
                      <a:pt x="96" y="2"/>
                    </a:lnTo>
                    <a:lnTo>
                      <a:pt x="96" y="7"/>
                    </a:lnTo>
                    <a:lnTo>
                      <a:pt x="96" y="11"/>
                    </a:lnTo>
                    <a:lnTo>
                      <a:pt x="98" y="16"/>
                    </a:lnTo>
                    <a:lnTo>
                      <a:pt x="101" y="20"/>
                    </a:lnTo>
                    <a:lnTo>
                      <a:pt x="107" y="23"/>
                    </a:lnTo>
                    <a:lnTo>
                      <a:pt x="116" y="25"/>
                    </a:lnTo>
                    <a:lnTo>
                      <a:pt x="130" y="23"/>
                    </a:lnTo>
                    <a:lnTo>
                      <a:pt x="152" y="20"/>
                    </a:lnTo>
                    <a:lnTo>
                      <a:pt x="152" y="23"/>
                    </a:lnTo>
                    <a:lnTo>
                      <a:pt x="154" y="25"/>
                    </a:lnTo>
                    <a:lnTo>
                      <a:pt x="155" y="29"/>
                    </a:lnTo>
                    <a:lnTo>
                      <a:pt x="157" y="29"/>
                    </a:lnTo>
                    <a:lnTo>
                      <a:pt x="161" y="29"/>
                    </a:lnTo>
                    <a:lnTo>
                      <a:pt x="163" y="40"/>
                    </a:lnTo>
                    <a:lnTo>
                      <a:pt x="159" y="50"/>
                    </a:lnTo>
                    <a:lnTo>
                      <a:pt x="157" y="59"/>
                    </a:lnTo>
                    <a:lnTo>
                      <a:pt x="157" y="70"/>
                    </a:lnTo>
                    <a:lnTo>
                      <a:pt x="126" y="72"/>
                    </a:lnTo>
                    <a:lnTo>
                      <a:pt x="96" y="74"/>
                    </a:lnTo>
                    <a:lnTo>
                      <a:pt x="65" y="77"/>
                    </a:lnTo>
                    <a:lnTo>
                      <a:pt x="31" y="85"/>
                    </a:lnTo>
                    <a:lnTo>
                      <a:pt x="35" y="72"/>
                    </a:lnTo>
                    <a:lnTo>
                      <a:pt x="35" y="58"/>
                    </a:lnTo>
                    <a:lnTo>
                      <a:pt x="27" y="49"/>
                    </a:lnTo>
                    <a:lnTo>
                      <a:pt x="15" y="45"/>
                    </a:lnTo>
                    <a:lnTo>
                      <a:pt x="0" y="49"/>
                    </a:lnTo>
                    <a:lnTo>
                      <a:pt x="31" y="31"/>
                    </a:lnTo>
                    <a:lnTo>
                      <a:pt x="54" y="16"/>
                    </a:lnTo>
                    <a:lnTo>
                      <a:pt x="71" y="7"/>
                    </a:lnTo>
                    <a:lnTo>
                      <a:pt x="83" y="2"/>
                    </a:lnTo>
                    <a:lnTo>
                      <a:pt x="9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5" name="Freeform 488"/>
              <p:cNvSpPr>
                <a:spLocks/>
              </p:cNvSpPr>
              <p:nvPr/>
            </p:nvSpPr>
            <p:spPr bwMode="auto">
              <a:xfrm>
                <a:off x="4423" y="2283"/>
                <a:ext cx="3" cy="3"/>
              </a:xfrm>
              <a:custGeom>
                <a:avLst/>
                <a:gdLst>
                  <a:gd name="T0" fmla="*/ 4 w 7"/>
                  <a:gd name="T1" fmla="*/ 0 h 6"/>
                  <a:gd name="T2" fmla="*/ 6 w 7"/>
                  <a:gd name="T3" fmla="*/ 2 h 6"/>
                  <a:gd name="T4" fmla="*/ 7 w 7"/>
                  <a:gd name="T5" fmla="*/ 4 h 6"/>
                  <a:gd name="T6" fmla="*/ 7 w 7"/>
                  <a:gd name="T7" fmla="*/ 6 h 6"/>
                  <a:gd name="T8" fmla="*/ 7 w 7"/>
                  <a:gd name="T9" fmla="*/ 6 h 6"/>
                  <a:gd name="T10" fmla="*/ 6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2"/>
                    </a:lnTo>
                    <a:lnTo>
                      <a:pt x="7" y="4"/>
                    </a:lnTo>
                    <a:lnTo>
                      <a:pt x="7" y="6"/>
                    </a:lnTo>
                    <a:lnTo>
                      <a:pt x="7"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6" name="Freeform 489"/>
              <p:cNvSpPr>
                <a:spLocks/>
              </p:cNvSpPr>
              <p:nvPr/>
            </p:nvSpPr>
            <p:spPr bwMode="auto">
              <a:xfrm>
                <a:off x="4390" y="2332"/>
                <a:ext cx="4" cy="5"/>
              </a:xfrm>
              <a:custGeom>
                <a:avLst/>
                <a:gdLst>
                  <a:gd name="T0" fmla="*/ 0 w 7"/>
                  <a:gd name="T1" fmla="*/ 0 h 10"/>
                  <a:gd name="T2" fmla="*/ 4 w 7"/>
                  <a:gd name="T3" fmla="*/ 0 h 10"/>
                  <a:gd name="T4" fmla="*/ 6 w 7"/>
                  <a:gd name="T5" fmla="*/ 1 h 10"/>
                  <a:gd name="T6" fmla="*/ 7 w 7"/>
                  <a:gd name="T7" fmla="*/ 3 h 10"/>
                  <a:gd name="T8" fmla="*/ 7 w 7"/>
                  <a:gd name="T9" fmla="*/ 5 h 10"/>
                  <a:gd name="T10" fmla="*/ 6 w 7"/>
                  <a:gd name="T11" fmla="*/ 9 h 10"/>
                  <a:gd name="T12" fmla="*/ 2 w 7"/>
                  <a:gd name="T13" fmla="*/ 10 h 10"/>
                  <a:gd name="T14" fmla="*/ 0 w 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0" y="0"/>
                    </a:moveTo>
                    <a:lnTo>
                      <a:pt x="4" y="0"/>
                    </a:lnTo>
                    <a:lnTo>
                      <a:pt x="6" y="1"/>
                    </a:lnTo>
                    <a:lnTo>
                      <a:pt x="7" y="3"/>
                    </a:lnTo>
                    <a:lnTo>
                      <a:pt x="7" y="5"/>
                    </a:lnTo>
                    <a:lnTo>
                      <a:pt x="6" y="9"/>
                    </a:lnTo>
                    <a:lnTo>
                      <a:pt x="2" y="10"/>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7" name="Freeform 490"/>
              <p:cNvSpPr>
                <a:spLocks/>
              </p:cNvSpPr>
              <p:nvPr/>
            </p:nvSpPr>
            <p:spPr bwMode="auto">
              <a:xfrm>
                <a:off x="4349" y="2281"/>
                <a:ext cx="1" cy="2"/>
              </a:xfrm>
              <a:custGeom>
                <a:avLst/>
                <a:gdLst>
                  <a:gd name="T0" fmla="*/ 2 w 2"/>
                  <a:gd name="T1" fmla="*/ 0 h 3"/>
                  <a:gd name="T2" fmla="*/ 2 w 2"/>
                  <a:gd name="T3" fmla="*/ 0 h 3"/>
                  <a:gd name="T4" fmla="*/ 2 w 2"/>
                  <a:gd name="T5" fmla="*/ 1 h 3"/>
                  <a:gd name="T6" fmla="*/ 0 w 2"/>
                  <a:gd name="T7" fmla="*/ 1 h 3"/>
                  <a:gd name="T8" fmla="*/ 0 w 2"/>
                  <a:gd name="T9" fmla="*/ 3 h 3"/>
                  <a:gd name="T10" fmla="*/ 0 w 2"/>
                  <a:gd name="T11" fmla="*/ 3 h 3"/>
                  <a:gd name="T12" fmla="*/ 0 w 2"/>
                  <a:gd name="T13" fmla="*/ 3 h 3"/>
                  <a:gd name="T14" fmla="*/ 2 w 2"/>
                  <a:gd name="T15" fmla="*/ 1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2" y="0"/>
                    </a:lnTo>
                    <a:lnTo>
                      <a:pt x="2" y="1"/>
                    </a:lnTo>
                    <a:lnTo>
                      <a:pt x="0" y="1"/>
                    </a:lnTo>
                    <a:lnTo>
                      <a:pt x="0" y="3"/>
                    </a:lnTo>
                    <a:lnTo>
                      <a:pt x="0" y="3"/>
                    </a:lnTo>
                    <a:lnTo>
                      <a:pt x="0" y="3"/>
                    </a:lnTo>
                    <a:lnTo>
                      <a:pt x="2" y="1"/>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8" name="Freeform 491"/>
              <p:cNvSpPr>
                <a:spLocks/>
              </p:cNvSpPr>
              <p:nvPr/>
            </p:nvSpPr>
            <p:spPr bwMode="auto">
              <a:xfrm>
                <a:off x="4304" y="2005"/>
                <a:ext cx="1" cy="2"/>
              </a:xfrm>
              <a:custGeom>
                <a:avLst/>
                <a:gdLst>
                  <a:gd name="T0" fmla="*/ 2 w 2"/>
                  <a:gd name="T1" fmla="*/ 0 h 3"/>
                  <a:gd name="T2" fmla="*/ 0 w 2"/>
                  <a:gd name="T3" fmla="*/ 1 h 3"/>
                  <a:gd name="T4" fmla="*/ 0 w 2"/>
                  <a:gd name="T5" fmla="*/ 3 h 3"/>
                  <a:gd name="T6" fmla="*/ 0 w 2"/>
                  <a:gd name="T7" fmla="*/ 3 h 3"/>
                  <a:gd name="T8" fmla="*/ 0 w 2"/>
                  <a:gd name="T9" fmla="*/ 3 h 3"/>
                  <a:gd name="T10" fmla="*/ 0 w 2"/>
                  <a:gd name="T11" fmla="*/ 1 h 3"/>
                  <a:gd name="T12" fmla="*/ 0 w 2"/>
                  <a:gd name="T13" fmla="*/ 1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0" y="1"/>
                    </a:lnTo>
                    <a:lnTo>
                      <a:pt x="0" y="3"/>
                    </a:lnTo>
                    <a:lnTo>
                      <a:pt x="0" y="3"/>
                    </a:lnTo>
                    <a:lnTo>
                      <a:pt x="0" y="3"/>
                    </a:lnTo>
                    <a:lnTo>
                      <a:pt x="0" y="1"/>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9" name="Freeform 492"/>
              <p:cNvSpPr>
                <a:spLocks/>
              </p:cNvSpPr>
              <p:nvPr/>
            </p:nvSpPr>
            <p:spPr bwMode="auto">
              <a:xfrm>
                <a:off x="4244" y="2012"/>
                <a:ext cx="2" cy="1"/>
              </a:xfrm>
              <a:custGeom>
                <a:avLst/>
                <a:gdLst>
                  <a:gd name="T0" fmla="*/ 4 w 4"/>
                  <a:gd name="T1" fmla="*/ 0 h 4"/>
                  <a:gd name="T2" fmla="*/ 4 w 4"/>
                  <a:gd name="T3" fmla="*/ 0 h 4"/>
                  <a:gd name="T4" fmla="*/ 2 w 4"/>
                  <a:gd name="T5" fmla="*/ 2 h 4"/>
                  <a:gd name="T6" fmla="*/ 2 w 4"/>
                  <a:gd name="T7" fmla="*/ 2 h 4"/>
                  <a:gd name="T8" fmla="*/ 2 w 4"/>
                  <a:gd name="T9" fmla="*/ 4 h 4"/>
                  <a:gd name="T10" fmla="*/ 0 w 4"/>
                  <a:gd name="T11" fmla="*/ 4 h 4"/>
                  <a:gd name="T12" fmla="*/ 2 w 4"/>
                  <a:gd name="T13" fmla="*/ 4 h 4"/>
                  <a:gd name="T14" fmla="*/ 2 w 4"/>
                  <a:gd name="T15" fmla="*/ 2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2" y="2"/>
                    </a:lnTo>
                    <a:lnTo>
                      <a:pt x="2" y="2"/>
                    </a:lnTo>
                    <a:lnTo>
                      <a:pt x="2" y="4"/>
                    </a:lnTo>
                    <a:lnTo>
                      <a:pt x="0" y="4"/>
                    </a:lnTo>
                    <a:lnTo>
                      <a:pt x="2" y="4"/>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0" name="Freeform 493"/>
              <p:cNvSpPr>
                <a:spLocks/>
              </p:cNvSpPr>
              <p:nvPr/>
            </p:nvSpPr>
            <p:spPr bwMode="auto">
              <a:xfrm>
                <a:off x="4167" y="2259"/>
                <a:ext cx="2" cy="3"/>
              </a:xfrm>
              <a:custGeom>
                <a:avLst/>
                <a:gdLst>
                  <a:gd name="T0" fmla="*/ 3 w 3"/>
                  <a:gd name="T1" fmla="*/ 0 h 7"/>
                  <a:gd name="T2" fmla="*/ 3 w 3"/>
                  <a:gd name="T3" fmla="*/ 3 h 7"/>
                  <a:gd name="T4" fmla="*/ 3 w 3"/>
                  <a:gd name="T5" fmla="*/ 7 h 7"/>
                  <a:gd name="T6" fmla="*/ 2 w 3"/>
                  <a:gd name="T7" fmla="*/ 7 h 7"/>
                  <a:gd name="T8" fmla="*/ 0 w 3"/>
                  <a:gd name="T9" fmla="*/ 7 h 7"/>
                  <a:gd name="T10" fmla="*/ 0 w 3"/>
                  <a:gd name="T11" fmla="*/ 7 h 7"/>
                  <a:gd name="T12" fmla="*/ 0 w 3"/>
                  <a:gd name="T13" fmla="*/ 5 h 7"/>
                  <a:gd name="T14" fmla="*/ 2 w 3"/>
                  <a:gd name="T15" fmla="*/ 3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3"/>
                    </a:lnTo>
                    <a:lnTo>
                      <a:pt x="3" y="7"/>
                    </a:lnTo>
                    <a:lnTo>
                      <a:pt x="2" y="7"/>
                    </a:lnTo>
                    <a:lnTo>
                      <a:pt x="0" y="7"/>
                    </a:lnTo>
                    <a:lnTo>
                      <a:pt x="0" y="7"/>
                    </a:lnTo>
                    <a:lnTo>
                      <a:pt x="0" y="5"/>
                    </a:lnTo>
                    <a:lnTo>
                      <a:pt x="2" y="3"/>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1" name="Freeform 494"/>
              <p:cNvSpPr>
                <a:spLocks/>
              </p:cNvSpPr>
              <p:nvPr/>
            </p:nvSpPr>
            <p:spPr bwMode="auto">
              <a:xfrm>
                <a:off x="4145" y="2205"/>
                <a:ext cx="1" cy="1"/>
              </a:xfrm>
              <a:custGeom>
                <a:avLst/>
                <a:gdLst>
                  <a:gd name="T0" fmla="*/ 1 w 1"/>
                  <a:gd name="T1" fmla="*/ 0 h 4"/>
                  <a:gd name="T2" fmla="*/ 1 w 1"/>
                  <a:gd name="T3" fmla="*/ 2 h 4"/>
                  <a:gd name="T4" fmla="*/ 0 w 1"/>
                  <a:gd name="T5" fmla="*/ 4 h 4"/>
                  <a:gd name="T6" fmla="*/ 0 w 1"/>
                  <a:gd name="T7" fmla="*/ 2 h 4"/>
                  <a:gd name="T8" fmla="*/ 1 w 1"/>
                  <a:gd name="T9" fmla="*/ 2 h 4"/>
                  <a:gd name="T10" fmla="*/ 1 w 1"/>
                  <a:gd name="T11" fmla="*/ 0 h 4"/>
                  <a:gd name="T12" fmla="*/ 1 w 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0"/>
                    </a:moveTo>
                    <a:lnTo>
                      <a:pt x="1" y="2"/>
                    </a:lnTo>
                    <a:lnTo>
                      <a:pt x="0" y="4"/>
                    </a:lnTo>
                    <a:lnTo>
                      <a:pt x="0" y="2"/>
                    </a:lnTo>
                    <a:lnTo>
                      <a:pt x="1"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2" name="Freeform 495"/>
              <p:cNvSpPr>
                <a:spLocks/>
              </p:cNvSpPr>
              <p:nvPr/>
            </p:nvSpPr>
            <p:spPr bwMode="auto">
              <a:xfrm>
                <a:off x="4126" y="2261"/>
                <a:ext cx="1" cy="2"/>
              </a:xfrm>
              <a:custGeom>
                <a:avLst/>
                <a:gdLst>
                  <a:gd name="T0" fmla="*/ 2 w 2"/>
                  <a:gd name="T1" fmla="*/ 0 h 4"/>
                  <a:gd name="T2" fmla="*/ 2 w 2"/>
                  <a:gd name="T3" fmla="*/ 0 h 4"/>
                  <a:gd name="T4" fmla="*/ 0 w 2"/>
                  <a:gd name="T5" fmla="*/ 4 h 4"/>
                  <a:gd name="T6" fmla="*/ 0 w 2"/>
                  <a:gd name="T7" fmla="*/ 4 h 4"/>
                  <a:gd name="T8" fmla="*/ 0 w 2"/>
                  <a:gd name="T9" fmla="*/ 4 h 4"/>
                  <a:gd name="T10" fmla="*/ 2 w 2"/>
                  <a:gd name="T11" fmla="*/ 2 h 4"/>
                  <a:gd name="T12" fmla="*/ 2 w 2"/>
                  <a:gd name="T13" fmla="*/ 0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2" y="2"/>
                    </a:lnTo>
                    <a:lnTo>
                      <a:pt x="2"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3" name="Freeform 496"/>
              <p:cNvSpPr>
                <a:spLocks/>
              </p:cNvSpPr>
              <p:nvPr/>
            </p:nvSpPr>
            <p:spPr bwMode="auto">
              <a:xfrm>
                <a:off x="4127" y="2360"/>
                <a:ext cx="12" cy="1"/>
              </a:xfrm>
              <a:custGeom>
                <a:avLst/>
                <a:gdLst>
                  <a:gd name="T0" fmla="*/ 25 w 25"/>
                  <a:gd name="T1" fmla="*/ 0 h 1"/>
                  <a:gd name="T2" fmla="*/ 23 w 25"/>
                  <a:gd name="T3" fmla="*/ 0 h 1"/>
                  <a:gd name="T4" fmla="*/ 21 w 25"/>
                  <a:gd name="T5" fmla="*/ 1 h 1"/>
                  <a:gd name="T6" fmla="*/ 18 w 25"/>
                  <a:gd name="T7" fmla="*/ 1 h 1"/>
                  <a:gd name="T8" fmla="*/ 14 w 25"/>
                  <a:gd name="T9" fmla="*/ 1 h 1"/>
                  <a:gd name="T10" fmla="*/ 10 w 25"/>
                  <a:gd name="T11" fmla="*/ 1 h 1"/>
                  <a:gd name="T12" fmla="*/ 7 w 25"/>
                  <a:gd name="T13" fmla="*/ 1 h 1"/>
                  <a:gd name="T14" fmla="*/ 3 w 25"/>
                  <a:gd name="T15" fmla="*/ 1 h 1"/>
                  <a:gd name="T16" fmla="*/ 1 w 25"/>
                  <a:gd name="T17" fmla="*/ 1 h 1"/>
                  <a:gd name="T18" fmla="*/ 0 w 25"/>
                  <a:gd name="T19" fmla="*/ 1 h 1"/>
                  <a:gd name="T20" fmla="*/ 1 w 25"/>
                  <a:gd name="T21" fmla="*/ 1 h 1"/>
                  <a:gd name="T22" fmla="*/ 3 w 25"/>
                  <a:gd name="T23" fmla="*/ 1 h 1"/>
                  <a:gd name="T24" fmla="*/ 9 w 25"/>
                  <a:gd name="T25" fmla="*/ 1 h 1"/>
                  <a:gd name="T26" fmla="*/ 16 w 25"/>
                  <a:gd name="T27" fmla="*/ 1 h 1"/>
                  <a:gd name="T28" fmla="*/ 21 w 25"/>
                  <a:gd name="T29" fmla="*/ 1 h 1"/>
                  <a:gd name="T30" fmla="*/ 25 w 25"/>
                  <a:gd name="T31" fmla="*/ 0 h 1"/>
                  <a:gd name="T32" fmla="*/ 25 w 25"/>
                  <a:gd name="T3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
                    <a:moveTo>
                      <a:pt x="25" y="0"/>
                    </a:moveTo>
                    <a:lnTo>
                      <a:pt x="23" y="0"/>
                    </a:lnTo>
                    <a:lnTo>
                      <a:pt x="21" y="1"/>
                    </a:lnTo>
                    <a:lnTo>
                      <a:pt x="18" y="1"/>
                    </a:lnTo>
                    <a:lnTo>
                      <a:pt x="14" y="1"/>
                    </a:lnTo>
                    <a:lnTo>
                      <a:pt x="10" y="1"/>
                    </a:lnTo>
                    <a:lnTo>
                      <a:pt x="7" y="1"/>
                    </a:lnTo>
                    <a:lnTo>
                      <a:pt x="3" y="1"/>
                    </a:lnTo>
                    <a:lnTo>
                      <a:pt x="1" y="1"/>
                    </a:lnTo>
                    <a:lnTo>
                      <a:pt x="0" y="1"/>
                    </a:lnTo>
                    <a:lnTo>
                      <a:pt x="1" y="1"/>
                    </a:lnTo>
                    <a:lnTo>
                      <a:pt x="3" y="1"/>
                    </a:lnTo>
                    <a:lnTo>
                      <a:pt x="9" y="1"/>
                    </a:lnTo>
                    <a:lnTo>
                      <a:pt x="16" y="1"/>
                    </a:lnTo>
                    <a:lnTo>
                      <a:pt x="21" y="1"/>
                    </a:lnTo>
                    <a:lnTo>
                      <a:pt x="25" y="0"/>
                    </a:lnTo>
                    <a:lnTo>
                      <a:pt x="2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4" name="Freeform 497"/>
              <p:cNvSpPr>
                <a:spLocks/>
              </p:cNvSpPr>
              <p:nvPr/>
            </p:nvSpPr>
            <p:spPr bwMode="auto">
              <a:xfrm>
                <a:off x="4078" y="2023"/>
                <a:ext cx="1" cy="2"/>
              </a:xfrm>
              <a:custGeom>
                <a:avLst/>
                <a:gdLst>
                  <a:gd name="T0" fmla="*/ 2 w 2"/>
                  <a:gd name="T1" fmla="*/ 0 h 3"/>
                  <a:gd name="T2" fmla="*/ 0 w 2"/>
                  <a:gd name="T3" fmla="*/ 0 h 3"/>
                  <a:gd name="T4" fmla="*/ 0 w 2"/>
                  <a:gd name="T5" fmla="*/ 1 h 3"/>
                  <a:gd name="T6" fmla="*/ 0 w 2"/>
                  <a:gd name="T7" fmla="*/ 3 h 3"/>
                  <a:gd name="T8" fmla="*/ 0 w 2"/>
                  <a:gd name="T9" fmla="*/ 1 h 3"/>
                  <a:gd name="T10" fmla="*/ 0 w 2"/>
                  <a:gd name="T11" fmla="*/ 1 h 3"/>
                  <a:gd name="T12" fmla="*/ 0 w 2"/>
                  <a:gd name="T13" fmla="*/ 0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0" y="0"/>
                    </a:lnTo>
                    <a:lnTo>
                      <a:pt x="0" y="1"/>
                    </a:lnTo>
                    <a:lnTo>
                      <a:pt x="0" y="3"/>
                    </a:lnTo>
                    <a:lnTo>
                      <a:pt x="0" y="1"/>
                    </a:lnTo>
                    <a:lnTo>
                      <a:pt x="0" y="1"/>
                    </a:lnTo>
                    <a:lnTo>
                      <a:pt x="0"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5" name="Freeform 498"/>
              <p:cNvSpPr>
                <a:spLocks/>
              </p:cNvSpPr>
              <p:nvPr/>
            </p:nvSpPr>
            <p:spPr bwMode="auto">
              <a:xfrm>
                <a:off x="4064" y="2442"/>
                <a:ext cx="11" cy="21"/>
              </a:xfrm>
              <a:custGeom>
                <a:avLst/>
                <a:gdLst>
                  <a:gd name="T0" fmla="*/ 9 w 24"/>
                  <a:gd name="T1" fmla="*/ 0 h 41"/>
                  <a:gd name="T2" fmla="*/ 13 w 24"/>
                  <a:gd name="T3" fmla="*/ 9 h 41"/>
                  <a:gd name="T4" fmla="*/ 18 w 24"/>
                  <a:gd name="T5" fmla="*/ 16 h 41"/>
                  <a:gd name="T6" fmla="*/ 22 w 24"/>
                  <a:gd name="T7" fmla="*/ 25 h 41"/>
                  <a:gd name="T8" fmla="*/ 24 w 24"/>
                  <a:gd name="T9" fmla="*/ 39 h 41"/>
                  <a:gd name="T10" fmla="*/ 15 w 24"/>
                  <a:gd name="T11" fmla="*/ 41 h 41"/>
                  <a:gd name="T12" fmla="*/ 15 w 24"/>
                  <a:gd name="T13" fmla="*/ 32 h 41"/>
                  <a:gd name="T14" fmla="*/ 11 w 24"/>
                  <a:gd name="T15" fmla="*/ 23 h 41"/>
                  <a:gd name="T16" fmla="*/ 6 w 24"/>
                  <a:gd name="T17" fmla="*/ 16 h 41"/>
                  <a:gd name="T18" fmla="*/ 0 w 24"/>
                  <a:gd name="T19" fmla="*/ 11 h 41"/>
                  <a:gd name="T20" fmla="*/ 2 w 24"/>
                  <a:gd name="T21" fmla="*/ 5 h 41"/>
                  <a:gd name="T22" fmla="*/ 9 w 24"/>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41">
                    <a:moveTo>
                      <a:pt x="9" y="0"/>
                    </a:moveTo>
                    <a:lnTo>
                      <a:pt x="13" y="9"/>
                    </a:lnTo>
                    <a:lnTo>
                      <a:pt x="18" y="16"/>
                    </a:lnTo>
                    <a:lnTo>
                      <a:pt x="22" y="25"/>
                    </a:lnTo>
                    <a:lnTo>
                      <a:pt x="24" y="39"/>
                    </a:lnTo>
                    <a:lnTo>
                      <a:pt x="15" y="41"/>
                    </a:lnTo>
                    <a:lnTo>
                      <a:pt x="15" y="32"/>
                    </a:lnTo>
                    <a:lnTo>
                      <a:pt x="11" y="23"/>
                    </a:lnTo>
                    <a:lnTo>
                      <a:pt x="6" y="16"/>
                    </a:lnTo>
                    <a:lnTo>
                      <a:pt x="0" y="11"/>
                    </a:lnTo>
                    <a:lnTo>
                      <a:pt x="2" y="5"/>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6" name="Freeform 499"/>
              <p:cNvSpPr>
                <a:spLocks/>
              </p:cNvSpPr>
              <p:nvPr/>
            </p:nvSpPr>
            <p:spPr bwMode="auto">
              <a:xfrm>
                <a:off x="4044" y="2452"/>
                <a:ext cx="9" cy="3"/>
              </a:xfrm>
              <a:custGeom>
                <a:avLst/>
                <a:gdLst>
                  <a:gd name="T0" fmla="*/ 0 w 18"/>
                  <a:gd name="T1" fmla="*/ 0 h 7"/>
                  <a:gd name="T2" fmla="*/ 1 w 18"/>
                  <a:gd name="T3" fmla="*/ 0 h 7"/>
                  <a:gd name="T4" fmla="*/ 5 w 18"/>
                  <a:gd name="T5" fmla="*/ 0 h 7"/>
                  <a:gd name="T6" fmla="*/ 9 w 18"/>
                  <a:gd name="T7" fmla="*/ 0 h 7"/>
                  <a:gd name="T8" fmla="*/ 12 w 18"/>
                  <a:gd name="T9" fmla="*/ 0 h 7"/>
                  <a:gd name="T10" fmla="*/ 14 w 18"/>
                  <a:gd name="T11" fmla="*/ 1 h 7"/>
                  <a:gd name="T12" fmla="*/ 16 w 18"/>
                  <a:gd name="T13" fmla="*/ 3 h 7"/>
                  <a:gd name="T14" fmla="*/ 18 w 18"/>
                  <a:gd name="T15" fmla="*/ 7 h 7"/>
                  <a:gd name="T16" fmla="*/ 14 w 18"/>
                  <a:gd name="T17" fmla="*/ 7 h 7"/>
                  <a:gd name="T18" fmla="*/ 10 w 18"/>
                  <a:gd name="T19" fmla="*/ 7 h 7"/>
                  <a:gd name="T20" fmla="*/ 9 w 18"/>
                  <a:gd name="T21" fmla="*/ 7 h 7"/>
                  <a:gd name="T22" fmla="*/ 5 w 18"/>
                  <a:gd name="T23" fmla="*/ 7 h 7"/>
                  <a:gd name="T24" fmla="*/ 1 w 18"/>
                  <a:gd name="T25" fmla="*/ 5 h 7"/>
                  <a:gd name="T26" fmla="*/ 0 w 18"/>
                  <a:gd name="T27" fmla="*/ 3 h 7"/>
                  <a:gd name="T28" fmla="*/ 0 w 18"/>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7">
                    <a:moveTo>
                      <a:pt x="0" y="0"/>
                    </a:moveTo>
                    <a:lnTo>
                      <a:pt x="1" y="0"/>
                    </a:lnTo>
                    <a:lnTo>
                      <a:pt x="5" y="0"/>
                    </a:lnTo>
                    <a:lnTo>
                      <a:pt x="9" y="0"/>
                    </a:lnTo>
                    <a:lnTo>
                      <a:pt x="12" y="0"/>
                    </a:lnTo>
                    <a:lnTo>
                      <a:pt x="14" y="1"/>
                    </a:lnTo>
                    <a:lnTo>
                      <a:pt x="16" y="3"/>
                    </a:lnTo>
                    <a:lnTo>
                      <a:pt x="18" y="7"/>
                    </a:lnTo>
                    <a:lnTo>
                      <a:pt x="14" y="7"/>
                    </a:lnTo>
                    <a:lnTo>
                      <a:pt x="10" y="7"/>
                    </a:lnTo>
                    <a:lnTo>
                      <a:pt x="9" y="7"/>
                    </a:lnTo>
                    <a:lnTo>
                      <a:pt x="5" y="7"/>
                    </a:lnTo>
                    <a:lnTo>
                      <a:pt x="1" y="5"/>
                    </a:lnTo>
                    <a:lnTo>
                      <a:pt x="0" y="3"/>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7" name="Freeform 500"/>
              <p:cNvSpPr>
                <a:spLocks/>
              </p:cNvSpPr>
              <p:nvPr/>
            </p:nvSpPr>
            <p:spPr bwMode="auto">
              <a:xfrm>
                <a:off x="3979" y="2216"/>
                <a:ext cx="3" cy="4"/>
              </a:xfrm>
              <a:custGeom>
                <a:avLst/>
                <a:gdLst>
                  <a:gd name="T0" fmla="*/ 2 w 5"/>
                  <a:gd name="T1" fmla="*/ 0 h 7"/>
                  <a:gd name="T2" fmla="*/ 3 w 5"/>
                  <a:gd name="T3" fmla="*/ 2 h 7"/>
                  <a:gd name="T4" fmla="*/ 5 w 5"/>
                  <a:gd name="T5" fmla="*/ 3 h 7"/>
                  <a:gd name="T6" fmla="*/ 5 w 5"/>
                  <a:gd name="T7" fmla="*/ 5 h 7"/>
                  <a:gd name="T8" fmla="*/ 5 w 5"/>
                  <a:gd name="T9" fmla="*/ 5 h 7"/>
                  <a:gd name="T10" fmla="*/ 3 w 5"/>
                  <a:gd name="T11" fmla="*/ 7 h 7"/>
                  <a:gd name="T12" fmla="*/ 2 w 5"/>
                  <a:gd name="T13" fmla="*/ 5 h 7"/>
                  <a:gd name="T14" fmla="*/ 0 w 5"/>
                  <a:gd name="T15" fmla="*/ 2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3" y="2"/>
                    </a:lnTo>
                    <a:lnTo>
                      <a:pt x="5" y="3"/>
                    </a:lnTo>
                    <a:lnTo>
                      <a:pt x="5" y="5"/>
                    </a:lnTo>
                    <a:lnTo>
                      <a:pt x="5" y="5"/>
                    </a:lnTo>
                    <a:lnTo>
                      <a:pt x="3" y="7"/>
                    </a:lnTo>
                    <a:lnTo>
                      <a:pt x="2" y="5"/>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8" name="Freeform 501"/>
              <p:cNvSpPr>
                <a:spLocks/>
              </p:cNvSpPr>
              <p:nvPr/>
            </p:nvSpPr>
            <p:spPr bwMode="auto">
              <a:xfrm>
                <a:off x="3971" y="2212"/>
                <a:ext cx="8" cy="7"/>
              </a:xfrm>
              <a:custGeom>
                <a:avLst/>
                <a:gdLst>
                  <a:gd name="T0" fmla="*/ 7 w 16"/>
                  <a:gd name="T1" fmla="*/ 0 h 14"/>
                  <a:gd name="T2" fmla="*/ 10 w 16"/>
                  <a:gd name="T3" fmla="*/ 0 h 14"/>
                  <a:gd name="T4" fmla="*/ 12 w 16"/>
                  <a:gd name="T5" fmla="*/ 2 h 14"/>
                  <a:gd name="T6" fmla="*/ 14 w 16"/>
                  <a:gd name="T7" fmla="*/ 5 h 14"/>
                  <a:gd name="T8" fmla="*/ 16 w 16"/>
                  <a:gd name="T9" fmla="*/ 11 h 14"/>
                  <a:gd name="T10" fmla="*/ 9 w 16"/>
                  <a:gd name="T11" fmla="*/ 12 h 14"/>
                  <a:gd name="T12" fmla="*/ 5 w 16"/>
                  <a:gd name="T13" fmla="*/ 14 h 14"/>
                  <a:gd name="T14" fmla="*/ 1 w 16"/>
                  <a:gd name="T15" fmla="*/ 12 h 14"/>
                  <a:gd name="T16" fmla="*/ 0 w 16"/>
                  <a:gd name="T17" fmla="*/ 12 h 14"/>
                  <a:gd name="T18" fmla="*/ 0 w 16"/>
                  <a:gd name="T19" fmla="*/ 11 h 14"/>
                  <a:gd name="T20" fmla="*/ 0 w 16"/>
                  <a:gd name="T21" fmla="*/ 9 h 14"/>
                  <a:gd name="T22" fmla="*/ 0 w 16"/>
                  <a:gd name="T23" fmla="*/ 5 h 14"/>
                  <a:gd name="T24" fmla="*/ 1 w 16"/>
                  <a:gd name="T25" fmla="*/ 3 h 14"/>
                  <a:gd name="T26" fmla="*/ 3 w 16"/>
                  <a:gd name="T27" fmla="*/ 2 h 14"/>
                  <a:gd name="T28" fmla="*/ 5 w 16"/>
                  <a:gd name="T29" fmla="*/ 0 h 14"/>
                  <a:gd name="T30" fmla="*/ 7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7" y="0"/>
                    </a:moveTo>
                    <a:lnTo>
                      <a:pt x="10" y="0"/>
                    </a:lnTo>
                    <a:lnTo>
                      <a:pt x="12" y="2"/>
                    </a:lnTo>
                    <a:lnTo>
                      <a:pt x="14" y="5"/>
                    </a:lnTo>
                    <a:lnTo>
                      <a:pt x="16" y="11"/>
                    </a:lnTo>
                    <a:lnTo>
                      <a:pt x="9" y="12"/>
                    </a:lnTo>
                    <a:lnTo>
                      <a:pt x="5" y="14"/>
                    </a:lnTo>
                    <a:lnTo>
                      <a:pt x="1" y="12"/>
                    </a:lnTo>
                    <a:lnTo>
                      <a:pt x="0" y="12"/>
                    </a:lnTo>
                    <a:lnTo>
                      <a:pt x="0" y="11"/>
                    </a:lnTo>
                    <a:lnTo>
                      <a:pt x="0" y="9"/>
                    </a:lnTo>
                    <a:lnTo>
                      <a:pt x="0" y="5"/>
                    </a:lnTo>
                    <a:lnTo>
                      <a:pt x="1" y="3"/>
                    </a:lnTo>
                    <a:lnTo>
                      <a:pt x="3" y="2"/>
                    </a:lnTo>
                    <a:lnTo>
                      <a:pt x="5"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9" name="Freeform 502"/>
              <p:cNvSpPr>
                <a:spLocks/>
              </p:cNvSpPr>
              <p:nvPr/>
            </p:nvSpPr>
            <p:spPr bwMode="auto">
              <a:xfrm>
                <a:off x="3961" y="2215"/>
                <a:ext cx="3" cy="5"/>
              </a:xfrm>
              <a:custGeom>
                <a:avLst/>
                <a:gdLst>
                  <a:gd name="T0" fmla="*/ 0 w 7"/>
                  <a:gd name="T1" fmla="*/ 0 h 11"/>
                  <a:gd name="T2" fmla="*/ 1 w 7"/>
                  <a:gd name="T3" fmla="*/ 2 h 11"/>
                  <a:gd name="T4" fmla="*/ 5 w 7"/>
                  <a:gd name="T5" fmla="*/ 2 h 11"/>
                  <a:gd name="T6" fmla="*/ 5 w 7"/>
                  <a:gd name="T7" fmla="*/ 4 h 11"/>
                  <a:gd name="T8" fmla="*/ 7 w 7"/>
                  <a:gd name="T9" fmla="*/ 7 h 11"/>
                  <a:gd name="T10" fmla="*/ 5 w 7"/>
                  <a:gd name="T11" fmla="*/ 9 h 11"/>
                  <a:gd name="T12" fmla="*/ 1 w 7"/>
                  <a:gd name="T13" fmla="*/ 11 h 11"/>
                  <a:gd name="T14" fmla="*/ 0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0" y="0"/>
                    </a:moveTo>
                    <a:lnTo>
                      <a:pt x="1" y="2"/>
                    </a:lnTo>
                    <a:lnTo>
                      <a:pt x="5" y="2"/>
                    </a:lnTo>
                    <a:lnTo>
                      <a:pt x="5" y="4"/>
                    </a:lnTo>
                    <a:lnTo>
                      <a:pt x="7" y="7"/>
                    </a:lnTo>
                    <a:lnTo>
                      <a:pt x="5" y="9"/>
                    </a:lnTo>
                    <a:lnTo>
                      <a:pt x="1"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0" name="Freeform 503"/>
              <p:cNvSpPr>
                <a:spLocks/>
              </p:cNvSpPr>
              <p:nvPr/>
            </p:nvSpPr>
            <p:spPr bwMode="auto">
              <a:xfrm>
                <a:off x="3979" y="2448"/>
                <a:ext cx="3" cy="4"/>
              </a:xfrm>
              <a:custGeom>
                <a:avLst/>
                <a:gdLst>
                  <a:gd name="T0" fmla="*/ 2 w 5"/>
                  <a:gd name="T1" fmla="*/ 0 h 8"/>
                  <a:gd name="T2" fmla="*/ 3 w 5"/>
                  <a:gd name="T3" fmla="*/ 2 h 8"/>
                  <a:gd name="T4" fmla="*/ 5 w 5"/>
                  <a:gd name="T5" fmla="*/ 4 h 8"/>
                  <a:gd name="T6" fmla="*/ 5 w 5"/>
                  <a:gd name="T7" fmla="*/ 6 h 8"/>
                  <a:gd name="T8" fmla="*/ 5 w 5"/>
                  <a:gd name="T9" fmla="*/ 8 h 8"/>
                  <a:gd name="T10" fmla="*/ 3 w 5"/>
                  <a:gd name="T11" fmla="*/ 8 h 8"/>
                  <a:gd name="T12" fmla="*/ 2 w 5"/>
                  <a:gd name="T13" fmla="*/ 6 h 8"/>
                  <a:gd name="T14" fmla="*/ 0 w 5"/>
                  <a:gd name="T15" fmla="*/ 2 h 8"/>
                  <a:gd name="T16" fmla="*/ 2 w 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2" y="0"/>
                    </a:moveTo>
                    <a:lnTo>
                      <a:pt x="3" y="2"/>
                    </a:lnTo>
                    <a:lnTo>
                      <a:pt x="5" y="4"/>
                    </a:lnTo>
                    <a:lnTo>
                      <a:pt x="5" y="6"/>
                    </a:lnTo>
                    <a:lnTo>
                      <a:pt x="5" y="8"/>
                    </a:lnTo>
                    <a:lnTo>
                      <a:pt x="3" y="8"/>
                    </a:lnTo>
                    <a:lnTo>
                      <a:pt x="2" y="6"/>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1" name="Freeform 504"/>
              <p:cNvSpPr>
                <a:spLocks/>
              </p:cNvSpPr>
              <p:nvPr/>
            </p:nvSpPr>
            <p:spPr bwMode="auto">
              <a:xfrm>
                <a:off x="3755" y="2466"/>
                <a:ext cx="181" cy="9"/>
              </a:xfrm>
              <a:custGeom>
                <a:avLst/>
                <a:gdLst>
                  <a:gd name="T0" fmla="*/ 157 w 361"/>
                  <a:gd name="T1" fmla="*/ 0 h 19"/>
                  <a:gd name="T2" fmla="*/ 181 w 361"/>
                  <a:gd name="T3" fmla="*/ 8 h 19"/>
                  <a:gd name="T4" fmla="*/ 208 w 361"/>
                  <a:gd name="T5" fmla="*/ 9 h 19"/>
                  <a:gd name="T6" fmla="*/ 237 w 361"/>
                  <a:gd name="T7" fmla="*/ 9 h 19"/>
                  <a:gd name="T8" fmla="*/ 267 w 361"/>
                  <a:gd name="T9" fmla="*/ 8 h 19"/>
                  <a:gd name="T10" fmla="*/ 298 w 361"/>
                  <a:gd name="T11" fmla="*/ 4 h 19"/>
                  <a:gd name="T12" fmla="*/ 331 w 361"/>
                  <a:gd name="T13" fmla="*/ 4 h 19"/>
                  <a:gd name="T14" fmla="*/ 361 w 361"/>
                  <a:gd name="T15" fmla="*/ 8 h 19"/>
                  <a:gd name="T16" fmla="*/ 134 w 361"/>
                  <a:gd name="T17" fmla="*/ 15 h 19"/>
                  <a:gd name="T18" fmla="*/ 0 w 361"/>
                  <a:gd name="T19" fmla="*/ 19 h 19"/>
                  <a:gd name="T20" fmla="*/ 2 w 361"/>
                  <a:gd name="T21" fmla="*/ 13 h 19"/>
                  <a:gd name="T22" fmla="*/ 4 w 361"/>
                  <a:gd name="T23" fmla="*/ 9 h 19"/>
                  <a:gd name="T24" fmla="*/ 29 w 361"/>
                  <a:gd name="T25" fmla="*/ 13 h 19"/>
                  <a:gd name="T26" fmla="*/ 62 w 361"/>
                  <a:gd name="T27" fmla="*/ 13 h 19"/>
                  <a:gd name="T28" fmla="*/ 96 w 361"/>
                  <a:gd name="T29" fmla="*/ 11 h 19"/>
                  <a:gd name="T30" fmla="*/ 130 w 361"/>
                  <a:gd name="T31" fmla="*/ 8 h 19"/>
                  <a:gd name="T32" fmla="*/ 157 w 361"/>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1" h="19">
                    <a:moveTo>
                      <a:pt x="157" y="0"/>
                    </a:moveTo>
                    <a:lnTo>
                      <a:pt x="181" y="8"/>
                    </a:lnTo>
                    <a:lnTo>
                      <a:pt x="208" y="9"/>
                    </a:lnTo>
                    <a:lnTo>
                      <a:pt x="237" y="9"/>
                    </a:lnTo>
                    <a:lnTo>
                      <a:pt x="267" y="8"/>
                    </a:lnTo>
                    <a:lnTo>
                      <a:pt x="298" y="4"/>
                    </a:lnTo>
                    <a:lnTo>
                      <a:pt x="331" y="4"/>
                    </a:lnTo>
                    <a:lnTo>
                      <a:pt x="361" y="8"/>
                    </a:lnTo>
                    <a:lnTo>
                      <a:pt x="134" y="15"/>
                    </a:lnTo>
                    <a:lnTo>
                      <a:pt x="0" y="19"/>
                    </a:lnTo>
                    <a:lnTo>
                      <a:pt x="2" y="13"/>
                    </a:lnTo>
                    <a:lnTo>
                      <a:pt x="4" y="9"/>
                    </a:lnTo>
                    <a:lnTo>
                      <a:pt x="29" y="13"/>
                    </a:lnTo>
                    <a:lnTo>
                      <a:pt x="62" y="13"/>
                    </a:lnTo>
                    <a:lnTo>
                      <a:pt x="96" y="11"/>
                    </a:lnTo>
                    <a:lnTo>
                      <a:pt x="130" y="8"/>
                    </a:lnTo>
                    <a:lnTo>
                      <a:pt x="15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2" name="Freeform 505"/>
              <p:cNvSpPr>
                <a:spLocks/>
              </p:cNvSpPr>
              <p:nvPr/>
            </p:nvSpPr>
            <p:spPr bwMode="auto">
              <a:xfrm>
                <a:off x="3880" y="2048"/>
                <a:ext cx="1" cy="3"/>
              </a:xfrm>
              <a:custGeom>
                <a:avLst/>
                <a:gdLst>
                  <a:gd name="T0" fmla="*/ 2 w 4"/>
                  <a:gd name="T1" fmla="*/ 0 h 8"/>
                  <a:gd name="T2" fmla="*/ 4 w 4"/>
                  <a:gd name="T3" fmla="*/ 0 h 8"/>
                  <a:gd name="T4" fmla="*/ 4 w 4"/>
                  <a:gd name="T5" fmla="*/ 2 h 8"/>
                  <a:gd name="T6" fmla="*/ 2 w 4"/>
                  <a:gd name="T7" fmla="*/ 6 h 8"/>
                  <a:gd name="T8" fmla="*/ 0 w 4"/>
                  <a:gd name="T9" fmla="*/ 8 h 8"/>
                  <a:gd name="T10" fmla="*/ 0 w 4"/>
                  <a:gd name="T11" fmla="*/ 4 h 8"/>
                  <a:gd name="T12" fmla="*/ 0 w 4"/>
                  <a:gd name="T13" fmla="*/ 2 h 8"/>
                  <a:gd name="T14" fmla="*/ 2 w 4"/>
                  <a:gd name="T15" fmla="*/ 0 h 8"/>
                  <a:gd name="T16" fmla="*/ 2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0"/>
                    </a:moveTo>
                    <a:lnTo>
                      <a:pt x="4" y="0"/>
                    </a:lnTo>
                    <a:lnTo>
                      <a:pt x="4" y="2"/>
                    </a:lnTo>
                    <a:lnTo>
                      <a:pt x="2" y="6"/>
                    </a:lnTo>
                    <a:lnTo>
                      <a:pt x="0" y="8"/>
                    </a:lnTo>
                    <a:lnTo>
                      <a:pt x="0" y="4"/>
                    </a:lnTo>
                    <a:lnTo>
                      <a:pt x="0"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3" name="Freeform 506"/>
              <p:cNvSpPr>
                <a:spLocks/>
              </p:cNvSpPr>
              <p:nvPr/>
            </p:nvSpPr>
            <p:spPr bwMode="auto">
              <a:xfrm>
                <a:off x="3898" y="2380"/>
                <a:ext cx="2" cy="10"/>
              </a:xfrm>
              <a:custGeom>
                <a:avLst/>
                <a:gdLst>
                  <a:gd name="T0" fmla="*/ 6 w 6"/>
                  <a:gd name="T1" fmla="*/ 0 h 22"/>
                  <a:gd name="T2" fmla="*/ 6 w 6"/>
                  <a:gd name="T3" fmla="*/ 4 h 22"/>
                  <a:gd name="T4" fmla="*/ 6 w 6"/>
                  <a:gd name="T5" fmla="*/ 9 h 22"/>
                  <a:gd name="T6" fmla="*/ 6 w 6"/>
                  <a:gd name="T7" fmla="*/ 13 h 22"/>
                  <a:gd name="T8" fmla="*/ 6 w 6"/>
                  <a:gd name="T9" fmla="*/ 18 h 22"/>
                  <a:gd name="T10" fmla="*/ 4 w 6"/>
                  <a:gd name="T11" fmla="*/ 20 h 22"/>
                  <a:gd name="T12" fmla="*/ 0 w 6"/>
                  <a:gd name="T13" fmla="*/ 22 h 22"/>
                  <a:gd name="T14" fmla="*/ 0 w 6"/>
                  <a:gd name="T15" fmla="*/ 18 h 22"/>
                  <a:gd name="T16" fmla="*/ 0 w 6"/>
                  <a:gd name="T17" fmla="*/ 13 h 22"/>
                  <a:gd name="T18" fmla="*/ 0 w 6"/>
                  <a:gd name="T19" fmla="*/ 9 h 22"/>
                  <a:gd name="T20" fmla="*/ 0 w 6"/>
                  <a:gd name="T21" fmla="*/ 6 h 22"/>
                  <a:gd name="T22" fmla="*/ 2 w 6"/>
                  <a:gd name="T23" fmla="*/ 2 h 22"/>
                  <a:gd name="T24" fmla="*/ 6 w 6"/>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2">
                    <a:moveTo>
                      <a:pt x="6" y="0"/>
                    </a:moveTo>
                    <a:lnTo>
                      <a:pt x="6" y="4"/>
                    </a:lnTo>
                    <a:lnTo>
                      <a:pt x="6" y="9"/>
                    </a:lnTo>
                    <a:lnTo>
                      <a:pt x="6" y="13"/>
                    </a:lnTo>
                    <a:lnTo>
                      <a:pt x="6" y="18"/>
                    </a:lnTo>
                    <a:lnTo>
                      <a:pt x="4" y="20"/>
                    </a:lnTo>
                    <a:lnTo>
                      <a:pt x="0" y="22"/>
                    </a:lnTo>
                    <a:lnTo>
                      <a:pt x="0" y="18"/>
                    </a:lnTo>
                    <a:lnTo>
                      <a:pt x="0" y="13"/>
                    </a:lnTo>
                    <a:lnTo>
                      <a:pt x="0" y="9"/>
                    </a:lnTo>
                    <a:lnTo>
                      <a:pt x="0" y="6"/>
                    </a:lnTo>
                    <a:lnTo>
                      <a:pt x="2" y="2"/>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4" name="Freeform 507"/>
              <p:cNvSpPr>
                <a:spLocks/>
              </p:cNvSpPr>
              <p:nvPr/>
            </p:nvSpPr>
            <p:spPr bwMode="auto">
              <a:xfrm>
                <a:off x="3860" y="2429"/>
                <a:ext cx="4" cy="6"/>
              </a:xfrm>
              <a:custGeom>
                <a:avLst/>
                <a:gdLst>
                  <a:gd name="T0" fmla="*/ 7 w 9"/>
                  <a:gd name="T1" fmla="*/ 0 h 10"/>
                  <a:gd name="T2" fmla="*/ 9 w 9"/>
                  <a:gd name="T3" fmla="*/ 9 h 10"/>
                  <a:gd name="T4" fmla="*/ 0 w 9"/>
                  <a:gd name="T5" fmla="*/ 10 h 10"/>
                  <a:gd name="T6" fmla="*/ 0 w 9"/>
                  <a:gd name="T7" fmla="*/ 0 h 10"/>
                  <a:gd name="T8" fmla="*/ 7 w 9"/>
                  <a:gd name="T9" fmla="*/ 0 h 10"/>
                </a:gdLst>
                <a:ahLst/>
                <a:cxnLst>
                  <a:cxn ang="0">
                    <a:pos x="T0" y="T1"/>
                  </a:cxn>
                  <a:cxn ang="0">
                    <a:pos x="T2" y="T3"/>
                  </a:cxn>
                  <a:cxn ang="0">
                    <a:pos x="T4" y="T5"/>
                  </a:cxn>
                  <a:cxn ang="0">
                    <a:pos x="T6" y="T7"/>
                  </a:cxn>
                  <a:cxn ang="0">
                    <a:pos x="T8" y="T9"/>
                  </a:cxn>
                </a:cxnLst>
                <a:rect l="0" t="0" r="r" b="b"/>
                <a:pathLst>
                  <a:path w="9" h="10">
                    <a:moveTo>
                      <a:pt x="7" y="0"/>
                    </a:moveTo>
                    <a:lnTo>
                      <a:pt x="9" y="9"/>
                    </a:lnTo>
                    <a:lnTo>
                      <a:pt x="0" y="10"/>
                    </a:lnTo>
                    <a:lnTo>
                      <a:pt x="0"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5" name="Freeform 508"/>
              <p:cNvSpPr>
                <a:spLocks/>
              </p:cNvSpPr>
              <p:nvPr/>
            </p:nvSpPr>
            <p:spPr bwMode="auto">
              <a:xfrm>
                <a:off x="3856" y="2435"/>
                <a:ext cx="6" cy="10"/>
              </a:xfrm>
              <a:custGeom>
                <a:avLst/>
                <a:gdLst>
                  <a:gd name="T0" fmla="*/ 8 w 11"/>
                  <a:gd name="T1" fmla="*/ 0 h 20"/>
                  <a:gd name="T2" fmla="*/ 11 w 11"/>
                  <a:gd name="T3" fmla="*/ 8 h 20"/>
                  <a:gd name="T4" fmla="*/ 11 w 11"/>
                  <a:gd name="T5" fmla="*/ 13 h 20"/>
                  <a:gd name="T6" fmla="*/ 11 w 11"/>
                  <a:gd name="T7" fmla="*/ 17 h 20"/>
                  <a:gd name="T8" fmla="*/ 9 w 11"/>
                  <a:gd name="T9" fmla="*/ 20 h 20"/>
                  <a:gd name="T10" fmla="*/ 9 w 11"/>
                  <a:gd name="T11" fmla="*/ 20 h 20"/>
                  <a:gd name="T12" fmla="*/ 8 w 11"/>
                  <a:gd name="T13" fmla="*/ 20 h 20"/>
                  <a:gd name="T14" fmla="*/ 6 w 11"/>
                  <a:gd name="T15" fmla="*/ 20 h 20"/>
                  <a:gd name="T16" fmla="*/ 4 w 11"/>
                  <a:gd name="T17" fmla="*/ 18 h 20"/>
                  <a:gd name="T18" fmla="*/ 2 w 11"/>
                  <a:gd name="T19" fmla="*/ 15 h 20"/>
                  <a:gd name="T20" fmla="*/ 0 w 11"/>
                  <a:gd name="T21" fmla="*/ 13 h 20"/>
                  <a:gd name="T22" fmla="*/ 0 w 11"/>
                  <a:gd name="T23" fmla="*/ 9 h 20"/>
                  <a:gd name="T24" fmla="*/ 0 w 11"/>
                  <a:gd name="T25" fmla="*/ 8 h 20"/>
                  <a:gd name="T26" fmla="*/ 2 w 11"/>
                  <a:gd name="T27" fmla="*/ 4 h 20"/>
                  <a:gd name="T28" fmla="*/ 4 w 11"/>
                  <a:gd name="T29" fmla="*/ 2 h 20"/>
                  <a:gd name="T30" fmla="*/ 8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8" y="0"/>
                    </a:moveTo>
                    <a:lnTo>
                      <a:pt x="11" y="8"/>
                    </a:lnTo>
                    <a:lnTo>
                      <a:pt x="11" y="13"/>
                    </a:lnTo>
                    <a:lnTo>
                      <a:pt x="11" y="17"/>
                    </a:lnTo>
                    <a:lnTo>
                      <a:pt x="9" y="20"/>
                    </a:lnTo>
                    <a:lnTo>
                      <a:pt x="9" y="20"/>
                    </a:lnTo>
                    <a:lnTo>
                      <a:pt x="8" y="20"/>
                    </a:lnTo>
                    <a:lnTo>
                      <a:pt x="6" y="20"/>
                    </a:lnTo>
                    <a:lnTo>
                      <a:pt x="4" y="18"/>
                    </a:lnTo>
                    <a:lnTo>
                      <a:pt x="2" y="15"/>
                    </a:lnTo>
                    <a:lnTo>
                      <a:pt x="0" y="13"/>
                    </a:lnTo>
                    <a:lnTo>
                      <a:pt x="0" y="9"/>
                    </a:lnTo>
                    <a:lnTo>
                      <a:pt x="0" y="8"/>
                    </a:lnTo>
                    <a:lnTo>
                      <a:pt x="2" y="4"/>
                    </a:lnTo>
                    <a:lnTo>
                      <a:pt x="4" y="2"/>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6" name="Freeform 509"/>
              <p:cNvSpPr>
                <a:spLocks/>
              </p:cNvSpPr>
              <p:nvPr/>
            </p:nvSpPr>
            <p:spPr bwMode="auto">
              <a:xfrm>
                <a:off x="3860" y="2453"/>
                <a:ext cx="3" cy="2"/>
              </a:xfrm>
              <a:custGeom>
                <a:avLst/>
                <a:gdLst>
                  <a:gd name="T0" fmla="*/ 1 w 5"/>
                  <a:gd name="T1" fmla="*/ 0 h 6"/>
                  <a:gd name="T2" fmla="*/ 3 w 5"/>
                  <a:gd name="T3" fmla="*/ 2 h 6"/>
                  <a:gd name="T4" fmla="*/ 5 w 5"/>
                  <a:gd name="T5" fmla="*/ 6 h 6"/>
                  <a:gd name="T6" fmla="*/ 3 w 5"/>
                  <a:gd name="T7" fmla="*/ 6 h 6"/>
                  <a:gd name="T8" fmla="*/ 0 w 5"/>
                  <a:gd name="T9" fmla="*/ 6 h 6"/>
                  <a:gd name="T10" fmla="*/ 0 w 5"/>
                  <a:gd name="T11" fmla="*/ 4 h 6"/>
                  <a:gd name="T12" fmla="*/ 0 w 5"/>
                  <a:gd name="T13" fmla="*/ 2 h 6"/>
                  <a:gd name="T14" fmla="*/ 0 w 5"/>
                  <a:gd name="T15" fmla="*/ 0 h 6"/>
                  <a:gd name="T16" fmla="*/ 1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1" y="0"/>
                    </a:moveTo>
                    <a:lnTo>
                      <a:pt x="3" y="2"/>
                    </a:lnTo>
                    <a:lnTo>
                      <a:pt x="5" y="6"/>
                    </a:lnTo>
                    <a:lnTo>
                      <a:pt x="3" y="6"/>
                    </a:lnTo>
                    <a:lnTo>
                      <a:pt x="0" y="6"/>
                    </a:lnTo>
                    <a:lnTo>
                      <a:pt x="0" y="4"/>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7" name="Freeform 510"/>
              <p:cNvSpPr>
                <a:spLocks/>
              </p:cNvSpPr>
              <p:nvPr/>
            </p:nvSpPr>
            <p:spPr bwMode="auto">
              <a:xfrm>
                <a:off x="3846" y="2458"/>
                <a:ext cx="4" cy="4"/>
              </a:xfrm>
              <a:custGeom>
                <a:avLst/>
                <a:gdLst>
                  <a:gd name="T0" fmla="*/ 7 w 7"/>
                  <a:gd name="T1" fmla="*/ 0 h 7"/>
                  <a:gd name="T2" fmla="*/ 7 w 7"/>
                  <a:gd name="T3" fmla="*/ 2 h 7"/>
                  <a:gd name="T4" fmla="*/ 7 w 7"/>
                  <a:gd name="T5" fmla="*/ 6 h 7"/>
                  <a:gd name="T6" fmla="*/ 5 w 7"/>
                  <a:gd name="T7" fmla="*/ 7 h 7"/>
                  <a:gd name="T8" fmla="*/ 3 w 7"/>
                  <a:gd name="T9" fmla="*/ 7 h 7"/>
                  <a:gd name="T10" fmla="*/ 1 w 7"/>
                  <a:gd name="T11" fmla="*/ 6 h 7"/>
                  <a:gd name="T12" fmla="*/ 0 w 7"/>
                  <a:gd name="T13" fmla="*/ 2 h 7"/>
                  <a:gd name="T14" fmla="*/ 7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0"/>
                    </a:moveTo>
                    <a:lnTo>
                      <a:pt x="7" y="2"/>
                    </a:lnTo>
                    <a:lnTo>
                      <a:pt x="7" y="6"/>
                    </a:lnTo>
                    <a:lnTo>
                      <a:pt x="5" y="7"/>
                    </a:lnTo>
                    <a:lnTo>
                      <a:pt x="3" y="7"/>
                    </a:lnTo>
                    <a:lnTo>
                      <a:pt x="1" y="6"/>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8" name="Freeform 511"/>
              <p:cNvSpPr>
                <a:spLocks/>
              </p:cNvSpPr>
              <p:nvPr/>
            </p:nvSpPr>
            <p:spPr bwMode="auto">
              <a:xfrm>
                <a:off x="3806" y="2187"/>
                <a:ext cx="1" cy="1"/>
              </a:xfrm>
              <a:custGeom>
                <a:avLst/>
                <a:gdLst>
                  <a:gd name="T0" fmla="*/ 2 w 2"/>
                  <a:gd name="T1" fmla="*/ 0 h 4"/>
                  <a:gd name="T2" fmla="*/ 2 w 2"/>
                  <a:gd name="T3" fmla="*/ 0 h 4"/>
                  <a:gd name="T4" fmla="*/ 0 w 2"/>
                  <a:gd name="T5" fmla="*/ 4 h 4"/>
                  <a:gd name="T6" fmla="*/ 0 w 2"/>
                  <a:gd name="T7" fmla="*/ 4 h 4"/>
                  <a:gd name="T8" fmla="*/ 0 w 2"/>
                  <a:gd name="T9" fmla="*/ 4 h 4"/>
                  <a:gd name="T10" fmla="*/ 0 w 2"/>
                  <a:gd name="T11" fmla="*/ 2 h 4"/>
                  <a:gd name="T12" fmla="*/ 2 w 2"/>
                  <a:gd name="T13" fmla="*/ 0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0" y="2"/>
                    </a:lnTo>
                    <a:lnTo>
                      <a:pt x="2"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9" name="Freeform 512"/>
              <p:cNvSpPr>
                <a:spLocks/>
              </p:cNvSpPr>
              <p:nvPr/>
            </p:nvSpPr>
            <p:spPr bwMode="auto">
              <a:xfrm>
                <a:off x="3753" y="2076"/>
                <a:ext cx="5" cy="8"/>
              </a:xfrm>
              <a:custGeom>
                <a:avLst/>
                <a:gdLst>
                  <a:gd name="T0" fmla="*/ 7 w 9"/>
                  <a:gd name="T1" fmla="*/ 0 h 17"/>
                  <a:gd name="T2" fmla="*/ 9 w 9"/>
                  <a:gd name="T3" fmla="*/ 6 h 17"/>
                  <a:gd name="T4" fmla="*/ 9 w 9"/>
                  <a:gd name="T5" fmla="*/ 9 h 17"/>
                  <a:gd name="T6" fmla="*/ 7 w 9"/>
                  <a:gd name="T7" fmla="*/ 13 h 17"/>
                  <a:gd name="T8" fmla="*/ 7 w 9"/>
                  <a:gd name="T9" fmla="*/ 17 h 17"/>
                  <a:gd name="T10" fmla="*/ 5 w 9"/>
                  <a:gd name="T11" fmla="*/ 17 h 17"/>
                  <a:gd name="T12" fmla="*/ 3 w 9"/>
                  <a:gd name="T13" fmla="*/ 17 h 17"/>
                  <a:gd name="T14" fmla="*/ 2 w 9"/>
                  <a:gd name="T15" fmla="*/ 13 h 17"/>
                  <a:gd name="T16" fmla="*/ 0 w 9"/>
                  <a:gd name="T17" fmla="*/ 9 h 17"/>
                  <a:gd name="T18" fmla="*/ 0 w 9"/>
                  <a:gd name="T19" fmla="*/ 2 h 17"/>
                  <a:gd name="T20" fmla="*/ 7 w 9"/>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7">
                    <a:moveTo>
                      <a:pt x="7" y="0"/>
                    </a:moveTo>
                    <a:lnTo>
                      <a:pt x="9" y="6"/>
                    </a:lnTo>
                    <a:lnTo>
                      <a:pt x="9" y="9"/>
                    </a:lnTo>
                    <a:lnTo>
                      <a:pt x="7" y="13"/>
                    </a:lnTo>
                    <a:lnTo>
                      <a:pt x="7" y="17"/>
                    </a:lnTo>
                    <a:lnTo>
                      <a:pt x="5" y="17"/>
                    </a:lnTo>
                    <a:lnTo>
                      <a:pt x="3" y="17"/>
                    </a:lnTo>
                    <a:lnTo>
                      <a:pt x="2" y="13"/>
                    </a:lnTo>
                    <a:lnTo>
                      <a:pt x="0" y="9"/>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0" name="Freeform 513"/>
              <p:cNvSpPr>
                <a:spLocks/>
              </p:cNvSpPr>
              <p:nvPr/>
            </p:nvSpPr>
            <p:spPr bwMode="auto">
              <a:xfrm>
                <a:off x="3765" y="2447"/>
                <a:ext cx="2" cy="5"/>
              </a:xfrm>
              <a:custGeom>
                <a:avLst/>
                <a:gdLst>
                  <a:gd name="T0" fmla="*/ 4 w 4"/>
                  <a:gd name="T1" fmla="*/ 0 h 9"/>
                  <a:gd name="T2" fmla="*/ 4 w 4"/>
                  <a:gd name="T3" fmla="*/ 3 h 9"/>
                  <a:gd name="T4" fmla="*/ 4 w 4"/>
                  <a:gd name="T5" fmla="*/ 7 h 9"/>
                  <a:gd name="T6" fmla="*/ 2 w 4"/>
                  <a:gd name="T7" fmla="*/ 9 h 9"/>
                  <a:gd name="T8" fmla="*/ 0 w 4"/>
                  <a:gd name="T9" fmla="*/ 9 h 9"/>
                  <a:gd name="T10" fmla="*/ 0 w 4"/>
                  <a:gd name="T11" fmla="*/ 7 h 9"/>
                  <a:gd name="T12" fmla="*/ 0 w 4"/>
                  <a:gd name="T13" fmla="*/ 5 h 9"/>
                  <a:gd name="T14" fmla="*/ 0 w 4"/>
                  <a:gd name="T15" fmla="*/ 3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3"/>
                    </a:lnTo>
                    <a:lnTo>
                      <a:pt x="4" y="7"/>
                    </a:lnTo>
                    <a:lnTo>
                      <a:pt x="2" y="9"/>
                    </a:lnTo>
                    <a:lnTo>
                      <a:pt x="0" y="9"/>
                    </a:lnTo>
                    <a:lnTo>
                      <a:pt x="0" y="7"/>
                    </a:lnTo>
                    <a:lnTo>
                      <a:pt x="0" y="5"/>
                    </a:lnTo>
                    <a:lnTo>
                      <a:pt x="0" y="3"/>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1" name="Freeform 514"/>
              <p:cNvSpPr>
                <a:spLocks/>
              </p:cNvSpPr>
              <p:nvPr/>
            </p:nvSpPr>
            <p:spPr bwMode="auto">
              <a:xfrm>
                <a:off x="3756" y="2434"/>
                <a:ext cx="6" cy="4"/>
              </a:xfrm>
              <a:custGeom>
                <a:avLst/>
                <a:gdLst>
                  <a:gd name="T0" fmla="*/ 4 w 11"/>
                  <a:gd name="T1" fmla="*/ 0 h 9"/>
                  <a:gd name="T2" fmla="*/ 7 w 11"/>
                  <a:gd name="T3" fmla="*/ 0 h 9"/>
                  <a:gd name="T4" fmla="*/ 9 w 11"/>
                  <a:gd name="T5" fmla="*/ 1 h 9"/>
                  <a:gd name="T6" fmla="*/ 11 w 11"/>
                  <a:gd name="T7" fmla="*/ 3 h 9"/>
                  <a:gd name="T8" fmla="*/ 11 w 11"/>
                  <a:gd name="T9" fmla="*/ 9 h 9"/>
                  <a:gd name="T10" fmla="*/ 7 w 11"/>
                  <a:gd name="T11" fmla="*/ 9 h 9"/>
                  <a:gd name="T12" fmla="*/ 6 w 11"/>
                  <a:gd name="T13" fmla="*/ 9 h 9"/>
                  <a:gd name="T14" fmla="*/ 2 w 11"/>
                  <a:gd name="T15" fmla="*/ 7 h 9"/>
                  <a:gd name="T16" fmla="*/ 2 w 11"/>
                  <a:gd name="T17" fmla="*/ 5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7" y="0"/>
                    </a:lnTo>
                    <a:lnTo>
                      <a:pt x="9" y="1"/>
                    </a:lnTo>
                    <a:lnTo>
                      <a:pt x="11" y="3"/>
                    </a:lnTo>
                    <a:lnTo>
                      <a:pt x="11" y="9"/>
                    </a:lnTo>
                    <a:lnTo>
                      <a:pt x="7" y="9"/>
                    </a:lnTo>
                    <a:lnTo>
                      <a:pt x="6" y="9"/>
                    </a:lnTo>
                    <a:lnTo>
                      <a:pt x="2" y="7"/>
                    </a:lnTo>
                    <a:lnTo>
                      <a:pt x="2" y="5"/>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2" name="Freeform 515"/>
              <p:cNvSpPr>
                <a:spLocks/>
              </p:cNvSpPr>
              <p:nvPr/>
            </p:nvSpPr>
            <p:spPr bwMode="auto">
              <a:xfrm>
                <a:off x="3714" y="2205"/>
                <a:ext cx="4" cy="4"/>
              </a:xfrm>
              <a:custGeom>
                <a:avLst/>
                <a:gdLst>
                  <a:gd name="T0" fmla="*/ 4 w 10"/>
                  <a:gd name="T1" fmla="*/ 0 h 9"/>
                  <a:gd name="T2" fmla="*/ 6 w 10"/>
                  <a:gd name="T3" fmla="*/ 2 h 9"/>
                  <a:gd name="T4" fmla="*/ 10 w 10"/>
                  <a:gd name="T5" fmla="*/ 2 h 9"/>
                  <a:gd name="T6" fmla="*/ 10 w 10"/>
                  <a:gd name="T7" fmla="*/ 6 h 9"/>
                  <a:gd name="T8" fmla="*/ 10 w 10"/>
                  <a:gd name="T9" fmla="*/ 9 h 9"/>
                  <a:gd name="T10" fmla="*/ 8 w 10"/>
                  <a:gd name="T11" fmla="*/ 9 h 9"/>
                  <a:gd name="T12" fmla="*/ 4 w 10"/>
                  <a:gd name="T13" fmla="*/ 9 h 9"/>
                  <a:gd name="T14" fmla="*/ 2 w 10"/>
                  <a:gd name="T15" fmla="*/ 8 h 9"/>
                  <a:gd name="T16" fmla="*/ 0 w 10"/>
                  <a:gd name="T17" fmla="*/ 6 h 9"/>
                  <a:gd name="T18" fmla="*/ 0 w 10"/>
                  <a:gd name="T19" fmla="*/ 0 h 9"/>
                  <a:gd name="T20" fmla="*/ 4 w 10"/>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4" y="0"/>
                    </a:moveTo>
                    <a:lnTo>
                      <a:pt x="6" y="2"/>
                    </a:lnTo>
                    <a:lnTo>
                      <a:pt x="10" y="2"/>
                    </a:lnTo>
                    <a:lnTo>
                      <a:pt x="10" y="6"/>
                    </a:lnTo>
                    <a:lnTo>
                      <a:pt x="10" y="9"/>
                    </a:lnTo>
                    <a:lnTo>
                      <a:pt x="8" y="9"/>
                    </a:lnTo>
                    <a:lnTo>
                      <a:pt x="4" y="9"/>
                    </a:lnTo>
                    <a:lnTo>
                      <a:pt x="2" y="8"/>
                    </a:lnTo>
                    <a:lnTo>
                      <a:pt x="0" y="6"/>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3" name="Freeform 516"/>
              <p:cNvSpPr>
                <a:spLocks/>
              </p:cNvSpPr>
              <p:nvPr/>
            </p:nvSpPr>
            <p:spPr bwMode="auto">
              <a:xfrm>
                <a:off x="3711" y="2202"/>
                <a:ext cx="3" cy="4"/>
              </a:xfrm>
              <a:custGeom>
                <a:avLst/>
                <a:gdLst>
                  <a:gd name="T0" fmla="*/ 2 w 5"/>
                  <a:gd name="T1" fmla="*/ 0 h 7"/>
                  <a:gd name="T2" fmla="*/ 4 w 5"/>
                  <a:gd name="T3" fmla="*/ 2 h 7"/>
                  <a:gd name="T4" fmla="*/ 5 w 5"/>
                  <a:gd name="T5" fmla="*/ 5 h 7"/>
                  <a:gd name="T6" fmla="*/ 2 w 5"/>
                  <a:gd name="T7" fmla="*/ 7 h 7"/>
                  <a:gd name="T8" fmla="*/ 0 w 5"/>
                  <a:gd name="T9" fmla="*/ 5 h 7"/>
                  <a:gd name="T10" fmla="*/ 0 w 5"/>
                  <a:gd name="T11" fmla="*/ 3 h 7"/>
                  <a:gd name="T12" fmla="*/ 0 w 5"/>
                  <a:gd name="T13" fmla="*/ 2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4" y="2"/>
                    </a:lnTo>
                    <a:lnTo>
                      <a:pt x="5" y="5"/>
                    </a:lnTo>
                    <a:lnTo>
                      <a:pt x="2" y="7"/>
                    </a:lnTo>
                    <a:lnTo>
                      <a:pt x="0" y="5"/>
                    </a:lnTo>
                    <a:lnTo>
                      <a:pt x="0" y="3"/>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4" name="Freeform 517"/>
              <p:cNvSpPr>
                <a:spLocks/>
              </p:cNvSpPr>
              <p:nvPr/>
            </p:nvSpPr>
            <p:spPr bwMode="auto">
              <a:xfrm>
                <a:off x="3690" y="2087"/>
                <a:ext cx="4" cy="7"/>
              </a:xfrm>
              <a:custGeom>
                <a:avLst/>
                <a:gdLst>
                  <a:gd name="T0" fmla="*/ 7 w 7"/>
                  <a:gd name="T1" fmla="*/ 0 h 12"/>
                  <a:gd name="T2" fmla="*/ 7 w 7"/>
                  <a:gd name="T3" fmla="*/ 3 h 12"/>
                  <a:gd name="T4" fmla="*/ 7 w 7"/>
                  <a:gd name="T5" fmla="*/ 7 h 12"/>
                  <a:gd name="T6" fmla="*/ 7 w 7"/>
                  <a:gd name="T7" fmla="*/ 11 h 12"/>
                  <a:gd name="T8" fmla="*/ 3 w 7"/>
                  <a:gd name="T9" fmla="*/ 12 h 12"/>
                  <a:gd name="T10" fmla="*/ 0 w 7"/>
                  <a:gd name="T11" fmla="*/ 12 h 12"/>
                  <a:gd name="T12" fmla="*/ 0 w 7"/>
                  <a:gd name="T13" fmla="*/ 9 h 12"/>
                  <a:gd name="T14" fmla="*/ 1 w 7"/>
                  <a:gd name="T15" fmla="*/ 5 h 12"/>
                  <a:gd name="T16" fmla="*/ 1 w 7"/>
                  <a:gd name="T17" fmla="*/ 2 h 12"/>
                  <a:gd name="T18" fmla="*/ 3 w 7"/>
                  <a:gd name="T19" fmla="*/ 0 h 12"/>
                  <a:gd name="T20" fmla="*/ 7 w 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7" y="0"/>
                    </a:moveTo>
                    <a:lnTo>
                      <a:pt x="7" y="3"/>
                    </a:lnTo>
                    <a:lnTo>
                      <a:pt x="7" y="7"/>
                    </a:lnTo>
                    <a:lnTo>
                      <a:pt x="7" y="11"/>
                    </a:lnTo>
                    <a:lnTo>
                      <a:pt x="3" y="12"/>
                    </a:lnTo>
                    <a:lnTo>
                      <a:pt x="0" y="12"/>
                    </a:lnTo>
                    <a:lnTo>
                      <a:pt x="0" y="9"/>
                    </a:lnTo>
                    <a:lnTo>
                      <a:pt x="1" y="5"/>
                    </a:lnTo>
                    <a:lnTo>
                      <a:pt x="1" y="2"/>
                    </a:lnTo>
                    <a:lnTo>
                      <a:pt x="3"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5" name="Freeform 518"/>
              <p:cNvSpPr>
                <a:spLocks/>
              </p:cNvSpPr>
              <p:nvPr/>
            </p:nvSpPr>
            <p:spPr bwMode="auto">
              <a:xfrm>
                <a:off x="3683" y="2197"/>
                <a:ext cx="5" cy="3"/>
              </a:xfrm>
              <a:custGeom>
                <a:avLst/>
                <a:gdLst>
                  <a:gd name="T0" fmla="*/ 6 w 9"/>
                  <a:gd name="T1" fmla="*/ 0 h 7"/>
                  <a:gd name="T2" fmla="*/ 7 w 9"/>
                  <a:gd name="T3" fmla="*/ 2 h 7"/>
                  <a:gd name="T4" fmla="*/ 9 w 9"/>
                  <a:gd name="T5" fmla="*/ 5 h 7"/>
                  <a:gd name="T6" fmla="*/ 0 w 9"/>
                  <a:gd name="T7" fmla="*/ 7 h 7"/>
                  <a:gd name="T8" fmla="*/ 0 w 9"/>
                  <a:gd name="T9" fmla="*/ 5 h 7"/>
                  <a:gd name="T10" fmla="*/ 2 w 9"/>
                  <a:gd name="T11" fmla="*/ 2 h 7"/>
                  <a:gd name="T12" fmla="*/ 2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7" y="2"/>
                    </a:lnTo>
                    <a:lnTo>
                      <a:pt x="9" y="5"/>
                    </a:lnTo>
                    <a:lnTo>
                      <a:pt x="0" y="7"/>
                    </a:lnTo>
                    <a:lnTo>
                      <a:pt x="0" y="5"/>
                    </a:lnTo>
                    <a:lnTo>
                      <a:pt x="2" y="2"/>
                    </a:lnTo>
                    <a:lnTo>
                      <a:pt x="2"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6" name="Freeform 519"/>
              <p:cNvSpPr>
                <a:spLocks/>
              </p:cNvSpPr>
              <p:nvPr/>
            </p:nvSpPr>
            <p:spPr bwMode="auto">
              <a:xfrm>
                <a:off x="3505" y="2387"/>
                <a:ext cx="5" cy="5"/>
              </a:xfrm>
              <a:custGeom>
                <a:avLst/>
                <a:gdLst>
                  <a:gd name="T0" fmla="*/ 9 w 11"/>
                  <a:gd name="T1" fmla="*/ 0 h 11"/>
                  <a:gd name="T2" fmla="*/ 11 w 11"/>
                  <a:gd name="T3" fmla="*/ 11 h 11"/>
                  <a:gd name="T4" fmla="*/ 7 w 11"/>
                  <a:gd name="T5" fmla="*/ 11 h 11"/>
                  <a:gd name="T6" fmla="*/ 4 w 11"/>
                  <a:gd name="T7" fmla="*/ 11 h 11"/>
                  <a:gd name="T8" fmla="*/ 2 w 11"/>
                  <a:gd name="T9" fmla="*/ 9 h 11"/>
                  <a:gd name="T10" fmla="*/ 2 w 11"/>
                  <a:gd name="T11" fmla="*/ 5 h 11"/>
                  <a:gd name="T12" fmla="*/ 0 w 11"/>
                  <a:gd name="T13" fmla="*/ 2 h 11"/>
                  <a:gd name="T14" fmla="*/ 9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9" y="0"/>
                    </a:moveTo>
                    <a:lnTo>
                      <a:pt x="11" y="11"/>
                    </a:lnTo>
                    <a:lnTo>
                      <a:pt x="7" y="11"/>
                    </a:lnTo>
                    <a:lnTo>
                      <a:pt x="4" y="11"/>
                    </a:lnTo>
                    <a:lnTo>
                      <a:pt x="2" y="9"/>
                    </a:lnTo>
                    <a:lnTo>
                      <a:pt x="2" y="5"/>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7" name="Freeform 520"/>
              <p:cNvSpPr>
                <a:spLocks/>
              </p:cNvSpPr>
              <p:nvPr/>
            </p:nvSpPr>
            <p:spPr bwMode="auto">
              <a:xfrm>
                <a:off x="3456" y="2086"/>
                <a:ext cx="1" cy="1"/>
              </a:xfrm>
              <a:custGeom>
                <a:avLst/>
                <a:gdLst>
                  <a:gd name="T0" fmla="*/ 1 w 1"/>
                  <a:gd name="T1" fmla="*/ 0 h 4"/>
                  <a:gd name="T2" fmla="*/ 1 w 1"/>
                  <a:gd name="T3" fmla="*/ 2 h 4"/>
                  <a:gd name="T4" fmla="*/ 0 w 1"/>
                  <a:gd name="T5" fmla="*/ 4 h 4"/>
                  <a:gd name="T6" fmla="*/ 0 w 1"/>
                  <a:gd name="T7" fmla="*/ 4 h 4"/>
                  <a:gd name="T8" fmla="*/ 0 w 1"/>
                  <a:gd name="T9" fmla="*/ 4 h 4"/>
                  <a:gd name="T10" fmla="*/ 1 w 1"/>
                  <a:gd name="T11" fmla="*/ 2 h 4"/>
                  <a:gd name="T12" fmla="*/ 1 w 1"/>
                  <a:gd name="T13" fmla="*/ 2 h 4"/>
                  <a:gd name="T14" fmla="*/ 1 w 1"/>
                  <a:gd name="T15" fmla="*/ 0 h 4"/>
                  <a:gd name="T16" fmla="*/ 1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1" y="0"/>
                    </a:moveTo>
                    <a:lnTo>
                      <a:pt x="1" y="2"/>
                    </a:lnTo>
                    <a:lnTo>
                      <a:pt x="0" y="4"/>
                    </a:lnTo>
                    <a:lnTo>
                      <a:pt x="0" y="4"/>
                    </a:lnTo>
                    <a:lnTo>
                      <a:pt x="0" y="4"/>
                    </a:lnTo>
                    <a:lnTo>
                      <a:pt x="1" y="2"/>
                    </a:lnTo>
                    <a:lnTo>
                      <a:pt x="1"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8" name="Freeform 521"/>
              <p:cNvSpPr>
                <a:spLocks/>
              </p:cNvSpPr>
              <p:nvPr/>
            </p:nvSpPr>
            <p:spPr bwMode="auto">
              <a:xfrm>
                <a:off x="3284" y="2087"/>
                <a:ext cx="0" cy="2"/>
              </a:xfrm>
              <a:custGeom>
                <a:avLst/>
                <a:gdLst>
                  <a:gd name="T0" fmla="*/ 2 w 2"/>
                  <a:gd name="T1" fmla="*/ 0 h 3"/>
                  <a:gd name="T2" fmla="*/ 2 w 2"/>
                  <a:gd name="T3" fmla="*/ 2 h 3"/>
                  <a:gd name="T4" fmla="*/ 0 w 2"/>
                  <a:gd name="T5" fmla="*/ 3 h 3"/>
                  <a:gd name="T6" fmla="*/ 0 w 2"/>
                  <a:gd name="T7" fmla="*/ 3 h 3"/>
                  <a:gd name="T8" fmla="*/ 0 w 2"/>
                  <a:gd name="T9" fmla="*/ 3 h 3"/>
                  <a:gd name="T10" fmla="*/ 2 w 2"/>
                  <a:gd name="T11" fmla="*/ 2 h 3"/>
                  <a:gd name="T12" fmla="*/ 2 w 2"/>
                  <a:gd name="T13" fmla="*/ 2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2" y="2"/>
                    </a:lnTo>
                    <a:lnTo>
                      <a:pt x="0" y="3"/>
                    </a:lnTo>
                    <a:lnTo>
                      <a:pt x="0" y="3"/>
                    </a:lnTo>
                    <a:lnTo>
                      <a:pt x="0" y="3"/>
                    </a:lnTo>
                    <a:lnTo>
                      <a:pt x="2" y="2"/>
                    </a:lnTo>
                    <a:lnTo>
                      <a:pt x="2"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9" name="Freeform 522"/>
              <p:cNvSpPr>
                <a:spLocks/>
              </p:cNvSpPr>
              <p:nvPr/>
            </p:nvSpPr>
            <p:spPr bwMode="auto">
              <a:xfrm>
                <a:off x="3252" y="2268"/>
                <a:ext cx="4" cy="3"/>
              </a:xfrm>
              <a:custGeom>
                <a:avLst/>
                <a:gdLst>
                  <a:gd name="T0" fmla="*/ 7 w 7"/>
                  <a:gd name="T1" fmla="*/ 0 h 7"/>
                  <a:gd name="T2" fmla="*/ 7 w 7"/>
                  <a:gd name="T3" fmla="*/ 1 h 7"/>
                  <a:gd name="T4" fmla="*/ 7 w 7"/>
                  <a:gd name="T5" fmla="*/ 3 h 7"/>
                  <a:gd name="T6" fmla="*/ 5 w 7"/>
                  <a:gd name="T7" fmla="*/ 5 h 7"/>
                  <a:gd name="T8" fmla="*/ 4 w 7"/>
                  <a:gd name="T9" fmla="*/ 7 h 7"/>
                  <a:gd name="T10" fmla="*/ 4 w 7"/>
                  <a:gd name="T11" fmla="*/ 7 h 7"/>
                  <a:gd name="T12" fmla="*/ 2 w 7"/>
                  <a:gd name="T13" fmla="*/ 5 h 7"/>
                  <a:gd name="T14" fmla="*/ 0 w 7"/>
                  <a:gd name="T15" fmla="*/ 1 h 7"/>
                  <a:gd name="T16" fmla="*/ 7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7" y="0"/>
                    </a:moveTo>
                    <a:lnTo>
                      <a:pt x="7" y="1"/>
                    </a:lnTo>
                    <a:lnTo>
                      <a:pt x="7" y="3"/>
                    </a:lnTo>
                    <a:lnTo>
                      <a:pt x="5" y="5"/>
                    </a:lnTo>
                    <a:lnTo>
                      <a:pt x="4" y="7"/>
                    </a:lnTo>
                    <a:lnTo>
                      <a:pt x="4" y="7"/>
                    </a:lnTo>
                    <a:lnTo>
                      <a:pt x="2" y="5"/>
                    </a:lnTo>
                    <a:lnTo>
                      <a:pt x="0" y="1"/>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0" name="Freeform 523"/>
              <p:cNvSpPr>
                <a:spLocks/>
              </p:cNvSpPr>
              <p:nvPr/>
            </p:nvSpPr>
            <p:spPr bwMode="auto">
              <a:xfrm>
                <a:off x="3191" y="2063"/>
                <a:ext cx="4" cy="6"/>
              </a:xfrm>
              <a:custGeom>
                <a:avLst/>
                <a:gdLst>
                  <a:gd name="T0" fmla="*/ 9 w 9"/>
                  <a:gd name="T1" fmla="*/ 0 h 13"/>
                  <a:gd name="T2" fmla="*/ 9 w 9"/>
                  <a:gd name="T3" fmla="*/ 4 h 13"/>
                  <a:gd name="T4" fmla="*/ 9 w 9"/>
                  <a:gd name="T5" fmla="*/ 7 h 13"/>
                  <a:gd name="T6" fmla="*/ 8 w 9"/>
                  <a:gd name="T7" fmla="*/ 11 h 13"/>
                  <a:gd name="T8" fmla="*/ 6 w 9"/>
                  <a:gd name="T9" fmla="*/ 13 h 13"/>
                  <a:gd name="T10" fmla="*/ 2 w 9"/>
                  <a:gd name="T11" fmla="*/ 13 h 13"/>
                  <a:gd name="T12" fmla="*/ 0 w 9"/>
                  <a:gd name="T13" fmla="*/ 2 h 13"/>
                  <a:gd name="T14" fmla="*/ 9 w 9"/>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3">
                    <a:moveTo>
                      <a:pt x="9" y="0"/>
                    </a:moveTo>
                    <a:lnTo>
                      <a:pt x="9" y="4"/>
                    </a:lnTo>
                    <a:lnTo>
                      <a:pt x="9" y="7"/>
                    </a:lnTo>
                    <a:lnTo>
                      <a:pt x="8" y="11"/>
                    </a:lnTo>
                    <a:lnTo>
                      <a:pt x="6" y="13"/>
                    </a:lnTo>
                    <a:lnTo>
                      <a:pt x="2" y="13"/>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1" name="Freeform 524"/>
              <p:cNvSpPr>
                <a:spLocks/>
              </p:cNvSpPr>
              <p:nvPr/>
            </p:nvSpPr>
            <p:spPr bwMode="auto">
              <a:xfrm>
                <a:off x="3130" y="1997"/>
                <a:ext cx="5" cy="5"/>
              </a:xfrm>
              <a:custGeom>
                <a:avLst/>
                <a:gdLst>
                  <a:gd name="T0" fmla="*/ 3 w 9"/>
                  <a:gd name="T1" fmla="*/ 0 h 9"/>
                  <a:gd name="T2" fmla="*/ 5 w 9"/>
                  <a:gd name="T3" fmla="*/ 0 h 9"/>
                  <a:gd name="T4" fmla="*/ 7 w 9"/>
                  <a:gd name="T5" fmla="*/ 0 h 9"/>
                  <a:gd name="T6" fmla="*/ 9 w 9"/>
                  <a:gd name="T7" fmla="*/ 4 h 9"/>
                  <a:gd name="T8" fmla="*/ 9 w 9"/>
                  <a:gd name="T9" fmla="*/ 8 h 9"/>
                  <a:gd name="T10" fmla="*/ 1 w 9"/>
                  <a:gd name="T11" fmla="*/ 9 h 9"/>
                  <a:gd name="T12" fmla="*/ 0 w 9"/>
                  <a:gd name="T13" fmla="*/ 0 h 9"/>
                  <a:gd name="T14" fmla="*/ 3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3" y="0"/>
                    </a:moveTo>
                    <a:lnTo>
                      <a:pt x="5" y="0"/>
                    </a:lnTo>
                    <a:lnTo>
                      <a:pt x="7" y="0"/>
                    </a:lnTo>
                    <a:lnTo>
                      <a:pt x="9" y="4"/>
                    </a:lnTo>
                    <a:lnTo>
                      <a:pt x="9" y="8"/>
                    </a:lnTo>
                    <a:lnTo>
                      <a:pt x="1" y="9"/>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2" name="Freeform 525"/>
              <p:cNvSpPr>
                <a:spLocks/>
              </p:cNvSpPr>
              <p:nvPr/>
            </p:nvSpPr>
            <p:spPr bwMode="auto">
              <a:xfrm>
                <a:off x="3126" y="1993"/>
                <a:ext cx="4" cy="4"/>
              </a:xfrm>
              <a:custGeom>
                <a:avLst/>
                <a:gdLst>
                  <a:gd name="T0" fmla="*/ 1 w 9"/>
                  <a:gd name="T1" fmla="*/ 0 h 9"/>
                  <a:gd name="T2" fmla="*/ 5 w 9"/>
                  <a:gd name="T3" fmla="*/ 0 h 9"/>
                  <a:gd name="T4" fmla="*/ 7 w 9"/>
                  <a:gd name="T5" fmla="*/ 2 h 9"/>
                  <a:gd name="T6" fmla="*/ 9 w 9"/>
                  <a:gd name="T7" fmla="*/ 4 h 9"/>
                  <a:gd name="T8" fmla="*/ 9 w 9"/>
                  <a:gd name="T9" fmla="*/ 9 h 9"/>
                  <a:gd name="T10" fmla="*/ 5 w 9"/>
                  <a:gd name="T11" fmla="*/ 9 h 9"/>
                  <a:gd name="T12" fmla="*/ 3 w 9"/>
                  <a:gd name="T13" fmla="*/ 9 h 9"/>
                  <a:gd name="T14" fmla="*/ 1 w 9"/>
                  <a:gd name="T15" fmla="*/ 8 h 9"/>
                  <a:gd name="T16" fmla="*/ 0 w 9"/>
                  <a:gd name="T17" fmla="*/ 4 h 9"/>
                  <a:gd name="T18" fmla="*/ 0 w 9"/>
                  <a:gd name="T19" fmla="*/ 0 h 9"/>
                  <a:gd name="T20" fmla="*/ 1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1" y="0"/>
                    </a:moveTo>
                    <a:lnTo>
                      <a:pt x="5" y="0"/>
                    </a:lnTo>
                    <a:lnTo>
                      <a:pt x="7" y="2"/>
                    </a:lnTo>
                    <a:lnTo>
                      <a:pt x="9" y="4"/>
                    </a:lnTo>
                    <a:lnTo>
                      <a:pt x="9" y="9"/>
                    </a:lnTo>
                    <a:lnTo>
                      <a:pt x="5" y="9"/>
                    </a:lnTo>
                    <a:lnTo>
                      <a:pt x="3" y="9"/>
                    </a:lnTo>
                    <a:lnTo>
                      <a:pt x="1" y="8"/>
                    </a:lnTo>
                    <a:lnTo>
                      <a:pt x="0" y="4"/>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3" name="Freeform 526"/>
              <p:cNvSpPr>
                <a:spLocks/>
              </p:cNvSpPr>
              <p:nvPr/>
            </p:nvSpPr>
            <p:spPr bwMode="auto">
              <a:xfrm>
                <a:off x="3066" y="2383"/>
                <a:ext cx="3" cy="5"/>
              </a:xfrm>
              <a:custGeom>
                <a:avLst/>
                <a:gdLst>
                  <a:gd name="T0" fmla="*/ 4 w 6"/>
                  <a:gd name="T1" fmla="*/ 0 h 10"/>
                  <a:gd name="T2" fmla="*/ 6 w 6"/>
                  <a:gd name="T3" fmla="*/ 10 h 10"/>
                  <a:gd name="T4" fmla="*/ 4 w 6"/>
                  <a:gd name="T5" fmla="*/ 10 h 10"/>
                  <a:gd name="T6" fmla="*/ 2 w 6"/>
                  <a:gd name="T7" fmla="*/ 10 h 10"/>
                  <a:gd name="T8" fmla="*/ 0 w 6"/>
                  <a:gd name="T9" fmla="*/ 8 h 10"/>
                  <a:gd name="T10" fmla="*/ 0 w 6"/>
                  <a:gd name="T11" fmla="*/ 4 h 10"/>
                  <a:gd name="T12" fmla="*/ 0 w 6"/>
                  <a:gd name="T13" fmla="*/ 2 h 10"/>
                  <a:gd name="T14" fmla="*/ 4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4" y="0"/>
                    </a:moveTo>
                    <a:lnTo>
                      <a:pt x="6" y="10"/>
                    </a:lnTo>
                    <a:lnTo>
                      <a:pt x="4" y="10"/>
                    </a:lnTo>
                    <a:lnTo>
                      <a:pt x="2" y="10"/>
                    </a:lnTo>
                    <a:lnTo>
                      <a:pt x="0" y="8"/>
                    </a:lnTo>
                    <a:lnTo>
                      <a:pt x="0" y="4"/>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4" name="Freeform 527"/>
              <p:cNvSpPr>
                <a:spLocks/>
              </p:cNvSpPr>
              <p:nvPr/>
            </p:nvSpPr>
            <p:spPr bwMode="auto">
              <a:xfrm>
                <a:off x="2729" y="2195"/>
                <a:ext cx="4" cy="4"/>
              </a:xfrm>
              <a:custGeom>
                <a:avLst/>
                <a:gdLst>
                  <a:gd name="T0" fmla="*/ 9 w 9"/>
                  <a:gd name="T1" fmla="*/ 0 h 9"/>
                  <a:gd name="T2" fmla="*/ 9 w 9"/>
                  <a:gd name="T3" fmla="*/ 4 h 9"/>
                  <a:gd name="T4" fmla="*/ 7 w 9"/>
                  <a:gd name="T5" fmla="*/ 6 h 9"/>
                  <a:gd name="T6" fmla="*/ 5 w 9"/>
                  <a:gd name="T7" fmla="*/ 8 h 9"/>
                  <a:gd name="T8" fmla="*/ 4 w 9"/>
                  <a:gd name="T9" fmla="*/ 9 h 9"/>
                  <a:gd name="T10" fmla="*/ 2 w 9"/>
                  <a:gd name="T11" fmla="*/ 8 h 9"/>
                  <a:gd name="T12" fmla="*/ 0 w 9"/>
                  <a:gd name="T13" fmla="*/ 2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4"/>
                    </a:lnTo>
                    <a:lnTo>
                      <a:pt x="7" y="6"/>
                    </a:lnTo>
                    <a:lnTo>
                      <a:pt x="5" y="8"/>
                    </a:lnTo>
                    <a:lnTo>
                      <a:pt x="4" y="9"/>
                    </a:lnTo>
                    <a:lnTo>
                      <a:pt x="2" y="8"/>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5" name="Freeform 528"/>
              <p:cNvSpPr>
                <a:spLocks/>
              </p:cNvSpPr>
              <p:nvPr/>
            </p:nvSpPr>
            <p:spPr bwMode="auto">
              <a:xfrm>
                <a:off x="2648" y="1957"/>
                <a:ext cx="7" cy="12"/>
              </a:xfrm>
              <a:custGeom>
                <a:avLst/>
                <a:gdLst>
                  <a:gd name="T0" fmla="*/ 14 w 14"/>
                  <a:gd name="T1" fmla="*/ 0 h 23"/>
                  <a:gd name="T2" fmla="*/ 14 w 14"/>
                  <a:gd name="T3" fmla="*/ 5 h 23"/>
                  <a:gd name="T4" fmla="*/ 14 w 14"/>
                  <a:gd name="T5" fmla="*/ 11 h 23"/>
                  <a:gd name="T6" fmla="*/ 14 w 14"/>
                  <a:gd name="T7" fmla="*/ 14 h 23"/>
                  <a:gd name="T8" fmla="*/ 12 w 14"/>
                  <a:gd name="T9" fmla="*/ 18 h 23"/>
                  <a:gd name="T10" fmla="*/ 9 w 14"/>
                  <a:gd name="T11" fmla="*/ 22 h 23"/>
                  <a:gd name="T12" fmla="*/ 5 w 14"/>
                  <a:gd name="T13" fmla="*/ 23 h 23"/>
                  <a:gd name="T14" fmla="*/ 0 w 14"/>
                  <a:gd name="T15" fmla="*/ 23 h 23"/>
                  <a:gd name="T16" fmla="*/ 1 w 14"/>
                  <a:gd name="T17" fmla="*/ 16 h 23"/>
                  <a:gd name="T18" fmla="*/ 3 w 14"/>
                  <a:gd name="T19" fmla="*/ 13 h 23"/>
                  <a:gd name="T20" fmla="*/ 5 w 14"/>
                  <a:gd name="T21" fmla="*/ 7 h 23"/>
                  <a:gd name="T22" fmla="*/ 10 w 14"/>
                  <a:gd name="T23" fmla="*/ 4 h 23"/>
                  <a:gd name="T24" fmla="*/ 14 w 14"/>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3">
                    <a:moveTo>
                      <a:pt x="14" y="0"/>
                    </a:moveTo>
                    <a:lnTo>
                      <a:pt x="14" y="5"/>
                    </a:lnTo>
                    <a:lnTo>
                      <a:pt x="14" y="11"/>
                    </a:lnTo>
                    <a:lnTo>
                      <a:pt x="14" y="14"/>
                    </a:lnTo>
                    <a:lnTo>
                      <a:pt x="12" y="18"/>
                    </a:lnTo>
                    <a:lnTo>
                      <a:pt x="9" y="22"/>
                    </a:lnTo>
                    <a:lnTo>
                      <a:pt x="5" y="23"/>
                    </a:lnTo>
                    <a:lnTo>
                      <a:pt x="0" y="23"/>
                    </a:lnTo>
                    <a:lnTo>
                      <a:pt x="1" y="16"/>
                    </a:lnTo>
                    <a:lnTo>
                      <a:pt x="3" y="13"/>
                    </a:lnTo>
                    <a:lnTo>
                      <a:pt x="5" y="7"/>
                    </a:lnTo>
                    <a:lnTo>
                      <a:pt x="10" y="4"/>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6" name="Freeform 529"/>
              <p:cNvSpPr>
                <a:spLocks/>
              </p:cNvSpPr>
              <p:nvPr/>
            </p:nvSpPr>
            <p:spPr bwMode="auto">
              <a:xfrm>
                <a:off x="2682" y="2199"/>
                <a:ext cx="5" cy="4"/>
              </a:xfrm>
              <a:custGeom>
                <a:avLst/>
                <a:gdLst>
                  <a:gd name="T0" fmla="*/ 9 w 9"/>
                  <a:gd name="T1" fmla="*/ 0 h 8"/>
                  <a:gd name="T2" fmla="*/ 9 w 9"/>
                  <a:gd name="T3" fmla="*/ 2 h 8"/>
                  <a:gd name="T4" fmla="*/ 7 w 9"/>
                  <a:gd name="T5" fmla="*/ 6 h 8"/>
                  <a:gd name="T6" fmla="*/ 6 w 9"/>
                  <a:gd name="T7" fmla="*/ 8 h 8"/>
                  <a:gd name="T8" fmla="*/ 4 w 9"/>
                  <a:gd name="T9" fmla="*/ 8 h 8"/>
                  <a:gd name="T10" fmla="*/ 2 w 9"/>
                  <a:gd name="T11" fmla="*/ 6 h 8"/>
                  <a:gd name="T12" fmla="*/ 0 w 9"/>
                  <a:gd name="T13" fmla="*/ 2 h 8"/>
                  <a:gd name="T14" fmla="*/ 9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9" y="0"/>
                    </a:moveTo>
                    <a:lnTo>
                      <a:pt x="9" y="2"/>
                    </a:lnTo>
                    <a:lnTo>
                      <a:pt x="7" y="6"/>
                    </a:lnTo>
                    <a:lnTo>
                      <a:pt x="6" y="8"/>
                    </a:lnTo>
                    <a:lnTo>
                      <a:pt x="4" y="8"/>
                    </a:lnTo>
                    <a:lnTo>
                      <a:pt x="2" y="6"/>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7" name="Freeform 530"/>
              <p:cNvSpPr>
                <a:spLocks/>
              </p:cNvSpPr>
              <p:nvPr/>
            </p:nvSpPr>
            <p:spPr bwMode="auto">
              <a:xfrm>
                <a:off x="2550" y="1913"/>
                <a:ext cx="14" cy="11"/>
              </a:xfrm>
              <a:custGeom>
                <a:avLst/>
                <a:gdLst>
                  <a:gd name="T0" fmla="*/ 12 w 27"/>
                  <a:gd name="T1" fmla="*/ 0 h 21"/>
                  <a:gd name="T2" fmla="*/ 16 w 27"/>
                  <a:gd name="T3" fmla="*/ 0 h 21"/>
                  <a:gd name="T4" fmla="*/ 20 w 27"/>
                  <a:gd name="T5" fmla="*/ 1 h 21"/>
                  <a:gd name="T6" fmla="*/ 23 w 27"/>
                  <a:gd name="T7" fmla="*/ 3 h 21"/>
                  <a:gd name="T8" fmla="*/ 25 w 27"/>
                  <a:gd name="T9" fmla="*/ 7 h 21"/>
                  <a:gd name="T10" fmla="*/ 27 w 27"/>
                  <a:gd name="T11" fmla="*/ 10 h 21"/>
                  <a:gd name="T12" fmla="*/ 27 w 27"/>
                  <a:gd name="T13" fmla="*/ 18 h 21"/>
                  <a:gd name="T14" fmla="*/ 11 w 27"/>
                  <a:gd name="T15" fmla="*/ 21 h 21"/>
                  <a:gd name="T16" fmla="*/ 9 w 27"/>
                  <a:gd name="T17" fmla="*/ 18 h 21"/>
                  <a:gd name="T18" fmla="*/ 9 w 27"/>
                  <a:gd name="T19" fmla="*/ 14 h 21"/>
                  <a:gd name="T20" fmla="*/ 7 w 27"/>
                  <a:gd name="T21" fmla="*/ 12 h 21"/>
                  <a:gd name="T22" fmla="*/ 3 w 27"/>
                  <a:gd name="T23" fmla="*/ 10 h 21"/>
                  <a:gd name="T24" fmla="*/ 0 w 27"/>
                  <a:gd name="T25" fmla="*/ 12 h 21"/>
                  <a:gd name="T26" fmla="*/ 0 w 27"/>
                  <a:gd name="T27" fmla="*/ 1 h 21"/>
                  <a:gd name="T28" fmla="*/ 3 w 27"/>
                  <a:gd name="T29" fmla="*/ 1 h 21"/>
                  <a:gd name="T30" fmla="*/ 9 w 27"/>
                  <a:gd name="T31" fmla="*/ 1 h 21"/>
                  <a:gd name="T32" fmla="*/ 12 w 27"/>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1">
                    <a:moveTo>
                      <a:pt x="12" y="0"/>
                    </a:moveTo>
                    <a:lnTo>
                      <a:pt x="16" y="0"/>
                    </a:lnTo>
                    <a:lnTo>
                      <a:pt x="20" y="1"/>
                    </a:lnTo>
                    <a:lnTo>
                      <a:pt x="23" y="3"/>
                    </a:lnTo>
                    <a:lnTo>
                      <a:pt x="25" y="7"/>
                    </a:lnTo>
                    <a:lnTo>
                      <a:pt x="27" y="10"/>
                    </a:lnTo>
                    <a:lnTo>
                      <a:pt x="27" y="18"/>
                    </a:lnTo>
                    <a:lnTo>
                      <a:pt x="11" y="21"/>
                    </a:lnTo>
                    <a:lnTo>
                      <a:pt x="9" y="18"/>
                    </a:lnTo>
                    <a:lnTo>
                      <a:pt x="9" y="14"/>
                    </a:lnTo>
                    <a:lnTo>
                      <a:pt x="7" y="12"/>
                    </a:lnTo>
                    <a:lnTo>
                      <a:pt x="3" y="10"/>
                    </a:lnTo>
                    <a:lnTo>
                      <a:pt x="0" y="12"/>
                    </a:lnTo>
                    <a:lnTo>
                      <a:pt x="0" y="1"/>
                    </a:lnTo>
                    <a:lnTo>
                      <a:pt x="3" y="1"/>
                    </a:lnTo>
                    <a:lnTo>
                      <a:pt x="9" y="1"/>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8" name="Freeform 531"/>
              <p:cNvSpPr>
                <a:spLocks/>
              </p:cNvSpPr>
              <p:nvPr/>
            </p:nvSpPr>
            <p:spPr bwMode="auto">
              <a:xfrm>
                <a:off x="2565" y="2096"/>
                <a:ext cx="5" cy="4"/>
              </a:xfrm>
              <a:custGeom>
                <a:avLst/>
                <a:gdLst>
                  <a:gd name="T0" fmla="*/ 3 w 10"/>
                  <a:gd name="T1" fmla="*/ 0 h 9"/>
                  <a:gd name="T2" fmla="*/ 5 w 10"/>
                  <a:gd name="T3" fmla="*/ 2 h 9"/>
                  <a:gd name="T4" fmla="*/ 9 w 10"/>
                  <a:gd name="T5" fmla="*/ 2 h 9"/>
                  <a:gd name="T6" fmla="*/ 9 w 10"/>
                  <a:gd name="T7" fmla="*/ 5 h 9"/>
                  <a:gd name="T8" fmla="*/ 10 w 10"/>
                  <a:gd name="T9" fmla="*/ 9 h 9"/>
                  <a:gd name="T10" fmla="*/ 7 w 10"/>
                  <a:gd name="T11" fmla="*/ 9 h 9"/>
                  <a:gd name="T12" fmla="*/ 3 w 10"/>
                  <a:gd name="T13" fmla="*/ 9 h 9"/>
                  <a:gd name="T14" fmla="*/ 1 w 10"/>
                  <a:gd name="T15" fmla="*/ 7 h 9"/>
                  <a:gd name="T16" fmla="*/ 0 w 10"/>
                  <a:gd name="T17" fmla="*/ 5 h 9"/>
                  <a:gd name="T18" fmla="*/ 0 w 10"/>
                  <a:gd name="T19" fmla="*/ 2 h 9"/>
                  <a:gd name="T20" fmla="*/ 3 w 10"/>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3" y="0"/>
                    </a:moveTo>
                    <a:lnTo>
                      <a:pt x="5" y="2"/>
                    </a:lnTo>
                    <a:lnTo>
                      <a:pt x="9" y="2"/>
                    </a:lnTo>
                    <a:lnTo>
                      <a:pt x="9" y="5"/>
                    </a:lnTo>
                    <a:lnTo>
                      <a:pt x="10" y="9"/>
                    </a:lnTo>
                    <a:lnTo>
                      <a:pt x="7" y="9"/>
                    </a:lnTo>
                    <a:lnTo>
                      <a:pt x="3" y="9"/>
                    </a:lnTo>
                    <a:lnTo>
                      <a:pt x="1" y="7"/>
                    </a:lnTo>
                    <a:lnTo>
                      <a:pt x="0" y="5"/>
                    </a:lnTo>
                    <a:lnTo>
                      <a:pt x="0"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9" name="Freeform 532"/>
              <p:cNvSpPr>
                <a:spLocks/>
              </p:cNvSpPr>
              <p:nvPr/>
            </p:nvSpPr>
            <p:spPr bwMode="auto">
              <a:xfrm>
                <a:off x="2559" y="2114"/>
                <a:ext cx="5" cy="4"/>
              </a:xfrm>
              <a:custGeom>
                <a:avLst/>
                <a:gdLst>
                  <a:gd name="T0" fmla="*/ 3 w 9"/>
                  <a:gd name="T1" fmla="*/ 0 h 7"/>
                  <a:gd name="T2" fmla="*/ 7 w 9"/>
                  <a:gd name="T3" fmla="*/ 2 h 7"/>
                  <a:gd name="T4" fmla="*/ 9 w 9"/>
                  <a:gd name="T5" fmla="*/ 5 h 7"/>
                  <a:gd name="T6" fmla="*/ 0 w 9"/>
                  <a:gd name="T7" fmla="*/ 7 h 7"/>
                  <a:gd name="T8" fmla="*/ 0 w 9"/>
                  <a:gd name="T9" fmla="*/ 5 h 7"/>
                  <a:gd name="T10" fmla="*/ 2 w 9"/>
                  <a:gd name="T11" fmla="*/ 2 h 7"/>
                  <a:gd name="T12" fmla="*/ 2 w 9"/>
                  <a:gd name="T13" fmla="*/ 0 h 7"/>
                  <a:gd name="T14" fmla="*/ 3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3" y="0"/>
                    </a:moveTo>
                    <a:lnTo>
                      <a:pt x="7" y="2"/>
                    </a:lnTo>
                    <a:lnTo>
                      <a:pt x="9" y="5"/>
                    </a:lnTo>
                    <a:lnTo>
                      <a:pt x="0" y="7"/>
                    </a:lnTo>
                    <a:lnTo>
                      <a:pt x="0" y="5"/>
                    </a:lnTo>
                    <a:lnTo>
                      <a:pt x="2" y="2"/>
                    </a:lnTo>
                    <a:lnTo>
                      <a:pt x="2"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0" name="Freeform 533"/>
              <p:cNvSpPr>
                <a:spLocks/>
              </p:cNvSpPr>
              <p:nvPr/>
            </p:nvSpPr>
            <p:spPr bwMode="auto">
              <a:xfrm>
                <a:off x="2526" y="1943"/>
                <a:ext cx="11" cy="7"/>
              </a:xfrm>
              <a:custGeom>
                <a:avLst/>
                <a:gdLst>
                  <a:gd name="T0" fmla="*/ 13 w 22"/>
                  <a:gd name="T1" fmla="*/ 0 h 15"/>
                  <a:gd name="T2" fmla="*/ 22 w 22"/>
                  <a:gd name="T3" fmla="*/ 0 h 15"/>
                  <a:gd name="T4" fmla="*/ 20 w 22"/>
                  <a:gd name="T5" fmla="*/ 7 h 15"/>
                  <a:gd name="T6" fmla="*/ 18 w 22"/>
                  <a:gd name="T7" fmla="*/ 11 h 15"/>
                  <a:gd name="T8" fmla="*/ 15 w 22"/>
                  <a:gd name="T9" fmla="*/ 13 h 15"/>
                  <a:gd name="T10" fmla="*/ 11 w 22"/>
                  <a:gd name="T11" fmla="*/ 15 h 15"/>
                  <a:gd name="T12" fmla="*/ 9 w 22"/>
                  <a:gd name="T13" fmla="*/ 15 h 15"/>
                  <a:gd name="T14" fmla="*/ 6 w 22"/>
                  <a:gd name="T15" fmla="*/ 15 h 15"/>
                  <a:gd name="T16" fmla="*/ 2 w 22"/>
                  <a:gd name="T17" fmla="*/ 13 h 15"/>
                  <a:gd name="T18" fmla="*/ 0 w 22"/>
                  <a:gd name="T19" fmla="*/ 11 h 15"/>
                  <a:gd name="T20" fmla="*/ 0 w 22"/>
                  <a:gd name="T21" fmla="*/ 9 h 15"/>
                  <a:gd name="T22" fmla="*/ 0 w 22"/>
                  <a:gd name="T23" fmla="*/ 7 h 15"/>
                  <a:gd name="T24" fmla="*/ 0 w 22"/>
                  <a:gd name="T25" fmla="*/ 6 h 15"/>
                  <a:gd name="T26" fmla="*/ 4 w 22"/>
                  <a:gd name="T27" fmla="*/ 4 h 15"/>
                  <a:gd name="T28" fmla="*/ 7 w 22"/>
                  <a:gd name="T29" fmla="*/ 2 h 15"/>
                  <a:gd name="T30" fmla="*/ 13 w 22"/>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3" y="0"/>
                    </a:moveTo>
                    <a:lnTo>
                      <a:pt x="22" y="0"/>
                    </a:lnTo>
                    <a:lnTo>
                      <a:pt x="20" y="7"/>
                    </a:lnTo>
                    <a:lnTo>
                      <a:pt x="18" y="11"/>
                    </a:lnTo>
                    <a:lnTo>
                      <a:pt x="15" y="13"/>
                    </a:lnTo>
                    <a:lnTo>
                      <a:pt x="11" y="15"/>
                    </a:lnTo>
                    <a:lnTo>
                      <a:pt x="9" y="15"/>
                    </a:lnTo>
                    <a:lnTo>
                      <a:pt x="6" y="15"/>
                    </a:lnTo>
                    <a:lnTo>
                      <a:pt x="2" y="13"/>
                    </a:lnTo>
                    <a:lnTo>
                      <a:pt x="0" y="11"/>
                    </a:lnTo>
                    <a:lnTo>
                      <a:pt x="0" y="9"/>
                    </a:lnTo>
                    <a:lnTo>
                      <a:pt x="0" y="7"/>
                    </a:lnTo>
                    <a:lnTo>
                      <a:pt x="0" y="6"/>
                    </a:lnTo>
                    <a:lnTo>
                      <a:pt x="4" y="4"/>
                    </a:lnTo>
                    <a:lnTo>
                      <a:pt x="7" y="2"/>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1" name="Freeform 534"/>
              <p:cNvSpPr>
                <a:spLocks/>
              </p:cNvSpPr>
              <p:nvPr/>
            </p:nvSpPr>
            <p:spPr bwMode="auto">
              <a:xfrm>
                <a:off x="2535" y="2097"/>
                <a:ext cx="18" cy="18"/>
              </a:xfrm>
              <a:custGeom>
                <a:avLst/>
                <a:gdLst>
                  <a:gd name="T0" fmla="*/ 11 w 36"/>
                  <a:gd name="T1" fmla="*/ 0 h 36"/>
                  <a:gd name="T2" fmla="*/ 15 w 36"/>
                  <a:gd name="T3" fmla="*/ 0 h 36"/>
                  <a:gd name="T4" fmla="*/ 18 w 36"/>
                  <a:gd name="T5" fmla="*/ 1 h 36"/>
                  <a:gd name="T6" fmla="*/ 22 w 36"/>
                  <a:gd name="T7" fmla="*/ 3 h 36"/>
                  <a:gd name="T8" fmla="*/ 25 w 36"/>
                  <a:gd name="T9" fmla="*/ 5 h 36"/>
                  <a:gd name="T10" fmla="*/ 29 w 36"/>
                  <a:gd name="T11" fmla="*/ 7 h 36"/>
                  <a:gd name="T12" fmla="*/ 33 w 36"/>
                  <a:gd name="T13" fmla="*/ 10 h 36"/>
                  <a:gd name="T14" fmla="*/ 34 w 36"/>
                  <a:gd name="T15" fmla="*/ 14 h 36"/>
                  <a:gd name="T16" fmla="*/ 36 w 36"/>
                  <a:gd name="T17" fmla="*/ 18 h 36"/>
                  <a:gd name="T18" fmla="*/ 36 w 36"/>
                  <a:gd name="T19" fmla="*/ 21 h 36"/>
                  <a:gd name="T20" fmla="*/ 36 w 36"/>
                  <a:gd name="T21" fmla="*/ 25 h 36"/>
                  <a:gd name="T22" fmla="*/ 33 w 36"/>
                  <a:gd name="T23" fmla="*/ 28 h 36"/>
                  <a:gd name="T24" fmla="*/ 29 w 36"/>
                  <a:gd name="T25" fmla="*/ 32 h 36"/>
                  <a:gd name="T26" fmla="*/ 22 w 36"/>
                  <a:gd name="T27" fmla="*/ 36 h 36"/>
                  <a:gd name="T28" fmla="*/ 22 w 36"/>
                  <a:gd name="T29" fmla="*/ 28 h 36"/>
                  <a:gd name="T30" fmla="*/ 20 w 36"/>
                  <a:gd name="T31" fmla="*/ 25 h 36"/>
                  <a:gd name="T32" fmla="*/ 18 w 36"/>
                  <a:gd name="T33" fmla="*/ 21 h 36"/>
                  <a:gd name="T34" fmla="*/ 16 w 36"/>
                  <a:gd name="T35" fmla="*/ 21 h 36"/>
                  <a:gd name="T36" fmla="*/ 15 w 36"/>
                  <a:gd name="T37" fmla="*/ 21 h 36"/>
                  <a:gd name="T38" fmla="*/ 13 w 36"/>
                  <a:gd name="T39" fmla="*/ 23 h 36"/>
                  <a:gd name="T40" fmla="*/ 9 w 36"/>
                  <a:gd name="T41" fmla="*/ 25 h 36"/>
                  <a:gd name="T42" fmla="*/ 7 w 36"/>
                  <a:gd name="T43" fmla="*/ 27 h 36"/>
                  <a:gd name="T44" fmla="*/ 4 w 36"/>
                  <a:gd name="T45" fmla="*/ 28 h 36"/>
                  <a:gd name="T46" fmla="*/ 2 w 36"/>
                  <a:gd name="T47" fmla="*/ 21 h 36"/>
                  <a:gd name="T48" fmla="*/ 0 w 36"/>
                  <a:gd name="T49" fmla="*/ 14 h 36"/>
                  <a:gd name="T50" fmla="*/ 0 w 36"/>
                  <a:gd name="T51" fmla="*/ 9 h 36"/>
                  <a:gd name="T52" fmla="*/ 2 w 36"/>
                  <a:gd name="T53" fmla="*/ 5 h 36"/>
                  <a:gd name="T54" fmla="*/ 4 w 36"/>
                  <a:gd name="T55" fmla="*/ 1 h 36"/>
                  <a:gd name="T56" fmla="*/ 7 w 36"/>
                  <a:gd name="T57" fmla="*/ 0 h 36"/>
                  <a:gd name="T58" fmla="*/ 11 w 36"/>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6">
                    <a:moveTo>
                      <a:pt x="11" y="0"/>
                    </a:moveTo>
                    <a:lnTo>
                      <a:pt x="15" y="0"/>
                    </a:lnTo>
                    <a:lnTo>
                      <a:pt x="18" y="1"/>
                    </a:lnTo>
                    <a:lnTo>
                      <a:pt x="22" y="3"/>
                    </a:lnTo>
                    <a:lnTo>
                      <a:pt x="25" y="5"/>
                    </a:lnTo>
                    <a:lnTo>
                      <a:pt x="29" y="7"/>
                    </a:lnTo>
                    <a:lnTo>
                      <a:pt x="33" y="10"/>
                    </a:lnTo>
                    <a:lnTo>
                      <a:pt x="34" y="14"/>
                    </a:lnTo>
                    <a:lnTo>
                      <a:pt x="36" y="18"/>
                    </a:lnTo>
                    <a:lnTo>
                      <a:pt x="36" y="21"/>
                    </a:lnTo>
                    <a:lnTo>
                      <a:pt x="36" y="25"/>
                    </a:lnTo>
                    <a:lnTo>
                      <a:pt x="33" y="28"/>
                    </a:lnTo>
                    <a:lnTo>
                      <a:pt x="29" y="32"/>
                    </a:lnTo>
                    <a:lnTo>
                      <a:pt x="22" y="36"/>
                    </a:lnTo>
                    <a:lnTo>
                      <a:pt x="22" y="28"/>
                    </a:lnTo>
                    <a:lnTo>
                      <a:pt x="20" y="25"/>
                    </a:lnTo>
                    <a:lnTo>
                      <a:pt x="18" y="21"/>
                    </a:lnTo>
                    <a:lnTo>
                      <a:pt x="16" y="21"/>
                    </a:lnTo>
                    <a:lnTo>
                      <a:pt x="15" y="21"/>
                    </a:lnTo>
                    <a:lnTo>
                      <a:pt x="13" y="23"/>
                    </a:lnTo>
                    <a:lnTo>
                      <a:pt x="9" y="25"/>
                    </a:lnTo>
                    <a:lnTo>
                      <a:pt x="7" y="27"/>
                    </a:lnTo>
                    <a:lnTo>
                      <a:pt x="4" y="28"/>
                    </a:lnTo>
                    <a:lnTo>
                      <a:pt x="2" y="21"/>
                    </a:lnTo>
                    <a:lnTo>
                      <a:pt x="0" y="14"/>
                    </a:lnTo>
                    <a:lnTo>
                      <a:pt x="0" y="9"/>
                    </a:lnTo>
                    <a:lnTo>
                      <a:pt x="2" y="5"/>
                    </a:lnTo>
                    <a:lnTo>
                      <a:pt x="4" y="1"/>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2" name="Freeform 535"/>
              <p:cNvSpPr>
                <a:spLocks/>
              </p:cNvSpPr>
              <p:nvPr/>
            </p:nvSpPr>
            <p:spPr bwMode="auto">
              <a:xfrm>
                <a:off x="2517" y="1981"/>
                <a:ext cx="4" cy="3"/>
              </a:xfrm>
              <a:custGeom>
                <a:avLst/>
                <a:gdLst>
                  <a:gd name="T0" fmla="*/ 2 w 7"/>
                  <a:gd name="T1" fmla="*/ 0 h 5"/>
                  <a:gd name="T2" fmla="*/ 4 w 7"/>
                  <a:gd name="T3" fmla="*/ 2 h 5"/>
                  <a:gd name="T4" fmla="*/ 7 w 7"/>
                  <a:gd name="T5" fmla="*/ 5 h 5"/>
                  <a:gd name="T6" fmla="*/ 4 w 7"/>
                  <a:gd name="T7" fmla="*/ 5 h 5"/>
                  <a:gd name="T8" fmla="*/ 2 w 7"/>
                  <a:gd name="T9" fmla="*/ 4 h 5"/>
                  <a:gd name="T10" fmla="*/ 0 w 7"/>
                  <a:gd name="T11" fmla="*/ 4 h 5"/>
                  <a:gd name="T12" fmla="*/ 0 w 7"/>
                  <a:gd name="T13" fmla="*/ 2 h 5"/>
                  <a:gd name="T14" fmla="*/ 0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4" y="2"/>
                    </a:lnTo>
                    <a:lnTo>
                      <a:pt x="7" y="5"/>
                    </a:lnTo>
                    <a:lnTo>
                      <a:pt x="4" y="5"/>
                    </a:lnTo>
                    <a:lnTo>
                      <a:pt x="2" y="4"/>
                    </a:lnTo>
                    <a:lnTo>
                      <a:pt x="0" y="4"/>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3" name="Freeform 536"/>
              <p:cNvSpPr>
                <a:spLocks/>
              </p:cNvSpPr>
              <p:nvPr/>
            </p:nvSpPr>
            <p:spPr bwMode="auto">
              <a:xfrm>
                <a:off x="2508" y="1970"/>
                <a:ext cx="2" cy="4"/>
              </a:xfrm>
              <a:custGeom>
                <a:avLst/>
                <a:gdLst>
                  <a:gd name="T0" fmla="*/ 4 w 4"/>
                  <a:gd name="T1" fmla="*/ 0 h 7"/>
                  <a:gd name="T2" fmla="*/ 4 w 4"/>
                  <a:gd name="T3" fmla="*/ 4 h 7"/>
                  <a:gd name="T4" fmla="*/ 4 w 4"/>
                  <a:gd name="T5" fmla="*/ 6 h 7"/>
                  <a:gd name="T6" fmla="*/ 2 w 4"/>
                  <a:gd name="T7" fmla="*/ 7 h 7"/>
                  <a:gd name="T8" fmla="*/ 0 w 4"/>
                  <a:gd name="T9" fmla="*/ 7 h 7"/>
                  <a:gd name="T10" fmla="*/ 0 w 4"/>
                  <a:gd name="T11" fmla="*/ 6 h 7"/>
                  <a:gd name="T12" fmla="*/ 0 w 4"/>
                  <a:gd name="T13" fmla="*/ 6 h 7"/>
                  <a:gd name="T14" fmla="*/ 0 w 4"/>
                  <a:gd name="T15" fmla="*/ 2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4"/>
                    </a:lnTo>
                    <a:lnTo>
                      <a:pt x="4" y="6"/>
                    </a:lnTo>
                    <a:lnTo>
                      <a:pt x="2" y="7"/>
                    </a:lnTo>
                    <a:lnTo>
                      <a:pt x="0" y="7"/>
                    </a:lnTo>
                    <a:lnTo>
                      <a:pt x="0" y="6"/>
                    </a:lnTo>
                    <a:lnTo>
                      <a:pt x="0" y="6"/>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4" name="Freeform 537"/>
              <p:cNvSpPr>
                <a:spLocks/>
              </p:cNvSpPr>
              <p:nvPr/>
            </p:nvSpPr>
            <p:spPr bwMode="auto">
              <a:xfrm>
                <a:off x="2513" y="2022"/>
                <a:ext cx="2" cy="2"/>
              </a:xfrm>
              <a:custGeom>
                <a:avLst/>
                <a:gdLst>
                  <a:gd name="T0" fmla="*/ 4 w 5"/>
                  <a:gd name="T1" fmla="*/ 0 h 5"/>
                  <a:gd name="T2" fmla="*/ 5 w 5"/>
                  <a:gd name="T3" fmla="*/ 2 h 5"/>
                  <a:gd name="T4" fmla="*/ 5 w 5"/>
                  <a:gd name="T5" fmla="*/ 4 h 5"/>
                  <a:gd name="T6" fmla="*/ 5 w 5"/>
                  <a:gd name="T7" fmla="*/ 5 h 5"/>
                  <a:gd name="T8" fmla="*/ 5 w 5"/>
                  <a:gd name="T9" fmla="*/ 5 h 5"/>
                  <a:gd name="T10" fmla="*/ 4 w 5"/>
                  <a:gd name="T11" fmla="*/ 5 h 5"/>
                  <a:gd name="T12" fmla="*/ 2 w 5"/>
                  <a:gd name="T13" fmla="*/ 5 h 5"/>
                  <a:gd name="T14" fmla="*/ 0 w 5"/>
                  <a:gd name="T15" fmla="*/ 0 h 5"/>
                  <a:gd name="T16" fmla="*/ 4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4" y="0"/>
                    </a:moveTo>
                    <a:lnTo>
                      <a:pt x="5" y="2"/>
                    </a:lnTo>
                    <a:lnTo>
                      <a:pt x="5" y="4"/>
                    </a:lnTo>
                    <a:lnTo>
                      <a:pt x="5" y="5"/>
                    </a:lnTo>
                    <a:lnTo>
                      <a:pt x="5" y="5"/>
                    </a:lnTo>
                    <a:lnTo>
                      <a:pt x="4" y="5"/>
                    </a:lnTo>
                    <a:lnTo>
                      <a:pt x="2" y="5"/>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5" name="Freeform 538"/>
              <p:cNvSpPr>
                <a:spLocks/>
              </p:cNvSpPr>
              <p:nvPr/>
            </p:nvSpPr>
            <p:spPr bwMode="auto">
              <a:xfrm>
                <a:off x="2491" y="2017"/>
                <a:ext cx="22" cy="12"/>
              </a:xfrm>
              <a:custGeom>
                <a:avLst/>
                <a:gdLst>
                  <a:gd name="T0" fmla="*/ 12 w 43"/>
                  <a:gd name="T1" fmla="*/ 0 h 24"/>
                  <a:gd name="T2" fmla="*/ 14 w 43"/>
                  <a:gd name="T3" fmla="*/ 0 h 24"/>
                  <a:gd name="T4" fmla="*/ 14 w 43"/>
                  <a:gd name="T5" fmla="*/ 4 h 24"/>
                  <a:gd name="T6" fmla="*/ 16 w 43"/>
                  <a:gd name="T7" fmla="*/ 7 h 24"/>
                  <a:gd name="T8" fmla="*/ 18 w 43"/>
                  <a:gd name="T9" fmla="*/ 14 h 24"/>
                  <a:gd name="T10" fmla="*/ 21 w 43"/>
                  <a:gd name="T11" fmla="*/ 13 h 24"/>
                  <a:gd name="T12" fmla="*/ 25 w 43"/>
                  <a:gd name="T13" fmla="*/ 11 h 24"/>
                  <a:gd name="T14" fmla="*/ 27 w 43"/>
                  <a:gd name="T15" fmla="*/ 7 h 24"/>
                  <a:gd name="T16" fmla="*/ 29 w 43"/>
                  <a:gd name="T17" fmla="*/ 5 h 24"/>
                  <a:gd name="T18" fmla="*/ 32 w 43"/>
                  <a:gd name="T19" fmla="*/ 2 h 24"/>
                  <a:gd name="T20" fmla="*/ 36 w 43"/>
                  <a:gd name="T21" fmla="*/ 0 h 24"/>
                  <a:gd name="T22" fmla="*/ 41 w 43"/>
                  <a:gd name="T23" fmla="*/ 0 h 24"/>
                  <a:gd name="T24" fmla="*/ 43 w 43"/>
                  <a:gd name="T25" fmla="*/ 9 h 24"/>
                  <a:gd name="T26" fmla="*/ 36 w 43"/>
                  <a:gd name="T27" fmla="*/ 18 h 24"/>
                  <a:gd name="T28" fmla="*/ 25 w 43"/>
                  <a:gd name="T29" fmla="*/ 24 h 24"/>
                  <a:gd name="T30" fmla="*/ 14 w 43"/>
                  <a:gd name="T31" fmla="*/ 24 h 24"/>
                  <a:gd name="T32" fmla="*/ 5 w 43"/>
                  <a:gd name="T33" fmla="*/ 20 h 24"/>
                  <a:gd name="T34" fmla="*/ 0 w 43"/>
                  <a:gd name="T35" fmla="*/ 7 h 24"/>
                  <a:gd name="T36" fmla="*/ 2 w 43"/>
                  <a:gd name="T37" fmla="*/ 5 h 24"/>
                  <a:gd name="T38" fmla="*/ 5 w 43"/>
                  <a:gd name="T39" fmla="*/ 4 h 24"/>
                  <a:gd name="T40" fmla="*/ 7 w 43"/>
                  <a:gd name="T41" fmla="*/ 2 h 24"/>
                  <a:gd name="T42" fmla="*/ 11 w 43"/>
                  <a:gd name="T43" fmla="*/ 0 h 24"/>
                  <a:gd name="T44" fmla="*/ 12 w 4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24">
                    <a:moveTo>
                      <a:pt x="12" y="0"/>
                    </a:moveTo>
                    <a:lnTo>
                      <a:pt x="14" y="0"/>
                    </a:lnTo>
                    <a:lnTo>
                      <a:pt x="14" y="4"/>
                    </a:lnTo>
                    <a:lnTo>
                      <a:pt x="16" y="7"/>
                    </a:lnTo>
                    <a:lnTo>
                      <a:pt x="18" y="14"/>
                    </a:lnTo>
                    <a:lnTo>
                      <a:pt x="21" y="13"/>
                    </a:lnTo>
                    <a:lnTo>
                      <a:pt x="25" y="11"/>
                    </a:lnTo>
                    <a:lnTo>
                      <a:pt x="27" y="7"/>
                    </a:lnTo>
                    <a:lnTo>
                      <a:pt x="29" y="5"/>
                    </a:lnTo>
                    <a:lnTo>
                      <a:pt x="32" y="2"/>
                    </a:lnTo>
                    <a:lnTo>
                      <a:pt x="36" y="0"/>
                    </a:lnTo>
                    <a:lnTo>
                      <a:pt x="41" y="0"/>
                    </a:lnTo>
                    <a:lnTo>
                      <a:pt x="43" y="9"/>
                    </a:lnTo>
                    <a:lnTo>
                      <a:pt x="36" y="18"/>
                    </a:lnTo>
                    <a:lnTo>
                      <a:pt x="25" y="24"/>
                    </a:lnTo>
                    <a:lnTo>
                      <a:pt x="14" y="24"/>
                    </a:lnTo>
                    <a:lnTo>
                      <a:pt x="5" y="20"/>
                    </a:lnTo>
                    <a:lnTo>
                      <a:pt x="0" y="7"/>
                    </a:lnTo>
                    <a:lnTo>
                      <a:pt x="2" y="5"/>
                    </a:lnTo>
                    <a:lnTo>
                      <a:pt x="5" y="4"/>
                    </a:lnTo>
                    <a:lnTo>
                      <a:pt x="7" y="2"/>
                    </a:lnTo>
                    <a:lnTo>
                      <a:pt x="11" y="0"/>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6" name="Freeform 539"/>
              <p:cNvSpPr>
                <a:spLocks/>
              </p:cNvSpPr>
              <p:nvPr/>
            </p:nvSpPr>
            <p:spPr bwMode="auto">
              <a:xfrm>
                <a:off x="2495" y="1994"/>
                <a:ext cx="6" cy="10"/>
              </a:xfrm>
              <a:custGeom>
                <a:avLst/>
                <a:gdLst>
                  <a:gd name="T0" fmla="*/ 0 w 11"/>
                  <a:gd name="T1" fmla="*/ 0 h 20"/>
                  <a:gd name="T2" fmla="*/ 5 w 11"/>
                  <a:gd name="T3" fmla="*/ 0 h 20"/>
                  <a:gd name="T4" fmla="*/ 7 w 11"/>
                  <a:gd name="T5" fmla="*/ 2 h 20"/>
                  <a:gd name="T6" fmla="*/ 11 w 11"/>
                  <a:gd name="T7" fmla="*/ 4 h 20"/>
                  <a:gd name="T8" fmla="*/ 11 w 11"/>
                  <a:gd name="T9" fmla="*/ 6 h 20"/>
                  <a:gd name="T10" fmla="*/ 11 w 11"/>
                  <a:gd name="T11" fmla="*/ 9 h 20"/>
                  <a:gd name="T12" fmla="*/ 11 w 11"/>
                  <a:gd name="T13" fmla="*/ 11 h 20"/>
                  <a:gd name="T14" fmla="*/ 9 w 11"/>
                  <a:gd name="T15" fmla="*/ 15 h 20"/>
                  <a:gd name="T16" fmla="*/ 9 w 11"/>
                  <a:gd name="T17" fmla="*/ 16 h 20"/>
                  <a:gd name="T18" fmla="*/ 7 w 11"/>
                  <a:gd name="T19" fmla="*/ 18 h 20"/>
                  <a:gd name="T20" fmla="*/ 5 w 11"/>
                  <a:gd name="T21" fmla="*/ 20 h 20"/>
                  <a:gd name="T22" fmla="*/ 3 w 11"/>
                  <a:gd name="T23" fmla="*/ 18 h 20"/>
                  <a:gd name="T24" fmla="*/ 2 w 11"/>
                  <a:gd name="T25" fmla="*/ 16 h 20"/>
                  <a:gd name="T26" fmla="*/ 2 w 11"/>
                  <a:gd name="T27" fmla="*/ 13 h 20"/>
                  <a:gd name="T28" fmla="*/ 0 w 11"/>
                  <a:gd name="T29" fmla="*/ 7 h 20"/>
                  <a:gd name="T30" fmla="*/ 0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0" y="0"/>
                    </a:moveTo>
                    <a:lnTo>
                      <a:pt x="5" y="0"/>
                    </a:lnTo>
                    <a:lnTo>
                      <a:pt x="7" y="2"/>
                    </a:lnTo>
                    <a:lnTo>
                      <a:pt x="11" y="4"/>
                    </a:lnTo>
                    <a:lnTo>
                      <a:pt x="11" y="6"/>
                    </a:lnTo>
                    <a:lnTo>
                      <a:pt x="11" y="9"/>
                    </a:lnTo>
                    <a:lnTo>
                      <a:pt x="11" y="11"/>
                    </a:lnTo>
                    <a:lnTo>
                      <a:pt x="9" y="15"/>
                    </a:lnTo>
                    <a:lnTo>
                      <a:pt x="9" y="16"/>
                    </a:lnTo>
                    <a:lnTo>
                      <a:pt x="7" y="18"/>
                    </a:lnTo>
                    <a:lnTo>
                      <a:pt x="5" y="20"/>
                    </a:lnTo>
                    <a:lnTo>
                      <a:pt x="3" y="18"/>
                    </a:lnTo>
                    <a:lnTo>
                      <a:pt x="2" y="16"/>
                    </a:lnTo>
                    <a:lnTo>
                      <a:pt x="2"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7" name="Freeform 540"/>
              <p:cNvSpPr>
                <a:spLocks/>
              </p:cNvSpPr>
              <p:nvPr/>
            </p:nvSpPr>
            <p:spPr bwMode="auto">
              <a:xfrm>
                <a:off x="2525" y="2216"/>
                <a:ext cx="5" cy="4"/>
              </a:xfrm>
              <a:custGeom>
                <a:avLst/>
                <a:gdLst>
                  <a:gd name="T0" fmla="*/ 6 w 9"/>
                  <a:gd name="T1" fmla="*/ 0 h 7"/>
                  <a:gd name="T2" fmla="*/ 8 w 9"/>
                  <a:gd name="T3" fmla="*/ 0 h 7"/>
                  <a:gd name="T4" fmla="*/ 9 w 9"/>
                  <a:gd name="T5" fmla="*/ 5 h 7"/>
                  <a:gd name="T6" fmla="*/ 0 w 9"/>
                  <a:gd name="T7" fmla="*/ 7 h 7"/>
                  <a:gd name="T8" fmla="*/ 0 w 9"/>
                  <a:gd name="T9" fmla="*/ 3 h 7"/>
                  <a:gd name="T10" fmla="*/ 2 w 9"/>
                  <a:gd name="T11" fmla="*/ 2 h 7"/>
                  <a:gd name="T12" fmla="*/ 2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0"/>
                    </a:lnTo>
                    <a:lnTo>
                      <a:pt x="9" y="5"/>
                    </a:lnTo>
                    <a:lnTo>
                      <a:pt x="0" y="7"/>
                    </a:lnTo>
                    <a:lnTo>
                      <a:pt x="0" y="3"/>
                    </a:lnTo>
                    <a:lnTo>
                      <a:pt x="2" y="2"/>
                    </a:lnTo>
                    <a:lnTo>
                      <a:pt x="2"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8" name="Freeform 541"/>
              <p:cNvSpPr>
                <a:spLocks/>
              </p:cNvSpPr>
              <p:nvPr/>
            </p:nvSpPr>
            <p:spPr bwMode="auto">
              <a:xfrm>
                <a:off x="2475" y="1927"/>
                <a:ext cx="14" cy="16"/>
              </a:xfrm>
              <a:custGeom>
                <a:avLst/>
                <a:gdLst>
                  <a:gd name="T0" fmla="*/ 26 w 29"/>
                  <a:gd name="T1" fmla="*/ 0 h 32"/>
                  <a:gd name="T2" fmla="*/ 29 w 29"/>
                  <a:gd name="T3" fmla="*/ 30 h 32"/>
                  <a:gd name="T4" fmla="*/ 20 w 29"/>
                  <a:gd name="T5" fmla="*/ 32 h 32"/>
                  <a:gd name="T6" fmla="*/ 20 w 29"/>
                  <a:gd name="T7" fmla="*/ 25 h 32"/>
                  <a:gd name="T8" fmla="*/ 18 w 29"/>
                  <a:gd name="T9" fmla="*/ 21 h 32"/>
                  <a:gd name="T10" fmla="*/ 17 w 29"/>
                  <a:gd name="T11" fmla="*/ 18 h 32"/>
                  <a:gd name="T12" fmla="*/ 13 w 29"/>
                  <a:gd name="T13" fmla="*/ 16 h 32"/>
                  <a:gd name="T14" fmla="*/ 9 w 29"/>
                  <a:gd name="T15" fmla="*/ 14 h 32"/>
                  <a:gd name="T16" fmla="*/ 6 w 29"/>
                  <a:gd name="T17" fmla="*/ 14 h 32"/>
                  <a:gd name="T18" fmla="*/ 0 w 29"/>
                  <a:gd name="T19" fmla="*/ 14 h 32"/>
                  <a:gd name="T20" fmla="*/ 2 w 29"/>
                  <a:gd name="T21" fmla="*/ 10 h 32"/>
                  <a:gd name="T22" fmla="*/ 4 w 29"/>
                  <a:gd name="T23" fmla="*/ 7 h 32"/>
                  <a:gd name="T24" fmla="*/ 6 w 29"/>
                  <a:gd name="T25" fmla="*/ 3 h 32"/>
                  <a:gd name="T26" fmla="*/ 11 w 29"/>
                  <a:gd name="T27" fmla="*/ 1 h 32"/>
                  <a:gd name="T28" fmla="*/ 15 w 29"/>
                  <a:gd name="T29" fmla="*/ 1 h 32"/>
                  <a:gd name="T30" fmla="*/ 20 w 29"/>
                  <a:gd name="T31" fmla="*/ 0 h 32"/>
                  <a:gd name="T32" fmla="*/ 26 w 29"/>
                  <a:gd name="T3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2">
                    <a:moveTo>
                      <a:pt x="26" y="0"/>
                    </a:moveTo>
                    <a:lnTo>
                      <a:pt x="29" y="30"/>
                    </a:lnTo>
                    <a:lnTo>
                      <a:pt x="20" y="32"/>
                    </a:lnTo>
                    <a:lnTo>
                      <a:pt x="20" y="25"/>
                    </a:lnTo>
                    <a:lnTo>
                      <a:pt x="18" y="21"/>
                    </a:lnTo>
                    <a:lnTo>
                      <a:pt x="17" y="18"/>
                    </a:lnTo>
                    <a:lnTo>
                      <a:pt x="13" y="16"/>
                    </a:lnTo>
                    <a:lnTo>
                      <a:pt x="9" y="14"/>
                    </a:lnTo>
                    <a:lnTo>
                      <a:pt x="6" y="14"/>
                    </a:lnTo>
                    <a:lnTo>
                      <a:pt x="0" y="14"/>
                    </a:lnTo>
                    <a:lnTo>
                      <a:pt x="2" y="10"/>
                    </a:lnTo>
                    <a:lnTo>
                      <a:pt x="4" y="7"/>
                    </a:lnTo>
                    <a:lnTo>
                      <a:pt x="6" y="3"/>
                    </a:lnTo>
                    <a:lnTo>
                      <a:pt x="11" y="1"/>
                    </a:lnTo>
                    <a:lnTo>
                      <a:pt x="15" y="1"/>
                    </a:lnTo>
                    <a:lnTo>
                      <a:pt x="20" y="0"/>
                    </a:lnTo>
                    <a:lnTo>
                      <a:pt x="2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9" name="Freeform 542"/>
              <p:cNvSpPr>
                <a:spLocks/>
              </p:cNvSpPr>
              <p:nvPr/>
            </p:nvSpPr>
            <p:spPr bwMode="auto">
              <a:xfrm>
                <a:off x="2409" y="1934"/>
                <a:ext cx="79" cy="26"/>
              </a:xfrm>
              <a:custGeom>
                <a:avLst/>
                <a:gdLst>
                  <a:gd name="T0" fmla="*/ 131 w 158"/>
                  <a:gd name="T1" fmla="*/ 0 h 52"/>
                  <a:gd name="T2" fmla="*/ 135 w 158"/>
                  <a:gd name="T3" fmla="*/ 6 h 52"/>
                  <a:gd name="T4" fmla="*/ 139 w 158"/>
                  <a:gd name="T5" fmla="*/ 11 h 52"/>
                  <a:gd name="T6" fmla="*/ 142 w 158"/>
                  <a:gd name="T7" fmla="*/ 15 h 52"/>
                  <a:gd name="T8" fmla="*/ 146 w 158"/>
                  <a:gd name="T9" fmla="*/ 16 h 52"/>
                  <a:gd name="T10" fmla="*/ 151 w 158"/>
                  <a:gd name="T11" fmla="*/ 18 h 52"/>
                  <a:gd name="T12" fmla="*/ 158 w 158"/>
                  <a:gd name="T13" fmla="*/ 29 h 52"/>
                  <a:gd name="T14" fmla="*/ 157 w 158"/>
                  <a:gd name="T15" fmla="*/ 36 h 52"/>
                  <a:gd name="T16" fmla="*/ 149 w 158"/>
                  <a:gd name="T17" fmla="*/ 40 h 52"/>
                  <a:gd name="T18" fmla="*/ 135 w 158"/>
                  <a:gd name="T19" fmla="*/ 43 h 52"/>
                  <a:gd name="T20" fmla="*/ 120 w 158"/>
                  <a:gd name="T21" fmla="*/ 45 h 52"/>
                  <a:gd name="T22" fmla="*/ 104 w 158"/>
                  <a:gd name="T23" fmla="*/ 47 h 52"/>
                  <a:gd name="T24" fmla="*/ 90 w 158"/>
                  <a:gd name="T25" fmla="*/ 51 h 52"/>
                  <a:gd name="T26" fmla="*/ 79 w 158"/>
                  <a:gd name="T27" fmla="*/ 52 h 52"/>
                  <a:gd name="T28" fmla="*/ 79 w 158"/>
                  <a:gd name="T29" fmla="*/ 49 h 52"/>
                  <a:gd name="T30" fmla="*/ 81 w 158"/>
                  <a:gd name="T31" fmla="*/ 45 h 52"/>
                  <a:gd name="T32" fmla="*/ 83 w 158"/>
                  <a:gd name="T33" fmla="*/ 43 h 52"/>
                  <a:gd name="T34" fmla="*/ 84 w 158"/>
                  <a:gd name="T35" fmla="*/ 40 h 52"/>
                  <a:gd name="T36" fmla="*/ 88 w 158"/>
                  <a:gd name="T37" fmla="*/ 38 h 52"/>
                  <a:gd name="T38" fmla="*/ 90 w 158"/>
                  <a:gd name="T39" fmla="*/ 36 h 52"/>
                  <a:gd name="T40" fmla="*/ 92 w 158"/>
                  <a:gd name="T41" fmla="*/ 33 h 52"/>
                  <a:gd name="T42" fmla="*/ 93 w 158"/>
                  <a:gd name="T43" fmla="*/ 29 h 52"/>
                  <a:gd name="T44" fmla="*/ 77 w 158"/>
                  <a:gd name="T45" fmla="*/ 24 h 52"/>
                  <a:gd name="T46" fmla="*/ 63 w 158"/>
                  <a:gd name="T47" fmla="*/ 25 h 52"/>
                  <a:gd name="T48" fmla="*/ 47 w 158"/>
                  <a:gd name="T49" fmla="*/ 31 h 52"/>
                  <a:gd name="T50" fmla="*/ 32 w 158"/>
                  <a:gd name="T51" fmla="*/ 36 h 52"/>
                  <a:gd name="T52" fmla="*/ 16 w 158"/>
                  <a:gd name="T53" fmla="*/ 42 h 52"/>
                  <a:gd name="T54" fmla="*/ 0 w 158"/>
                  <a:gd name="T55" fmla="*/ 42 h 52"/>
                  <a:gd name="T56" fmla="*/ 54 w 158"/>
                  <a:gd name="T57" fmla="*/ 15 h 52"/>
                  <a:gd name="T58" fmla="*/ 95 w 158"/>
                  <a:gd name="T59" fmla="*/ 11 h 52"/>
                  <a:gd name="T60" fmla="*/ 131 w 158"/>
                  <a:gd name="T6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8" h="52">
                    <a:moveTo>
                      <a:pt x="131" y="0"/>
                    </a:moveTo>
                    <a:lnTo>
                      <a:pt x="135" y="6"/>
                    </a:lnTo>
                    <a:lnTo>
                      <a:pt x="139" y="11"/>
                    </a:lnTo>
                    <a:lnTo>
                      <a:pt x="142" y="15"/>
                    </a:lnTo>
                    <a:lnTo>
                      <a:pt x="146" y="16"/>
                    </a:lnTo>
                    <a:lnTo>
                      <a:pt x="151" y="18"/>
                    </a:lnTo>
                    <a:lnTo>
                      <a:pt x="158" y="29"/>
                    </a:lnTo>
                    <a:lnTo>
                      <a:pt x="157" y="36"/>
                    </a:lnTo>
                    <a:lnTo>
                      <a:pt x="149" y="40"/>
                    </a:lnTo>
                    <a:lnTo>
                      <a:pt x="135" y="43"/>
                    </a:lnTo>
                    <a:lnTo>
                      <a:pt x="120" y="45"/>
                    </a:lnTo>
                    <a:lnTo>
                      <a:pt x="104" y="47"/>
                    </a:lnTo>
                    <a:lnTo>
                      <a:pt x="90" y="51"/>
                    </a:lnTo>
                    <a:lnTo>
                      <a:pt x="79" y="52"/>
                    </a:lnTo>
                    <a:lnTo>
                      <a:pt x="79" y="49"/>
                    </a:lnTo>
                    <a:lnTo>
                      <a:pt x="81" y="45"/>
                    </a:lnTo>
                    <a:lnTo>
                      <a:pt x="83" y="43"/>
                    </a:lnTo>
                    <a:lnTo>
                      <a:pt x="84" y="40"/>
                    </a:lnTo>
                    <a:lnTo>
                      <a:pt x="88" y="38"/>
                    </a:lnTo>
                    <a:lnTo>
                      <a:pt x="90" y="36"/>
                    </a:lnTo>
                    <a:lnTo>
                      <a:pt x="92" y="33"/>
                    </a:lnTo>
                    <a:lnTo>
                      <a:pt x="93" y="29"/>
                    </a:lnTo>
                    <a:lnTo>
                      <a:pt x="77" y="24"/>
                    </a:lnTo>
                    <a:lnTo>
                      <a:pt x="63" y="25"/>
                    </a:lnTo>
                    <a:lnTo>
                      <a:pt x="47" y="31"/>
                    </a:lnTo>
                    <a:lnTo>
                      <a:pt x="32" y="36"/>
                    </a:lnTo>
                    <a:lnTo>
                      <a:pt x="16" y="42"/>
                    </a:lnTo>
                    <a:lnTo>
                      <a:pt x="0" y="42"/>
                    </a:lnTo>
                    <a:lnTo>
                      <a:pt x="54" y="15"/>
                    </a:lnTo>
                    <a:lnTo>
                      <a:pt x="95" y="11"/>
                    </a:lnTo>
                    <a:lnTo>
                      <a:pt x="13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60" name="Freeform 543"/>
              <p:cNvSpPr>
                <a:spLocks/>
              </p:cNvSpPr>
              <p:nvPr/>
            </p:nvSpPr>
            <p:spPr bwMode="auto">
              <a:xfrm>
                <a:off x="2526" y="2245"/>
                <a:ext cx="3" cy="5"/>
              </a:xfrm>
              <a:custGeom>
                <a:avLst/>
                <a:gdLst>
                  <a:gd name="T0" fmla="*/ 6 w 6"/>
                  <a:gd name="T1" fmla="*/ 0 h 10"/>
                  <a:gd name="T2" fmla="*/ 6 w 6"/>
                  <a:gd name="T3" fmla="*/ 4 h 10"/>
                  <a:gd name="T4" fmla="*/ 4 w 6"/>
                  <a:gd name="T5" fmla="*/ 8 h 10"/>
                  <a:gd name="T6" fmla="*/ 4 w 6"/>
                  <a:gd name="T7" fmla="*/ 8 h 10"/>
                  <a:gd name="T8" fmla="*/ 2 w 6"/>
                  <a:gd name="T9" fmla="*/ 10 h 10"/>
                  <a:gd name="T10" fmla="*/ 0 w 6"/>
                  <a:gd name="T11" fmla="*/ 8 h 10"/>
                  <a:gd name="T12" fmla="*/ 0 w 6"/>
                  <a:gd name="T13" fmla="*/ 6 h 10"/>
                  <a:gd name="T14" fmla="*/ 2 w 6"/>
                  <a:gd name="T15" fmla="*/ 4 h 10"/>
                  <a:gd name="T16" fmla="*/ 6 w 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6" y="0"/>
                    </a:moveTo>
                    <a:lnTo>
                      <a:pt x="6" y="4"/>
                    </a:lnTo>
                    <a:lnTo>
                      <a:pt x="4" y="8"/>
                    </a:lnTo>
                    <a:lnTo>
                      <a:pt x="4" y="8"/>
                    </a:lnTo>
                    <a:lnTo>
                      <a:pt x="2" y="10"/>
                    </a:lnTo>
                    <a:lnTo>
                      <a:pt x="0" y="8"/>
                    </a:lnTo>
                    <a:lnTo>
                      <a:pt x="0" y="6"/>
                    </a:lnTo>
                    <a:lnTo>
                      <a:pt x="2" y="4"/>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sp>
          <p:nvSpPr>
            <p:cNvPr id="11" name="Freeform 545"/>
            <p:cNvSpPr>
              <a:spLocks/>
            </p:cNvSpPr>
            <p:nvPr/>
          </p:nvSpPr>
          <p:spPr bwMode="auto">
            <a:xfrm>
              <a:off x="2479" y="1996"/>
              <a:ext cx="6" cy="6"/>
            </a:xfrm>
            <a:custGeom>
              <a:avLst/>
              <a:gdLst>
                <a:gd name="T0" fmla="*/ 4 w 13"/>
                <a:gd name="T1" fmla="*/ 0 h 10"/>
                <a:gd name="T2" fmla="*/ 8 w 13"/>
                <a:gd name="T3" fmla="*/ 0 h 10"/>
                <a:gd name="T4" fmla="*/ 11 w 13"/>
                <a:gd name="T5" fmla="*/ 0 h 10"/>
                <a:gd name="T6" fmla="*/ 13 w 13"/>
                <a:gd name="T7" fmla="*/ 1 h 10"/>
                <a:gd name="T8" fmla="*/ 13 w 13"/>
                <a:gd name="T9" fmla="*/ 3 h 10"/>
                <a:gd name="T10" fmla="*/ 13 w 13"/>
                <a:gd name="T11" fmla="*/ 7 h 10"/>
                <a:gd name="T12" fmla="*/ 11 w 13"/>
                <a:gd name="T13" fmla="*/ 9 h 10"/>
                <a:gd name="T14" fmla="*/ 8 w 13"/>
                <a:gd name="T15" fmla="*/ 10 h 10"/>
                <a:gd name="T16" fmla="*/ 0 w 13"/>
                <a:gd name="T17" fmla="*/ 10 h 10"/>
                <a:gd name="T18" fmla="*/ 0 w 13"/>
                <a:gd name="T19" fmla="*/ 1 h 10"/>
                <a:gd name="T20" fmla="*/ 4 w 13"/>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0">
                  <a:moveTo>
                    <a:pt x="4" y="0"/>
                  </a:moveTo>
                  <a:lnTo>
                    <a:pt x="8" y="0"/>
                  </a:lnTo>
                  <a:lnTo>
                    <a:pt x="11" y="0"/>
                  </a:lnTo>
                  <a:lnTo>
                    <a:pt x="13" y="1"/>
                  </a:lnTo>
                  <a:lnTo>
                    <a:pt x="13" y="3"/>
                  </a:lnTo>
                  <a:lnTo>
                    <a:pt x="13" y="7"/>
                  </a:lnTo>
                  <a:lnTo>
                    <a:pt x="11" y="9"/>
                  </a:lnTo>
                  <a:lnTo>
                    <a:pt x="8" y="10"/>
                  </a:lnTo>
                  <a:lnTo>
                    <a:pt x="0" y="10"/>
                  </a:lnTo>
                  <a:lnTo>
                    <a:pt x="0" y="1"/>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 name="Freeform 546"/>
            <p:cNvSpPr>
              <a:spLocks/>
            </p:cNvSpPr>
            <p:nvPr/>
          </p:nvSpPr>
          <p:spPr bwMode="auto">
            <a:xfrm>
              <a:off x="2454" y="1964"/>
              <a:ext cx="21" cy="12"/>
            </a:xfrm>
            <a:custGeom>
              <a:avLst/>
              <a:gdLst>
                <a:gd name="T0" fmla="*/ 14 w 41"/>
                <a:gd name="T1" fmla="*/ 0 h 23"/>
                <a:gd name="T2" fmla="*/ 21 w 41"/>
                <a:gd name="T3" fmla="*/ 1 h 23"/>
                <a:gd name="T4" fmla="*/ 30 w 41"/>
                <a:gd name="T5" fmla="*/ 3 h 23"/>
                <a:gd name="T6" fmla="*/ 41 w 41"/>
                <a:gd name="T7" fmla="*/ 3 h 23"/>
                <a:gd name="T8" fmla="*/ 41 w 41"/>
                <a:gd name="T9" fmla="*/ 12 h 23"/>
                <a:gd name="T10" fmla="*/ 36 w 41"/>
                <a:gd name="T11" fmla="*/ 18 h 23"/>
                <a:gd name="T12" fmla="*/ 27 w 41"/>
                <a:gd name="T13" fmla="*/ 18 h 23"/>
                <a:gd name="T14" fmla="*/ 18 w 41"/>
                <a:gd name="T15" fmla="*/ 19 h 23"/>
                <a:gd name="T16" fmla="*/ 9 w 41"/>
                <a:gd name="T17" fmla="*/ 19 h 23"/>
                <a:gd name="T18" fmla="*/ 2 w 41"/>
                <a:gd name="T19" fmla="*/ 23 h 23"/>
                <a:gd name="T20" fmla="*/ 0 w 41"/>
                <a:gd name="T21" fmla="*/ 12 h 23"/>
                <a:gd name="T22" fmla="*/ 7 w 41"/>
                <a:gd name="T23" fmla="*/ 3 h 23"/>
                <a:gd name="T24" fmla="*/ 14 w 4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3">
                  <a:moveTo>
                    <a:pt x="14" y="0"/>
                  </a:moveTo>
                  <a:lnTo>
                    <a:pt x="21" y="1"/>
                  </a:lnTo>
                  <a:lnTo>
                    <a:pt x="30" y="3"/>
                  </a:lnTo>
                  <a:lnTo>
                    <a:pt x="41" y="3"/>
                  </a:lnTo>
                  <a:lnTo>
                    <a:pt x="41" y="12"/>
                  </a:lnTo>
                  <a:lnTo>
                    <a:pt x="36" y="18"/>
                  </a:lnTo>
                  <a:lnTo>
                    <a:pt x="27" y="18"/>
                  </a:lnTo>
                  <a:lnTo>
                    <a:pt x="18" y="19"/>
                  </a:lnTo>
                  <a:lnTo>
                    <a:pt x="9" y="19"/>
                  </a:lnTo>
                  <a:lnTo>
                    <a:pt x="2" y="23"/>
                  </a:lnTo>
                  <a:lnTo>
                    <a:pt x="0" y="12"/>
                  </a:lnTo>
                  <a:lnTo>
                    <a:pt x="7" y="3"/>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 name="Freeform 547"/>
            <p:cNvSpPr>
              <a:spLocks/>
            </p:cNvSpPr>
            <p:nvPr/>
          </p:nvSpPr>
          <p:spPr bwMode="auto">
            <a:xfrm>
              <a:off x="2412" y="1967"/>
              <a:ext cx="67" cy="33"/>
            </a:xfrm>
            <a:custGeom>
              <a:avLst/>
              <a:gdLst>
                <a:gd name="T0" fmla="*/ 65 w 135"/>
                <a:gd name="T1" fmla="*/ 0 h 65"/>
                <a:gd name="T2" fmla="*/ 85 w 135"/>
                <a:gd name="T3" fmla="*/ 5 h 65"/>
                <a:gd name="T4" fmla="*/ 72 w 135"/>
                <a:gd name="T5" fmla="*/ 14 h 65"/>
                <a:gd name="T6" fmla="*/ 65 w 135"/>
                <a:gd name="T7" fmla="*/ 25 h 65"/>
                <a:gd name="T8" fmla="*/ 63 w 135"/>
                <a:gd name="T9" fmla="*/ 36 h 65"/>
                <a:gd name="T10" fmla="*/ 72 w 135"/>
                <a:gd name="T11" fmla="*/ 50 h 65"/>
                <a:gd name="T12" fmla="*/ 85 w 135"/>
                <a:gd name="T13" fmla="*/ 50 h 65"/>
                <a:gd name="T14" fmla="*/ 96 w 135"/>
                <a:gd name="T15" fmla="*/ 47 h 65"/>
                <a:gd name="T16" fmla="*/ 106 w 135"/>
                <a:gd name="T17" fmla="*/ 40 h 65"/>
                <a:gd name="T18" fmla="*/ 115 w 135"/>
                <a:gd name="T19" fmla="*/ 34 h 65"/>
                <a:gd name="T20" fmla="*/ 123 w 135"/>
                <a:gd name="T21" fmla="*/ 31 h 65"/>
                <a:gd name="T22" fmla="*/ 128 w 135"/>
                <a:gd name="T23" fmla="*/ 32 h 65"/>
                <a:gd name="T24" fmla="*/ 134 w 135"/>
                <a:gd name="T25" fmla="*/ 41 h 65"/>
                <a:gd name="T26" fmla="*/ 135 w 135"/>
                <a:gd name="T27" fmla="*/ 59 h 65"/>
                <a:gd name="T28" fmla="*/ 119 w 135"/>
                <a:gd name="T29" fmla="*/ 58 h 65"/>
                <a:gd name="T30" fmla="*/ 106 w 135"/>
                <a:gd name="T31" fmla="*/ 58 h 65"/>
                <a:gd name="T32" fmla="*/ 94 w 135"/>
                <a:gd name="T33" fmla="*/ 59 h 65"/>
                <a:gd name="T34" fmla="*/ 76 w 135"/>
                <a:gd name="T35" fmla="*/ 61 h 65"/>
                <a:gd name="T36" fmla="*/ 49 w 135"/>
                <a:gd name="T37" fmla="*/ 65 h 65"/>
                <a:gd name="T38" fmla="*/ 54 w 135"/>
                <a:gd name="T39" fmla="*/ 52 h 65"/>
                <a:gd name="T40" fmla="*/ 52 w 135"/>
                <a:gd name="T41" fmla="*/ 41 h 65"/>
                <a:gd name="T42" fmla="*/ 47 w 135"/>
                <a:gd name="T43" fmla="*/ 36 h 65"/>
                <a:gd name="T44" fmla="*/ 38 w 135"/>
                <a:gd name="T45" fmla="*/ 32 h 65"/>
                <a:gd name="T46" fmla="*/ 25 w 135"/>
                <a:gd name="T47" fmla="*/ 31 h 65"/>
                <a:gd name="T48" fmla="*/ 13 w 135"/>
                <a:gd name="T49" fmla="*/ 31 h 65"/>
                <a:gd name="T50" fmla="*/ 2 w 135"/>
                <a:gd name="T51" fmla="*/ 32 h 65"/>
                <a:gd name="T52" fmla="*/ 0 w 135"/>
                <a:gd name="T53" fmla="*/ 21 h 65"/>
                <a:gd name="T54" fmla="*/ 14 w 135"/>
                <a:gd name="T55" fmla="*/ 16 h 65"/>
                <a:gd name="T56" fmla="*/ 31 w 135"/>
                <a:gd name="T57" fmla="*/ 9 h 65"/>
                <a:gd name="T58" fmla="*/ 47 w 135"/>
                <a:gd name="T59" fmla="*/ 2 h 65"/>
                <a:gd name="T60" fmla="*/ 65 w 135"/>
                <a:gd name="T6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65">
                  <a:moveTo>
                    <a:pt x="65" y="0"/>
                  </a:moveTo>
                  <a:lnTo>
                    <a:pt x="85" y="5"/>
                  </a:lnTo>
                  <a:lnTo>
                    <a:pt x="72" y="14"/>
                  </a:lnTo>
                  <a:lnTo>
                    <a:pt x="65" y="25"/>
                  </a:lnTo>
                  <a:lnTo>
                    <a:pt x="63" y="36"/>
                  </a:lnTo>
                  <a:lnTo>
                    <a:pt x="72" y="50"/>
                  </a:lnTo>
                  <a:lnTo>
                    <a:pt x="85" y="50"/>
                  </a:lnTo>
                  <a:lnTo>
                    <a:pt x="96" y="47"/>
                  </a:lnTo>
                  <a:lnTo>
                    <a:pt x="106" y="40"/>
                  </a:lnTo>
                  <a:lnTo>
                    <a:pt x="115" y="34"/>
                  </a:lnTo>
                  <a:lnTo>
                    <a:pt x="123" y="31"/>
                  </a:lnTo>
                  <a:lnTo>
                    <a:pt x="128" y="32"/>
                  </a:lnTo>
                  <a:lnTo>
                    <a:pt x="134" y="41"/>
                  </a:lnTo>
                  <a:lnTo>
                    <a:pt x="135" y="59"/>
                  </a:lnTo>
                  <a:lnTo>
                    <a:pt x="119" y="58"/>
                  </a:lnTo>
                  <a:lnTo>
                    <a:pt x="106" y="58"/>
                  </a:lnTo>
                  <a:lnTo>
                    <a:pt x="94" y="59"/>
                  </a:lnTo>
                  <a:lnTo>
                    <a:pt x="76" y="61"/>
                  </a:lnTo>
                  <a:lnTo>
                    <a:pt x="49" y="65"/>
                  </a:lnTo>
                  <a:lnTo>
                    <a:pt x="54" y="52"/>
                  </a:lnTo>
                  <a:lnTo>
                    <a:pt x="52" y="41"/>
                  </a:lnTo>
                  <a:lnTo>
                    <a:pt x="47" y="36"/>
                  </a:lnTo>
                  <a:lnTo>
                    <a:pt x="38" y="32"/>
                  </a:lnTo>
                  <a:lnTo>
                    <a:pt x="25" y="31"/>
                  </a:lnTo>
                  <a:lnTo>
                    <a:pt x="13" y="31"/>
                  </a:lnTo>
                  <a:lnTo>
                    <a:pt x="2" y="32"/>
                  </a:lnTo>
                  <a:lnTo>
                    <a:pt x="0" y="21"/>
                  </a:lnTo>
                  <a:lnTo>
                    <a:pt x="14" y="16"/>
                  </a:lnTo>
                  <a:lnTo>
                    <a:pt x="31" y="9"/>
                  </a:lnTo>
                  <a:lnTo>
                    <a:pt x="47" y="2"/>
                  </a:lnTo>
                  <a:lnTo>
                    <a:pt x="6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 name="Freeform 548"/>
            <p:cNvSpPr>
              <a:spLocks/>
            </p:cNvSpPr>
            <p:nvPr/>
          </p:nvSpPr>
          <p:spPr bwMode="auto">
            <a:xfrm>
              <a:off x="2455" y="2179"/>
              <a:ext cx="10" cy="6"/>
            </a:xfrm>
            <a:custGeom>
              <a:avLst/>
              <a:gdLst>
                <a:gd name="T0" fmla="*/ 9 w 19"/>
                <a:gd name="T1" fmla="*/ 0 h 11"/>
                <a:gd name="T2" fmla="*/ 14 w 19"/>
                <a:gd name="T3" fmla="*/ 2 h 11"/>
                <a:gd name="T4" fmla="*/ 18 w 19"/>
                <a:gd name="T5" fmla="*/ 3 h 11"/>
                <a:gd name="T6" fmla="*/ 19 w 19"/>
                <a:gd name="T7" fmla="*/ 5 h 11"/>
                <a:gd name="T8" fmla="*/ 19 w 19"/>
                <a:gd name="T9" fmla="*/ 5 h 11"/>
                <a:gd name="T10" fmla="*/ 18 w 19"/>
                <a:gd name="T11" fmla="*/ 7 h 11"/>
                <a:gd name="T12" fmla="*/ 14 w 19"/>
                <a:gd name="T13" fmla="*/ 9 h 11"/>
                <a:gd name="T14" fmla="*/ 12 w 19"/>
                <a:gd name="T15" fmla="*/ 9 h 11"/>
                <a:gd name="T16" fmla="*/ 9 w 19"/>
                <a:gd name="T17" fmla="*/ 9 h 11"/>
                <a:gd name="T18" fmla="*/ 5 w 19"/>
                <a:gd name="T19" fmla="*/ 11 h 11"/>
                <a:gd name="T20" fmla="*/ 3 w 19"/>
                <a:gd name="T21" fmla="*/ 11 h 11"/>
                <a:gd name="T22" fmla="*/ 1 w 19"/>
                <a:gd name="T23" fmla="*/ 9 h 11"/>
                <a:gd name="T24" fmla="*/ 0 w 19"/>
                <a:gd name="T25" fmla="*/ 9 h 11"/>
                <a:gd name="T26" fmla="*/ 1 w 19"/>
                <a:gd name="T27" fmla="*/ 7 h 11"/>
                <a:gd name="T28" fmla="*/ 3 w 19"/>
                <a:gd name="T29" fmla="*/ 3 h 11"/>
                <a:gd name="T30" fmla="*/ 9 w 19"/>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1">
                  <a:moveTo>
                    <a:pt x="9" y="0"/>
                  </a:moveTo>
                  <a:lnTo>
                    <a:pt x="14" y="2"/>
                  </a:lnTo>
                  <a:lnTo>
                    <a:pt x="18" y="3"/>
                  </a:lnTo>
                  <a:lnTo>
                    <a:pt x="19" y="5"/>
                  </a:lnTo>
                  <a:lnTo>
                    <a:pt x="19" y="5"/>
                  </a:lnTo>
                  <a:lnTo>
                    <a:pt x="18" y="7"/>
                  </a:lnTo>
                  <a:lnTo>
                    <a:pt x="14" y="9"/>
                  </a:lnTo>
                  <a:lnTo>
                    <a:pt x="12" y="9"/>
                  </a:lnTo>
                  <a:lnTo>
                    <a:pt x="9" y="9"/>
                  </a:lnTo>
                  <a:lnTo>
                    <a:pt x="5" y="11"/>
                  </a:lnTo>
                  <a:lnTo>
                    <a:pt x="3" y="11"/>
                  </a:lnTo>
                  <a:lnTo>
                    <a:pt x="1" y="9"/>
                  </a:lnTo>
                  <a:lnTo>
                    <a:pt x="0" y="9"/>
                  </a:lnTo>
                  <a:lnTo>
                    <a:pt x="1" y="7"/>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 name="Freeform 549"/>
            <p:cNvSpPr>
              <a:spLocks/>
            </p:cNvSpPr>
            <p:nvPr/>
          </p:nvSpPr>
          <p:spPr bwMode="auto">
            <a:xfrm>
              <a:off x="2470" y="2248"/>
              <a:ext cx="3" cy="3"/>
            </a:xfrm>
            <a:custGeom>
              <a:avLst/>
              <a:gdLst>
                <a:gd name="T0" fmla="*/ 2 w 6"/>
                <a:gd name="T1" fmla="*/ 0 h 5"/>
                <a:gd name="T2" fmla="*/ 4 w 6"/>
                <a:gd name="T3" fmla="*/ 2 h 5"/>
                <a:gd name="T4" fmla="*/ 6 w 6"/>
                <a:gd name="T5" fmla="*/ 5 h 5"/>
                <a:gd name="T6" fmla="*/ 2 w 6"/>
                <a:gd name="T7" fmla="*/ 5 h 5"/>
                <a:gd name="T8" fmla="*/ 0 w 6"/>
                <a:gd name="T9" fmla="*/ 5 h 5"/>
                <a:gd name="T10" fmla="*/ 0 w 6"/>
                <a:gd name="T11" fmla="*/ 4 h 5"/>
                <a:gd name="T12" fmla="*/ 0 w 6"/>
                <a:gd name="T13" fmla="*/ 2 h 5"/>
                <a:gd name="T14" fmla="*/ 0 w 6"/>
                <a:gd name="T15" fmla="*/ 0 h 5"/>
                <a:gd name="T16" fmla="*/ 2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0"/>
                  </a:moveTo>
                  <a:lnTo>
                    <a:pt x="4" y="2"/>
                  </a:lnTo>
                  <a:lnTo>
                    <a:pt x="6" y="5"/>
                  </a:lnTo>
                  <a:lnTo>
                    <a:pt x="2" y="5"/>
                  </a:lnTo>
                  <a:lnTo>
                    <a:pt x="0" y="5"/>
                  </a:lnTo>
                  <a:lnTo>
                    <a:pt x="0" y="4"/>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 name="Freeform 550"/>
            <p:cNvSpPr>
              <a:spLocks/>
            </p:cNvSpPr>
            <p:nvPr/>
          </p:nvSpPr>
          <p:spPr bwMode="auto">
            <a:xfrm>
              <a:off x="2469" y="2385"/>
              <a:ext cx="5" cy="4"/>
            </a:xfrm>
            <a:custGeom>
              <a:avLst/>
              <a:gdLst>
                <a:gd name="T0" fmla="*/ 6 w 9"/>
                <a:gd name="T1" fmla="*/ 0 h 7"/>
                <a:gd name="T2" fmla="*/ 8 w 9"/>
                <a:gd name="T3" fmla="*/ 2 h 7"/>
                <a:gd name="T4" fmla="*/ 9 w 9"/>
                <a:gd name="T5" fmla="*/ 6 h 7"/>
                <a:gd name="T6" fmla="*/ 0 w 9"/>
                <a:gd name="T7" fmla="*/ 7 h 7"/>
                <a:gd name="T8" fmla="*/ 0 w 9"/>
                <a:gd name="T9" fmla="*/ 4 h 7"/>
                <a:gd name="T10" fmla="*/ 2 w 9"/>
                <a:gd name="T11" fmla="*/ 2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2"/>
                  </a:lnTo>
                  <a:lnTo>
                    <a:pt x="9" y="6"/>
                  </a:lnTo>
                  <a:lnTo>
                    <a:pt x="0" y="7"/>
                  </a:lnTo>
                  <a:lnTo>
                    <a:pt x="0" y="4"/>
                  </a:lnTo>
                  <a:lnTo>
                    <a:pt x="2" y="2"/>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 name="Freeform 551"/>
            <p:cNvSpPr>
              <a:spLocks/>
            </p:cNvSpPr>
            <p:nvPr/>
          </p:nvSpPr>
          <p:spPr bwMode="auto">
            <a:xfrm>
              <a:off x="2409" y="1976"/>
              <a:ext cx="3" cy="2"/>
            </a:xfrm>
            <a:custGeom>
              <a:avLst/>
              <a:gdLst>
                <a:gd name="T0" fmla="*/ 1 w 5"/>
                <a:gd name="T1" fmla="*/ 0 h 5"/>
                <a:gd name="T2" fmla="*/ 3 w 5"/>
                <a:gd name="T3" fmla="*/ 2 h 5"/>
                <a:gd name="T4" fmla="*/ 5 w 5"/>
                <a:gd name="T5" fmla="*/ 5 h 5"/>
                <a:gd name="T6" fmla="*/ 1 w 5"/>
                <a:gd name="T7" fmla="*/ 5 h 5"/>
                <a:gd name="T8" fmla="*/ 0 w 5"/>
                <a:gd name="T9" fmla="*/ 5 h 5"/>
                <a:gd name="T10" fmla="*/ 0 w 5"/>
                <a:gd name="T11" fmla="*/ 4 h 5"/>
                <a:gd name="T12" fmla="*/ 0 w 5"/>
                <a:gd name="T13" fmla="*/ 2 h 5"/>
                <a:gd name="T14" fmla="*/ 0 w 5"/>
                <a:gd name="T15" fmla="*/ 0 h 5"/>
                <a:gd name="T16" fmla="*/ 1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1" y="0"/>
                  </a:moveTo>
                  <a:lnTo>
                    <a:pt x="3" y="2"/>
                  </a:lnTo>
                  <a:lnTo>
                    <a:pt x="5" y="5"/>
                  </a:lnTo>
                  <a:lnTo>
                    <a:pt x="1" y="5"/>
                  </a:lnTo>
                  <a:lnTo>
                    <a:pt x="0" y="5"/>
                  </a:lnTo>
                  <a:lnTo>
                    <a:pt x="0" y="4"/>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 name="Freeform 552"/>
            <p:cNvSpPr>
              <a:spLocks/>
            </p:cNvSpPr>
            <p:nvPr/>
          </p:nvSpPr>
          <p:spPr bwMode="auto">
            <a:xfrm>
              <a:off x="2410" y="1984"/>
              <a:ext cx="2" cy="3"/>
            </a:xfrm>
            <a:custGeom>
              <a:avLst/>
              <a:gdLst>
                <a:gd name="T0" fmla="*/ 6 w 6"/>
                <a:gd name="T1" fmla="*/ 0 h 8"/>
                <a:gd name="T2" fmla="*/ 6 w 6"/>
                <a:gd name="T3" fmla="*/ 4 h 8"/>
                <a:gd name="T4" fmla="*/ 6 w 6"/>
                <a:gd name="T5" fmla="*/ 6 h 8"/>
                <a:gd name="T6" fmla="*/ 4 w 6"/>
                <a:gd name="T7" fmla="*/ 8 h 8"/>
                <a:gd name="T8" fmla="*/ 2 w 6"/>
                <a:gd name="T9" fmla="*/ 8 h 8"/>
                <a:gd name="T10" fmla="*/ 2 w 6"/>
                <a:gd name="T11" fmla="*/ 8 h 8"/>
                <a:gd name="T12" fmla="*/ 0 w 6"/>
                <a:gd name="T13" fmla="*/ 6 h 8"/>
                <a:gd name="T14" fmla="*/ 2 w 6"/>
                <a:gd name="T15" fmla="*/ 2 h 8"/>
                <a:gd name="T16" fmla="*/ 6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0"/>
                  </a:moveTo>
                  <a:lnTo>
                    <a:pt x="6" y="4"/>
                  </a:lnTo>
                  <a:lnTo>
                    <a:pt x="6" y="6"/>
                  </a:lnTo>
                  <a:lnTo>
                    <a:pt x="4" y="8"/>
                  </a:lnTo>
                  <a:lnTo>
                    <a:pt x="2" y="8"/>
                  </a:lnTo>
                  <a:lnTo>
                    <a:pt x="2" y="8"/>
                  </a:lnTo>
                  <a:lnTo>
                    <a:pt x="0" y="6"/>
                  </a:lnTo>
                  <a:lnTo>
                    <a:pt x="2" y="2"/>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 name="Freeform 553"/>
            <p:cNvSpPr>
              <a:spLocks/>
            </p:cNvSpPr>
            <p:nvPr/>
          </p:nvSpPr>
          <p:spPr bwMode="auto">
            <a:xfrm>
              <a:off x="2401" y="1995"/>
              <a:ext cx="10" cy="5"/>
            </a:xfrm>
            <a:custGeom>
              <a:avLst/>
              <a:gdLst>
                <a:gd name="T0" fmla="*/ 9 w 20"/>
                <a:gd name="T1" fmla="*/ 0 h 9"/>
                <a:gd name="T2" fmla="*/ 15 w 20"/>
                <a:gd name="T3" fmla="*/ 2 h 9"/>
                <a:gd name="T4" fmla="*/ 18 w 20"/>
                <a:gd name="T5" fmla="*/ 2 h 9"/>
                <a:gd name="T6" fmla="*/ 20 w 20"/>
                <a:gd name="T7" fmla="*/ 3 h 9"/>
                <a:gd name="T8" fmla="*/ 20 w 20"/>
                <a:gd name="T9" fmla="*/ 5 h 9"/>
                <a:gd name="T10" fmla="*/ 18 w 20"/>
                <a:gd name="T11" fmla="*/ 7 h 9"/>
                <a:gd name="T12" fmla="*/ 15 w 20"/>
                <a:gd name="T13" fmla="*/ 7 h 9"/>
                <a:gd name="T14" fmla="*/ 13 w 20"/>
                <a:gd name="T15" fmla="*/ 9 h 9"/>
                <a:gd name="T16" fmla="*/ 9 w 20"/>
                <a:gd name="T17" fmla="*/ 9 h 9"/>
                <a:gd name="T18" fmla="*/ 6 w 20"/>
                <a:gd name="T19" fmla="*/ 9 h 9"/>
                <a:gd name="T20" fmla="*/ 4 w 20"/>
                <a:gd name="T21" fmla="*/ 9 h 9"/>
                <a:gd name="T22" fmla="*/ 2 w 20"/>
                <a:gd name="T23" fmla="*/ 9 h 9"/>
                <a:gd name="T24" fmla="*/ 0 w 20"/>
                <a:gd name="T25" fmla="*/ 7 h 9"/>
                <a:gd name="T26" fmla="*/ 2 w 20"/>
                <a:gd name="T27" fmla="*/ 5 h 9"/>
                <a:gd name="T28" fmla="*/ 4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5" y="2"/>
                  </a:lnTo>
                  <a:lnTo>
                    <a:pt x="18" y="2"/>
                  </a:lnTo>
                  <a:lnTo>
                    <a:pt x="20" y="3"/>
                  </a:lnTo>
                  <a:lnTo>
                    <a:pt x="20" y="5"/>
                  </a:lnTo>
                  <a:lnTo>
                    <a:pt x="18" y="7"/>
                  </a:lnTo>
                  <a:lnTo>
                    <a:pt x="15" y="7"/>
                  </a:lnTo>
                  <a:lnTo>
                    <a:pt x="13" y="9"/>
                  </a:lnTo>
                  <a:lnTo>
                    <a:pt x="9" y="9"/>
                  </a:lnTo>
                  <a:lnTo>
                    <a:pt x="6" y="9"/>
                  </a:lnTo>
                  <a:lnTo>
                    <a:pt x="4" y="9"/>
                  </a:lnTo>
                  <a:lnTo>
                    <a:pt x="2" y="9"/>
                  </a:lnTo>
                  <a:lnTo>
                    <a:pt x="0" y="7"/>
                  </a:lnTo>
                  <a:lnTo>
                    <a:pt x="2" y="5"/>
                  </a:lnTo>
                  <a:lnTo>
                    <a:pt x="4"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 name="Freeform 554"/>
            <p:cNvSpPr>
              <a:spLocks/>
            </p:cNvSpPr>
            <p:nvPr/>
          </p:nvSpPr>
          <p:spPr bwMode="auto">
            <a:xfrm>
              <a:off x="2381" y="1965"/>
              <a:ext cx="21" cy="13"/>
            </a:xfrm>
            <a:custGeom>
              <a:avLst/>
              <a:gdLst>
                <a:gd name="T0" fmla="*/ 41 w 41"/>
                <a:gd name="T1" fmla="*/ 0 h 27"/>
                <a:gd name="T2" fmla="*/ 41 w 41"/>
                <a:gd name="T3" fmla="*/ 8 h 27"/>
                <a:gd name="T4" fmla="*/ 38 w 41"/>
                <a:gd name="T5" fmla="*/ 13 h 27"/>
                <a:gd name="T6" fmla="*/ 29 w 41"/>
                <a:gd name="T7" fmla="*/ 13 h 27"/>
                <a:gd name="T8" fmla="*/ 21 w 41"/>
                <a:gd name="T9" fmla="*/ 13 h 27"/>
                <a:gd name="T10" fmla="*/ 12 w 41"/>
                <a:gd name="T11" fmla="*/ 15 h 27"/>
                <a:gd name="T12" fmla="*/ 9 w 41"/>
                <a:gd name="T13" fmla="*/ 18 h 27"/>
                <a:gd name="T14" fmla="*/ 9 w 41"/>
                <a:gd name="T15" fmla="*/ 27 h 27"/>
                <a:gd name="T16" fmla="*/ 0 w 41"/>
                <a:gd name="T17" fmla="*/ 20 h 27"/>
                <a:gd name="T18" fmla="*/ 0 w 41"/>
                <a:gd name="T19" fmla="*/ 15 h 27"/>
                <a:gd name="T20" fmla="*/ 7 w 41"/>
                <a:gd name="T21" fmla="*/ 8 h 27"/>
                <a:gd name="T22" fmla="*/ 18 w 41"/>
                <a:gd name="T23" fmla="*/ 4 h 27"/>
                <a:gd name="T24" fmla="*/ 30 w 41"/>
                <a:gd name="T25" fmla="*/ 0 h 27"/>
                <a:gd name="T26" fmla="*/ 41 w 41"/>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7">
                  <a:moveTo>
                    <a:pt x="41" y="0"/>
                  </a:moveTo>
                  <a:lnTo>
                    <a:pt x="41" y="8"/>
                  </a:lnTo>
                  <a:lnTo>
                    <a:pt x="38" y="13"/>
                  </a:lnTo>
                  <a:lnTo>
                    <a:pt x="29" y="13"/>
                  </a:lnTo>
                  <a:lnTo>
                    <a:pt x="21" y="13"/>
                  </a:lnTo>
                  <a:lnTo>
                    <a:pt x="12" y="15"/>
                  </a:lnTo>
                  <a:lnTo>
                    <a:pt x="9" y="18"/>
                  </a:lnTo>
                  <a:lnTo>
                    <a:pt x="9" y="27"/>
                  </a:lnTo>
                  <a:lnTo>
                    <a:pt x="0" y="20"/>
                  </a:lnTo>
                  <a:lnTo>
                    <a:pt x="0" y="15"/>
                  </a:lnTo>
                  <a:lnTo>
                    <a:pt x="7" y="8"/>
                  </a:lnTo>
                  <a:lnTo>
                    <a:pt x="18" y="4"/>
                  </a:lnTo>
                  <a:lnTo>
                    <a:pt x="30" y="0"/>
                  </a:lnTo>
                  <a:lnTo>
                    <a:pt x="4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 name="Freeform 555"/>
            <p:cNvSpPr>
              <a:spLocks/>
            </p:cNvSpPr>
            <p:nvPr/>
          </p:nvSpPr>
          <p:spPr bwMode="auto">
            <a:xfrm>
              <a:off x="2390" y="1976"/>
              <a:ext cx="10" cy="5"/>
            </a:xfrm>
            <a:custGeom>
              <a:avLst/>
              <a:gdLst>
                <a:gd name="T0" fmla="*/ 9 w 20"/>
                <a:gd name="T1" fmla="*/ 0 h 9"/>
                <a:gd name="T2" fmla="*/ 14 w 20"/>
                <a:gd name="T3" fmla="*/ 2 h 9"/>
                <a:gd name="T4" fmla="*/ 18 w 20"/>
                <a:gd name="T5" fmla="*/ 2 h 9"/>
                <a:gd name="T6" fmla="*/ 20 w 20"/>
                <a:gd name="T7" fmla="*/ 3 h 9"/>
                <a:gd name="T8" fmla="*/ 18 w 20"/>
                <a:gd name="T9" fmla="*/ 5 h 9"/>
                <a:gd name="T10" fmla="*/ 16 w 20"/>
                <a:gd name="T11" fmla="*/ 7 h 9"/>
                <a:gd name="T12" fmla="*/ 14 w 20"/>
                <a:gd name="T13" fmla="*/ 7 h 9"/>
                <a:gd name="T14" fmla="*/ 11 w 20"/>
                <a:gd name="T15" fmla="*/ 9 h 9"/>
                <a:gd name="T16" fmla="*/ 9 w 20"/>
                <a:gd name="T17" fmla="*/ 9 h 9"/>
                <a:gd name="T18" fmla="*/ 5 w 20"/>
                <a:gd name="T19" fmla="*/ 9 h 9"/>
                <a:gd name="T20" fmla="*/ 2 w 20"/>
                <a:gd name="T21" fmla="*/ 9 h 9"/>
                <a:gd name="T22" fmla="*/ 0 w 20"/>
                <a:gd name="T23" fmla="*/ 9 h 9"/>
                <a:gd name="T24" fmla="*/ 0 w 20"/>
                <a:gd name="T25" fmla="*/ 7 h 9"/>
                <a:gd name="T26" fmla="*/ 0 w 20"/>
                <a:gd name="T27" fmla="*/ 5 h 9"/>
                <a:gd name="T28" fmla="*/ 3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2"/>
                  </a:lnTo>
                  <a:lnTo>
                    <a:pt x="18" y="2"/>
                  </a:lnTo>
                  <a:lnTo>
                    <a:pt x="20" y="3"/>
                  </a:lnTo>
                  <a:lnTo>
                    <a:pt x="18" y="5"/>
                  </a:lnTo>
                  <a:lnTo>
                    <a:pt x="16" y="7"/>
                  </a:lnTo>
                  <a:lnTo>
                    <a:pt x="14" y="7"/>
                  </a:lnTo>
                  <a:lnTo>
                    <a:pt x="11" y="9"/>
                  </a:lnTo>
                  <a:lnTo>
                    <a:pt x="9" y="9"/>
                  </a:lnTo>
                  <a:lnTo>
                    <a:pt x="5" y="9"/>
                  </a:lnTo>
                  <a:lnTo>
                    <a:pt x="2" y="9"/>
                  </a:lnTo>
                  <a:lnTo>
                    <a:pt x="0" y="9"/>
                  </a:lnTo>
                  <a:lnTo>
                    <a:pt x="0" y="7"/>
                  </a:lnTo>
                  <a:lnTo>
                    <a:pt x="0" y="5"/>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 name="Freeform 556"/>
            <p:cNvSpPr>
              <a:spLocks/>
            </p:cNvSpPr>
            <p:nvPr/>
          </p:nvSpPr>
          <p:spPr bwMode="auto">
            <a:xfrm>
              <a:off x="2415" y="2170"/>
              <a:ext cx="8" cy="8"/>
            </a:xfrm>
            <a:custGeom>
              <a:avLst/>
              <a:gdLst>
                <a:gd name="T0" fmla="*/ 11 w 16"/>
                <a:gd name="T1" fmla="*/ 0 h 14"/>
                <a:gd name="T2" fmla="*/ 15 w 16"/>
                <a:gd name="T3" fmla="*/ 0 h 14"/>
                <a:gd name="T4" fmla="*/ 16 w 16"/>
                <a:gd name="T5" fmla="*/ 2 h 14"/>
                <a:gd name="T6" fmla="*/ 16 w 16"/>
                <a:gd name="T7" fmla="*/ 3 h 14"/>
                <a:gd name="T8" fmla="*/ 16 w 16"/>
                <a:gd name="T9" fmla="*/ 5 h 14"/>
                <a:gd name="T10" fmla="*/ 16 w 16"/>
                <a:gd name="T11" fmla="*/ 9 h 14"/>
                <a:gd name="T12" fmla="*/ 15 w 16"/>
                <a:gd name="T13" fmla="*/ 11 h 14"/>
                <a:gd name="T14" fmla="*/ 13 w 16"/>
                <a:gd name="T15" fmla="*/ 12 h 14"/>
                <a:gd name="T16" fmla="*/ 11 w 16"/>
                <a:gd name="T17" fmla="*/ 14 h 14"/>
                <a:gd name="T18" fmla="*/ 9 w 16"/>
                <a:gd name="T19" fmla="*/ 14 h 14"/>
                <a:gd name="T20" fmla="*/ 6 w 16"/>
                <a:gd name="T21" fmla="*/ 14 h 14"/>
                <a:gd name="T22" fmla="*/ 4 w 16"/>
                <a:gd name="T23" fmla="*/ 12 h 14"/>
                <a:gd name="T24" fmla="*/ 2 w 16"/>
                <a:gd name="T25" fmla="*/ 9 h 14"/>
                <a:gd name="T26" fmla="*/ 0 w 16"/>
                <a:gd name="T27" fmla="*/ 3 h 14"/>
                <a:gd name="T28" fmla="*/ 7 w 16"/>
                <a:gd name="T29" fmla="*/ 2 h 14"/>
                <a:gd name="T30" fmla="*/ 11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11" y="0"/>
                  </a:moveTo>
                  <a:lnTo>
                    <a:pt x="15" y="0"/>
                  </a:lnTo>
                  <a:lnTo>
                    <a:pt x="16" y="2"/>
                  </a:lnTo>
                  <a:lnTo>
                    <a:pt x="16" y="3"/>
                  </a:lnTo>
                  <a:lnTo>
                    <a:pt x="16" y="5"/>
                  </a:lnTo>
                  <a:lnTo>
                    <a:pt x="16" y="9"/>
                  </a:lnTo>
                  <a:lnTo>
                    <a:pt x="15" y="11"/>
                  </a:lnTo>
                  <a:lnTo>
                    <a:pt x="13" y="12"/>
                  </a:lnTo>
                  <a:lnTo>
                    <a:pt x="11" y="14"/>
                  </a:lnTo>
                  <a:lnTo>
                    <a:pt x="9" y="14"/>
                  </a:lnTo>
                  <a:lnTo>
                    <a:pt x="6" y="14"/>
                  </a:lnTo>
                  <a:lnTo>
                    <a:pt x="4" y="12"/>
                  </a:lnTo>
                  <a:lnTo>
                    <a:pt x="2" y="9"/>
                  </a:lnTo>
                  <a:lnTo>
                    <a:pt x="0" y="3"/>
                  </a:lnTo>
                  <a:lnTo>
                    <a:pt x="7" y="2"/>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 name="Freeform 557"/>
            <p:cNvSpPr>
              <a:spLocks/>
            </p:cNvSpPr>
            <p:nvPr/>
          </p:nvSpPr>
          <p:spPr bwMode="auto">
            <a:xfrm>
              <a:off x="2429" y="2240"/>
              <a:ext cx="4" cy="3"/>
            </a:xfrm>
            <a:custGeom>
              <a:avLst/>
              <a:gdLst>
                <a:gd name="T0" fmla="*/ 6 w 9"/>
                <a:gd name="T1" fmla="*/ 0 h 7"/>
                <a:gd name="T2" fmla="*/ 8 w 9"/>
                <a:gd name="T3" fmla="*/ 1 h 7"/>
                <a:gd name="T4" fmla="*/ 9 w 9"/>
                <a:gd name="T5" fmla="*/ 5 h 7"/>
                <a:gd name="T6" fmla="*/ 0 w 9"/>
                <a:gd name="T7" fmla="*/ 7 h 7"/>
                <a:gd name="T8" fmla="*/ 0 w 9"/>
                <a:gd name="T9" fmla="*/ 5 h 7"/>
                <a:gd name="T10" fmla="*/ 2 w 9"/>
                <a:gd name="T11" fmla="*/ 1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1"/>
                  </a:lnTo>
                  <a:lnTo>
                    <a:pt x="9" y="5"/>
                  </a:lnTo>
                  <a:lnTo>
                    <a:pt x="0" y="7"/>
                  </a:lnTo>
                  <a:lnTo>
                    <a:pt x="0" y="5"/>
                  </a:lnTo>
                  <a:lnTo>
                    <a:pt x="2" y="1"/>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 name="Freeform 558"/>
            <p:cNvSpPr>
              <a:spLocks/>
            </p:cNvSpPr>
            <p:nvPr/>
          </p:nvSpPr>
          <p:spPr bwMode="auto">
            <a:xfrm>
              <a:off x="2412" y="2152"/>
              <a:ext cx="6" cy="9"/>
            </a:xfrm>
            <a:custGeom>
              <a:avLst/>
              <a:gdLst>
                <a:gd name="T0" fmla="*/ 0 w 11"/>
                <a:gd name="T1" fmla="*/ 0 h 18"/>
                <a:gd name="T2" fmla="*/ 5 w 11"/>
                <a:gd name="T3" fmla="*/ 0 h 18"/>
                <a:gd name="T4" fmla="*/ 9 w 11"/>
                <a:gd name="T5" fmla="*/ 0 h 18"/>
                <a:gd name="T6" fmla="*/ 11 w 11"/>
                <a:gd name="T7" fmla="*/ 1 h 18"/>
                <a:gd name="T8" fmla="*/ 11 w 11"/>
                <a:gd name="T9" fmla="*/ 5 h 18"/>
                <a:gd name="T10" fmla="*/ 11 w 11"/>
                <a:gd name="T11" fmla="*/ 7 h 18"/>
                <a:gd name="T12" fmla="*/ 11 w 11"/>
                <a:gd name="T13" fmla="*/ 10 h 18"/>
                <a:gd name="T14" fmla="*/ 9 w 11"/>
                <a:gd name="T15" fmla="*/ 12 h 18"/>
                <a:gd name="T16" fmla="*/ 9 w 11"/>
                <a:gd name="T17" fmla="*/ 16 h 18"/>
                <a:gd name="T18" fmla="*/ 7 w 11"/>
                <a:gd name="T19" fmla="*/ 18 h 18"/>
                <a:gd name="T20" fmla="*/ 5 w 11"/>
                <a:gd name="T21" fmla="*/ 18 h 18"/>
                <a:gd name="T22" fmla="*/ 3 w 11"/>
                <a:gd name="T23" fmla="*/ 18 h 18"/>
                <a:gd name="T24" fmla="*/ 2 w 11"/>
                <a:gd name="T25" fmla="*/ 16 h 18"/>
                <a:gd name="T26" fmla="*/ 2 w 11"/>
                <a:gd name="T27" fmla="*/ 12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5" y="0"/>
                  </a:lnTo>
                  <a:lnTo>
                    <a:pt x="9" y="0"/>
                  </a:lnTo>
                  <a:lnTo>
                    <a:pt x="11" y="1"/>
                  </a:lnTo>
                  <a:lnTo>
                    <a:pt x="11" y="5"/>
                  </a:lnTo>
                  <a:lnTo>
                    <a:pt x="11" y="7"/>
                  </a:lnTo>
                  <a:lnTo>
                    <a:pt x="11" y="10"/>
                  </a:lnTo>
                  <a:lnTo>
                    <a:pt x="9" y="12"/>
                  </a:lnTo>
                  <a:lnTo>
                    <a:pt x="9" y="16"/>
                  </a:lnTo>
                  <a:lnTo>
                    <a:pt x="7" y="18"/>
                  </a:lnTo>
                  <a:lnTo>
                    <a:pt x="5" y="18"/>
                  </a:lnTo>
                  <a:lnTo>
                    <a:pt x="3" y="18"/>
                  </a:lnTo>
                  <a:lnTo>
                    <a:pt x="2" y="16"/>
                  </a:lnTo>
                  <a:lnTo>
                    <a:pt x="2"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 name="Freeform 559"/>
            <p:cNvSpPr>
              <a:spLocks/>
            </p:cNvSpPr>
            <p:nvPr/>
          </p:nvSpPr>
          <p:spPr bwMode="auto">
            <a:xfrm>
              <a:off x="2443" y="2380"/>
              <a:ext cx="4" cy="3"/>
            </a:xfrm>
            <a:custGeom>
              <a:avLst/>
              <a:gdLst>
                <a:gd name="T0" fmla="*/ 4 w 7"/>
                <a:gd name="T1" fmla="*/ 0 h 7"/>
                <a:gd name="T2" fmla="*/ 6 w 7"/>
                <a:gd name="T3" fmla="*/ 2 h 7"/>
                <a:gd name="T4" fmla="*/ 7 w 7"/>
                <a:gd name="T5" fmla="*/ 6 h 7"/>
                <a:gd name="T6" fmla="*/ 0 w 7"/>
                <a:gd name="T7" fmla="*/ 7 h 7"/>
                <a:gd name="T8" fmla="*/ 0 w 7"/>
                <a:gd name="T9" fmla="*/ 4 h 7"/>
                <a:gd name="T10" fmla="*/ 0 w 7"/>
                <a:gd name="T11" fmla="*/ 2 h 7"/>
                <a:gd name="T12" fmla="*/ 2 w 7"/>
                <a:gd name="T13" fmla="*/ 0 h 7"/>
                <a:gd name="T14" fmla="*/ 4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4" y="0"/>
                  </a:moveTo>
                  <a:lnTo>
                    <a:pt x="6" y="2"/>
                  </a:lnTo>
                  <a:lnTo>
                    <a:pt x="7" y="6"/>
                  </a:lnTo>
                  <a:lnTo>
                    <a:pt x="0" y="7"/>
                  </a:lnTo>
                  <a:lnTo>
                    <a:pt x="0" y="4"/>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6" name="Freeform 560"/>
            <p:cNvSpPr>
              <a:spLocks/>
            </p:cNvSpPr>
            <p:nvPr/>
          </p:nvSpPr>
          <p:spPr bwMode="auto">
            <a:xfrm>
              <a:off x="2394" y="2169"/>
              <a:ext cx="21" cy="8"/>
            </a:xfrm>
            <a:custGeom>
              <a:avLst/>
              <a:gdLst>
                <a:gd name="T0" fmla="*/ 18 w 41"/>
                <a:gd name="T1" fmla="*/ 0 h 14"/>
                <a:gd name="T2" fmla="*/ 23 w 41"/>
                <a:gd name="T3" fmla="*/ 0 h 14"/>
                <a:gd name="T4" fmla="*/ 29 w 41"/>
                <a:gd name="T5" fmla="*/ 0 h 14"/>
                <a:gd name="T6" fmla="*/ 36 w 41"/>
                <a:gd name="T7" fmla="*/ 2 h 14"/>
                <a:gd name="T8" fmla="*/ 41 w 41"/>
                <a:gd name="T9" fmla="*/ 5 h 14"/>
                <a:gd name="T10" fmla="*/ 30 w 41"/>
                <a:gd name="T11" fmla="*/ 9 h 14"/>
                <a:gd name="T12" fmla="*/ 21 w 41"/>
                <a:gd name="T13" fmla="*/ 13 h 14"/>
                <a:gd name="T14" fmla="*/ 14 w 41"/>
                <a:gd name="T15" fmla="*/ 14 h 14"/>
                <a:gd name="T16" fmla="*/ 9 w 41"/>
                <a:gd name="T17" fmla="*/ 14 h 14"/>
                <a:gd name="T18" fmla="*/ 5 w 41"/>
                <a:gd name="T19" fmla="*/ 13 h 14"/>
                <a:gd name="T20" fmla="*/ 2 w 41"/>
                <a:gd name="T21" fmla="*/ 13 h 14"/>
                <a:gd name="T22" fmla="*/ 0 w 41"/>
                <a:gd name="T23" fmla="*/ 11 h 14"/>
                <a:gd name="T24" fmla="*/ 0 w 41"/>
                <a:gd name="T25" fmla="*/ 9 h 14"/>
                <a:gd name="T26" fmla="*/ 0 w 41"/>
                <a:gd name="T27" fmla="*/ 7 h 14"/>
                <a:gd name="T28" fmla="*/ 2 w 41"/>
                <a:gd name="T29" fmla="*/ 5 h 14"/>
                <a:gd name="T30" fmla="*/ 5 w 41"/>
                <a:gd name="T31" fmla="*/ 4 h 14"/>
                <a:gd name="T32" fmla="*/ 9 w 41"/>
                <a:gd name="T33" fmla="*/ 2 h 14"/>
                <a:gd name="T34" fmla="*/ 12 w 41"/>
                <a:gd name="T35" fmla="*/ 0 h 14"/>
                <a:gd name="T36" fmla="*/ 18 w 41"/>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14">
                  <a:moveTo>
                    <a:pt x="18" y="0"/>
                  </a:moveTo>
                  <a:lnTo>
                    <a:pt x="23" y="0"/>
                  </a:lnTo>
                  <a:lnTo>
                    <a:pt x="29" y="0"/>
                  </a:lnTo>
                  <a:lnTo>
                    <a:pt x="36" y="2"/>
                  </a:lnTo>
                  <a:lnTo>
                    <a:pt x="41" y="5"/>
                  </a:lnTo>
                  <a:lnTo>
                    <a:pt x="30" y="9"/>
                  </a:lnTo>
                  <a:lnTo>
                    <a:pt x="21" y="13"/>
                  </a:lnTo>
                  <a:lnTo>
                    <a:pt x="14" y="14"/>
                  </a:lnTo>
                  <a:lnTo>
                    <a:pt x="9" y="14"/>
                  </a:lnTo>
                  <a:lnTo>
                    <a:pt x="5" y="13"/>
                  </a:lnTo>
                  <a:lnTo>
                    <a:pt x="2" y="13"/>
                  </a:lnTo>
                  <a:lnTo>
                    <a:pt x="0" y="11"/>
                  </a:lnTo>
                  <a:lnTo>
                    <a:pt x="0" y="9"/>
                  </a:lnTo>
                  <a:lnTo>
                    <a:pt x="0" y="7"/>
                  </a:lnTo>
                  <a:lnTo>
                    <a:pt x="2" y="5"/>
                  </a:lnTo>
                  <a:lnTo>
                    <a:pt x="5" y="4"/>
                  </a:lnTo>
                  <a:lnTo>
                    <a:pt x="9" y="2"/>
                  </a:lnTo>
                  <a:lnTo>
                    <a:pt x="12" y="0"/>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 name="Freeform 561"/>
            <p:cNvSpPr>
              <a:spLocks/>
            </p:cNvSpPr>
            <p:nvPr/>
          </p:nvSpPr>
          <p:spPr bwMode="auto">
            <a:xfrm>
              <a:off x="2430" y="2308"/>
              <a:ext cx="3" cy="4"/>
            </a:xfrm>
            <a:custGeom>
              <a:avLst/>
              <a:gdLst>
                <a:gd name="T0" fmla="*/ 4 w 7"/>
                <a:gd name="T1" fmla="*/ 0 h 7"/>
                <a:gd name="T2" fmla="*/ 6 w 7"/>
                <a:gd name="T3" fmla="*/ 2 h 7"/>
                <a:gd name="T4" fmla="*/ 7 w 7"/>
                <a:gd name="T5" fmla="*/ 5 h 7"/>
                <a:gd name="T6" fmla="*/ 0 w 7"/>
                <a:gd name="T7" fmla="*/ 7 h 7"/>
                <a:gd name="T8" fmla="*/ 0 w 7"/>
                <a:gd name="T9" fmla="*/ 3 h 7"/>
                <a:gd name="T10" fmla="*/ 0 w 7"/>
                <a:gd name="T11" fmla="*/ 2 h 7"/>
                <a:gd name="T12" fmla="*/ 2 w 7"/>
                <a:gd name="T13" fmla="*/ 0 h 7"/>
                <a:gd name="T14" fmla="*/ 4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4" y="0"/>
                  </a:moveTo>
                  <a:lnTo>
                    <a:pt x="6" y="2"/>
                  </a:lnTo>
                  <a:lnTo>
                    <a:pt x="7"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 name="Freeform 562"/>
            <p:cNvSpPr>
              <a:spLocks/>
            </p:cNvSpPr>
            <p:nvPr/>
          </p:nvSpPr>
          <p:spPr bwMode="auto">
            <a:xfrm>
              <a:off x="2437" y="2370"/>
              <a:ext cx="2" cy="3"/>
            </a:xfrm>
            <a:custGeom>
              <a:avLst/>
              <a:gdLst>
                <a:gd name="T0" fmla="*/ 3 w 5"/>
                <a:gd name="T1" fmla="*/ 0 h 8"/>
                <a:gd name="T2" fmla="*/ 5 w 5"/>
                <a:gd name="T3" fmla="*/ 2 h 8"/>
                <a:gd name="T4" fmla="*/ 5 w 5"/>
                <a:gd name="T5" fmla="*/ 2 h 8"/>
                <a:gd name="T6" fmla="*/ 3 w 5"/>
                <a:gd name="T7" fmla="*/ 6 h 8"/>
                <a:gd name="T8" fmla="*/ 1 w 5"/>
                <a:gd name="T9" fmla="*/ 8 h 8"/>
                <a:gd name="T10" fmla="*/ 0 w 5"/>
                <a:gd name="T11" fmla="*/ 4 h 8"/>
                <a:gd name="T12" fmla="*/ 1 w 5"/>
                <a:gd name="T13" fmla="*/ 2 h 8"/>
                <a:gd name="T14" fmla="*/ 3 w 5"/>
                <a:gd name="T15" fmla="*/ 0 h 8"/>
                <a:gd name="T16" fmla="*/ 3 w 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3" y="0"/>
                  </a:moveTo>
                  <a:lnTo>
                    <a:pt x="5" y="2"/>
                  </a:lnTo>
                  <a:lnTo>
                    <a:pt x="5" y="2"/>
                  </a:lnTo>
                  <a:lnTo>
                    <a:pt x="3" y="6"/>
                  </a:lnTo>
                  <a:lnTo>
                    <a:pt x="1" y="8"/>
                  </a:lnTo>
                  <a:lnTo>
                    <a:pt x="0" y="4"/>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 name="Freeform 563"/>
            <p:cNvSpPr>
              <a:spLocks/>
            </p:cNvSpPr>
            <p:nvPr/>
          </p:nvSpPr>
          <p:spPr bwMode="auto">
            <a:xfrm>
              <a:off x="2434" y="2383"/>
              <a:ext cx="9" cy="9"/>
            </a:xfrm>
            <a:custGeom>
              <a:avLst/>
              <a:gdLst>
                <a:gd name="T0" fmla="*/ 18 w 18"/>
                <a:gd name="T1" fmla="*/ 0 h 19"/>
                <a:gd name="T2" fmla="*/ 18 w 18"/>
                <a:gd name="T3" fmla="*/ 11 h 19"/>
                <a:gd name="T4" fmla="*/ 16 w 18"/>
                <a:gd name="T5" fmla="*/ 13 h 19"/>
                <a:gd name="T6" fmla="*/ 13 w 18"/>
                <a:gd name="T7" fmla="*/ 15 h 19"/>
                <a:gd name="T8" fmla="*/ 11 w 18"/>
                <a:gd name="T9" fmla="*/ 17 h 19"/>
                <a:gd name="T10" fmla="*/ 7 w 18"/>
                <a:gd name="T11" fmla="*/ 19 h 19"/>
                <a:gd name="T12" fmla="*/ 6 w 18"/>
                <a:gd name="T13" fmla="*/ 19 h 19"/>
                <a:gd name="T14" fmla="*/ 4 w 18"/>
                <a:gd name="T15" fmla="*/ 19 h 19"/>
                <a:gd name="T16" fmla="*/ 4 w 18"/>
                <a:gd name="T17" fmla="*/ 15 h 19"/>
                <a:gd name="T18" fmla="*/ 2 w 18"/>
                <a:gd name="T19" fmla="*/ 11 h 19"/>
                <a:gd name="T20" fmla="*/ 0 w 18"/>
                <a:gd name="T21" fmla="*/ 4 h 19"/>
                <a:gd name="T22" fmla="*/ 18 w 18"/>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9">
                  <a:moveTo>
                    <a:pt x="18" y="0"/>
                  </a:moveTo>
                  <a:lnTo>
                    <a:pt x="18" y="11"/>
                  </a:lnTo>
                  <a:lnTo>
                    <a:pt x="16" y="13"/>
                  </a:lnTo>
                  <a:lnTo>
                    <a:pt x="13" y="15"/>
                  </a:lnTo>
                  <a:lnTo>
                    <a:pt x="11" y="17"/>
                  </a:lnTo>
                  <a:lnTo>
                    <a:pt x="7" y="19"/>
                  </a:lnTo>
                  <a:lnTo>
                    <a:pt x="6" y="19"/>
                  </a:lnTo>
                  <a:lnTo>
                    <a:pt x="4" y="19"/>
                  </a:lnTo>
                  <a:lnTo>
                    <a:pt x="4" y="15"/>
                  </a:lnTo>
                  <a:lnTo>
                    <a:pt x="2" y="11"/>
                  </a:lnTo>
                  <a:lnTo>
                    <a:pt x="0" y="4"/>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 name="Freeform 564"/>
            <p:cNvSpPr>
              <a:spLocks/>
            </p:cNvSpPr>
            <p:nvPr/>
          </p:nvSpPr>
          <p:spPr bwMode="auto">
            <a:xfrm>
              <a:off x="2434" y="2373"/>
              <a:ext cx="4" cy="7"/>
            </a:xfrm>
            <a:custGeom>
              <a:avLst/>
              <a:gdLst>
                <a:gd name="T0" fmla="*/ 7 w 7"/>
                <a:gd name="T1" fmla="*/ 0 h 12"/>
                <a:gd name="T2" fmla="*/ 7 w 7"/>
                <a:gd name="T3" fmla="*/ 5 h 12"/>
                <a:gd name="T4" fmla="*/ 6 w 7"/>
                <a:gd name="T5" fmla="*/ 7 h 12"/>
                <a:gd name="T6" fmla="*/ 6 w 7"/>
                <a:gd name="T7" fmla="*/ 10 h 12"/>
                <a:gd name="T8" fmla="*/ 4 w 7"/>
                <a:gd name="T9" fmla="*/ 12 h 12"/>
                <a:gd name="T10" fmla="*/ 0 w 7"/>
                <a:gd name="T11" fmla="*/ 12 h 12"/>
                <a:gd name="T12" fmla="*/ 0 w 7"/>
                <a:gd name="T13" fmla="*/ 9 h 12"/>
                <a:gd name="T14" fmla="*/ 0 w 7"/>
                <a:gd name="T15" fmla="*/ 5 h 12"/>
                <a:gd name="T16" fmla="*/ 0 w 7"/>
                <a:gd name="T17" fmla="*/ 3 h 12"/>
                <a:gd name="T18" fmla="*/ 4 w 7"/>
                <a:gd name="T19" fmla="*/ 1 h 12"/>
                <a:gd name="T20" fmla="*/ 7 w 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7" y="0"/>
                  </a:moveTo>
                  <a:lnTo>
                    <a:pt x="7" y="5"/>
                  </a:lnTo>
                  <a:lnTo>
                    <a:pt x="6" y="7"/>
                  </a:lnTo>
                  <a:lnTo>
                    <a:pt x="6" y="10"/>
                  </a:lnTo>
                  <a:lnTo>
                    <a:pt x="4" y="12"/>
                  </a:lnTo>
                  <a:lnTo>
                    <a:pt x="0" y="12"/>
                  </a:lnTo>
                  <a:lnTo>
                    <a:pt x="0" y="9"/>
                  </a:lnTo>
                  <a:lnTo>
                    <a:pt x="0" y="5"/>
                  </a:lnTo>
                  <a:lnTo>
                    <a:pt x="0" y="3"/>
                  </a:lnTo>
                  <a:lnTo>
                    <a:pt x="4" y="1"/>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 name="Freeform 565"/>
            <p:cNvSpPr>
              <a:spLocks/>
            </p:cNvSpPr>
            <p:nvPr/>
          </p:nvSpPr>
          <p:spPr bwMode="auto">
            <a:xfrm>
              <a:off x="2397" y="2133"/>
              <a:ext cx="5" cy="4"/>
            </a:xfrm>
            <a:custGeom>
              <a:avLst/>
              <a:gdLst>
                <a:gd name="T0" fmla="*/ 9 w 9"/>
                <a:gd name="T1" fmla="*/ 0 h 7"/>
                <a:gd name="T2" fmla="*/ 9 w 9"/>
                <a:gd name="T3" fmla="*/ 2 h 7"/>
                <a:gd name="T4" fmla="*/ 7 w 9"/>
                <a:gd name="T5" fmla="*/ 5 h 7"/>
                <a:gd name="T6" fmla="*/ 7 w 9"/>
                <a:gd name="T7" fmla="*/ 7 h 7"/>
                <a:gd name="T8" fmla="*/ 4 w 9"/>
                <a:gd name="T9" fmla="*/ 7 h 7"/>
                <a:gd name="T10" fmla="*/ 2 w 9"/>
                <a:gd name="T11" fmla="*/ 5 h 7"/>
                <a:gd name="T12" fmla="*/ 0 w 9"/>
                <a:gd name="T13" fmla="*/ 0 h 7"/>
                <a:gd name="T14" fmla="*/ 9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9" y="0"/>
                  </a:moveTo>
                  <a:lnTo>
                    <a:pt x="9" y="2"/>
                  </a:lnTo>
                  <a:lnTo>
                    <a:pt x="7" y="5"/>
                  </a:lnTo>
                  <a:lnTo>
                    <a:pt x="7" y="7"/>
                  </a:lnTo>
                  <a:lnTo>
                    <a:pt x="4" y="7"/>
                  </a:lnTo>
                  <a:lnTo>
                    <a:pt x="2" y="5"/>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 name="Freeform 566"/>
            <p:cNvSpPr>
              <a:spLocks/>
            </p:cNvSpPr>
            <p:nvPr/>
          </p:nvSpPr>
          <p:spPr bwMode="auto">
            <a:xfrm>
              <a:off x="2386" y="2207"/>
              <a:ext cx="23" cy="11"/>
            </a:xfrm>
            <a:custGeom>
              <a:avLst/>
              <a:gdLst>
                <a:gd name="T0" fmla="*/ 36 w 45"/>
                <a:gd name="T1" fmla="*/ 0 h 21"/>
                <a:gd name="T2" fmla="*/ 43 w 45"/>
                <a:gd name="T3" fmla="*/ 0 h 21"/>
                <a:gd name="T4" fmla="*/ 45 w 45"/>
                <a:gd name="T5" fmla="*/ 3 h 21"/>
                <a:gd name="T6" fmla="*/ 43 w 45"/>
                <a:gd name="T7" fmla="*/ 9 h 21"/>
                <a:gd name="T8" fmla="*/ 36 w 45"/>
                <a:gd name="T9" fmla="*/ 20 h 21"/>
                <a:gd name="T10" fmla="*/ 16 w 45"/>
                <a:gd name="T11" fmla="*/ 21 h 21"/>
                <a:gd name="T12" fmla="*/ 0 w 45"/>
                <a:gd name="T13" fmla="*/ 14 h 21"/>
                <a:gd name="T14" fmla="*/ 3 w 45"/>
                <a:gd name="T15" fmla="*/ 11 h 21"/>
                <a:gd name="T16" fmla="*/ 10 w 45"/>
                <a:gd name="T17" fmla="*/ 7 h 21"/>
                <a:gd name="T18" fmla="*/ 19 w 45"/>
                <a:gd name="T19" fmla="*/ 3 h 21"/>
                <a:gd name="T20" fmla="*/ 28 w 45"/>
                <a:gd name="T21" fmla="*/ 0 h 21"/>
                <a:gd name="T22" fmla="*/ 36 w 45"/>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21">
                  <a:moveTo>
                    <a:pt x="36" y="0"/>
                  </a:moveTo>
                  <a:lnTo>
                    <a:pt x="43" y="0"/>
                  </a:lnTo>
                  <a:lnTo>
                    <a:pt x="45" y="3"/>
                  </a:lnTo>
                  <a:lnTo>
                    <a:pt x="43" y="9"/>
                  </a:lnTo>
                  <a:lnTo>
                    <a:pt x="36" y="20"/>
                  </a:lnTo>
                  <a:lnTo>
                    <a:pt x="16" y="21"/>
                  </a:lnTo>
                  <a:lnTo>
                    <a:pt x="0" y="14"/>
                  </a:lnTo>
                  <a:lnTo>
                    <a:pt x="3" y="11"/>
                  </a:lnTo>
                  <a:lnTo>
                    <a:pt x="10" y="7"/>
                  </a:lnTo>
                  <a:lnTo>
                    <a:pt x="19" y="3"/>
                  </a:lnTo>
                  <a:lnTo>
                    <a:pt x="28" y="0"/>
                  </a:lnTo>
                  <a:lnTo>
                    <a:pt x="3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 name="Freeform 567"/>
            <p:cNvSpPr>
              <a:spLocks/>
            </p:cNvSpPr>
            <p:nvPr/>
          </p:nvSpPr>
          <p:spPr bwMode="auto">
            <a:xfrm>
              <a:off x="2404" y="2217"/>
              <a:ext cx="9" cy="3"/>
            </a:xfrm>
            <a:custGeom>
              <a:avLst/>
              <a:gdLst>
                <a:gd name="T0" fmla="*/ 0 w 18"/>
                <a:gd name="T1" fmla="*/ 0 h 5"/>
                <a:gd name="T2" fmla="*/ 1 w 18"/>
                <a:gd name="T3" fmla="*/ 0 h 5"/>
                <a:gd name="T4" fmla="*/ 5 w 18"/>
                <a:gd name="T5" fmla="*/ 0 h 5"/>
                <a:gd name="T6" fmla="*/ 9 w 18"/>
                <a:gd name="T7" fmla="*/ 0 h 5"/>
                <a:gd name="T8" fmla="*/ 12 w 18"/>
                <a:gd name="T9" fmla="*/ 0 h 5"/>
                <a:gd name="T10" fmla="*/ 14 w 18"/>
                <a:gd name="T11" fmla="*/ 0 h 5"/>
                <a:gd name="T12" fmla="*/ 16 w 18"/>
                <a:gd name="T13" fmla="*/ 3 h 5"/>
                <a:gd name="T14" fmla="*/ 18 w 18"/>
                <a:gd name="T15" fmla="*/ 5 h 5"/>
                <a:gd name="T16" fmla="*/ 14 w 18"/>
                <a:gd name="T17" fmla="*/ 5 h 5"/>
                <a:gd name="T18" fmla="*/ 10 w 18"/>
                <a:gd name="T19" fmla="*/ 5 h 5"/>
                <a:gd name="T20" fmla="*/ 7 w 18"/>
                <a:gd name="T21" fmla="*/ 5 h 5"/>
                <a:gd name="T22" fmla="*/ 5 w 18"/>
                <a:gd name="T23" fmla="*/ 5 h 5"/>
                <a:gd name="T24" fmla="*/ 1 w 18"/>
                <a:gd name="T25" fmla="*/ 5 h 5"/>
                <a:gd name="T26" fmla="*/ 0 w 18"/>
                <a:gd name="T27" fmla="*/ 1 h 5"/>
                <a:gd name="T28" fmla="*/ 0 w 18"/>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5">
                  <a:moveTo>
                    <a:pt x="0" y="0"/>
                  </a:moveTo>
                  <a:lnTo>
                    <a:pt x="1" y="0"/>
                  </a:lnTo>
                  <a:lnTo>
                    <a:pt x="5" y="0"/>
                  </a:lnTo>
                  <a:lnTo>
                    <a:pt x="9" y="0"/>
                  </a:lnTo>
                  <a:lnTo>
                    <a:pt x="12" y="0"/>
                  </a:lnTo>
                  <a:lnTo>
                    <a:pt x="14" y="0"/>
                  </a:lnTo>
                  <a:lnTo>
                    <a:pt x="16" y="3"/>
                  </a:lnTo>
                  <a:lnTo>
                    <a:pt x="18" y="5"/>
                  </a:lnTo>
                  <a:lnTo>
                    <a:pt x="14" y="5"/>
                  </a:lnTo>
                  <a:lnTo>
                    <a:pt x="10" y="5"/>
                  </a:lnTo>
                  <a:lnTo>
                    <a:pt x="7" y="5"/>
                  </a:lnTo>
                  <a:lnTo>
                    <a:pt x="5" y="5"/>
                  </a:lnTo>
                  <a:lnTo>
                    <a:pt x="1" y="5"/>
                  </a:lnTo>
                  <a:lnTo>
                    <a:pt x="0" y="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 name="Freeform 568"/>
            <p:cNvSpPr>
              <a:spLocks/>
            </p:cNvSpPr>
            <p:nvPr/>
          </p:nvSpPr>
          <p:spPr bwMode="auto">
            <a:xfrm>
              <a:off x="2420" y="2372"/>
              <a:ext cx="14" cy="15"/>
            </a:xfrm>
            <a:custGeom>
              <a:avLst/>
              <a:gdLst>
                <a:gd name="T0" fmla="*/ 0 w 29"/>
                <a:gd name="T1" fmla="*/ 0 h 31"/>
                <a:gd name="T2" fmla="*/ 6 w 29"/>
                <a:gd name="T3" fmla="*/ 2 h 31"/>
                <a:gd name="T4" fmla="*/ 9 w 29"/>
                <a:gd name="T5" fmla="*/ 4 h 31"/>
                <a:gd name="T6" fmla="*/ 13 w 29"/>
                <a:gd name="T7" fmla="*/ 7 h 31"/>
                <a:gd name="T8" fmla="*/ 17 w 29"/>
                <a:gd name="T9" fmla="*/ 9 h 31"/>
                <a:gd name="T10" fmla="*/ 20 w 29"/>
                <a:gd name="T11" fmla="*/ 13 h 31"/>
                <a:gd name="T12" fmla="*/ 24 w 29"/>
                <a:gd name="T13" fmla="*/ 14 h 31"/>
                <a:gd name="T14" fmla="*/ 29 w 29"/>
                <a:gd name="T15" fmla="*/ 16 h 31"/>
                <a:gd name="T16" fmla="*/ 29 w 29"/>
                <a:gd name="T17" fmla="*/ 27 h 31"/>
                <a:gd name="T18" fmla="*/ 4 w 29"/>
                <a:gd name="T19" fmla="*/ 31 h 31"/>
                <a:gd name="T20" fmla="*/ 0 w 29"/>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1">
                  <a:moveTo>
                    <a:pt x="0" y="0"/>
                  </a:moveTo>
                  <a:lnTo>
                    <a:pt x="6" y="2"/>
                  </a:lnTo>
                  <a:lnTo>
                    <a:pt x="9" y="4"/>
                  </a:lnTo>
                  <a:lnTo>
                    <a:pt x="13" y="7"/>
                  </a:lnTo>
                  <a:lnTo>
                    <a:pt x="17" y="9"/>
                  </a:lnTo>
                  <a:lnTo>
                    <a:pt x="20" y="13"/>
                  </a:lnTo>
                  <a:lnTo>
                    <a:pt x="24" y="14"/>
                  </a:lnTo>
                  <a:lnTo>
                    <a:pt x="29" y="16"/>
                  </a:lnTo>
                  <a:lnTo>
                    <a:pt x="29" y="27"/>
                  </a:lnTo>
                  <a:lnTo>
                    <a:pt x="4" y="3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 name="Freeform 569"/>
            <p:cNvSpPr>
              <a:spLocks/>
            </p:cNvSpPr>
            <p:nvPr/>
          </p:nvSpPr>
          <p:spPr bwMode="auto">
            <a:xfrm>
              <a:off x="2396" y="2160"/>
              <a:ext cx="4" cy="3"/>
            </a:xfrm>
            <a:custGeom>
              <a:avLst/>
              <a:gdLst>
                <a:gd name="T0" fmla="*/ 4 w 8"/>
                <a:gd name="T1" fmla="*/ 0 h 5"/>
                <a:gd name="T2" fmla="*/ 6 w 8"/>
                <a:gd name="T3" fmla="*/ 0 h 5"/>
                <a:gd name="T4" fmla="*/ 8 w 8"/>
                <a:gd name="T5" fmla="*/ 2 h 5"/>
                <a:gd name="T6" fmla="*/ 8 w 8"/>
                <a:gd name="T7" fmla="*/ 4 h 5"/>
                <a:gd name="T8" fmla="*/ 8 w 8"/>
                <a:gd name="T9" fmla="*/ 5 h 5"/>
                <a:gd name="T10" fmla="*/ 6 w 8"/>
                <a:gd name="T11" fmla="*/ 5 h 5"/>
                <a:gd name="T12" fmla="*/ 4 w 8"/>
                <a:gd name="T13" fmla="*/ 4 h 5"/>
                <a:gd name="T14" fmla="*/ 0 w 8"/>
                <a:gd name="T15" fmla="*/ 0 h 5"/>
                <a:gd name="T16" fmla="*/ 4 w 8"/>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4" y="0"/>
                  </a:moveTo>
                  <a:lnTo>
                    <a:pt x="6" y="0"/>
                  </a:lnTo>
                  <a:lnTo>
                    <a:pt x="8" y="2"/>
                  </a:lnTo>
                  <a:lnTo>
                    <a:pt x="8" y="4"/>
                  </a:lnTo>
                  <a:lnTo>
                    <a:pt x="8" y="5"/>
                  </a:lnTo>
                  <a:lnTo>
                    <a:pt x="6" y="5"/>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 name="Freeform 570"/>
            <p:cNvSpPr>
              <a:spLocks/>
            </p:cNvSpPr>
            <p:nvPr/>
          </p:nvSpPr>
          <p:spPr bwMode="auto">
            <a:xfrm>
              <a:off x="2383" y="2305"/>
              <a:ext cx="39" cy="30"/>
            </a:xfrm>
            <a:custGeom>
              <a:avLst/>
              <a:gdLst>
                <a:gd name="T0" fmla="*/ 6 w 80"/>
                <a:gd name="T1" fmla="*/ 0 h 61"/>
                <a:gd name="T2" fmla="*/ 15 w 80"/>
                <a:gd name="T3" fmla="*/ 9 h 61"/>
                <a:gd name="T4" fmla="*/ 27 w 80"/>
                <a:gd name="T5" fmla="*/ 14 h 61"/>
                <a:gd name="T6" fmla="*/ 42 w 80"/>
                <a:gd name="T7" fmla="*/ 14 h 61"/>
                <a:gd name="T8" fmla="*/ 58 w 80"/>
                <a:gd name="T9" fmla="*/ 10 h 61"/>
                <a:gd name="T10" fmla="*/ 56 w 80"/>
                <a:gd name="T11" fmla="*/ 19 h 61"/>
                <a:gd name="T12" fmla="*/ 54 w 80"/>
                <a:gd name="T13" fmla="*/ 28 h 61"/>
                <a:gd name="T14" fmla="*/ 54 w 80"/>
                <a:gd name="T15" fmla="*/ 36 h 61"/>
                <a:gd name="T16" fmla="*/ 62 w 80"/>
                <a:gd name="T17" fmla="*/ 41 h 61"/>
                <a:gd name="T18" fmla="*/ 63 w 80"/>
                <a:gd name="T19" fmla="*/ 45 h 61"/>
                <a:gd name="T20" fmla="*/ 67 w 80"/>
                <a:gd name="T21" fmla="*/ 46 h 61"/>
                <a:gd name="T22" fmla="*/ 69 w 80"/>
                <a:gd name="T23" fmla="*/ 46 h 61"/>
                <a:gd name="T24" fmla="*/ 71 w 80"/>
                <a:gd name="T25" fmla="*/ 45 h 61"/>
                <a:gd name="T26" fmla="*/ 71 w 80"/>
                <a:gd name="T27" fmla="*/ 43 h 61"/>
                <a:gd name="T28" fmla="*/ 71 w 80"/>
                <a:gd name="T29" fmla="*/ 39 h 61"/>
                <a:gd name="T30" fmla="*/ 80 w 80"/>
                <a:gd name="T31" fmla="*/ 37 h 61"/>
                <a:gd name="T32" fmla="*/ 71 w 80"/>
                <a:gd name="T33" fmla="*/ 55 h 61"/>
                <a:gd name="T34" fmla="*/ 63 w 80"/>
                <a:gd name="T35" fmla="*/ 61 h 61"/>
                <a:gd name="T36" fmla="*/ 54 w 80"/>
                <a:gd name="T37" fmla="*/ 61 h 61"/>
                <a:gd name="T38" fmla="*/ 45 w 80"/>
                <a:gd name="T39" fmla="*/ 55 h 61"/>
                <a:gd name="T40" fmla="*/ 36 w 80"/>
                <a:gd name="T41" fmla="*/ 48 h 61"/>
                <a:gd name="T42" fmla="*/ 26 w 80"/>
                <a:gd name="T43" fmla="*/ 41 h 61"/>
                <a:gd name="T44" fmla="*/ 15 w 80"/>
                <a:gd name="T45" fmla="*/ 37 h 61"/>
                <a:gd name="T46" fmla="*/ 2 w 80"/>
                <a:gd name="T47" fmla="*/ 43 h 61"/>
                <a:gd name="T48" fmla="*/ 0 w 80"/>
                <a:gd name="T49" fmla="*/ 30 h 61"/>
                <a:gd name="T50" fmla="*/ 0 w 80"/>
                <a:gd name="T51" fmla="*/ 18 h 61"/>
                <a:gd name="T52" fmla="*/ 0 w 80"/>
                <a:gd name="T53" fmla="*/ 7 h 61"/>
                <a:gd name="T54" fmla="*/ 6 w 80"/>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1">
                  <a:moveTo>
                    <a:pt x="6" y="0"/>
                  </a:moveTo>
                  <a:lnTo>
                    <a:pt x="15" y="9"/>
                  </a:lnTo>
                  <a:lnTo>
                    <a:pt x="27" y="14"/>
                  </a:lnTo>
                  <a:lnTo>
                    <a:pt x="42" y="14"/>
                  </a:lnTo>
                  <a:lnTo>
                    <a:pt x="58" y="10"/>
                  </a:lnTo>
                  <a:lnTo>
                    <a:pt x="56" y="19"/>
                  </a:lnTo>
                  <a:lnTo>
                    <a:pt x="54" y="28"/>
                  </a:lnTo>
                  <a:lnTo>
                    <a:pt x="54" y="36"/>
                  </a:lnTo>
                  <a:lnTo>
                    <a:pt x="62" y="41"/>
                  </a:lnTo>
                  <a:lnTo>
                    <a:pt x="63" y="45"/>
                  </a:lnTo>
                  <a:lnTo>
                    <a:pt x="67" y="46"/>
                  </a:lnTo>
                  <a:lnTo>
                    <a:pt x="69" y="46"/>
                  </a:lnTo>
                  <a:lnTo>
                    <a:pt x="71" y="45"/>
                  </a:lnTo>
                  <a:lnTo>
                    <a:pt x="71" y="43"/>
                  </a:lnTo>
                  <a:lnTo>
                    <a:pt x="71" y="39"/>
                  </a:lnTo>
                  <a:lnTo>
                    <a:pt x="80" y="37"/>
                  </a:lnTo>
                  <a:lnTo>
                    <a:pt x="71" y="55"/>
                  </a:lnTo>
                  <a:lnTo>
                    <a:pt x="63" y="61"/>
                  </a:lnTo>
                  <a:lnTo>
                    <a:pt x="54" y="61"/>
                  </a:lnTo>
                  <a:lnTo>
                    <a:pt x="45" y="55"/>
                  </a:lnTo>
                  <a:lnTo>
                    <a:pt x="36" y="48"/>
                  </a:lnTo>
                  <a:lnTo>
                    <a:pt x="26" y="41"/>
                  </a:lnTo>
                  <a:lnTo>
                    <a:pt x="15" y="37"/>
                  </a:lnTo>
                  <a:lnTo>
                    <a:pt x="2" y="43"/>
                  </a:lnTo>
                  <a:lnTo>
                    <a:pt x="0" y="30"/>
                  </a:lnTo>
                  <a:lnTo>
                    <a:pt x="0" y="18"/>
                  </a:lnTo>
                  <a:lnTo>
                    <a:pt x="0" y="7"/>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 name="Freeform 571"/>
            <p:cNvSpPr>
              <a:spLocks/>
            </p:cNvSpPr>
            <p:nvPr/>
          </p:nvSpPr>
          <p:spPr bwMode="auto">
            <a:xfrm>
              <a:off x="2428" y="2402"/>
              <a:ext cx="3" cy="3"/>
            </a:xfrm>
            <a:custGeom>
              <a:avLst/>
              <a:gdLst>
                <a:gd name="T0" fmla="*/ 3 w 7"/>
                <a:gd name="T1" fmla="*/ 0 h 6"/>
                <a:gd name="T2" fmla="*/ 5 w 7"/>
                <a:gd name="T3" fmla="*/ 0 h 6"/>
                <a:gd name="T4" fmla="*/ 7 w 7"/>
                <a:gd name="T5" fmla="*/ 2 h 6"/>
                <a:gd name="T6" fmla="*/ 7 w 7"/>
                <a:gd name="T7" fmla="*/ 4 h 6"/>
                <a:gd name="T8" fmla="*/ 5 w 7"/>
                <a:gd name="T9" fmla="*/ 6 h 6"/>
                <a:gd name="T10" fmla="*/ 5 w 7"/>
                <a:gd name="T11" fmla="*/ 6 h 6"/>
                <a:gd name="T12" fmla="*/ 3 w 7"/>
                <a:gd name="T13" fmla="*/ 4 h 6"/>
                <a:gd name="T14" fmla="*/ 0 w 7"/>
                <a:gd name="T15" fmla="*/ 0 h 6"/>
                <a:gd name="T16" fmla="*/ 3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0"/>
                  </a:moveTo>
                  <a:lnTo>
                    <a:pt x="5" y="0"/>
                  </a:lnTo>
                  <a:lnTo>
                    <a:pt x="7" y="2"/>
                  </a:lnTo>
                  <a:lnTo>
                    <a:pt x="7" y="4"/>
                  </a:lnTo>
                  <a:lnTo>
                    <a:pt x="5" y="6"/>
                  </a:lnTo>
                  <a:lnTo>
                    <a:pt x="5" y="6"/>
                  </a:lnTo>
                  <a:lnTo>
                    <a:pt x="3"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 name="Freeform 572"/>
            <p:cNvSpPr>
              <a:spLocks/>
            </p:cNvSpPr>
            <p:nvPr/>
          </p:nvSpPr>
          <p:spPr bwMode="auto">
            <a:xfrm>
              <a:off x="2430" y="2424"/>
              <a:ext cx="6" cy="7"/>
            </a:xfrm>
            <a:custGeom>
              <a:avLst/>
              <a:gdLst>
                <a:gd name="T0" fmla="*/ 4 w 11"/>
                <a:gd name="T1" fmla="*/ 0 h 14"/>
                <a:gd name="T2" fmla="*/ 5 w 11"/>
                <a:gd name="T3" fmla="*/ 0 h 14"/>
                <a:gd name="T4" fmla="*/ 7 w 11"/>
                <a:gd name="T5" fmla="*/ 0 h 14"/>
                <a:gd name="T6" fmla="*/ 9 w 11"/>
                <a:gd name="T7" fmla="*/ 3 h 14"/>
                <a:gd name="T8" fmla="*/ 11 w 11"/>
                <a:gd name="T9" fmla="*/ 5 h 14"/>
                <a:gd name="T10" fmla="*/ 11 w 11"/>
                <a:gd name="T11" fmla="*/ 9 h 14"/>
                <a:gd name="T12" fmla="*/ 11 w 11"/>
                <a:gd name="T13" fmla="*/ 14 h 14"/>
                <a:gd name="T14" fmla="*/ 2 w 11"/>
                <a:gd name="T15" fmla="*/ 14 h 14"/>
                <a:gd name="T16" fmla="*/ 0 w 11"/>
                <a:gd name="T17" fmla="*/ 9 h 14"/>
                <a:gd name="T18" fmla="*/ 0 w 11"/>
                <a:gd name="T19" fmla="*/ 3 h 14"/>
                <a:gd name="T20" fmla="*/ 0 w 11"/>
                <a:gd name="T21" fmla="*/ 1 h 14"/>
                <a:gd name="T22" fmla="*/ 2 w 11"/>
                <a:gd name="T23" fmla="*/ 0 h 14"/>
                <a:gd name="T24" fmla="*/ 4 w 11"/>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4">
                  <a:moveTo>
                    <a:pt x="4" y="0"/>
                  </a:moveTo>
                  <a:lnTo>
                    <a:pt x="5" y="0"/>
                  </a:lnTo>
                  <a:lnTo>
                    <a:pt x="7" y="0"/>
                  </a:lnTo>
                  <a:lnTo>
                    <a:pt x="9" y="3"/>
                  </a:lnTo>
                  <a:lnTo>
                    <a:pt x="11" y="5"/>
                  </a:lnTo>
                  <a:lnTo>
                    <a:pt x="11" y="9"/>
                  </a:lnTo>
                  <a:lnTo>
                    <a:pt x="11" y="14"/>
                  </a:lnTo>
                  <a:lnTo>
                    <a:pt x="2" y="14"/>
                  </a:lnTo>
                  <a:lnTo>
                    <a:pt x="0" y="9"/>
                  </a:lnTo>
                  <a:lnTo>
                    <a:pt x="0" y="3"/>
                  </a:lnTo>
                  <a:lnTo>
                    <a:pt x="0" y="1"/>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 name="Freeform 573"/>
            <p:cNvSpPr>
              <a:spLocks/>
            </p:cNvSpPr>
            <p:nvPr/>
          </p:nvSpPr>
          <p:spPr bwMode="auto">
            <a:xfrm>
              <a:off x="2393" y="2158"/>
              <a:ext cx="3" cy="2"/>
            </a:xfrm>
            <a:custGeom>
              <a:avLst/>
              <a:gdLst>
                <a:gd name="T0" fmla="*/ 2 w 5"/>
                <a:gd name="T1" fmla="*/ 0 h 6"/>
                <a:gd name="T2" fmla="*/ 4 w 5"/>
                <a:gd name="T3" fmla="*/ 2 h 6"/>
                <a:gd name="T4" fmla="*/ 5 w 5"/>
                <a:gd name="T5" fmla="*/ 6 h 6"/>
                <a:gd name="T6" fmla="*/ 4 w 5"/>
                <a:gd name="T7" fmla="*/ 6 h 6"/>
                <a:gd name="T8" fmla="*/ 2 w 5"/>
                <a:gd name="T9" fmla="*/ 4 h 6"/>
                <a:gd name="T10" fmla="*/ 0 w 5"/>
                <a:gd name="T11" fmla="*/ 2 h 6"/>
                <a:gd name="T12" fmla="*/ 0 w 5"/>
                <a:gd name="T13" fmla="*/ 2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4" y="2"/>
                  </a:lnTo>
                  <a:lnTo>
                    <a:pt x="5" y="6"/>
                  </a:lnTo>
                  <a:lnTo>
                    <a:pt x="4" y="6"/>
                  </a:lnTo>
                  <a:lnTo>
                    <a:pt x="2" y="4"/>
                  </a:lnTo>
                  <a:lnTo>
                    <a:pt x="0" y="2"/>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 name="Freeform 574"/>
            <p:cNvSpPr>
              <a:spLocks/>
            </p:cNvSpPr>
            <p:nvPr/>
          </p:nvSpPr>
          <p:spPr bwMode="auto">
            <a:xfrm>
              <a:off x="2413" y="2322"/>
              <a:ext cx="5" cy="4"/>
            </a:xfrm>
            <a:custGeom>
              <a:avLst/>
              <a:gdLst>
                <a:gd name="T0" fmla="*/ 5 w 9"/>
                <a:gd name="T1" fmla="*/ 0 h 7"/>
                <a:gd name="T2" fmla="*/ 7 w 9"/>
                <a:gd name="T3" fmla="*/ 2 h 7"/>
                <a:gd name="T4" fmla="*/ 9 w 9"/>
                <a:gd name="T5" fmla="*/ 5 h 7"/>
                <a:gd name="T6" fmla="*/ 0 w 9"/>
                <a:gd name="T7" fmla="*/ 7 h 7"/>
                <a:gd name="T8" fmla="*/ 1 w 9"/>
                <a:gd name="T9" fmla="*/ 5 h 7"/>
                <a:gd name="T10" fmla="*/ 1 w 9"/>
                <a:gd name="T11" fmla="*/ 2 h 7"/>
                <a:gd name="T12" fmla="*/ 3 w 9"/>
                <a:gd name="T13" fmla="*/ 0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lnTo>
                    <a:pt x="7" y="2"/>
                  </a:lnTo>
                  <a:lnTo>
                    <a:pt x="9" y="5"/>
                  </a:lnTo>
                  <a:lnTo>
                    <a:pt x="0" y="7"/>
                  </a:lnTo>
                  <a:lnTo>
                    <a:pt x="1" y="5"/>
                  </a:lnTo>
                  <a:lnTo>
                    <a:pt x="1"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 name="Freeform 575"/>
            <p:cNvSpPr>
              <a:spLocks/>
            </p:cNvSpPr>
            <p:nvPr/>
          </p:nvSpPr>
          <p:spPr bwMode="auto">
            <a:xfrm>
              <a:off x="2417" y="2351"/>
              <a:ext cx="4" cy="3"/>
            </a:xfrm>
            <a:custGeom>
              <a:avLst/>
              <a:gdLst>
                <a:gd name="T0" fmla="*/ 3 w 7"/>
                <a:gd name="T1" fmla="*/ 0 h 7"/>
                <a:gd name="T2" fmla="*/ 5 w 7"/>
                <a:gd name="T3" fmla="*/ 1 h 7"/>
                <a:gd name="T4" fmla="*/ 7 w 7"/>
                <a:gd name="T5" fmla="*/ 3 h 7"/>
                <a:gd name="T6" fmla="*/ 7 w 7"/>
                <a:gd name="T7" fmla="*/ 5 h 7"/>
                <a:gd name="T8" fmla="*/ 5 w 7"/>
                <a:gd name="T9" fmla="*/ 7 h 7"/>
                <a:gd name="T10" fmla="*/ 5 w 7"/>
                <a:gd name="T11" fmla="*/ 7 h 7"/>
                <a:gd name="T12" fmla="*/ 3 w 7"/>
                <a:gd name="T13" fmla="*/ 5 h 7"/>
                <a:gd name="T14" fmla="*/ 0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5" y="1"/>
                  </a:lnTo>
                  <a:lnTo>
                    <a:pt x="7" y="3"/>
                  </a:lnTo>
                  <a:lnTo>
                    <a:pt x="7" y="5"/>
                  </a:lnTo>
                  <a:lnTo>
                    <a:pt x="5" y="7"/>
                  </a:lnTo>
                  <a:lnTo>
                    <a:pt x="5" y="7"/>
                  </a:lnTo>
                  <a:lnTo>
                    <a:pt x="3" y="5"/>
                  </a:lnTo>
                  <a:lnTo>
                    <a:pt x="0" y="1"/>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 name="Freeform 576"/>
            <p:cNvSpPr>
              <a:spLocks/>
            </p:cNvSpPr>
            <p:nvPr/>
          </p:nvSpPr>
          <p:spPr bwMode="auto">
            <a:xfrm>
              <a:off x="2420" y="2397"/>
              <a:ext cx="8" cy="7"/>
            </a:xfrm>
            <a:custGeom>
              <a:avLst/>
              <a:gdLst>
                <a:gd name="T0" fmla="*/ 9 w 17"/>
                <a:gd name="T1" fmla="*/ 0 h 14"/>
                <a:gd name="T2" fmla="*/ 11 w 17"/>
                <a:gd name="T3" fmla="*/ 0 h 14"/>
                <a:gd name="T4" fmla="*/ 13 w 17"/>
                <a:gd name="T5" fmla="*/ 1 h 14"/>
                <a:gd name="T6" fmla="*/ 15 w 17"/>
                <a:gd name="T7" fmla="*/ 5 h 14"/>
                <a:gd name="T8" fmla="*/ 17 w 17"/>
                <a:gd name="T9" fmla="*/ 10 h 14"/>
                <a:gd name="T10" fmla="*/ 11 w 17"/>
                <a:gd name="T11" fmla="*/ 12 h 14"/>
                <a:gd name="T12" fmla="*/ 7 w 17"/>
                <a:gd name="T13" fmla="*/ 14 h 14"/>
                <a:gd name="T14" fmla="*/ 4 w 17"/>
                <a:gd name="T15" fmla="*/ 14 h 14"/>
                <a:gd name="T16" fmla="*/ 2 w 17"/>
                <a:gd name="T17" fmla="*/ 12 h 14"/>
                <a:gd name="T18" fmla="*/ 0 w 17"/>
                <a:gd name="T19" fmla="*/ 10 h 14"/>
                <a:gd name="T20" fmla="*/ 0 w 17"/>
                <a:gd name="T21" fmla="*/ 9 h 14"/>
                <a:gd name="T22" fmla="*/ 2 w 17"/>
                <a:gd name="T23" fmla="*/ 5 h 14"/>
                <a:gd name="T24" fmla="*/ 4 w 17"/>
                <a:gd name="T25" fmla="*/ 3 h 14"/>
                <a:gd name="T26" fmla="*/ 6 w 17"/>
                <a:gd name="T27" fmla="*/ 1 h 14"/>
                <a:gd name="T28" fmla="*/ 7 w 17"/>
                <a:gd name="T29" fmla="*/ 0 h 14"/>
                <a:gd name="T30" fmla="*/ 9 w 17"/>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4">
                  <a:moveTo>
                    <a:pt x="9" y="0"/>
                  </a:moveTo>
                  <a:lnTo>
                    <a:pt x="11" y="0"/>
                  </a:lnTo>
                  <a:lnTo>
                    <a:pt x="13" y="1"/>
                  </a:lnTo>
                  <a:lnTo>
                    <a:pt x="15" y="5"/>
                  </a:lnTo>
                  <a:lnTo>
                    <a:pt x="17" y="10"/>
                  </a:lnTo>
                  <a:lnTo>
                    <a:pt x="11" y="12"/>
                  </a:lnTo>
                  <a:lnTo>
                    <a:pt x="7" y="14"/>
                  </a:lnTo>
                  <a:lnTo>
                    <a:pt x="4" y="14"/>
                  </a:lnTo>
                  <a:lnTo>
                    <a:pt x="2" y="12"/>
                  </a:lnTo>
                  <a:lnTo>
                    <a:pt x="0" y="10"/>
                  </a:lnTo>
                  <a:lnTo>
                    <a:pt x="0" y="9"/>
                  </a:lnTo>
                  <a:lnTo>
                    <a:pt x="2" y="5"/>
                  </a:lnTo>
                  <a:lnTo>
                    <a:pt x="4" y="3"/>
                  </a:lnTo>
                  <a:lnTo>
                    <a:pt x="6" y="1"/>
                  </a:lnTo>
                  <a:lnTo>
                    <a:pt x="7"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 name="Freeform 577"/>
            <p:cNvSpPr>
              <a:spLocks/>
            </p:cNvSpPr>
            <p:nvPr/>
          </p:nvSpPr>
          <p:spPr bwMode="auto">
            <a:xfrm>
              <a:off x="2421" y="2433"/>
              <a:ext cx="11" cy="6"/>
            </a:xfrm>
            <a:custGeom>
              <a:avLst/>
              <a:gdLst>
                <a:gd name="T0" fmla="*/ 22 w 22"/>
                <a:gd name="T1" fmla="*/ 0 h 12"/>
                <a:gd name="T2" fmla="*/ 22 w 22"/>
                <a:gd name="T3" fmla="*/ 11 h 12"/>
                <a:gd name="T4" fmla="*/ 16 w 22"/>
                <a:gd name="T5" fmla="*/ 12 h 12"/>
                <a:gd name="T6" fmla="*/ 0 w 22"/>
                <a:gd name="T7" fmla="*/ 7 h 12"/>
                <a:gd name="T8" fmla="*/ 0 w 22"/>
                <a:gd name="T9" fmla="*/ 5 h 12"/>
                <a:gd name="T10" fmla="*/ 3 w 22"/>
                <a:gd name="T11" fmla="*/ 3 h 12"/>
                <a:gd name="T12" fmla="*/ 7 w 22"/>
                <a:gd name="T13" fmla="*/ 2 h 12"/>
                <a:gd name="T14" fmla="*/ 14 w 22"/>
                <a:gd name="T15" fmla="*/ 0 h 12"/>
                <a:gd name="T16" fmla="*/ 22 w 22"/>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2">
                  <a:moveTo>
                    <a:pt x="22" y="0"/>
                  </a:moveTo>
                  <a:lnTo>
                    <a:pt x="22" y="11"/>
                  </a:lnTo>
                  <a:lnTo>
                    <a:pt x="16" y="12"/>
                  </a:lnTo>
                  <a:lnTo>
                    <a:pt x="0" y="7"/>
                  </a:lnTo>
                  <a:lnTo>
                    <a:pt x="0" y="5"/>
                  </a:lnTo>
                  <a:lnTo>
                    <a:pt x="3" y="3"/>
                  </a:lnTo>
                  <a:lnTo>
                    <a:pt x="7" y="2"/>
                  </a:lnTo>
                  <a:lnTo>
                    <a:pt x="14" y="0"/>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 name="Freeform 578"/>
            <p:cNvSpPr>
              <a:spLocks/>
            </p:cNvSpPr>
            <p:nvPr/>
          </p:nvSpPr>
          <p:spPr bwMode="auto">
            <a:xfrm>
              <a:off x="2414" y="2349"/>
              <a:ext cx="3" cy="3"/>
            </a:xfrm>
            <a:custGeom>
              <a:avLst/>
              <a:gdLst>
                <a:gd name="T0" fmla="*/ 2 w 6"/>
                <a:gd name="T1" fmla="*/ 0 h 5"/>
                <a:gd name="T2" fmla="*/ 4 w 6"/>
                <a:gd name="T3" fmla="*/ 0 h 5"/>
                <a:gd name="T4" fmla="*/ 6 w 6"/>
                <a:gd name="T5" fmla="*/ 5 h 5"/>
                <a:gd name="T6" fmla="*/ 2 w 6"/>
                <a:gd name="T7" fmla="*/ 5 h 5"/>
                <a:gd name="T8" fmla="*/ 0 w 6"/>
                <a:gd name="T9" fmla="*/ 4 h 5"/>
                <a:gd name="T10" fmla="*/ 0 w 6"/>
                <a:gd name="T11" fmla="*/ 2 h 5"/>
                <a:gd name="T12" fmla="*/ 0 w 6"/>
                <a:gd name="T13" fmla="*/ 0 h 5"/>
                <a:gd name="T14" fmla="*/ 0 w 6"/>
                <a:gd name="T15" fmla="*/ 0 h 5"/>
                <a:gd name="T16" fmla="*/ 2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0"/>
                  </a:moveTo>
                  <a:lnTo>
                    <a:pt x="4" y="0"/>
                  </a:lnTo>
                  <a:lnTo>
                    <a:pt x="6" y="5"/>
                  </a:lnTo>
                  <a:lnTo>
                    <a:pt x="2" y="5"/>
                  </a:lnTo>
                  <a:lnTo>
                    <a:pt x="0" y="4"/>
                  </a:lnTo>
                  <a:lnTo>
                    <a:pt x="0" y="2"/>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 name="Freeform 579"/>
            <p:cNvSpPr>
              <a:spLocks/>
            </p:cNvSpPr>
            <p:nvPr/>
          </p:nvSpPr>
          <p:spPr bwMode="auto">
            <a:xfrm>
              <a:off x="2368" y="2033"/>
              <a:ext cx="4" cy="7"/>
            </a:xfrm>
            <a:custGeom>
              <a:avLst/>
              <a:gdLst>
                <a:gd name="T0" fmla="*/ 8 w 8"/>
                <a:gd name="T1" fmla="*/ 0 h 12"/>
                <a:gd name="T2" fmla="*/ 8 w 8"/>
                <a:gd name="T3" fmla="*/ 10 h 12"/>
                <a:gd name="T4" fmla="*/ 0 w 8"/>
                <a:gd name="T5" fmla="*/ 12 h 12"/>
                <a:gd name="T6" fmla="*/ 0 w 8"/>
                <a:gd name="T7" fmla="*/ 9 h 12"/>
                <a:gd name="T8" fmla="*/ 0 w 8"/>
                <a:gd name="T9" fmla="*/ 5 h 12"/>
                <a:gd name="T10" fmla="*/ 0 w 8"/>
                <a:gd name="T11" fmla="*/ 1 h 12"/>
                <a:gd name="T12" fmla="*/ 4 w 8"/>
                <a:gd name="T13" fmla="*/ 0 h 12"/>
                <a:gd name="T14" fmla="*/ 8 w 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8" y="0"/>
                  </a:moveTo>
                  <a:lnTo>
                    <a:pt x="8" y="10"/>
                  </a:lnTo>
                  <a:lnTo>
                    <a:pt x="0" y="12"/>
                  </a:lnTo>
                  <a:lnTo>
                    <a:pt x="0" y="9"/>
                  </a:lnTo>
                  <a:lnTo>
                    <a:pt x="0" y="5"/>
                  </a:lnTo>
                  <a:lnTo>
                    <a:pt x="0" y="1"/>
                  </a:lnTo>
                  <a:lnTo>
                    <a:pt x="4" y="0"/>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 name="Freeform 580"/>
            <p:cNvSpPr>
              <a:spLocks/>
            </p:cNvSpPr>
            <p:nvPr/>
          </p:nvSpPr>
          <p:spPr bwMode="auto">
            <a:xfrm>
              <a:off x="2384" y="2182"/>
              <a:ext cx="8" cy="7"/>
            </a:xfrm>
            <a:custGeom>
              <a:avLst/>
              <a:gdLst>
                <a:gd name="T0" fmla="*/ 9 w 16"/>
                <a:gd name="T1" fmla="*/ 0 h 15"/>
                <a:gd name="T2" fmla="*/ 11 w 16"/>
                <a:gd name="T3" fmla="*/ 2 h 15"/>
                <a:gd name="T4" fmla="*/ 13 w 16"/>
                <a:gd name="T5" fmla="*/ 4 h 15"/>
                <a:gd name="T6" fmla="*/ 15 w 16"/>
                <a:gd name="T7" fmla="*/ 6 h 15"/>
                <a:gd name="T8" fmla="*/ 16 w 16"/>
                <a:gd name="T9" fmla="*/ 11 h 15"/>
                <a:gd name="T10" fmla="*/ 11 w 16"/>
                <a:gd name="T11" fmla="*/ 15 h 15"/>
                <a:gd name="T12" fmla="*/ 6 w 16"/>
                <a:gd name="T13" fmla="*/ 15 h 15"/>
                <a:gd name="T14" fmla="*/ 2 w 16"/>
                <a:gd name="T15" fmla="*/ 15 h 15"/>
                <a:gd name="T16" fmla="*/ 0 w 16"/>
                <a:gd name="T17" fmla="*/ 13 h 15"/>
                <a:gd name="T18" fmla="*/ 0 w 16"/>
                <a:gd name="T19" fmla="*/ 13 h 15"/>
                <a:gd name="T20" fmla="*/ 0 w 16"/>
                <a:gd name="T21" fmla="*/ 9 h 15"/>
                <a:gd name="T22" fmla="*/ 0 w 16"/>
                <a:gd name="T23" fmla="*/ 7 h 15"/>
                <a:gd name="T24" fmla="*/ 2 w 16"/>
                <a:gd name="T25" fmla="*/ 6 h 15"/>
                <a:gd name="T26" fmla="*/ 4 w 16"/>
                <a:gd name="T27" fmla="*/ 4 h 15"/>
                <a:gd name="T28" fmla="*/ 6 w 16"/>
                <a:gd name="T29" fmla="*/ 2 h 15"/>
                <a:gd name="T30" fmla="*/ 9 w 16"/>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5">
                  <a:moveTo>
                    <a:pt x="9" y="0"/>
                  </a:moveTo>
                  <a:lnTo>
                    <a:pt x="11" y="2"/>
                  </a:lnTo>
                  <a:lnTo>
                    <a:pt x="13" y="4"/>
                  </a:lnTo>
                  <a:lnTo>
                    <a:pt x="15" y="6"/>
                  </a:lnTo>
                  <a:lnTo>
                    <a:pt x="16" y="11"/>
                  </a:lnTo>
                  <a:lnTo>
                    <a:pt x="11" y="15"/>
                  </a:lnTo>
                  <a:lnTo>
                    <a:pt x="6" y="15"/>
                  </a:lnTo>
                  <a:lnTo>
                    <a:pt x="2" y="15"/>
                  </a:lnTo>
                  <a:lnTo>
                    <a:pt x="0" y="13"/>
                  </a:lnTo>
                  <a:lnTo>
                    <a:pt x="0" y="13"/>
                  </a:lnTo>
                  <a:lnTo>
                    <a:pt x="0" y="9"/>
                  </a:lnTo>
                  <a:lnTo>
                    <a:pt x="0" y="7"/>
                  </a:lnTo>
                  <a:lnTo>
                    <a:pt x="2" y="6"/>
                  </a:lnTo>
                  <a:lnTo>
                    <a:pt x="4" y="4"/>
                  </a:lnTo>
                  <a:lnTo>
                    <a:pt x="6"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 name="Freeform 581"/>
            <p:cNvSpPr>
              <a:spLocks/>
            </p:cNvSpPr>
            <p:nvPr/>
          </p:nvSpPr>
          <p:spPr bwMode="auto">
            <a:xfrm>
              <a:off x="2380" y="2229"/>
              <a:ext cx="19" cy="13"/>
            </a:xfrm>
            <a:custGeom>
              <a:avLst/>
              <a:gdLst>
                <a:gd name="T0" fmla="*/ 23 w 38"/>
                <a:gd name="T1" fmla="*/ 0 h 25"/>
                <a:gd name="T2" fmla="*/ 27 w 38"/>
                <a:gd name="T3" fmla="*/ 0 h 25"/>
                <a:gd name="T4" fmla="*/ 32 w 38"/>
                <a:gd name="T5" fmla="*/ 2 h 25"/>
                <a:gd name="T6" fmla="*/ 34 w 38"/>
                <a:gd name="T7" fmla="*/ 4 h 25"/>
                <a:gd name="T8" fmla="*/ 36 w 38"/>
                <a:gd name="T9" fmla="*/ 7 h 25"/>
                <a:gd name="T10" fmla="*/ 38 w 38"/>
                <a:gd name="T11" fmla="*/ 13 h 25"/>
                <a:gd name="T12" fmla="*/ 36 w 38"/>
                <a:gd name="T13" fmla="*/ 20 h 25"/>
                <a:gd name="T14" fmla="*/ 29 w 38"/>
                <a:gd name="T15" fmla="*/ 22 h 25"/>
                <a:gd name="T16" fmla="*/ 27 w 38"/>
                <a:gd name="T17" fmla="*/ 18 h 25"/>
                <a:gd name="T18" fmla="*/ 23 w 38"/>
                <a:gd name="T19" fmla="*/ 16 h 25"/>
                <a:gd name="T20" fmla="*/ 22 w 38"/>
                <a:gd name="T21" fmla="*/ 14 h 25"/>
                <a:gd name="T22" fmla="*/ 18 w 38"/>
                <a:gd name="T23" fmla="*/ 14 h 25"/>
                <a:gd name="T24" fmla="*/ 14 w 38"/>
                <a:gd name="T25" fmla="*/ 16 h 25"/>
                <a:gd name="T26" fmla="*/ 13 w 38"/>
                <a:gd name="T27" fmla="*/ 20 h 25"/>
                <a:gd name="T28" fmla="*/ 11 w 38"/>
                <a:gd name="T29" fmla="*/ 25 h 25"/>
                <a:gd name="T30" fmla="*/ 5 w 38"/>
                <a:gd name="T31" fmla="*/ 23 h 25"/>
                <a:gd name="T32" fmla="*/ 2 w 38"/>
                <a:gd name="T33" fmla="*/ 22 h 25"/>
                <a:gd name="T34" fmla="*/ 0 w 38"/>
                <a:gd name="T35" fmla="*/ 18 h 25"/>
                <a:gd name="T36" fmla="*/ 0 w 38"/>
                <a:gd name="T37" fmla="*/ 16 h 25"/>
                <a:gd name="T38" fmla="*/ 2 w 38"/>
                <a:gd name="T39" fmla="*/ 13 h 25"/>
                <a:gd name="T40" fmla="*/ 4 w 38"/>
                <a:gd name="T41" fmla="*/ 9 h 25"/>
                <a:gd name="T42" fmla="*/ 7 w 38"/>
                <a:gd name="T43" fmla="*/ 7 h 25"/>
                <a:gd name="T44" fmla="*/ 11 w 38"/>
                <a:gd name="T45" fmla="*/ 4 h 25"/>
                <a:gd name="T46" fmla="*/ 14 w 38"/>
                <a:gd name="T47" fmla="*/ 2 h 25"/>
                <a:gd name="T48" fmla="*/ 20 w 38"/>
                <a:gd name="T49" fmla="*/ 0 h 25"/>
                <a:gd name="T50" fmla="*/ 23 w 38"/>
                <a:gd name="T5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25">
                  <a:moveTo>
                    <a:pt x="23" y="0"/>
                  </a:moveTo>
                  <a:lnTo>
                    <a:pt x="27" y="0"/>
                  </a:lnTo>
                  <a:lnTo>
                    <a:pt x="32" y="2"/>
                  </a:lnTo>
                  <a:lnTo>
                    <a:pt x="34" y="4"/>
                  </a:lnTo>
                  <a:lnTo>
                    <a:pt x="36" y="7"/>
                  </a:lnTo>
                  <a:lnTo>
                    <a:pt x="38" y="13"/>
                  </a:lnTo>
                  <a:lnTo>
                    <a:pt x="36" y="20"/>
                  </a:lnTo>
                  <a:lnTo>
                    <a:pt x="29" y="22"/>
                  </a:lnTo>
                  <a:lnTo>
                    <a:pt x="27" y="18"/>
                  </a:lnTo>
                  <a:lnTo>
                    <a:pt x="23" y="16"/>
                  </a:lnTo>
                  <a:lnTo>
                    <a:pt x="22" y="14"/>
                  </a:lnTo>
                  <a:lnTo>
                    <a:pt x="18" y="14"/>
                  </a:lnTo>
                  <a:lnTo>
                    <a:pt x="14" y="16"/>
                  </a:lnTo>
                  <a:lnTo>
                    <a:pt x="13" y="20"/>
                  </a:lnTo>
                  <a:lnTo>
                    <a:pt x="11" y="25"/>
                  </a:lnTo>
                  <a:lnTo>
                    <a:pt x="5" y="23"/>
                  </a:lnTo>
                  <a:lnTo>
                    <a:pt x="2" y="22"/>
                  </a:lnTo>
                  <a:lnTo>
                    <a:pt x="0" y="18"/>
                  </a:lnTo>
                  <a:lnTo>
                    <a:pt x="0" y="16"/>
                  </a:lnTo>
                  <a:lnTo>
                    <a:pt x="2" y="13"/>
                  </a:lnTo>
                  <a:lnTo>
                    <a:pt x="4" y="9"/>
                  </a:lnTo>
                  <a:lnTo>
                    <a:pt x="7" y="7"/>
                  </a:lnTo>
                  <a:lnTo>
                    <a:pt x="11" y="4"/>
                  </a:lnTo>
                  <a:lnTo>
                    <a:pt x="14" y="2"/>
                  </a:lnTo>
                  <a:lnTo>
                    <a:pt x="20"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 name="Freeform 582"/>
            <p:cNvSpPr>
              <a:spLocks/>
            </p:cNvSpPr>
            <p:nvPr/>
          </p:nvSpPr>
          <p:spPr bwMode="auto">
            <a:xfrm>
              <a:off x="2365" y="2040"/>
              <a:ext cx="3" cy="5"/>
            </a:xfrm>
            <a:custGeom>
              <a:avLst/>
              <a:gdLst>
                <a:gd name="T0" fmla="*/ 7 w 7"/>
                <a:gd name="T1" fmla="*/ 0 h 11"/>
                <a:gd name="T2" fmla="*/ 7 w 7"/>
                <a:gd name="T3" fmla="*/ 4 h 11"/>
                <a:gd name="T4" fmla="*/ 7 w 7"/>
                <a:gd name="T5" fmla="*/ 7 h 11"/>
                <a:gd name="T6" fmla="*/ 6 w 7"/>
                <a:gd name="T7" fmla="*/ 9 h 11"/>
                <a:gd name="T8" fmla="*/ 4 w 7"/>
                <a:gd name="T9" fmla="*/ 11 h 11"/>
                <a:gd name="T10" fmla="*/ 0 w 7"/>
                <a:gd name="T11" fmla="*/ 11 h 11"/>
                <a:gd name="T12" fmla="*/ 0 w 7"/>
                <a:gd name="T13" fmla="*/ 7 h 11"/>
                <a:gd name="T14" fmla="*/ 0 w 7"/>
                <a:gd name="T15" fmla="*/ 6 h 11"/>
                <a:gd name="T16" fmla="*/ 0 w 7"/>
                <a:gd name="T17" fmla="*/ 2 h 11"/>
                <a:gd name="T18" fmla="*/ 4 w 7"/>
                <a:gd name="T19" fmla="*/ 0 h 11"/>
                <a:gd name="T20" fmla="*/ 7 w 7"/>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1">
                  <a:moveTo>
                    <a:pt x="7" y="0"/>
                  </a:moveTo>
                  <a:lnTo>
                    <a:pt x="7" y="4"/>
                  </a:lnTo>
                  <a:lnTo>
                    <a:pt x="7" y="7"/>
                  </a:lnTo>
                  <a:lnTo>
                    <a:pt x="6" y="9"/>
                  </a:lnTo>
                  <a:lnTo>
                    <a:pt x="4" y="11"/>
                  </a:lnTo>
                  <a:lnTo>
                    <a:pt x="0" y="11"/>
                  </a:lnTo>
                  <a:lnTo>
                    <a:pt x="0" y="7"/>
                  </a:lnTo>
                  <a:lnTo>
                    <a:pt x="0" y="6"/>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 name="Freeform 583"/>
            <p:cNvSpPr>
              <a:spLocks/>
            </p:cNvSpPr>
            <p:nvPr/>
          </p:nvSpPr>
          <p:spPr bwMode="auto">
            <a:xfrm>
              <a:off x="2392" y="2240"/>
              <a:ext cx="2" cy="5"/>
            </a:xfrm>
            <a:custGeom>
              <a:avLst/>
              <a:gdLst>
                <a:gd name="T0" fmla="*/ 6 w 6"/>
                <a:gd name="T1" fmla="*/ 0 h 10"/>
                <a:gd name="T2" fmla="*/ 6 w 6"/>
                <a:gd name="T3" fmla="*/ 10 h 10"/>
                <a:gd name="T4" fmla="*/ 4 w 6"/>
                <a:gd name="T5" fmla="*/ 10 h 10"/>
                <a:gd name="T6" fmla="*/ 2 w 6"/>
                <a:gd name="T7" fmla="*/ 9 h 10"/>
                <a:gd name="T8" fmla="*/ 0 w 6"/>
                <a:gd name="T9" fmla="*/ 7 h 10"/>
                <a:gd name="T10" fmla="*/ 0 w 6"/>
                <a:gd name="T11" fmla="*/ 5 h 10"/>
                <a:gd name="T12" fmla="*/ 2 w 6"/>
                <a:gd name="T13" fmla="*/ 1 h 10"/>
                <a:gd name="T14" fmla="*/ 6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6" y="0"/>
                  </a:moveTo>
                  <a:lnTo>
                    <a:pt x="6" y="10"/>
                  </a:lnTo>
                  <a:lnTo>
                    <a:pt x="4" y="10"/>
                  </a:lnTo>
                  <a:lnTo>
                    <a:pt x="2" y="9"/>
                  </a:lnTo>
                  <a:lnTo>
                    <a:pt x="0" y="7"/>
                  </a:lnTo>
                  <a:lnTo>
                    <a:pt x="0" y="5"/>
                  </a:lnTo>
                  <a:lnTo>
                    <a:pt x="2" y="1"/>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 name="Freeform 584"/>
            <p:cNvSpPr>
              <a:spLocks/>
            </p:cNvSpPr>
            <p:nvPr/>
          </p:nvSpPr>
          <p:spPr bwMode="auto">
            <a:xfrm>
              <a:off x="2403" y="2344"/>
              <a:ext cx="3" cy="2"/>
            </a:xfrm>
            <a:custGeom>
              <a:avLst/>
              <a:gdLst>
                <a:gd name="T0" fmla="*/ 2 w 5"/>
                <a:gd name="T1" fmla="*/ 0 h 6"/>
                <a:gd name="T2" fmla="*/ 5 w 5"/>
                <a:gd name="T3" fmla="*/ 0 h 6"/>
                <a:gd name="T4" fmla="*/ 5 w 5"/>
                <a:gd name="T5" fmla="*/ 2 h 6"/>
                <a:gd name="T6" fmla="*/ 5 w 5"/>
                <a:gd name="T7" fmla="*/ 4 h 6"/>
                <a:gd name="T8" fmla="*/ 5 w 5"/>
                <a:gd name="T9" fmla="*/ 6 h 6"/>
                <a:gd name="T10" fmla="*/ 3 w 5"/>
                <a:gd name="T11" fmla="*/ 6 h 6"/>
                <a:gd name="T12" fmla="*/ 2 w 5"/>
                <a:gd name="T13" fmla="*/ 4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5" y="0"/>
                  </a:lnTo>
                  <a:lnTo>
                    <a:pt x="5" y="2"/>
                  </a:lnTo>
                  <a:lnTo>
                    <a:pt x="5" y="4"/>
                  </a:lnTo>
                  <a:lnTo>
                    <a:pt x="5" y="6"/>
                  </a:lnTo>
                  <a:lnTo>
                    <a:pt x="3" y="6"/>
                  </a:lnTo>
                  <a:lnTo>
                    <a:pt x="2" y="4"/>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 name="Freeform 585"/>
            <p:cNvSpPr>
              <a:spLocks/>
            </p:cNvSpPr>
            <p:nvPr/>
          </p:nvSpPr>
          <p:spPr bwMode="auto">
            <a:xfrm>
              <a:off x="2362" y="2045"/>
              <a:ext cx="3" cy="5"/>
            </a:xfrm>
            <a:custGeom>
              <a:avLst/>
              <a:gdLst>
                <a:gd name="T0" fmla="*/ 5 w 5"/>
                <a:gd name="T1" fmla="*/ 0 h 9"/>
                <a:gd name="T2" fmla="*/ 5 w 5"/>
                <a:gd name="T3" fmla="*/ 5 h 9"/>
                <a:gd name="T4" fmla="*/ 3 w 5"/>
                <a:gd name="T5" fmla="*/ 7 h 9"/>
                <a:gd name="T6" fmla="*/ 3 w 5"/>
                <a:gd name="T7" fmla="*/ 9 h 9"/>
                <a:gd name="T8" fmla="*/ 2 w 5"/>
                <a:gd name="T9" fmla="*/ 9 h 9"/>
                <a:gd name="T10" fmla="*/ 0 w 5"/>
                <a:gd name="T11" fmla="*/ 7 h 9"/>
                <a:gd name="T12" fmla="*/ 0 w 5"/>
                <a:gd name="T13" fmla="*/ 5 h 9"/>
                <a:gd name="T14" fmla="*/ 2 w 5"/>
                <a:gd name="T15" fmla="*/ 4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5"/>
                  </a:lnTo>
                  <a:lnTo>
                    <a:pt x="3" y="7"/>
                  </a:lnTo>
                  <a:lnTo>
                    <a:pt x="3" y="9"/>
                  </a:lnTo>
                  <a:lnTo>
                    <a:pt x="2" y="9"/>
                  </a:lnTo>
                  <a:lnTo>
                    <a:pt x="0" y="7"/>
                  </a:lnTo>
                  <a:lnTo>
                    <a:pt x="0" y="5"/>
                  </a:lnTo>
                  <a:lnTo>
                    <a:pt x="2" y="4"/>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2" name="Freeform 586"/>
            <p:cNvSpPr>
              <a:spLocks/>
            </p:cNvSpPr>
            <p:nvPr/>
          </p:nvSpPr>
          <p:spPr bwMode="auto">
            <a:xfrm>
              <a:off x="2384" y="2254"/>
              <a:ext cx="8" cy="13"/>
            </a:xfrm>
            <a:custGeom>
              <a:avLst/>
              <a:gdLst>
                <a:gd name="T0" fmla="*/ 11 w 14"/>
                <a:gd name="T1" fmla="*/ 0 h 25"/>
                <a:gd name="T2" fmla="*/ 13 w 14"/>
                <a:gd name="T3" fmla="*/ 0 h 25"/>
                <a:gd name="T4" fmla="*/ 14 w 14"/>
                <a:gd name="T5" fmla="*/ 1 h 25"/>
                <a:gd name="T6" fmla="*/ 14 w 14"/>
                <a:gd name="T7" fmla="*/ 3 h 25"/>
                <a:gd name="T8" fmla="*/ 14 w 14"/>
                <a:gd name="T9" fmla="*/ 7 h 25"/>
                <a:gd name="T10" fmla="*/ 14 w 14"/>
                <a:gd name="T11" fmla="*/ 12 h 25"/>
                <a:gd name="T12" fmla="*/ 13 w 14"/>
                <a:gd name="T13" fmla="*/ 18 h 25"/>
                <a:gd name="T14" fmla="*/ 9 w 14"/>
                <a:gd name="T15" fmla="*/ 25 h 25"/>
                <a:gd name="T16" fmla="*/ 4 w 14"/>
                <a:gd name="T17" fmla="*/ 21 h 25"/>
                <a:gd name="T18" fmla="*/ 2 w 14"/>
                <a:gd name="T19" fmla="*/ 18 h 25"/>
                <a:gd name="T20" fmla="*/ 0 w 14"/>
                <a:gd name="T21" fmla="*/ 16 h 25"/>
                <a:gd name="T22" fmla="*/ 0 w 14"/>
                <a:gd name="T23" fmla="*/ 12 h 25"/>
                <a:gd name="T24" fmla="*/ 0 w 14"/>
                <a:gd name="T25" fmla="*/ 9 h 25"/>
                <a:gd name="T26" fmla="*/ 2 w 14"/>
                <a:gd name="T27" fmla="*/ 5 h 25"/>
                <a:gd name="T28" fmla="*/ 4 w 14"/>
                <a:gd name="T29" fmla="*/ 3 h 25"/>
                <a:gd name="T30" fmla="*/ 5 w 14"/>
                <a:gd name="T31" fmla="*/ 1 h 25"/>
                <a:gd name="T32" fmla="*/ 7 w 14"/>
                <a:gd name="T33" fmla="*/ 0 h 25"/>
                <a:gd name="T34" fmla="*/ 11 w 14"/>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5">
                  <a:moveTo>
                    <a:pt x="11" y="0"/>
                  </a:moveTo>
                  <a:lnTo>
                    <a:pt x="13" y="0"/>
                  </a:lnTo>
                  <a:lnTo>
                    <a:pt x="14" y="1"/>
                  </a:lnTo>
                  <a:lnTo>
                    <a:pt x="14" y="3"/>
                  </a:lnTo>
                  <a:lnTo>
                    <a:pt x="14" y="7"/>
                  </a:lnTo>
                  <a:lnTo>
                    <a:pt x="14" y="12"/>
                  </a:lnTo>
                  <a:lnTo>
                    <a:pt x="13" y="18"/>
                  </a:lnTo>
                  <a:lnTo>
                    <a:pt x="9" y="25"/>
                  </a:lnTo>
                  <a:lnTo>
                    <a:pt x="4" y="21"/>
                  </a:lnTo>
                  <a:lnTo>
                    <a:pt x="2" y="18"/>
                  </a:lnTo>
                  <a:lnTo>
                    <a:pt x="0" y="16"/>
                  </a:lnTo>
                  <a:lnTo>
                    <a:pt x="0" y="12"/>
                  </a:lnTo>
                  <a:lnTo>
                    <a:pt x="0" y="9"/>
                  </a:lnTo>
                  <a:lnTo>
                    <a:pt x="2" y="5"/>
                  </a:lnTo>
                  <a:lnTo>
                    <a:pt x="4" y="3"/>
                  </a:lnTo>
                  <a:lnTo>
                    <a:pt x="5" y="1"/>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3" name="Freeform 587"/>
            <p:cNvSpPr>
              <a:spLocks/>
            </p:cNvSpPr>
            <p:nvPr/>
          </p:nvSpPr>
          <p:spPr bwMode="auto">
            <a:xfrm>
              <a:off x="2400" y="2341"/>
              <a:ext cx="3" cy="3"/>
            </a:xfrm>
            <a:custGeom>
              <a:avLst/>
              <a:gdLst>
                <a:gd name="T0" fmla="*/ 1 w 7"/>
                <a:gd name="T1" fmla="*/ 0 h 5"/>
                <a:gd name="T2" fmla="*/ 3 w 7"/>
                <a:gd name="T3" fmla="*/ 2 h 5"/>
                <a:gd name="T4" fmla="*/ 7 w 7"/>
                <a:gd name="T5" fmla="*/ 5 h 5"/>
                <a:gd name="T6" fmla="*/ 3 w 7"/>
                <a:gd name="T7" fmla="*/ 5 h 5"/>
                <a:gd name="T8" fmla="*/ 1 w 7"/>
                <a:gd name="T9" fmla="*/ 5 h 5"/>
                <a:gd name="T10" fmla="*/ 0 w 7"/>
                <a:gd name="T11" fmla="*/ 3 h 5"/>
                <a:gd name="T12" fmla="*/ 0 w 7"/>
                <a:gd name="T13" fmla="*/ 2 h 5"/>
                <a:gd name="T14" fmla="*/ 1 w 7"/>
                <a:gd name="T15" fmla="*/ 0 h 5"/>
                <a:gd name="T16" fmla="*/ 1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1" y="0"/>
                  </a:moveTo>
                  <a:lnTo>
                    <a:pt x="3" y="2"/>
                  </a:lnTo>
                  <a:lnTo>
                    <a:pt x="7" y="5"/>
                  </a:lnTo>
                  <a:lnTo>
                    <a:pt x="3" y="5"/>
                  </a:lnTo>
                  <a:lnTo>
                    <a:pt x="1" y="5"/>
                  </a:lnTo>
                  <a:lnTo>
                    <a:pt x="0" y="3"/>
                  </a:lnTo>
                  <a:lnTo>
                    <a:pt x="0"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4" name="Freeform 588"/>
            <p:cNvSpPr>
              <a:spLocks/>
            </p:cNvSpPr>
            <p:nvPr/>
          </p:nvSpPr>
          <p:spPr bwMode="auto">
            <a:xfrm>
              <a:off x="2360" y="2069"/>
              <a:ext cx="4" cy="3"/>
            </a:xfrm>
            <a:custGeom>
              <a:avLst/>
              <a:gdLst>
                <a:gd name="T0" fmla="*/ 2 w 7"/>
                <a:gd name="T1" fmla="*/ 0 h 5"/>
                <a:gd name="T2" fmla="*/ 4 w 7"/>
                <a:gd name="T3" fmla="*/ 1 h 5"/>
                <a:gd name="T4" fmla="*/ 7 w 7"/>
                <a:gd name="T5" fmla="*/ 5 h 5"/>
                <a:gd name="T6" fmla="*/ 4 w 7"/>
                <a:gd name="T7" fmla="*/ 5 h 5"/>
                <a:gd name="T8" fmla="*/ 2 w 7"/>
                <a:gd name="T9" fmla="*/ 3 h 5"/>
                <a:gd name="T10" fmla="*/ 0 w 7"/>
                <a:gd name="T11" fmla="*/ 3 h 5"/>
                <a:gd name="T12" fmla="*/ 0 w 7"/>
                <a:gd name="T13" fmla="*/ 1 h 5"/>
                <a:gd name="T14" fmla="*/ 2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4" y="1"/>
                  </a:lnTo>
                  <a:lnTo>
                    <a:pt x="7" y="5"/>
                  </a:lnTo>
                  <a:lnTo>
                    <a:pt x="4" y="5"/>
                  </a:lnTo>
                  <a:lnTo>
                    <a:pt x="2" y="3"/>
                  </a:lnTo>
                  <a:lnTo>
                    <a:pt x="0" y="3"/>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5" name="Freeform 589"/>
            <p:cNvSpPr>
              <a:spLocks/>
            </p:cNvSpPr>
            <p:nvPr/>
          </p:nvSpPr>
          <p:spPr bwMode="auto">
            <a:xfrm>
              <a:off x="2389" y="2295"/>
              <a:ext cx="2" cy="3"/>
            </a:xfrm>
            <a:custGeom>
              <a:avLst/>
              <a:gdLst>
                <a:gd name="T0" fmla="*/ 4 w 4"/>
                <a:gd name="T1" fmla="*/ 0 h 7"/>
                <a:gd name="T2" fmla="*/ 4 w 4"/>
                <a:gd name="T3" fmla="*/ 2 h 7"/>
                <a:gd name="T4" fmla="*/ 4 w 4"/>
                <a:gd name="T5" fmla="*/ 2 h 7"/>
                <a:gd name="T6" fmla="*/ 2 w 4"/>
                <a:gd name="T7" fmla="*/ 5 h 7"/>
                <a:gd name="T8" fmla="*/ 0 w 4"/>
                <a:gd name="T9" fmla="*/ 7 h 7"/>
                <a:gd name="T10" fmla="*/ 0 w 4"/>
                <a:gd name="T11" fmla="*/ 3 h 7"/>
                <a:gd name="T12" fmla="*/ 0 w 4"/>
                <a:gd name="T13" fmla="*/ 2 h 7"/>
                <a:gd name="T14" fmla="*/ 2 w 4"/>
                <a:gd name="T15" fmla="*/ 0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2"/>
                  </a:lnTo>
                  <a:lnTo>
                    <a:pt x="4" y="2"/>
                  </a:lnTo>
                  <a:lnTo>
                    <a:pt x="2"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6" name="Freeform 590"/>
            <p:cNvSpPr>
              <a:spLocks/>
            </p:cNvSpPr>
            <p:nvPr/>
          </p:nvSpPr>
          <p:spPr bwMode="auto">
            <a:xfrm>
              <a:off x="2352" y="2084"/>
              <a:ext cx="10" cy="4"/>
            </a:xfrm>
            <a:custGeom>
              <a:avLst/>
              <a:gdLst>
                <a:gd name="T0" fmla="*/ 9 w 20"/>
                <a:gd name="T1" fmla="*/ 0 h 9"/>
                <a:gd name="T2" fmla="*/ 14 w 20"/>
                <a:gd name="T3" fmla="*/ 1 h 9"/>
                <a:gd name="T4" fmla="*/ 18 w 20"/>
                <a:gd name="T5" fmla="*/ 1 h 9"/>
                <a:gd name="T6" fmla="*/ 20 w 20"/>
                <a:gd name="T7" fmla="*/ 3 h 9"/>
                <a:gd name="T8" fmla="*/ 18 w 20"/>
                <a:gd name="T9" fmla="*/ 5 h 9"/>
                <a:gd name="T10" fmla="*/ 18 w 20"/>
                <a:gd name="T11" fmla="*/ 7 h 9"/>
                <a:gd name="T12" fmla="*/ 14 w 20"/>
                <a:gd name="T13" fmla="*/ 7 h 9"/>
                <a:gd name="T14" fmla="*/ 11 w 20"/>
                <a:gd name="T15" fmla="*/ 9 h 9"/>
                <a:gd name="T16" fmla="*/ 9 w 20"/>
                <a:gd name="T17" fmla="*/ 9 h 9"/>
                <a:gd name="T18" fmla="*/ 5 w 20"/>
                <a:gd name="T19" fmla="*/ 9 h 9"/>
                <a:gd name="T20" fmla="*/ 2 w 20"/>
                <a:gd name="T21" fmla="*/ 9 h 9"/>
                <a:gd name="T22" fmla="*/ 0 w 20"/>
                <a:gd name="T23" fmla="*/ 9 h 9"/>
                <a:gd name="T24" fmla="*/ 0 w 20"/>
                <a:gd name="T25" fmla="*/ 7 h 9"/>
                <a:gd name="T26" fmla="*/ 2 w 20"/>
                <a:gd name="T27" fmla="*/ 5 h 9"/>
                <a:gd name="T28" fmla="*/ 4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1"/>
                  </a:lnTo>
                  <a:lnTo>
                    <a:pt x="18" y="1"/>
                  </a:lnTo>
                  <a:lnTo>
                    <a:pt x="20" y="3"/>
                  </a:lnTo>
                  <a:lnTo>
                    <a:pt x="18" y="5"/>
                  </a:lnTo>
                  <a:lnTo>
                    <a:pt x="18" y="7"/>
                  </a:lnTo>
                  <a:lnTo>
                    <a:pt x="14" y="7"/>
                  </a:lnTo>
                  <a:lnTo>
                    <a:pt x="11" y="9"/>
                  </a:lnTo>
                  <a:lnTo>
                    <a:pt x="9" y="9"/>
                  </a:lnTo>
                  <a:lnTo>
                    <a:pt x="5" y="9"/>
                  </a:lnTo>
                  <a:lnTo>
                    <a:pt x="2" y="9"/>
                  </a:lnTo>
                  <a:lnTo>
                    <a:pt x="0" y="9"/>
                  </a:lnTo>
                  <a:lnTo>
                    <a:pt x="0" y="7"/>
                  </a:lnTo>
                  <a:lnTo>
                    <a:pt x="2" y="5"/>
                  </a:lnTo>
                  <a:lnTo>
                    <a:pt x="4"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7" name="Freeform 591"/>
            <p:cNvSpPr>
              <a:spLocks/>
            </p:cNvSpPr>
            <p:nvPr/>
          </p:nvSpPr>
          <p:spPr bwMode="auto">
            <a:xfrm>
              <a:off x="2385" y="2298"/>
              <a:ext cx="4" cy="7"/>
            </a:xfrm>
            <a:custGeom>
              <a:avLst/>
              <a:gdLst>
                <a:gd name="T0" fmla="*/ 7 w 7"/>
                <a:gd name="T1" fmla="*/ 0 h 13"/>
                <a:gd name="T2" fmla="*/ 7 w 7"/>
                <a:gd name="T3" fmla="*/ 5 h 13"/>
                <a:gd name="T4" fmla="*/ 7 w 7"/>
                <a:gd name="T5" fmla="*/ 7 h 13"/>
                <a:gd name="T6" fmla="*/ 5 w 7"/>
                <a:gd name="T7" fmla="*/ 11 h 13"/>
                <a:gd name="T8" fmla="*/ 3 w 7"/>
                <a:gd name="T9" fmla="*/ 13 h 13"/>
                <a:gd name="T10" fmla="*/ 0 w 7"/>
                <a:gd name="T11" fmla="*/ 13 h 13"/>
                <a:gd name="T12" fmla="*/ 0 w 7"/>
                <a:gd name="T13" fmla="*/ 9 h 13"/>
                <a:gd name="T14" fmla="*/ 0 w 7"/>
                <a:gd name="T15" fmla="*/ 5 h 13"/>
                <a:gd name="T16" fmla="*/ 2 w 7"/>
                <a:gd name="T17" fmla="*/ 4 h 13"/>
                <a:gd name="T18" fmla="*/ 3 w 7"/>
                <a:gd name="T19" fmla="*/ 2 h 13"/>
                <a:gd name="T20" fmla="*/ 7 w 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3">
                  <a:moveTo>
                    <a:pt x="7" y="0"/>
                  </a:moveTo>
                  <a:lnTo>
                    <a:pt x="7" y="5"/>
                  </a:lnTo>
                  <a:lnTo>
                    <a:pt x="7" y="7"/>
                  </a:lnTo>
                  <a:lnTo>
                    <a:pt x="5" y="11"/>
                  </a:lnTo>
                  <a:lnTo>
                    <a:pt x="3" y="13"/>
                  </a:lnTo>
                  <a:lnTo>
                    <a:pt x="0" y="13"/>
                  </a:lnTo>
                  <a:lnTo>
                    <a:pt x="0" y="9"/>
                  </a:lnTo>
                  <a:lnTo>
                    <a:pt x="0" y="5"/>
                  </a:lnTo>
                  <a:lnTo>
                    <a:pt x="2" y="4"/>
                  </a:lnTo>
                  <a:lnTo>
                    <a:pt x="3"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8" name="Freeform 592"/>
            <p:cNvSpPr>
              <a:spLocks/>
            </p:cNvSpPr>
            <p:nvPr/>
          </p:nvSpPr>
          <p:spPr bwMode="auto">
            <a:xfrm>
              <a:off x="2381" y="2289"/>
              <a:ext cx="3" cy="4"/>
            </a:xfrm>
            <a:custGeom>
              <a:avLst/>
              <a:gdLst>
                <a:gd name="T0" fmla="*/ 5 w 5"/>
                <a:gd name="T1" fmla="*/ 0 h 7"/>
                <a:gd name="T2" fmla="*/ 5 w 5"/>
                <a:gd name="T3" fmla="*/ 3 h 7"/>
                <a:gd name="T4" fmla="*/ 3 w 5"/>
                <a:gd name="T5" fmla="*/ 5 h 7"/>
                <a:gd name="T6" fmla="*/ 2 w 5"/>
                <a:gd name="T7" fmla="*/ 7 h 7"/>
                <a:gd name="T8" fmla="*/ 2 w 5"/>
                <a:gd name="T9" fmla="*/ 7 h 7"/>
                <a:gd name="T10" fmla="*/ 0 w 5"/>
                <a:gd name="T11" fmla="*/ 7 h 7"/>
                <a:gd name="T12" fmla="*/ 0 w 5"/>
                <a:gd name="T13" fmla="*/ 5 h 7"/>
                <a:gd name="T14" fmla="*/ 2 w 5"/>
                <a:gd name="T15" fmla="*/ 3 h 7"/>
                <a:gd name="T16" fmla="*/ 5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0"/>
                  </a:moveTo>
                  <a:lnTo>
                    <a:pt x="5" y="3"/>
                  </a:lnTo>
                  <a:lnTo>
                    <a:pt x="3" y="5"/>
                  </a:lnTo>
                  <a:lnTo>
                    <a:pt x="2" y="7"/>
                  </a:lnTo>
                  <a:lnTo>
                    <a:pt x="2" y="7"/>
                  </a:lnTo>
                  <a:lnTo>
                    <a:pt x="0"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9" name="Freeform 593"/>
            <p:cNvSpPr>
              <a:spLocks/>
            </p:cNvSpPr>
            <p:nvPr/>
          </p:nvSpPr>
          <p:spPr bwMode="auto">
            <a:xfrm>
              <a:off x="2372" y="2302"/>
              <a:ext cx="3" cy="3"/>
            </a:xfrm>
            <a:custGeom>
              <a:avLst/>
              <a:gdLst>
                <a:gd name="T0" fmla="*/ 3 w 7"/>
                <a:gd name="T1" fmla="*/ 0 h 6"/>
                <a:gd name="T2" fmla="*/ 5 w 7"/>
                <a:gd name="T3" fmla="*/ 0 h 6"/>
                <a:gd name="T4" fmla="*/ 7 w 7"/>
                <a:gd name="T5" fmla="*/ 2 h 6"/>
                <a:gd name="T6" fmla="*/ 7 w 7"/>
                <a:gd name="T7" fmla="*/ 4 h 6"/>
                <a:gd name="T8" fmla="*/ 5 w 7"/>
                <a:gd name="T9" fmla="*/ 6 h 6"/>
                <a:gd name="T10" fmla="*/ 3 w 7"/>
                <a:gd name="T11" fmla="*/ 6 h 6"/>
                <a:gd name="T12" fmla="*/ 1 w 7"/>
                <a:gd name="T13" fmla="*/ 4 h 6"/>
                <a:gd name="T14" fmla="*/ 0 w 7"/>
                <a:gd name="T15" fmla="*/ 0 h 6"/>
                <a:gd name="T16" fmla="*/ 3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0"/>
                  </a:moveTo>
                  <a:lnTo>
                    <a:pt x="5" y="0"/>
                  </a:lnTo>
                  <a:lnTo>
                    <a:pt x="7" y="2"/>
                  </a:lnTo>
                  <a:lnTo>
                    <a:pt x="7" y="4"/>
                  </a:lnTo>
                  <a:lnTo>
                    <a:pt x="5" y="6"/>
                  </a:lnTo>
                  <a:lnTo>
                    <a:pt x="3" y="6"/>
                  </a:lnTo>
                  <a:lnTo>
                    <a:pt x="1"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0" name="Freeform 594"/>
            <p:cNvSpPr>
              <a:spLocks/>
            </p:cNvSpPr>
            <p:nvPr/>
          </p:nvSpPr>
          <p:spPr bwMode="auto">
            <a:xfrm>
              <a:off x="2367" y="2299"/>
              <a:ext cx="5" cy="4"/>
            </a:xfrm>
            <a:custGeom>
              <a:avLst/>
              <a:gdLst>
                <a:gd name="T0" fmla="*/ 5 w 9"/>
                <a:gd name="T1" fmla="*/ 0 h 7"/>
                <a:gd name="T2" fmla="*/ 7 w 9"/>
                <a:gd name="T3" fmla="*/ 2 h 7"/>
                <a:gd name="T4" fmla="*/ 9 w 9"/>
                <a:gd name="T5" fmla="*/ 5 h 7"/>
                <a:gd name="T6" fmla="*/ 0 w 9"/>
                <a:gd name="T7" fmla="*/ 7 h 7"/>
                <a:gd name="T8" fmla="*/ 0 w 9"/>
                <a:gd name="T9" fmla="*/ 3 h 7"/>
                <a:gd name="T10" fmla="*/ 1 w 9"/>
                <a:gd name="T11" fmla="*/ 2 h 7"/>
                <a:gd name="T12" fmla="*/ 3 w 9"/>
                <a:gd name="T13" fmla="*/ 0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lnTo>
                    <a:pt x="7" y="2"/>
                  </a:lnTo>
                  <a:lnTo>
                    <a:pt x="9" y="5"/>
                  </a:lnTo>
                  <a:lnTo>
                    <a:pt x="0" y="7"/>
                  </a:lnTo>
                  <a:lnTo>
                    <a:pt x="0" y="3"/>
                  </a:lnTo>
                  <a:lnTo>
                    <a:pt x="1"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1" name="Freeform 595"/>
            <p:cNvSpPr>
              <a:spLocks/>
            </p:cNvSpPr>
            <p:nvPr/>
          </p:nvSpPr>
          <p:spPr bwMode="auto">
            <a:xfrm>
              <a:off x="2366" y="2303"/>
              <a:ext cx="2" cy="4"/>
            </a:xfrm>
            <a:custGeom>
              <a:avLst/>
              <a:gdLst>
                <a:gd name="T0" fmla="*/ 4 w 5"/>
                <a:gd name="T1" fmla="*/ 0 h 7"/>
                <a:gd name="T2" fmla="*/ 5 w 5"/>
                <a:gd name="T3" fmla="*/ 4 h 7"/>
                <a:gd name="T4" fmla="*/ 4 w 5"/>
                <a:gd name="T5" fmla="*/ 7 h 7"/>
                <a:gd name="T6" fmla="*/ 2 w 5"/>
                <a:gd name="T7" fmla="*/ 7 h 7"/>
                <a:gd name="T8" fmla="*/ 2 w 5"/>
                <a:gd name="T9" fmla="*/ 7 h 7"/>
                <a:gd name="T10" fmla="*/ 0 w 5"/>
                <a:gd name="T11" fmla="*/ 7 h 7"/>
                <a:gd name="T12" fmla="*/ 0 w 5"/>
                <a:gd name="T13" fmla="*/ 5 h 7"/>
                <a:gd name="T14" fmla="*/ 2 w 5"/>
                <a:gd name="T15" fmla="*/ 4 h 7"/>
                <a:gd name="T16" fmla="*/ 4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0"/>
                  </a:moveTo>
                  <a:lnTo>
                    <a:pt x="5" y="4"/>
                  </a:lnTo>
                  <a:lnTo>
                    <a:pt x="4" y="7"/>
                  </a:lnTo>
                  <a:lnTo>
                    <a:pt x="2" y="7"/>
                  </a:lnTo>
                  <a:lnTo>
                    <a:pt x="2" y="7"/>
                  </a:lnTo>
                  <a:lnTo>
                    <a:pt x="0" y="7"/>
                  </a:lnTo>
                  <a:lnTo>
                    <a:pt x="0" y="5"/>
                  </a:lnTo>
                  <a:lnTo>
                    <a:pt x="2" y="4"/>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sp>
        <p:nvSpPr>
          <p:cNvPr id="27650" name="TextBox 4"/>
          <p:cNvSpPr txBox="1">
            <a:spLocks noChangeArrowheads="1"/>
          </p:cNvSpPr>
          <p:nvPr/>
        </p:nvSpPr>
        <p:spPr bwMode="auto">
          <a:xfrm rot="-5400000">
            <a:off x="8711010" y="6578522"/>
            <a:ext cx="573087" cy="246221"/>
          </a:xfrm>
          <a:prstGeom prst="rect">
            <a:avLst/>
          </a:prstGeom>
          <a:noFill/>
          <a:ln w="9525">
            <a:noFill/>
            <a:miter lim="800000"/>
            <a:headEnd/>
            <a:tailEnd/>
          </a:ln>
        </p:spPr>
        <p:txBody>
          <a:bodyPr>
            <a:spAutoFit/>
          </a:bodyPr>
          <a:lstStyle/>
          <a:p>
            <a:pPr algn="r" eaLnBrk="1" hangingPunct="1"/>
            <a:fld id="{EA4CDEE2-9D53-4471-8E3E-79FEAF419819}" type="slidenum">
              <a:rPr lang="en-US" sz="1000">
                <a:solidFill>
                  <a:schemeClr val="bg1"/>
                </a:solidFill>
                <a:latin typeface="Roboto" pitchFamily="2" charset="0"/>
                <a:ea typeface="Roboto" pitchFamily="2" charset="0"/>
                <a:cs typeface="Roboto" pitchFamily="2" charset="0"/>
              </a:rPr>
              <a:pPr algn="r" eaLnBrk="1" hangingPunct="1"/>
              <a:t>59</a:t>
            </a:fld>
            <a:endParaRPr lang="en-US" sz="1000">
              <a:solidFill>
                <a:schemeClr val="bg1"/>
              </a:solidFill>
              <a:latin typeface="Roboto" pitchFamily="2" charset="0"/>
              <a:ea typeface="Roboto" pitchFamily="2" charset="0"/>
              <a:cs typeface="Roboto" pitchFamily="2" charset="0"/>
            </a:endParaRPr>
          </a:p>
        </p:txBody>
      </p:sp>
      <p:sp>
        <p:nvSpPr>
          <p:cNvPr id="8" name="TextBox 7"/>
          <p:cNvSpPr txBox="1"/>
          <p:nvPr/>
        </p:nvSpPr>
        <p:spPr>
          <a:xfrm>
            <a:off x="928662" y="1500174"/>
            <a:ext cx="7573566" cy="437043"/>
          </a:xfrm>
          <a:prstGeom prst="rect">
            <a:avLst/>
          </a:prstGeom>
          <a:noFill/>
        </p:spPr>
        <p:txBody>
          <a:bodyPr>
            <a:spAutoFit/>
          </a:bodyPr>
          <a:lstStyle/>
          <a:p>
            <a:pPr algn="just" rtl="1" eaLnBrk="1" fontAlgn="auto" hangingPunct="1">
              <a:lnSpc>
                <a:spcPct val="80000"/>
              </a:lnSpc>
              <a:spcBef>
                <a:spcPts val="0"/>
              </a:spcBef>
              <a:spcAft>
                <a:spcPts val="0"/>
              </a:spcAft>
              <a:defRPr/>
            </a:pPr>
            <a:r>
              <a:rPr lang="fa-IR" sz="2800" dirty="0">
                <a:solidFill>
                  <a:schemeClr val="bg1">
                    <a:lumMod val="50000"/>
                  </a:schemeClr>
                </a:solidFill>
                <a:latin typeface="Lato Semibold" panose="020F0702020204030203" pitchFamily="34" charset="0"/>
                <a:cs typeface="B Titr" pitchFamily="2" charset="-78"/>
              </a:rPr>
              <a:t>8-</a:t>
            </a:r>
            <a:r>
              <a:rPr lang="fa-IR" sz="2800" b="1" dirty="0">
                <a:cs typeface="B Titr" pitchFamily="2" charset="-78"/>
              </a:rPr>
              <a:t>توسعه ي عدالت آموزشي، پرورشي و ورزشي؛</a:t>
            </a:r>
            <a:endParaRPr lang="en-US" sz="2800" dirty="0">
              <a:solidFill>
                <a:schemeClr val="bg1">
                  <a:lumMod val="50000"/>
                </a:schemeClr>
              </a:solidFill>
              <a:latin typeface="Lato Semibold" panose="020F0702020204030203" pitchFamily="34" charset="0"/>
              <a:cs typeface="B Titr" pitchFamily="2" charset="-78"/>
            </a:endParaRPr>
          </a:p>
        </p:txBody>
      </p:sp>
      <p:sp>
        <p:nvSpPr>
          <p:cNvPr id="261" name="TextBox 260"/>
          <p:cNvSpPr txBox="1"/>
          <p:nvPr/>
        </p:nvSpPr>
        <p:spPr>
          <a:xfrm>
            <a:off x="1571604" y="2214554"/>
            <a:ext cx="7205684" cy="4570482"/>
          </a:xfrm>
          <a:prstGeom prst="rect">
            <a:avLst/>
          </a:prstGeom>
          <a:noFill/>
        </p:spPr>
        <p:txBody>
          <a:bodyPr wrap="square">
            <a:spAutoFit/>
          </a:bodyPr>
          <a:lstStyle/>
          <a:p>
            <a:pPr algn="just" rtl="1" eaLnBrk="1" fontAlgn="auto" hangingPunct="1">
              <a:lnSpc>
                <a:spcPct val="150000"/>
              </a:lnSpc>
              <a:spcBef>
                <a:spcPts val="0"/>
              </a:spcBef>
              <a:spcAft>
                <a:spcPts val="0"/>
              </a:spcAft>
              <a:defRPr/>
            </a:pPr>
            <a:endParaRPr lang="id-ID" sz="1400" b="1" dirty="0">
              <a:solidFill>
                <a:schemeClr val="bg1">
                  <a:lumMod val="65000"/>
                </a:schemeClr>
              </a:solidFill>
              <a:latin typeface="+mn-lt"/>
              <a:ea typeface="Roboto" panose="02000000000000000000" pitchFamily="2" charset="0"/>
              <a:cs typeface="B Zar" pitchFamily="2" charset="-78"/>
            </a:endParaRPr>
          </a:p>
          <a:p>
            <a:pPr algn="just" rtl="1">
              <a:defRPr/>
            </a:pPr>
            <a:r>
              <a:rPr lang="fa-IR" sz="1400" b="1" dirty="0">
                <a:cs typeface="B Zar" pitchFamily="2" charset="-78"/>
              </a:rPr>
              <a:t>توسعه ي سوادآموزي (محوربي سوادي)، انسداد مبادي بي سوادي و تحت پوشش قرار دادن حداكثري دانش آموزان در دوره ها و رشته هاي مختلف تحصيلي؛</a:t>
            </a:r>
          </a:p>
          <a:p>
            <a:pPr algn="just" rtl="1">
              <a:defRPr/>
            </a:pPr>
            <a:endParaRPr lang="en-US" sz="1400" b="1" dirty="0">
              <a:cs typeface="B Zar" pitchFamily="2" charset="-78"/>
            </a:endParaRPr>
          </a:p>
          <a:p>
            <a:pPr algn="just" rtl="1">
              <a:defRPr/>
            </a:pPr>
            <a:r>
              <a:rPr lang="fa-IR" sz="1400" b="1" dirty="0">
                <a:cs typeface="B Zar" pitchFamily="2" charset="-78"/>
              </a:rPr>
              <a:t>توسعه ي نظام مند آموزش هاي پيش دبستاني، با همكاري نهادهاي اجتماعي و مشاركت خانواده ها؛ با تأكيد بر مناطق حاشيه نشين و محروم دو زبانه؛</a:t>
            </a:r>
          </a:p>
          <a:p>
            <a:pPr algn="just" rtl="1">
              <a:defRPr/>
            </a:pPr>
            <a:endParaRPr lang="en-US" sz="1400" b="1" dirty="0">
              <a:cs typeface="B Zar" pitchFamily="2" charset="-78"/>
            </a:endParaRPr>
          </a:p>
          <a:p>
            <a:pPr algn="just" rtl="1">
              <a:defRPr/>
            </a:pPr>
            <a:r>
              <a:rPr lang="fa-IR" sz="1400" b="1" dirty="0">
                <a:cs typeface="B Zar" pitchFamily="2" charset="-78"/>
              </a:rPr>
              <a:t>اولويت بخشي به مناطق روستايي و كمتر توسعه يافته و مدارس لازم التوجه؛ در تأمين و تخصيص منابع مالي، انساني، تجهيزاتي و ...؛</a:t>
            </a:r>
          </a:p>
          <a:p>
            <a:pPr algn="just" rtl="1">
              <a:defRPr/>
            </a:pPr>
            <a:endParaRPr lang="en-US" sz="1400" b="1" dirty="0">
              <a:cs typeface="B Zar" pitchFamily="2" charset="-78"/>
            </a:endParaRPr>
          </a:p>
          <a:p>
            <a:pPr algn="just" rtl="1">
              <a:defRPr/>
            </a:pPr>
            <a:r>
              <a:rPr lang="fa-IR" sz="1400" b="1" dirty="0">
                <a:cs typeface="B Zar" pitchFamily="2" charset="-78"/>
              </a:rPr>
              <a:t>توجه ويژه به جنسيت، تفاوت هاي فردي و مقتضيات محلي در ارائه ي خدمات آموزشي، پرورشي، ورزشي و بهداشتي؛</a:t>
            </a:r>
          </a:p>
          <a:p>
            <a:pPr algn="just" rtl="1">
              <a:defRPr/>
            </a:pPr>
            <a:endParaRPr lang="en-US" sz="1400" b="1" dirty="0">
              <a:cs typeface="B Zar" pitchFamily="2" charset="-78"/>
            </a:endParaRPr>
          </a:p>
          <a:p>
            <a:pPr algn="just" rtl="1">
              <a:defRPr/>
            </a:pPr>
            <a:r>
              <a:rPr lang="fa-IR" sz="1400" b="1" dirty="0">
                <a:cs typeface="B Zar" pitchFamily="2" charset="-78"/>
              </a:rPr>
              <a:t>توان بخشي و كيفيت بخشي تعليم و تربيت دانش آموزان با نيازهاي ويژه و سرآمد، در دوره هاي مختلف تحصيلي، با تأكيد بر استقرار و توسعه ي الگوي تلفيقي؛</a:t>
            </a:r>
          </a:p>
          <a:p>
            <a:pPr algn="just" rtl="1">
              <a:defRPr/>
            </a:pPr>
            <a:endParaRPr lang="en-US" sz="1400" b="1" dirty="0">
              <a:cs typeface="B Zar" pitchFamily="2" charset="-78"/>
            </a:endParaRPr>
          </a:p>
          <a:p>
            <a:pPr algn="just" rtl="1">
              <a:defRPr/>
            </a:pPr>
            <a:r>
              <a:rPr lang="fa-IR" sz="1400" b="1" dirty="0">
                <a:cs typeface="B Zar" pitchFamily="2" charset="-78"/>
              </a:rPr>
              <a:t>توسعه ي آموزش هاي مهارتي در همه ي دوره هاي تحصيلي، با اولويت مناطق محروم و حاشيه شهر تهران؛</a:t>
            </a:r>
          </a:p>
          <a:p>
            <a:pPr algn="just" rtl="1">
              <a:defRPr/>
            </a:pPr>
            <a:endParaRPr lang="en-US" sz="1400" b="1" dirty="0">
              <a:cs typeface="B Zar" pitchFamily="2" charset="-78"/>
            </a:endParaRPr>
          </a:p>
          <a:p>
            <a:pPr algn="just" rtl="1">
              <a:defRPr/>
            </a:pPr>
            <a:r>
              <a:rPr lang="fa-IR" sz="1400" b="1" dirty="0">
                <a:cs typeface="B Zar" pitchFamily="2" charset="-78"/>
              </a:rPr>
              <a:t>توسعه و تقويت نظارت و راهنماي در عمل، با تأكيد بر كلاس هاي چند پايه، روستايي و حاشيه شهر تهران.</a:t>
            </a:r>
            <a:endParaRPr lang="en-US" sz="1400" b="1" dirty="0">
              <a:cs typeface="B Zar" pitchFamily="2" charset="-78"/>
            </a:endParaRPr>
          </a:p>
          <a:p>
            <a:pPr algn="just" rtl="1" eaLnBrk="1" fontAlgn="auto" hangingPunct="1">
              <a:lnSpc>
                <a:spcPct val="150000"/>
              </a:lnSpc>
              <a:spcBef>
                <a:spcPts val="0"/>
              </a:spcBef>
              <a:spcAft>
                <a:spcPts val="0"/>
              </a:spcAft>
              <a:defRPr/>
            </a:pPr>
            <a:endParaRPr lang="id-ID" sz="1200" b="1" dirty="0">
              <a:solidFill>
                <a:schemeClr val="bg1">
                  <a:lumMod val="65000"/>
                </a:schemeClr>
              </a:solidFill>
              <a:latin typeface="+mn-lt"/>
              <a:ea typeface="Roboto" panose="02000000000000000000" pitchFamily="2" charset="0"/>
              <a:cs typeface="B Zar" pitchFamily="2" charset="-78"/>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261"/>
                                        </p:tgtEl>
                                        <p:attrNameLst>
                                          <p:attrName>style.visibility</p:attrName>
                                        </p:attrNameLst>
                                      </p:cBhvr>
                                      <p:to>
                                        <p:strVal val="visible"/>
                                      </p:to>
                                    </p:set>
                                    <p:animEffect transition="in" filter="wipe(up)">
                                      <p:cBhvr>
                                        <p:cTn id="17"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Oval 6"/>
          <p:cNvSpPr>
            <a:spLocks noChangeArrowheads="1"/>
          </p:cNvSpPr>
          <p:nvPr/>
        </p:nvSpPr>
        <p:spPr bwMode="auto">
          <a:xfrm>
            <a:off x="2786063" y="1571625"/>
            <a:ext cx="5715000" cy="4857750"/>
          </a:xfrm>
          <a:prstGeom prst="ellipse">
            <a:avLst/>
          </a:prstGeom>
          <a:solidFill>
            <a:srgbClr val="FFFFB3"/>
          </a:solidFill>
          <a:ln w="28575">
            <a:solidFill>
              <a:srgbClr val="000000"/>
            </a:solidFill>
            <a:round/>
            <a:headEnd/>
            <a:tailEnd/>
          </a:ln>
        </p:spPr>
        <p:txBody>
          <a:bodyPr/>
          <a:lstStyle/>
          <a:p>
            <a:endParaRPr lang="en-US">
              <a:solidFill>
                <a:srgbClr val="C00000"/>
              </a:solidFill>
              <a:latin typeface="Calibri" pitchFamily="34" charset="0"/>
              <a:cs typeface="Arial" pitchFamily="34" charset="0"/>
            </a:endParaRPr>
          </a:p>
        </p:txBody>
      </p:sp>
      <p:sp>
        <p:nvSpPr>
          <p:cNvPr id="21507" name="Title 1"/>
          <p:cNvSpPr>
            <a:spLocks noGrp="1"/>
          </p:cNvSpPr>
          <p:nvPr>
            <p:ph type="title"/>
          </p:nvPr>
        </p:nvSpPr>
        <p:spPr>
          <a:xfrm>
            <a:off x="500063" y="214313"/>
            <a:ext cx="8218487" cy="1076325"/>
          </a:xfrm>
          <a:solidFill>
            <a:srgbClr val="AFDC7E"/>
          </a:solidFill>
          <a:ln>
            <a:solidFill>
              <a:schemeClr val="tx1"/>
            </a:solidFill>
          </a:ln>
        </p:spPr>
        <p:txBody>
          <a:bodyPr anchor="ctr"/>
          <a:lstStyle/>
          <a:p>
            <a:pPr eaLnBrk="1" hangingPunct="1"/>
            <a:r>
              <a:rPr lang="fa-IR" sz="3200" b="0" dirty="0" smtClean="0">
                <a:solidFill>
                  <a:schemeClr val="tx1"/>
                </a:solidFill>
                <a:cs typeface="B Titr" pitchFamily="2" charset="-78"/>
              </a:rPr>
              <a:t>مدل مفهومي مدرسه درطراز سند تحول </a:t>
            </a:r>
            <a:endParaRPr lang="en-US" sz="3200" b="0" dirty="0" smtClean="0">
              <a:solidFill>
                <a:schemeClr val="tx1"/>
              </a:solidFill>
              <a:cs typeface="B Titr" pitchFamily="2" charset="-78"/>
            </a:endParaRPr>
          </a:p>
        </p:txBody>
      </p:sp>
      <p:sp>
        <p:nvSpPr>
          <p:cNvPr id="21508"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fa-IR"/>
          </a:p>
        </p:txBody>
      </p:sp>
      <p:sp>
        <p:nvSpPr>
          <p:cNvPr id="21509"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fa-IR"/>
          </a:p>
        </p:txBody>
      </p:sp>
      <p:sp>
        <p:nvSpPr>
          <p:cNvPr id="21510"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fa-IR"/>
          </a:p>
        </p:txBody>
      </p:sp>
      <p:sp>
        <p:nvSpPr>
          <p:cNvPr id="21511" name="Oval 7"/>
          <p:cNvSpPr>
            <a:spLocks noChangeArrowheads="1"/>
          </p:cNvSpPr>
          <p:nvPr/>
        </p:nvSpPr>
        <p:spPr bwMode="auto">
          <a:xfrm>
            <a:off x="3552825" y="2286000"/>
            <a:ext cx="4162425" cy="3357563"/>
          </a:xfrm>
          <a:prstGeom prst="ellipse">
            <a:avLst/>
          </a:prstGeom>
          <a:solidFill>
            <a:srgbClr val="0070C0"/>
          </a:solidFill>
          <a:ln w="28575">
            <a:solidFill>
              <a:schemeClr val="tx1"/>
            </a:solidFill>
            <a:round/>
            <a:headEnd/>
            <a:tailEnd/>
          </a:ln>
        </p:spPr>
        <p:txBody>
          <a:bodyPr/>
          <a:lstStyle/>
          <a:p>
            <a:endParaRPr lang="en-US">
              <a:latin typeface="Calibri" pitchFamily="34" charset="0"/>
              <a:cs typeface="Arial" pitchFamily="34" charset="0"/>
            </a:endParaRPr>
          </a:p>
        </p:txBody>
      </p:sp>
      <p:sp>
        <p:nvSpPr>
          <p:cNvPr id="21512" name="Line 10"/>
          <p:cNvSpPr>
            <a:spLocks noChangeShapeType="1"/>
          </p:cNvSpPr>
          <p:nvPr/>
        </p:nvSpPr>
        <p:spPr bwMode="auto">
          <a:xfrm>
            <a:off x="3357563" y="2500313"/>
            <a:ext cx="571500" cy="500062"/>
          </a:xfrm>
          <a:prstGeom prst="line">
            <a:avLst/>
          </a:prstGeom>
          <a:noFill/>
          <a:ln w="9525">
            <a:solidFill>
              <a:srgbClr val="000000"/>
            </a:solidFill>
            <a:round/>
            <a:headEnd/>
            <a:tailEnd/>
          </a:ln>
        </p:spPr>
        <p:txBody>
          <a:bodyPr/>
          <a:lstStyle/>
          <a:p>
            <a:endParaRPr lang="fa-IR"/>
          </a:p>
        </p:txBody>
      </p:sp>
      <p:sp>
        <p:nvSpPr>
          <p:cNvPr id="21513" name="Line 10"/>
          <p:cNvSpPr>
            <a:spLocks noChangeShapeType="1"/>
          </p:cNvSpPr>
          <p:nvPr/>
        </p:nvSpPr>
        <p:spPr bwMode="auto">
          <a:xfrm flipV="1">
            <a:off x="3786188" y="5286375"/>
            <a:ext cx="500062" cy="571500"/>
          </a:xfrm>
          <a:prstGeom prst="line">
            <a:avLst/>
          </a:prstGeom>
          <a:noFill/>
          <a:ln w="9525">
            <a:solidFill>
              <a:srgbClr val="000000"/>
            </a:solidFill>
            <a:round/>
            <a:headEnd/>
            <a:tailEnd/>
          </a:ln>
        </p:spPr>
        <p:txBody>
          <a:bodyPr/>
          <a:lstStyle/>
          <a:p>
            <a:endParaRPr lang="fa-IR"/>
          </a:p>
        </p:txBody>
      </p:sp>
      <p:graphicFrame>
        <p:nvGraphicFramePr>
          <p:cNvPr id="16" name="Table 15"/>
          <p:cNvGraphicFramePr>
            <a:graphicFrameLocks noGrp="1"/>
          </p:cNvGraphicFramePr>
          <p:nvPr/>
        </p:nvGraphicFramePr>
        <p:xfrm>
          <a:off x="4643438" y="1785938"/>
          <a:ext cx="2000250" cy="233363"/>
        </p:xfrm>
        <a:graphic>
          <a:graphicData uri="http://schemas.openxmlformats.org/drawingml/2006/table">
            <a:tbl>
              <a:tblPr rtl="1"/>
              <a:tblGrid>
                <a:gridCol w="2000250"/>
              </a:tblGrid>
              <a:tr h="2333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12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نهادها و سازمان هاي غيردولتي </a:t>
                      </a:r>
                      <a:endParaRPr kumimoji="0" lang="en-US" sz="12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endParaRPr>
                    </a:p>
                  </a:txBody>
                  <a:tcPr marL="68580" marR="68580" marT="0" marB="0" horzOverflow="overflow">
                    <a:lnL>
                      <a:noFill/>
                    </a:lnL>
                    <a:lnR>
                      <a:noFill/>
                    </a:lnR>
                    <a:lnT>
                      <a:noFill/>
                    </a:lnT>
                    <a:lnB>
                      <a:noFill/>
                    </a:lnB>
                    <a:lnTlToBr>
                      <a:noFill/>
                    </a:lnTlToBr>
                    <a:lnBlToTr>
                      <a:noFill/>
                    </a:lnBlToTr>
                    <a:noFill/>
                  </a:tcPr>
                </a:tc>
              </a:tr>
            </a:tbl>
          </a:graphicData>
        </a:graphic>
      </p:graphicFrame>
      <p:sp>
        <p:nvSpPr>
          <p:cNvPr id="21516" name="Oval 8"/>
          <p:cNvSpPr>
            <a:spLocks noChangeArrowheads="1"/>
          </p:cNvSpPr>
          <p:nvPr/>
        </p:nvSpPr>
        <p:spPr bwMode="auto">
          <a:xfrm>
            <a:off x="4214813" y="2714625"/>
            <a:ext cx="2824162" cy="2471738"/>
          </a:xfrm>
          <a:prstGeom prst="ellipse">
            <a:avLst/>
          </a:prstGeom>
          <a:solidFill>
            <a:srgbClr val="FFA3FF"/>
          </a:solidFill>
          <a:ln w="19050">
            <a:solidFill>
              <a:srgbClr val="000000"/>
            </a:solidFill>
            <a:round/>
            <a:headEnd/>
            <a:tailEnd/>
          </a:ln>
        </p:spPr>
        <p:txBody>
          <a:bodyPr/>
          <a:lstStyle/>
          <a:p>
            <a:endParaRPr lang="fa-IR">
              <a:latin typeface="Calibri" pitchFamily="34" charset="0"/>
            </a:endParaRPr>
          </a:p>
        </p:txBody>
      </p:sp>
      <p:sp>
        <p:nvSpPr>
          <p:cNvPr id="21517" name="Oval 8"/>
          <p:cNvSpPr>
            <a:spLocks noChangeArrowheads="1"/>
          </p:cNvSpPr>
          <p:nvPr/>
        </p:nvSpPr>
        <p:spPr bwMode="auto">
          <a:xfrm>
            <a:off x="5210175" y="3571875"/>
            <a:ext cx="876300" cy="752475"/>
          </a:xfrm>
          <a:prstGeom prst="ellipse">
            <a:avLst/>
          </a:prstGeom>
          <a:solidFill>
            <a:srgbClr val="AFDC7E"/>
          </a:solidFill>
          <a:ln w="9525">
            <a:solidFill>
              <a:srgbClr val="000000"/>
            </a:solidFill>
            <a:round/>
            <a:headEnd/>
            <a:tailEnd/>
          </a:ln>
        </p:spPr>
        <p:txBody>
          <a:bodyPr/>
          <a:lstStyle/>
          <a:p>
            <a:endParaRPr lang="fa-IR">
              <a:latin typeface="Calibri" pitchFamily="34" charset="0"/>
            </a:endParaRPr>
          </a:p>
        </p:txBody>
      </p:sp>
      <p:sp>
        <p:nvSpPr>
          <p:cNvPr id="17426" name="AutoShape 9"/>
          <p:cNvSpPr>
            <a:spLocks noChangeArrowheads="1"/>
          </p:cNvSpPr>
          <p:nvPr/>
        </p:nvSpPr>
        <p:spPr bwMode="auto">
          <a:xfrm>
            <a:off x="5214938" y="4349750"/>
            <a:ext cx="895350" cy="793750"/>
          </a:xfrm>
          <a:prstGeom prst="upArrow">
            <a:avLst>
              <a:gd name="adj1" fmla="val 67074"/>
              <a:gd name="adj2" fmla="val 39634"/>
            </a:avLst>
          </a:prstGeom>
          <a:solidFill>
            <a:schemeClr val="accent3">
              <a:lumMod val="40000"/>
              <a:lumOff val="60000"/>
            </a:schemeClr>
          </a:solidFill>
          <a:ln w="9525">
            <a:solidFill>
              <a:srgbClr val="000000"/>
            </a:solidFill>
            <a:miter lim="800000"/>
            <a:headEnd/>
            <a:tailEnd/>
          </a:ln>
        </p:spPr>
        <p:txBody>
          <a:bodyPr/>
          <a:lstStyle/>
          <a:p>
            <a:pPr>
              <a:defRPr/>
            </a:pPr>
            <a:endParaRPr lang="en-US">
              <a:latin typeface="Calibri" pitchFamily="34" charset="0"/>
              <a:cs typeface="Arial" charset="0"/>
            </a:endParaRPr>
          </a:p>
        </p:txBody>
      </p:sp>
      <p:graphicFrame>
        <p:nvGraphicFramePr>
          <p:cNvPr id="20" name="Table 19"/>
          <p:cNvGraphicFramePr>
            <a:graphicFrameLocks noGrp="1"/>
          </p:cNvGraphicFramePr>
          <p:nvPr/>
        </p:nvGraphicFramePr>
        <p:xfrm>
          <a:off x="2857500" y="4286250"/>
          <a:ext cx="714375" cy="233363"/>
        </p:xfrm>
        <a:graphic>
          <a:graphicData uri="http://schemas.openxmlformats.org/drawingml/2006/table">
            <a:tbl>
              <a:tblPr rtl="1"/>
              <a:tblGrid>
                <a:gridCol w="714375"/>
              </a:tblGrid>
              <a:tr h="2333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جامعه</a:t>
                      </a:r>
                      <a:endParaRPr kumimoji="0" lang="en-US" sz="12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endParaRPr>
                    </a:p>
                  </a:txBody>
                  <a:tcPr marL="68580" marR="68580" marT="0" marB="0" horzOverflow="overflow">
                    <a:lnL>
                      <a:noFill/>
                    </a:lnL>
                    <a:lnR>
                      <a:noFill/>
                    </a:lnR>
                    <a:lnT>
                      <a:noFill/>
                    </a:lnT>
                    <a:lnB>
                      <a:noFill/>
                    </a:lnB>
                    <a:lnTlToBr>
                      <a:noFill/>
                    </a:lnTlToBr>
                    <a:lnBlToTr>
                      <a:noFill/>
                    </a:lnBlToTr>
                    <a:noFill/>
                  </a:tcPr>
                </a:tc>
              </a:tr>
            </a:tbl>
          </a:graphicData>
        </a:graphic>
      </p:graphicFrame>
      <p:graphicFrame>
        <p:nvGraphicFramePr>
          <p:cNvPr id="21" name="Table 20"/>
          <p:cNvGraphicFramePr>
            <a:graphicFrameLocks noGrp="1"/>
          </p:cNvGraphicFramePr>
          <p:nvPr/>
        </p:nvGraphicFramePr>
        <p:xfrm>
          <a:off x="7786688" y="4000500"/>
          <a:ext cx="642937" cy="428625"/>
        </p:xfrm>
        <a:graphic>
          <a:graphicData uri="http://schemas.openxmlformats.org/drawingml/2006/table">
            <a:tbl>
              <a:tblPr rtl="1"/>
              <a:tblGrid>
                <a:gridCol w="642937"/>
              </a:tblGrid>
              <a:tr h="428625">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حاكميت</a:t>
                      </a:r>
                    </a:p>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اسلامي </a:t>
                      </a:r>
                    </a:p>
                  </a:txBody>
                  <a:tcPr marL="68580" marR="68580" marT="0" marB="0" horzOverflow="overflow">
                    <a:lnL>
                      <a:noFill/>
                    </a:lnL>
                    <a:lnR>
                      <a:noFill/>
                    </a:lnR>
                    <a:lnT>
                      <a:noFill/>
                    </a:lnT>
                    <a:lnB>
                      <a:noFill/>
                    </a:lnB>
                    <a:lnTlToBr>
                      <a:noFill/>
                    </a:lnTlToBr>
                    <a:lnBlToTr>
                      <a:noFill/>
                    </a:lnBlToTr>
                    <a:noFill/>
                  </a:tcPr>
                </a:tc>
              </a:tr>
            </a:tbl>
          </a:graphicData>
        </a:graphic>
      </p:graphicFrame>
      <p:sp>
        <p:nvSpPr>
          <p:cNvPr id="17439" name="AutoShape 9"/>
          <p:cNvSpPr>
            <a:spLocks noChangeArrowheads="1"/>
          </p:cNvSpPr>
          <p:nvPr/>
        </p:nvSpPr>
        <p:spPr bwMode="auto">
          <a:xfrm rot="-4035932">
            <a:off x="6099175" y="3908426"/>
            <a:ext cx="790575" cy="774700"/>
          </a:xfrm>
          <a:prstGeom prst="upArrow">
            <a:avLst>
              <a:gd name="adj1" fmla="val 75796"/>
              <a:gd name="adj2" fmla="val 24593"/>
            </a:avLst>
          </a:prstGeom>
          <a:solidFill>
            <a:schemeClr val="accent3">
              <a:lumMod val="40000"/>
              <a:lumOff val="60000"/>
            </a:schemeClr>
          </a:solidFill>
          <a:ln w="9525">
            <a:solidFill>
              <a:srgbClr val="000000"/>
            </a:solidFill>
            <a:miter lim="800000"/>
            <a:headEnd/>
            <a:tailEnd/>
          </a:ln>
        </p:spPr>
        <p:txBody>
          <a:bodyPr/>
          <a:lstStyle/>
          <a:p>
            <a:pPr>
              <a:defRPr/>
            </a:pPr>
            <a:endParaRPr lang="en-US">
              <a:latin typeface="Calibri" pitchFamily="34" charset="0"/>
              <a:cs typeface="Arial" charset="0"/>
            </a:endParaRPr>
          </a:p>
        </p:txBody>
      </p:sp>
      <p:sp>
        <p:nvSpPr>
          <p:cNvPr id="17440" name="AutoShape 9"/>
          <p:cNvSpPr>
            <a:spLocks noChangeArrowheads="1"/>
          </p:cNvSpPr>
          <p:nvPr/>
        </p:nvSpPr>
        <p:spPr bwMode="auto">
          <a:xfrm rot="-7566761">
            <a:off x="6022182" y="3113881"/>
            <a:ext cx="655638" cy="739775"/>
          </a:xfrm>
          <a:prstGeom prst="upArrow">
            <a:avLst>
              <a:gd name="adj1" fmla="val 77306"/>
              <a:gd name="adj2" fmla="val 34785"/>
            </a:avLst>
          </a:prstGeom>
          <a:solidFill>
            <a:schemeClr val="accent3">
              <a:lumMod val="40000"/>
              <a:lumOff val="60000"/>
            </a:schemeClr>
          </a:solidFill>
          <a:ln w="9525">
            <a:solidFill>
              <a:srgbClr val="000000"/>
            </a:solidFill>
            <a:miter lim="800000"/>
            <a:headEnd/>
            <a:tailEnd/>
          </a:ln>
        </p:spPr>
        <p:txBody>
          <a:bodyPr/>
          <a:lstStyle/>
          <a:p>
            <a:pPr>
              <a:defRPr/>
            </a:pPr>
            <a:endParaRPr lang="en-US">
              <a:latin typeface="Calibri" pitchFamily="34" charset="0"/>
              <a:cs typeface="Arial" charset="0"/>
            </a:endParaRPr>
          </a:p>
        </p:txBody>
      </p:sp>
      <p:sp>
        <p:nvSpPr>
          <p:cNvPr id="17441" name="AutoShape 9"/>
          <p:cNvSpPr>
            <a:spLocks noChangeArrowheads="1"/>
          </p:cNvSpPr>
          <p:nvPr/>
        </p:nvSpPr>
        <p:spPr bwMode="auto">
          <a:xfrm rot="10800000">
            <a:off x="5143500" y="2786063"/>
            <a:ext cx="881063" cy="757237"/>
          </a:xfrm>
          <a:prstGeom prst="upArrow">
            <a:avLst>
              <a:gd name="adj1" fmla="val 56157"/>
              <a:gd name="adj2" fmla="val 31713"/>
            </a:avLst>
          </a:prstGeom>
          <a:solidFill>
            <a:schemeClr val="accent3">
              <a:lumMod val="40000"/>
              <a:lumOff val="60000"/>
            </a:schemeClr>
          </a:solidFill>
          <a:ln w="9525">
            <a:solidFill>
              <a:srgbClr val="000000"/>
            </a:solidFill>
            <a:miter lim="800000"/>
            <a:headEnd/>
            <a:tailEnd/>
          </a:ln>
        </p:spPr>
        <p:txBody>
          <a:bodyPr/>
          <a:lstStyle/>
          <a:p>
            <a:pPr>
              <a:defRPr/>
            </a:pPr>
            <a:endParaRPr lang="en-US">
              <a:latin typeface="Calibri" pitchFamily="34" charset="0"/>
              <a:cs typeface="Arial" charset="0"/>
            </a:endParaRPr>
          </a:p>
        </p:txBody>
      </p:sp>
      <p:sp>
        <p:nvSpPr>
          <p:cNvPr id="17442" name="AutoShape 9"/>
          <p:cNvSpPr>
            <a:spLocks noChangeArrowheads="1"/>
          </p:cNvSpPr>
          <p:nvPr/>
        </p:nvSpPr>
        <p:spPr bwMode="auto">
          <a:xfrm rot="7286299">
            <a:off x="4438650" y="3151188"/>
            <a:ext cx="757237" cy="865188"/>
          </a:xfrm>
          <a:prstGeom prst="upArrow">
            <a:avLst>
              <a:gd name="adj1" fmla="val 65167"/>
              <a:gd name="adj2" fmla="val 44597"/>
            </a:avLst>
          </a:prstGeom>
          <a:solidFill>
            <a:schemeClr val="accent3">
              <a:lumMod val="40000"/>
              <a:lumOff val="60000"/>
            </a:schemeClr>
          </a:solidFill>
          <a:ln w="9525">
            <a:solidFill>
              <a:srgbClr val="000000"/>
            </a:solidFill>
            <a:miter lim="800000"/>
            <a:headEnd/>
            <a:tailEnd/>
          </a:ln>
        </p:spPr>
        <p:txBody>
          <a:bodyPr/>
          <a:lstStyle/>
          <a:p>
            <a:pPr>
              <a:defRPr/>
            </a:pPr>
            <a:endParaRPr lang="en-US">
              <a:latin typeface="Calibri" pitchFamily="34" charset="0"/>
              <a:cs typeface="Arial" charset="0"/>
            </a:endParaRPr>
          </a:p>
        </p:txBody>
      </p:sp>
      <p:sp>
        <p:nvSpPr>
          <p:cNvPr id="17443" name="AutoShape 9"/>
          <p:cNvSpPr>
            <a:spLocks noChangeArrowheads="1"/>
          </p:cNvSpPr>
          <p:nvPr/>
        </p:nvSpPr>
        <p:spPr bwMode="auto">
          <a:xfrm rot="3372779">
            <a:off x="4402932" y="3969543"/>
            <a:ext cx="882650" cy="842963"/>
          </a:xfrm>
          <a:prstGeom prst="upArrow">
            <a:avLst>
              <a:gd name="adj1" fmla="val 65472"/>
              <a:gd name="adj2" fmla="val 33505"/>
            </a:avLst>
          </a:prstGeom>
          <a:solidFill>
            <a:schemeClr val="accent3">
              <a:lumMod val="40000"/>
              <a:lumOff val="60000"/>
            </a:schemeClr>
          </a:solidFill>
          <a:ln w="9525">
            <a:solidFill>
              <a:srgbClr val="000000"/>
            </a:solidFill>
            <a:miter lim="800000"/>
            <a:headEnd/>
            <a:tailEnd/>
          </a:ln>
        </p:spPr>
        <p:txBody>
          <a:bodyPr/>
          <a:lstStyle/>
          <a:p>
            <a:pPr>
              <a:defRPr/>
            </a:pPr>
            <a:endParaRPr lang="en-US">
              <a:latin typeface="Calibri" pitchFamily="34" charset="0"/>
              <a:cs typeface="Arial" charset="0"/>
            </a:endParaRPr>
          </a:p>
        </p:txBody>
      </p:sp>
      <p:sp>
        <p:nvSpPr>
          <p:cNvPr id="21528" name="Line 10"/>
          <p:cNvSpPr>
            <a:spLocks noChangeShapeType="1"/>
          </p:cNvSpPr>
          <p:nvPr/>
        </p:nvSpPr>
        <p:spPr bwMode="auto">
          <a:xfrm flipV="1">
            <a:off x="6786563" y="2928938"/>
            <a:ext cx="500062" cy="357187"/>
          </a:xfrm>
          <a:prstGeom prst="line">
            <a:avLst/>
          </a:prstGeom>
          <a:noFill/>
          <a:ln w="9525">
            <a:solidFill>
              <a:srgbClr val="000000"/>
            </a:solidFill>
            <a:round/>
            <a:headEnd/>
            <a:tailEnd/>
          </a:ln>
        </p:spPr>
        <p:txBody>
          <a:bodyPr/>
          <a:lstStyle/>
          <a:p>
            <a:endParaRPr lang="fa-IR"/>
          </a:p>
        </p:txBody>
      </p:sp>
      <p:sp>
        <p:nvSpPr>
          <p:cNvPr id="21529" name="Line 10"/>
          <p:cNvSpPr>
            <a:spLocks noChangeShapeType="1"/>
          </p:cNvSpPr>
          <p:nvPr/>
        </p:nvSpPr>
        <p:spPr bwMode="auto">
          <a:xfrm flipH="1" flipV="1">
            <a:off x="6500813" y="4929188"/>
            <a:ext cx="319087" cy="466725"/>
          </a:xfrm>
          <a:prstGeom prst="line">
            <a:avLst/>
          </a:prstGeom>
          <a:noFill/>
          <a:ln w="9525">
            <a:solidFill>
              <a:srgbClr val="000000"/>
            </a:solidFill>
            <a:round/>
            <a:headEnd/>
            <a:tailEnd/>
          </a:ln>
        </p:spPr>
        <p:txBody>
          <a:bodyPr/>
          <a:lstStyle/>
          <a:p>
            <a:endParaRPr lang="fa-IR"/>
          </a:p>
        </p:txBody>
      </p:sp>
      <p:sp>
        <p:nvSpPr>
          <p:cNvPr id="21530" name="Line 10"/>
          <p:cNvSpPr>
            <a:spLocks noChangeShapeType="1"/>
          </p:cNvSpPr>
          <p:nvPr/>
        </p:nvSpPr>
        <p:spPr bwMode="auto">
          <a:xfrm flipV="1">
            <a:off x="4286250" y="4857750"/>
            <a:ext cx="357188" cy="428625"/>
          </a:xfrm>
          <a:prstGeom prst="line">
            <a:avLst/>
          </a:prstGeom>
          <a:noFill/>
          <a:ln w="9525">
            <a:solidFill>
              <a:srgbClr val="000000"/>
            </a:solidFill>
            <a:round/>
            <a:headEnd/>
            <a:tailEnd/>
          </a:ln>
        </p:spPr>
        <p:txBody>
          <a:bodyPr/>
          <a:lstStyle/>
          <a:p>
            <a:endParaRPr lang="fa-IR"/>
          </a:p>
        </p:txBody>
      </p:sp>
      <p:sp>
        <p:nvSpPr>
          <p:cNvPr id="21531" name="Line 10"/>
          <p:cNvSpPr>
            <a:spLocks noChangeShapeType="1"/>
          </p:cNvSpPr>
          <p:nvPr/>
        </p:nvSpPr>
        <p:spPr bwMode="auto">
          <a:xfrm>
            <a:off x="3929063" y="3000375"/>
            <a:ext cx="428625" cy="357188"/>
          </a:xfrm>
          <a:prstGeom prst="line">
            <a:avLst/>
          </a:prstGeom>
          <a:noFill/>
          <a:ln w="9525">
            <a:solidFill>
              <a:srgbClr val="000000"/>
            </a:solidFill>
            <a:round/>
            <a:headEnd/>
            <a:tailEnd/>
          </a:ln>
        </p:spPr>
        <p:txBody>
          <a:bodyPr/>
          <a:lstStyle/>
          <a:p>
            <a:endParaRPr lang="fa-IR"/>
          </a:p>
        </p:txBody>
      </p:sp>
      <p:graphicFrame>
        <p:nvGraphicFramePr>
          <p:cNvPr id="35" name="Table 34"/>
          <p:cNvGraphicFramePr>
            <a:graphicFrameLocks noGrp="1"/>
          </p:cNvGraphicFramePr>
          <p:nvPr/>
        </p:nvGraphicFramePr>
        <p:xfrm>
          <a:off x="5138738" y="2409825"/>
          <a:ext cx="857250" cy="233363"/>
        </p:xfrm>
        <a:graphic>
          <a:graphicData uri="http://schemas.openxmlformats.org/drawingml/2006/table">
            <a:tbl>
              <a:tblPr rtl="1"/>
              <a:tblGrid>
                <a:gridCol w="857250"/>
              </a:tblGrid>
              <a:tr h="2333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bg1"/>
                          </a:solidFill>
                          <a:effectLst/>
                          <a:latin typeface="Times New Roman" pitchFamily="18" charset="0"/>
                          <a:ea typeface="B Nazanin" pitchFamily="2" charset="-78"/>
                          <a:cs typeface="B Nazanin" pitchFamily="2" charset="-78"/>
                        </a:rPr>
                        <a:t>مدير</a:t>
                      </a:r>
                      <a:endParaRPr kumimoji="0" lang="en-US" sz="1200" b="1" i="0" u="none" strike="noStrike" cap="none" normalizeH="0" baseline="0" smtClean="0">
                        <a:ln>
                          <a:noFill/>
                        </a:ln>
                        <a:solidFill>
                          <a:schemeClr val="bg1"/>
                        </a:solidFill>
                        <a:effectLst/>
                        <a:latin typeface="Times New Roman" pitchFamily="18" charset="0"/>
                        <a:ea typeface="B Nazanin" pitchFamily="2" charset="-78"/>
                        <a:cs typeface="B Nazanin" pitchFamily="2" charset="-78"/>
                      </a:endParaRPr>
                    </a:p>
                  </a:txBody>
                  <a:tcPr marL="68580" marR="68580" marT="0" marB="0" horzOverflow="overflow">
                    <a:lnL>
                      <a:noFill/>
                    </a:lnL>
                    <a:lnR>
                      <a:noFill/>
                    </a:lnR>
                    <a:lnT>
                      <a:noFill/>
                    </a:lnT>
                    <a:lnB>
                      <a:noFill/>
                    </a:lnB>
                    <a:lnTlToBr>
                      <a:noFill/>
                    </a:lnTlToBr>
                    <a:lnBlToTr>
                      <a:noFill/>
                    </a:lnBlToTr>
                    <a:solidFill>
                      <a:srgbClr val="0070C0"/>
                    </a:solidFill>
                  </a:tcPr>
                </a:tc>
              </a:tr>
            </a:tbl>
          </a:graphicData>
        </a:graphic>
      </p:graphicFrame>
      <p:graphicFrame>
        <p:nvGraphicFramePr>
          <p:cNvPr id="36" name="Table 35"/>
          <p:cNvGraphicFramePr>
            <a:graphicFrameLocks noGrp="1"/>
          </p:cNvGraphicFramePr>
          <p:nvPr/>
        </p:nvGraphicFramePr>
        <p:xfrm>
          <a:off x="5000625" y="5214938"/>
          <a:ext cx="1357313" cy="233363"/>
        </p:xfrm>
        <a:graphic>
          <a:graphicData uri="http://schemas.openxmlformats.org/drawingml/2006/table">
            <a:tbl>
              <a:tblPr rtl="1"/>
              <a:tblGrid>
                <a:gridCol w="1357313"/>
              </a:tblGrid>
              <a:tr h="2333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bg1"/>
                          </a:solidFill>
                          <a:effectLst/>
                          <a:latin typeface="Times New Roman" pitchFamily="18" charset="0"/>
                          <a:ea typeface="B Nazanin" pitchFamily="2" charset="-78"/>
                          <a:cs typeface="B Nazanin" pitchFamily="2" charset="-78"/>
                        </a:rPr>
                        <a:t>برنامه درسي و آموزشي </a:t>
                      </a:r>
                      <a:endParaRPr kumimoji="0" lang="en-US" sz="1200" b="1" i="0" u="none" strike="noStrike" cap="none" normalizeH="0" baseline="0" smtClean="0">
                        <a:ln>
                          <a:noFill/>
                        </a:ln>
                        <a:solidFill>
                          <a:schemeClr val="bg1"/>
                        </a:solidFill>
                        <a:effectLst/>
                        <a:latin typeface="Times New Roman" pitchFamily="18" charset="0"/>
                        <a:ea typeface="B Nazanin" pitchFamily="2" charset="-78"/>
                        <a:cs typeface="B Nazanin" pitchFamily="2" charset="-78"/>
                      </a:endParaRPr>
                    </a:p>
                  </a:txBody>
                  <a:tcPr marL="68580" marR="68580" marT="0" marB="0" horzOverflow="overflow">
                    <a:lnL>
                      <a:noFill/>
                    </a:lnL>
                    <a:lnR>
                      <a:noFill/>
                    </a:lnR>
                    <a:lnT>
                      <a:noFill/>
                    </a:lnT>
                    <a:lnB>
                      <a:noFill/>
                    </a:lnB>
                    <a:lnTlToBr>
                      <a:noFill/>
                    </a:lnTlToBr>
                    <a:lnBlToTr>
                      <a:noFill/>
                    </a:lnBlToTr>
                    <a:solidFill>
                      <a:srgbClr val="0070C0"/>
                    </a:solidFill>
                  </a:tcPr>
                </a:tc>
              </a:tr>
            </a:tbl>
          </a:graphicData>
        </a:graphic>
      </p:graphicFrame>
      <p:graphicFrame>
        <p:nvGraphicFramePr>
          <p:cNvPr id="37" name="Table 36"/>
          <p:cNvGraphicFramePr>
            <a:graphicFrameLocks noGrp="1"/>
          </p:cNvGraphicFramePr>
          <p:nvPr/>
        </p:nvGraphicFramePr>
        <p:xfrm>
          <a:off x="3571875" y="4286250"/>
          <a:ext cx="785813" cy="214313"/>
        </p:xfrm>
        <a:graphic>
          <a:graphicData uri="http://schemas.openxmlformats.org/drawingml/2006/table">
            <a:tbl>
              <a:tblPr rtl="1"/>
              <a:tblGrid>
                <a:gridCol w="785813"/>
              </a:tblGrid>
              <a:tr h="21431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bg1"/>
                          </a:solidFill>
                          <a:effectLst/>
                          <a:latin typeface="Times New Roman" pitchFamily="18" charset="0"/>
                          <a:ea typeface="B Nazanin" pitchFamily="2" charset="-78"/>
                          <a:cs typeface="B Nazanin" pitchFamily="2" charset="-78"/>
                        </a:rPr>
                        <a:t>دانش آموز</a:t>
                      </a:r>
                      <a:endParaRPr kumimoji="0" lang="en-US" sz="1200" b="1" i="0" u="none" strike="noStrike" cap="none" normalizeH="0" baseline="0" smtClean="0">
                        <a:ln>
                          <a:noFill/>
                        </a:ln>
                        <a:solidFill>
                          <a:schemeClr val="bg1"/>
                        </a:solidFill>
                        <a:effectLst/>
                        <a:latin typeface="Times New Roman" pitchFamily="18" charset="0"/>
                        <a:ea typeface="B Nazanin" pitchFamily="2" charset="-78"/>
                        <a:cs typeface="B Nazanin" pitchFamily="2" charset="-78"/>
                      </a:endParaRPr>
                    </a:p>
                  </a:txBody>
                  <a:tcPr marL="68580" marR="68580" marT="0" marB="0" horzOverflow="overflow">
                    <a:lnL>
                      <a:noFill/>
                    </a:lnL>
                    <a:lnR>
                      <a:noFill/>
                    </a:lnR>
                    <a:lnT>
                      <a:noFill/>
                    </a:lnT>
                    <a:lnB>
                      <a:noFill/>
                    </a:lnB>
                    <a:lnTlToBr>
                      <a:noFill/>
                    </a:lnTlToBr>
                    <a:lnBlToTr>
                      <a:noFill/>
                    </a:lnBlToTr>
                    <a:noFill/>
                  </a:tcPr>
                </a:tc>
              </a:tr>
            </a:tbl>
          </a:graphicData>
        </a:graphic>
      </p:graphicFrame>
      <p:graphicFrame>
        <p:nvGraphicFramePr>
          <p:cNvPr id="38" name="Table 37"/>
          <p:cNvGraphicFramePr>
            <a:graphicFrameLocks noGrp="1"/>
          </p:cNvGraphicFramePr>
          <p:nvPr/>
        </p:nvGraphicFramePr>
        <p:xfrm>
          <a:off x="7072313" y="3929063"/>
          <a:ext cx="571500" cy="233363"/>
        </p:xfrm>
        <a:graphic>
          <a:graphicData uri="http://schemas.openxmlformats.org/drawingml/2006/table">
            <a:tbl>
              <a:tblPr rtl="1"/>
              <a:tblGrid>
                <a:gridCol w="571500"/>
              </a:tblGrid>
              <a:tr h="2333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bg1"/>
                          </a:solidFill>
                          <a:effectLst/>
                          <a:latin typeface="Times New Roman" pitchFamily="18" charset="0"/>
                          <a:ea typeface="B Nazanin" pitchFamily="2" charset="-78"/>
                          <a:cs typeface="B Nazanin" pitchFamily="2" charset="-78"/>
                        </a:rPr>
                        <a:t>معلم</a:t>
                      </a:r>
                      <a:endParaRPr kumimoji="0" lang="en-US" sz="1200" b="1" i="0" u="none" strike="noStrike" cap="none" normalizeH="0" baseline="0" smtClean="0">
                        <a:ln>
                          <a:noFill/>
                        </a:ln>
                        <a:solidFill>
                          <a:schemeClr val="bg1"/>
                        </a:solidFill>
                        <a:effectLst/>
                        <a:latin typeface="Times New Roman" pitchFamily="18" charset="0"/>
                        <a:ea typeface="B Nazanin" pitchFamily="2" charset="-78"/>
                        <a:cs typeface="B Nazanin" pitchFamily="2" charset="-78"/>
                      </a:endParaRPr>
                    </a:p>
                  </a:txBody>
                  <a:tcPr marL="68580" marR="68580" marT="0" marB="0" horzOverflow="overflow">
                    <a:lnL>
                      <a:noFill/>
                    </a:lnL>
                    <a:lnR>
                      <a:noFill/>
                    </a:lnR>
                    <a:lnT>
                      <a:noFill/>
                    </a:lnT>
                    <a:lnB>
                      <a:noFill/>
                    </a:lnB>
                    <a:lnTlToBr>
                      <a:noFill/>
                    </a:lnTlToBr>
                    <a:lnBlToTr>
                      <a:noFill/>
                    </a:lnBlToTr>
                    <a:solidFill>
                      <a:srgbClr val="0070C0"/>
                    </a:solidFill>
                  </a:tcPr>
                </a:tc>
              </a:tr>
            </a:tbl>
          </a:graphicData>
        </a:graphic>
      </p:graphicFrame>
      <p:graphicFrame>
        <p:nvGraphicFramePr>
          <p:cNvPr id="39" name="Table 38"/>
          <p:cNvGraphicFramePr>
            <a:graphicFrameLocks noGrp="1"/>
          </p:cNvGraphicFramePr>
          <p:nvPr/>
        </p:nvGraphicFramePr>
        <p:xfrm>
          <a:off x="5286375" y="2857500"/>
          <a:ext cx="642938" cy="457200"/>
        </p:xfrm>
        <a:graphic>
          <a:graphicData uri="http://schemas.openxmlformats.org/drawingml/2006/table">
            <a:tbl>
              <a:tblPr rtl="1"/>
              <a:tblGrid>
                <a:gridCol w="642938"/>
              </a:tblGrid>
              <a:tr h="3571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0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نيروي انساني با انگيزه</a:t>
                      </a:r>
                      <a:endParaRPr kumimoji="0" lang="en-US" sz="10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endParaRPr>
                    </a:p>
                  </a:txBody>
                  <a:tcPr marL="68580" marR="68580" marT="0" marB="0" horzOverflow="overflow">
                    <a:lnL>
                      <a:noFill/>
                    </a:lnL>
                    <a:lnR>
                      <a:noFill/>
                    </a:lnR>
                    <a:lnT>
                      <a:noFill/>
                    </a:lnT>
                    <a:lnB>
                      <a:noFill/>
                    </a:lnB>
                    <a:lnTlToBr>
                      <a:noFill/>
                    </a:lnTlToBr>
                    <a:lnBlToTr>
                      <a:noFill/>
                    </a:lnBlToTr>
                    <a:noFill/>
                  </a:tcPr>
                </a:tc>
              </a:tr>
            </a:tbl>
          </a:graphicData>
        </a:graphic>
      </p:graphicFrame>
      <p:graphicFrame>
        <p:nvGraphicFramePr>
          <p:cNvPr id="40" name="Table 39"/>
          <p:cNvGraphicFramePr>
            <a:graphicFrameLocks noGrp="1"/>
          </p:cNvGraphicFramePr>
          <p:nvPr/>
        </p:nvGraphicFramePr>
        <p:xfrm>
          <a:off x="4429125" y="3381375"/>
          <a:ext cx="590550" cy="304800"/>
        </p:xfrm>
        <a:graphic>
          <a:graphicData uri="http://schemas.openxmlformats.org/drawingml/2006/table">
            <a:tbl>
              <a:tblPr rtl="1"/>
              <a:tblGrid>
                <a:gridCol w="590550"/>
              </a:tblGrid>
              <a:tr h="28575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0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فضاي با نشاط</a:t>
                      </a:r>
                      <a:endParaRPr kumimoji="0" lang="en-US" sz="10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endParaRPr>
                    </a:p>
                  </a:txBody>
                  <a:tcPr marL="68580" marR="68580" marT="0" marB="0" horzOverflow="overflow">
                    <a:lnL>
                      <a:noFill/>
                    </a:lnL>
                    <a:lnR>
                      <a:noFill/>
                    </a:lnR>
                    <a:lnT>
                      <a:noFill/>
                    </a:lnT>
                    <a:lnB>
                      <a:noFill/>
                    </a:lnB>
                    <a:lnTlToBr>
                      <a:noFill/>
                    </a:lnTlToBr>
                    <a:lnBlToTr>
                      <a:noFill/>
                    </a:lnBlToTr>
                    <a:noFill/>
                  </a:tcPr>
                </a:tc>
              </a:tr>
            </a:tbl>
          </a:graphicData>
        </a:graphic>
      </p:graphicFrame>
      <p:graphicFrame>
        <p:nvGraphicFramePr>
          <p:cNvPr id="41" name="Table 40"/>
          <p:cNvGraphicFramePr>
            <a:graphicFrameLocks noGrp="1"/>
          </p:cNvGraphicFramePr>
          <p:nvPr/>
        </p:nvGraphicFramePr>
        <p:xfrm>
          <a:off x="4429125" y="4243388"/>
          <a:ext cx="638175" cy="457200"/>
        </p:xfrm>
        <a:graphic>
          <a:graphicData uri="http://schemas.openxmlformats.org/drawingml/2006/table">
            <a:tbl>
              <a:tblPr rtl="1"/>
              <a:tblGrid>
                <a:gridCol w="638175"/>
              </a:tblGrid>
              <a:tr h="3476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0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برنامه هاي درسي مناسب</a:t>
                      </a:r>
                      <a:endParaRPr kumimoji="0" lang="en-US" sz="10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endParaRPr>
                    </a:p>
                  </a:txBody>
                  <a:tcPr marL="68580" marR="68580" marT="0" marB="0" horzOverflow="overflow">
                    <a:lnL>
                      <a:noFill/>
                    </a:lnL>
                    <a:lnR>
                      <a:noFill/>
                    </a:lnR>
                    <a:lnT>
                      <a:noFill/>
                    </a:lnT>
                    <a:lnB>
                      <a:noFill/>
                    </a:lnB>
                    <a:lnTlToBr>
                      <a:noFill/>
                    </a:lnTlToBr>
                    <a:lnBlToTr>
                      <a:noFill/>
                    </a:lnBlToTr>
                    <a:noFill/>
                  </a:tcPr>
                </a:tc>
              </a:tr>
            </a:tbl>
          </a:graphicData>
        </a:graphic>
      </p:graphicFrame>
      <p:graphicFrame>
        <p:nvGraphicFramePr>
          <p:cNvPr id="42" name="Table 41"/>
          <p:cNvGraphicFramePr>
            <a:graphicFrameLocks noGrp="1"/>
          </p:cNvGraphicFramePr>
          <p:nvPr/>
        </p:nvGraphicFramePr>
        <p:xfrm>
          <a:off x="5429250" y="4643438"/>
          <a:ext cx="519113" cy="457200"/>
        </p:xfrm>
        <a:graphic>
          <a:graphicData uri="http://schemas.openxmlformats.org/drawingml/2006/table">
            <a:tbl>
              <a:tblPr rtl="1"/>
              <a:tblGrid>
                <a:gridCol w="519113"/>
              </a:tblGrid>
              <a:tr h="3571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0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فرهنگ سازماني قوي</a:t>
                      </a:r>
                      <a:endParaRPr kumimoji="0" lang="en-US" sz="10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endParaRPr>
                    </a:p>
                  </a:txBody>
                  <a:tcPr marL="68580" marR="68580" marT="0" marB="0" horzOverflow="overflow">
                    <a:lnL>
                      <a:noFill/>
                    </a:lnL>
                    <a:lnR>
                      <a:noFill/>
                    </a:lnR>
                    <a:lnT>
                      <a:noFill/>
                    </a:lnT>
                    <a:lnB>
                      <a:noFill/>
                    </a:lnB>
                    <a:lnTlToBr>
                      <a:noFill/>
                    </a:lnTlToBr>
                    <a:lnBlToTr>
                      <a:noFill/>
                    </a:lnBlToTr>
                    <a:noFill/>
                  </a:tcPr>
                </a:tc>
              </a:tr>
            </a:tbl>
          </a:graphicData>
        </a:graphic>
      </p:graphicFrame>
      <p:graphicFrame>
        <p:nvGraphicFramePr>
          <p:cNvPr id="43" name="Table 42"/>
          <p:cNvGraphicFramePr>
            <a:graphicFrameLocks noGrp="1"/>
          </p:cNvGraphicFramePr>
          <p:nvPr/>
        </p:nvGraphicFramePr>
        <p:xfrm>
          <a:off x="6286500" y="4114800"/>
          <a:ext cx="571500" cy="457200"/>
        </p:xfrm>
        <a:graphic>
          <a:graphicData uri="http://schemas.openxmlformats.org/drawingml/2006/table">
            <a:tbl>
              <a:tblPr rtl="1"/>
              <a:tblGrid>
                <a:gridCol w="571500"/>
              </a:tblGrid>
              <a:tr h="3857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0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تجهيزات و فناوري مناسب</a:t>
                      </a:r>
                      <a:endParaRPr kumimoji="0" lang="en-US" sz="10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endParaRPr>
                    </a:p>
                  </a:txBody>
                  <a:tcPr marL="68580" marR="68580" marT="0" marB="0" horzOverflow="overflow">
                    <a:lnL>
                      <a:noFill/>
                    </a:lnL>
                    <a:lnR>
                      <a:noFill/>
                    </a:lnR>
                    <a:lnT>
                      <a:noFill/>
                    </a:lnT>
                    <a:lnB>
                      <a:noFill/>
                    </a:lnB>
                    <a:lnTlToBr>
                      <a:noFill/>
                    </a:lnTlToBr>
                    <a:lnBlToTr>
                      <a:noFill/>
                    </a:lnBlToTr>
                    <a:noFill/>
                  </a:tcPr>
                </a:tc>
              </a:tr>
            </a:tbl>
          </a:graphicData>
        </a:graphic>
      </p:graphicFrame>
      <p:graphicFrame>
        <p:nvGraphicFramePr>
          <p:cNvPr id="44" name="Table 43"/>
          <p:cNvGraphicFramePr>
            <a:graphicFrameLocks noGrp="1"/>
          </p:cNvGraphicFramePr>
          <p:nvPr/>
        </p:nvGraphicFramePr>
        <p:xfrm>
          <a:off x="6143625" y="3214688"/>
          <a:ext cx="571500" cy="457200"/>
        </p:xfrm>
        <a:graphic>
          <a:graphicData uri="http://schemas.openxmlformats.org/drawingml/2006/table">
            <a:tbl>
              <a:tblPr rtl="1"/>
              <a:tblGrid>
                <a:gridCol w="571500"/>
              </a:tblGrid>
              <a:tr h="3571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0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مديريت و رهبري آموزشي</a:t>
                      </a:r>
                      <a:endParaRPr kumimoji="0" lang="en-US" sz="10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endParaRPr>
                    </a:p>
                  </a:txBody>
                  <a:tcPr marL="68580" marR="68580" marT="0" marB="0" horzOverflow="overflow">
                    <a:lnL>
                      <a:noFill/>
                    </a:lnL>
                    <a:lnR>
                      <a:noFill/>
                    </a:lnR>
                    <a:lnT>
                      <a:noFill/>
                    </a:lnT>
                    <a:lnB>
                      <a:noFill/>
                    </a:lnB>
                    <a:lnTlToBr>
                      <a:noFill/>
                    </a:lnTlToBr>
                    <a:lnBlToTr>
                      <a:noFill/>
                    </a:lnBlToTr>
                    <a:noFill/>
                  </a:tcPr>
                </a:tc>
              </a:tr>
            </a:tbl>
          </a:graphicData>
        </a:graphic>
      </p:graphicFrame>
      <p:graphicFrame>
        <p:nvGraphicFramePr>
          <p:cNvPr id="46" name="Table 45"/>
          <p:cNvGraphicFramePr>
            <a:graphicFrameLocks noGrp="1"/>
          </p:cNvGraphicFramePr>
          <p:nvPr/>
        </p:nvGraphicFramePr>
        <p:xfrm>
          <a:off x="928662" y="4500570"/>
          <a:ext cx="1571625" cy="436563"/>
        </p:xfrm>
        <a:graphic>
          <a:graphicData uri="http://schemas.openxmlformats.org/drawingml/2006/table">
            <a:tbl>
              <a:tblPr rtl="1"/>
              <a:tblGrid>
                <a:gridCol w="1571625"/>
              </a:tblGrid>
              <a:tr h="4365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400" b="1" i="0" u="none" strike="noStrike" cap="none" normalizeH="0" baseline="0" dirty="0" smtClean="0">
                          <a:ln>
                            <a:noFill/>
                          </a:ln>
                          <a:solidFill>
                            <a:schemeClr val="tx1"/>
                          </a:solidFill>
                          <a:effectLst/>
                          <a:latin typeface="Times New Roman" pitchFamily="18" charset="0"/>
                          <a:cs typeface="Times New Roman" pitchFamily="18" charset="0"/>
                        </a:rPr>
                        <a:t>اركان تربيت </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B3"/>
                    </a:solidFill>
                  </a:tcPr>
                </a:tc>
              </a:tr>
            </a:tbl>
          </a:graphicData>
        </a:graphic>
      </p:graphicFrame>
      <p:graphicFrame>
        <p:nvGraphicFramePr>
          <p:cNvPr id="47" name="Table 46"/>
          <p:cNvGraphicFramePr>
            <a:graphicFrameLocks noGrp="1"/>
          </p:cNvGraphicFramePr>
          <p:nvPr/>
        </p:nvGraphicFramePr>
        <p:xfrm>
          <a:off x="714348" y="5143512"/>
          <a:ext cx="1928814" cy="428625"/>
        </p:xfrm>
        <a:graphic>
          <a:graphicData uri="http://schemas.openxmlformats.org/drawingml/2006/table">
            <a:tbl>
              <a:tblPr rtl="1"/>
              <a:tblGrid>
                <a:gridCol w="1928814"/>
              </a:tblGrid>
              <a:tr h="428625">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400" b="1" i="0" u="none" strike="noStrike" cap="none" normalizeH="0" baseline="0" dirty="0" smtClean="0">
                          <a:ln>
                            <a:noFill/>
                          </a:ln>
                          <a:solidFill>
                            <a:schemeClr val="bg1"/>
                          </a:solidFill>
                          <a:effectLst/>
                          <a:latin typeface="Times New Roman" pitchFamily="18" charset="0"/>
                          <a:cs typeface="Times New Roman" pitchFamily="18" charset="0"/>
                        </a:rPr>
                        <a:t>اركان</a:t>
                      </a:r>
                      <a:r>
                        <a:rPr kumimoji="0" lang="fa-IR"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fa-IR" sz="2400" b="1" i="0" u="none" strike="noStrike" cap="none" normalizeH="0" baseline="0" dirty="0" smtClean="0">
                          <a:ln>
                            <a:noFill/>
                          </a:ln>
                          <a:solidFill>
                            <a:schemeClr val="bg1"/>
                          </a:solidFill>
                          <a:effectLst/>
                          <a:latin typeface="Times New Roman" pitchFamily="18" charset="0"/>
                          <a:cs typeface="Times New Roman" pitchFamily="18" charset="0"/>
                        </a:rPr>
                        <a:t>مدرسه</a:t>
                      </a:r>
                      <a:r>
                        <a:rPr kumimoji="0" lang="fa-IR" sz="2400" b="1"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r>
            </a:tbl>
          </a:graphicData>
        </a:graphic>
      </p:graphicFrame>
      <p:graphicFrame>
        <p:nvGraphicFramePr>
          <p:cNvPr id="48" name="Table 47"/>
          <p:cNvGraphicFramePr>
            <a:graphicFrameLocks noGrp="1"/>
          </p:cNvGraphicFramePr>
          <p:nvPr/>
        </p:nvGraphicFramePr>
        <p:xfrm>
          <a:off x="571472" y="5715016"/>
          <a:ext cx="2857500" cy="571500"/>
        </p:xfrm>
        <a:graphic>
          <a:graphicData uri="http://schemas.openxmlformats.org/drawingml/2006/table">
            <a:tbl>
              <a:tblPr rtl="1"/>
              <a:tblGrid>
                <a:gridCol w="2857500"/>
              </a:tblGrid>
              <a:tr h="57150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400" b="1" i="0" u="none" strike="noStrike" cap="none" normalizeH="0" baseline="0" dirty="0" smtClean="0">
                          <a:ln>
                            <a:noFill/>
                          </a:ln>
                          <a:solidFill>
                            <a:schemeClr val="tx1"/>
                          </a:solidFill>
                          <a:effectLst/>
                          <a:latin typeface="Times New Roman" pitchFamily="18" charset="0"/>
                          <a:cs typeface="Times New Roman" pitchFamily="18" charset="0"/>
                        </a:rPr>
                        <a:t>مؤلفه هاي مهم مدرسه </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A3FF"/>
                    </a:solidFill>
                  </a:tcPr>
                </a:tc>
              </a:tr>
            </a:tbl>
          </a:graphicData>
        </a:graphic>
      </p:graphicFrame>
      <p:sp>
        <p:nvSpPr>
          <p:cNvPr id="21570" name="Line 10"/>
          <p:cNvSpPr>
            <a:spLocks noChangeShapeType="1"/>
          </p:cNvSpPr>
          <p:nvPr/>
        </p:nvSpPr>
        <p:spPr bwMode="auto">
          <a:xfrm flipV="1">
            <a:off x="7286625" y="2428875"/>
            <a:ext cx="571500" cy="500063"/>
          </a:xfrm>
          <a:prstGeom prst="line">
            <a:avLst/>
          </a:prstGeom>
          <a:noFill/>
          <a:ln w="9525">
            <a:solidFill>
              <a:srgbClr val="000000"/>
            </a:solidFill>
            <a:round/>
            <a:headEnd/>
            <a:tailEnd/>
          </a:ln>
        </p:spPr>
        <p:txBody>
          <a:bodyPr/>
          <a:lstStyle/>
          <a:p>
            <a:endParaRPr lang="fa-IR"/>
          </a:p>
        </p:txBody>
      </p:sp>
      <p:sp>
        <p:nvSpPr>
          <p:cNvPr id="21571" name="Line 10"/>
          <p:cNvSpPr>
            <a:spLocks noChangeShapeType="1"/>
          </p:cNvSpPr>
          <p:nvPr/>
        </p:nvSpPr>
        <p:spPr bwMode="auto">
          <a:xfrm>
            <a:off x="6786563" y="5357813"/>
            <a:ext cx="500062" cy="642937"/>
          </a:xfrm>
          <a:prstGeom prst="line">
            <a:avLst/>
          </a:prstGeom>
          <a:noFill/>
          <a:ln w="9525">
            <a:solidFill>
              <a:srgbClr val="000000"/>
            </a:solidFill>
            <a:round/>
            <a:headEnd/>
            <a:tailEnd/>
          </a:ln>
        </p:spPr>
        <p:txBody>
          <a:bodyPr/>
          <a:lstStyle/>
          <a:p>
            <a:endParaRPr lang="fa-IR"/>
          </a:p>
        </p:txBody>
      </p:sp>
      <p:graphicFrame>
        <p:nvGraphicFramePr>
          <p:cNvPr id="53" name="Table 52"/>
          <p:cNvGraphicFramePr>
            <a:graphicFrameLocks noGrp="1"/>
          </p:cNvGraphicFramePr>
          <p:nvPr/>
        </p:nvGraphicFramePr>
        <p:xfrm>
          <a:off x="5429250" y="5929313"/>
          <a:ext cx="714375" cy="233363"/>
        </p:xfrm>
        <a:graphic>
          <a:graphicData uri="http://schemas.openxmlformats.org/drawingml/2006/table">
            <a:tbl>
              <a:tblPr rtl="1"/>
              <a:tblGrid>
                <a:gridCol w="714375"/>
              </a:tblGrid>
              <a:tr h="2333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rPr>
                        <a:t>رسانه</a:t>
                      </a:r>
                      <a:endParaRPr kumimoji="0" lang="en-US" sz="1200" b="1" i="0" u="none" strike="noStrike" cap="none" normalizeH="0" baseline="0" smtClean="0">
                        <a:ln>
                          <a:noFill/>
                        </a:ln>
                        <a:solidFill>
                          <a:schemeClr val="tx1"/>
                        </a:solidFill>
                        <a:effectLst/>
                        <a:latin typeface="Times New Roman" pitchFamily="18" charset="0"/>
                        <a:ea typeface="B Nazanin" pitchFamily="2" charset="-78"/>
                        <a:cs typeface="B Nazanin" pitchFamily="2" charset="-78"/>
                      </a:endParaRPr>
                    </a:p>
                  </a:txBody>
                  <a:tcPr marL="68580" marR="68580" marT="0" marB="0" horzOverflow="overflow">
                    <a:lnL>
                      <a:noFill/>
                    </a:lnL>
                    <a:lnR>
                      <a:noFill/>
                    </a:lnR>
                    <a:lnT>
                      <a:noFill/>
                    </a:lnT>
                    <a:lnB>
                      <a:noFill/>
                    </a:lnB>
                    <a:lnTlToBr>
                      <a:noFill/>
                    </a:lnTlToBr>
                    <a:lnBlToTr>
                      <a:noFill/>
                    </a:lnBlToTr>
                    <a:noFill/>
                  </a:tcPr>
                </a:tc>
              </a:tr>
            </a:tbl>
          </a:graphicData>
        </a:graphic>
      </p:graphicFrame>
      <p:graphicFrame>
        <p:nvGraphicFramePr>
          <p:cNvPr id="45" name="Table 44"/>
          <p:cNvGraphicFramePr>
            <a:graphicFrameLocks noGrp="1"/>
          </p:cNvGraphicFramePr>
          <p:nvPr/>
        </p:nvGraphicFramePr>
        <p:xfrm>
          <a:off x="5357813" y="3714750"/>
          <a:ext cx="642937" cy="457200"/>
        </p:xfrm>
        <a:graphic>
          <a:graphicData uri="http://schemas.openxmlformats.org/drawingml/2006/table">
            <a:tbl>
              <a:tblPr rtl="1"/>
              <a:tblGrid>
                <a:gridCol w="642937"/>
              </a:tblGrid>
              <a:tr h="3571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000" b="1" i="0" u="none" strike="noStrike" cap="none" normalizeH="0" baseline="0" smtClean="0">
                          <a:ln>
                            <a:noFill/>
                          </a:ln>
                          <a:solidFill>
                            <a:schemeClr val="tx1"/>
                          </a:solidFill>
                          <a:effectLst/>
                          <a:latin typeface="Times New Roman" pitchFamily="18" charset="0"/>
                          <a:ea typeface="B Titr" pitchFamily="2" charset="-78"/>
                          <a:cs typeface="B Titr" pitchFamily="2" charset="-78"/>
                        </a:rPr>
                        <a:t>مدرسه درطراز</a:t>
                      </a:r>
                    </a:p>
                    <a:p>
                      <a:pPr marL="0" marR="0" lvl="0" indent="0" algn="ctr" defTabSz="914400" rtl="1" eaLnBrk="1" fontAlgn="base" latinLnBrk="0" hangingPunct="1">
                        <a:lnSpc>
                          <a:spcPct val="100000"/>
                        </a:lnSpc>
                        <a:spcBef>
                          <a:spcPct val="0"/>
                        </a:spcBef>
                        <a:spcAft>
                          <a:spcPct val="0"/>
                        </a:spcAft>
                        <a:buClrTx/>
                        <a:buSzTx/>
                        <a:buFontTx/>
                        <a:buNone/>
                        <a:tabLst/>
                      </a:pPr>
                      <a:r>
                        <a:rPr kumimoji="0" lang="fa-IR" sz="1000" b="1" i="0" u="none" strike="noStrike" cap="none" normalizeH="0" baseline="0" smtClean="0">
                          <a:ln>
                            <a:noFill/>
                          </a:ln>
                          <a:solidFill>
                            <a:schemeClr val="tx1"/>
                          </a:solidFill>
                          <a:effectLst/>
                          <a:latin typeface="Times New Roman" pitchFamily="18" charset="0"/>
                          <a:ea typeface="B Titr" pitchFamily="2" charset="-78"/>
                          <a:cs typeface="B Titr" pitchFamily="2" charset="-78"/>
                        </a:rPr>
                        <a:t> سند تحول </a:t>
                      </a:r>
                      <a:endParaRPr kumimoji="0" lang="en-US" sz="1000" b="1" i="0" u="none" strike="noStrike" cap="none" normalizeH="0" baseline="0" smtClean="0">
                        <a:ln>
                          <a:noFill/>
                        </a:ln>
                        <a:solidFill>
                          <a:schemeClr val="tx1"/>
                        </a:solidFill>
                        <a:effectLst/>
                        <a:latin typeface="Times New Roman" pitchFamily="18" charset="0"/>
                        <a:ea typeface="B Titr" pitchFamily="2" charset="-78"/>
                        <a:cs typeface="B Titr" pitchFamily="2" charset="-78"/>
                      </a:endParaRPr>
                    </a:p>
                  </a:txBody>
                  <a:tcPr marL="68580" marR="68580" marT="0" marB="0" horzOverflow="overflow">
                    <a:lnL>
                      <a:noFill/>
                    </a:lnL>
                    <a:lnR>
                      <a:noFill/>
                    </a:lnR>
                    <a:lnT>
                      <a:noFill/>
                    </a:lnT>
                    <a:lnB>
                      <a:noFill/>
                    </a:lnB>
                    <a:lnTlToBr>
                      <a:noFill/>
                    </a:lnTlToBr>
                    <a:lnBlToTr>
                      <a:noFill/>
                    </a:lnBlToTr>
                    <a:solidFill>
                      <a:srgbClr val="AFDC7E"/>
                    </a:solidFill>
                  </a:tcPr>
                </a:tc>
              </a:tr>
            </a:tbl>
          </a:graphicData>
        </a:graphic>
      </p:graphicFrame>
    </p:spTree>
  </p:cSld>
  <p:clrMapOvr>
    <a:masterClrMapping/>
  </p:clrMapOvr>
  <p:transition spd="slow">
    <p:cover dir="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3"/>
          <p:cNvGrpSpPr>
            <a:grpSpLocks/>
          </p:cNvGrpSpPr>
          <p:nvPr/>
        </p:nvGrpSpPr>
        <p:grpSpPr bwMode="auto">
          <a:xfrm rot="224823">
            <a:off x="-508165" y="1109958"/>
            <a:ext cx="4973508" cy="4127559"/>
            <a:chOff x="2352" y="1827"/>
            <a:chExt cx="2969" cy="669"/>
          </a:xfrm>
          <a:solidFill>
            <a:srgbClr val="FFC000"/>
          </a:solidFill>
          <a:effectLst/>
        </p:grpSpPr>
        <p:grpSp>
          <p:nvGrpSpPr>
            <p:cNvPr id="3" name="Group 544"/>
            <p:cNvGrpSpPr>
              <a:grpSpLocks/>
            </p:cNvGrpSpPr>
            <p:nvPr/>
          </p:nvGrpSpPr>
          <p:grpSpPr bwMode="auto">
            <a:xfrm>
              <a:off x="2359" y="1827"/>
              <a:ext cx="2962" cy="669"/>
              <a:chOff x="2359" y="1827"/>
              <a:chExt cx="2962" cy="669"/>
            </a:xfrm>
            <a:grpFill/>
          </p:grpSpPr>
          <p:sp>
            <p:nvSpPr>
              <p:cNvPr id="62" name="Freeform 345"/>
              <p:cNvSpPr>
                <a:spLocks/>
              </p:cNvSpPr>
              <p:nvPr/>
            </p:nvSpPr>
            <p:spPr bwMode="auto">
              <a:xfrm>
                <a:off x="5276" y="2113"/>
                <a:ext cx="18" cy="10"/>
              </a:xfrm>
              <a:custGeom>
                <a:avLst/>
                <a:gdLst>
                  <a:gd name="T0" fmla="*/ 11 w 36"/>
                  <a:gd name="T1" fmla="*/ 0 h 20"/>
                  <a:gd name="T2" fmla="*/ 18 w 36"/>
                  <a:gd name="T3" fmla="*/ 2 h 20"/>
                  <a:gd name="T4" fmla="*/ 27 w 36"/>
                  <a:gd name="T5" fmla="*/ 4 h 20"/>
                  <a:gd name="T6" fmla="*/ 36 w 36"/>
                  <a:gd name="T7" fmla="*/ 4 h 20"/>
                  <a:gd name="T8" fmla="*/ 36 w 36"/>
                  <a:gd name="T9" fmla="*/ 11 h 20"/>
                  <a:gd name="T10" fmla="*/ 31 w 36"/>
                  <a:gd name="T11" fmla="*/ 17 h 20"/>
                  <a:gd name="T12" fmla="*/ 22 w 36"/>
                  <a:gd name="T13" fmla="*/ 20 h 20"/>
                  <a:gd name="T14" fmla="*/ 13 w 36"/>
                  <a:gd name="T15" fmla="*/ 20 h 20"/>
                  <a:gd name="T16" fmla="*/ 6 w 36"/>
                  <a:gd name="T17" fmla="*/ 17 h 20"/>
                  <a:gd name="T18" fmla="*/ 0 w 36"/>
                  <a:gd name="T19" fmla="*/ 11 h 20"/>
                  <a:gd name="T20" fmla="*/ 2 w 36"/>
                  <a:gd name="T21" fmla="*/ 0 h 20"/>
                  <a:gd name="T22" fmla="*/ 11 w 36"/>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0">
                    <a:moveTo>
                      <a:pt x="11" y="0"/>
                    </a:moveTo>
                    <a:lnTo>
                      <a:pt x="18" y="2"/>
                    </a:lnTo>
                    <a:lnTo>
                      <a:pt x="27" y="4"/>
                    </a:lnTo>
                    <a:lnTo>
                      <a:pt x="36" y="4"/>
                    </a:lnTo>
                    <a:lnTo>
                      <a:pt x="36" y="11"/>
                    </a:lnTo>
                    <a:lnTo>
                      <a:pt x="31" y="17"/>
                    </a:lnTo>
                    <a:lnTo>
                      <a:pt x="22" y="20"/>
                    </a:lnTo>
                    <a:lnTo>
                      <a:pt x="13" y="20"/>
                    </a:lnTo>
                    <a:lnTo>
                      <a:pt x="6" y="17"/>
                    </a:lnTo>
                    <a:lnTo>
                      <a:pt x="0" y="11"/>
                    </a:lnTo>
                    <a:lnTo>
                      <a:pt x="2"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3" name="Freeform 346"/>
              <p:cNvSpPr>
                <a:spLocks/>
              </p:cNvSpPr>
              <p:nvPr/>
            </p:nvSpPr>
            <p:spPr bwMode="auto">
              <a:xfrm>
                <a:off x="5311" y="2316"/>
                <a:ext cx="10" cy="4"/>
              </a:xfrm>
              <a:custGeom>
                <a:avLst/>
                <a:gdLst>
                  <a:gd name="T0" fmla="*/ 9 w 20"/>
                  <a:gd name="T1" fmla="*/ 0 h 9"/>
                  <a:gd name="T2" fmla="*/ 16 w 20"/>
                  <a:gd name="T3" fmla="*/ 2 h 9"/>
                  <a:gd name="T4" fmla="*/ 18 w 20"/>
                  <a:gd name="T5" fmla="*/ 2 h 9"/>
                  <a:gd name="T6" fmla="*/ 20 w 20"/>
                  <a:gd name="T7" fmla="*/ 4 h 9"/>
                  <a:gd name="T8" fmla="*/ 20 w 20"/>
                  <a:gd name="T9" fmla="*/ 6 h 9"/>
                  <a:gd name="T10" fmla="*/ 18 w 20"/>
                  <a:gd name="T11" fmla="*/ 7 h 9"/>
                  <a:gd name="T12" fmla="*/ 16 w 20"/>
                  <a:gd name="T13" fmla="*/ 7 h 9"/>
                  <a:gd name="T14" fmla="*/ 12 w 20"/>
                  <a:gd name="T15" fmla="*/ 9 h 9"/>
                  <a:gd name="T16" fmla="*/ 9 w 20"/>
                  <a:gd name="T17" fmla="*/ 9 h 9"/>
                  <a:gd name="T18" fmla="*/ 5 w 20"/>
                  <a:gd name="T19" fmla="*/ 9 h 9"/>
                  <a:gd name="T20" fmla="*/ 3 w 20"/>
                  <a:gd name="T21" fmla="*/ 9 h 9"/>
                  <a:gd name="T22" fmla="*/ 2 w 20"/>
                  <a:gd name="T23" fmla="*/ 9 h 9"/>
                  <a:gd name="T24" fmla="*/ 0 w 20"/>
                  <a:gd name="T25" fmla="*/ 7 h 9"/>
                  <a:gd name="T26" fmla="*/ 2 w 20"/>
                  <a:gd name="T27" fmla="*/ 6 h 9"/>
                  <a:gd name="T28" fmla="*/ 5 w 20"/>
                  <a:gd name="T29" fmla="*/ 4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6" y="2"/>
                    </a:lnTo>
                    <a:lnTo>
                      <a:pt x="18" y="2"/>
                    </a:lnTo>
                    <a:lnTo>
                      <a:pt x="20" y="4"/>
                    </a:lnTo>
                    <a:lnTo>
                      <a:pt x="20" y="6"/>
                    </a:lnTo>
                    <a:lnTo>
                      <a:pt x="18" y="7"/>
                    </a:lnTo>
                    <a:lnTo>
                      <a:pt x="16" y="7"/>
                    </a:lnTo>
                    <a:lnTo>
                      <a:pt x="12" y="9"/>
                    </a:lnTo>
                    <a:lnTo>
                      <a:pt x="9" y="9"/>
                    </a:lnTo>
                    <a:lnTo>
                      <a:pt x="5" y="9"/>
                    </a:lnTo>
                    <a:lnTo>
                      <a:pt x="3" y="9"/>
                    </a:lnTo>
                    <a:lnTo>
                      <a:pt x="2" y="9"/>
                    </a:lnTo>
                    <a:lnTo>
                      <a:pt x="0" y="7"/>
                    </a:lnTo>
                    <a:lnTo>
                      <a:pt x="2" y="6"/>
                    </a:lnTo>
                    <a:lnTo>
                      <a:pt x="5"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4" name="Freeform 347"/>
              <p:cNvSpPr>
                <a:spLocks/>
              </p:cNvSpPr>
              <p:nvPr/>
            </p:nvSpPr>
            <p:spPr bwMode="auto">
              <a:xfrm>
                <a:off x="5314" y="2332"/>
                <a:ext cx="2" cy="3"/>
              </a:xfrm>
              <a:custGeom>
                <a:avLst/>
                <a:gdLst>
                  <a:gd name="T0" fmla="*/ 4 w 6"/>
                  <a:gd name="T1" fmla="*/ 0 h 5"/>
                  <a:gd name="T2" fmla="*/ 6 w 6"/>
                  <a:gd name="T3" fmla="*/ 0 h 5"/>
                  <a:gd name="T4" fmla="*/ 6 w 6"/>
                  <a:gd name="T5" fmla="*/ 1 h 5"/>
                  <a:gd name="T6" fmla="*/ 6 w 6"/>
                  <a:gd name="T7" fmla="*/ 3 h 5"/>
                  <a:gd name="T8" fmla="*/ 6 w 6"/>
                  <a:gd name="T9" fmla="*/ 5 h 5"/>
                  <a:gd name="T10" fmla="*/ 4 w 6"/>
                  <a:gd name="T11" fmla="*/ 5 h 5"/>
                  <a:gd name="T12" fmla="*/ 2 w 6"/>
                  <a:gd name="T13" fmla="*/ 3 h 5"/>
                  <a:gd name="T14" fmla="*/ 0 w 6"/>
                  <a:gd name="T15" fmla="*/ 0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6" y="0"/>
                    </a:lnTo>
                    <a:lnTo>
                      <a:pt x="6" y="1"/>
                    </a:lnTo>
                    <a:lnTo>
                      <a:pt x="6" y="3"/>
                    </a:lnTo>
                    <a:lnTo>
                      <a:pt x="6" y="5"/>
                    </a:lnTo>
                    <a:lnTo>
                      <a:pt x="4" y="5"/>
                    </a:lnTo>
                    <a:lnTo>
                      <a:pt x="2"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5" name="Freeform 348"/>
              <p:cNvSpPr>
                <a:spLocks/>
              </p:cNvSpPr>
              <p:nvPr/>
            </p:nvSpPr>
            <p:spPr bwMode="auto">
              <a:xfrm>
                <a:off x="5310" y="2329"/>
                <a:ext cx="4" cy="3"/>
              </a:xfrm>
              <a:custGeom>
                <a:avLst/>
                <a:gdLst>
                  <a:gd name="T0" fmla="*/ 2 w 7"/>
                  <a:gd name="T1" fmla="*/ 0 h 6"/>
                  <a:gd name="T2" fmla="*/ 5 w 7"/>
                  <a:gd name="T3" fmla="*/ 2 h 6"/>
                  <a:gd name="T4" fmla="*/ 7 w 7"/>
                  <a:gd name="T5" fmla="*/ 6 h 6"/>
                  <a:gd name="T6" fmla="*/ 4 w 7"/>
                  <a:gd name="T7" fmla="*/ 6 h 6"/>
                  <a:gd name="T8" fmla="*/ 2 w 7"/>
                  <a:gd name="T9" fmla="*/ 6 h 6"/>
                  <a:gd name="T10" fmla="*/ 0 w 7"/>
                  <a:gd name="T11" fmla="*/ 4 h 6"/>
                  <a:gd name="T12" fmla="*/ 0 w 7"/>
                  <a:gd name="T13" fmla="*/ 2 h 6"/>
                  <a:gd name="T14" fmla="*/ 2 w 7"/>
                  <a:gd name="T15" fmla="*/ 0 h 6"/>
                  <a:gd name="T16" fmla="*/ 2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2" y="0"/>
                    </a:moveTo>
                    <a:lnTo>
                      <a:pt x="5" y="2"/>
                    </a:lnTo>
                    <a:lnTo>
                      <a:pt x="7" y="6"/>
                    </a:lnTo>
                    <a:lnTo>
                      <a:pt x="4" y="6"/>
                    </a:lnTo>
                    <a:lnTo>
                      <a:pt x="2" y="6"/>
                    </a:lnTo>
                    <a:lnTo>
                      <a:pt x="0" y="4"/>
                    </a:lnTo>
                    <a:lnTo>
                      <a:pt x="0"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6" name="Freeform 349"/>
              <p:cNvSpPr>
                <a:spLocks/>
              </p:cNvSpPr>
              <p:nvPr/>
            </p:nvSpPr>
            <p:spPr bwMode="auto">
              <a:xfrm>
                <a:off x="5278" y="2184"/>
                <a:ext cx="13" cy="11"/>
              </a:xfrm>
              <a:custGeom>
                <a:avLst/>
                <a:gdLst>
                  <a:gd name="T0" fmla="*/ 23 w 25"/>
                  <a:gd name="T1" fmla="*/ 0 h 21"/>
                  <a:gd name="T2" fmla="*/ 25 w 25"/>
                  <a:gd name="T3" fmla="*/ 7 h 21"/>
                  <a:gd name="T4" fmla="*/ 25 w 25"/>
                  <a:gd name="T5" fmla="*/ 12 h 21"/>
                  <a:gd name="T6" fmla="*/ 25 w 25"/>
                  <a:gd name="T7" fmla="*/ 16 h 21"/>
                  <a:gd name="T8" fmla="*/ 23 w 25"/>
                  <a:gd name="T9" fmla="*/ 20 h 21"/>
                  <a:gd name="T10" fmla="*/ 21 w 25"/>
                  <a:gd name="T11" fmla="*/ 20 h 21"/>
                  <a:gd name="T12" fmla="*/ 18 w 25"/>
                  <a:gd name="T13" fmla="*/ 21 h 21"/>
                  <a:gd name="T14" fmla="*/ 14 w 25"/>
                  <a:gd name="T15" fmla="*/ 21 h 21"/>
                  <a:gd name="T16" fmla="*/ 11 w 25"/>
                  <a:gd name="T17" fmla="*/ 20 h 21"/>
                  <a:gd name="T18" fmla="*/ 7 w 25"/>
                  <a:gd name="T19" fmla="*/ 18 h 21"/>
                  <a:gd name="T20" fmla="*/ 5 w 25"/>
                  <a:gd name="T21" fmla="*/ 18 h 21"/>
                  <a:gd name="T22" fmla="*/ 2 w 25"/>
                  <a:gd name="T23" fmla="*/ 16 h 21"/>
                  <a:gd name="T24" fmla="*/ 0 w 25"/>
                  <a:gd name="T25" fmla="*/ 14 h 21"/>
                  <a:gd name="T26" fmla="*/ 0 w 25"/>
                  <a:gd name="T27" fmla="*/ 11 h 21"/>
                  <a:gd name="T28" fmla="*/ 2 w 25"/>
                  <a:gd name="T29" fmla="*/ 7 h 21"/>
                  <a:gd name="T30" fmla="*/ 5 w 25"/>
                  <a:gd name="T31" fmla="*/ 3 h 21"/>
                  <a:gd name="T32" fmla="*/ 9 w 25"/>
                  <a:gd name="T33" fmla="*/ 3 h 21"/>
                  <a:gd name="T34" fmla="*/ 14 w 25"/>
                  <a:gd name="T35" fmla="*/ 2 h 21"/>
                  <a:gd name="T36" fmla="*/ 18 w 25"/>
                  <a:gd name="T37" fmla="*/ 0 h 21"/>
                  <a:gd name="T38" fmla="*/ 23 w 25"/>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1">
                    <a:moveTo>
                      <a:pt x="23" y="0"/>
                    </a:moveTo>
                    <a:lnTo>
                      <a:pt x="25" y="7"/>
                    </a:lnTo>
                    <a:lnTo>
                      <a:pt x="25" y="12"/>
                    </a:lnTo>
                    <a:lnTo>
                      <a:pt x="25" y="16"/>
                    </a:lnTo>
                    <a:lnTo>
                      <a:pt x="23" y="20"/>
                    </a:lnTo>
                    <a:lnTo>
                      <a:pt x="21" y="20"/>
                    </a:lnTo>
                    <a:lnTo>
                      <a:pt x="18" y="21"/>
                    </a:lnTo>
                    <a:lnTo>
                      <a:pt x="14" y="21"/>
                    </a:lnTo>
                    <a:lnTo>
                      <a:pt x="11" y="20"/>
                    </a:lnTo>
                    <a:lnTo>
                      <a:pt x="7" y="18"/>
                    </a:lnTo>
                    <a:lnTo>
                      <a:pt x="5" y="18"/>
                    </a:lnTo>
                    <a:lnTo>
                      <a:pt x="2" y="16"/>
                    </a:lnTo>
                    <a:lnTo>
                      <a:pt x="0" y="14"/>
                    </a:lnTo>
                    <a:lnTo>
                      <a:pt x="0" y="11"/>
                    </a:lnTo>
                    <a:lnTo>
                      <a:pt x="2" y="7"/>
                    </a:lnTo>
                    <a:lnTo>
                      <a:pt x="5" y="3"/>
                    </a:lnTo>
                    <a:lnTo>
                      <a:pt x="9" y="3"/>
                    </a:lnTo>
                    <a:lnTo>
                      <a:pt x="14" y="2"/>
                    </a:lnTo>
                    <a:lnTo>
                      <a:pt x="18"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7" name="Freeform 350"/>
              <p:cNvSpPr>
                <a:spLocks/>
              </p:cNvSpPr>
              <p:nvPr/>
            </p:nvSpPr>
            <p:spPr bwMode="auto">
              <a:xfrm>
                <a:off x="5297" y="2271"/>
                <a:ext cx="6" cy="10"/>
              </a:xfrm>
              <a:custGeom>
                <a:avLst/>
                <a:gdLst>
                  <a:gd name="T0" fmla="*/ 0 w 10"/>
                  <a:gd name="T1" fmla="*/ 0 h 20"/>
                  <a:gd name="T2" fmla="*/ 3 w 10"/>
                  <a:gd name="T3" fmla="*/ 0 h 20"/>
                  <a:gd name="T4" fmla="*/ 7 w 10"/>
                  <a:gd name="T5" fmla="*/ 2 h 20"/>
                  <a:gd name="T6" fmla="*/ 9 w 10"/>
                  <a:gd name="T7" fmla="*/ 3 h 20"/>
                  <a:gd name="T8" fmla="*/ 10 w 10"/>
                  <a:gd name="T9" fmla="*/ 7 h 20"/>
                  <a:gd name="T10" fmla="*/ 10 w 10"/>
                  <a:gd name="T11" fmla="*/ 9 h 20"/>
                  <a:gd name="T12" fmla="*/ 9 w 10"/>
                  <a:gd name="T13" fmla="*/ 12 h 20"/>
                  <a:gd name="T14" fmla="*/ 9 w 10"/>
                  <a:gd name="T15" fmla="*/ 14 h 20"/>
                  <a:gd name="T16" fmla="*/ 7 w 10"/>
                  <a:gd name="T17" fmla="*/ 18 h 20"/>
                  <a:gd name="T18" fmla="*/ 5 w 10"/>
                  <a:gd name="T19" fmla="*/ 20 h 20"/>
                  <a:gd name="T20" fmla="*/ 3 w 10"/>
                  <a:gd name="T21" fmla="*/ 20 h 20"/>
                  <a:gd name="T22" fmla="*/ 1 w 10"/>
                  <a:gd name="T23" fmla="*/ 20 h 20"/>
                  <a:gd name="T24" fmla="*/ 1 w 10"/>
                  <a:gd name="T25" fmla="*/ 18 h 20"/>
                  <a:gd name="T26" fmla="*/ 0 w 10"/>
                  <a:gd name="T27" fmla="*/ 14 h 20"/>
                  <a:gd name="T28" fmla="*/ 0 w 10"/>
                  <a:gd name="T29" fmla="*/ 9 h 20"/>
                  <a:gd name="T30" fmla="*/ 0 w 10"/>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20">
                    <a:moveTo>
                      <a:pt x="0" y="0"/>
                    </a:moveTo>
                    <a:lnTo>
                      <a:pt x="3" y="0"/>
                    </a:lnTo>
                    <a:lnTo>
                      <a:pt x="7" y="2"/>
                    </a:lnTo>
                    <a:lnTo>
                      <a:pt x="9" y="3"/>
                    </a:lnTo>
                    <a:lnTo>
                      <a:pt x="10" y="7"/>
                    </a:lnTo>
                    <a:lnTo>
                      <a:pt x="10" y="9"/>
                    </a:lnTo>
                    <a:lnTo>
                      <a:pt x="9" y="12"/>
                    </a:lnTo>
                    <a:lnTo>
                      <a:pt x="9" y="14"/>
                    </a:lnTo>
                    <a:lnTo>
                      <a:pt x="7" y="18"/>
                    </a:lnTo>
                    <a:lnTo>
                      <a:pt x="5" y="20"/>
                    </a:lnTo>
                    <a:lnTo>
                      <a:pt x="3" y="20"/>
                    </a:lnTo>
                    <a:lnTo>
                      <a:pt x="1" y="20"/>
                    </a:lnTo>
                    <a:lnTo>
                      <a:pt x="1" y="18"/>
                    </a:lnTo>
                    <a:lnTo>
                      <a:pt x="0" y="14"/>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8" name="Freeform 351"/>
              <p:cNvSpPr>
                <a:spLocks/>
              </p:cNvSpPr>
              <p:nvPr/>
            </p:nvSpPr>
            <p:spPr bwMode="auto">
              <a:xfrm>
                <a:off x="5268" y="2134"/>
                <a:ext cx="9" cy="8"/>
              </a:xfrm>
              <a:custGeom>
                <a:avLst/>
                <a:gdLst>
                  <a:gd name="T0" fmla="*/ 6 w 18"/>
                  <a:gd name="T1" fmla="*/ 0 h 16"/>
                  <a:gd name="T2" fmla="*/ 13 w 18"/>
                  <a:gd name="T3" fmla="*/ 5 h 16"/>
                  <a:gd name="T4" fmla="*/ 16 w 18"/>
                  <a:gd name="T5" fmla="*/ 7 h 16"/>
                  <a:gd name="T6" fmla="*/ 18 w 18"/>
                  <a:gd name="T7" fmla="*/ 10 h 16"/>
                  <a:gd name="T8" fmla="*/ 18 w 18"/>
                  <a:gd name="T9" fmla="*/ 12 h 16"/>
                  <a:gd name="T10" fmla="*/ 16 w 18"/>
                  <a:gd name="T11" fmla="*/ 14 h 16"/>
                  <a:gd name="T12" fmla="*/ 13 w 18"/>
                  <a:gd name="T13" fmla="*/ 14 h 16"/>
                  <a:gd name="T14" fmla="*/ 9 w 18"/>
                  <a:gd name="T15" fmla="*/ 16 h 16"/>
                  <a:gd name="T16" fmla="*/ 7 w 18"/>
                  <a:gd name="T17" fmla="*/ 14 h 16"/>
                  <a:gd name="T18" fmla="*/ 4 w 18"/>
                  <a:gd name="T19" fmla="*/ 14 h 16"/>
                  <a:gd name="T20" fmla="*/ 2 w 18"/>
                  <a:gd name="T21" fmla="*/ 12 h 16"/>
                  <a:gd name="T22" fmla="*/ 0 w 18"/>
                  <a:gd name="T23" fmla="*/ 10 h 16"/>
                  <a:gd name="T24" fmla="*/ 0 w 18"/>
                  <a:gd name="T25" fmla="*/ 9 h 16"/>
                  <a:gd name="T26" fmla="*/ 2 w 18"/>
                  <a:gd name="T27" fmla="*/ 5 h 16"/>
                  <a:gd name="T28" fmla="*/ 6 w 18"/>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6">
                    <a:moveTo>
                      <a:pt x="6" y="0"/>
                    </a:moveTo>
                    <a:lnTo>
                      <a:pt x="13" y="5"/>
                    </a:lnTo>
                    <a:lnTo>
                      <a:pt x="16" y="7"/>
                    </a:lnTo>
                    <a:lnTo>
                      <a:pt x="18" y="10"/>
                    </a:lnTo>
                    <a:lnTo>
                      <a:pt x="18" y="12"/>
                    </a:lnTo>
                    <a:lnTo>
                      <a:pt x="16" y="14"/>
                    </a:lnTo>
                    <a:lnTo>
                      <a:pt x="13" y="14"/>
                    </a:lnTo>
                    <a:lnTo>
                      <a:pt x="9" y="16"/>
                    </a:lnTo>
                    <a:lnTo>
                      <a:pt x="7" y="14"/>
                    </a:lnTo>
                    <a:lnTo>
                      <a:pt x="4" y="14"/>
                    </a:lnTo>
                    <a:lnTo>
                      <a:pt x="2" y="12"/>
                    </a:lnTo>
                    <a:lnTo>
                      <a:pt x="0" y="10"/>
                    </a:lnTo>
                    <a:lnTo>
                      <a:pt x="0" y="9"/>
                    </a:lnTo>
                    <a:lnTo>
                      <a:pt x="2" y="5"/>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9" name="Freeform 352"/>
              <p:cNvSpPr>
                <a:spLocks/>
              </p:cNvSpPr>
              <p:nvPr/>
            </p:nvSpPr>
            <p:spPr bwMode="auto">
              <a:xfrm>
                <a:off x="5288" y="2270"/>
                <a:ext cx="3" cy="3"/>
              </a:xfrm>
              <a:custGeom>
                <a:avLst/>
                <a:gdLst>
                  <a:gd name="T0" fmla="*/ 3 w 5"/>
                  <a:gd name="T1" fmla="*/ 0 h 7"/>
                  <a:gd name="T2" fmla="*/ 5 w 5"/>
                  <a:gd name="T3" fmla="*/ 0 h 7"/>
                  <a:gd name="T4" fmla="*/ 5 w 5"/>
                  <a:gd name="T5" fmla="*/ 2 h 7"/>
                  <a:gd name="T6" fmla="*/ 3 w 5"/>
                  <a:gd name="T7" fmla="*/ 6 h 7"/>
                  <a:gd name="T8" fmla="*/ 0 w 5"/>
                  <a:gd name="T9" fmla="*/ 7 h 7"/>
                  <a:gd name="T10" fmla="*/ 0 w 5"/>
                  <a:gd name="T11" fmla="*/ 4 h 7"/>
                  <a:gd name="T12" fmla="*/ 1 w 5"/>
                  <a:gd name="T13" fmla="*/ 2 h 7"/>
                  <a:gd name="T14" fmla="*/ 1 w 5"/>
                  <a:gd name="T15" fmla="*/ 0 h 7"/>
                  <a:gd name="T16" fmla="*/ 3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3" y="0"/>
                    </a:moveTo>
                    <a:lnTo>
                      <a:pt x="5" y="0"/>
                    </a:lnTo>
                    <a:lnTo>
                      <a:pt x="5" y="2"/>
                    </a:lnTo>
                    <a:lnTo>
                      <a:pt x="3" y="6"/>
                    </a:lnTo>
                    <a:lnTo>
                      <a:pt x="0" y="7"/>
                    </a:lnTo>
                    <a:lnTo>
                      <a:pt x="0" y="4"/>
                    </a:lnTo>
                    <a:lnTo>
                      <a:pt x="1" y="2"/>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0" name="Freeform 353"/>
              <p:cNvSpPr>
                <a:spLocks/>
              </p:cNvSpPr>
              <p:nvPr/>
            </p:nvSpPr>
            <p:spPr bwMode="auto">
              <a:xfrm>
                <a:off x="5261" y="2346"/>
                <a:ext cx="43" cy="19"/>
              </a:xfrm>
              <a:custGeom>
                <a:avLst/>
                <a:gdLst>
                  <a:gd name="T0" fmla="*/ 12 w 84"/>
                  <a:gd name="T1" fmla="*/ 0 h 37"/>
                  <a:gd name="T2" fmla="*/ 37 w 84"/>
                  <a:gd name="T3" fmla="*/ 3 h 37"/>
                  <a:gd name="T4" fmla="*/ 61 w 84"/>
                  <a:gd name="T5" fmla="*/ 9 h 37"/>
                  <a:gd name="T6" fmla="*/ 84 w 84"/>
                  <a:gd name="T7" fmla="*/ 16 h 37"/>
                  <a:gd name="T8" fmla="*/ 82 w 84"/>
                  <a:gd name="T9" fmla="*/ 23 h 37"/>
                  <a:gd name="T10" fmla="*/ 73 w 84"/>
                  <a:gd name="T11" fmla="*/ 28 h 37"/>
                  <a:gd name="T12" fmla="*/ 61 w 84"/>
                  <a:gd name="T13" fmla="*/ 32 h 37"/>
                  <a:gd name="T14" fmla="*/ 45 w 84"/>
                  <a:gd name="T15" fmla="*/ 36 h 37"/>
                  <a:gd name="T16" fmla="*/ 28 w 84"/>
                  <a:gd name="T17" fmla="*/ 37 h 37"/>
                  <a:gd name="T18" fmla="*/ 14 w 84"/>
                  <a:gd name="T19" fmla="*/ 36 h 37"/>
                  <a:gd name="T20" fmla="*/ 3 w 84"/>
                  <a:gd name="T21" fmla="*/ 30 h 37"/>
                  <a:gd name="T22" fmla="*/ 0 w 84"/>
                  <a:gd name="T23" fmla="*/ 23 h 37"/>
                  <a:gd name="T24" fmla="*/ 3 w 84"/>
                  <a:gd name="T25" fmla="*/ 19 h 37"/>
                  <a:gd name="T26" fmla="*/ 7 w 84"/>
                  <a:gd name="T27" fmla="*/ 16 h 37"/>
                  <a:gd name="T28" fmla="*/ 9 w 84"/>
                  <a:gd name="T29" fmla="*/ 10 h 37"/>
                  <a:gd name="T30" fmla="*/ 10 w 84"/>
                  <a:gd name="T31" fmla="*/ 5 h 37"/>
                  <a:gd name="T32" fmla="*/ 12 w 84"/>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37">
                    <a:moveTo>
                      <a:pt x="12" y="0"/>
                    </a:moveTo>
                    <a:lnTo>
                      <a:pt x="37" y="3"/>
                    </a:lnTo>
                    <a:lnTo>
                      <a:pt x="61" y="9"/>
                    </a:lnTo>
                    <a:lnTo>
                      <a:pt x="84" y="16"/>
                    </a:lnTo>
                    <a:lnTo>
                      <a:pt x="82" y="23"/>
                    </a:lnTo>
                    <a:lnTo>
                      <a:pt x="73" y="28"/>
                    </a:lnTo>
                    <a:lnTo>
                      <a:pt x="61" y="32"/>
                    </a:lnTo>
                    <a:lnTo>
                      <a:pt x="45" y="36"/>
                    </a:lnTo>
                    <a:lnTo>
                      <a:pt x="28" y="37"/>
                    </a:lnTo>
                    <a:lnTo>
                      <a:pt x="14" y="36"/>
                    </a:lnTo>
                    <a:lnTo>
                      <a:pt x="3" y="30"/>
                    </a:lnTo>
                    <a:lnTo>
                      <a:pt x="0" y="23"/>
                    </a:lnTo>
                    <a:lnTo>
                      <a:pt x="3" y="19"/>
                    </a:lnTo>
                    <a:lnTo>
                      <a:pt x="7" y="16"/>
                    </a:lnTo>
                    <a:lnTo>
                      <a:pt x="9" y="10"/>
                    </a:lnTo>
                    <a:lnTo>
                      <a:pt x="10" y="5"/>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1" name="Freeform 354"/>
              <p:cNvSpPr>
                <a:spLocks/>
              </p:cNvSpPr>
              <p:nvPr/>
            </p:nvSpPr>
            <p:spPr bwMode="auto">
              <a:xfrm>
                <a:off x="5258" y="2261"/>
                <a:ext cx="30" cy="22"/>
              </a:xfrm>
              <a:custGeom>
                <a:avLst/>
                <a:gdLst>
                  <a:gd name="T0" fmla="*/ 33 w 62"/>
                  <a:gd name="T1" fmla="*/ 0 h 43"/>
                  <a:gd name="T2" fmla="*/ 36 w 62"/>
                  <a:gd name="T3" fmla="*/ 4 h 43"/>
                  <a:gd name="T4" fmla="*/ 40 w 62"/>
                  <a:gd name="T5" fmla="*/ 11 h 43"/>
                  <a:gd name="T6" fmla="*/ 44 w 62"/>
                  <a:gd name="T7" fmla="*/ 18 h 43"/>
                  <a:gd name="T8" fmla="*/ 47 w 62"/>
                  <a:gd name="T9" fmla="*/ 23 h 43"/>
                  <a:gd name="T10" fmla="*/ 53 w 62"/>
                  <a:gd name="T11" fmla="*/ 27 h 43"/>
                  <a:gd name="T12" fmla="*/ 62 w 62"/>
                  <a:gd name="T13" fmla="*/ 23 h 43"/>
                  <a:gd name="T14" fmla="*/ 62 w 62"/>
                  <a:gd name="T15" fmla="*/ 36 h 43"/>
                  <a:gd name="T16" fmla="*/ 56 w 62"/>
                  <a:gd name="T17" fmla="*/ 41 h 43"/>
                  <a:gd name="T18" fmla="*/ 49 w 62"/>
                  <a:gd name="T19" fmla="*/ 43 h 43"/>
                  <a:gd name="T20" fmla="*/ 42 w 62"/>
                  <a:gd name="T21" fmla="*/ 41 h 43"/>
                  <a:gd name="T22" fmla="*/ 35 w 62"/>
                  <a:gd name="T23" fmla="*/ 38 h 43"/>
                  <a:gd name="T24" fmla="*/ 29 w 62"/>
                  <a:gd name="T25" fmla="*/ 31 h 43"/>
                  <a:gd name="T26" fmla="*/ 31 w 62"/>
                  <a:gd name="T27" fmla="*/ 27 h 43"/>
                  <a:gd name="T28" fmla="*/ 33 w 62"/>
                  <a:gd name="T29" fmla="*/ 25 h 43"/>
                  <a:gd name="T30" fmla="*/ 33 w 62"/>
                  <a:gd name="T31" fmla="*/ 23 h 43"/>
                  <a:gd name="T32" fmla="*/ 33 w 62"/>
                  <a:gd name="T33" fmla="*/ 22 h 43"/>
                  <a:gd name="T34" fmla="*/ 31 w 62"/>
                  <a:gd name="T35" fmla="*/ 23 h 43"/>
                  <a:gd name="T36" fmla="*/ 29 w 62"/>
                  <a:gd name="T37" fmla="*/ 23 h 43"/>
                  <a:gd name="T38" fmla="*/ 29 w 62"/>
                  <a:gd name="T39" fmla="*/ 27 h 43"/>
                  <a:gd name="T40" fmla="*/ 29 w 62"/>
                  <a:gd name="T41" fmla="*/ 31 h 43"/>
                  <a:gd name="T42" fmla="*/ 11 w 62"/>
                  <a:gd name="T43" fmla="*/ 32 h 43"/>
                  <a:gd name="T44" fmla="*/ 2 w 62"/>
                  <a:gd name="T45" fmla="*/ 34 h 43"/>
                  <a:gd name="T46" fmla="*/ 0 w 62"/>
                  <a:gd name="T47" fmla="*/ 32 h 43"/>
                  <a:gd name="T48" fmla="*/ 2 w 62"/>
                  <a:gd name="T49" fmla="*/ 29 h 43"/>
                  <a:gd name="T50" fmla="*/ 8 w 62"/>
                  <a:gd name="T51" fmla="*/ 23 h 43"/>
                  <a:gd name="T52" fmla="*/ 15 w 62"/>
                  <a:gd name="T53" fmla="*/ 18 h 43"/>
                  <a:gd name="T54" fmla="*/ 22 w 62"/>
                  <a:gd name="T55" fmla="*/ 9 h 43"/>
                  <a:gd name="T56" fmla="*/ 24 w 62"/>
                  <a:gd name="T57" fmla="*/ 0 h 43"/>
                  <a:gd name="T58" fmla="*/ 33 w 62"/>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43">
                    <a:moveTo>
                      <a:pt x="33" y="0"/>
                    </a:moveTo>
                    <a:lnTo>
                      <a:pt x="36" y="4"/>
                    </a:lnTo>
                    <a:lnTo>
                      <a:pt x="40" y="11"/>
                    </a:lnTo>
                    <a:lnTo>
                      <a:pt x="44" y="18"/>
                    </a:lnTo>
                    <a:lnTo>
                      <a:pt x="47" y="23"/>
                    </a:lnTo>
                    <a:lnTo>
                      <a:pt x="53" y="27"/>
                    </a:lnTo>
                    <a:lnTo>
                      <a:pt x="62" y="23"/>
                    </a:lnTo>
                    <a:lnTo>
                      <a:pt x="62" y="36"/>
                    </a:lnTo>
                    <a:lnTo>
                      <a:pt x="56" y="41"/>
                    </a:lnTo>
                    <a:lnTo>
                      <a:pt x="49" y="43"/>
                    </a:lnTo>
                    <a:lnTo>
                      <a:pt x="42" y="41"/>
                    </a:lnTo>
                    <a:lnTo>
                      <a:pt x="35" y="38"/>
                    </a:lnTo>
                    <a:lnTo>
                      <a:pt x="29" y="31"/>
                    </a:lnTo>
                    <a:lnTo>
                      <a:pt x="31" y="27"/>
                    </a:lnTo>
                    <a:lnTo>
                      <a:pt x="33" y="25"/>
                    </a:lnTo>
                    <a:lnTo>
                      <a:pt x="33" y="23"/>
                    </a:lnTo>
                    <a:lnTo>
                      <a:pt x="33" y="22"/>
                    </a:lnTo>
                    <a:lnTo>
                      <a:pt x="31" y="23"/>
                    </a:lnTo>
                    <a:lnTo>
                      <a:pt x="29" y="23"/>
                    </a:lnTo>
                    <a:lnTo>
                      <a:pt x="29" y="27"/>
                    </a:lnTo>
                    <a:lnTo>
                      <a:pt x="29" y="31"/>
                    </a:lnTo>
                    <a:lnTo>
                      <a:pt x="11" y="32"/>
                    </a:lnTo>
                    <a:lnTo>
                      <a:pt x="2" y="34"/>
                    </a:lnTo>
                    <a:lnTo>
                      <a:pt x="0" y="32"/>
                    </a:lnTo>
                    <a:lnTo>
                      <a:pt x="2" y="29"/>
                    </a:lnTo>
                    <a:lnTo>
                      <a:pt x="8" y="23"/>
                    </a:lnTo>
                    <a:lnTo>
                      <a:pt x="15" y="18"/>
                    </a:lnTo>
                    <a:lnTo>
                      <a:pt x="22" y="9"/>
                    </a:lnTo>
                    <a:lnTo>
                      <a:pt x="24" y="0"/>
                    </a:lnTo>
                    <a:lnTo>
                      <a:pt x="3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2" name="Freeform 355"/>
              <p:cNvSpPr>
                <a:spLocks/>
              </p:cNvSpPr>
              <p:nvPr/>
            </p:nvSpPr>
            <p:spPr bwMode="auto">
              <a:xfrm>
                <a:off x="5257" y="2115"/>
                <a:ext cx="8" cy="8"/>
              </a:xfrm>
              <a:custGeom>
                <a:avLst/>
                <a:gdLst>
                  <a:gd name="T0" fmla="*/ 5 w 16"/>
                  <a:gd name="T1" fmla="*/ 0 h 16"/>
                  <a:gd name="T2" fmla="*/ 12 w 16"/>
                  <a:gd name="T3" fmla="*/ 5 h 16"/>
                  <a:gd name="T4" fmla="*/ 16 w 16"/>
                  <a:gd name="T5" fmla="*/ 7 h 16"/>
                  <a:gd name="T6" fmla="*/ 16 w 16"/>
                  <a:gd name="T7" fmla="*/ 11 h 16"/>
                  <a:gd name="T8" fmla="*/ 16 w 16"/>
                  <a:gd name="T9" fmla="*/ 12 h 16"/>
                  <a:gd name="T10" fmla="*/ 14 w 16"/>
                  <a:gd name="T11" fmla="*/ 14 h 16"/>
                  <a:gd name="T12" fmla="*/ 12 w 16"/>
                  <a:gd name="T13" fmla="*/ 14 h 16"/>
                  <a:gd name="T14" fmla="*/ 9 w 16"/>
                  <a:gd name="T15" fmla="*/ 16 h 16"/>
                  <a:gd name="T16" fmla="*/ 5 w 16"/>
                  <a:gd name="T17" fmla="*/ 16 h 16"/>
                  <a:gd name="T18" fmla="*/ 3 w 16"/>
                  <a:gd name="T19" fmla="*/ 14 h 16"/>
                  <a:gd name="T20" fmla="*/ 0 w 16"/>
                  <a:gd name="T21" fmla="*/ 12 h 16"/>
                  <a:gd name="T22" fmla="*/ 0 w 16"/>
                  <a:gd name="T23" fmla="*/ 11 h 16"/>
                  <a:gd name="T24" fmla="*/ 0 w 16"/>
                  <a:gd name="T25" fmla="*/ 9 h 16"/>
                  <a:gd name="T26" fmla="*/ 1 w 16"/>
                  <a:gd name="T27" fmla="*/ 5 h 16"/>
                  <a:gd name="T28" fmla="*/ 5 w 16"/>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0"/>
                    </a:moveTo>
                    <a:lnTo>
                      <a:pt x="12" y="5"/>
                    </a:lnTo>
                    <a:lnTo>
                      <a:pt x="16" y="7"/>
                    </a:lnTo>
                    <a:lnTo>
                      <a:pt x="16" y="11"/>
                    </a:lnTo>
                    <a:lnTo>
                      <a:pt x="16" y="12"/>
                    </a:lnTo>
                    <a:lnTo>
                      <a:pt x="14" y="14"/>
                    </a:lnTo>
                    <a:lnTo>
                      <a:pt x="12" y="14"/>
                    </a:lnTo>
                    <a:lnTo>
                      <a:pt x="9" y="16"/>
                    </a:lnTo>
                    <a:lnTo>
                      <a:pt x="5" y="16"/>
                    </a:lnTo>
                    <a:lnTo>
                      <a:pt x="3" y="14"/>
                    </a:lnTo>
                    <a:lnTo>
                      <a:pt x="0" y="12"/>
                    </a:lnTo>
                    <a:lnTo>
                      <a:pt x="0" y="11"/>
                    </a:lnTo>
                    <a:lnTo>
                      <a:pt x="0" y="9"/>
                    </a:lnTo>
                    <a:lnTo>
                      <a:pt x="1" y="5"/>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3" name="Freeform 356"/>
              <p:cNvSpPr>
                <a:spLocks/>
              </p:cNvSpPr>
              <p:nvPr/>
            </p:nvSpPr>
            <p:spPr bwMode="auto">
              <a:xfrm>
                <a:off x="5265" y="2193"/>
                <a:ext cx="10" cy="4"/>
              </a:xfrm>
              <a:custGeom>
                <a:avLst/>
                <a:gdLst>
                  <a:gd name="T0" fmla="*/ 9 w 20"/>
                  <a:gd name="T1" fmla="*/ 0 h 9"/>
                  <a:gd name="T2" fmla="*/ 14 w 20"/>
                  <a:gd name="T3" fmla="*/ 2 h 9"/>
                  <a:gd name="T4" fmla="*/ 18 w 20"/>
                  <a:gd name="T5" fmla="*/ 2 h 9"/>
                  <a:gd name="T6" fmla="*/ 20 w 20"/>
                  <a:gd name="T7" fmla="*/ 3 h 9"/>
                  <a:gd name="T8" fmla="*/ 20 w 20"/>
                  <a:gd name="T9" fmla="*/ 5 h 9"/>
                  <a:gd name="T10" fmla="*/ 18 w 20"/>
                  <a:gd name="T11" fmla="*/ 5 h 9"/>
                  <a:gd name="T12" fmla="*/ 14 w 20"/>
                  <a:gd name="T13" fmla="*/ 7 h 9"/>
                  <a:gd name="T14" fmla="*/ 12 w 20"/>
                  <a:gd name="T15" fmla="*/ 9 h 9"/>
                  <a:gd name="T16" fmla="*/ 9 w 20"/>
                  <a:gd name="T17" fmla="*/ 9 h 9"/>
                  <a:gd name="T18" fmla="*/ 5 w 20"/>
                  <a:gd name="T19" fmla="*/ 9 h 9"/>
                  <a:gd name="T20" fmla="*/ 3 w 20"/>
                  <a:gd name="T21" fmla="*/ 9 h 9"/>
                  <a:gd name="T22" fmla="*/ 2 w 20"/>
                  <a:gd name="T23" fmla="*/ 9 h 9"/>
                  <a:gd name="T24" fmla="*/ 0 w 20"/>
                  <a:gd name="T25" fmla="*/ 7 h 9"/>
                  <a:gd name="T26" fmla="*/ 2 w 20"/>
                  <a:gd name="T27" fmla="*/ 5 h 9"/>
                  <a:gd name="T28" fmla="*/ 3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2"/>
                    </a:lnTo>
                    <a:lnTo>
                      <a:pt x="18" y="2"/>
                    </a:lnTo>
                    <a:lnTo>
                      <a:pt x="20" y="3"/>
                    </a:lnTo>
                    <a:lnTo>
                      <a:pt x="20" y="5"/>
                    </a:lnTo>
                    <a:lnTo>
                      <a:pt x="18" y="5"/>
                    </a:lnTo>
                    <a:lnTo>
                      <a:pt x="14" y="7"/>
                    </a:lnTo>
                    <a:lnTo>
                      <a:pt x="12" y="9"/>
                    </a:lnTo>
                    <a:lnTo>
                      <a:pt x="9" y="9"/>
                    </a:lnTo>
                    <a:lnTo>
                      <a:pt x="5" y="9"/>
                    </a:lnTo>
                    <a:lnTo>
                      <a:pt x="3" y="9"/>
                    </a:lnTo>
                    <a:lnTo>
                      <a:pt x="2" y="9"/>
                    </a:lnTo>
                    <a:lnTo>
                      <a:pt x="0" y="7"/>
                    </a:lnTo>
                    <a:lnTo>
                      <a:pt x="2" y="5"/>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4" name="Freeform 357"/>
              <p:cNvSpPr>
                <a:spLocks/>
              </p:cNvSpPr>
              <p:nvPr/>
            </p:nvSpPr>
            <p:spPr bwMode="auto">
              <a:xfrm>
                <a:off x="5241" y="2039"/>
                <a:ext cx="9" cy="22"/>
              </a:xfrm>
              <a:custGeom>
                <a:avLst/>
                <a:gdLst>
                  <a:gd name="T0" fmla="*/ 16 w 18"/>
                  <a:gd name="T1" fmla="*/ 0 h 45"/>
                  <a:gd name="T2" fmla="*/ 18 w 18"/>
                  <a:gd name="T3" fmla="*/ 24 h 45"/>
                  <a:gd name="T4" fmla="*/ 12 w 18"/>
                  <a:gd name="T5" fmla="*/ 44 h 45"/>
                  <a:gd name="T6" fmla="*/ 5 w 18"/>
                  <a:gd name="T7" fmla="*/ 45 h 45"/>
                  <a:gd name="T8" fmla="*/ 3 w 18"/>
                  <a:gd name="T9" fmla="*/ 35 h 45"/>
                  <a:gd name="T10" fmla="*/ 2 w 18"/>
                  <a:gd name="T11" fmla="*/ 24 h 45"/>
                  <a:gd name="T12" fmla="*/ 0 w 18"/>
                  <a:gd name="T13" fmla="*/ 13 h 45"/>
                  <a:gd name="T14" fmla="*/ 2 w 18"/>
                  <a:gd name="T15" fmla="*/ 6 h 45"/>
                  <a:gd name="T16" fmla="*/ 5 w 18"/>
                  <a:gd name="T17" fmla="*/ 0 h 45"/>
                  <a:gd name="T18" fmla="*/ 16 w 18"/>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45">
                    <a:moveTo>
                      <a:pt x="16" y="0"/>
                    </a:moveTo>
                    <a:lnTo>
                      <a:pt x="18" y="24"/>
                    </a:lnTo>
                    <a:lnTo>
                      <a:pt x="12" y="44"/>
                    </a:lnTo>
                    <a:lnTo>
                      <a:pt x="5" y="45"/>
                    </a:lnTo>
                    <a:lnTo>
                      <a:pt x="3" y="35"/>
                    </a:lnTo>
                    <a:lnTo>
                      <a:pt x="2" y="24"/>
                    </a:lnTo>
                    <a:lnTo>
                      <a:pt x="0" y="13"/>
                    </a:lnTo>
                    <a:lnTo>
                      <a:pt x="2" y="6"/>
                    </a:lnTo>
                    <a:lnTo>
                      <a:pt x="5"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5" name="Freeform 358"/>
              <p:cNvSpPr>
                <a:spLocks/>
              </p:cNvSpPr>
              <p:nvPr/>
            </p:nvSpPr>
            <p:spPr bwMode="auto">
              <a:xfrm>
                <a:off x="5274" y="2297"/>
                <a:ext cx="10" cy="4"/>
              </a:xfrm>
              <a:custGeom>
                <a:avLst/>
                <a:gdLst>
                  <a:gd name="T0" fmla="*/ 9 w 20"/>
                  <a:gd name="T1" fmla="*/ 0 h 9"/>
                  <a:gd name="T2" fmla="*/ 14 w 20"/>
                  <a:gd name="T3" fmla="*/ 0 h 9"/>
                  <a:gd name="T4" fmla="*/ 18 w 20"/>
                  <a:gd name="T5" fmla="*/ 2 h 9"/>
                  <a:gd name="T6" fmla="*/ 20 w 20"/>
                  <a:gd name="T7" fmla="*/ 4 h 9"/>
                  <a:gd name="T8" fmla="*/ 20 w 20"/>
                  <a:gd name="T9" fmla="*/ 6 h 9"/>
                  <a:gd name="T10" fmla="*/ 18 w 20"/>
                  <a:gd name="T11" fmla="*/ 6 h 9"/>
                  <a:gd name="T12" fmla="*/ 16 w 20"/>
                  <a:gd name="T13" fmla="*/ 8 h 9"/>
                  <a:gd name="T14" fmla="*/ 12 w 20"/>
                  <a:gd name="T15" fmla="*/ 8 h 9"/>
                  <a:gd name="T16" fmla="*/ 9 w 20"/>
                  <a:gd name="T17" fmla="*/ 9 h 9"/>
                  <a:gd name="T18" fmla="*/ 5 w 20"/>
                  <a:gd name="T19" fmla="*/ 9 h 9"/>
                  <a:gd name="T20" fmla="*/ 3 w 20"/>
                  <a:gd name="T21" fmla="*/ 9 h 9"/>
                  <a:gd name="T22" fmla="*/ 2 w 20"/>
                  <a:gd name="T23" fmla="*/ 9 h 9"/>
                  <a:gd name="T24" fmla="*/ 0 w 20"/>
                  <a:gd name="T25" fmla="*/ 8 h 9"/>
                  <a:gd name="T26" fmla="*/ 2 w 20"/>
                  <a:gd name="T27" fmla="*/ 6 h 9"/>
                  <a:gd name="T28" fmla="*/ 5 w 20"/>
                  <a:gd name="T29" fmla="*/ 4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0"/>
                    </a:lnTo>
                    <a:lnTo>
                      <a:pt x="18" y="2"/>
                    </a:lnTo>
                    <a:lnTo>
                      <a:pt x="20" y="4"/>
                    </a:lnTo>
                    <a:lnTo>
                      <a:pt x="20" y="6"/>
                    </a:lnTo>
                    <a:lnTo>
                      <a:pt x="18" y="6"/>
                    </a:lnTo>
                    <a:lnTo>
                      <a:pt x="16" y="8"/>
                    </a:lnTo>
                    <a:lnTo>
                      <a:pt x="12" y="8"/>
                    </a:lnTo>
                    <a:lnTo>
                      <a:pt x="9" y="9"/>
                    </a:lnTo>
                    <a:lnTo>
                      <a:pt x="5" y="9"/>
                    </a:lnTo>
                    <a:lnTo>
                      <a:pt x="3" y="9"/>
                    </a:lnTo>
                    <a:lnTo>
                      <a:pt x="2" y="9"/>
                    </a:lnTo>
                    <a:lnTo>
                      <a:pt x="0" y="8"/>
                    </a:lnTo>
                    <a:lnTo>
                      <a:pt x="2" y="6"/>
                    </a:lnTo>
                    <a:lnTo>
                      <a:pt x="5"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6" name="Freeform 359"/>
              <p:cNvSpPr>
                <a:spLocks/>
              </p:cNvSpPr>
              <p:nvPr/>
            </p:nvSpPr>
            <p:spPr bwMode="auto">
              <a:xfrm>
                <a:off x="5244" y="2066"/>
                <a:ext cx="4" cy="2"/>
              </a:xfrm>
              <a:custGeom>
                <a:avLst/>
                <a:gdLst>
                  <a:gd name="T0" fmla="*/ 4 w 7"/>
                  <a:gd name="T1" fmla="*/ 0 h 6"/>
                  <a:gd name="T2" fmla="*/ 6 w 7"/>
                  <a:gd name="T3" fmla="*/ 2 h 6"/>
                  <a:gd name="T4" fmla="*/ 7 w 7"/>
                  <a:gd name="T5" fmla="*/ 4 h 6"/>
                  <a:gd name="T6" fmla="*/ 7 w 7"/>
                  <a:gd name="T7" fmla="*/ 4 h 6"/>
                  <a:gd name="T8" fmla="*/ 7 w 7"/>
                  <a:gd name="T9" fmla="*/ 6 h 6"/>
                  <a:gd name="T10" fmla="*/ 6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2"/>
                    </a:lnTo>
                    <a:lnTo>
                      <a:pt x="7" y="4"/>
                    </a:lnTo>
                    <a:lnTo>
                      <a:pt x="7" y="4"/>
                    </a:lnTo>
                    <a:lnTo>
                      <a:pt x="7"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7" name="Freeform 360"/>
              <p:cNvSpPr>
                <a:spLocks/>
              </p:cNvSpPr>
              <p:nvPr/>
            </p:nvSpPr>
            <p:spPr bwMode="auto">
              <a:xfrm>
                <a:off x="5254" y="2143"/>
                <a:ext cx="6" cy="13"/>
              </a:xfrm>
              <a:custGeom>
                <a:avLst/>
                <a:gdLst>
                  <a:gd name="T0" fmla="*/ 0 w 13"/>
                  <a:gd name="T1" fmla="*/ 0 h 25"/>
                  <a:gd name="T2" fmla="*/ 6 w 13"/>
                  <a:gd name="T3" fmla="*/ 1 h 25"/>
                  <a:gd name="T4" fmla="*/ 9 w 13"/>
                  <a:gd name="T5" fmla="*/ 3 h 25"/>
                  <a:gd name="T6" fmla="*/ 11 w 13"/>
                  <a:gd name="T7" fmla="*/ 7 h 25"/>
                  <a:gd name="T8" fmla="*/ 13 w 13"/>
                  <a:gd name="T9" fmla="*/ 10 h 25"/>
                  <a:gd name="T10" fmla="*/ 13 w 13"/>
                  <a:gd name="T11" fmla="*/ 14 h 25"/>
                  <a:gd name="T12" fmla="*/ 13 w 13"/>
                  <a:gd name="T13" fmla="*/ 18 h 25"/>
                  <a:gd name="T14" fmla="*/ 11 w 13"/>
                  <a:gd name="T15" fmla="*/ 19 h 25"/>
                  <a:gd name="T16" fmla="*/ 11 w 13"/>
                  <a:gd name="T17" fmla="*/ 23 h 25"/>
                  <a:gd name="T18" fmla="*/ 9 w 13"/>
                  <a:gd name="T19" fmla="*/ 25 h 25"/>
                  <a:gd name="T20" fmla="*/ 7 w 13"/>
                  <a:gd name="T21" fmla="*/ 25 h 25"/>
                  <a:gd name="T22" fmla="*/ 6 w 13"/>
                  <a:gd name="T23" fmla="*/ 25 h 25"/>
                  <a:gd name="T24" fmla="*/ 4 w 13"/>
                  <a:gd name="T25" fmla="*/ 23 h 25"/>
                  <a:gd name="T26" fmla="*/ 2 w 13"/>
                  <a:gd name="T27" fmla="*/ 21 h 25"/>
                  <a:gd name="T28" fmla="*/ 2 w 13"/>
                  <a:gd name="T29" fmla="*/ 16 h 25"/>
                  <a:gd name="T30" fmla="*/ 0 w 13"/>
                  <a:gd name="T31" fmla="*/ 9 h 25"/>
                  <a:gd name="T32" fmla="*/ 0 w 13"/>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5">
                    <a:moveTo>
                      <a:pt x="0" y="0"/>
                    </a:moveTo>
                    <a:lnTo>
                      <a:pt x="6" y="1"/>
                    </a:lnTo>
                    <a:lnTo>
                      <a:pt x="9" y="3"/>
                    </a:lnTo>
                    <a:lnTo>
                      <a:pt x="11" y="7"/>
                    </a:lnTo>
                    <a:lnTo>
                      <a:pt x="13" y="10"/>
                    </a:lnTo>
                    <a:lnTo>
                      <a:pt x="13" y="14"/>
                    </a:lnTo>
                    <a:lnTo>
                      <a:pt x="13" y="18"/>
                    </a:lnTo>
                    <a:lnTo>
                      <a:pt x="11" y="19"/>
                    </a:lnTo>
                    <a:lnTo>
                      <a:pt x="11" y="23"/>
                    </a:lnTo>
                    <a:lnTo>
                      <a:pt x="9" y="25"/>
                    </a:lnTo>
                    <a:lnTo>
                      <a:pt x="7" y="25"/>
                    </a:lnTo>
                    <a:lnTo>
                      <a:pt x="6" y="25"/>
                    </a:lnTo>
                    <a:lnTo>
                      <a:pt x="4" y="23"/>
                    </a:lnTo>
                    <a:lnTo>
                      <a:pt x="2" y="21"/>
                    </a:lnTo>
                    <a:lnTo>
                      <a:pt x="2" y="16"/>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8" name="Freeform 361"/>
              <p:cNvSpPr>
                <a:spLocks/>
              </p:cNvSpPr>
              <p:nvPr/>
            </p:nvSpPr>
            <p:spPr bwMode="auto">
              <a:xfrm>
                <a:off x="5266" y="2231"/>
                <a:ext cx="5" cy="9"/>
              </a:xfrm>
              <a:custGeom>
                <a:avLst/>
                <a:gdLst>
                  <a:gd name="T0" fmla="*/ 0 w 10"/>
                  <a:gd name="T1" fmla="*/ 0 h 18"/>
                  <a:gd name="T2" fmla="*/ 3 w 10"/>
                  <a:gd name="T3" fmla="*/ 0 h 18"/>
                  <a:gd name="T4" fmla="*/ 7 w 10"/>
                  <a:gd name="T5" fmla="*/ 0 h 18"/>
                  <a:gd name="T6" fmla="*/ 9 w 10"/>
                  <a:gd name="T7" fmla="*/ 1 h 18"/>
                  <a:gd name="T8" fmla="*/ 10 w 10"/>
                  <a:gd name="T9" fmla="*/ 5 h 18"/>
                  <a:gd name="T10" fmla="*/ 10 w 10"/>
                  <a:gd name="T11" fmla="*/ 7 h 18"/>
                  <a:gd name="T12" fmla="*/ 10 w 10"/>
                  <a:gd name="T13" fmla="*/ 10 h 18"/>
                  <a:gd name="T14" fmla="*/ 9 w 10"/>
                  <a:gd name="T15" fmla="*/ 12 h 18"/>
                  <a:gd name="T16" fmla="*/ 7 w 10"/>
                  <a:gd name="T17" fmla="*/ 16 h 18"/>
                  <a:gd name="T18" fmla="*/ 7 w 10"/>
                  <a:gd name="T19" fmla="*/ 18 h 18"/>
                  <a:gd name="T20" fmla="*/ 5 w 10"/>
                  <a:gd name="T21" fmla="*/ 18 h 18"/>
                  <a:gd name="T22" fmla="*/ 3 w 10"/>
                  <a:gd name="T23" fmla="*/ 18 h 18"/>
                  <a:gd name="T24" fmla="*/ 1 w 10"/>
                  <a:gd name="T25" fmla="*/ 16 h 18"/>
                  <a:gd name="T26" fmla="*/ 0 w 10"/>
                  <a:gd name="T27" fmla="*/ 12 h 18"/>
                  <a:gd name="T28" fmla="*/ 0 w 10"/>
                  <a:gd name="T29" fmla="*/ 7 h 18"/>
                  <a:gd name="T30" fmla="*/ 0 w 10"/>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0" y="0"/>
                    </a:moveTo>
                    <a:lnTo>
                      <a:pt x="3" y="0"/>
                    </a:lnTo>
                    <a:lnTo>
                      <a:pt x="7" y="0"/>
                    </a:lnTo>
                    <a:lnTo>
                      <a:pt x="9" y="1"/>
                    </a:lnTo>
                    <a:lnTo>
                      <a:pt x="10" y="5"/>
                    </a:lnTo>
                    <a:lnTo>
                      <a:pt x="10" y="7"/>
                    </a:lnTo>
                    <a:lnTo>
                      <a:pt x="10" y="10"/>
                    </a:lnTo>
                    <a:lnTo>
                      <a:pt x="9" y="12"/>
                    </a:lnTo>
                    <a:lnTo>
                      <a:pt x="7" y="16"/>
                    </a:lnTo>
                    <a:lnTo>
                      <a:pt x="7" y="18"/>
                    </a:lnTo>
                    <a:lnTo>
                      <a:pt x="5" y="18"/>
                    </a:lnTo>
                    <a:lnTo>
                      <a:pt x="3" y="18"/>
                    </a:lnTo>
                    <a:lnTo>
                      <a:pt x="1" y="16"/>
                    </a:lnTo>
                    <a:lnTo>
                      <a:pt x="0"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9" name="Freeform 362"/>
              <p:cNvSpPr>
                <a:spLocks/>
              </p:cNvSpPr>
              <p:nvPr/>
            </p:nvSpPr>
            <p:spPr bwMode="auto">
              <a:xfrm>
                <a:off x="5241" y="2061"/>
                <a:ext cx="3" cy="6"/>
              </a:xfrm>
              <a:custGeom>
                <a:avLst/>
                <a:gdLst>
                  <a:gd name="T0" fmla="*/ 7 w 7"/>
                  <a:gd name="T1" fmla="*/ 0 h 11"/>
                  <a:gd name="T2" fmla="*/ 7 w 7"/>
                  <a:gd name="T3" fmla="*/ 9 h 11"/>
                  <a:gd name="T4" fmla="*/ 0 w 7"/>
                  <a:gd name="T5" fmla="*/ 11 h 11"/>
                  <a:gd name="T6" fmla="*/ 0 w 7"/>
                  <a:gd name="T7" fmla="*/ 8 h 11"/>
                  <a:gd name="T8" fmla="*/ 0 w 7"/>
                  <a:gd name="T9" fmla="*/ 4 h 11"/>
                  <a:gd name="T10" fmla="*/ 0 w 7"/>
                  <a:gd name="T11" fmla="*/ 2 h 11"/>
                  <a:gd name="T12" fmla="*/ 4 w 7"/>
                  <a:gd name="T13" fmla="*/ 0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7" y="9"/>
                    </a:lnTo>
                    <a:lnTo>
                      <a:pt x="0" y="11"/>
                    </a:lnTo>
                    <a:lnTo>
                      <a:pt x="0" y="8"/>
                    </a:lnTo>
                    <a:lnTo>
                      <a:pt x="0" y="4"/>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0" name="Freeform 363"/>
              <p:cNvSpPr>
                <a:spLocks/>
              </p:cNvSpPr>
              <p:nvPr/>
            </p:nvSpPr>
            <p:spPr bwMode="auto">
              <a:xfrm>
                <a:off x="5240" y="2113"/>
                <a:ext cx="10" cy="10"/>
              </a:xfrm>
              <a:custGeom>
                <a:avLst/>
                <a:gdLst>
                  <a:gd name="T0" fmla="*/ 13 w 22"/>
                  <a:gd name="T1" fmla="*/ 0 h 22"/>
                  <a:gd name="T2" fmla="*/ 18 w 22"/>
                  <a:gd name="T3" fmla="*/ 4 h 22"/>
                  <a:gd name="T4" fmla="*/ 20 w 22"/>
                  <a:gd name="T5" fmla="*/ 8 h 22"/>
                  <a:gd name="T6" fmla="*/ 22 w 22"/>
                  <a:gd name="T7" fmla="*/ 11 h 22"/>
                  <a:gd name="T8" fmla="*/ 22 w 22"/>
                  <a:gd name="T9" fmla="*/ 15 h 22"/>
                  <a:gd name="T10" fmla="*/ 20 w 22"/>
                  <a:gd name="T11" fmla="*/ 17 h 22"/>
                  <a:gd name="T12" fmla="*/ 18 w 22"/>
                  <a:gd name="T13" fmla="*/ 18 h 22"/>
                  <a:gd name="T14" fmla="*/ 15 w 22"/>
                  <a:gd name="T15" fmla="*/ 20 h 22"/>
                  <a:gd name="T16" fmla="*/ 13 w 22"/>
                  <a:gd name="T17" fmla="*/ 20 h 22"/>
                  <a:gd name="T18" fmla="*/ 9 w 22"/>
                  <a:gd name="T19" fmla="*/ 22 h 22"/>
                  <a:gd name="T20" fmla="*/ 6 w 22"/>
                  <a:gd name="T21" fmla="*/ 22 h 22"/>
                  <a:gd name="T22" fmla="*/ 4 w 22"/>
                  <a:gd name="T23" fmla="*/ 20 h 22"/>
                  <a:gd name="T24" fmla="*/ 2 w 22"/>
                  <a:gd name="T25" fmla="*/ 20 h 22"/>
                  <a:gd name="T26" fmla="*/ 0 w 22"/>
                  <a:gd name="T27" fmla="*/ 17 h 22"/>
                  <a:gd name="T28" fmla="*/ 2 w 22"/>
                  <a:gd name="T29" fmla="*/ 15 h 22"/>
                  <a:gd name="T30" fmla="*/ 4 w 22"/>
                  <a:gd name="T31" fmla="*/ 11 h 22"/>
                  <a:gd name="T32" fmla="*/ 7 w 22"/>
                  <a:gd name="T33" fmla="*/ 6 h 22"/>
                  <a:gd name="T34" fmla="*/ 13 w 22"/>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2">
                    <a:moveTo>
                      <a:pt x="13" y="0"/>
                    </a:moveTo>
                    <a:lnTo>
                      <a:pt x="18" y="4"/>
                    </a:lnTo>
                    <a:lnTo>
                      <a:pt x="20" y="8"/>
                    </a:lnTo>
                    <a:lnTo>
                      <a:pt x="22" y="11"/>
                    </a:lnTo>
                    <a:lnTo>
                      <a:pt x="22" y="15"/>
                    </a:lnTo>
                    <a:lnTo>
                      <a:pt x="20" y="17"/>
                    </a:lnTo>
                    <a:lnTo>
                      <a:pt x="18" y="18"/>
                    </a:lnTo>
                    <a:lnTo>
                      <a:pt x="15" y="20"/>
                    </a:lnTo>
                    <a:lnTo>
                      <a:pt x="13" y="20"/>
                    </a:lnTo>
                    <a:lnTo>
                      <a:pt x="9" y="22"/>
                    </a:lnTo>
                    <a:lnTo>
                      <a:pt x="6" y="22"/>
                    </a:lnTo>
                    <a:lnTo>
                      <a:pt x="4" y="20"/>
                    </a:lnTo>
                    <a:lnTo>
                      <a:pt x="2" y="20"/>
                    </a:lnTo>
                    <a:lnTo>
                      <a:pt x="0" y="17"/>
                    </a:lnTo>
                    <a:lnTo>
                      <a:pt x="2" y="15"/>
                    </a:lnTo>
                    <a:lnTo>
                      <a:pt x="4" y="11"/>
                    </a:lnTo>
                    <a:lnTo>
                      <a:pt x="7" y="6"/>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1" name="Freeform 364"/>
              <p:cNvSpPr>
                <a:spLocks/>
              </p:cNvSpPr>
              <p:nvPr/>
            </p:nvSpPr>
            <p:spPr bwMode="auto">
              <a:xfrm>
                <a:off x="5250" y="2135"/>
                <a:ext cx="1" cy="4"/>
              </a:xfrm>
              <a:custGeom>
                <a:avLst/>
                <a:gdLst>
                  <a:gd name="T0" fmla="*/ 4 w 4"/>
                  <a:gd name="T1" fmla="*/ 0 h 8"/>
                  <a:gd name="T2" fmla="*/ 4 w 4"/>
                  <a:gd name="T3" fmla="*/ 0 h 8"/>
                  <a:gd name="T4" fmla="*/ 4 w 4"/>
                  <a:gd name="T5" fmla="*/ 2 h 8"/>
                  <a:gd name="T6" fmla="*/ 4 w 4"/>
                  <a:gd name="T7" fmla="*/ 4 h 8"/>
                  <a:gd name="T8" fmla="*/ 0 w 4"/>
                  <a:gd name="T9" fmla="*/ 8 h 8"/>
                  <a:gd name="T10" fmla="*/ 0 w 4"/>
                  <a:gd name="T11" fmla="*/ 4 h 8"/>
                  <a:gd name="T12" fmla="*/ 0 w 4"/>
                  <a:gd name="T13" fmla="*/ 0 h 8"/>
                  <a:gd name="T14" fmla="*/ 2 w 4"/>
                  <a:gd name="T15" fmla="*/ 0 h 8"/>
                  <a:gd name="T16" fmla="*/ 4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4" y="0"/>
                    </a:moveTo>
                    <a:lnTo>
                      <a:pt x="4" y="0"/>
                    </a:lnTo>
                    <a:lnTo>
                      <a:pt x="4" y="2"/>
                    </a:lnTo>
                    <a:lnTo>
                      <a:pt x="4" y="4"/>
                    </a:lnTo>
                    <a:lnTo>
                      <a:pt x="0" y="8"/>
                    </a:lnTo>
                    <a:lnTo>
                      <a:pt x="0" y="4"/>
                    </a:lnTo>
                    <a:lnTo>
                      <a:pt x="0" y="0"/>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2" name="Freeform 365"/>
              <p:cNvSpPr>
                <a:spLocks/>
              </p:cNvSpPr>
              <p:nvPr/>
            </p:nvSpPr>
            <p:spPr bwMode="auto">
              <a:xfrm>
                <a:off x="5259" y="2211"/>
                <a:ext cx="3" cy="3"/>
              </a:xfrm>
              <a:custGeom>
                <a:avLst/>
                <a:gdLst>
                  <a:gd name="T0" fmla="*/ 4 w 7"/>
                  <a:gd name="T1" fmla="*/ 0 h 5"/>
                  <a:gd name="T2" fmla="*/ 6 w 7"/>
                  <a:gd name="T3" fmla="*/ 0 h 5"/>
                  <a:gd name="T4" fmla="*/ 7 w 7"/>
                  <a:gd name="T5" fmla="*/ 2 h 5"/>
                  <a:gd name="T6" fmla="*/ 7 w 7"/>
                  <a:gd name="T7" fmla="*/ 4 h 5"/>
                  <a:gd name="T8" fmla="*/ 7 w 7"/>
                  <a:gd name="T9" fmla="*/ 5 h 5"/>
                  <a:gd name="T10" fmla="*/ 6 w 7"/>
                  <a:gd name="T11" fmla="*/ 5 h 5"/>
                  <a:gd name="T12" fmla="*/ 4 w 7"/>
                  <a:gd name="T13" fmla="*/ 4 h 5"/>
                  <a:gd name="T14" fmla="*/ 0 w 7"/>
                  <a:gd name="T15" fmla="*/ 0 h 5"/>
                  <a:gd name="T16" fmla="*/ 4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4" y="0"/>
                    </a:moveTo>
                    <a:lnTo>
                      <a:pt x="6" y="0"/>
                    </a:lnTo>
                    <a:lnTo>
                      <a:pt x="7" y="2"/>
                    </a:lnTo>
                    <a:lnTo>
                      <a:pt x="7" y="4"/>
                    </a:lnTo>
                    <a:lnTo>
                      <a:pt x="7" y="5"/>
                    </a:lnTo>
                    <a:lnTo>
                      <a:pt x="6" y="5"/>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3" name="Freeform 366"/>
              <p:cNvSpPr>
                <a:spLocks/>
              </p:cNvSpPr>
              <p:nvPr/>
            </p:nvSpPr>
            <p:spPr bwMode="auto">
              <a:xfrm>
                <a:off x="5260" y="2221"/>
                <a:ext cx="6" cy="10"/>
              </a:xfrm>
              <a:custGeom>
                <a:avLst/>
                <a:gdLst>
                  <a:gd name="T0" fmla="*/ 7 w 11"/>
                  <a:gd name="T1" fmla="*/ 0 h 20"/>
                  <a:gd name="T2" fmla="*/ 7 w 11"/>
                  <a:gd name="T3" fmla="*/ 0 h 20"/>
                  <a:gd name="T4" fmla="*/ 9 w 11"/>
                  <a:gd name="T5" fmla="*/ 2 h 20"/>
                  <a:gd name="T6" fmla="*/ 11 w 11"/>
                  <a:gd name="T7" fmla="*/ 5 h 20"/>
                  <a:gd name="T8" fmla="*/ 11 w 11"/>
                  <a:gd name="T9" fmla="*/ 11 h 20"/>
                  <a:gd name="T10" fmla="*/ 11 w 11"/>
                  <a:gd name="T11" fmla="*/ 20 h 20"/>
                  <a:gd name="T12" fmla="*/ 7 w 11"/>
                  <a:gd name="T13" fmla="*/ 20 h 20"/>
                  <a:gd name="T14" fmla="*/ 3 w 11"/>
                  <a:gd name="T15" fmla="*/ 18 h 20"/>
                  <a:gd name="T16" fmla="*/ 2 w 11"/>
                  <a:gd name="T17" fmla="*/ 16 h 20"/>
                  <a:gd name="T18" fmla="*/ 0 w 11"/>
                  <a:gd name="T19" fmla="*/ 12 h 20"/>
                  <a:gd name="T20" fmla="*/ 0 w 11"/>
                  <a:gd name="T21" fmla="*/ 11 h 20"/>
                  <a:gd name="T22" fmla="*/ 0 w 11"/>
                  <a:gd name="T23" fmla="*/ 7 h 20"/>
                  <a:gd name="T24" fmla="*/ 2 w 11"/>
                  <a:gd name="T25" fmla="*/ 5 h 20"/>
                  <a:gd name="T26" fmla="*/ 3 w 11"/>
                  <a:gd name="T27" fmla="*/ 2 h 20"/>
                  <a:gd name="T28" fmla="*/ 5 w 11"/>
                  <a:gd name="T29" fmla="*/ 0 h 20"/>
                  <a:gd name="T30" fmla="*/ 7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7" y="0"/>
                    </a:moveTo>
                    <a:lnTo>
                      <a:pt x="7" y="0"/>
                    </a:lnTo>
                    <a:lnTo>
                      <a:pt x="9" y="2"/>
                    </a:lnTo>
                    <a:lnTo>
                      <a:pt x="11" y="5"/>
                    </a:lnTo>
                    <a:lnTo>
                      <a:pt x="11" y="11"/>
                    </a:lnTo>
                    <a:lnTo>
                      <a:pt x="11" y="20"/>
                    </a:lnTo>
                    <a:lnTo>
                      <a:pt x="7" y="20"/>
                    </a:lnTo>
                    <a:lnTo>
                      <a:pt x="3" y="18"/>
                    </a:lnTo>
                    <a:lnTo>
                      <a:pt x="2" y="16"/>
                    </a:lnTo>
                    <a:lnTo>
                      <a:pt x="0" y="12"/>
                    </a:lnTo>
                    <a:lnTo>
                      <a:pt x="0" y="11"/>
                    </a:lnTo>
                    <a:lnTo>
                      <a:pt x="0" y="7"/>
                    </a:lnTo>
                    <a:lnTo>
                      <a:pt x="2" y="5"/>
                    </a:lnTo>
                    <a:lnTo>
                      <a:pt x="3" y="2"/>
                    </a:lnTo>
                    <a:lnTo>
                      <a:pt x="5"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4" name="Freeform 367"/>
              <p:cNvSpPr>
                <a:spLocks/>
              </p:cNvSpPr>
              <p:nvPr/>
            </p:nvSpPr>
            <p:spPr bwMode="auto">
              <a:xfrm>
                <a:off x="5265" y="2321"/>
                <a:ext cx="12" cy="8"/>
              </a:xfrm>
              <a:custGeom>
                <a:avLst/>
                <a:gdLst>
                  <a:gd name="T0" fmla="*/ 16 w 25"/>
                  <a:gd name="T1" fmla="*/ 0 h 16"/>
                  <a:gd name="T2" fmla="*/ 18 w 25"/>
                  <a:gd name="T3" fmla="*/ 0 h 16"/>
                  <a:gd name="T4" fmla="*/ 21 w 25"/>
                  <a:gd name="T5" fmla="*/ 0 h 16"/>
                  <a:gd name="T6" fmla="*/ 25 w 25"/>
                  <a:gd name="T7" fmla="*/ 4 h 16"/>
                  <a:gd name="T8" fmla="*/ 25 w 25"/>
                  <a:gd name="T9" fmla="*/ 9 h 16"/>
                  <a:gd name="T10" fmla="*/ 23 w 25"/>
                  <a:gd name="T11" fmla="*/ 13 h 16"/>
                  <a:gd name="T12" fmla="*/ 20 w 25"/>
                  <a:gd name="T13" fmla="*/ 14 h 16"/>
                  <a:gd name="T14" fmla="*/ 14 w 25"/>
                  <a:gd name="T15" fmla="*/ 16 h 16"/>
                  <a:gd name="T16" fmla="*/ 11 w 25"/>
                  <a:gd name="T17" fmla="*/ 16 h 16"/>
                  <a:gd name="T18" fmla="*/ 7 w 25"/>
                  <a:gd name="T19" fmla="*/ 14 h 16"/>
                  <a:gd name="T20" fmla="*/ 3 w 25"/>
                  <a:gd name="T21" fmla="*/ 13 h 16"/>
                  <a:gd name="T22" fmla="*/ 0 w 25"/>
                  <a:gd name="T23" fmla="*/ 9 h 16"/>
                  <a:gd name="T24" fmla="*/ 5 w 25"/>
                  <a:gd name="T25" fmla="*/ 5 h 16"/>
                  <a:gd name="T26" fmla="*/ 7 w 25"/>
                  <a:gd name="T27" fmla="*/ 4 h 16"/>
                  <a:gd name="T28" fmla="*/ 11 w 25"/>
                  <a:gd name="T29" fmla="*/ 2 h 16"/>
                  <a:gd name="T30" fmla="*/ 12 w 25"/>
                  <a:gd name="T31" fmla="*/ 0 h 16"/>
                  <a:gd name="T32" fmla="*/ 16 w 25"/>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16" y="0"/>
                    </a:moveTo>
                    <a:lnTo>
                      <a:pt x="18" y="0"/>
                    </a:lnTo>
                    <a:lnTo>
                      <a:pt x="21" y="0"/>
                    </a:lnTo>
                    <a:lnTo>
                      <a:pt x="25" y="4"/>
                    </a:lnTo>
                    <a:lnTo>
                      <a:pt x="25" y="9"/>
                    </a:lnTo>
                    <a:lnTo>
                      <a:pt x="23" y="13"/>
                    </a:lnTo>
                    <a:lnTo>
                      <a:pt x="20" y="14"/>
                    </a:lnTo>
                    <a:lnTo>
                      <a:pt x="14" y="16"/>
                    </a:lnTo>
                    <a:lnTo>
                      <a:pt x="11" y="16"/>
                    </a:lnTo>
                    <a:lnTo>
                      <a:pt x="7" y="14"/>
                    </a:lnTo>
                    <a:lnTo>
                      <a:pt x="3" y="13"/>
                    </a:lnTo>
                    <a:lnTo>
                      <a:pt x="0" y="9"/>
                    </a:lnTo>
                    <a:lnTo>
                      <a:pt x="5" y="5"/>
                    </a:lnTo>
                    <a:lnTo>
                      <a:pt x="7" y="4"/>
                    </a:lnTo>
                    <a:lnTo>
                      <a:pt x="11" y="2"/>
                    </a:lnTo>
                    <a:lnTo>
                      <a:pt x="12"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5" name="Freeform 368"/>
              <p:cNvSpPr>
                <a:spLocks/>
              </p:cNvSpPr>
              <p:nvPr/>
            </p:nvSpPr>
            <p:spPr bwMode="auto">
              <a:xfrm>
                <a:off x="5223" y="2067"/>
                <a:ext cx="18" cy="8"/>
              </a:xfrm>
              <a:custGeom>
                <a:avLst/>
                <a:gdLst>
                  <a:gd name="T0" fmla="*/ 34 w 34"/>
                  <a:gd name="T1" fmla="*/ 0 h 17"/>
                  <a:gd name="T2" fmla="*/ 29 w 34"/>
                  <a:gd name="T3" fmla="*/ 6 h 17"/>
                  <a:gd name="T4" fmla="*/ 23 w 34"/>
                  <a:gd name="T5" fmla="*/ 11 h 17"/>
                  <a:gd name="T6" fmla="*/ 20 w 34"/>
                  <a:gd name="T7" fmla="*/ 15 h 17"/>
                  <a:gd name="T8" fmla="*/ 14 w 34"/>
                  <a:gd name="T9" fmla="*/ 17 h 17"/>
                  <a:gd name="T10" fmla="*/ 11 w 34"/>
                  <a:gd name="T11" fmla="*/ 17 h 17"/>
                  <a:gd name="T12" fmla="*/ 7 w 34"/>
                  <a:gd name="T13" fmla="*/ 17 h 17"/>
                  <a:gd name="T14" fmla="*/ 3 w 34"/>
                  <a:gd name="T15" fmla="*/ 17 h 17"/>
                  <a:gd name="T16" fmla="*/ 0 w 34"/>
                  <a:gd name="T17" fmla="*/ 15 h 17"/>
                  <a:gd name="T18" fmla="*/ 0 w 34"/>
                  <a:gd name="T19" fmla="*/ 13 h 17"/>
                  <a:gd name="T20" fmla="*/ 0 w 34"/>
                  <a:gd name="T21" fmla="*/ 9 h 17"/>
                  <a:gd name="T22" fmla="*/ 0 w 34"/>
                  <a:gd name="T23" fmla="*/ 7 h 17"/>
                  <a:gd name="T24" fmla="*/ 3 w 34"/>
                  <a:gd name="T25" fmla="*/ 6 h 17"/>
                  <a:gd name="T26" fmla="*/ 7 w 34"/>
                  <a:gd name="T27" fmla="*/ 4 h 17"/>
                  <a:gd name="T28" fmla="*/ 14 w 34"/>
                  <a:gd name="T29" fmla="*/ 2 h 17"/>
                  <a:gd name="T30" fmla="*/ 23 w 34"/>
                  <a:gd name="T31" fmla="*/ 0 h 17"/>
                  <a:gd name="T32" fmla="*/ 34 w 34"/>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7">
                    <a:moveTo>
                      <a:pt x="34" y="0"/>
                    </a:moveTo>
                    <a:lnTo>
                      <a:pt x="29" y="6"/>
                    </a:lnTo>
                    <a:lnTo>
                      <a:pt x="23" y="11"/>
                    </a:lnTo>
                    <a:lnTo>
                      <a:pt x="20" y="15"/>
                    </a:lnTo>
                    <a:lnTo>
                      <a:pt x="14" y="17"/>
                    </a:lnTo>
                    <a:lnTo>
                      <a:pt x="11" y="17"/>
                    </a:lnTo>
                    <a:lnTo>
                      <a:pt x="7" y="17"/>
                    </a:lnTo>
                    <a:lnTo>
                      <a:pt x="3" y="17"/>
                    </a:lnTo>
                    <a:lnTo>
                      <a:pt x="0" y="15"/>
                    </a:lnTo>
                    <a:lnTo>
                      <a:pt x="0" y="13"/>
                    </a:lnTo>
                    <a:lnTo>
                      <a:pt x="0" y="9"/>
                    </a:lnTo>
                    <a:lnTo>
                      <a:pt x="0" y="7"/>
                    </a:lnTo>
                    <a:lnTo>
                      <a:pt x="3" y="6"/>
                    </a:lnTo>
                    <a:lnTo>
                      <a:pt x="7" y="4"/>
                    </a:lnTo>
                    <a:lnTo>
                      <a:pt x="14" y="2"/>
                    </a:lnTo>
                    <a:lnTo>
                      <a:pt x="23" y="0"/>
                    </a:lnTo>
                    <a:lnTo>
                      <a:pt x="3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6" name="Freeform 369"/>
              <p:cNvSpPr>
                <a:spLocks/>
              </p:cNvSpPr>
              <p:nvPr/>
            </p:nvSpPr>
            <p:spPr bwMode="auto">
              <a:xfrm>
                <a:off x="5238" y="2139"/>
                <a:ext cx="12" cy="21"/>
              </a:xfrm>
              <a:custGeom>
                <a:avLst/>
                <a:gdLst>
                  <a:gd name="T0" fmla="*/ 23 w 25"/>
                  <a:gd name="T1" fmla="*/ 0 h 43"/>
                  <a:gd name="T2" fmla="*/ 25 w 25"/>
                  <a:gd name="T3" fmla="*/ 12 h 43"/>
                  <a:gd name="T4" fmla="*/ 21 w 25"/>
                  <a:gd name="T5" fmla="*/ 21 h 43"/>
                  <a:gd name="T6" fmla="*/ 19 w 25"/>
                  <a:gd name="T7" fmla="*/ 30 h 43"/>
                  <a:gd name="T8" fmla="*/ 19 w 25"/>
                  <a:gd name="T9" fmla="*/ 43 h 43"/>
                  <a:gd name="T10" fmla="*/ 16 w 25"/>
                  <a:gd name="T11" fmla="*/ 41 h 43"/>
                  <a:gd name="T12" fmla="*/ 12 w 25"/>
                  <a:gd name="T13" fmla="*/ 39 h 43"/>
                  <a:gd name="T14" fmla="*/ 10 w 25"/>
                  <a:gd name="T15" fmla="*/ 36 h 43"/>
                  <a:gd name="T16" fmla="*/ 9 w 25"/>
                  <a:gd name="T17" fmla="*/ 30 h 43"/>
                  <a:gd name="T18" fmla="*/ 7 w 25"/>
                  <a:gd name="T19" fmla="*/ 27 h 43"/>
                  <a:gd name="T20" fmla="*/ 5 w 25"/>
                  <a:gd name="T21" fmla="*/ 21 h 43"/>
                  <a:gd name="T22" fmla="*/ 1 w 25"/>
                  <a:gd name="T23" fmla="*/ 18 h 43"/>
                  <a:gd name="T24" fmla="*/ 0 w 25"/>
                  <a:gd name="T25" fmla="*/ 14 h 43"/>
                  <a:gd name="T26" fmla="*/ 3 w 25"/>
                  <a:gd name="T27" fmla="*/ 14 h 43"/>
                  <a:gd name="T28" fmla="*/ 5 w 25"/>
                  <a:gd name="T29" fmla="*/ 12 h 43"/>
                  <a:gd name="T30" fmla="*/ 7 w 25"/>
                  <a:gd name="T31" fmla="*/ 10 h 43"/>
                  <a:gd name="T32" fmla="*/ 7 w 25"/>
                  <a:gd name="T33" fmla="*/ 7 h 43"/>
                  <a:gd name="T34" fmla="*/ 7 w 25"/>
                  <a:gd name="T35" fmla="*/ 3 h 43"/>
                  <a:gd name="T36" fmla="*/ 23 w 25"/>
                  <a:gd name="T3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43">
                    <a:moveTo>
                      <a:pt x="23" y="0"/>
                    </a:moveTo>
                    <a:lnTo>
                      <a:pt x="25" y="12"/>
                    </a:lnTo>
                    <a:lnTo>
                      <a:pt x="21" y="21"/>
                    </a:lnTo>
                    <a:lnTo>
                      <a:pt x="19" y="30"/>
                    </a:lnTo>
                    <a:lnTo>
                      <a:pt x="19" y="43"/>
                    </a:lnTo>
                    <a:lnTo>
                      <a:pt x="16" y="41"/>
                    </a:lnTo>
                    <a:lnTo>
                      <a:pt x="12" y="39"/>
                    </a:lnTo>
                    <a:lnTo>
                      <a:pt x="10" y="36"/>
                    </a:lnTo>
                    <a:lnTo>
                      <a:pt x="9" y="30"/>
                    </a:lnTo>
                    <a:lnTo>
                      <a:pt x="7" y="27"/>
                    </a:lnTo>
                    <a:lnTo>
                      <a:pt x="5" y="21"/>
                    </a:lnTo>
                    <a:lnTo>
                      <a:pt x="1" y="18"/>
                    </a:lnTo>
                    <a:lnTo>
                      <a:pt x="0" y="14"/>
                    </a:lnTo>
                    <a:lnTo>
                      <a:pt x="3" y="14"/>
                    </a:lnTo>
                    <a:lnTo>
                      <a:pt x="5" y="12"/>
                    </a:lnTo>
                    <a:lnTo>
                      <a:pt x="7" y="10"/>
                    </a:lnTo>
                    <a:lnTo>
                      <a:pt x="7" y="7"/>
                    </a:lnTo>
                    <a:lnTo>
                      <a:pt x="7" y="3"/>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7" name="Freeform 370"/>
              <p:cNvSpPr>
                <a:spLocks/>
              </p:cNvSpPr>
              <p:nvPr/>
            </p:nvSpPr>
            <p:spPr bwMode="auto">
              <a:xfrm>
                <a:off x="5256" y="2208"/>
                <a:ext cx="3" cy="3"/>
              </a:xfrm>
              <a:custGeom>
                <a:avLst/>
                <a:gdLst>
                  <a:gd name="T0" fmla="*/ 2 w 5"/>
                  <a:gd name="T1" fmla="*/ 0 h 5"/>
                  <a:gd name="T2" fmla="*/ 3 w 5"/>
                  <a:gd name="T3" fmla="*/ 1 h 5"/>
                  <a:gd name="T4" fmla="*/ 5 w 5"/>
                  <a:gd name="T5" fmla="*/ 5 h 5"/>
                  <a:gd name="T6" fmla="*/ 3 w 5"/>
                  <a:gd name="T7" fmla="*/ 5 h 5"/>
                  <a:gd name="T8" fmla="*/ 0 w 5"/>
                  <a:gd name="T9" fmla="*/ 3 h 5"/>
                  <a:gd name="T10" fmla="*/ 0 w 5"/>
                  <a:gd name="T11" fmla="*/ 1 h 5"/>
                  <a:gd name="T12" fmla="*/ 0 w 5"/>
                  <a:gd name="T13" fmla="*/ 0 h 5"/>
                  <a:gd name="T14" fmla="*/ 0 w 5"/>
                  <a:gd name="T15" fmla="*/ 0 h 5"/>
                  <a:gd name="T16" fmla="*/ 2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0"/>
                    </a:moveTo>
                    <a:lnTo>
                      <a:pt x="3" y="1"/>
                    </a:lnTo>
                    <a:lnTo>
                      <a:pt x="5" y="5"/>
                    </a:lnTo>
                    <a:lnTo>
                      <a:pt x="3" y="5"/>
                    </a:lnTo>
                    <a:lnTo>
                      <a:pt x="0" y="3"/>
                    </a:lnTo>
                    <a:lnTo>
                      <a:pt x="0" y="1"/>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8" name="Freeform 371"/>
              <p:cNvSpPr>
                <a:spLocks/>
              </p:cNvSpPr>
              <p:nvPr/>
            </p:nvSpPr>
            <p:spPr bwMode="auto">
              <a:xfrm>
                <a:off x="5227" y="2094"/>
                <a:ext cx="11" cy="7"/>
              </a:xfrm>
              <a:custGeom>
                <a:avLst/>
                <a:gdLst>
                  <a:gd name="T0" fmla="*/ 16 w 22"/>
                  <a:gd name="T1" fmla="*/ 0 h 15"/>
                  <a:gd name="T2" fmla="*/ 20 w 22"/>
                  <a:gd name="T3" fmla="*/ 0 h 15"/>
                  <a:gd name="T4" fmla="*/ 22 w 22"/>
                  <a:gd name="T5" fmla="*/ 2 h 15"/>
                  <a:gd name="T6" fmla="*/ 22 w 22"/>
                  <a:gd name="T7" fmla="*/ 4 h 15"/>
                  <a:gd name="T8" fmla="*/ 22 w 22"/>
                  <a:gd name="T9" fmla="*/ 6 h 15"/>
                  <a:gd name="T10" fmla="*/ 22 w 22"/>
                  <a:gd name="T11" fmla="*/ 8 h 15"/>
                  <a:gd name="T12" fmla="*/ 20 w 22"/>
                  <a:gd name="T13" fmla="*/ 9 h 15"/>
                  <a:gd name="T14" fmla="*/ 16 w 22"/>
                  <a:gd name="T15" fmla="*/ 11 h 15"/>
                  <a:gd name="T16" fmla="*/ 14 w 22"/>
                  <a:gd name="T17" fmla="*/ 13 h 15"/>
                  <a:gd name="T18" fmla="*/ 11 w 22"/>
                  <a:gd name="T19" fmla="*/ 15 h 15"/>
                  <a:gd name="T20" fmla="*/ 9 w 22"/>
                  <a:gd name="T21" fmla="*/ 13 h 15"/>
                  <a:gd name="T22" fmla="*/ 5 w 22"/>
                  <a:gd name="T23" fmla="*/ 11 h 15"/>
                  <a:gd name="T24" fmla="*/ 2 w 22"/>
                  <a:gd name="T25" fmla="*/ 9 h 15"/>
                  <a:gd name="T26" fmla="*/ 0 w 22"/>
                  <a:gd name="T27" fmla="*/ 4 h 15"/>
                  <a:gd name="T28" fmla="*/ 7 w 22"/>
                  <a:gd name="T29" fmla="*/ 2 h 15"/>
                  <a:gd name="T30" fmla="*/ 13 w 22"/>
                  <a:gd name="T31" fmla="*/ 0 h 15"/>
                  <a:gd name="T32" fmla="*/ 16 w 22"/>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5">
                    <a:moveTo>
                      <a:pt x="16" y="0"/>
                    </a:moveTo>
                    <a:lnTo>
                      <a:pt x="20" y="0"/>
                    </a:lnTo>
                    <a:lnTo>
                      <a:pt x="22" y="2"/>
                    </a:lnTo>
                    <a:lnTo>
                      <a:pt x="22" y="4"/>
                    </a:lnTo>
                    <a:lnTo>
                      <a:pt x="22" y="6"/>
                    </a:lnTo>
                    <a:lnTo>
                      <a:pt x="22" y="8"/>
                    </a:lnTo>
                    <a:lnTo>
                      <a:pt x="20" y="9"/>
                    </a:lnTo>
                    <a:lnTo>
                      <a:pt x="16" y="11"/>
                    </a:lnTo>
                    <a:lnTo>
                      <a:pt x="14" y="13"/>
                    </a:lnTo>
                    <a:lnTo>
                      <a:pt x="11" y="15"/>
                    </a:lnTo>
                    <a:lnTo>
                      <a:pt x="9" y="13"/>
                    </a:lnTo>
                    <a:lnTo>
                      <a:pt x="5" y="11"/>
                    </a:lnTo>
                    <a:lnTo>
                      <a:pt x="2" y="9"/>
                    </a:lnTo>
                    <a:lnTo>
                      <a:pt x="0" y="4"/>
                    </a:lnTo>
                    <a:lnTo>
                      <a:pt x="7" y="2"/>
                    </a:lnTo>
                    <a:lnTo>
                      <a:pt x="13"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9" name="Freeform 372"/>
              <p:cNvSpPr>
                <a:spLocks/>
              </p:cNvSpPr>
              <p:nvPr/>
            </p:nvSpPr>
            <p:spPr bwMode="auto">
              <a:xfrm>
                <a:off x="5237" y="2137"/>
                <a:ext cx="4" cy="5"/>
              </a:xfrm>
              <a:custGeom>
                <a:avLst/>
                <a:gdLst>
                  <a:gd name="T0" fmla="*/ 5 w 9"/>
                  <a:gd name="T1" fmla="*/ 0 h 9"/>
                  <a:gd name="T2" fmla="*/ 7 w 9"/>
                  <a:gd name="T3" fmla="*/ 2 h 9"/>
                  <a:gd name="T4" fmla="*/ 9 w 9"/>
                  <a:gd name="T5" fmla="*/ 7 h 9"/>
                  <a:gd name="T6" fmla="*/ 0 w 9"/>
                  <a:gd name="T7" fmla="*/ 9 h 9"/>
                  <a:gd name="T8" fmla="*/ 0 w 9"/>
                  <a:gd name="T9" fmla="*/ 5 h 9"/>
                  <a:gd name="T10" fmla="*/ 2 w 9"/>
                  <a:gd name="T11" fmla="*/ 4 h 9"/>
                  <a:gd name="T12" fmla="*/ 3 w 9"/>
                  <a:gd name="T13" fmla="*/ 2 h 9"/>
                  <a:gd name="T14" fmla="*/ 5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0"/>
                    </a:moveTo>
                    <a:lnTo>
                      <a:pt x="7" y="2"/>
                    </a:lnTo>
                    <a:lnTo>
                      <a:pt x="9" y="7"/>
                    </a:lnTo>
                    <a:lnTo>
                      <a:pt x="0" y="9"/>
                    </a:lnTo>
                    <a:lnTo>
                      <a:pt x="0" y="5"/>
                    </a:lnTo>
                    <a:lnTo>
                      <a:pt x="2" y="4"/>
                    </a:lnTo>
                    <a:lnTo>
                      <a:pt x="3" y="2"/>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0" name="Freeform 373"/>
              <p:cNvSpPr>
                <a:spLocks/>
              </p:cNvSpPr>
              <p:nvPr/>
            </p:nvSpPr>
            <p:spPr bwMode="auto">
              <a:xfrm>
                <a:off x="5222" y="2180"/>
                <a:ext cx="26" cy="12"/>
              </a:xfrm>
              <a:custGeom>
                <a:avLst/>
                <a:gdLst>
                  <a:gd name="T0" fmla="*/ 29 w 52"/>
                  <a:gd name="T1" fmla="*/ 0 h 23"/>
                  <a:gd name="T2" fmla="*/ 40 w 52"/>
                  <a:gd name="T3" fmla="*/ 0 h 23"/>
                  <a:gd name="T4" fmla="*/ 47 w 52"/>
                  <a:gd name="T5" fmla="*/ 7 h 23"/>
                  <a:gd name="T6" fmla="*/ 52 w 52"/>
                  <a:gd name="T7" fmla="*/ 23 h 23"/>
                  <a:gd name="T8" fmla="*/ 42 w 52"/>
                  <a:gd name="T9" fmla="*/ 19 h 23"/>
                  <a:gd name="T10" fmla="*/ 34 w 52"/>
                  <a:gd name="T11" fmla="*/ 19 h 23"/>
                  <a:gd name="T12" fmla="*/ 27 w 52"/>
                  <a:gd name="T13" fmla="*/ 21 h 23"/>
                  <a:gd name="T14" fmla="*/ 16 w 52"/>
                  <a:gd name="T15" fmla="*/ 21 h 23"/>
                  <a:gd name="T16" fmla="*/ 0 w 52"/>
                  <a:gd name="T17" fmla="*/ 21 h 23"/>
                  <a:gd name="T18" fmla="*/ 7 w 52"/>
                  <a:gd name="T19" fmla="*/ 12 h 23"/>
                  <a:gd name="T20" fmla="*/ 18 w 52"/>
                  <a:gd name="T21" fmla="*/ 3 h 23"/>
                  <a:gd name="T22" fmla="*/ 29 w 52"/>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23">
                    <a:moveTo>
                      <a:pt x="29" y="0"/>
                    </a:moveTo>
                    <a:lnTo>
                      <a:pt x="40" y="0"/>
                    </a:lnTo>
                    <a:lnTo>
                      <a:pt x="47" y="7"/>
                    </a:lnTo>
                    <a:lnTo>
                      <a:pt x="52" y="23"/>
                    </a:lnTo>
                    <a:lnTo>
                      <a:pt x="42" y="19"/>
                    </a:lnTo>
                    <a:lnTo>
                      <a:pt x="34" y="19"/>
                    </a:lnTo>
                    <a:lnTo>
                      <a:pt x="27" y="21"/>
                    </a:lnTo>
                    <a:lnTo>
                      <a:pt x="16" y="21"/>
                    </a:lnTo>
                    <a:lnTo>
                      <a:pt x="0" y="21"/>
                    </a:lnTo>
                    <a:lnTo>
                      <a:pt x="7" y="12"/>
                    </a:lnTo>
                    <a:lnTo>
                      <a:pt x="18" y="3"/>
                    </a:lnTo>
                    <a:lnTo>
                      <a:pt x="2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1" name="Freeform 374"/>
              <p:cNvSpPr>
                <a:spLocks/>
              </p:cNvSpPr>
              <p:nvPr/>
            </p:nvSpPr>
            <p:spPr bwMode="auto">
              <a:xfrm>
                <a:off x="5237" y="2263"/>
                <a:ext cx="21" cy="18"/>
              </a:xfrm>
              <a:custGeom>
                <a:avLst/>
                <a:gdLst>
                  <a:gd name="T0" fmla="*/ 11 w 41"/>
                  <a:gd name="T1" fmla="*/ 0 h 36"/>
                  <a:gd name="T2" fmla="*/ 20 w 41"/>
                  <a:gd name="T3" fmla="*/ 1 h 36"/>
                  <a:gd name="T4" fmla="*/ 29 w 41"/>
                  <a:gd name="T5" fmla="*/ 3 h 36"/>
                  <a:gd name="T6" fmla="*/ 40 w 41"/>
                  <a:gd name="T7" fmla="*/ 0 h 36"/>
                  <a:gd name="T8" fmla="*/ 41 w 41"/>
                  <a:gd name="T9" fmla="*/ 7 h 36"/>
                  <a:gd name="T10" fmla="*/ 38 w 41"/>
                  <a:gd name="T11" fmla="*/ 12 h 36"/>
                  <a:gd name="T12" fmla="*/ 32 w 41"/>
                  <a:gd name="T13" fmla="*/ 14 h 36"/>
                  <a:gd name="T14" fmla="*/ 25 w 41"/>
                  <a:gd name="T15" fmla="*/ 14 h 36"/>
                  <a:gd name="T16" fmla="*/ 20 w 41"/>
                  <a:gd name="T17" fmla="*/ 16 h 36"/>
                  <a:gd name="T18" fmla="*/ 16 w 41"/>
                  <a:gd name="T19" fmla="*/ 19 h 36"/>
                  <a:gd name="T20" fmla="*/ 16 w 41"/>
                  <a:gd name="T21" fmla="*/ 27 h 36"/>
                  <a:gd name="T22" fmla="*/ 20 w 41"/>
                  <a:gd name="T23" fmla="*/ 36 h 36"/>
                  <a:gd name="T24" fmla="*/ 16 w 41"/>
                  <a:gd name="T25" fmla="*/ 36 h 36"/>
                  <a:gd name="T26" fmla="*/ 12 w 41"/>
                  <a:gd name="T27" fmla="*/ 34 h 36"/>
                  <a:gd name="T28" fmla="*/ 11 w 41"/>
                  <a:gd name="T29" fmla="*/ 32 h 36"/>
                  <a:gd name="T30" fmla="*/ 9 w 41"/>
                  <a:gd name="T31" fmla="*/ 28 h 36"/>
                  <a:gd name="T32" fmla="*/ 7 w 41"/>
                  <a:gd name="T33" fmla="*/ 25 h 36"/>
                  <a:gd name="T34" fmla="*/ 5 w 41"/>
                  <a:gd name="T35" fmla="*/ 23 h 36"/>
                  <a:gd name="T36" fmla="*/ 3 w 41"/>
                  <a:gd name="T37" fmla="*/ 19 h 36"/>
                  <a:gd name="T38" fmla="*/ 0 w 41"/>
                  <a:gd name="T39" fmla="*/ 19 h 36"/>
                  <a:gd name="T40" fmla="*/ 2 w 41"/>
                  <a:gd name="T41" fmla="*/ 5 h 36"/>
                  <a:gd name="T42" fmla="*/ 5 w 41"/>
                  <a:gd name="T43" fmla="*/ 0 h 36"/>
                  <a:gd name="T44" fmla="*/ 11 w 41"/>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36">
                    <a:moveTo>
                      <a:pt x="11" y="0"/>
                    </a:moveTo>
                    <a:lnTo>
                      <a:pt x="20" y="1"/>
                    </a:lnTo>
                    <a:lnTo>
                      <a:pt x="29" y="3"/>
                    </a:lnTo>
                    <a:lnTo>
                      <a:pt x="40" y="0"/>
                    </a:lnTo>
                    <a:lnTo>
                      <a:pt x="41" y="7"/>
                    </a:lnTo>
                    <a:lnTo>
                      <a:pt x="38" y="12"/>
                    </a:lnTo>
                    <a:lnTo>
                      <a:pt x="32" y="14"/>
                    </a:lnTo>
                    <a:lnTo>
                      <a:pt x="25" y="14"/>
                    </a:lnTo>
                    <a:lnTo>
                      <a:pt x="20" y="16"/>
                    </a:lnTo>
                    <a:lnTo>
                      <a:pt x="16" y="19"/>
                    </a:lnTo>
                    <a:lnTo>
                      <a:pt x="16" y="27"/>
                    </a:lnTo>
                    <a:lnTo>
                      <a:pt x="20" y="36"/>
                    </a:lnTo>
                    <a:lnTo>
                      <a:pt x="16" y="36"/>
                    </a:lnTo>
                    <a:lnTo>
                      <a:pt x="12" y="34"/>
                    </a:lnTo>
                    <a:lnTo>
                      <a:pt x="11" y="32"/>
                    </a:lnTo>
                    <a:lnTo>
                      <a:pt x="9" y="28"/>
                    </a:lnTo>
                    <a:lnTo>
                      <a:pt x="7" y="25"/>
                    </a:lnTo>
                    <a:lnTo>
                      <a:pt x="5" y="23"/>
                    </a:lnTo>
                    <a:lnTo>
                      <a:pt x="3" y="19"/>
                    </a:lnTo>
                    <a:lnTo>
                      <a:pt x="0" y="19"/>
                    </a:lnTo>
                    <a:lnTo>
                      <a:pt x="2" y="5"/>
                    </a:lnTo>
                    <a:lnTo>
                      <a:pt x="5"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2" name="Freeform 375"/>
              <p:cNvSpPr>
                <a:spLocks/>
              </p:cNvSpPr>
              <p:nvPr/>
            </p:nvSpPr>
            <p:spPr bwMode="auto">
              <a:xfrm>
                <a:off x="5252" y="2322"/>
                <a:ext cx="13" cy="6"/>
              </a:xfrm>
              <a:custGeom>
                <a:avLst/>
                <a:gdLst>
                  <a:gd name="T0" fmla="*/ 19 w 26"/>
                  <a:gd name="T1" fmla="*/ 0 h 12"/>
                  <a:gd name="T2" fmla="*/ 22 w 26"/>
                  <a:gd name="T3" fmla="*/ 0 h 12"/>
                  <a:gd name="T4" fmla="*/ 24 w 26"/>
                  <a:gd name="T5" fmla="*/ 3 h 12"/>
                  <a:gd name="T6" fmla="*/ 26 w 26"/>
                  <a:gd name="T7" fmla="*/ 7 h 12"/>
                  <a:gd name="T8" fmla="*/ 0 w 26"/>
                  <a:gd name="T9" fmla="*/ 12 h 12"/>
                  <a:gd name="T10" fmla="*/ 0 w 26"/>
                  <a:gd name="T11" fmla="*/ 2 h 12"/>
                  <a:gd name="T12" fmla="*/ 4 w 26"/>
                  <a:gd name="T13" fmla="*/ 2 h 12"/>
                  <a:gd name="T14" fmla="*/ 10 w 26"/>
                  <a:gd name="T15" fmla="*/ 0 h 12"/>
                  <a:gd name="T16" fmla="*/ 13 w 26"/>
                  <a:gd name="T17" fmla="*/ 0 h 12"/>
                  <a:gd name="T18" fmla="*/ 19 w 26"/>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2">
                    <a:moveTo>
                      <a:pt x="19" y="0"/>
                    </a:moveTo>
                    <a:lnTo>
                      <a:pt x="22" y="0"/>
                    </a:lnTo>
                    <a:lnTo>
                      <a:pt x="24" y="3"/>
                    </a:lnTo>
                    <a:lnTo>
                      <a:pt x="26" y="7"/>
                    </a:lnTo>
                    <a:lnTo>
                      <a:pt x="0" y="12"/>
                    </a:lnTo>
                    <a:lnTo>
                      <a:pt x="0" y="2"/>
                    </a:lnTo>
                    <a:lnTo>
                      <a:pt x="4" y="2"/>
                    </a:lnTo>
                    <a:lnTo>
                      <a:pt x="10" y="0"/>
                    </a:lnTo>
                    <a:lnTo>
                      <a:pt x="13" y="0"/>
                    </a:lnTo>
                    <a:lnTo>
                      <a:pt x="1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3" name="Freeform 376"/>
              <p:cNvSpPr>
                <a:spLocks/>
              </p:cNvSpPr>
              <p:nvPr/>
            </p:nvSpPr>
            <p:spPr bwMode="auto">
              <a:xfrm>
                <a:off x="5213" y="2142"/>
                <a:ext cx="25" cy="14"/>
              </a:xfrm>
              <a:custGeom>
                <a:avLst/>
                <a:gdLst>
                  <a:gd name="T0" fmla="*/ 49 w 51"/>
                  <a:gd name="T1" fmla="*/ 0 h 29"/>
                  <a:gd name="T2" fmla="*/ 51 w 51"/>
                  <a:gd name="T3" fmla="*/ 9 h 29"/>
                  <a:gd name="T4" fmla="*/ 38 w 51"/>
                  <a:gd name="T5" fmla="*/ 11 h 29"/>
                  <a:gd name="T6" fmla="*/ 29 w 51"/>
                  <a:gd name="T7" fmla="*/ 16 h 29"/>
                  <a:gd name="T8" fmla="*/ 22 w 51"/>
                  <a:gd name="T9" fmla="*/ 23 h 29"/>
                  <a:gd name="T10" fmla="*/ 15 w 51"/>
                  <a:gd name="T11" fmla="*/ 29 h 29"/>
                  <a:gd name="T12" fmla="*/ 2 w 51"/>
                  <a:gd name="T13" fmla="*/ 29 h 29"/>
                  <a:gd name="T14" fmla="*/ 0 w 51"/>
                  <a:gd name="T15" fmla="*/ 20 h 29"/>
                  <a:gd name="T16" fmla="*/ 9 w 51"/>
                  <a:gd name="T17" fmla="*/ 16 h 29"/>
                  <a:gd name="T18" fmla="*/ 18 w 51"/>
                  <a:gd name="T19" fmla="*/ 11 h 29"/>
                  <a:gd name="T20" fmla="*/ 25 w 51"/>
                  <a:gd name="T21" fmla="*/ 4 h 29"/>
                  <a:gd name="T22" fmla="*/ 36 w 51"/>
                  <a:gd name="T23" fmla="*/ 0 h 29"/>
                  <a:gd name="T24" fmla="*/ 49 w 51"/>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29">
                    <a:moveTo>
                      <a:pt x="49" y="0"/>
                    </a:moveTo>
                    <a:lnTo>
                      <a:pt x="51" y="9"/>
                    </a:lnTo>
                    <a:lnTo>
                      <a:pt x="38" y="11"/>
                    </a:lnTo>
                    <a:lnTo>
                      <a:pt x="29" y="16"/>
                    </a:lnTo>
                    <a:lnTo>
                      <a:pt x="22" y="23"/>
                    </a:lnTo>
                    <a:lnTo>
                      <a:pt x="15" y="29"/>
                    </a:lnTo>
                    <a:lnTo>
                      <a:pt x="2" y="29"/>
                    </a:lnTo>
                    <a:lnTo>
                      <a:pt x="0" y="20"/>
                    </a:lnTo>
                    <a:lnTo>
                      <a:pt x="9" y="16"/>
                    </a:lnTo>
                    <a:lnTo>
                      <a:pt x="18" y="11"/>
                    </a:lnTo>
                    <a:lnTo>
                      <a:pt x="25" y="4"/>
                    </a:lnTo>
                    <a:lnTo>
                      <a:pt x="36" y="0"/>
                    </a:lnTo>
                    <a:lnTo>
                      <a:pt x="4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4" name="Freeform 377"/>
              <p:cNvSpPr>
                <a:spLocks/>
              </p:cNvSpPr>
              <p:nvPr/>
            </p:nvSpPr>
            <p:spPr bwMode="auto">
              <a:xfrm>
                <a:off x="5246" y="2244"/>
                <a:ext cx="4" cy="4"/>
              </a:xfrm>
              <a:custGeom>
                <a:avLst/>
                <a:gdLst>
                  <a:gd name="T0" fmla="*/ 3 w 7"/>
                  <a:gd name="T1" fmla="*/ 0 h 7"/>
                  <a:gd name="T2" fmla="*/ 5 w 7"/>
                  <a:gd name="T3" fmla="*/ 1 h 7"/>
                  <a:gd name="T4" fmla="*/ 7 w 7"/>
                  <a:gd name="T5" fmla="*/ 3 h 7"/>
                  <a:gd name="T6" fmla="*/ 7 w 7"/>
                  <a:gd name="T7" fmla="*/ 5 h 7"/>
                  <a:gd name="T8" fmla="*/ 5 w 7"/>
                  <a:gd name="T9" fmla="*/ 5 h 7"/>
                  <a:gd name="T10" fmla="*/ 5 w 7"/>
                  <a:gd name="T11" fmla="*/ 7 h 7"/>
                  <a:gd name="T12" fmla="*/ 3 w 7"/>
                  <a:gd name="T13" fmla="*/ 5 h 7"/>
                  <a:gd name="T14" fmla="*/ 0 w 7"/>
                  <a:gd name="T15" fmla="*/ 0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5" y="1"/>
                    </a:lnTo>
                    <a:lnTo>
                      <a:pt x="7" y="3"/>
                    </a:lnTo>
                    <a:lnTo>
                      <a:pt x="7" y="5"/>
                    </a:lnTo>
                    <a:lnTo>
                      <a:pt x="5" y="5"/>
                    </a:lnTo>
                    <a:lnTo>
                      <a:pt x="5" y="7"/>
                    </a:lnTo>
                    <a:lnTo>
                      <a:pt x="3" y="5"/>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5" name="Freeform 378"/>
              <p:cNvSpPr>
                <a:spLocks/>
              </p:cNvSpPr>
              <p:nvPr/>
            </p:nvSpPr>
            <p:spPr bwMode="auto">
              <a:xfrm>
                <a:off x="5208" y="2020"/>
                <a:ext cx="9" cy="8"/>
              </a:xfrm>
              <a:custGeom>
                <a:avLst/>
                <a:gdLst>
                  <a:gd name="T0" fmla="*/ 7 w 18"/>
                  <a:gd name="T1" fmla="*/ 0 h 17"/>
                  <a:gd name="T2" fmla="*/ 13 w 18"/>
                  <a:gd name="T3" fmla="*/ 0 h 17"/>
                  <a:gd name="T4" fmla="*/ 15 w 18"/>
                  <a:gd name="T5" fmla="*/ 2 h 17"/>
                  <a:gd name="T6" fmla="*/ 18 w 18"/>
                  <a:gd name="T7" fmla="*/ 4 h 17"/>
                  <a:gd name="T8" fmla="*/ 18 w 18"/>
                  <a:gd name="T9" fmla="*/ 6 h 17"/>
                  <a:gd name="T10" fmla="*/ 18 w 18"/>
                  <a:gd name="T11" fmla="*/ 9 h 17"/>
                  <a:gd name="T12" fmla="*/ 18 w 18"/>
                  <a:gd name="T13" fmla="*/ 11 h 17"/>
                  <a:gd name="T14" fmla="*/ 16 w 18"/>
                  <a:gd name="T15" fmla="*/ 15 h 17"/>
                  <a:gd name="T16" fmla="*/ 15 w 18"/>
                  <a:gd name="T17" fmla="*/ 17 h 17"/>
                  <a:gd name="T18" fmla="*/ 13 w 18"/>
                  <a:gd name="T19" fmla="*/ 17 h 17"/>
                  <a:gd name="T20" fmla="*/ 9 w 18"/>
                  <a:gd name="T21" fmla="*/ 17 h 17"/>
                  <a:gd name="T22" fmla="*/ 7 w 18"/>
                  <a:gd name="T23" fmla="*/ 17 h 17"/>
                  <a:gd name="T24" fmla="*/ 4 w 18"/>
                  <a:gd name="T25" fmla="*/ 13 h 17"/>
                  <a:gd name="T26" fmla="*/ 2 w 18"/>
                  <a:gd name="T27" fmla="*/ 8 h 17"/>
                  <a:gd name="T28" fmla="*/ 0 w 18"/>
                  <a:gd name="T29" fmla="*/ 2 h 17"/>
                  <a:gd name="T30" fmla="*/ 7 w 18"/>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7">
                    <a:moveTo>
                      <a:pt x="7" y="0"/>
                    </a:moveTo>
                    <a:lnTo>
                      <a:pt x="13" y="0"/>
                    </a:lnTo>
                    <a:lnTo>
                      <a:pt x="15" y="2"/>
                    </a:lnTo>
                    <a:lnTo>
                      <a:pt x="18" y="4"/>
                    </a:lnTo>
                    <a:lnTo>
                      <a:pt x="18" y="6"/>
                    </a:lnTo>
                    <a:lnTo>
                      <a:pt x="18" y="9"/>
                    </a:lnTo>
                    <a:lnTo>
                      <a:pt x="18" y="11"/>
                    </a:lnTo>
                    <a:lnTo>
                      <a:pt x="16" y="15"/>
                    </a:lnTo>
                    <a:lnTo>
                      <a:pt x="15" y="17"/>
                    </a:lnTo>
                    <a:lnTo>
                      <a:pt x="13" y="17"/>
                    </a:lnTo>
                    <a:lnTo>
                      <a:pt x="9" y="17"/>
                    </a:lnTo>
                    <a:lnTo>
                      <a:pt x="7" y="17"/>
                    </a:lnTo>
                    <a:lnTo>
                      <a:pt x="4" y="13"/>
                    </a:lnTo>
                    <a:lnTo>
                      <a:pt x="2" y="8"/>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6" name="Freeform 379"/>
              <p:cNvSpPr>
                <a:spLocks/>
              </p:cNvSpPr>
              <p:nvPr/>
            </p:nvSpPr>
            <p:spPr bwMode="auto">
              <a:xfrm>
                <a:off x="5223" y="2093"/>
                <a:ext cx="4" cy="3"/>
              </a:xfrm>
              <a:custGeom>
                <a:avLst/>
                <a:gdLst>
                  <a:gd name="T0" fmla="*/ 2 w 7"/>
                  <a:gd name="T1" fmla="*/ 0 h 5"/>
                  <a:gd name="T2" fmla="*/ 3 w 7"/>
                  <a:gd name="T3" fmla="*/ 1 h 5"/>
                  <a:gd name="T4" fmla="*/ 7 w 7"/>
                  <a:gd name="T5" fmla="*/ 5 h 5"/>
                  <a:gd name="T6" fmla="*/ 3 w 7"/>
                  <a:gd name="T7" fmla="*/ 5 h 5"/>
                  <a:gd name="T8" fmla="*/ 2 w 7"/>
                  <a:gd name="T9" fmla="*/ 5 h 5"/>
                  <a:gd name="T10" fmla="*/ 0 w 7"/>
                  <a:gd name="T11" fmla="*/ 3 h 5"/>
                  <a:gd name="T12" fmla="*/ 0 w 7"/>
                  <a:gd name="T13" fmla="*/ 1 h 5"/>
                  <a:gd name="T14" fmla="*/ 0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3" y="1"/>
                    </a:lnTo>
                    <a:lnTo>
                      <a:pt x="7" y="5"/>
                    </a:lnTo>
                    <a:lnTo>
                      <a:pt x="3" y="5"/>
                    </a:lnTo>
                    <a:lnTo>
                      <a:pt x="2" y="5"/>
                    </a:lnTo>
                    <a:lnTo>
                      <a:pt x="0" y="3"/>
                    </a:lnTo>
                    <a:lnTo>
                      <a:pt x="0" y="1"/>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7" name="Freeform 380"/>
              <p:cNvSpPr>
                <a:spLocks/>
              </p:cNvSpPr>
              <p:nvPr/>
            </p:nvSpPr>
            <p:spPr bwMode="auto">
              <a:xfrm>
                <a:off x="5232" y="2165"/>
                <a:ext cx="2" cy="4"/>
              </a:xfrm>
              <a:custGeom>
                <a:avLst/>
                <a:gdLst>
                  <a:gd name="T0" fmla="*/ 4 w 5"/>
                  <a:gd name="T1" fmla="*/ 0 h 7"/>
                  <a:gd name="T2" fmla="*/ 5 w 5"/>
                  <a:gd name="T3" fmla="*/ 0 h 7"/>
                  <a:gd name="T4" fmla="*/ 5 w 5"/>
                  <a:gd name="T5" fmla="*/ 2 h 7"/>
                  <a:gd name="T6" fmla="*/ 4 w 5"/>
                  <a:gd name="T7" fmla="*/ 4 h 7"/>
                  <a:gd name="T8" fmla="*/ 0 w 5"/>
                  <a:gd name="T9" fmla="*/ 7 h 7"/>
                  <a:gd name="T10" fmla="*/ 0 w 5"/>
                  <a:gd name="T11" fmla="*/ 4 h 7"/>
                  <a:gd name="T12" fmla="*/ 2 w 5"/>
                  <a:gd name="T13" fmla="*/ 0 h 7"/>
                  <a:gd name="T14" fmla="*/ 2 w 5"/>
                  <a:gd name="T15" fmla="*/ 0 h 7"/>
                  <a:gd name="T16" fmla="*/ 4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0"/>
                    </a:moveTo>
                    <a:lnTo>
                      <a:pt x="5" y="0"/>
                    </a:lnTo>
                    <a:lnTo>
                      <a:pt x="5" y="2"/>
                    </a:lnTo>
                    <a:lnTo>
                      <a:pt x="4" y="4"/>
                    </a:lnTo>
                    <a:lnTo>
                      <a:pt x="0" y="7"/>
                    </a:lnTo>
                    <a:lnTo>
                      <a:pt x="0" y="4"/>
                    </a:lnTo>
                    <a:lnTo>
                      <a:pt x="2" y="0"/>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8" name="Freeform 381"/>
              <p:cNvSpPr>
                <a:spLocks/>
              </p:cNvSpPr>
              <p:nvPr/>
            </p:nvSpPr>
            <p:spPr bwMode="auto">
              <a:xfrm>
                <a:off x="5241" y="2241"/>
                <a:ext cx="5" cy="4"/>
              </a:xfrm>
              <a:custGeom>
                <a:avLst/>
                <a:gdLst>
                  <a:gd name="T0" fmla="*/ 2 w 9"/>
                  <a:gd name="T1" fmla="*/ 0 h 9"/>
                  <a:gd name="T2" fmla="*/ 5 w 9"/>
                  <a:gd name="T3" fmla="*/ 0 h 9"/>
                  <a:gd name="T4" fmla="*/ 7 w 9"/>
                  <a:gd name="T5" fmla="*/ 2 h 9"/>
                  <a:gd name="T6" fmla="*/ 9 w 9"/>
                  <a:gd name="T7" fmla="*/ 4 h 9"/>
                  <a:gd name="T8" fmla="*/ 9 w 9"/>
                  <a:gd name="T9" fmla="*/ 8 h 9"/>
                  <a:gd name="T10" fmla="*/ 5 w 9"/>
                  <a:gd name="T11" fmla="*/ 9 h 9"/>
                  <a:gd name="T12" fmla="*/ 3 w 9"/>
                  <a:gd name="T13" fmla="*/ 8 h 9"/>
                  <a:gd name="T14" fmla="*/ 2 w 9"/>
                  <a:gd name="T15" fmla="*/ 8 h 9"/>
                  <a:gd name="T16" fmla="*/ 0 w 9"/>
                  <a:gd name="T17" fmla="*/ 4 h 9"/>
                  <a:gd name="T18" fmla="*/ 0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5" y="0"/>
                    </a:lnTo>
                    <a:lnTo>
                      <a:pt x="7" y="2"/>
                    </a:lnTo>
                    <a:lnTo>
                      <a:pt x="9" y="4"/>
                    </a:lnTo>
                    <a:lnTo>
                      <a:pt x="9" y="8"/>
                    </a:lnTo>
                    <a:lnTo>
                      <a:pt x="5" y="9"/>
                    </a:lnTo>
                    <a:lnTo>
                      <a:pt x="3" y="8"/>
                    </a:lnTo>
                    <a:lnTo>
                      <a:pt x="2" y="8"/>
                    </a:lnTo>
                    <a:lnTo>
                      <a:pt x="0" y="4"/>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9" name="Freeform 382"/>
              <p:cNvSpPr>
                <a:spLocks/>
              </p:cNvSpPr>
              <p:nvPr/>
            </p:nvSpPr>
            <p:spPr bwMode="auto">
              <a:xfrm>
                <a:off x="5247" y="2281"/>
                <a:ext cx="3" cy="3"/>
              </a:xfrm>
              <a:custGeom>
                <a:avLst/>
                <a:gdLst>
                  <a:gd name="T0" fmla="*/ 1 w 5"/>
                  <a:gd name="T1" fmla="*/ 0 h 5"/>
                  <a:gd name="T2" fmla="*/ 5 w 5"/>
                  <a:gd name="T3" fmla="*/ 1 h 5"/>
                  <a:gd name="T4" fmla="*/ 5 w 5"/>
                  <a:gd name="T5" fmla="*/ 3 h 5"/>
                  <a:gd name="T6" fmla="*/ 5 w 5"/>
                  <a:gd name="T7" fmla="*/ 5 h 5"/>
                  <a:gd name="T8" fmla="*/ 5 w 5"/>
                  <a:gd name="T9" fmla="*/ 5 h 5"/>
                  <a:gd name="T10" fmla="*/ 3 w 5"/>
                  <a:gd name="T11" fmla="*/ 5 h 5"/>
                  <a:gd name="T12" fmla="*/ 1 w 5"/>
                  <a:gd name="T13" fmla="*/ 3 h 5"/>
                  <a:gd name="T14" fmla="*/ 0 w 5"/>
                  <a:gd name="T15" fmla="*/ 0 h 5"/>
                  <a:gd name="T16" fmla="*/ 1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1" y="0"/>
                    </a:moveTo>
                    <a:lnTo>
                      <a:pt x="5" y="1"/>
                    </a:lnTo>
                    <a:lnTo>
                      <a:pt x="5" y="3"/>
                    </a:lnTo>
                    <a:lnTo>
                      <a:pt x="5" y="5"/>
                    </a:lnTo>
                    <a:lnTo>
                      <a:pt x="5" y="5"/>
                    </a:lnTo>
                    <a:lnTo>
                      <a:pt x="3" y="5"/>
                    </a:lnTo>
                    <a:lnTo>
                      <a:pt x="1" y="3"/>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0" name="Freeform 383"/>
              <p:cNvSpPr>
                <a:spLocks noEditPoints="1"/>
              </p:cNvSpPr>
              <p:nvPr/>
            </p:nvSpPr>
            <p:spPr bwMode="auto">
              <a:xfrm>
                <a:off x="2431" y="2193"/>
                <a:ext cx="2733" cy="282"/>
              </a:xfrm>
              <a:custGeom>
                <a:avLst/>
                <a:gdLst>
                  <a:gd name="T0" fmla="*/ 1989 w 5465"/>
                  <a:gd name="T1" fmla="*/ 552 h 565"/>
                  <a:gd name="T2" fmla="*/ 1598 w 5465"/>
                  <a:gd name="T3" fmla="*/ 546 h 565"/>
                  <a:gd name="T4" fmla="*/ 1536 w 5465"/>
                  <a:gd name="T5" fmla="*/ 507 h 565"/>
                  <a:gd name="T6" fmla="*/ 1484 w 5465"/>
                  <a:gd name="T7" fmla="*/ 440 h 565"/>
                  <a:gd name="T8" fmla="*/ 1955 w 5465"/>
                  <a:gd name="T9" fmla="*/ 438 h 565"/>
                  <a:gd name="T10" fmla="*/ 4177 w 5465"/>
                  <a:gd name="T11" fmla="*/ 413 h 565"/>
                  <a:gd name="T12" fmla="*/ 3710 w 5465"/>
                  <a:gd name="T13" fmla="*/ 409 h 565"/>
                  <a:gd name="T14" fmla="*/ 2175 w 5465"/>
                  <a:gd name="T15" fmla="*/ 406 h 565"/>
                  <a:gd name="T16" fmla="*/ 2213 w 5465"/>
                  <a:gd name="T17" fmla="*/ 390 h 565"/>
                  <a:gd name="T18" fmla="*/ 1890 w 5465"/>
                  <a:gd name="T19" fmla="*/ 371 h 565"/>
                  <a:gd name="T20" fmla="*/ 1273 w 5465"/>
                  <a:gd name="T21" fmla="*/ 380 h 565"/>
                  <a:gd name="T22" fmla="*/ 1688 w 5465"/>
                  <a:gd name="T23" fmla="*/ 368 h 565"/>
                  <a:gd name="T24" fmla="*/ 279 w 5465"/>
                  <a:gd name="T25" fmla="*/ 380 h 565"/>
                  <a:gd name="T26" fmla="*/ 4094 w 5465"/>
                  <a:gd name="T27" fmla="*/ 411 h 565"/>
                  <a:gd name="T28" fmla="*/ 865 w 5465"/>
                  <a:gd name="T29" fmla="*/ 364 h 565"/>
                  <a:gd name="T30" fmla="*/ 869 w 5465"/>
                  <a:gd name="T31" fmla="*/ 361 h 565"/>
                  <a:gd name="T32" fmla="*/ 3986 w 5465"/>
                  <a:gd name="T33" fmla="*/ 426 h 565"/>
                  <a:gd name="T34" fmla="*/ 1931 w 5465"/>
                  <a:gd name="T35" fmla="*/ 400 h 565"/>
                  <a:gd name="T36" fmla="*/ 149 w 5465"/>
                  <a:gd name="T37" fmla="*/ 366 h 565"/>
                  <a:gd name="T38" fmla="*/ 4525 w 5465"/>
                  <a:gd name="T39" fmla="*/ 382 h 565"/>
                  <a:gd name="T40" fmla="*/ 3219 w 5465"/>
                  <a:gd name="T41" fmla="*/ 404 h 565"/>
                  <a:gd name="T42" fmla="*/ 4442 w 5465"/>
                  <a:gd name="T43" fmla="*/ 337 h 565"/>
                  <a:gd name="T44" fmla="*/ 5106 w 5465"/>
                  <a:gd name="T45" fmla="*/ 321 h 565"/>
                  <a:gd name="T46" fmla="*/ 3268 w 5465"/>
                  <a:gd name="T47" fmla="*/ 397 h 565"/>
                  <a:gd name="T48" fmla="*/ 3443 w 5465"/>
                  <a:gd name="T49" fmla="*/ 339 h 565"/>
                  <a:gd name="T50" fmla="*/ 4826 w 5465"/>
                  <a:gd name="T51" fmla="*/ 335 h 565"/>
                  <a:gd name="T52" fmla="*/ 2974 w 5465"/>
                  <a:gd name="T53" fmla="*/ 348 h 565"/>
                  <a:gd name="T54" fmla="*/ 3050 w 5465"/>
                  <a:gd name="T55" fmla="*/ 299 h 565"/>
                  <a:gd name="T56" fmla="*/ 4911 w 5465"/>
                  <a:gd name="T57" fmla="*/ 287 h 565"/>
                  <a:gd name="T58" fmla="*/ 4579 w 5465"/>
                  <a:gd name="T59" fmla="*/ 294 h 565"/>
                  <a:gd name="T60" fmla="*/ 4116 w 5465"/>
                  <a:gd name="T61" fmla="*/ 270 h 565"/>
                  <a:gd name="T62" fmla="*/ 4206 w 5465"/>
                  <a:gd name="T63" fmla="*/ 261 h 565"/>
                  <a:gd name="T64" fmla="*/ 4195 w 5465"/>
                  <a:gd name="T65" fmla="*/ 319 h 565"/>
                  <a:gd name="T66" fmla="*/ 3899 w 5465"/>
                  <a:gd name="T67" fmla="*/ 287 h 565"/>
                  <a:gd name="T68" fmla="*/ 4085 w 5465"/>
                  <a:gd name="T69" fmla="*/ 288 h 565"/>
                  <a:gd name="T70" fmla="*/ 4491 w 5465"/>
                  <a:gd name="T71" fmla="*/ 276 h 565"/>
                  <a:gd name="T72" fmla="*/ 4462 w 5465"/>
                  <a:gd name="T73" fmla="*/ 316 h 565"/>
                  <a:gd name="T74" fmla="*/ 4999 w 5465"/>
                  <a:gd name="T75" fmla="*/ 242 h 565"/>
                  <a:gd name="T76" fmla="*/ 3006 w 5465"/>
                  <a:gd name="T77" fmla="*/ 252 h 565"/>
                  <a:gd name="T78" fmla="*/ 5243 w 5465"/>
                  <a:gd name="T79" fmla="*/ 252 h 565"/>
                  <a:gd name="T80" fmla="*/ 2738 w 5465"/>
                  <a:gd name="T81" fmla="*/ 233 h 565"/>
                  <a:gd name="T82" fmla="*/ 2761 w 5465"/>
                  <a:gd name="T83" fmla="*/ 251 h 565"/>
                  <a:gd name="T84" fmla="*/ 3221 w 5465"/>
                  <a:gd name="T85" fmla="*/ 224 h 565"/>
                  <a:gd name="T86" fmla="*/ 1039 w 5465"/>
                  <a:gd name="T87" fmla="*/ 236 h 565"/>
                  <a:gd name="T88" fmla="*/ 5322 w 5465"/>
                  <a:gd name="T89" fmla="*/ 261 h 565"/>
                  <a:gd name="T90" fmla="*/ 3524 w 5465"/>
                  <a:gd name="T91" fmla="*/ 213 h 565"/>
                  <a:gd name="T92" fmla="*/ 3638 w 5465"/>
                  <a:gd name="T93" fmla="*/ 236 h 565"/>
                  <a:gd name="T94" fmla="*/ 3354 w 5465"/>
                  <a:gd name="T95" fmla="*/ 196 h 565"/>
                  <a:gd name="T96" fmla="*/ 119 w 5465"/>
                  <a:gd name="T97" fmla="*/ 193 h 565"/>
                  <a:gd name="T98" fmla="*/ 4328 w 5465"/>
                  <a:gd name="T99" fmla="*/ 187 h 565"/>
                  <a:gd name="T100" fmla="*/ 25 w 5465"/>
                  <a:gd name="T101" fmla="*/ 137 h 565"/>
                  <a:gd name="T102" fmla="*/ 4350 w 5465"/>
                  <a:gd name="T103" fmla="*/ 142 h 565"/>
                  <a:gd name="T104" fmla="*/ 5367 w 5465"/>
                  <a:gd name="T105" fmla="*/ 101 h 565"/>
                  <a:gd name="T106" fmla="*/ 1477 w 5465"/>
                  <a:gd name="T107" fmla="*/ 81 h 565"/>
                  <a:gd name="T108" fmla="*/ 265 w 5465"/>
                  <a:gd name="T109" fmla="*/ 41 h 565"/>
                  <a:gd name="T110" fmla="*/ 272 w 5465"/>
                  <a:gd name="T111" fmla="*/ 45 h 565"/>
                  <a:gd name="T112" fmla="*/ 2626 w 5465"/>
                  <a:gd name="T113" fmla="*/ 36 h 565"/>
                  <a:gd name="T114" fmla="*/ 2408 w 5465"/>
                  <a:gd name="T115" fmla="*/ 56 h 565"/>
                  <a:gd name="T116" fmla="*/ 140 w 5465"/>
                  <a:gd name="T117" fmla="*/ 34 h 565"/>
                  <a:gd name="T118" fmla="*/ 3270 w 5465"/>
                  <a:gd name="T119" fmla="*/ 29 h 565"/>
                  <a:gd name="T120" fmla="*/ 3160 w 5465"/>
                  <a:gd name="T121" fmla="*/ 61 h 565"/>
                  <a:gd name="T122" fmla="*/ 898 w 5465"/>
                  <a:gd name="T123" fmla="*/ 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65" h="565">
                    <a:moveTo>
                      <a:pt x="2164" y="523"/>
                    </a:moveTo>
                    <a:lnTo>
                      <a:pt x="2130" y="530"/>
                    </a:lnTo>
                    <a:lnTo>
                      <a:pt x="2133" y="546"/>
                    </a:lnTo>
                    <a:lnTo>
                      <a:pt x="2141" y="555"/>
                    </a:lnTo>
                    <a:lnTo>
                      <a:pt x="2153" y="557"/>
                    </a:lnTo>
                    <a:lnTo>
                      <a:pt x="2168" y="554"/>
                    </a:lnTo>
                    <a:lnTo>
                      <a:pt x="2164" y="523"/>
                    </a:lnTo>
                    <a:close/>
                    <a:moveTo>
                      <a:pt x="1771" y="519"/>
                    </a:moveTo>
                    <a:lnTo>
                      <a:pt x="1753" y="519"/>
                    </a:lnTo>
                    <a:lnTo>
                      <a:pt x="1738" y="525"/>
                    </a:lnTo>
                    <a:lnTo>
                      <a:pt x="1726" y="532"/>
                    </a:lnTo>
                    <a:lnTo>
                      <a:pt x="1719" y="546"/>
                    </a:lnTo>
                    <a:lnTo>
                      <a:pt x="1728" y="559"/>
                    </a:lnTo>
                    <a:lnTo>
                      <a:pt x="1742" y="565"/>
                    </a:lnTo>
                    <a:lnTo>
                      <a:pt x="1760" y="565"/>
                    </a:lnTo>
                    <a:lnTo>
                      <a:pt x="1780" y="561"/>
                    </a:lnTo>
                    <a:lnTo>
                      <a:pt x="1800" y="555"/>
                    </a:lnTo>
                    <a:lnTo>
                      <a:pt x="1820" y="546"/>
                    </a:lnTo>
                    <a:lnTo>
                      <a:pt x="1838" y="537"/>
                    </a:lnTo>
                    <a:lnTo>
                      <a:pt x="1854" y="530"/>
                    </a:lnTo>
                    <a:lnTo>
                      <a:pt x="1841" y="528"/>
                    </a:lnTo>
                    <a:lnTo>
                      <a:pt x="1825" y="527"/>
                    </a:lnTo>
                    <a:lnTo>
                      <a:pt x="1807" y="523"/>
                    </a:lnTo>
                    <a:lnTo>
                      <a:pt x="1789" y="519"/>
                    </a:lnTo>
                    <a:lnTo>
                      <a:pt x="1771" y="519"/>
                    </a:lnTo>
                    <a:close/>
                    <a:moveTo>
                      <a:pt x="2007" y="518"/>
                    </a:moveTo>
                    <a:lnTo>
                      <a:pt x="1991" y="519"/>
                    </a:lnTo>
                    <a:lnTo>
                      <a:pt x="1978" y="523"/>
                    </a:lnTo>
                    <a:lnTo>
                      <a:pt x="1971" y="534"/>
                    </a:lnTo>
                    <a:lnTo>
                      <a:pt x="1969" y="550"/>
                    </a:lnTo>
                    <a:lnTo>
                      <a:pt x="1977" y="550"/>
                    </a:lnTo>
                    <a:lnTo>
                      <a:pt x="1989" y="552"/>
                    </a:lnTo>
                    <a:lnTo>
                      <a:pt x="2005" y="554"/>
                    </a:lnTo>
                    <a:lnTo>
                      <a:pt x="2023" y="557"/>
                    </a:lnTo>
                    <a:lnTo>
                      <a:pt x="2041" y="559"/>
                    </a:lnTo>
                    <a:lnTo>
                      <a:pt x="2059" y="559"/>
                    </a:lnTo>
                    <a:lnTo>
                      <a:pt x="2076" y="555"/>
                    </a:lnTo>
                    <a:lnTo>
                      <a:pt x="2090" y="550"/>
                    </a:lnTo>
                    <a:lnTo>
                      <a:pt x="2099" y="539"/>
                    </a:lnTo>
                    <a:lnTo>
                      <a:pt x="2103" y="525"/>
                    </a:lnTo>
                    <a:lnTo>
                      <a:pt x="2085" y="527"/>
                    </a:lnTo>
                    <a:lnTo>
                      <a:pt x="2065" y="527"/>
                    </a:lnTo>
                    <a:lnTo>
                      <a:pt x="2045" y="523"/>
                    </a:lnTo>
                    <a:lnTo>
                      <a:pt x="2025" y="521"/>
                    </a:lnTo>
                    <a:lnTo>
                      <a:pt x="2007" y="518"/>
                    </a:lnTo>
                    <a:close/>
                    <a:moveTo>
                      <a:pt x="1919" y="518"/>
                    </a:moveTo>
                    <a:lnTo>
                      <a:pt x="1904" y="519"/>
                    </a:lnTo>
                    <a:lnTo>
                      <a:pt x="1892" y="525"/>
                    </a:lnTo>
                    <a:lnTo>
                      <a:pt x="1885" y="534"/>
                    </a:lnTo>
                    <a:lnTo>
                      <a:pt x="1883" y="546"/>
                    </a:lnTo>
                    <a:lnTo>
                      <a:pt x="1888" y="548"/>
                    </a:lnTo>
                    <a:lnTo>
                      <a:pt x="1895" y="552"/>
                    </a:lnTo>
                    <a:lnTo>
                      <a:pt x="1906" y="552"/>
                    </a:lnTo>
                    <a:lnTo>
                      <a:pt x="1919" y="552"/>
                    </a:lnTo>
                    <a:lnTo>
                      <a:pt x="1928" y="550"/>
                    </a:lnTo>
                    <a:lnTo>
                      <a:pt x="1937" y="545"/>
                    </a:lnTo>
                    <a:lnTo>
                      <a:pt x="1940" y="537"/>
                    </a:lnTo>
                    <a:lnTo>
                      <a:pt x="1939" y="525"/>
                    </a:lnTo>
                    <a:lnTo>
                      <a:pt x="1930" y="519"/>
                    </a:lnTo>
                    <a:lnTo>
                      <a:pt x="1919" y="518"/>
                    </a:lnTo>
                    <a:close/>
                    <a:moveTo>
                      <a:pt x="1605" y="518"/>
                    </a:moveTo>
                    <a:lnTo>
                      <a:pt x="1594" y="518"/>
                    </a:lnTo>
                    <a:lnTo>
                      <a:pt x="1594" y="536"/>
                    </a:lnTo>
                    <a:lnTo>
                      <a:pt x="1598" y="546"/>
                    </a:lnTo>
                    <a:lnTo>
                      <a:pt x="1605" y="552"/>
                    </a:lnTo>
                    <a:lnTo>
                      <a:pt x="1612" y="550"/>
                    </a:lnTo>
                    <a:lnTo>
                      <a:pt x="1621" y="546"/>
                    </a:lnTo>
                    <a:lnTo>
                      <a:pt x="1630" y="539"/>
                    </a:lnTo>
                    <a:lnTo>
                      <a:pt x="1637" y="532"/>
                    </a:lnTo>
                    <a:lnTo>
                      <a:pt x="1643" y="525"/>
                    </a:lnTo>
                    <a:lnTo>
                      <a:pt x="1646" y="521"/>
                    </a:lnTo>
                    <a:lnTo>
                      <a:pt x="1645" y="519"/>
                    </a:lnTo>
                    <a:lnTo>
                      <a:pt x="1632" y="523"/>
                    </a:lnTo>
                    <a:lnTo>
                      <a:pt x="1623" y="523"/>
                    </a:lnTo>
                    <a:lnTo>
                      <a:pt x="1614" y="519"/>
                    </a:lnTo>
                    <a:lnTo>
                      <a:pt x="1605" y="518"/>
                    </a:lnTo>
                    <a:close/>
                    <a:moveTo>
                      <a:pt x="1545" y="485"/>
                    </a:moveTo>
                    <a:lnTo>
                      <a:pt x="1527" y="491"/>
                    </a:lnTo>
                    <a:lnTo>
                      <a:pt x="1515" y="500"/>
                    </a:lnTo>
                    <a:lnTo>
                      <a:pt x="1508" y="514"/>
                    </a:lnTo>
                    <a:lnTo>
                      <a:pt x="1511" y="512"/>
                    </a:lnTo>
                    <a:lnTo>
                      <a:pt x="1517" y="512"/>
                    </a:lnTo>
                    <a:lnTo>
                      <a:pt x="1520" y="514"/>
                    </a:lnTo>
                    <a:lnTo>
                      <a:pt x="1522" y="516"/>
                    </a:lnTo>
                    <a:lnTo>
                      <a:pt x="1526" y="518"/>
                    </a:lnTo>
                    <a:lnTo>
                      <a:pt x="1529" y="519"/>
                    </a:lnTo>
                    <a:lnTo>
                      <a:pt x="1533" y="519"/>
                    </a:lnTo>
                    <a:lnTo>
                      <a:pt x="1536" y="523"/>
                    </a:lnTo>
                    <a:lnTo>
                      <a:pt x="1538" y="525"/>
                    </a:lnTo>
                    <a:lnTo>
                      <a:pt x="1538" y="525"/>
                    </a:lnTo>
                    <a:lnTo>
                      <a:pt x="1540" y="523"/>
                    </a:lnTo>
                    <a:lnTo>
                      <a:pt x="1540" y="521"/>
                    </a:lnTo>
                    <a:lnTo>
                      <a:pt x="1538" y="519"/>
                    </a:lnTo>
                    <a:lnTo>
                      <a:pt x="1536" y="519"/>
                    </a:lnTo>
                    <a:lnTo>
                      <a:pt x="1533" y="519"/>
                    </a:lnTo>
                    <a:lnTo>
                      <a:pt x="1536" y="507"/>
                    </a:lnTo>
                    <a:lnTo>
                      <a:pt x="1544" y="498"/>
                    </a:lnTo>
                    <a:lnTo>
                      <a:pt x="1545" y="485"/>
                    </a:lnTo>
                    <a:close/>
                    <a:moveTo>
                      <a:pt x="117" y="436"/>
                    </a:moveTo>
                    <a:lnTo>
                      <a:pt x="106" y="438"/>
                    </a:lnTo>
                    <a:lnTo>
                      <a:pt x="95" y="440"/>
                    </a:lnTo>
                    <a:lnTo>
                      <a:pt x="88" y="445"/>
                    </a:lnTo>
                    <a:lnTo>
                      <a:pt x="84" y="453"/>
                    </a:lnTo>
                    <a:lnTo>
                      <a:pt x="97" y="458"/>
                    </a:lnTo>
                    <a:lnTo>
                      <a:pt x="108" y="451"/>
                    </a:lnTo>
                    <a:lnTo>
                      <a:pt x="117" y="436"/>
                    </a:lnTo>
                    <a:close/>
                    <a:moveTo>
                      <a:pt x="2482" y="429"/>
                    </a:moveTo>
                    <a:lnTo>
                      <a:pt x="2473" y="429"/>
                    </a:lnTo>
                    <a:lnTo>
                      <a:pt x="2467" y="435"/>
                    </a:lnTo>
                    <a:lnTo>
                      <a:pt x="2463" y="444"/>
                    </a:lnTo>
                    <a:lnTo>
                      <a:pt x="2473" y="442"/>
                    </a:lnTo>
                    <a:lnTo>
                      <a:pt x="2480" y="445"/>
                    </a:lnTo>
                    <a:lnTo>
                      <a:pt x="2489" y="449"/>
                    </a:lnTo>
                    <a:lnTo>
                      <a:pt x="2496" y="449"/>
                    </a:lnTo>
                    <a:lnTo>
                      <a:pt x="2503" y="447"/>
                    </a:lnTo>
                    <a:lnTo>
                      <a:pt x="2507" y="436"/>
                    </a:lnTo>
                    <a:lnTo>
                      <a:pt x="2501" y="433"/>
                    </a:lnTo>
                    <a:lnTo>
                      <a:pt x="2492" y="431"/>
                    </a:lnTo>
                    <a:lnTo>
                      <a:pt x="2482" y="429"/>
                    </a:lnTo>
                    <a:close/>
                    <a:moveTo>
                      <a:pt x="1479" y="427"/>
                    </a:moveTo>
                    <a:lnTo>
                      <a:pt x="1477" y="427"/>
                    </a:lnTo>
                    <a:lnTo>
                      <a:pt x="1475" y="427"/>
                    </a:lnTo>
                    <a:lnTo>
                      <a:pt x="1471" y="431"/>
                    </a:lnTo>
                    <a:lnTo>
                      <a:pt x="1471" y="436"/>
                    </a:lnTo>
                    <a:lnTo>
                      <a:pt x="1475" y="436"/>
                    </a:lnTo>
                    <a:lnTo>
                      <a:pt x="1477" y="438"/>
                    </a:lnTo>
                    <a:lnTo>
                      <a:pt x="1481" y="440"/>
                    </a:lnTo>
                    <a:lnTo>
                      <a:pt x="1484" y="440"/>
                    </a:lnTo>
                    <a:lnTo>
                      <a:pt x="1488" y="442"/>
                    </a:lnTo>
                    <a:lnTo>
                      <a:pt x="1490" y="442"/>
                    </a:lnTo>
                    <a:lnTo>
                      <a:pt x="1493" y="440"/>
                    </a:lnTo>
                    <a:lnTo>
                      <a:pt x="1495" y="436"/>
                    </a:lnTo>
                    <a:lnTo>
                      <a:pt x="1497" y="431"/>
                    </a:lnTo>
                    <a:lnTo>
                      <a:pt x="1493" y="431"/>
                    </a:lnTo>
                    <a:lnTo>
                      <a:pt x="1490" y="431"/>
                    </a:lnTo>
                    <a:lnTo>
                      <a:pt x="1486" y="429"/>
                    </a:lnTo>
                    <a:lnTo>
                      <a:pt x="1482" y="427"/>
                    </a:lnTo>
                    <a:lnTo>
                      <a:pt x="1479" y="427"/>
                    </a:lnTo>
                    <a:close/>
                    <a:moveTo>
                      <a:pt x="2568" y="422"/>
                    </a:moveTo>
                    <a:lnTo>
                      <a:pt x="2557" y="426"/>
                    </a:lnTo>
                    <a:lnTo>
                      <a:pt x="2561" y="440"/>
                    </a:lnTo>
                    <a:lnTo>
                      <a:pt x="2568" y="447"/>
                    </a:lnTo>
                    <a:lnTo>
                      <a:pt x="2579" y="451"/>
                    </a:lnTo>
                    <a:lnTo>
                      <a:pt x="2590" y="449"/>
                    </a:lnTo>
                    <a:lnTo>
                      <a:pt x="2597" y="442"/>
                    </a:lnTo>
                    <a:lnTo>
                      <a:pt x="2601" y="427"/>
                    </a:lnTo>
                    <a:lnTo>
                      <a:pt x="2590" y="429"/>
                    </a:lnTo>
                    <a:lnTo>
                      <a:pt x="2583" y="427"/>
                    </a:lnTo>
                    <a:lnTo>
                      <a:pt x="2575" y="424"/>
                    </a:lnTo>
                    <a:lnTo>
                      <a:pt x="2568" y="422"/>
                    </a:lnTo>
                    <a:close/>
                    <a:moveTo>
                      <a:pt x="1964" y="418"/>
                    </a:moveTo>
                    <a:lnTo>
                      <a:pt x="1964" y="418"/>
                    </a:lnTo>
                    <a:lnTo>
                      <a:pt x="1962" y="418"/>
                    </a:lnTo>
                    <a:lnTo>
                      <a:pt x="1960" y="422"/>
                    </a:lnTo>
                    <a:lnTo>
                      <a:pt x="1960" y="426"/>
                    </a:lnTo>
                    <a:lnTo>
                      <a:pt x="1957" y="426"/>
                    </a:lnTo>
                    <a:lnTo>
                      <a:pt x="1955" y="427"/>
                    </a:lnTo>
                    <a:lnTo>
                      <a:pt x="1955" y="431"/>
                    </a:lnTo>
                    <a:lnTo>
                      <a:pt x="1955" y="435"/>
                    </a:lnTo>
                    <a:lnTo>
                      <a:pt x="1955" y="438"/>
                    </a:lnTo>
                    <a:lnTo>
                      <a:pt x="1946" y="440"/>
                    </a:lnTo>
                    <a:lnTo>
                      <a:pt x="1944" y="435"/>
                    </a:lnTo>
                    <a:lnTo>
                      <a:pt x="1940" y="435"/>
                    </a:lnTo>
                    <a:lnTo>
                      <a:pt x="1940" y="435"/>
                    </a:lnTo>
                    <a:lnTo>
                      <a:pt x="1939" y="435"/>
                    </a:lnTo>
                    <a:lnTo>
                      <a:pt x="1939" y="436"/>
                    </a:lnTo>
                    <a:lnTo>
                      <a:pt x="1940" y="438"/>
                    </a:lnTo>
                    <a:lnTo>
                      <a:pt x="1942" y="440"/>
                    </a:lnTo>
                    <a:lnTo>
                      <a:pt x="1946" y="440"/>
                    </a:lnTo>
                    <a:lnTo>
                      <a:pt x="1948" y="444"/>
                    </a:lnTo>
                    <a:lnTo>
                      <a:pt x="1949" y="445"/>
                    </a:lnTo>
                    <a:lnTo>
                      <a:pt x="1951" y="445"/>
                    </a:lnTo>
                    <a:lnTo>
                      <a:pt x="1953" y="444"/>
                    </a:lnTo>
                    <a:lnTo>
                      <a:pt x="1953" y="440"/>
                    </a:lnTo>
                    <a:lnTo>
                      <a:pt x="1955" y="438"/>
                    </a:lnTo>
                    <a:lnTo>
                      <a:pt x="1962" y="436"/>
                    </a:lnTo>
                    <a:lnTo>
                      <a:pt x="1966" y="440"/>
                    </a:lnTo>
                    <a:lnTo>
                      <a:pt x="1967" y="442"/>
                    </a:lnTo>
                    <a:lnTo>
                      <a:pt x="1967" y="442"/>
                    </a:lnTo>
                    <a:lnTo>
                      <a:pt x="1969" y="440"/>
                    </a:lnTo>
                    <a:lnTo>
                      <a:pt x="1969" y="438"/>
                    </a:lnTo>
                    <a:lnTo>
                      <a:pt x="1967" y="436"/>
                    </a:lnTo>
                    <a:lnTo>
                      <a:pt x="1966" y="436"/>
                    </a:lnTo>
                    <a:lnTo>
                      <a:pt x="1962" y="436"/>
                    </a:lnTo>
                    <a:lnTo>
                      <a:pt x="1960" y="426"/>
                    </a:lnTo>
                    <a:lnTo>
                      <a:pt x="1964" y="422"/>
                    </a:lnTo>
                    <a:lnTo>
                      <a:pt x="1966" y="420"/>
                    </a:lnTo>
                    <a:lnTo>
                      <a:pt x="1966" y="418"/>
                    </a:lnTo>
                    <a:lnTo>
                      <a:pt x="1964" y="418"/>
                    </a:lnTo>
                    <a:close/>
                    <a:moveTo>
                      <a:pt x="4172" y="406"/>
                    </a:moveTo>
                    <a:lnTo>
                      <a:pt x="4166" y="415"/>
                    </a:lnTo>
                    <a:lnTo>
                      <a:pt x="4177" y="413"/>
                    </a:lnTo>
                    <a:lnTo>
                      <a:pt x="4177" y="409"/>
                    </a:lnTo>
                    <a:lnTo>
                      <a:pt x="4172" y="406"/>
                    </a:lnTo>
                    <a:close/>
                    <a:moveTo>
                      <a:pt x="3769" y="393"/>
                    </a:moveTo>
                    <a:lnTo>
                      <a:pt x="3768" y="393"/>
                    </a:lnTo>
                    <a:lnTo>
                      <a:pt x="3766" y="395"/>
                    </a:lnTo>
                    <a:lnTo>
                      <a:pt x="3762" y="397"/>
                    </a:lnTo>
                    <a:lnTo>
                      <a:pt x="3762" y="402"/>
                    </a:lnTo>
                    <a:lnTo>
                      <a:pt x="3766" y="404"/>
                    </a:lnTo>
                    <a:lnTo>
                      <a:pt x="3768" y="404"/>
                    </a:lnTo>
                    <a:lnTo>
                      <a:pt x="3771" y="406"/>
                    </a:lnTo>
                    <a:lnTo>
                      <a:pt x="3775" y="408"/>
                    </a:lnTo>
                    <a:lnTo>
                      <a:pt x="3778" y="408"/>
                    </a:lnTo>
                    <a:lnTo>
                      <a:pt x="3780" y="408"/>
                    </a:lnTo>
                    <a:lnTo>
                      <a:pt x="3784" y="406"/>
                    </a:lnTo>
                    <a:lnTo>
                      <a:pt x="3786" y="404"/>
                    </a:lnTo>
                    <a:lnTo>
                      <a:pt x="3787" y="399"/>
                    </a:lnTo>
                    <a:lnTo>
                      <a:pt x="3784" y="399"/>
                    </a:lnTo>
                    <a:lnTo>
                      <a:pt x="3780" y="397"/>
                    </a:lnTo>
                    <a:lnTo>
                      <a:pt x="3777" y="395"/>
                    </a:lnTo>
                    <a:lnTo>
                      <a:pt x="3773" y="393"/>
                    </a:lnTo>
                    <a:lnTo>
                      <a:pt x="3769" y="393"/>
                    </a:lnTo>
                    <a:close/>
                    <a:moveTo>
                      <a:pt x="3717" y="391"/>
                    </a:moveTo>
                    <a:lnTo>
                      <a:pt x="3710" y="393"/>
                    </a:lnTo>
                    <a:lnTo>
                      <a:pt x="3701" y="393"/>
                    </a:lnTo>
                    <a:lnTo>
                      <a:pt x="3690" y="395"/>
                    </a:lnTo>
                    <a:lnTo>
                      <a:pt x="3683" y="397"/>
                    </a:lnTo>
                    <a:lnTo>
                      <a:pt x="3677" y="400"/>
                    </a:lnTo>
                    <a:lnTo>
                      <a:pt x="3676" y="409"/>
                    </a:lnTo>
                    <a:lnTo>
                      <a:pt x="3688" y="406"/>
                    </a:lnTo>
                    <a:lnTo>
                      <a:pt x="3697" y="408"/>
                    </a:lnTo>
                    <a:lnTo>
                      <a:pt x="3704" y="409"/>
                    </a:lnTo>
                    <a:lnTo>
                      <a:pt x="3710" y="409"/>
                    </a:lnTo>
                    <a:lnTo>
                      <a:pt x="3713" y="404"/>
                    </a:lnTo>
                    <a:lnTo>
                      <a:pt x="3717" y="391"/>
                    </a:lnTo>
                    <a:close/>
                    <a:moveTo>
                      <a:pt x="2151" y="382"/>
                    </a:moveTo>
                    <a:lnTo>
                      <a:pt x="2150" y="382"/>
                    </a:lnTo>
                    <a:lnTo>
                      <a:pt x="2148" y="384"/>
                    </a:lnTo>
                    <a:lnTo>
                      <a:pt x="2146" y="388"/>
                    </a:lnTo>
                    <a:lnTo>
                      <a:pt x="2146" y="390"/>
                    </a:lnTo>
                    <a:lnTo>
                      <a:pt x="2141" y="390"/>
                    </a:lnTo>
                    <a:lnTo>
                      <a:pt x="2137" y="391"/>
                    </a:lnTo>
                    <a:lnTo>
                      <a:pt x="2133" y="395"/>
                    </a:lnTo>
                    <a:lnTo>
                      <a:pt x="2132" y="399"/>
                    </a:lnTo>
                    <a:lnTo>
                      <a:pt x="2132" y="404"/>
                    </a:lnTo>
                    <a:lnTo>
                      <a:pt x="2133" y="406"/>
                    </a:lnTo>
                    <a:lnTo>
                      <a:pt x="2137" y="408"/>
                    </a:lnTo>
                    <a:lnTo>
                      <a:pt x="2141" y="408"/>
                    </a:lnTo>
                    <a:lnTo>
                      <a:pt x="2144" y="409"/>
                    </a:lnTo>
                    <a:lnTo>
                      <a:pt x="2148" y="409"/>
                    </a:lnTo>
                    <a:lnTo>
                      <a:pt x="2151" y="408"/>
                    </a:lnTo>
                    <a:lnTo>
                      <a:pt x="2153" y="406"/>
                    </a:lnTo>
                    <a:lnTo>
                      <a:pt x="2155" y="404"/>
                    </a:lnTo>
                    <a:lnTo>
                      <a:pt x="2157" y="399"/>
                    </a:lnTo>
                    <a:lnTo>
                      <a:pt x="2159" y="397"/>
                    </a:lnTo>
                    <a:lnTo>
                      <a:pt x="2160" y="393"/>
                    </a:lnTo>
                    <a:lnTo>
                      <a:pt x="2160" y="391"/>
                    </a:lnTo>
                    <a:lnTo>
                      <a:pt x="2159" y="390"/>
                    </a:lnTo>
                    <a:lnTo>
                      <a:pt x="2157" y="388"/>
                    </a:lnTo>
                    <a:lnTo>
                      <a:pt x="2155" y="388"/>
                    </a:lnTo>
                    <a:lnTo>
                      <a:pt x="2153" y="384"/>
                    </a:lnTo>
                    <a:lnTo>
                      <a:pt x="2151" y="382"/>
                    </a:lnTo>
                    <a:close/>
                    <a:moveTo>
                      <a:pt x="2188" y="382"/>
                    </a:moveTo>
                    <a:lnTo>
                      <a:pt x="2171" y="384"/>
                    </a:lnTo>
                    <a:lnTo>
                      <a:pt x="2175" y="406"/>
                    </a:lnTo>
                    <a:lnTo>
                      <a:pt x="2191" y="402"/>
                    </a:lnTo>
                    <a:lnTo>
                      <a:pt x="2188" y="382"/>
                    </a:lnTo>
                    <a:close/>
                    <a:moveTo>
                      <a:pt x="1982" y="380"/>
                    </a:moveTo>
                    <a:lnTo>
                      <a:pt x="1986" y="411"/>
                    </a:lnTo>
                    <a:lnTo>
                      <a:pt x="1998" y="409"/>
                    </a:lnTo>
                    <a:lnTo>
                      <a:pt x="2007" y="404"/>
                    </a:lnTo>
                    <a:lnTo>
                      <a:pt x="2014" y="395"/>
                    </a:lnTo>
                    <a:lnTo>
                      <a:pt x="2016" y="384"/>
                    </a:lnTo>
                    <a:lnTo>
                      <a:pt x="1996" y="386"/>
                    </a:lnTo>
                    <a:lnTo>
                      <a:pt x="1982" y="380"/>
                    </a:lnTo>
                    <a:close/>
                    <a:moveTo>
                      <a:pt x="1542" y="375"/>
                    </a:moveTo>
                    <a:lnTo>
                      <a:pt x="1522" y="377"/>
                    </a:lnTo>
                    <a:lnTo>
                      <a:pt x="1502" y="379"/>
                    </a:lnTo>
                    <a:lnTo>
                      <a:pt x="1482" y="386"/>
                    </a:lnTo>
                    <a:lnTo>
                      <a:pt x="1466" y="395"/>
                    </a:lnTo>
                    <a:lnTo>
                      <a:pt x="1479" y="402"/>
                    </a:lnTo>
                    <a:lnTo>
                      <a:pt x="1491" y="402"/>
                    </a:lnTo>
                    <a:lnTo>
                      <a:pt x="1504" y="402"/>
                    </a:lnTo>
                    <a:lnTo>
                      <a:pt x="1517" y="400"/>
                    </a:lnTo>
                    <a:lnTo>
                      <a:pt x="1529" y="404"/>
                    </a:lnTo>
                    <a:lnTo>
                      <a:pt x="1545" y="411"/>
                    </a:lnTo>
                    <a:lnTo>
                      <a:pt x="1551" y="406"/>
                    </a:lnTo>
                    <a:lnTo>
                      <a:pt x="1554" y="397"/>
                    </a:lnTo>
                    <a:lnTo>
                      <a:pt x="1554" y="386"/>
                    </a:lnTo>
                    <a:lnTo>
                      <a:pt x="1558" y="377"/>
                    </a:lnTo>
                    <a:lnTo>
                      <a:pt x="1542" y="375"/>
                    </a:lnTo>
                    <a:close/>
                    <a:moveTo>
                      <a:pt x="2222" y="375"/>
                    </a:moveTo>
                    <a:lnTo>
                      <a:pt x="2222" y="379"/>
                    </a:lnTo>
                    <a:lnTo>
                      <a:pt x="2220" y="382"/>
                    </a:lnTo>
                    <a:lnTo>
                      <a:pt x="2218" y="386"/>
                    </a:lnTo>
                    <a:lnTo>
                      <a:pt x="2216" y="388"/>
                    </a:lnTo>
                    <a:lnTo>
                      <a:pt x="2213" y="390"/>
                    </a:lnTo>
                    <a:lnTo>
                      <a:pt x="2211" y="391"/>
                    </a:lnTo>
                    <a:lnTo>
                      <a:pt x="2209" y="395"/>
                    </a:lnTo>
                    <a:lnTo>
                      <a:pt x="2207" y="399"/>
                    </a:lnTo>
                    <a:lnTo>
                      <a:pt x="2213" y="399"/>
                    </a:lnTo>
                    <a:lnTo>
                      <a:pt x="2216" y="400"/>
                    </a:lnTo>
                    <a:lnTo>
                      <a:pt x="2218" y="402"/>
                    </a:lnTo>
                    <a:lnTo>
                      <a:pt x="2222" y="404"/>
                    </a:lnTo>
                    <a:lnTo>
                      <a:pt x="2225" y="406"/>
                    </a:lnTo>
                    <a:lnTo>
                      <a:pt x="2229" y="406"/>
                    </a:lnTo>
                    <a:lnTo>
                      <a:pt x="2234" y="404"/>
                    </a:lnTo>
                    <a:lnTo>
                      <a:pt x="2233" y="395"/>
                    </a:lnTo>
                    <a:lnTo>
                      <a:pt x="2231" y="386"/>
                    </a:lnTo>
                    <a:lnTo>
                      <a:pt x="2227" y="379"/>
                    </a:lnTo>
                    <a:lnTo>
                      <a:pt x="2222" y="375"/>
                    </a:lnTo>
                    <a:close/>
                    <a:moveTo>
                      <a:pt x="1890" y="371"/>
                    </a:moveTo>
                    <a:lnTo>
                      <a:pt x="1877" y="375"/>
                    </a:lnTo>
                    <a:lnTo>
                      <a:pt x="1865" y="380"/>
                    </a:lnTo>
                    <a:lnTo>
                      <a:pt x="1852" y="388"/>
                    </a:lnTo>
                    <a:lnTo>
                      <a:pt x="1839" y="391"/>
                    </a:lnTo>
                    <a:lnTo>
                      <a:pt x="1827" y="390"/>
                    </a:lnTo>
                    <a:lnTo>
                      <a:pt x="1818" y="380"/>
                    </a:lnTo>
                    <a:lnTo>
                      <a:pt x="1823" y="395"/>
                    </a:lnTo>
                    <a:lnTo>
                      <a:pt x="1832" y="406"/>
                    </a:lnTo>
                    <a:lnTo>
                      <a:pt x="1845" y="409"/>
                    </a:lnTo>
                    <a:lnTo>
                      <a:pt x="1857" y="411"/>
                    </a:lnTo>
                    <a:lnTo>
                      <a:pt x="1872" y="408"/>
                    </a:lnTo>
                    <a:lnTo>
                      <a:pt x="1886" y="404"/>
                    </a:lnTo>
                    <a:lnTo>
                      <a:pt x="1899" y="397"/>
                    </a:lnTo>
                    <a:lnTo>
                      <a:pt x="1908" y="390"/>
                    </a:lnTo>
                    <a:lnTo>
                      <a:pt x="1912" y="382"/>
                    </a:lnTo>
                    <a:lnTo>
                      <a:pt x="1903" y="373"/>
                    </a:lnTo>
                    <a:lnTo>
                      <a:pt x="1890" y="371"/>
                    </a:lnTo>
                    <a:close/>
                    <a:moveTo>
                      <a:pt x="1600" y="370"/>
                    </a:moveTo>
                    <a:lnTo>
                      <a:pt x="1592" y="371"/>
                    </a:lnTo>
                    <a:lnTo>
                      <a:pt x="1583" y="371"/>
                    </a:lnTo>
                    <a:lnTo>
                      <a:pt x="1574" y="373"/>
                    </a:lnTo>
                    <a:lnTo>
                      <a:pt x="1569" y="377"/>
                    </a:lnTo>
                    <a:lnTo>
                      <a:pt x="1565" y="384"/>
                    </a:lnTo>
                    <a:lnTo>
                      <a:pt x="1569" y="397"/>
                    </a:lnTo>
                    <a:lnTo>
                      <a:pt x="1583" y="391"/>
                    </a:lnTo>
                    <a:lnTo>
                      <a:pt x="1594" y="382"/>
                    </a:lnTo>
                    <a:lnTo>
                      <a:pt x="1600" y="370"/>
                    </a:lnTo>
                    <a:close/>
                    <a:moveTo>
                      <a:pt x="1217" y="368"/>
                    </a:moveTo>
                    <a:lnTo>
                      <a:pt x="1210" y="368"/>
                    </a:lnTo>
                    <a:lnTo>
                      <a:pt x="1205" y="375"/>
                    </a:lnTo>
                    <a:lnTo>
                      <a:pt x="1197" y="395"/>
                    </a:lnTo>
                    <a:lnTo>
                      <a:pt x="1206" y="402"/>
                    </a:lnTo>
                    <a:lnTo>
                      <a:pt x="1221" y="408"/>
                    </a:lnTo>
                    <a:lnTo>
                      <a:pt x="1235" y="409"/>
                    </a:lnTo>
                    <a:lnTo>
                      <a:pt x="1251" y="408"/>
                    </a:lnTo>
                    <a:lnTo>
                      <a:pt x="1266" y="402"/>
                    </a:lnTo>
                    <a:lnTo>
                      <a:pt x="1275" y="390"/>
                    </a:lnTo>
                    <a:lnTo>
                      <a:pt x="1280" y="393"/>
                    </a:lnTo>
                    <a:lnTo>
                      <a:pt x="1286" y="395"/>
                    </a:lnTo>
                    <a:lnTo>
                      <a:pt x="1295" y="397"/>
                    </a:lnTo>
                    <a:lnTo>
                      <a:pt x="1302" y="397"/>
                    </a:lnTo>
                    <a:lnTo>
                      <a:pt x="1307" y="393"/>
                    </a:lnTo>
                    <a:lnTo>
                      <a:pt x="1309" y="384"/>
                    </a:lnTo>
                    <a:lnTo>
                      <a:pt x="1300" y="380"/>
                    </a:lnTo>
                    <a:lnTo>
                      <a:pt x="1295" y="377"/>
                    </a:lnTo>
                    <a:lnTo>
                      <a:pt x="1289" y="371"/>
                    </a:lnTo>
                    <a:lnTo>
                      <a:pt x="1286" y="370"/>
                    </a:lnTo>
                    <a:lnTo>
                      <a:pt x="1280" y="371"/>
                    </a:lnTo>
                    <a:lnTo>
                      <a:pt x="1273" y="380"/>
                    </a:lnTo>
                    <a:lnTo>
                      <a:pt x="1273" y="370"/>
                    </a:lnTo>
                    <a:lnTo>
                      <a:pt x="1259" y="379"/>
                    </a:lnTo>
                    <a:lnTo>
                      <a:pt x="1246" y="380"/>
                    </a:lnTo>
                    <a:lnTo>
                      <a:pt x="1235" y="377"/>
                    </a:lnTo>
                    <a:lnTo>
                      <a:pt x="1226" y="371"/>
                    </a:lnTo>
                    <a:lnTo>
                      <a:pt x="1217" y="368"/>
                    </a:lnTo>
                    <a:close/>
                    <a:moveTo>
                      <a:pt x="1681" y="366"/>
                    </a:moveTo>
                    <a:lnTo>
                      <a:pt x="1679" y="366"/>
                    </a:lnTo>
                    <a:lnTo>
                      <a:pt x="1677" y="370"/>
                    </a:lnTo>
                    <a:lnTo>
                      <a:pt x="1677" y="373"/>
                    </a:lnTo>
                    <a:lnTo>
                      <a:pt x="1677" y="379"/>
                    </a:lnTo>
                    <a:lnTo>
                      <a:pt x="1681" y="386"/>
                    </a:lnTo>
                    <a:lnTo>
                      <a:pt x="1670" y="388"/>
                    </a:lnTo>
                    <a:lnTo>
                      <a:pt x="1659" y="390"/>
                    </a:lnTo>
                    <a:lnTo>
                      <a:pt x="1650" y="393"/>
                    </a:lnTo>
                    <a:lnTo>
                      <a:pt x="1648" y="402"/>
                    </a:lnTo>
                    <a:lnTo>
                      <a:pt x="1654" y="406"/>
                    </a:lnTo>
                    <a:lnTo>
                      <a:pt x="1664" y="408"/>
                    </a:lnTo>
                    <a:lnTo>
                      <a:pt x="1673" y="408"/>
                    </a:lnTo>
                    <a:lnTo>
                      <a:pt x="1683" y="406"/>
                    </a:lnTo>
                    <a:lnTo>
                      <a:pt x="1688" y="400"/>
                    </a:lnTo>
                    <a:lnTo>
                      <a:pt x="1688" y="395"/>
                    </a:lnTo>
                    <a:lnTo>
                      <a:pt x="1681" y="386"/>
                    </a:lnTo>
                    <a:lnTo>
                      <a:pt x="1686" y="386"/>
                    </a:lnTo>
                    <a:lnTo>
                      <a:pt x="1690" y="384"/>
                    </a:lnTo>
                    <a:lnTo>
                      <a:pt x="1693" y="382"/>
                    </a:lnTo>
                    <a:lnTo>
                      <a:pt x="1695" y="380"/>
                    </a:lnTo>
                    <a:lnTo>
                      <a:pt x="1695" y="379"/>
                    </a:lnTo>
                    <a:lnTo>
                      <a:pt x="1693" y="375"/>
                    </a:lnTo>
                    <a:lnTo>
                      <a:pt x="1693" y="373"/>
                    </a:lnTo>
                    <a:lnTo>
                      <a:pt x="1690" y="370"/>
                    </a:lnTo>
                    <a:lnTo>
                      <a:pt x="1688" y="368"/>
                    </a:lnTo>
                    <a:lnTo>
                      <a:pt x="1686" y="366"/>
                    </a:lnTo>
                    <a:lnTo>
                      <a:pt x="1683" y="366"/>
                    </a:lnTo>
                    <a:lnTo>
                      <a:pt x="1681" y="366"/>
                    </a:lnTo>
                    <a:close/>
                    <a:moveTo>
                      <a:pt x="781" y="366"/>
                    </a:moveTo>
                    <a:lnTo>
                      <a:pt x="770" y="366"/>
                    </a:lnTo>
                    <a:lnTo>
                      <a:pt x="759" y="371"/>
                    </a:lnTo>
                    <a:lnTo>
                      <a:pt x="748" y="379"/>
                    </a:lnTo>
                    <a:lnTo>
                      <a:pt x="739" y="390"/>
                    </a:lnTo>
                    <a:lnTo>
                      <a:pt x="748" y="386"/>
                    </a:lnTo>
                    <a:lnTo>
                      <a:pt x="759" y="384"/>
                    </a:lnTo>
                    <a:lnTo>
                      <a:pt x="770" y="384"/>
                    </a:lnTo>
                    <a:lnTo>
                      <a:pt x="781" y="382"/>
                    </a:lnTo>
                    <a:lnTo>
                      <a:pt x="786" y="377"/>
                    </a:lnTo>
                    <a:lnTo>
                      <a:pt x="790" y="368"/>
                    </a:lnTo>
                    <a:lnTo>
                      <a:pt x="781" y="366"/>
                    </a:lnTo>
                    <a:close/>
                    <a:moveTo>
                      <a:pt x="1141" y="362"/>
                    </a:moveTo>
                    <a:lnTo>
                      <a:pt x="1109" y="370"/>
                    </a:lnTo>
                    <a:lnTo>
                      <a:pt x="1111" y="382"/>
                    </a:lnTo>
                    <a:lnTo>
                      <a:pt x="1118" y="390"/>
                    </a:lnTo>
                    <a:lnTo>
                      <a:pt x="1125" y="393"/>
                    </a:lnTo>
                    <a:lnTo>
                      <a:pt x="1136" y="393"/>
                    </a:lnTo>
                    <a:lnTo>
                      <a:pt x="1147" y="395"/>
                    </a:lnTo>
                    <a:lnTo>
                      <a:pt x="1141" y="362"/>
                    </a:lnTo>
                    <a:close/>
                    <a:moveTo>
                      <a:pt x="279" y="362"/>
                    </a:moveTo>
                    <a:lnTo>
                      <a:pt x="267" y="364"/>
                    </a:lnTo>
                    <a:lnTo>
                      <a:pt x="256" y="370"/>
                    </a:lnTo>
                    <a:lnTo>
                      <a:pt x="250" y="377"/>
                    </a:lnTo>
                    <a:lnTo>
                      <a:pt x="249" y="390"/>
                    </a:lnTo>
                    <a:lnTo>
                      <a:pt x="256" y="388"/>
                    </a:lnTo>
                    <a:lnTo>
                      <a:pt x="265" y="386"/>
                    </a:lnTo>
                    <a:lnTo>
                      <a:pt x="274" y="384"/>
                    </a:lnTo>
                    <a:lnTo>
                      <a:pt x="279" y="380"/>
                    </a:lnTo>
                    <a:lnTo>
                      <a:pt x="283" y="373"/>
                    </a:lnTo>
                    <a:lnTo>
                      <a:pt x="279" y="362"/>
                    </a:lnTo>
                    <a:close/>
                    <a:moveTo>
                      <a:pt x="2610" y="361"/>
                    </a:moveTo>
                    <a:lnTo>
                      <a:pt x="2483" y="364"/>
                    </a:lnTo>
                    <a:lnTo>
                      <a:pt x="2361" y="379"/>
                    </a:lnTo>
                    <a:lnTo>
                      <a:pt x="2243" y="402"/>
                    </a:lnTo>
                    <a:lnTo>
                      <a:pt x="2296" y="400"/>
                    </a:lnTo>
                    <a:lnTo>
                      <a:pt x="2355" y="400"/>
                    </a:lnTo>
                    <a:lnTo>
                      <a:pt x="2420" y="402"/>
                    </a:lnTo>
                    <a:lnTo>
                      <a:pt x="2487" y="404"/>
                    </a:lnTo>
                    <a:lnTo>
                      <a:pt x="2557" y="408"/>
                    </a:lnTo>
                    <a:lnTo>
                      <a:pt x="2626" y="409"/>
                    </a:lnTo>
                    <a:lnTo>
                      <a:pt x="2693" y="409"/>
                    </a:lnTo>
                    <a:lnTo>
                      <a:pt x="2757" y="406"/>
                    </a:lnTo>
                    <a:lnTo>
                      <a:pt x="2817" y="399"/>
                    </a:lnTo>
                    <a:lnTo>
                      <a:pt x="2871" y="386"/>
                    </a:lnTo>
                    <a:lnTo>
                      <a:pt x="2738" y="368"/>
                    </a:lnTo>
                    <a:lnTo>
                      <a:pt x="2610" y="361"/>
                    </a:lnTo>
                    <a:close/>
                    <a:moveTo>
                      <a:pt x="4074" y="359"/>
                    </a:moveTo>
                    <a:lnTo>
                      <a:pt x="4065" y="361"/>
                    </a:lnTo>
                    <a:lnTo>
                      <a:pt x="4058" y="366"/>
                    </a:lnTo>
                    <a:lnTo>
                      <a:pt x="4056" y="375"/>
                    </a:lnTo>
                    <a:lnTo>
                      <a:pt x="4058" y="384"/>
                    </a:lnTo>
                    <a:lnTo>
                      <a:pt x="4063" y="391"/>
                    </a:lnTo>
                    <a:lnTo>
                      <a:pt x="4074" y="397"/>
                    </a:lnTo>
                    <a:lnTo>
                      <a:pt x="4060" y="409"/>
                    </a:lnTo>
                    <a:lnTo>
                      <a:pt x="4063" y="415"/>
                    </a:lnTo>
                    <a:lnTo>
                      <a:pt x="4071" y="411"/>
                    </a:lnTo>
                    <a:lnTo>
                      <a:pt x="4078" y="411"/>
                    </a:lnTo>
                    <a:lnTo>
                      <a:pt x="4083" y="413"/>
                    </a:lnTo>
                    <a:lnTo>
                      <a:pt x="4089" y="411"/>
                    </a:lnTo>
                    <a:lnTo>
                      <a:pt x="4094" y="411"/>
                    </a:lnTo>
                    <a:lnTo>
                      <a:pt x="4099" y="413"/>
                    </a:lnTo>
                    <a:lnTo>
                      <a:pt x="4105" y="411"/>
                    </a:lnTo>
                    <a:lnTo>
                      <a:pt x="4108" y="411"/>
                    </a:lnTo>
                    <a:lnTo>
                      <a:pt x="4105" y="408"/>
                    </a:lnTo>
                    <a:lnTo>
                      <a:pt x="4103" y="404"/>
                    </a:lnTo>
                    <a:lnTo>
                      <a:pt x="4101" y="400"/>
                    </a:lnTo>
                    <a:lnTo>
                      <a:pt x="4101" y="397"/>
                    </a:lnTo>
                    <a:lnTo>
                      <a:pt x="4099" y="393"/>
                    </a:lnTo>
                    <a:lnTo>
                      <a:pt x="4098" y="390"/>
                    </a:lnTo>
                    <a:lnTo>
                      <a:pt x="4094" y="386"/>
                    </a:lnTo>
                    <a:lnTo>
                      <a:pt x="4090" y="382"/>
                    </a:lnTo>
                    <a:lnTo>
                      <a:pt x="4089" y="379"/>
                    </a:lnTo>
                    <a:lnTo>
                      <a:pt x="4087" y="375"/>
                    </a:lnTo>
                    <a:lnTo>
                      <a:pt x="4085" y="370"/>
                    </a:lnTo>
                    <a:lnTo>
                      <a:pt x="4083" y="366"/>
                    </a:lnTo>
                    <a:lnTo>
                      <a:pt x="4081" y="362"/>
                    </a:lnTo>
                    <a:lnTo>
                      <a:pt x="4078" y="361"/>
                    </a:lnTo>
                    <a:lnTo>
                      <a:pt x="4074" y="359"/>
                    </a:lnTo>
                    <a:close/>
                    <a:moveTo>
                      <a:pt x="4594" y="359"/>
                    </a:moveTo>
                    <a:lnTo>
                      <a:pt x="4592" y="366"/>
                    </a:lnTo>
                    <a:lnTo>
                      <a:pt x="4590" y="373"/>
                    </a:lnTo>
                    <a:lnTo>
                      <a:pt x="4588" y="382"/>
                    </a:lnTo>
                    <a:lnTo>
                      <a:pt x="4608" y="380"/>
                    </a:lnTo>
                    <a:lnTo>
                      <a:pt x="4604" y="375"/>
                    </a:lnTo>
                    <a:lnTo>
                      <a:pt x="4603" y="370"/>
                    </a:lnTo>
                    <a:lnTo>
                      <a:pt x="4599" y="362"/>
                    </a:lnTo>
                    <a:lnTo>
                      <a:pt x="4594" y="359"/>
                    </a:lnTo>
                    <a:close/>
                    <a:moveTo>
                      <a:pt x="869" y="357"/>
                    </a:moveTo>
                    <a:lnTo>
                      <a:pt x="867" y="357"/>
                    </a:lnTo>
                    <a:lnTo>
                      <a:pt x="867" y="357"/>
                    </a:lnTo>
                    <a:lnTo>
                      <a:pt x="865" y="361"/>
                    </a:lnTo>
                    <a:lnTo>
                      <a:pt x="865" y="364"/>
                    </a:lnTo>
                    <a:lnTo>
                      <a:pt x="858" y="371"/>
                    </a:lnTo>
                    <a:lnTo>
                      <a:pt x="851" y="373"/>
                    </a:lnTo>
                    <a:lnTo>
                      <a:pt x="842" y="371"/>
                    </a:lnTo>
                    <a:lnTo>
                      <a:pt x="835" y="373"/>
                    </a:lnTo>
                    <a:lnTo>
                      <a:pt x="826" y="382"/>
                    </a:lnTo>
                    <a:lnTo>
                      <a:pt x="822" y="379"/>
                    </a:lnTo>
                    <a:lnTo>
                      <a:pt x="820" y="377"/>
                    </a:lnTo>
                    <a:lnTo>
                      <a:pt x="820" y="377"/>
                    </a:lnTo>
                    <a:lnTo>
                      <a:pt x="819" y="379"/>
                    </a:lnTo>
                    <a:lnTo>
                      <a:pt x="819" y="380"/>
                    </a:lnTo>
                    <a:lnTo>
                      <a:pt x="820" y="382"/>
                    </a:lnTo>
                    <a:lnTo>
                      <a:pt x="822" y="382"/>
                    </a:lnTo>
                    <a:lnTo>
                      <a:pt x="826" y="382"/>
                    </a:lnTo>
                    <a:lnTo>
                      <a:pt x="826" y="393"/>
                    </a:lnTo>
                    <a:lnTo>
                      <a:pt x="844" y="388"/>
                    </a:lnTo>
                    <a:lnTo>
                      <a:pt x="862" y="388"/>
                    </a:lnTo>
                    <a:lnTo>
                      <a:pt x="880" y="388"/>
                    </a:lnTo>
                    <a:lnTo>
                      <a:pt x="900" y="391"/>
                    </a:lnTo>
                    <a:lnTo>
                      <a:pt x="918" y="393"/>
                    </a:lnTo>
                    <a:lnTo>
                      <a:pt x="934" y="395"/>
                    </a:lnTo>
                    <a:lnTo>
                      <a:pt x="947" y="393"/>
                    </a:lnTo>
                    <a:lnTo>
                      <a:pt x="957" y="388"/>
                    </a:lnTo>
                    <a:lnTo>
                      <a:pt x="963" y="377"/>
                    </a:lnTo>
                    <a:lnTo>
                      <a:pt x="954" y="368"/>
                    </a:lnTo>
                    <a:lnTo>
                      <a:pt x="943" y="366"/>
                    </a:lnTo>
                    <a:lnTo>
                      <a:pt x="930" y="368"/>
                    </a:lnTo>
                    <a:lnTo>
                      <a:pt x="918" y="371"/>
                    </a:lnTo>
                    <a:lnTo>
                      <a:pt x="903" y="375"/>
                    </a:lnTo>
                    <a:lnTo>
                      <a:pt x="891" y="377"/>
                    </a:lnTo>
                    <a:lnTo>
                      <a:pt x="878" y="373"/>
                    </a:lnTo>
                    <a:lnTo>
                      <a:pt x="865" y="364"/>
                    </a:lnTo>
                    <a:lnTo>
                      <a:pt x="869" y="361"/>
                    </a:lnTo>
                    <a:lnTo>
                      <a:pt x="871" y="359"/>
                    </a:lnTo>
                    <a:lnTo>
                      <a:pt x="871" y="357"/>
                    </a:lnTo>
                    <a:lnTo>
                      <a:pt x="869" y="357"/>
                    </a:lnTo>
                    <a:close/>
                    <a:moveTo>
                      <a:pt x="3894" y="357"/>
                    </a:moveTo>
                    <a:lnTo>
                      <a:pt x="3883" y="368"/>
                    </a:lnTo>
                    <a:lnTo>
                      <a:pt x="3872" y="373"/>
                    </a:lnTo>
                    <a:lnTo>
                      <a:pt x="3860" y="375"/>
                    </a:lnTo>
                    <a:lnTo>
                      <a:pt x="3847" y="373"/>
                    </a:lnTo>
                    <a:lnTo>
                      <a:pt x="3836" y="373"/>
                    </a:lnTo>
                    <a:lnTo>
                      <a:pt x="3823" y="377"/>
                    </a:lnTo>
                    <a:lnTo>
                      <a:pt x="3813" y="386"/>
                    </a:lnTo>
                    <a:lnTo>
                      <a:pt x="3805" y="406"/>
                    </a:lnTo>
                    <a:lnTo>
                      <a:pt x="3827" y="404"/>
                    </a:lnTo>
                    <a:lnTo>
                      <a:pt x="3847" y="402"/>
                    </a:lnTo>
                    <a:lnTo>
                      <a:pt x="3867" y="404"/>
                    </a:lnTo>
                    <a:lnTo>
                      <a:pt x="3883" y="411"/>
                    </a:lnTo>
                    <a:lnTo>
                      <a:pt x="3879" y="411"/>
                    </a:lnTo>
                    <a:lnTo>
                      <a:pt x="3874" y="413"/>
                    </a:lnTo>
                    <a:lnTo>
                      <a:pt x="3870" y="415"/>
                    </a:lnTo>
                    <a:lnTo>
                      <a:pt x="3867" y="417"/>
                    </a:lnTo>
                    <a:lnTo>
                      <a:pt x="3863" y="418"/>
                    </a:lnTo>
                    <a:lnTo>
                      <a:pt x="3861" y="422"/>
                    </a:lnTo>
                    <a:lnTo>
                      <a:pt x="3860" y="426"/>
                    </a:lnTo>
                    <a:lnTo>
                      <a:pt x="3860" y="429"/>
                    </a:lnTo>
                    <a:lnTo>
                      <a:pt x="3861" y="436"/>
                    </a:lnTo>
                    <a:lnTo>
                      <a:pt x="3888" y="436"/>
                    </a:lnTo>
                    <a:lnTo>
                      <a:pt x="3910" y="438"/>
                    </a:lnTo>
                    <a:lnTo>
                      <a:pt x="3928" y="440"/>
                    </a:lnTo>
                    <a:lnTo>
                      <a:pt x="3944" y="444"/>
                    </a:lnTo>
                    <a:lnTo>
                      <a:pt x="3964" y="445"/>
                    </a:lnTo>
                    <a:lnTo>
                      <a:pt x="3991" y="442"/>
                    </a:lnTo>
                    <a:lnTo>
                      <a:pt x="3986" y="426"/>
                    </a:lnTo>
                    <a:lnTo>
                      <a:pt x="3977" y="415"/>
                    </a:lnTo>
                    <a:lnTo>
                      <a:pt x="3968" y="411"/>
                    </a:lnTo>
                    <a:lnTo>
                      <a:pt x="3955" y="411"/>
                    </a:lnTo>
                    <a:lnTo>
                      <a:pt x="3942" y="413"/>
                    </a:lnTo>
                    <a:lnTo>
                      <a:pt x="3928" y="415"/>
                    </a:lnTo>
                    <a:lnTo>
                      <a:pt x="3915" y="415"/>
                    </a:lnTo>
                    <a:lnTo>
                      <a:pt x="3903" y="409"/>
                    </a:lnTo>
                    <a:lnTo>
                      <a:pt x="3890" y="399"/>
                    </a:lnTo>
                    <a:lnTo>
                      <a:pt x="3892" y="390"/>
                    </a:lnTo>
                    <a:lnTo>
                      <a:pt x="3894" y="380"/>
                    </a:lnTo>
                    <a:lnTo>
                      <a:pt x="3896" y="370"/>
                    </a:lnTo>
                    <a:lnTo>
                      <a:pt x="3894" y="357"/>
                    </a:lnTo>
                    <a:close/>
                    <a:moveTo>
                      <a:pt x="557" y="355"/>
                    </a:moveTo>
                    <a:lnTo>
                      <a:pt x="539" y="355"/>
                    </a:lnTo>
                    <a:lnTo>
                      <a:pt x="525" y="361"/>
                    </a:lnTo>
                    <a:lnTo>
                      <a:pt x="514" y="370"/>
                    </a:lnTo>
                    <a:lnTo>
                      <a:pt x="528" y="368"/>
                    </a:lnTo>
                    <a:lnTo>
                      <a:pt x="543" y="368"/>
                    </a:lnTo>
                    <a:lnTo>
                      <a:pt x="557" y="371"/>
                    </a:lnTo>
                    <a:lnTo>
                      <a:pt x="571" y="375"/>
                    </a:lnTo>
                    <a:lnTo>
                      <a:pt x="584" y="377"/>
                    </a:lnTo>
                    <a:lnTo>
                      <a:pt x="597" y="371"/>
                    </a:lnTo>
                    <a:lnTo>
                      <a:pt x="608" y="362"/>
                    </a:lnTo>
                    <a:lnTo>
                      <a:pt x="593" y="361"/>
                    </a:lnTo>
                    <a:lnTo>
                      <a:pt x="575" y="357"/>
                    </a:lnTo>
                    <a:lnTo>
                      <a:pt x="557" y="355"/>
                    </a:lnTo>
                    <a:close/>
                    <a:moveTo>
                      <a:pt x="1951" y="353"/>
                    </a:moveTo>
                    <a:lnTo>
                      <a:pt x="1940" y="357"/>
                    </a:lnTo>
                    <a:lnTo>
                      <a:pt x="1935" y="364"/>
                    </a:lnTo>
                    <a:lnTo>
                      <a:pt x="1933" y="375"/>
                    </a:lnTo>
                    <a:lnTo>
                      <a:pt x="1931" y="388"/>
                    </a:lnTo>
                    <a:lnTo>
                      <a:pt x="1931" y="400"/>
                    </a:lnTo>
                    <a:lnTo>
                      <a:pt x="1944" y="400"/>
                    </a:lnTo>
                    <a:lnTo>
                      <a:pt x="1951" y="395"/>
                    </a:lnTo>
                    <a:lnTo>
                      <a:pt x="1955" y="388"/>
                    </a:lnTo>
                    <a:lnTo>
                      <a:pt x="1957" y="379"/>
                    </a:lnTo>
                    <a:lnTo>
                      <a:pt x="1955" y="366"/>
                    </a:lnTo>
                    <a:lnTo>
                      <a:pt x="1951" y="353"/>
                    </a:lnTo>
                    <a:close/>
                    <a:moveTo>
                      <a:pt x="723" y="353"/>
                    </a:moveTo>
                    <a:lnTo>
                      <a:pt x="721" y="353"/>
                    </a:lnTo>
                    <a:lnTo>
                      <a:pt x="719" y="355"/>
                    </a:lnTo>
                    <a:lnTo>
                      <a:pt x="719" y="357"/>
                    </a:lnTo>
                    <a:lnTo>
                      <a:pt x="719" y="361"/>
                    </a:lnTo>
                    <a:lnTo>
                      <a:pt x="707" y="364"/>
                    </a:lnTo>
                    <a:lnTo>
                      <a:pt x="692" y="364"/>
                    </a:lnTo>
                    <a:lnTo>
                      <a:pt x="680" y="362"/>
                    </a:lnTo>
                    <a:lnTo>
                      <a:pt x="665" y="361"/>
                    </a:lnTo>
                    <a:lnTo>
                      <a:pt x="654" y="361"/>
                    </a:lnTo>
                    <a:lnTo>
                      <a:pt x="644" y="366"/>
                    </a:lnTo>
                    <a:lnTo>
                      <a:pt x="635" y="377"/>
                    </a:lnTo>
                    <a:lnTo>
                      <a:pt x="644" y="382"/>
                    </a:lnTo>
                    <a:lnTo>
                      <a:pt x="656" y="388"/>
                    </a:lnTo>
                    <a:lnTo>
                      <a:pt x="671" y="390"/>
                    </a:lnTo>
                    <a:lnTo>
                      <a:pt x="685" y="391"/>
                    </a:lnTo>
                    <a:lnTo>
                      <a:pt x="700" y="386"/>
                    </a:lnTo>
                    <a:lnTo>
                      <a:pt x="712" y="377"/>
                    </a:lnTo>
                    <a:lnTo>
                      <a:pt x="719" y="361"/>
                    </a:lnTo>
                    <a:lnTo>
                      <a:pt x="723" y="359"/>
                    </a:lnTo>
                    <a:lnTo>
                      <a:pt x="723" y="355"/>
                    </a:lnTo>
                    <a:lnTo>
                      <a:pt x="723" y="353"/>
                    </a:lnTo>
                    <a:lnTo>
                      <a:pt x="723" y="353"/>
                    </a:lnTo>
                    <a:close/>
                    <a:moveTo>
                      <a:pt x="162" y="352"/>
                    </a:moveTo>
                    <a:lnTo>
                      <a:pt x="155" y="357"/>
                    </a:lnTo>
                    <a:lnTo>
                      <a:pt x="149" y="366"/>
                    </a:lnTo>
                    <a:lnTo>
                      <a:pt x="160" y="362"/>
                    </a:lnTo>
                    <a:lnTo>
                      <a:pt x="166" y="366"/>
                    </a:lnTo>
                    <a:lnTo>
                      <a:pt x="171" y="370"/>
                    </a:lnTo>
                    <a:lnTo>
                      <a:pt x="175" y="375"/>
                    </a:lnTo>
                    <a:lnTo>
                      <a:pt x="180" y="379"/>
                    </a:lnTo>
                    <a:lnTo>
                      <a:pt x="187" y="380"/>
                    </a:lnTo>
                    <a:lnTo>
                      <a:pt x="185" y="368"/>
                    </a:lnTo>
                    <a:lnTo>
                      <a:pt x="180" y="359"/>
                    </a:lnTo>
                    <a:lnTo>
                      <a:pt x="171" y="353"/>
                    </a:lnTo>
                    <a:lnTo>
                      <a:pt x="162" y="352"/>
                    </a:lnTo>
                    <a:close/>
                    <a:moveTo>
                      <a:pt x="3107" y="350"/>
                    </a:moveTo>
                    <a:lnTo>
                      <a:pt x="3082" y="359"/>
                    </a:lnTo>
                    <a:lnTo>
                      <a:pt x="3060" y="370"/>
                    </a:lnTo>
                    <a:lnTo>
                      <a:pt x="3042" y="384"/>
                    </a:lnTo>
                    <a:lnTo>
                      <a:pt x="3055" y="386"/>
                    </a:lnTo>
                    <a:lnTo>
                      <a:pt x="3070" y="388"/>
                    </a:lnTo>
                    <a:lnTo>
                      <a:pt x="3080" y="391"/>
                    </a:lnTo>
                    <a:lnTo>
                      <a:pt x="3093" y="391"/>
                    </a:lnTo>
                    <a:lnTo>
                      <a:pt x="3104" y="390"/>
                    </a:lnTo>
                    <a:lnTo>
                      <a:pt x="3113" y="384"/>
                    </a:lnTo>
                    <a:lnTo>
                      <a:pt x="3118" y="370"/>
                    </a:lnTo>
                    <a:lnTo>
                      <a:pt x="3115" y="368"/>
                    </a:lnTo>
                    <a:lnTo>
                      <a:pt x="3111" y="366"/>
                    </a:lnTo>
                    <a:lnTo>
                      <a:pt x="3109" y="362"/>
                    </a:lnTo>
                    <a:lnTo>
                      <a:pt x="3107" y="357"/>
                    </a:lnTo>
                    <a:lnTo>
                      <a:pt x="3107" y="350"/>
                    </a:lnTo>
                    <a:close/>
                    <a:moveTo>
                      <a:pt x="4554" y="344"/>
                    </a:moveTo>
                    <a:lnTo>
                      <a:pt x="4543" y="344"/>
                    </a:lnTo>
                    <a:lnTo>
                      <a:pt x="4534" y="352"/>
                    </a:lnTo>
                    <a:lnTo>
                      <a:pt x="4530" y="364"/>
                    </a:lnTo>
                    <a:lnTo>
                      <a:pt x="4532" y="379"/>
                    </a:lnTo>
                    <a:lnTo>
                      <a:pt x="4525" y="382"/>
                    </a:lnTo>
                    <a:lnTo>
                      <a:pt x="4520" y="386"/>
                    </a:lnTo>
                    <a:lnTo>
                      <a:pt x="4512" y="388"/>
                    </a:lnTo>
                    <a:lnTo>
                      <a:pt x="4541" y="386"/>
                    </a:lnTo>
                    <a:lnTo>
                      <a:pt x="4539" y="382"/>
                    </a:lnTo>
                    <a:lnTo>
                      <a:pt x="4538" y="380"/>
                    </a:lnTo>
                    <a:lnTo>
                      <a:pt x="4545" y="375"/>
                    </a:lnTo>
                    <a:lnTo>
                      <a:pt x="4550" y="370"/>
                    </a:lnTo>
                    <a:lnTo>
                      <a:pt x="4556" y="364"/>
                    </a:lnTo>
                    <a:lnTo>
                      <a:pt x="4559" y="359"/>
                    </a:lnTo>
                    <a:lnTo>
                      <a:pt x="4565" y="352"/>
                    </a:lnTo>
                    <a:lnTo>
                      <a:pt x="4554" y="344"/>
                    </a:lnTo>
                    <a:close/>
                    <a:moveTo>
                      <a:pt x="3142" y="344"/>
                    </a:moveTo>
                    <a:lnTo>
                      <a:pt x="3142" y="353"/>
                    </a:lnTo>
                    <a:lnTo>
                      <a:pt x="3140" y="361"/>
                    </a:lnTo>
                    <a:lnTo>
                      <a:pt x="3138" y="368"/>
                    </a:lnTo>
                    <a:lnTo>
                      <a:pt x="3136" y="377"/>
                    </a:lnTo>
                    <a:lnTo>
                      <a:pt x="3152" y="380"/>
                    </a:lnTo>
                    <a:lnTo>
                      <a:pt x="3165" y="390"/>
                    </a:lnTo>
                    <a:lnTo>
                      <a:pt x="3180" y="400"/>
                    </a:lnTo>
                    <a:lnTo>
                      <a:pt x="3192" y="408"/>
                    </a:lnTo>
                    <a:lnTo>
                      <a:pt x="3198" y="411"/>
                    </a:lnTo>
                    <a:lnTo>
                      <a:pt x="3201" y="415"/>
                    </a:lnTo>
                    <a:lnTo>
                      <a:pt x="3205" y="417"/>
                    </a:lnTo>
                    <a:lnTo>
                      <a:pt x="3208" y="417"/>
                    </a:lnTo>
                    <a:lnTo>
                      <a:pt x="3212" y="417"/>
                    </a:lnTo>
                    <a:lnTo>
                      <a:pt x="3216" y="415"/>
                    </a:lnTo>
                    <a:lnTo>
                      <a:pt x="3217" y="413"/>
                    </a:lnTo>
                    <a:lnTo>
                      <a:pt x="3219" y="411"/>
                    </a:lnTo>
                    <a:lnTo>
                      <a:pt x="3221" y="409"/>
                    </a:lnTo>
                    <a:lnTo>
                      <a:pt x="3221" y="408"/>
                    </a:lnTo>
                    <a:lnTo>
                      <a:pt x="3221" y="404"/>
                    </a:lnTo>
                    <a:lnTo>
                      <a:pt x="3219" y="404"/>
                    </a:lnTo>
                    <a:lnTo>
                      <a:pt x="3217" y="402"/>
                    </a:lnTo>
                    <a:lnTo>
                      <a:pt x="3214" y="402"/>
                    </a:lnTo>
                    <a:lnTo>
                      <a:pt x="3208" y="402"/>
                    </a:lnTo>
                    <a:lnTo>
                      <a:pt x="3201" y="404"/>
                    </a:lnTo>
                    <a:lnTo>
                      <a:pt x="3192" y="408"/>
                    </a:lnTo>
                    <a:lnTo>
                      <a:pt x="3190" y="395"/>
                    </a:lnTo>
                    <a:lnTo>
                      <a:pt x="3192" y="388"/>
                    </a:lnTo>
                    <a:lnTo>
                      <a:pt x="3198" y="380"/>
                    </a:lnTo>
                    <a:lnTo>
                      <a:pt x="3203" y="375"/>
                    </a:lnTo>
                    <a:lnTo>
                      <a:pt x="3205" y="366"/>
                    </a:lnTo>
                    <a:lnTo>
                      <a:pt x="3203" y="353"/>
                    </a:lnTo>
                    <a:lnTo>
                      <a:pt x="3194" y="348"/>
                    </a:lnTo>
                    <a:lnTo>
                      <a:pt x="3185" y="350"/>
                    </a:lnTo>
                    <a:lnTo>
                      <a:pt x="3174" y="353"/>
                    </a:lnTo>
                    <a:lnTo>
                      <a:pt x="3165" y="357"/>
                    </a:lnTo>
                    <a:lnTo>
                      <a:pt x="3158" y="359"/>
                    </a:lnTo>
                    <a:lnTo>
                      <a:pt x="3149" y="355"/>
                    </a:lnTo>
                    <a:lnTo>
                      <a:pt x="3142" y="344"/>
                    </a:lnTo>
                    <a:close/>
                    <a:moveTo>
                      <a:pt x="4624" y="341"/>
                    </a:moveTo>
                    <a:lnTo>
                      <a:pt x="4626" y="353"/>
                    </a:lnTo>
                    <a:lnTo>
                      <a:pt x="4624" y="364"/>
                    </a:lnTo>
                    <a:lnTo>
                      <a:pt x="4621" y="373"/>
                    </a:lnTo>
                    <a:lnTo>
                      <a:pt x="4631" y="366"/>
                    </a:lnTo>
                    <a:lnTo>
                      <a:pt x="4640" y="364"/>
                    </a:lnTo>
                    <a:lnTo>
                      <a:pt x="4648" y="366"/>
                    </a:lnTo>
                    <a:lnTo>
                      <a:pt x="4655" y="364"/>
                    </a:lnTo>
                    <a:lnTo>
                      <a:pt x="4660" y="355"/>
                    </a:lnTo>
                    <a:lnTo>
                      <a:pt x="4642" y="348"/>
                    </a:lnTo>
                    <a:lnTo>
                      <a:pt x="4624" y="341"/>
                    </a:lnTo>
                    <a:close/>
                    <a:moveTo>
                      <a:pt x="4449" y="334"/>
                    </a:moveTo>
                    <a:lnTo>
                      <a:pt x="4446" y="334"/>
                    </a:lnTo>
                    <a:lnTo>
                      <a:pt x="4442" y="337"/>
                    </a:lnTo>
                    <a:lnTo>
                      <a:pt x="4451" y="339"/>
                    </a:lnTo>
                    <a:lnTo>
                      <a:pt x="4460" y="343"/>
                    </a:lnTo>
                    <a:lnTo>
                      <a:pt x="4457" y="337"/>
                    </a:lnTo>
                    <a:lnTo>
                      <a:pt x="4453" y="334"/>
                    </a:lnTo>
                    <a:lnTo>
                      <a:pt x="4449" y="334"/>
                    </a:lnTo>
                    <a:close/>
                    <a:moveTo>
                      <a:pt x="4920" y="330"/>
                    </a:moveTo>
                    <a:lnTo>
                      <a:pt x="4918" y="332"/>
                    </a:lnTo>
                    <a:lnTo>
                      <a:pt x="4916" y="334"/>
                    </a:lnTo>
                    <a:lnTo>
                      <a:pt x="4915" y="339"/>
                    </a:lnTo>
                    <a:lnTo>
                      <a:pt x="4913" y="344"/>
                    </a:lnTo>
                    <a:lnTo>
                      <a:pt x="4911" y="348"/>
                    </a:lnTo>
                    <a:lnTo>
                      <a:pt x="4907" y="353"/>
                    </a:lnTo>
                    <a:lnTo>
                      <a:pt x="4925" y="353"/>
                    </a:lnTo>
                    <a:lnTo>
                      <a:pt x="4929" y="350"/>
                    </a:lnTo>
                    <a:lnTo>
                      <a:pt x="4931" y="346"/>
                    </a:lnTo>
                    <a:lnTo>
                      <a:pt x="4934" y="343"/>
                    </a:lnTo>
                    <a:lnTo>
                      <a:pt x="4934" y="339"/>
                    </a:lnTo>
                    <a:lnTo>
                      <a:pt x="4934" y="335"/>
                    </a:lnTo>
                    <a:lnTo>
                      <a:pt x="4933" y="334"/>
                    </a:lnTo>
                    <a:lnTo>
                      <a:pt x="4931" y="332"/>
                    </a:lnTo>
                    <a:lnTo>
                      <a:pt x="4925" y="330"/>
                    </a:lnTo>
                    <a:lnTo>
                      <a:pt x="4920" y="330"/>
                    </a:lnTo>
                    <a:close/>
                    <a:moveTo>
                      <a:pt x="5106" y="321"/>
                    </a:moveTo>
                    <a:lnTo>
                      <a:pt x="5088" y="325"/>
                    </a:lnTo>
                    <a:lnTo>
                      <a:pt x="5090" y="330"/>
                    </a:lnTo>
                    <a:lnTo>
                      <a:pt x="5091" y="335"/>
                    </a:lnTo>
                    <a:lnTo>
                      <a:pt x="5095" y="339"/>
                    </a:lnTo>
                    <a:lnTo>
                      <a:pt x="5099" y="343"/>
                    </a:lnTo>
                    <a:lnTo>
                      <a:pt x="5133" y="332"/>
                    </a:lnTo>
                    <a:lnTo>
                      <a:pt x="5131" y="326"/>
                    </a:lnTo>
                    <a:lnTo>
                      <a:pt x="5120" y="321"/>
                    </a:lnTo>
                    <a:lnTo>
                      <a:pt x="5106" y="321"/>
                    </a:lnTo>
                    <a:close/>
                    <a:moveTo>
                      <a:pt x="3403" y="314"/>
                    </a:moveTo>
                    <a:lnTo>
                      <a:pt x="3380" y="314"/>
                    </a:lnTo>
                    <a:lnTo>
                      <a:pt x="3360" y="316"/>
                    </a:lnTo>
                    <a:lnTo>
                      <a:pt x="3342" y="319"/>
                    </a:lnTo>
                    <a:lnTo>
                      <a:pt x="3329" y="328"/>
                    </a:lnTo>
                    <a:lnTo>
                      <a:pt x="3322" y="341"/>
                    </a:lnTo>
                    <a:lnTo>
                      <a:pt x="3309" y="352"/>
                    </a:lnTo>
                    <a:lnTo>
                      <a:pt x="3290" y="357"/>
                    </a:lnTo>
                    <a:lnTo>
                      <a:pt x="3281" y="344"/>
                    </a:lnTo>
                    <a:lnTo>
                      <a:pt x="3270" y="337"/>
                    </a:lnTo>
                    <a:lnTo>
                      <a:pt x="3259" y="335"/>
                    </a:lnTo>
                    <a:lnTo>
                      <a:pt x="3248" y="337"/>
                    </a:lnTo>
                    <a:lnTo>
                      <a:pt x="3237" y="335"/>
                    </a:lnTo>
                    <a:lnTo>
                      <a:pt x="3226" y="330"/>
                    </a:lnTo>
                    <a:lnTo>
                      <a:pt x="3216" y="319"/>
                    </a:lnTo>
                    <a:lnTo>
                      <a:pt x="3216" y="330"/>
                    </a:lnTo>
                    <a:lnTo>
                      <a:pt x="3214" y="343"/>
                    </a:lnTo>
                    <a:lnTo>
                      <a:pt x="3214" y="355"/>
                    </a:lnTo>
                    <a:lnTo>
                      <a:pt x="3217" y="366"/>
                    </a:lnTo>
                    <a:lnTo>
                      <a:pt x="3223" y="375"/>
                    </a:lnTo>
                    <a:lnTo>
                      <a:pt x="3232" y="379"/>
                    </a:lnTo>
                    <a:lnTo>
                      <a:pt x="3232" y="368"/>
                    </a:lnTo>
                    <a:lnTo>
                      <a:pt x="3234" y="362"/>
                    </a:lnTo>
                    <a:lnTo>
                      <a:pt x="3237" y="361"/>
                    </a:lnTo>
                    <a:lnTo>
                      <a:pt x="3241" y="361"/>
                    </a:lnTo>
                    <a:lnTo>
                      <a:pt x="3248" y="361"/>
                    </a:lnTo>
                    <a:lnTo>
                      <a:pt x="3255" y="359"/>
                    </a:lnTo>
                    <a:lnTo>
                      <a:pt x="3262" y="352"/>
                    </a:lnTo>
                    <a:lnTo>
                      <a:pt x="3261" y="368"/>
                    </a:lnTo>
                    <a:lnTo>
                      <a:pt x="3262" y="377"/>
                    </a:lnTo>
                    <a:lnTo>
                      <a:pt x="3264" y="386"/>
                    </a:lnTo>
                    <a:lnTo>
                      <a:pt x="3268" y="397"/>
                    </a:lnTo>
                    <a:lnTo>
                      <a:pt x="3272" y="413"/>
                    </a:lnTo>
                    <a:lnTo>
                      <a:pt x="3282" y="411"/>
                    </a:lnTo>
                    <a:lnTo>
                      <a:pt x="3288" y="406"/>
                    </a:lnTo>
                    <a:lnTo>
                      <a:pt x="3291" y="402"/>
                    </a:lnTo>
                    <a:lnTo>
                      <a:pt x="3297" y="402"/>
                    </a:lnTo>
                    <a:lnTo>
                      <a:pt x="3304" y="408"/>
                    </a:lnTo>
                    <a:lnTo>
                      <a:pt x="3304" y="395"/>
                    </a:lnTo>
                    <a:lnTo>
                      <a:pt x="3306" y="384"/>
                    </a:lnTo>
                    <a:lnTo>
                      <a:pt x="3313" y="377"/>
                    </a:lnTo>
                    <a:lnTo>
                      <a:pt x="3320" y="370"/>
                    </a:lnTo>
                    <a:lnTo>
                      <a:pt x="3327" y="364"/>
                    </a:lnTo>
                    <a:lnTo>
                      <a:pt x="3331" y="357"/>
                    </a:lnTo>
                    <a:lnTo>
                      <a:pt x="3329" y="350"/>
                    </a:lnTo>
                    <a:lnTo>
                      <a:pt x="3322" y="341"/>
                    </a:lnTo>
                    <a:lnTo>
                      <a:pt x="3333" y="341"/>
                    </a:lnTo>
                    <a:lnTo>
                      <a:pt x="3342" y="343"/>
                    </a:lnTo>
                    <a:lnTo>
                      <a:pt x="3351" y="344"/>
                    </a:lnTo>
                    <a:lnTo>
                      <a:pt x="3360" y="346"/>
                    </a:lnTo>
                    <a:lnTo>
                      <a:pt x="3374" y="341"/>
                    </a:lnTo>
                    <a:lnTo>
                      <a:pt x="3382" y="361"/>
                    </a:lnTo>
                    <a:lnTo>
                      <a:pt x="3387" y="375"/>
                    </a:lnTo>
                    <a:lnTo>
                      <a:pt x="3389" y="386"/>
                    </a:lnTo>
                    <a:lnTo>
                      <a:pt x="3389" y="397"/>
                    </a:lnTo>
                    <a:lnTo>
                      <a:pt x="3391" y="408"/>
                    </a:lnTo>
                    <a:lnTo>
                      <a:pt x="3392" y="422"/>
                    </a:lnTo>
                    <a:lnTo>
                      <a:pt x="3410" y="417"/>
                    </a:lnTo>
                    <a:lnTo>
                      <a:pt x="3418" y="406"/>
                    </a:lnTo>
                    <a:lnTo>
                      <a:pt x="3423" y="395"/>
                    </a:lnTo>
                    <a:lnTo>
                      <a:pt x="3425" y="380"/>
                    </a:lnTo>
                    <a:lnTo>
                      <a:pt x="3427" y="368"/>
                    </a:lnTo>
                    <a:lnTo>
                      <a:pt x="3432" y="352"/>
                    </a:lnTo>
                    <a:lnTo>
                      <a:pt x="3443" y="339"/>
                    </a:lnTo>
                    <a:lnTo>
                      <a:pt x="3452" y="346"/>
                    </a:lnTo>
                    <a:lnTo>
                      <a:pt x="3461" y="357"/>
                    </a:lnTo>
                    <a:lnTo>
                      <a:pt x="3468" y="371"/>
                    </a:lnTo>
                    <a:lnTo>
                      <a:pt x="3474" y="384"/>
                    </a:lnTo>
                    <a:lnTo>
                      <a:pt x="3490" y="377"/>
                    </a:lnTo>
                    <a:lnTo>
                      <a:pt x="3499" y="366"/>
                    </a:lnTo>
                    <a:lnTo>
                      <a:pt x="3501" y="353"/>
                    </a:lnTo>
                    <a:lnTo>
                      <a:pt x="3497" y="339"/>
                    </a:lnTo>
                    <a:lnTo>
                      <a:pt x="3492" y="319"/>
                    </a:lnTo>
                    <a:lnTo>
                      <a:pt x="3474" y="317"/>
                    </a:lnTo>
                    <a:lnTo>
                      <a:pt x="3452" y="316"/>
                    </a:lnTo>
                    <a:lnTo>
                      <a:pt x="3428" y="314"/>
                    </a:lnTo>
                    <a:lnTo>
                      <a:pt x="3403" y="314"/>
                    </a:lnTo>
                    <a:close/>
                    <a:moveTo>
                      <a:pt x="5458" y="299"/>
                    </a:moveTo>
                    <a:lnTo>
                      <a:pt x="5449" y="301"/>
                    </a:lnTo>
                    <a:lnTo>
                      <a:pt x="5439" y="307"/>
                    </a:lnTo>
                    <a:lnTo>
                      <a:pt x="5434" y="316"/>
                    </a:lnTo>
                    <a:lnTo>
                      <a:pt x="5434" y="332"/>
                    </a:lnTo>
                    <a:lnTo>
                      <a:pt x="5449" y="328"/>
                    </a:lnTo>
                    <a:lnTo>
                      <a:pt x="5458" y="325"/>
                    </a:lnTo>
                    <a:lnTo>
                      <a:pt x="5463" y="316"/>
                    </a:lnTo>
                    <a:lnTo>
                      <a:pt x="5465" y="305"/>
                    </a:lnTo>
                    <a:lnTo>
                      <a:pt x="5458" y="299"/>
                    </a:lnTo>
                    <a:close/>
                    <a:moveTo>
                      <a:pt x="4861" y="296"/>
                    </a:moveTo>
                    <a:lnTo>
                      <a:pt x="4846" y="299"/>
                    </a:lnTo>
                    <a:lnTo>
                      <a:pt x="4839" y="308"/>
                    </a:lnTo>
                    <a:lnTo>
                      <a:pt x="4837" y="323"/>
                    </a:lnTo>
                    <a:lnTo>
                      <a:pt x="4841" y="341"/>
                    </a:lnTo>
                    <a:lnTo>
                      <a:pt x="4837" y="339"/>
                    </a:lnTo>
                    <a:lnTo>
                      <a:pt x="4833" y="337"/>
                    </a:lnTo>
                    <a:lnTo>
                      <a:pt x="4830" y="335"/>
                    </a:lnTo>
                    <a:lnTo>
                      <a:pt x="4826" y="335"/>
                    </a:lnTo>
                    <a:lnTo>
                      <a:pt x="4823" y="335"/>
                    </a:lnTo>
                    <a:lnTo>
                      <a:pt x="4821" y="335"/>
                    </a:lnTo>
                    <a:lnTo>
                      <a:pt x="4817" y="337"/>
                    </a:lnTo>
                    <a:lnTo>
                      <a:pt x="4815" y="341"/>
                    </a:lnTo>
                    <a:lnTo>
                      <a:pt x="4815" y="346"/>
                    </a:lnTo>
                    <a:lnTo>
                      <a:pt x="4817" y="348"/>
                    </a:lnTo>
                    <a:lnTo>
                      <a:pt x="4821" y="350"/>
                    </a:lnTo>
                    <a:lnTo>
                      <a:pt x="4824" y="352"/>
                    </a:lnTo>
                    <a:lnTo>
                      <a:pt x="4828" y="352"/>
                    </a:lnTo>
                    <a:lnTo>
                      <a:pt x="4832" y="352"/>
                    </a:lnTo>
                    <a:lnTo>
                      <a:pt x="4835" y="352"/>
                    </a:lnTo>
                    <a:lnTo>
                      <a:pt x="4839" y="348"/>
                    </a:lnTo>
                    <a:lnTo>
                      <a:pt x="4841" y="346"/>
                    </a:lnTo>
                    <a:lnTo>
                      <a:pt x="4841" y="341"/>
                    </a:lnTo>
                    <a:lnTo>
                      <a:pt x="4848" y="335"/>
                    </a:lnTo>
                    <a:lnTo>
                      <a:pt x="4853" y="326"/>
                    </a:lnTo>
                    <a:lnTo>
                      <a:pt x="4855" y="316"/>
                    </a:lnTo>
                    <a:lnTo>
                      <a:pt x="4857" y="305"/>
                    </a:lnTo>
                    <a:lnTo>
                      <a:pt x="4861" y="296"/>
                    </a:lnTo>
                    <a:close/>
                    <a:moveTo>
                      <a:pt x="3037" y="292"/>
                    </a:moveTo>
                    <a:lnTo>
                      <a:pt x="3024" y="292"/>
                    </a:lnTo>
                    <a:lnTo>
                      <a:pt x="3012" y="298"/>
                    </a:lnTo>
                    <a:lnTo>
                      <a:pt x="3001" y="307"/>
                    </a:lnTo>
                    <a:lnTo>
                      <a:pt x="2996" y="317"/>
                    </a:lnTo>
                    <a:lnTo>
                      <a:pt x="2996" y="328"/>
                    </a:lnTo>
                    <a:lnTo>
                      <a:pt x="3003" y="339"/>
                    </a:lnTo>
                    <a:lnTo>
                      <a:pt x="2999" y="339"/>
                    </a:lnTo>
                    <a:lnTo>
                      <a:pt x="2997" y="341"/>
                    </a:lnTo>
                    <a:lnTo>
                      <a:pt x="2996" y="344"/>
                    </a:lnTo>
                    <a:lnTo>
                      <a:pt x="2996" y="348"/>
                    </a:lnTo>
                    <a:lnTo>
                      <a:pt x="2996" y="352"/>
                    </a:lnTo>
                    <a:lnTo>
                      <a:pt x="2974" y="348"/>
                    </a:lnTo>
                    <a:lnTo>
                      <a:pt x="2956" y="350"/>
                    </a:lnTo>
                    <a:lnTo>
                      <a:pt x="2936" y="353"/>
                    </a:lnTo>
                    <a:lnTo>
                      <a:pt x="2913" y="359"/>
                    </a:lnTo>
                    <a:lnTo>
                      <a:pt x="2886" y="362"/>
                    </a:lnTo>
                    <a:lnTo>
                      <a:pt x="2886" y="373"/>
                    </a:lnTo>
                    <a:lnTo>
                      <a:pt x="2882" y="384"/>
                    </a:lnTo>
                    <a:lnTo>
                      <a:pt x="2880" y="393"/>
                    </a:lnTo>
                    <a:lnTo>
                      <a:pt x="2882" y="406"/>
                    </a:lnTo>
                    <a:lnTo>
                      <a:pt x="2896" y="404"/>
                    </a:lnTo>
                    <a:lnTo>
                      <a:pt x="2905" y="404"/>
                    </a:lnTo>
                    <a:lnTo>
                      <a:pt x="2913" y="404"/>
                    </a:lnTo>
                    <a:lnTo>
                      <a:pt x="2920" y="402"/>
                    </a:lnTo>
                    <a:lnTo>
                      <a:pt x="2932" y="395"/>
                    </a:lnTo>
                    <a:lnTo>
                      <a:pt x="2941" y="402"/>
                    </a:lnTo>
                    <a:lnTo>
                      <a:pt x="2954" y="402"/>
                    </a:lnTo>
                    <a:lnTo>
                      <a:pt x="2969" y="402"/>
                    </a:lnTo>
                    <a:lnTo>
                      <a:pt x="2983" y="402"/>
                    </a:lnTo>
                    <a:lnTo>
                      <a:pt x="2994" y="404"/>
                    </a:lnTo>
                    <a:lnTo>
                      <a:pt x="2990" y="384"/>
                    </a:lnTo>
                    <a:lnTo>
                      <a:pt x="2992" y="366"/>
                    </a:lnTo>
                    <a:lnTo>
                      <a:pt x="2996" y="352"/>
                    </a:lnTo>
                    <a:lnTo>
                      <a:pt x="2999" y="352"/>
                    </a:lnTo>
                    <a:lnTo>
                      <a:pt x="3001" y="350"/>
                    </a:lnTo>
                    <a:lnTo>
                      <a:pt x="3003" y="346"/>
                    </a:lnTo>
                    <a:lnTo>
                      <a:pt x="3003" y="343"/>
                    </a:lnTo>
                    <a:lnTo>
                      <a:pt x="3003" y="339"/>
                    </a:lnTo>
                    <a:lnTo>
                      <a:pt x="3015" y="346"/>
                    </a:lnTo>
                    <a:lnTo>
                      <a:pt x="3026" y="344"/>
                    </a:lnTo>
                    <a:lnTo>
                      <a:pt x="3033" y="337"/>
                    </a:lnTo>
                    <a:lnTo>
                      <a:pt x="3041" y="325"/>
                    </a:lnTo>
                    <a:lnTo>
                      <a:pt x="3046" y="312"/>
                    </a:lnTo>
                    <a:lnTo>
                      <a:pt x="3050" y="299"/>
                    </a:lnTo>
                    <a:lnTo>
                      <a:pt x="3037" y="292"/>
                    </a:lnTo>
                    <a:close/>
                    <a:moveTo>
                      <a:pt x="3703" y="288"/>
                    </a:moveTo>
                    <a:lnTo>
                      <a:pt x="3695" y="298"/>
                    </a:lnTo>
                    <a:lnTo>
                      <a:pt x="3694" y="303"/>
                    </a:lnTo>
                    <a:lnTo>
                      <a:pt x="3694" y="310"/>
                    </a:lnTo>
                    <a:lnTo>
                      <a:pt x="3694" y="316"/>
                    </a:lnTo>
                    <a:lnTo>
                      <a:pt x="3690" y="321"/>
                    </a:lnTo>
                    <a:lnTo>
                      <a:pt x="3674" y="312"/>
                    </a:lnTo>
                    <a:lnTo>
                      <a:pt x="3652" y="307"/>
                    </a:lnTo>
                    <a:lnTo>
                      <a:pt x="3625" y="305"/>
                    </a:lnTo>
                    <a:lnTo>
                      <a:pt x="3596" y="307"/>
                    </a:lnTo>
                    <a:lnTo>
                      <a:pt x="3567" y="310"/>
                    </a:lnTo>
                    <a:lnTo>
                      <a:pt x="3544" y="316"/>
                    </a:lnTo>
                    <a:lnTo>
                      <a:pt x="3524" y="325"/>
                    </a:lnTo>
                    <a:lnTo>
                      <a:pt x="3511" y="335"/>
                    </a:lnTo>
                    <a:lnTo>
                      <a:pt x="3538" y="343"/>
                    </a:lnTo>
                    <a:lnTo>
                      <a:pt x="3564" y="344"/>
                    </a:lnTo>
                    <a:lnTo>
                      <a:pt x="3587" y="343"/>
                    </a:lnTo>
                    <a:lnTo>
                      <a:pt x="3609" y="339"/>
                    </a:lnTo>
                    <a:lnTo>
                      <a:pt x="3630" y="337"/>
                    </a:lnTo>
                    <a:lnTo>
                      <a:pt x="3650" y="339"/>
                    </a:lnTo>
                    <a:lnTo>
                      <a:pt x="3668" y="348"/>
                    </a:lnTo>
                    <a:lnTo>
                      <a:pt x="3688" y="364"/>
                    </a:lnTo>
                    <a:lnTo>
                      <a:pt x="3697" y="361"/>
                    </a:lnTo>
                    <a:lnTo>
                      <a:pt x="3708" y="352"/>
                    </a:lnTo>
                    <a:lnTo>
                      <a:pt x="3715" y="341"/>
                    </a:lnTo>
                    <a:lnTo>
                      <a:pt x="3721" y="328"/>
                    </a:lnTo>
                    <a:lnTo>
                      <a:pt x="3722" y="316"/>
                    </a:lnTo>
                    <a:lnTo>
                      <a:pt x="3721" y="303"/>
                    </a:lnTo>
                    <a:lnTo>
                      <a:pt x="3715" y="294"/>
                    </a:lnTo>
                    <a:lnTo>
                      <a:pt x="3703" y="288"/>
                    </a:lnTo>
                    <a:close/>
                    <a:moveTo>
                      <a:pt x="4911" y="287"/>
                    </a:moveTo>
                    <a:lnTo>
                      <a:pt x="4904" y="288"/>
                    </a:lnTo>
                    <a:lnTo>
                      <a:pt x="4898" y="298"/>
                    </a:lnTo>
                    <a:lnTo>
                      <a:pt x="4897" y="308"/>
                    </a:lnTo>
                    <a:lnTo>
                      <a:pt x="4907" y="307"/>
                    </a:lnTo>
                    <a:lnTo>
                      <a:pt x="4916" y="305"/>
                    </a:lnTo>
                    <a:lnTo>
                      <a:pt x="4925" y="301"/>
                    </a:lnTo>
                    <a:lnTo>
                      <a:pt x="4929" y="292"/>
                    </a:lnTo>
                    <a:lnTo>
                      <a:pt x="4920" y="287"/>
                    </a:lnTo>
                    <a:lnTo>
                      <a:pt x="4911" y="287"/>
                    </a:lnTo>
                    <a:close/>
                    <a:moveTo>
                      <a:pt x="4664" y="276"/>
                    </a:moveTo>
                    <a:lnTo>
                      <a:pt x="4660" y="276"/>
                    </a:lnTo>
                    <a:lnTo>
                      <a:pt x="4657" y="279"/>
                    </a:lnTo>
                    <a:lnTo>
                      <a:pt x="4653" y="283"/>
                    </a:lnTo>
                    <a:lnTo>
                      <a:pt x="4649" y="288"/>
                    </a:lnTo>
                    <a:lnTo>
                      <a:pt x="4648" y="296"/>
                    </a:lnTo>
                    <a:lnTo>
                      <a:pt x="4646" y="305"/>
                    </a:lnTo>
                    <a:lnTo>
                      <a:pt x="4653" y="305"/>
                    </a:lnTo>
                    <a:lnTo>
                      <a:pt x="4659" y="305"/>
                    </a:lnTo>
                    <a:lnTo>
                      <a:pt x="4664" y="307"/>
                    </a:lnTo>
                    <a:lnTo>
                      <a:pt x="4668" y="308"/>
                    </a:lnTo>
                    <a:lnTo>
                      <a:pt x="4673" y="310"/>
                    </a:lnTo>
                    <a:lnTo>
                      <a:pt x="4677" y="301"/>
                    </a:lnTo>
                    <a:lnTo>
                      <a:pt x="4677" y="294"/>
                    </a:lnTo>
                    <a:lnTo>
                      <a:pt x="4677" y="287"/>
                    </a:lnTo>
                    <a:lnTo>
                      <a:pt x="4675" y="281"/>
                    </a:lnTo>
                    <a:lnTo>
                      <a:pt x="4673" y="278"/>
                    </a:lnTo>
                    <a:lnTo>
                      <a:pt x="4669" y="276"/>
                    </a:lnTo>
                    <a:lnTo>
                      <a:pt x="4664" y="276"/>
                    </a:lnTo>
                    <a:close/>
                    <a:moveTo>
                      <a:pt x="4603" y="276"/>
                    </a:moveTo>
                    <a:lnTo>
                      <a:pt x="4594" y="278"/>
                    </a:lnTo>
                    <a:lnTo>
                      <a:pt x="4586" y="283"/>
                    </a:lnTo>
                    <a:lnTo>
                      <a:pt x="4579" y="294"/>
                    </a:lnTo>
                    <a:lnTo>
                      <a:pt x="4577" y="308"/>
                    </a:lnTo>
                    <a:lnTo>
                      <a:pt x="4586" y="316"/>
                    </a:lnTo>
                    <a:lnTo>
                      <a:pt x="4597" y="317"/>
                    </a:lnTo>
                    <a:lnTo>
                      <a:pt x="4610" y="319"/>
                    </a:lnTo>
                    <a:lnTo>
                      <a:pt x="4622" y="321"/>
                    </a:lnTo>
                    <a:lnTo>
                      <a:pt x="4622" y="301"/>
                    </a:lnTo>
                    <a:lnTo>
                      <a:pt x="4619" y="287"/>
                    </a:lnTo>
                    <a:lnTo>
                      <a:pt x="4612" y="279"/>
                    </a:lnTo>
                    <a:lnTo>
                      <a:pt x="4603" y="276"/>
                    </a:lnTo>
                    <a:close/>
                    <a:moveTo>
                      <a:pt x="3883" y="274"/>
                    </a:moveTo>
                    <a:lnTo>
                      <a:pt x="3869" y="279"/>
                    </a:lnTo>
                    <a:lnTo>
                      <a:pt x="3852" y="283"/>
                    </a:lnTo>
                    <a:lnTo>
                      <a:pt x="3834" y="285"/>
                    </a:lnTo>
                    <a:lnTo>
                      <a:pt x="3816" y="285"/>
                    </a:lnTo>
                    <a:lnTo>
                      <a:pt x="3798" y="287"/>
                    </a:lnTo>
                    <a:lnTo>
                      <a:pt x="3780" y="290"/>
                    </a:lnTo>
                    <a:lnTo>
                      <a:pt x="3764" y="296"/>
                    </a:lnTo>
                    <a:lnTo>
                      <a:pt x="3749" y="307"/>
                    </a:lnTo>
                    <a:lnTo>
                      <a:pt x="3737" y="321"/>
                    </a:lnTo>
                    <a:lnTo>
                      <a:pt x="3728" y="341"/>
                    </a:lnTo>
                    <a:lnTo>
                      <a:pt x="3722" y="368"/>
                    </a:lnTo>
                    <a:lnTo>
                      <a:pt x="3760" y="355"/>
                    </a:lnTo>
                    <a:lnTo>
                      <a:pt x="3796" y="344"/>
                    </a:lnTo>
                    <a:lnTo>
                      <a:pt x="3831" y="337"/>
                    </a:lnTo>
                    <a:lnTo>
                      <a:pt x="3861" y="337"/>
                    </a:lnTo>
                    <a:lnTo>
                      <a:pt x="3892" y="346"/>
                    </a:lnTo>
                    <a:lnTo>
                      <a:pt x="3894" y="330"/>
                    </a:lnTo>
                    <a:lnTo>
                      <a:pt x="3892" y="319"/>
                    </a:lnTo>
                    <a:lnTo>
                      <a:pt x="3890" y="308"/>
                    </a:lnTo>
                    <a:lnTo>
                      <a:pt x="3885" y="294"/>
                    </a:lnTo>
                    <a:lnTo>
                      <a:pt x="3883" y="274"/>
                    </a:lnTo>
                    <a:close/>
                    <a:moveTo>
                      <a:pt x="4116" y="270"/>
                    </a:moveTo>
                    <a:lnTo>
                      <a:pt x="4117" y="285"/>
                    </a:lnTo>
                    <a:lnTo>
                      <a:pt x="4125" y="290"/>
                    </a:lnTo>
                    <a:lnTo>
                      <a:pt x="4132" y="294"/>
                    </a:lnTo>
                    <a:lnTo>
                      <a:pt x="4143" y="296"/>
                    </a:lnTo>
                    <a:lnTo>
                      <a:pt x="4153" y="296"/>
                    </a:lnTo>
                    <a:lnTo>
                      <a:pt x="4152" y="283"/>
                    </a:lnTo>
                    <a:lnTo>
                      <a:pt x="4148" y="278"/>
                    </a:lnTo>
                    <a:lnTo>
                      <a:pt x="4143" y="276"/>
                    </a:lnTo>
                    <a:lnTo>
                      <a:pt x="4135" y="276"/>
                    </a:lnTo>
                    <a:lnTo>
                      <a:pt x="4126" y="276"/>
                    </a:lnTo>
                    <a:lnTo>
                      <a:pt x="4119" y="276"/>
                    </a:lnTo>
                    <a:lnTo>
                      <a:pt x="4116" y="270"/>
                    </a:lnTo>
                    <a:close/>
                    <a:moveTo>
                      <a:pt x="2543" y="260"/>
                    </a:moveTo>
                    <a:lnTo>
                      <a:pt x="2536" y="263"/>
                    </a:lnTo>
                    <a:lnTo>
                      <a:pt x="2525" y="263"/>
                    </a:lnTo>
                    <a:lnTo>
                      <a:pt x="2512" y="265"/>
                    </a:lnTo>
                    <a:lnTo>
                      <a:pt x="2503" y="267"/>
                    </a:lnTo>
                    <a:lnTo>
                      <a:pt x="2496" y="270"/>
                    </a:lnTo>
                    <a:lnTo>
                      <a:pt x="2494" y="279"/>
                    </a:lnTo>
                    <a:lnTo>
                      <a:pt x="2505" y="281"/>
                    </a:lnTo>
                    <a:lnTo>
                      <a:pt x="2516" y="283"/>
                    </a:lnTo>
                    <a:lnTo>
                      <a:pt x="2527" y="283"/>
                    </a:lnTo>
                    <a:lnTo>
                      <a:pt x="2536" y="281"/>
                    </a:lnTo>
                    <a:lnTo>
                      <a:pt x="2541" y="274"/>
                    </a:lnTo>
                    <a:lnTo>
                      <a:pt x="2543" y="260"/>
                    </a:lnTo>
                    <a:close/>
                    <a:moveTo>
                      <a:pt x="4406" y="256"/>
                    </a:moveTo>
                    <a:lnTo>
                      <a:pt x="4372" y="274"/>
                    </a:lnTo>
                    <a:lnTo>
                      <a:pt x="4336" y="279"/>
                    </a:lnTo>
                    <a:lnTo>
                      <a:pt x="4301" y="279"/>
                    </a:lnTo>
                    <a:lnTo>
                      <a:pt x="4269" y="274"/>
                    </a:lnTo>
                    <a:lnTo>
                      <a:pt x="4236" y="267"/>
                    </a:lnTo>
                    <a:lnTo>
                      <a:pt x="4206" y="261"/>
                    </a:lnTo>
                    <a:lnTo>
                      <a:pt x="4179" y="260"/>
                    </a:lnTo>
                    <a:lnTo>
                      <a:pt x="4175" y="258"/>
                    </a:lnTo>
                    <a:lnTo>
                      <a:pt x="4172" y="260"/>
                    </a:lnTo>
                    <a:lnTo>
                      <a:pt x="4166" y="261"/>
                    </a:lnTo>
                    <a:lnTo>
                      <a:pt x="4179" y="260"/>
                    </a:lnTo>
                    <a:lnTo>
                      <a:pt x="4182" y="261"/>
                    </a:lnTo>
                    <a:lnTo>
                      <a:pt x="4184" y="265"/>
                    </a:lnTo>
                    <a:lnTo>
                      <a:pt x="4186" y="270"/>
                    </a:lnTo>
                    <a:lnTo>
                      <a:pt x="4188" y="276"/>
                    </a:lnTo>
                    <a:lnTo>
                      <a:pt x="4190" y="279"/>
                    </a:lnTo>
                    <a:lnTo>
                      <a:pt x="4191" y="283"/>
                    </a:lnTo>
                    <a:lnTo>
                      <a:pt x="4195" y="287"/>
                    </a:lnTo>
                    <a:lnTo>
                      <a:pt x="4193" y="292"/>
                    </a:lnTo>
                    <a:lnTo>
                      <a:pt x="4191" y="294"/>
                    </a:lnTo>
                    <a:lnTo>
                      <a:pt x="4188" y="296"/>
                    </a:lnTo>
                    <a:lnTo>
                      <a:pt x="4186" y="296"/>
                    </a:lnTo>
                    <a:lnTo>
                      <a:pt x="4182" y="296"/>
                    </a:lnTo>
                    <a:lnTo>
                      <a:pt x="4181" y="296"/>
                    </a:lnTo>
                    <a:lnTo>
                      <a:pt x="4177" y="294"/>
                    </a:lnTo>
                    <a:lnTo>
                      <a:pt x="4175" y="294"/>
                    </a:lnTo>
                    <a:lnTo>
                      <a:pt x="4173" y="294"/>
                    </a:lnTo>
                    <a:lnTo>
                      <a:pt x="4172" y="294"/>
                    </a:lnTo>
                    <a:lnTo>
                      <a:pt x="4172" y="296"/>
                    </a:lnTo>
                    <a:lnTo>
                      <a:pt x="4172" y="299"/>
                    </a:lnTo>
                    <a:lnTo>
                      <a:pt x="4172" y="305"/>
                    </a:lnTo>
                    <a:lnTo>
                      <a:pt x="4172" y="312"/>
                    </a:lnTo>
                    <a:lnTo>
                      <a:pt x="4175" y="317"/>
                    </a:lnTo>
                    <a:lnTo>
                      <a:pt x="4177" y="319"/>
                    </a:lnTo>
                    <a:lnTo>
                      <a:pt x="4181" y="319"/>
                    </a:lnTo>
                    <a:lnTo>
                      <a:pt x="4186" y="319"/>
                    </a:lnTo>
                    <a:lnTo>
                      <a:pt x="4190" y="319"/>
                    </a:lnTo>
                    <a:lnTo>
                      <a:pt x="4195" y="319"/>
                    </a:lnTo>
                    <a:lnTo>
                      <a:pt x="4199" y="317"/>
                    </a:lnTo>
                    <a:lnTo>
                      <a:pt x="4200" y="328"/>
                    </a:lnTo>
                    <a:lnTo>
                      <a:pt x="4229" y="325"/>
                    </a:lnTo>
                    <a:lnTo>
                      <a:pt x="4256" y="321"/>
                    </a:lnTo>
                    <a:lnTo>
                      <a:pt x="4285" y="316"/>
                    </a:lnTo>
                    <a:lnTo>
                      <a:pt x="4316" y="308"/>
                    </a:lnTo>
                    <a:lnTo>
                      <a:pt x="4352" y="299"/>
                    </a:lnTo>
                    <a:lnTo>
                      <a:pt x="4363" y="312"/>
                    </a:lnTo>
                    <a:lnTo>
                      <a:pt x="4375" y="317"/>
                    </a:lnTo>
                    <a:lnTo>
                      <a:pt x="4392" y="319"/>
                    </a:lnTo>
                    <a:lnTo>
                      <a:pt x="4408" y="314"/>
                    </a:lnTo>
                    <a:lnTo>
                      <a:pt x="4424" y="301"/>
                    </a:lnTo>
                    <a:lnTo>
                      <a:pt x="4437" y="283"/>
                    </a:lnTo>
                    <a:lnTo>
                      <a:pt x="4424" y="283"/>
                    </a:lnTo>
                    <a:lnTo>
                      <a:pt x="4415" y="279"/>
                    </a:lnTo>
                    <a:lnTo>
                      <a:pt x="4410" y="270"/>
                    </a:lnTo>
                    <a:lnTo>
                      <a:pt x="4406" y="256"/>
                    </a:lnTo>
                    <a:close/>
                    <a:moveTo>
                      <a:pt x="3932" y="254"/>
                    </a:moveTo>
                    <a:lnTo>
                      <a:pt x="3932" y="258"/>
                    </a:lnTo>
                    <a:lnTo>
                      <a:pt x="3930" y="261"/>
                    </a:lnTo>
                    <a:lnTo>
                      <a:pt x="3926" y="263"/>
                    </a:lnTo>
                    <a:lnTo>
                      <a:pt x="3924" y="265"/>
                    </a:lnTo>
                    <a:lnTo>
                      <a:pt x="3921" y="267"/>
                    </a:lnTo>
                    <a:lnTo>
                      <a:pt x="3919" y="270"/>
                    </a:lnTo>
                    <a:lnTo>
                      <a:pt x="3917" y="274"/>
                    </a:lnTo>
                    <a:lnTo>
                      <a:pt x="3917" y="278"/>
                    </a:lnTo>
                    <a:lnTo>
                      <a:pt x="3914" y="279"/>
                    </a:lnTo>
                    <a:lnTo>
                      <a:pt x="3912" y="283"/>
                    </a:lnTo>
                    <a:lnTo>
                      <a:pt x="3910" y="287"/>
                    </a:lnTo>
                    <a:lnTo>
                      <a:pt x="3906" y="290"/>
                    </a:lnTo>
                    <a:lnTo>
                      <a:pt x="3903" y="292"/>
                    </a:lnTo>
                    <a:lnTo>
                      <a:pt x="3899" y="287"/>
                    </a:lnTo>
                    <a:lnTo>
                      <a:pt x="3897" y="287"/>
                    </a:lnTo>
                    <a:lnTo>
                      <a:pt x="3896" y="287"/>
                    </a:lnTo>
                    <a:lnTo>
                      <a:pt x="3896" y="287"/>
                    </a:lnTo>
                    <a:lnTo>
                      <a:pt x="3896" y="288"/>
                    </a:lnTo>
                    <a:lnTo>
                      <a:pt x="3897" y="290"/>
                    </a:lnTo>
                    <a:lnTo>
                      <a:pt x="3899" y="292"/>
                    </a:lnTo>
                    <a:lnTo>
                      <a:pt x="3903" y="292"/>
                    </a:lnTo>
                    <a:lnTo>
                      <a:pt x="3903" y="301"/>
                    </a:lnTo>
                    <a:lnTo>
                      <a:pt x="3915" y="307"/>
                    </a:lnTo>
                    <a:lnTo>
                      <a:pt x="3924" y="317"/>
                    </a:lnTo>
                    <a:lnTo>
                      <a:pt x="3930" y="332"/>
                    </a:lnTo>
                    <a:lnTo>
                      <a:pt x="3935" y="348"/>
                    </a:lnTo>
                    <a:lnTo>
                      <a:pt x="3950" y="348"/>
                    </a:lnTo>
                    <a:lnTo>
                      <a:pt x="3959" y="343"/>
                    </a:lnTo>
                    <a:lnTo>
                      <a:pt x="3962" y="334"/>
                    </a:lnTo>
                    <a:lnTo>
                      <a:pt x="3966" y="323"/>
                    </a:lnTo>
                    <a:lnTo>
                      <a:pt x="3968" y="312"/>
                    </a:lnTo>
                    <a:lnTo>
                      <a:pt x="3973" y="303"/>
                    </a:lnTo>
                    <a:lnTo>
                      <a:pt x="3980" y="298"/>
                    </a:lnTo>
                    <a:lnTo>
                      <a:pt x="3982" y="310"/>
                    </a:lnTo>
                    <a:lnTo>
                      <a:pt x="3982" y="321"/>
                    </a:lnTo>
                    <a:lnTo>
                      <a:pt x="3979" y="330"/>
                    </a:lnTo>
                    <a:lnTo>
                      <a:pt x="3977" y="339"/>
                    </a:lnTo>
                    <a:lnTo>
                      <a:pt x="3993" y="328"/>
                    </a:lnTo>
                    <a:lnTo>
                      <a:pt x="4006" y="323"/>
                    </a:lnTo>
                    <a:lnTo>
                      <a:pt x="4016" y="321"/>
                    </a:lnTo>
                    <a:lnTo>
                      <a:pt x="4027" y="323"/>
                    </a:lnTo>
                    <a:lnTo>
                      <a:pt x="4040" y="325"/>
                    </a:lnTo>
                    <a:lnTo>
                      <a:pt x="4056" y="325"/>
                    </a:lnTo>
                    <a:lnTo>
                      <a:pt x="4078" y="321"/>
                    </a:lnTo>
                    <a:lnTo>
                      <a:pt x="4081" y="303"/>
                    </a:lnTo>
                    <a:lnTo>
                      <a:pt x="4085" y="288"/>
                    </a:lnTo>
                    <a:lnTo>
                      <a:pt x="4085" y="278"/>
                    </a:lnTo>
                    <a:lnTo>
                      <a:pt x="4081" y="269"/>
                    </a:lnTo>
                    <a:lnTo>
                      <a:pt x="4071" y="263"/>
                    </a:lnTo>
                    <a:lnTo>
                      <a:pt x="4054" y="261"/>
                    </a:lnTo>
                    <a:lnTo>
                      <a:pt x="4045" y="272"/>
                    </a:lnTo>
                    <a:lnTo>
                      <a:pt x="4029" y="278"/>
                    </a:lnTo>
                    <a:lnTo>
                      <a:pt x="4011" y="281"/>
                    </a:lnTo>
                    <a:lnTo>
                      <a:pt x="3989" y="281"/>
                    </a:lnTo>
                    <a:lnTo>
                      <a:pt x="3968" y="276"/>
                    </a:lnTo>
                    <a:lnTo>
                      <a:pt x="3948" y="267"/>
                    </a:lnTo>
                    <a:lnTo>
                      <a:pt x="3932" y="254"/>
                    </a:lnTo>
                    <a:close/>
                    <a:moveTo>
                      <a:pt x="4716" y="249"/>
                    </a:moveTo>
                    <a:lnTo>
                      <a:pt x="4714" y="260"/>
                    </a:lnTo>
                    <a:lnTo>
                      <a:pt x="4709" y="267"/>
                    </a:lnTo>
                    <a:lnTo>
                      <a:pt x="4702" y="272"/>
                    </a:lnTo>
                    <a:lnTo>
                      <a:pt x="4695" y="278"/>
                    </a:lnTo>
                    <a:lnTo>
                      <a:pt x="4689" y="287"/>
                    </a:lnTo>
                    <a:lnTo>
                      <a:pt x="4687" y="298"/>
                    </a:lnTo>
                    <a:lnTo>
                      <a:pt x="4698" y="299"/>
                    </a:lnTo>
                    <a:lnTo>
                      <a:pt x="4705" y="299"/>
                    </a:lnTo>
                    <a:lnTo>
                      <a:pt x="4711" y="298"/>
                    </a:lnTo>
                    <a:lnTo>
                      <a:pt x="4718" y="298"/>
                    </a:lnTo>
                    <a:lnTo>
                      <a:pt x="4731" y="299"/>
                    </a:lnTo>
                    <a:lnTo>
                      <a:pt x="4736" y="285"/>
                    </a:lnTo>
                    <a:lnTo>
                      <a:pt x="4734" y="270"/>
                    </a:lnTo>
                    <a:lnTo>
                      <a:pt x="4727" y="258"/>
                    </a:lnTo>
                    <a:lnTo>
                      <a:pt x="4716" y="249"/>
                    </a:lnTo>
                    <a:close/>
                    <a:moveTo>
                      <a:pt x="4518" y="245"/>
                    </a:moveTo>
                    <a:lnTo>
                      <a:pt x="4509" y="247"/>
                    </a:lnTo>
                    <a:lnTo>
                      <a:pt x="4502" y="254"/>
                    </a:lnTo>
                    <a:lnTo>
                      <a:pt x="4496" y="265"/>
                    </a:lnTo>
                    <a:lnTo>
                      <a:pt x="4491" y="276"/>
                    </a:lnTo>
                    <a:lnTo>
                      <a:pt x="4485" y="283"/>
                    </a:lnTo>
                    <a:lnTo>
                      <a:pt x="4480" y="287"/>
                    </a:lnTo>
                    <a:lnTo>
                      <a:pt x="4475" y="281"/>
                    </a:lnTo>
                    <a:lnTo>
                      <a:pt x="4469" y="265"/>
                    </a:lnTo>
                    <a:lnTo>
                      <a:pt x="4471" y="263"/>
                    </a:lnTo>
                    <a:lnTo>
                      <a:pt x="4473" y="260"/>
                    </a:lnTo>
                    <a:lnTo>
                      <a:pt x="4473" y="258"/>
                    </a:lnTo>
                    <a:lnTo>
                      <a:pt x="4471" y="258"/>
                    </a:lnTo>
                    <a:lnTo>
                      <a:pt x="4471" y="258"/>
                    </a:lnTo>
                    <a:lnTo>
                      <a:pt x="4469" y="260"/>
                    </a:lnTo>
                    <a:lnTo>
                      <a:pt x="4467" y="261"/>
                    </a:lnTo>
                    <a:lnTo>
                      <a:pt x="4469" y="265"/>
                    </a:lnTo>
                    <a:lnTo>
                      <a:pt x="4466" y="265"/>
                    </a:lnTo>
                    <a:lnTo>
                      <a:pt x="4462" y="263"/>
                    </a:lnTo>
                    <a:lnTo>
                      <a:pt x="4460" y="261"/>
                    </a:lnTo>
                    <a:lnTo>
                      <a:pt x="4457" y="260"/>
                    </a:lnTo>
                    <a:lnTo>
                      <a:pt x="4455" y="258"/>
                    </a:lnTo>
                    <a:lnTo>
                      <a:pt x="4449" y="258"/>
                    </a:lnTo>
                    <a:lnTo>
                      <a:pt x="4451" y="272"/>
                    </a:lnTo>
                    <a:lnTo>
                      <a:pt x="4449" y="279"/>
                    </a:lnTo>
                    <a:lnTo>
                      <a:pt x="4447" y="285"/>
                    </a:lnTo>
                    <a:lnTo>
                      <a:pt x="4449" y="292"/>
                    </a:lnTo>
                    <a:lnTo>
                      <a:pt x="4455" y="299"/>
                    </a:lnTo>
                    <a:lnTo>
                      <a:pt x="4453" y="301"/>
                    </a:lnTo>
                    <a:lnTo>
                      <a:pt x="4451" y="305"/>
                    </a:lnTo>
                    <a:lnTo>
                      <a:pt x="4451" y="307"/>
                    </a:lnTo>
                    <a:lnTo>
                      <a:pt x="4453" y="308"/>
                    </a:lnTo>
                    <a:lnTo>
                      <a:pt x="4455" y="310"/>
                    </a:lnTo>
                    <a:lnTo>
                      <a:pt x="4457" y="310"/>
                    </a:lnTo>
                    <a:lnTo>
                      <a:pt x="4458" y="314"/>
                    </a:lnTo>
                    <a:lnTo>
                      <a:pt x="4460" y="316"/>
                    </a:lnTo>
                    <a:lnTo>
                      <a:pt x="4462" y="316"/>
                    </a:lnTo>
                    <a:lnTo>
                      <a:pt x="4464" y="316"/>
                    </a:lnTo>
                    <a:lnTo>
                      <a:pt x="4464" y="314"/>
                    </a:lnTo>
                    <a:lnTo>
                      <a:pt x="4466" y="310"/>
                    </a:lnTo>
                    <a:lnTo>
                      <a:pt x="4466" y="308"/>
                    </a:lnTo>
                    <a:lnTo>
                      <a:pt x="4484" y="308"/>
                    </a:lnTo>
                    <a:lnTo>
                      <a:pt x="4498" y="310"/>
                    </a:lnTo>
                    <a:lnTo>
                      <a:pt x="4511" y="310"/>
                    </a:lnTo>
                    <a:lnTo>
                      <a:pt x="4525" y="310"/>
                    </a:lnTo>
                    <a:lnTo>
                      <a:pt x="4543" y="307"/>
                    </a:lnTo>
                    <a:lnTo>
                      <a:pt x="4568" y="299"/>
                    </a:lnTo>
                    <a:lnTo>
                      <a:pt x="4567" y="288"/>
                    </a:lnTo>
                    <a:lnTo>
                      <a:pt x="4565" y="278"/>
                    </a:lnTo>
                    <a:lnTo>
                      <a:pt x="4563" y="269"/>
                    </a:lnTo>
                    <a:lnTo>
                      <a:pt x="4559" y="261"/>
                    </a:lnTo>
                    <a:lnTo>
                      <a:pt x="4554" y="260"/>
                    </a:lnTo>
                    <a:lnTo>
                      <a:pt x="4547" y="270"/>
                    </a:lnTo>
                    <a:lnTo>
                      <a:pt x="4538" y="278"/>
                    </a:lnTo>
                    <a:lnTo>
                      <a:pt x="4525" y="283"/>
                    </a:lnTo>
                    <a:lnTo>
                      <a:pt x="4514" y="288"/>
                    </a:lnTo>
                    <a:lnTo>
                      <a:pt x="4520" y="270"/>
                    </a:lnTo>
                    <a:lnTo>
                      <a:pt x="4518" y="245"/>
                    </a:lnTo>
                    <a:close/>
                    <a:moveTo>
                      <a:pt x="4992" y="240"/>
                    </a:moveTo>
                    <a:lnTo>
                      <a:pt x="4983" y="240"/>
                    </a:lnTo>
                    <a:lnTo>
                      <a:pt x="4978" y="256"/>
                    </a:lnTo>
                    <a:lnTo>
                      <a:pt x="4978" y="278"/>
                    </a:lnTo>
                    <a:lnTo>
                      <a:pt x="4981" y="303"/>
                    </a:lnTo>
                    <a:lnTo>
                      <a:pt x="4999" y="296"/>
                    </a:lnTo>
                    <a:lnTo>
                      <a:pt x="5010" y="283"/>
                    </a:lnTo>
                    <a:lnTo>
                      <a:pt x="5017" y="265"/>
                    </a:lnTo>
                    <a:lnTo>
                      <a:pt x="5017" y="243"/>
                    </a:lnTo>
                    <a:lnTo>
                      <a:pt x="5008" y="245"/>
                    </a:lnTo>
                    <a:lnTo>
                      <a:pt x="4999" y="242"/>
                    </a:lnTo>
                    <a:lnTo>
                      <a:pt x="4992" y="240"/>
                    </a:lnTo>
                    <a:close/>
                    <a:moveTo>
                      <a:pt x="1264" y="234"/>
                    </a:moveTo>
                    <a:lnTo>
                      <a:pt x="1253" y="236"/>
                    </a:lnTo>
                    <a:lnTo>
                      <a:pt x="1242" y="240"/>
                    </a:lnTo>
                    <a:lnTo>
                      <a:pt x="1235" y="243"/>
                    </a:lnTo>
                    <a:lnTo>
                      <a:pt x="1232" y="251"/>
                    </a:lnTo>
                    <a:lnTo>
                      <a:pt x="1239" y="256"/>
                    </a:lnTo>
                    <a:lnTo>
                      <a:pt x="1248" y="258"/>
                    </a:lnTo>
                    <a:lnTo>
                      <a:pt x="1257" y="254"/>
                    </a:lnTo>
                    <a:lnTo>
                      <a:pt x="1262" y="247"/>
                    </a:lnTo>
                    <a:lnTo>
                      <a:pt x="1264" y="234"/>
                    </a:lnTo>
                    <a:close/>
                    <a:moveTo>
                      <a:pt x="5127" y="233"/>
                    </a:moveTo>
                    <a:lnTo>
                      <a:pt x="5127" y="242"/>
                    </a:lnTo>
                    <a:lnTo>
                      <a:pt x="5124" y="251"/>
                    </a:lnTo>
                    <a:lnTo>
                      <a:pt x="5122" y="261"/>
                    </a:lnTo>
                    <a:lnTo>
                      <a:pt x="5126" y="276"/>
                    </a:lnTo>
                    <a:lnTo>
                      <a:pt x="5142" y="272"/>
                    </a:lnTo>
                    <a:lnTo>
                      <a:pt x="5145" y="256"/>
                    </a:lnTo>
                    <a:lnTo>
                      <a:pt x="5140" y="242"/>
                    </a:lnTo>
                    <a:lnTo>
                      <a:pt x="5127" y="233"/>
                    </a:lnTo>
                    <a:close/>
                    <a:moveTo>
                      <a:pt x="3014" y="233"/>
                    </a:moveTo>
                    <a:lnTo>
                      <a:pt x="3003" y="233"/>
                    </a:lnTo>
                    <a:lnTo>
                      <a:pt x="2992" y="234"/>
                    </a:lnTo>
                    <a:lnTo>
                      <a:pt x="2981" y="240"/>
                    </a:lnTo>
                    <a:lnTo>
                      <a:pt x="2974" y="245"/>
                    </a:lnTo>
                    <a:lnTo>
                      <a:pt x="2974" y="252"/>
                    </a:lnTo>
                    <a:lnTo>
                      <a:pt x="2983" y="260"/>
                    </a:lnTo>
                    <a:lnTo>
                      <a:pt x="2985" y="251"/>
                    </a:lnTo>
                    <a:lnTo>
                      <a:pt x="2988" y="247"/>
                    </a:lnTo>
                    <a:lnTo>
                      <a:pt x="2994" y="247"/>
                    </a:lnTo>
                    <a:lnTo>
                      <a:pt x="2999" y="251"/>
                    </a:lnTo>
                    <a:lnTo>
                      <a:pt x="3006" y="252"/>
                    </a:lnTo>
                    <a:lnTo>
                      <a:pt x="3012" y="254"/>
                    </a:lnTo>
                    <a:lnTo>
                      <a:pt x="3015" y="251"/>
                    </a:lnTo>
                    <a:lnTo>
                      <a:pt x="3017" y="245"/>
                    </a:lnTo>
                    <a:lnTo>
                      <a:pt x="3014" y="233"/>
                    </a:lnTo>
                    <a:close/>
                    <a:moveTo>
                      <a:pt x="2303" y="231"/>
                    </a:moveTo>
                    <a:lnTo>
                      <a:pt x="2296" y="234"/>
                    </a:lnTo>
                    <a:lnTo>
                      <a:pt x="2292" y="245"/>
                    </a:lnTo>
                    <a:lnTo>
                      <a:pt x="2298" y="251"/>
                    </a:lnTo>
                    <a:lnTo>
                      <a:pt x="2307" y="256"/>
                    </a:lnTo>
                    <a:lnTo>
                      <a:pt x="2316" y="260"/>
                    </a:lnTo>
                    <a:lnTo>
                      <a:pt x="2326" y="260"/>
                    </a:lnTo>
                    <a:lnTo>
                      <a:pt x="2334" y="256"/>
                    </a:lnTo>
                    <a:lnTo>
                      <a:pt x="2339" y="249"/>
                    </a:lnTo>
                    <a:lnTo>
                      <a:pt x="2343" y="236"/>
                    </a:lnTo>
                    <a:lnTo>
                      <a:pt x="2334" y="236"/>
                    </a:lnTo>
                    <a:lnTo>
                      <a:pt x="2323" y="234"/>
                    </a:lnTo>
                    <a:lnTo>
                      <a:pt x="2314" y="231"/>
                    </a:lnTo>
                    <a:lnTo>
                      <a:pt x="2303" y="231"/>
                    </a:lnTo>
                    <a:close/>
                    <a:moveTo>
                      <a:pt x="5248" y="231"/>
                    </a:moveTo>
                    <a:lnTo>
                      <a:pt x="5230" y="238"/>
                    </a:lnTo>
                    <a:lnTo>
                      <a:pt x="5212" y="242"/>
                    </a:lnTo>
                    <a:lnTo>
                      <a:pt x="5196" y="240"/>
                    </a:lnTo>
                    <a:lnTo>
                      <a:pt x="5178" y="238"/>
                    </a:lnTo>
                    <a:lnTo>
                      <a:pt x="5155" y="238"/>
                    </a:lnTo>
                    <a:lnTo>
                      <a:pt x="5160" y="254"/>
                    </a:lnTo>
                    <a:lnTo>
                      <a:pt x="5169" y="263"/>
                    </a:lnTo>
                    <a:lnTo>
                      <a:pt x="5182" y="269"/>
                    </a:lnTo>
                    <a:lnTo>
                      <a:pt x="5194" y="270"/>
                    </a:lnTo>
                    <a:lnTo>
                      <a:pt x="5209" y="270"/>
                    </a:lnTo>
                    <a:lnTo>
                      <a:pt x="5223" y="272"/>
                    </a:lnTo>
                    <a:lnTo>
                      <a:pt x="5237" y="274"/>
                    </a:lnTo>
                    <a:lnTo>
                      <a:pt x="5243" y="252"/>
                    </a:lnTo>
                    <a:lnTo>
                      <a:pt x="5248" y="231"/>
                    </a:lnTo>
                    <a:close/>
                    <a:moveTo>
                      <a:pt x="4826" y="227"/>
                    </a:moveTo>
                    <a:lnTo>
                      <a:pt x="4814" y="236"/>
                    </a:lnTo>
                    <a:lnTo>
                      <a:pt x="4805" y="245"/>
                    </a:lnTo>
                    <a:lnTo>
                      <a:pt x="4797" y="254"/>
                    </a:lnTo>
                    <a:lnTo>
                      <a:pt x="4790" y="260"/>
                    </a:lnTo>
                    <a:lnTo>
                      <a:pt x="4781" y="265"/>
                    </a:lnTo>
                    <a:lnTo>
                      <a:pt x="4769" y="267"/>
                    </a:lnTo>
                    <a:lnTo>
                      <a:pt x="4752" y="263"/>
                    </a:lnTo>
                    <a:lnTo>
                      <a:pt x="4758" y="285"/>
                    </a:lnTo>
                    <a:lnTo>
                      <a:pt x="4765" y="298"/>
                    </a:lnTo>
                    <a:lnTo>
                      <a:pt x="4774" y="303"/>
                    </a:lnTo>
                    <a:lnTo>
                      <a:pt x="4783" y="305"/>
                    </a:lnTo>
                    <a:lnTo>
                      <a:pt x="4794" y="301"/>
                    </a:lnTo>
                    <a:lnTo>
                      <a:pt x="4805" y="298"/>
                    </a:lnTo>
                    <a:lnTo>
                      <a:pt x="4817" y="292"/>
                    </a:lnTo>
                    <a:lnTo>
                      <a:pt x="4828" y="287"/>
                    </a:lnTo>
                    <a:lnTo>
                      <a:pt x="4841" y="285"/>
                    </a:lnTo>
                    <a:lnTo>
                      <a:pt x="4850" y="287"/>
                    </a:lnTo>
                    <a:lnTo>
                      <a:pt x="4855" y="272"/>
                    </a:lnTo>
                    <a:lnTo>
                      <a:pt x="4855" y="261"/>
                    </a:lnTo>
                    <a:lnTo>
                      <a:pt x="4848" y="252"/>
                    </a:lnTo>
                    <a:lnTo>
                      <a:pt x="4841" y="245"/>
                    </a:lnTo>
                    <a:lnTo>
                      <a:pt x="4832" y="238"/>
                    </a:lnTo>
                    <a:lnTo>
                      <a:pt x="4826" y="227"/>
                    </a:lnTo>
                    <a:close/>
                    <a:moveTo>
                      <a:pt x="2714" y="225"/>
                    </a:moveTo>
                    <a:lnTo>
                      <a:pt x="2703" y="229"/>
                    </a:lnTo>
                    <a:lnTo>
                      <a:pt x="2707" y="260"/>
                    </a:lnTo>
                    <a:lnTo>
                      <a:pt x="2721" y="258"/>
                    </a:lnTo>
                    <a:lnTo>
                      <a:pt x="2730" y="252"/>
                    </a:lnTo>
                    <a:lnTo>
                      <a:pt x="2736" y="245"/>
                    </a:lnTo>
                    <a:lnTo>
                      <a:pt x="2738" y="233"/>
                    </a:lnTo>
                    <a:lnTo>
                      <a:pt x="2730" y="231"/>
                    </a:lnTo>
                    <a:lnTo>
                      <a:pt x="2723" y="227"/>
                    </a:lnTo>
                    <a:lnTo>
                      <a:pt x="2714" y="225"/>
                    </a:lnTo>
                    <a:close/>
                    <a:moveTo>
                      <a:pt x="4920" y="225"/>
                    </a:moveTo>
                    <a:lnTo>
                      <a:pt x="4907" y="227"/>
                    </a:lnTo>
                    <a:lnTo>
                      <a:pt x="4898" y="236"/>
                    </a:lnTo>
                    <a:lnTo>
                      <a:pt x="4891" y="251"/>
                    </a:lnTo>
                    <a:lnTo>
                      <a:pt x="4891" y="269"/>
                    </a:lnTo>
                    <a:lnTo>
                      <a:pt x="4902" y="274"/>
                    </a:lnTo>
                    <a:lnTo>
                      <a:pt x="4911" y="272"/>
                    </a:lnTo>
                    <a:lnTo>
                      <a:pt x="4918" y="265"/>
                    </a:lnTo>
                    <a:lnTo>
                      <a:pt x="4924" y="254"/>
                    </a:lnTo>
                    <a:lnTo>
                      <a:pt x="4927" y="242"/>
                    </a:lnTo>
                    <a:lnTo>
                      <a:pt x="4929" y="229"/>
                    </a:lnTo>
                    <a:lnTo>
                      <a:pt x="4920" y="225"/>
                    </a:lnTo>
                    <a:close/>
                    <a:moveTo>
                      <a:pt x="1876" y="225"/>
                    </a:moveTo>
                    <a:lnTo>
                      <a:pt x="1868" y="225"/>
                    </a:lnTo>
                    <a:lnTo>
                      <a:pt x="1861" y="233"/>
                    </a:lnTo>
                    <a:lnTo>
                      <a:pt x="1859" y="245"/>
                    </a:lnTo>
                    <a:lnTo>
                      <a:pt x="1870" y="243"/>
                    </a:lnTo>
                    <a:lnTo>
                      <a:pt x="1877" y="247"/>
                    </a:lnTo>
                    <a:lnTo>
                      <a:pt x="1886" y="249"/>
                    </a:lnTo>
                    <a:lnTo>
                      <a:pt x="1895" y="249"/>
                    </a:lnTo>
                    <a:lnTo>
                      <a:pt x="1892" y="236"/>
                    </a:lnTo>
                    <a:lnTo>
                      <a:pt x="1885" y="227"/>
                    </a:lnTo>
                    <a:lnTo>
                      <a:pt x="1876" y="225"/>
                    </a:lnTo>
                    <a:close/>
                    <a:moveTo>
                      <a:pt x="2781" y="225"/>
                    </a:moveTo>
                    <a:lnTo>
                      <a:pt x="2766" y="231"/>
                    </a:lnTo>
                    <a:lnTo>
                      <a:pt x="2756" y="240"/>
                    </a:lnTo>
                    <a:lnTo>
                      <a:pt x="2750" y="252"/>
                    </a:lnTo>
                    <a:lnTo>
                      <a:pt x="2756" y="251"/>
                    </a:lnTo>
                    <a:lnTo>
                      <a:pt x="2761" y="251"/>
                    </a:lnTo>
                    <a:lnTo>
                      <a:pt x="2766" y="252"/>
                    </a:lnTo>
                    <a:lnTo>
                      <a:pt x="2772" y="254"/>
                    </a:lnTo>
                    <a:lnTo>
                      <a:pt x="2776" y="256"/>
                    </a:lnTo>
                    <a:lnTo>
                      <a:pt x="2777" y="249"/>
                    </a:lnTo>
                    <a:lnTo>
                      <a:pt x="2779" y="242"/>
                    </a:lnTo>
                    <a:lnTo>
                      <a:pt x="2781" y="234"/>
                    </a:lnTo>
                    <a:lnTo>
                      <a:pt x="2781" y="225"/>
                    </a:lnTo>
                    <a:close/>
                    <a:moveTo>
                      <a:pt x="2521" y="224"/>
                    </a:moveTo>
                    <a:lnTo>
                      <a:pt x="2509" y="225"/>
                    </a:lnTo>
                    <a:lnTo>
                      <a:pt x="2498" y="227"/>
                    </a:lnTo>
                    <a:lnTo>
                      <a:pt x="2489" y="236"/>
                    </a:lnTo>
                    <a:lnTo>
                      <a:pt x="2482" y="251"/>
                    </a:lnTo>
                    <a:lnTo>
                      <a:pt x="2500" y="251"/>
                    </a:lnTo>
                    <a:lnTo>
                      <a:pt x="2514" y="251"/>
                    </a:lnTo>
                    <a:lnTo>
                      <a:pt x="2527" y="247"/>
                    </a:lnTo>
                    <a:lnTo>
                      <a:pt x="2541" y="240"/>
                    </a:lnTo>
                    <a:lnTo>
                      <a:pt x="2555" y="225"/>
                    </a:lnTo>
                    <a:lnTo>
                      <a:pt x="2545" y="227"/>
                    </a:lnTo>
                    <a:lnTo>
                      <a:pt x="2534" y="225"/>
                    </a:lnTo>
                    <a:lnTo>
                      <a:pt x="2521" y="224"/>
                    </a:lnTo>
                    <a:close/>
                    <a:moveTo>
                      <a:pt x="3205" y="224"/>
                    </a:moveTo>
                    <a:lnTo>
                      <a:pt x="3190" y="225"/>
                    </a:lnTo>
                    <a:lnTo>
                      <a:pt x="3178" y="233"/>
                    </a:lnTo>
                    <a:lnTo>
                      <a:pt x="3169" y="247"/>
                    </a:lnTo>
                    <a:lnTo>
                      <a:pt x="3165" y="265"/>
                    </a:lnTo>
                    <a:lnTo>
                      <a:pt x="3172" y="260"/>
                    </a:lnTo>
                    <a:lnTo>
                      <a:pt x="3183" y="254"/>
                    </a:lnTo>
                    <a:lnTo>
                      <a:pt x="3194" y="252"/>
                    </a:lnTo>
                    <a:lnTo>
                      <a:pt x="3205" y="249"/>
                    </a:lnTo>
                    <a:lnTo>
                      <a:pt x="3216" y="245"/>
                    </a:lnTo>
                    <a:lnTo>
                      <a:pt x="3221" y="236"/>
                    </a:lnTo>
                    <a:lnTo>
                      <a:pt x="3221" y="224"/>
                    </a:lnTo>
                    <a:lnTo>
                      <a:pt x="3205" y="224"/>
                    </a:lnTo>
                    <a:close/>
                    <a:moveTo>
                      <a:pt x="2106" y="218"/>
                    </a:moveTo>
                    <a:lnTo>
                      <a:pt x="2092" y="224"/>
                    </a:lnTo>
                    <a:lnTo>
                      <a:pt x="2083" y="231"/>
                    </a:lnTo>
                    <a:lnTo>
                      <a:pt x="2081" y="240"/>
                    </a:lnTo>
                    <a:lnTo>
                      <a:pt x="2085" y="245"/>
                    </a:lnTo>
                    <a:lnTo>
                      <a:pt x="2096" y="249"/>
                    </a:lnTo>
                    <a:lnTo>
                      <a:pt x="2110" y="249"/>
                    </a:lnTo>
                    <a:lnTo>
                      <a:pt x="2106" y="218"/>
                    </a:lnTo>
                    <a:close/>
                    <a:moveTo>
                      <a:pt x="3102" y="215"/>
                    </a:moveTo>
                    <a:lnTo>
                      <a:pt x="3086" y="216"/>
                    </a:lnTo>
                    <a:lnTo>
                      <a:pt x="3070" y="220"/>
                    </a:lnTo>
                    <a:lnTo>
                      <a:pt x="3057" y="225"/>
                    </a:lnTo>
                    <a:lnTo>
                      <a:pt x="3050" y="236"/>
                    </a:lnTo>
                    <a:lnTo>
                      <a:pt x="3057" y="238"/>
                    </a:lnTo>
                    <a:lnTo>
                      <a:pt x="3059" y="242"/>
                    </a:lnTo>
                    <a:lnTo>
                      <a:pt x="3055" y="247"/>
                    </a:lnTo>
                    <a:lnTo>
                      <a:pt x="3050" y="254"/>
                    </a:lnTo>
                    <a:lnTo>
                      <a:pt x="3044" y="261"/>
                    </a:lnTo>
                    <a:lnTo>
                      <a:pt x="3044" y="269"/>
                    </a:lnTo>
                    <a:lnTo>
                      <a:pt x="3060" y="269"/>
                    </a:lnTo>
                    <a:lnTo>
                      <a:pt x="3077" y="267"/>
                    </a:lnTo>
                    <a:lnTo>
                      <a:pt x="3095" y="261"/>
                    </a:lnTo>
                    <a:lnTo>
                      <a:pt x="3109" y="252"/>
                    </a:lnTo>
                    <a:lnTo>
                      <a:pt x="3120" y="240"/>
                    </a:lnTo>
                    <a:lnTo>
                      <a:pt x="3125" y="220"/>
                    </a:lnTo>
                    <a:lnTo>
                      <a:pt x="3116" y="216"/>
                    </a:lnTo>
                    <a:lnTo>
                      <a:pt x="3102" y="215"/>
                    </a:lnTo>
                    <a:close/>
                    <a:moveTo>
                      <a:pt x="1037" y="215"/>
                    </a:moveTo>
                    <a:lnTo>
                      <a:pt x="1019" y="218"/>
                    </a:lnTo>
                    <a:lnTo>
                      <a:pt x="1022" y="240"/>
                    </a:lnTo>
                    <a:lnTo>
                      <a:pt x="1039" y="236"/>
                    </a:lnTo>
                    <a:lnTo>
                      <a:pt x="1037" y="215"/>
                    </a:lnTo>
                    <a:close/>
                    <a:moveTo>
                      <a:pt x="3262" y="215"/>
                    </a:moveTo>
                    <a:lnTo>
                      <a:pt x="3252" y="218"/>
                    </a:lnTo>
                    <a:lnTo>
                      <a:pt x="3243" y="220"/>
                    </a:lnTo>
                    <a:lnTo>
                      <a:pt x="3234" y="224"/>
                    </a:lnTo>
                    <a:lnTo>
                      <a:pt x="3230" y="233"/>
                    </a:lnTo>
                    <a:lnTo>
                      <a:pt x="3237" y="234"/>
                    </a:lnTo>
                    <a:lnTo>
                      <a:pt x="3237" y="238"/>
                    </a:lnTo>
                    <a:lnTo>
                      <a:pt x="3235" y="243"/>
                    </a:lnTo>
                    <a:lnTo>
                      <a:pt x="3235" y="249"/>
                    </a:lnTo>
                    <a:lnTo>
                      <a:pt x="3235" y="256"/>
                    </a:lnTo>
                    <a:lnTo>
                      <a:pt x="3243" y="261"/>
                    </a:lnTo>
                    <a:lnTo>
                      <a:pt x="3239" y="263"/>
                    </a:lnTo>
                    <a:lnTo>
                      <a:pt x="3235" y="263"/>
                    </a:lnTo>
                    <a:lnTo>
                      <a:pt x="3232" y="265"/>
                    </a:lnTo>
                    <a:lnTo>
                      <a:pt x="3230" y="267"/>
                    </a:lnTo>
                    <a:lnTo>
                      <a:pt x="3228" y="270"/>
                    </a:lnTo>
                    <a:lnTo>
                      <a:pt x="3226" y="274"/>
                    </a:lnTo>
                    <a:lnTo>
                      <a:pt x="3246" y="269"/>
                    </a:lnTo>
                    <a:lnTo>
                      <a:pt x="3259" y="258"/>
                    </a:lnTo>
                    <a:lnTo>
                      <a:pt x="3264" y="240"/>
                    </a:lnTo>
                    <a:lnTo>
                      <a:pt x="3262" y="215"/>
                    </a:lnTo>
                    <a:close/>
                    <a:moveTo>
                      <a:pt x="5340" y="215"/>
                    </a:moveTo>
                    <a:lnTo>
                      <a:pt x="5333" y="220"/>
                    </a:lnTo>
                    <a:lnTo>
                      <a:pt x="5328" y="236"/>
                    </a:lnTo>
                    <a:lnTo>
                      <a:pt x="5311" y="231"/>
                    </a:lnTo>
                    <a:lnTo>
                      <a:pt x="5292" y="233"/>
                    </a:lnTo>
                    <a:lnTo>
                      <a:pt x="5293" y="251"/>
                    </a:lnTo>
                    <a:lnTo>
                      <a:pt x="5299" y="261"/>
                    </a:lnTo>
                    <a:lnTo>
                      <a:pt x="5306" y="267"/>
                    </a:lnTo>
                    <a:lnTo>
                      <a:pt x="5315" y="267"/>
                    </a:lnTo>
                    <a:lnTo>
                      <a:pt x="5322" y="261"/>
                    </a:lnTo>
                    <a:lnTo>
                      <a:pt x="5326" y="251"/>
                    </a:lnTo>
                    <a:lnTo>
                      <a:pt x="5328" y="236"/>
                    </a:lnTo>
                    <a:lnTo>
                      <a:pt x="5335" y="238"/>
                    </a:lnTo>
                    <a:lnTo>
                      <a:pt x="5338" y="245"/>
                    </a:lnTo>
                    <a:lnTo>
                      <a:pt x="5342" y="254"/>
                    </a:lnTo>
                    <a:lnTo>
                      <a:pt x="5346" y="261"/>
                    </a:lnTo>
                    <a:lnTo>
                      <a:pt x="5349" y="269"/>
                    </a:lnTo>
                    <a:lnTo>
                      <a:pt x="5357" y="272"/>
                    </a:lnTo>
                    <a:lnTo>
                      <a:pt x="5366" y="270"/>
                    </a:lnTo>
                    <a:lnTo>
                      <a:pt x="5360" y="254"/>
                    </a:lnTo>
                    <a:lnTo>
                      <a:pt x="5357" y="238"/>
                    </a:lnTo>
                    <a:lnTo>
                      <a:pt x="5351" y="225"/>
                    </a:lnTo>
                    <a:lnTo>
                      <a:pt x="5346" y="218"/>
                    </a:lnTo>
                    <a:lnTo>
                      <a:pt x="5340" y="215"/>
                    </a:lnTo>
                    <a:close/>
                    <a:moveTo>
                      <a:pt x="3513" y="211"/>
                    </a:moveTo>
                    <a:lnTo>
                      <a:pt x="3502" y="211"/>
                    </a:lnTo>
                    <a:lnTo>
                      <a:pt x="3492" y="215"/>
                    </a:lnTo>
                    <a:lnTo>
                      <a:pt x="3486" y="220"/>
                    </a:lnTo>
                    <a:lnTo>
                      <a:pt x="3481" y="231"/>
                    </a:lnTo>
                    <a:lnTo>
                      <a:pt x="3483" y="247"/>
                    </a:lnTo>
                    <a:lnTo>
                      <a:pt x="3495" y="242"/>
                    </a:lnTo>
                    <a:lnTo>
                      <a:pt x="3504" y="238"/>
                    </a:lnTo>
                    <a:lnTo>
                      <a:pt x="3511" y="236"/>
                    </a:lnTo>
                    <a:lnTo>
                      <a:pt x="3515" y="240"/>
                    </a:lnTo>
                    <a:lnTo>
                      <a:pt x="3519" y="251"/>
                    </a:lnTo>
                    <a:lnTo>
                      <a:pt x="3520" y="270"/>
                    </a:lnTo>
                    <a:lnTo>
                      <a:pt x="3533" y="261"/>
                    </a:lnTo>
                    <a:lnTo>
                      <a:pt x="3540" y="249"/>
                    </a:lnTo>
                    <a:lnTo>
                      <a:pt x="3546" y="231"/>
                    </a:lnTo>
                    <a:lnTo>
                      <a:pt x="3547" y="213"/>
                    </a:lnTo>
                    <a:lnTo>
                      <a:pt x="3537" y="213"/>
                    </a:lnTo>
                    <a:lnTo>
                      <a:pt x="3524" y="213"/>
                    </a:lnTo>
                    <a:lnTo>
                      <a:pt x="3513" y="211"/>
                    </a:lnTo>
                    <a:close/>
                    <a:moveTo>
                      <a:pt x="5454" y="211"/>
                    </a:moveTo>
                    <a:lnTo>
                      <a:pt x="5441" y="215"/>
                    </a:lnTo>
                    <a:lnTo>
                      <a:pt x="5434" y="222"/>
                    </a:lnTo>
                    <a:lnTo>
                      <a:pt x="5432" y="233"/>
                    </a:lnTo>
                    <a:lnTo>
                      <a:pt x="5434" y="243"/>
                    </a:lnTo>
                    <a:lnTo>
                      <a:pt x="5439" y="252"/>
                    </a:lnTo>
                    <a:lnTo>
                      <a:pt x="5450" y="254"/>
                    </a:lnTo>
                    <a:lnTo>
                      <a:pt x="5452" y="245"/>
                    </a:lnTo>
                    <a:lnTo>
                      <a:pt x="5454" y="234"/>
                    </a:lnTo>
                    <a:lnTo>
                      <a:pt x="5456" y="225"/>
                    </a:lnTo>
                    <a:lnTo>
                      <a:pt x="5454" y="211"/>
                    </a:lnTo>
                    <a:close/>
                    <a:moveTo>
                      <a:pt x="3313" y="209"/>
                    </a:moveTo>
                    <a:lnTo>
                      <a:pt x="3300" y="213"/>
                    </a:lnTo>
                    <a:lnTo>
                      <a:pt x="3290" y="222"/>
                    </a:lnTo>
                    <a:lnTo>
                      <a:pt x="3282" y="233"/>
                    </a:lnTo>
                    <a:lnTo>
                      <a:pt x="3293" y="231"/>
                    </a:lnTo>
                    <a:lnTo>
                      <a:pt x="3304" y="231"/>
                    </a:lnTo>
                    <a:lnTo>
                      <a:pt x="3311" y="233"/>
                    </a:lnTo>
                    <a:lnTo>
                      <a:pt x="3317" y="233"/>
                    </a:lnTo>
                    <a:lnTo>
                      <a:pt x="3320" y="227"/>
                    </a:lnTo>
                    <a:lnTo>
                      <a:pt x="3322" y="215"/>
                    </a:lnTo>
                    <a:lnTo>
                      <a:pt x="3313" y="209"/>
                    </a:lnTo>
                    <a:close/>
                    <a:moveTo>
                      <a:pt x="3681" y="198"/>
                    </a:moveTo>
                    <a:lnTo>
                      <a:pt x="3661" y="198"/>
                    </a:lnTo>
                    <a:lnTo>
                      <a:pt x="3639" y="200"/>
                    </a:lnTo>
                    <a:lnTo>
                      <a:pt x="3618" y="202"/>
                    </a:lnTo>
                    <a:lnTo>
                      <a:pt x="3598" y="204"/>
                    </a:lnTo>
                    <a:lnTo>
                      <a:pt x="3603" y="218"/>
                    </a:lnTo>
                    <a:lnTo>
                      <a:pt x="3612" y="227"/>
                    </a:lnTo>
                    <a:lnTo>
                      <a:pt x="3625" y="233"/>
                    </a:lnTo>
                    <a:lnTo>
                      <a:pt x="3638" y="236"/>
                    </a:lnTo>
                    <a:lnTo>
                      <a:pt x="3650" y="238"/>
                    </a:lnTo>
                    <a:lnTo>
                      <a:pt x="3663" y="243"/>
                    </a:lnTo>
                    <a:lnTo>
                      <a:pt x="3667" y="247"/>
                    </a:lnTo>
                    <a:lnTo>
                      <a:pt x="3668" y="252"/>
                    </a:lnTo>
                    <a:lnTo>
                      <a:pt x="3672" y="256"/>
                    </a:lnTo>
                    <a:lnTo>
                      <a:pt x="3677" y="260"/>
                    </a:lnTo>
                    <a:lnTo>
                      <a:pt x="3683" y="260"/>
                    </a:lnTo>
                    <a:lnTo>
                      <a:pt x="3685" y="263"/>
                    </a:lnTo>
                    <a:lnTo>
                      <a:pt x="3686" y="265"/>
                    </a:lnTo>
                    <a:lnTo>
                      <a:pt x="3688" y="265"/>
                    </a:lnTo>
                    <a:lnTo>
                      <a:pt x="3688" y="265"/>
                    </a:lnTo>
                    <a:lnTo>
                      <a:pt x="3688" y="263"/>
                    </a:lnTo>
                    <a:lnTo>
                      <a:pt x="3688" y="261"/>
                    </a:lnTo>
                    <a:lnTo>
                      <a:pt x="3686" y="260"/>
                    </a:lnTo>
                    <a:lnTo>
                      <a:pt x="3683" y="260"/>
                    </a:lnTo>
                    <a:lnTo>
                      <a:pt x="3683" y="254"/>
                    </a:lnTo>
                    <a:lnTo>
                      <a:pt x="3681" y="249"/>
                    </a:lnTo>
                    <a:lnTo>
                      <a:pt x="3679" y="245"/>
                    </a:lnTo>
                    <a:lnTo>
                      <a:pt x="3676" y="243"/>
                    </a:lnTo>
                    <a:lnTo>
                      <a:pt x="3672" y="243"/>
                    </a:lnTo>
                    <a:lnTo>
                      <a:pt x="3667" y="243"/>
                    </a:lnTo>
                    <a:lnTo>
                      <a:pt x="3663" y="243"/>
                    </a:lnTo>
                    <a:lnTo>
                      <a:pt x="3668" y="233"/>
                    </a:lnTo>
                    <a:lnTo>
                      <a:pt x="3677" y="229"/>
                    </a:lnTo>
                    <a:lnTo>
                      <a:pt x="3690" y="225"/>
                    </a:lnTo>
                    <a:lnTo>
                      <a:pt x="3704" y="225"/>
                    </a:lnTo>
                    <a:lnTo>
                      <a:pt x="3717" y="224"/>
                    </a:lnTo>
                    <a:lnTo>
                      <a:pt x="3730" y="220"/>
                    </a:lnTo>
                    <a:lnTo>
                      <a:pt x="3717" y="207"/>
                    </a:lnTo>
                    <a:lnTo>
                      <a:pt x="3701" y="200"/>
                    </a:lnTo>
                    <a:lnTo>
                      <a:pt x="3681" y="198"/>
                    </a:lnTo>
                    <a:close/>
                    <a:moveTo>
                      <a:pt x="3354" y="196"/>
                    </a:moveTo>
                    <a:lnTo>
                      <a:pt x="3358" y="215"/>
                    </a:lnTo>
                    <a:lnTo>
                      <a:pt x="3358" y="229"/>
                    </a:lnTo>
                    <a:lnTo>
                      <a:pt x="3354" y="240"/>
                    </a:lnTo>
                    <a:lnTo>
                      <a:pt x="3351" y="251"/>
                    </a:lnTo>
                    <a:lnTo>
                      <a:pt x="3345" y="261"/>
                    </a:lnTo>
                    <a:lnTo>
                      <a:pt x="3358" y="252"/>
                    </a:lnTo>
                    <a:lnTo>
                      <a:pt x="3373" y="249"/>
                    </a:lnTo>
                    <a:lnTo>
                      <a:pt x="3387" y="249"/>
                    </a:lnTo>
                    <a:lnTo>
                      <a:pt x="3401" y="249"/>
                    </a:lnTo>
                    <a:lnTo>
                      <a:pt x="3414" y="245"/>
                    </a:lnTo>
                    <a:lnTo>
                      <a:pt x="3427" y="238"/>
                    </a:lnTo>
                    <a:lnTo>
                      <a:pt x="3436" y="224"/>
                    </a:lnTo>
                    <a:lnTo>
                      <a:pt x="3423" y="216"/>
                    </a:lnTo>
                    <a:lnTo>
                      <a:pt x="3410" y="215"/>
                    </a:lnTo>
                    <a:lnTo>
                      <a:pt x="3398" y="215"/>
                    </a:lnTo>
                    <a:lnTo>
                      <a:pt x="3383" y="213"/>
                    </a:lnTo>
                    <a:lnTo>
                      <a:pt x="3369" y="209"/>
                    </a:lnTo>
                    <a:lnTo>
                      <a:pt x="3354" y="196"/>
                    </a:lnTo>
                    <a:close/>
                    <a:moveTo>
                      <a:pt x="97" y="186"/>
                    </a:moveTo>
                    <a:lnTo>
                      <a:pt x="92" y="187"/>
                    </a:lnTo>
                    <a:lnTo>
                      <a:pt x="92" y="195"/>
                    </a:lnTo>
                    <a:lnTo>
                      <a:pt x="92" y="198"/>
                    </a:lnTo>
                    <a:lnTo>
                      <a:pt x="94" y="204"/>
                    </a:lnTo>
                    <a:lnTo>
                      <a:pt x="97" y="206"/>
                    </a:lnTo>
                    <a:lnTo>
                      <a:pt x="101" y="207"/>
                    </a:lnTo>
                    <a:lnTo>
                      <a:pt x="104" y="207"/>
                    </a:lnTo>
                    <a:lnTo>
                      <a:pt x="108" y="207"/>
                    </a:lnTo>
                    <a:lnTo>
                      <a:pt x="113" y="207"/>
                    </a:lnTo>
                    <a:lnTo>
                      <a:pt x="115" y="204"/>
                    </a:lnTo>
                    <a:lnTo>
                      <a:pt x="119" y="202"/>
                    </a:lnTo>
                    <a:lnTo>
                      <a:pt x="119" y="198"/>
                    </a:lnTo>
                    <a:lnTo>
                      <a:pt x="119" y="193"/>
                    </a:lnTo>
                    <a:lnTo>
                      <a:pt x="115" y="193"/>
                    </a:lnTo>
                    <a:lnTo>
                      <a:pt x="112" y="191"/>
                    </a:lnTo>
                    <a:lnTo>
                      <a:pt x="108" y="189"/>
                    </a:lnTo>
                    <a:lnTo>
                      <a:pt x="104" y="187"/>
                    </a:lnTo>
                    <a:lnTo>
                      <a:pt x="103" y="187"/>
                    </a:lnTo>
                    <a:lnTo>
                      <a:pt x="97" y="186"/>
                    </a:lnTo>
                    <a:close/>
                    <a:moveTo>
                      <a:pt x="4099" y="169"/>
                    </a:moveTo>
                    <a:lnTo>
                      <a:pt x="4078" y="173"/>
                    </a:lnTo>
                    <a:lnTo>
                      <a:pt x="4058" y="180"/>
                    </a:lnTo>
                    <a:lnTo>
                      <a:pt x="4042" y="195"/>
                    </a:lnTo>
                    <a:lnTo>
                      <a:pt x="4031" y="215"/>
                    </a:lnTo>
                    <a:lnTo>
                      <a:pt x="4056" y="206"/>
                    </a:lnTo>
                    <a:lnTo>
                      <a:pt x="4076" y="202"/>
                    </a:lnTo>
                    <a:lnTo>
                      <a:pt x="4094" y="202"/>
                    </a:lnTo>
                    <a:lnTo>
                      <a:pt x="4110" y="202"/>
                    </a:lnTo>
                    <a:lnTo>
                      <a:pt x="4126" y="202"/>
                    </a:lnTo>
                    <a:lnTo>
                      <a:pt x="4144" y="200"/>
                    </a:lnTo>
                    <a:lnTo>
                      <a:pt x="4166" y="198"/>
                    </a:lnTo>
                    <a:lnTo>
                      <a:pt x="4155" y="186"/>
                    </a:lnTo>
                    <a:lnTo>
                      <a:pt x="4139" y="177"/>
                    </a:lnTo>
                    <a:lnTo>
                      <a:pt x="4121" y="171"/>
                    </a:lnTo>
                    <a:lnTo>
                      <a:pt x="4099" y="169"/>
                    </a:lnTo>
                    <a:close/>
                    <a:moveTo>
                      <a:pt x="4323" y="146"/>
                    </a:moveTo>
                    <a:lnTo>
                      <a:pt x="4294" y="157"/>
                    </a:lnTo>
                    <a:lnTo>
                      <a:pt x="4269" y="164"/>
                    </a:lnTo>
                    <a:lnTo>
                      <a:pt x="4245" y="168"/>
                    </a:lnTo>
                    <a:lnTo>
                      <a:pt x="4222" y="166"/>
                    </a:lnTo>
                    <a:lnTo>
                      <a:pt x="4227" y="207"/>
                    </a:lnTo>
                    <a:lnTo>
                      <a:pt x="4249" y="206"/>
                    </a:lnTo>
                    <a:lnTo>
                      <a:pt x="4276" y="202"/>
                    </a:lnTo>
                    <a:lnTo>
                      <a:pt x="4305" y="196"/>
                    </a:lnTo>
                    <a:lnTo>
                      <a:pt x="4328" y="187"/>
                    </a:lnTo>
                    <a:lnTo>
                      <a:pt x="4323" y="146"/>
                    </a:lnTo>
                    <a:close/>
                    <a:moveTo>
                      <a:pt x="4181" y="141"/>
                    </a:moveTo>
                    <a:lnTo>
                      <a:pt x="4168" y="144"/>
                    </a:lnTo>
                    <a:lnTo>
                      <a:pt x="4170" y="164"/>
                    </a:lnTo>
                    <a:lnTo>
                      <a:pt x="4173" y="180"/>
                    </a:lnTo>
                    <a:lnTo>
                      <a:pt x="4181" y="189"/>
                    </a:lnTo>
                    <a:lnTo>
                      <a:pt x="4193" y="193"/>
                    </a:lnTo>
                    <a:lnTo>
                      <a:pt x="4208" y="189"/>
                    </a:lnTo>
                    <a:lnTo>
                      <a:pt x="4204" y="180"/>
                    </a:lnTo>
                    <a:lnTo>
                      <a:pt x="4200" y="169"/>
                    </a:lnTo>
                    <a:lnTo>
                      <a:pt x="4199" y="159"/>
                    </a:lnTo>
                    <a:lnTo>
                      <a:pt x="4193" y="150"/>
                    </a:lnTo>
                    <a:lnTo>
                      <a:pt x="4188" y="142"/>
                    </a:lnTo>
                    <a:lnTo>
                      <a:pt x="4181" y="141"/>
                    </a:lnTo>
                    <a:close/>
                    <a:moveTo>
                      <a:pt x="16" y="121"/>
                    </a:moveTo>
                    <a:lnTo>
                      <a:pt x="12" y="121"/>
                    </a:lnTo>
                    <a:lnTo>
                      <a:pt x="11" y="123"/>
                    </a:lnTo>
                    <a:lnTo>
                      <a:pt x="7" y="124"/>
                    </a:lnTo>
                    <a:lnTo>
                      <a:pt x="3" y="128"/>
                    </a:lnTo>
                    <a:lnTo>
                      <a:pt x="2" y="132"/>
                    </a:lnTo>
                    <a:lnTo>
                      <a:pt x="0" y="135"/>
                    </a:lnTo>
                    <a:lnTo>
                      <a:pt x="0" y="139"/>
                    </a:lnTo>
                    <a:lnTo>
                      <a:pt x="0" y="142"/>
                    </a:lnTo>
                    <a:lnTo>
                      <a:pt x="2" y="146"/>
                    </a:lnTo>
                    <a:lnTo>
                      <a:pt x="5" y="150"/>
                    </a:lnTo>
                    <a:lnTo>
                      <a:pt x="11" y="151"/>
                    </a:lnTo>
                    <a:lnTo>
                      <a:pt x="11" y="146"/>
                    </a:lnTo>
                    <a:lnTo>
                      <a:pt x="12" y="144"/>
                    </a:lnTo>
                    <a:lnTo>
                      <a:pt x="16" y="142"/>
                    </a:lnTo>
                    <a:lnTo>
                      <a:pt x="18" y="141"/>
                    </a:lnTo>
                    <a:lnTo>
                      <a:pt x="21" y="139"/>
                    </a:lnTo>
                    <a:lnTo>
                      <a:pt x="25" y="137"/>
                    </a:lnTo>
                    <a:lnTo>
                      <a:pt x="29" y="141"/>
                    </a:lnTo>
                    <a:lnTo>
                      <a:pt x="30" y="142"/>
                    </a:lnTo>
                    <a:lnTo>
                      <a:pt x="32" y="142"/>
                    </a:lnTo>
                    <a:lnTo>
                      <a:pt x="32" y="142"/>
                    </a:lnTo>
                    <a:lnTo>
                      <a:pt x="32" y="141"/>
                    </a:lnTo>
                    <a:lnTo>
                      <a:pt x="30" y="139"/>
                    </a:lnTo>
                    <a:lnTo>
                      <a:pt x="29" y="137"/>
                    </a:lnTo>
                    <a:lnTo>
                      <a:pt x="25" y="137"/>
                    </a:lnTo>
                    <a:lnTo>
                      <a:pt x="25" y="130"/>
                    </a:lnTo>
                    <a:lnTo>
                      <a:pt x="21" y="126"/>
                    </a:lnTo>
                    <a:lnTo>
                      <a:pt x="20" y="123"/>
                    </a:lnTo>
                    <a:lnTo>
                      <a:pt x="16" y="121"/>
                    </a:lnTo>
                    <a:close/>
                    <a:moveTo>
                      <a:pt x="4532" y="95"/>
                    </a:moveTo>
                    <a:lnTo>
                      <a:pt x="4539" y="112"/>
                    </a:lnTo>
                    <a:lnTo>
                      <a:pt x="4539" y="124"/>
                    </a:lnTo>
                    <a:lnTo>
                      <a:pt x="4534" y="137"/>
                    </a:lnTo>
                    <a:lnTo>
                      <a:pt x="4523" y="148"/>
                    </a:lnTo>
                    <a:lnTo>
                      <a:pt x="4511" y="157"/>
                    </a:lnTo>
                    <a:lnTo>
                      <a:pt x="4498" y="166"/>
                    </a:lnTo>
                    <a:lnTo>
                      <a:pt x="4502" y="155"/>
                    </a:lnTo>
                    <a:lnTo>
                      <a:pt x="4503" y="146"/>
                    </a:lnTo>
                    <a:lnTo>
                      <a:pt x="4503" y="133"/>
                    </a:lnTo>
                    <a:lnTo>
                      <a:pt x="4482" y="142"/>
                    </a:lnTo>
                    <a:lnTo>
                      <a:pt x="4467" y="155"/>
                    </a:lnTo>
                    <a:lnTo>
                      <a:pt x="4457" y="173"/>
                    </a:lnTo>
                    <a:lnTo>
                      <a:pt x="4455" y="162"/>
                    </a:lnTo>
                    <a:lnTo>
                      <a:pt x="4404" y="173"/>
                    </a:lnTo>
                    <a:lnTo>
                      <a:pt x="4401" y="142"/>
                    </a:lnTo>
                    <a:lnTo>
                      <a:pt x="4384" y="146"/>
                    </a:lnTo>
                    <a:lnTo>
                      <a:pt x="4372" y="144"/>
                    </a:lnTo>
                    <a:lnTo>
                      <a:pt x="4361" y="142"/>
                    </a:lnTo>
                    <a:lnTo>
                      <a:pt x="4350" y="142"/>
                    </a:lnTo>
                    <a:lnTo>
                      <a:pt x="4341" y="153"/>
                    </a:lnTo>
                    <a:lnTo>
                      <a:pt x="4345" y="184"/>
                    </a:lnTo>
                    <a:lnTo>
                      <a:pt x="4365" y="187"/>
                    </a:lnTo>
                    <a:lnTo>
                      <a:pt x="4386" y="189"/>
                    </a:lnTo>
                    <a:lnTo>
                      <a:pt x="4410" y="189"/>
                    </a:lnTo>
                    <a:lnTo>
                      <a:pt x="4433" y="186"/>
                    </a:lnTo>
                    <a:lnTo>
                      <a:pt x="4457" y="173"/>
                    </a:lnTo>
                    <a:lnTo>
                      <a:pt x="4458" y="193"/>
                    </a:lnTo>
                    <a:lnTo>
                      <a:pt x="4489" y="196"/>
                    </a:lnTo>
                    <a:lnTo>
                      <a:pt x="4514" y="195"/>
                    </a:lnTo>
                    <a:lnTo>
                      <a:pt x="4536" y="189"/>
                    </a:lnTo>
                    <a:lnTo>
                      <a:pt x="4558" y="182"/>
                    </a:lnTo>
                    <a:lnTo>
                      <a:pt x="4579" y="173"/>
                    </a:lnTo>
                    <a:lnTo>
                      <a:pt x="4603" y="166"/>
                    </a:lnTo>
                    <a:lnTo>
                      <a:pt x="4586" y="144"/>
                    </a:lnTo>
                    <a:lnTo>
                      <a:pt x="4574" y="130"/>
                    </a:lnTo>
                    <a:lnTo>
                      <a:pt x="4559" y="119"/>
                    </a:lnTo>
                    <a:lnTo>
                      <a:pt x="4547" y="108"/>
                    </a:lnTo>
                    <a:lnTo>
                      <a:pt x="4532" y="95"/>
                    </a:lnTo>
                    <a:close/>
                    <a:moveTo>
                      <a:pt x="5376" y="79"/>
                    </a:moveTo>
                    <a:lnTo>
                      <a:pt x="5371" y="81"/>
                    </a:lnTo>
                    <a:lnTo>
                      <a:pt x="5367" y="81"/>
                    </a:lnTo>
                    <a:lnTo>
                      <a:pt x="5362" y="83"/>
                    </a:lnTo>
                    <a:lnTo>
                      <a:pt x="5358" y="85"/>
                    </a:lnTo>
                    <a:lnTo>
                      <a:pt x="5355" y="86"/>
                    </a:lnTo>
                    <a:lnTo>
                      <a:pt x="5353" y="90"/>
                    </a:lnTo>
                    <a:lnTo>
                      <a:pt x="5351" y="94"/>
                    </a:lnTo>
                    <a:lnTo>
                      <a:pt x="5355" y="95"/>
                    </a:lnTo>
                    <a:lnTo>
                      <a:pt x="5357" y="97"/>
                    </a:lnTo>
                    <a:lnTo>
                      <a:pt x="5360" y="99"/>
                    </a:lnTo>
                    <a:lnTo>
                      <a:pt x="5364" y="99"/>
                    </a:lnTo>
                    <a:lnTo>
                      <a:pt x="5367" y="101"/>
                    </a:lnTo>
                    <a:lnTo>
                      <a:pt x="5371" y="101"/>
                    </a:lnTo>
                    <a:lnTo>
                      <a:pt x="5375" y="101"/>
                    </a:lnTo>
                    <a:lnTo>
                      <a:pt x="5376" y="99"/>
                    </a:lnTo>
                    <a:lnTo>
                      <a:pt x="5378" y="95"/>
                    </a:lnTo>
                    <a:lnTo>
                      <a:pt x="5378" y="92"/>
                    </a:lnTo>
                    <a:lnTo>
                      <a:pt x="5378" y="86"/>
                    </a:lnTo>
                    <a:lnTo>
                      <a:pt x="5376" y="79"/>
                    </a:lnTo>
                    <a:close/>
                    <a:moveTo>
                      <a:pt x="1284" y="63"/>
                    </a:moveTo>
                    <a:lnTo>
                      <a:pt x="1264" y="65"/>
                    </a:lnTo>
                    <a:lnTo>
                      <a:pt x="1242" y="70"/>
                    </a:lnTo>
                    <a:lnTo>
                      <a:pt x="1255" y="77"/>
                    </a:lnTo>
                    <a:lnTo>
                      <a:pt x="1275" y="83"/>
                    </a:lnTo>
                    <a:lnTo>
                      <a:pt x="1298" y="85"/>
                    </a:lnTo>
                    <a:lnTo>
                      <a:pt x="1322" y="86"/>
                    </a:lnTo>
                    <a:lnTo>
                      <a:pt x="1345" y="83"/>
                    </a:lnTo>
                    <a:lnTo>
                      <a:pt x="1365" y="79"/>
                    </a:lnTo>
                    <a:lnTo>
                      <a:pt x="1380" y="72"/>
                    </a:lnTo>
                    <a:lnTo>
                      <a:pt x="1389" y="63"/>
                    </a:lnTo>
                    <a:lnTo>
                      <a:pt x="1363" y="68"/>
                    </a:lnTo>
                    <a:lnTo>
                      <a:pt x="1343" y="68"/>
                    </a:lnTo>
                    <a:lnTo>
                      <a:pt x="1327" y="68"/>
                    </a:lnTo>
                    <a:lnTo>
                      <a:pt x="1313" y="67"/>
                    </a:lnTo>
                    <a:lnTo>
                      <a:pt x="1298" y="63"/>
                    </a:lnTo>
                    <a:lnTo>
                      <a:pt x="1284" y="63"/>
                    </a:lnTo>
                    <a:close/>
                    <a:moveTo>
                      <a:pt x="1533" y="56"/>
                    </a:moveTo>
                    <a:lnTo>
                      <a:pt x="1522" y="59"/>
                    </a:lnTo>
                    <a:lnTo>
                      <a:pt x="1508" y="61"/>
                    </a:lnTo>
                    <a:lnTo>
                      <a:pt x="1495" y="61"/>
                    </a:lnTo>
                    <a:lnTo>
                      <a:pt x="1482" y="65"/>
                    </a:lnTo>
                    <a:lnTo>
                      <a:pt x="1471" y="70"/>
                    </a:lnTo>
                    <a:lnTo>
                      <a:pt x="1468" y="79"/>
                    </a:lnTo>
                    <a:lnTo>
                      <a:pt x="1477" y="81"/>
                    </a:lnTo>
                    <a:lnTo>
                      <a:pt x="1490" y="81"/>
                    </a:lnTo>
                    <a:lnTo>
                      <a:pt x="1502" y="83"/>
                    </a:lnTo>
                    <a:lnTo>
                      <a:pt x="1513" y="81"/>
                    </a:lnTo>
                    <a:lnTo>
                      <a:pt x="1524" y="77"/>
                    </a:lnTo>
                    <a:lnTo>
                      <a:pt x="1531" y="68"/>
                    </a:lnTo>
                    <a:lnTo>
                      <a:pt x="1533" y="56"/>
                    </a:lnTo>
                    <a:close/>
                    <a:moveTo>
                      <a:pt x="1666" y="52"/>
                    </a:moveTo>
                    <a:lnTo>
                      <a:pt x="1637" y="54"/>
                    </a:lnTo>
                    <a:lnTo>
                      <a:pt x="1612" y="61"/>
                    </a:lnTo>
                    <a:lnTo>
                      <a:pt x="1589" y="77"/>
                    </a:lnTo>
                    <a:lnTo>
                      <a:pt x="1612" y="72"/>
                    </a:lnTo>
                    <a:lnTo>
                      <a:pt x="1641" y="72"/>
                    </a:lnTo>
                    <a:lnTo>
                      <a:pt x="1670" y="74"/>
                    </a:lnTo>
                    <a:lnTo>
                      <a:pt x="1701" y="72"/>
                    </a:lnTo>
                    <a:lnTo>
                      <a:pt x="1731" y="67"/>
                    </a:lnTo>
                    <a:lnTo>
                      <a:pt x="1758" y="54"/>
                    </a:lnTo>
                    <a:lnTo>
                      <a:pt x="1728" y="54"/>
                    </a:lnTo>
                    <a:lnTo>
                      <a:pt x="1697" y="52"/>
                    </a:lnTo>
                    <a:lnTo>
                      <a:pt x="1666" y="52"/>
                    </a:lnTo>
                    <a:close/>
                    <a:moveTo>
                      <a:pt x="2801" y="52"/>
                    </a:moveTo>
                    <a:lnTo>
                      <a:pt x="2801" y="63"/>
                    </a:lnTo>
                    <a:lnTo>
                      <a:pt x="2804" y="70"/>
                    </a:lnTo>
                    <a:lnTo>
                      <a:pt x="2812" y="72"/>
                    </a:lnTo>
                    <a:lnTo>
                      <a:pt x="2821" y="72"/>
                    </a:lnTo>
                    <a:lnTo>
                      <a:pt x="2830" y="68"/>
                    </a:lnTo>
                    <a:lnTo>
                      <a:pt x="2835" y="63"/>
                    </a:lnTo>
                    <a:lnTo>
                      <a:pt x="2837" y="56"/>
                    </a:lnTo>
                    <a:lnTo>
                      <a:pt x="2815" y="58"/>
                    </a:lnTo>
                    <a:lnTo>
                      <a:pt x="2801" y="52"/>
                    </a:lnTo>
                    <a:close/>
                    <a:moveTo>
                      <a:pt x="268" y="40"/>
                    </a:moveTo>
                    <a:lnTo>
                      <a:pt x="267" y="40"/>
                    </a:lnTo>
                    <a:lnTo>
                      <a:pt x="265" y="41"/>
                    </a:lnTo>
                    <a:lnTo>
                      <a:pt x="263" y="43"/>
                    </a:lnTo>
                    <a:lnTo>
                      <a:pt x="261" y="45"/>
                    </a:lnTo>
                    <a:lnTo>
                      <a:pt x="258" y="47"/>
                    </a:lnTo>
                    <a:lnTo>
                      <a:pt x="256" y="49"/>
                    </a:lnTo>
                    <a:lnTo>
                      <a:pt x="252" y="47"/>
                    </a:lnTo>
                    <a:lnTo>
                      <a:pt x="250" y="45"/>
                    </a:lnTo>
                    <a:lnTo>
                      <a:pt x="247" y="41"/>
                    </a:lnTo>
                    <a:lnTo>
                      <a:pt x="249" y="63"/>
                    </a:lnTo>
                    <a:lnTo>
                      <a:pt x="252" y="63"/>
                    </a:lnTo>
                    <a:lnTo>
                      <a:pt x="254" y="65"/>
                    </a:lnTo>
                    <a:lnTo>
                      <a:pt x="258" y="67"/>
                    </a:lnTo>
                    <a:lnTo>
                      <a:pt x="259" y="68"/>
                    </a:lnTo>
                    <a:lnTo>
                      <a:pt x="263" y="70"/>
                    </a:lnTo>
                    <a:lnTo>
                      <a:pt x="267" y="70"/>
                    </a:lnTo>
                    <a:lnTo>
                      <a:pt x="267" y="65"/>
                    </a:lnTo>
                    <a:lnTo>
                      <a:pt x="267" y="63"/>
                    </a:lnTo>
                    <a:lnTo>
                      <a:pt x="268" y="59"/>
                    </a:lnTo>
                    <a:lnTo>
                      <a:pt x="270" y="59"/>
                    </a:lnTo>
                    <a:lnTo>
                      <a:pt x="274" y="58"/>
                    </a:lnTo>
                    <a:lnTo>
                      <a:pt x="294" y="68"/>
                    </a:lnTo>
                    <a:lnTo>
                      <a:pt x="315" y="74"/>
                    </a:lnTo>
                    <a:lnTo>
                      <a:pt x="342" y="74"/>
                    </a:lnTo>
                    <a:lnTo>
                      <a:pt x="371" y="70"/>
                    </a:lnTo>
                    <a:lnTo>
                      <a:pt x="362" y="59"/>
                    </a:lnTo>
                    <a:lnTo>
                      <a:pt x="351" y="54"/>
                    </a:lnTo>
                    <a:lnTo>
                      <a:pt x="337" y="52"/>
                    </a:lnTo>
                    <a:lnTo>
                      <a:pt x="321" y="52"/>
                    </a:lnTo>
                    <a:lnTo>
                      <a:pt x="305" y="56"/>
                    </a:lnTo>
                    <a:lnTo>
                      <a:pt x="288" y="58"/>
                    </a:lnTo>
                    <a:lnTo>
                      <a:pt x="274" y="58"/>
                    </a:lnTo>
                    <a:lnTo>
                      <a:pt x="274" y="50"/>
                    </a:lnTo>
                    <a:lnTo>
                      <a:pt x="272" y="45"/>
                    </a:lnTo>
                    <a:lnTo>
                      <a:pt x="270" y="41"/>
                    </a:lnTo>
                    <a:lnTo>
                      <a:pt x="268" y="40"/>
                    </a:lnTo>
                    <a:close/>
                    <a:moveTo>
                      <a:pt x="2617" y="34"/>
                    </a:moveTo>
                    <a:lnTo>
                      <a:pt x="2613" y="34"/>
                    </a:lnTo>
                    <a:lnTo>
                      <a:pt x="2608" y="36"/>
                    </a:lnTo>
                    <a:lnTo>
                      <a:pt x="2602" y="40"/>
                    </a:lnTo>
                    <a:lnTo>
                      <a:pt x="2599" y="43"/>
                    </a:lnTo>
                    <a:lnTo>
                      <a:pt x="2593" y="50"/>
                    </a:lnTo>
                    <a:lnTo>
                      <a:pt x="2570" y="54"/>
                    </a:lnTo>
                    <a:lnTo>
                      <a:pt x="2552" y="58"/>
                    </a:lnTo>
                    <a:lnTo>
                      <a:pt x="2537" y="58"/>
                    </a:lnTo>
                    <a:lnTo>
                      <a:pt x="2523" y="58"/>
                    </a:lnTo>
                    <a:lnTo>
                      <a:pt x="2509" y="58"/>
                    </a:lnTo>
                    <a:lnTo>
                      <a:pt x="2492" y="59"/>
                    </a:lnTo>
                    <a:lnTo>
                      <a:pt x="2498" y="68"/>
                    </a:lnTo>
                    <a:lnTo>
                      <a:pt x="2509" y="76"/>
                    </a:lnTo>
                    <a:lnTo>
                      <a:pt x="2525" y="81"/>
                    </a:lnTo>
                    <a:lnTo>
                      <a:pt x="2543" y="83"/>
                    </a:lnTo>
                    <a:lnTo>
                      <a:pt x="2561" y="83"/>
                    </a:lnTo>
                    <a:lnTo>
                      <a:pt x="2577" y="79"/>
                    </a:lnTo>
                    <a:lnTo>
                      <a:pt x="2590" y="76"/>
                    </a:lnTo>
                    <a:lnTo>
                      <a:pt x="2599" y="68"/>
                    </a:lnTo>
                    <a:lnTo>
                      <a:pt x="2601" y="59"/>
                    </a:lnTo>
                    <a:lnTo>
                      <a:pt x="2593" y="50"/>
                    </a:lnTo>
                    <a:lnTo>
                      <a:pt x="2604" y="50"/>
                    </a:lnTo>
                    <a:lnTo>
                      <a:pt x="2613" y="49"/>
                    </a:lnTo>
                    <a:lnTo>
                      <a:pt x="2620" y="47"/>
                    </a:lnTo>
                    <a:lnTo>
                      <a:pt x="2624" y="45"/>
                    </a:lnTo>
                    <a:lnTo>
                      <a:pt x="2628" y="43"/>
                    </a:lnTo>
                    <a:lnTo>
                      <a:pt x="2628" y="40"/>
                    </a:lnTo>
                    <a:lnTo>
                      <a:pt x="2628" y="38"/>
                    </a:lnTo>
                    <a:lnTo>
                      <a:pt x="2626" y="36"/>
                    </a:lnTo>
                    <a:lnTo>
                      <a:pt x="2624" y="34"/>
                    </a:lnTo>
                    <a:lnTo>
                      <a:pt x="2620" y="34"/>
                    </a:lnTo>
                    <a:lnTo>
                      <a:pt x="2617" y="34"/>
                    </a:lnTo>
                    <a:close/>
                    <a:moveTo>
                      <a:pt x="3100" y="25"/>
                    </a:moveTo>
                    <a:lnTo>
                      <a:pt x="3093" y="29"/>
                    </a:lnTo>
                    <a:lnTo>
                      <a:pt x="3084" y="29"/>
                    </a:lnTo>
                    <a:lnTo>
                      <a:pt x="3073" y="29"/>
                    </a:lnTo>
                    <a:lnTo>
                      <a:pt x="3066" y="31"/>
                    </a:lnTo>
                    <a:lnTo>
                      <a:pt x="3060" y="36"/>
                    </a:lnTo>
                    <a:lnTo>
                      <a:pt x="3059" y="43"/>
                    </a:lnTo>
                    <a:lnTo>
                      <a:pt x="3048" y="50"/>
                    </a:lnTo>
                    <a:lnTo>
                      <a:pt x="3041" y="52"/>
                    </a:lnTo>
                    <a:lnTo>
                      <a:pt x="3033" y="52"/>
                    </a:lnTo>
                    <a:lnTo>
                      <a:pt x="3028" y="54"/>
                    </a:lnTo>
                    <a:lnTo>
                      <a:pt x="3023" y="59"/>
                    </a:lnTo>
                    <a:lnTo>
                      <a:pt x="3019" y="72"/>
                    </a:lnTo>
                    <a:lnTo>
                      <a:pt x="3033" y="74"/>
                    </a:lnTo>
                    <a:lnTo>
                      <a:pt x="3051" y="76"/>
                    </a:lnTo>
                    <a:lnTo>
                      <a:pt x="3073" y="74"/>
                    </a:lnTo>
                    <a:lnTo>
                      <a:pt x="3093" y="70"/>
                    </a:lnTo>
                    <a:lnTo>
                      <a:pt x="3109" y="65"/>
                    </a:lnTo>
                    <a:lnTo>
                      <a:pt x="3120" y="52"/>
                    </a:lnTo>
                    <a:lnTo>
                      <a:pt x="3115" y="49"/>
                    </a:lnTo>
                    <a:lnTo>
                      <a:pt x="3109" y="41"/>
                    </a:lnTo>
                    <a:lnTo>
                      <a:pt x="3104" y="34"/>
                    </a:lnTo>
                    <a:lnTo>
                      <a:pt x="3100" y="25"/>
                    </a:lnTo>
                    <a:close/>
                    <a:moveTo>
                      <a:pt x="2406" y="25"/>
                    </a:moveTo>
                    <a:lnTo>
                      <a:pt x="2393" y="25"/>
                    </a:lnTo>
                    <a:lnTo>
                      <a:pt x="2399" y="38"/>
                    </a:lnTo>
                    <a:lnTo>
                      <a:pt x="2404" y="45"/>
                    </a:lnTo>
                    <a:lnTo>
                      <a:pt x="2408" y="50"/>
                    </a:lnTo>
                    <a:lnTo>
                      <a:pt x="2408" y="56"/>
                    </a:lnTo>
                    <a:lnTo>
                      <a:pt x="2406" y="63"/>
                    </a:lnTo>
                    <a:lnTo>
                      <a:pt x="2399" y="77"/>
                    </a:lnTo>
                    <a:lnTo>
                      <a:pt x="2420" y="74"/>
                    </a:lnTo>
                    <a:lnTo>
                      <a:pt x="2438" y="67"/>
                    </a:lnTo>
                    <a:lnTo>
                      <a:pt x="2449" y="52"/>
                    </a:lnTo>
                    <a:lnTo>
                      <a:pt x="2454" y="34"/>
                    </a:lnTo>
                    <a:lnTo>
                      <a:pt x="2440" y="43"/>
                    </a:lnTo>
                    <a:lnTo>
                      <a:pt x="2433" y="47"/>
                    </a:lnTo>
                    <a:lnTo>
                      <a:pt x="2427" y="43"/>
                    </a:lnTo>
                    <a:lnTo>
                      <a:pt x="2422" y="40"/>
                    </a:lnTo>
                    <a:lnTo>
                      <a:pt x="2418" y="32"/>
                    </a:lnTo>
                    <a:lnTo>
                      <a:pt x="2413" y="27"/>
                    </a:lnTo>
                    <a:lnTo>
                      <a:pt x="2406" y="25"/>
                    </a:lnTo>
                    <a:close/>
                    <a:moveTo>
                      <a:pt x="2996" y="25"/>
                    </a:moveTo>
                    <a:lnTo>
                      <a:pt x="2985" y="29"/>
                    </a:lnTo>
                    <a:lnTo>
                      <a:pt x="2970" y="31"/>
                    </a:lnTo>
                    <a:lnTo>
                      <a:pt x="2958" y="31"/>
                    </a:lnTo>
                    <a:lnTo>
                      <a:pt x="2945" y="34"/>
                    </a:lnTo>
                    <a:lnTo>
                      <a:pt x="2934" y="38"/>
                    </a:lnTo>
                    <a:lnTo>
                      <a:pt x="2931" y="49"/>
                    </a:lnTo>
                    <a:lnTo>
                      <a:pt x="2941" y="43"/>
                    </a:lnTo>
                    <a:lnTo>
                      <a:pt x="2952" y="41"/>
                    </a:lnTo>
                    <a:lnTo>
                      <a:pt x="2963" y="43"/>
                    </a:lnTo>
                    <a:lnTo>
                      <a:pt x="2974" y="47"/>
                    </a:lnTo>
                    <a:lnTo>
                      <a:pt x="2985" y="49"/>
                    </a:lnTo>
                    <a:lnTo>
                      <a:pt x="2992" y="47"/>
                    </a:lnTo>
                    <a:lnTo>
                      <a:pt x="2996" y="40"/>
                    </a:lnTo>
                    <a:lnTo>
                      <a:pt x="2996" y="25"/>
                    </a:lnTo>
                    <a:close/>
                    <a:moveTo>
                      <a:pt x="182" y="23"/>
                    </a:moveTo>
                    <a:lnTo>
                      <a:pt x="169" y="25"/>
                    </a:lnTo>
                    <a:lnTo>
                      <a:pt x="157" y="27"/>
                    </a:lnTo>
                    <a:lnTo>
                      <a:pt x="140" y="34"/>
                    </a:lnTo>
                    <a:lnTo>
                      <a:pt x="117" y="47"/>
                    </a:lnTo>
                    <a:lnTo>
                      <a:pt x="131" y="43"/>
                    </a:lnTo>
                    <a:lnTo>
                      <a:pt x="142" y="45"/>
                    </a:lnTo>
                    <a:lnTo>
                      <a:pt x="153" y="50"/>
                    </a:lnTo>
                    <a:lnTo>
                      <a:pt x="162" y="54"/>
                    </a:lnTo>
                    <a:lnTo>
                      <a:pt x="173" y="56"/>
                    </a:lnTo>
                    <a:lnTo>
                      <a:pt x="187" y="54"/>
                    </a:lnTo>
                    <a:lnTo>
                      <a:pt x="189" y="58"/>
                    </a:lnTo>
                    <a:lnTo>
                      <a:pt x="191" y="59"/>
                    </a:lnTo>
                    <a:lnTo>
                      <a:pt x="193" y="59"/>
                    </a:lnTo>
                    <a:lnTo>
                      <a:pt x="195" y="58"/>
                    </a:lnTo>
                    <a:lnTo>
                      <a:pt x="196" y="54"/>
                    </a:lnTo>
                    <a:lnTo>
                      <a:pt x="196" y="52"/>
                    </a:lnTo>
                    <a:lnTo>
                      <a:pt x="207" y="50"/>
                    </a:lnTo>
                    <a:lnTo>
                      <a:pt x="216" y="49"/>
                    </a:lnTo>
                    <a:lnTo>
                      <a:pt x="225" y="43"/>
                    </a:lnTo>
                    <a:lnTo>
                      <a:pt x="229" y="34"/>
                    </a:lnTo>
                    <a:lnTo>
                      <a:pt x="209" y="31"/>
                    </a:lnTo>
                    <a:lnTo>
                      <a:pt x="195" y="27"/>
                    </a:lnTo>
                    <a:lnTo>
                      <a:pt x="182" y="23"/>
                    </a:lnTo>
                    <a:close/>
                    <a:moveTo>
                      <a:pt x="3528" y="5"/>
                    </a:moveTo>
                    <a:lnTo>
                      <a:pt x="3492" y="7"/>
                    </a:lnTo>
                    <a:lnTo>
                      <a:pt x="3452" y="11"/>
                    </a:lnTo>
                    <a:lnTo>
                      <a:pt x="3416" y="14"/>
                    </a:lnTo>
                    <a:lnTo>
                      <a:pt x="3380" y="18"/>
                    </a:lnTo>
                    <a:lnTo>
                      <a:pt x="3349" y="20"/>
                    </a:lnTo>
                    <a:lnTo>
                      <a:pt x="3324" y="21"/>
                    </a:lnTo>
                    <a:lnTo>
                      <a:pt x="3306" y="21"/>
                    </a:lnTo>
                    <a:lnTo>
                      <a:pt x="3297" y="18"/>
                    </a:lnTo>
                    <a:lnTo>
                      <a:pt x="3284" y="18"/>
                    </a:lnTo>
                    <a:lnTo>
                      <a:pt x="3275" y="21"/>
                    </a:lnTo>
                    <a:lnTo>
                      <a:pt x="3270" y="29"/>
                    </a:lnTo>
                    <a:lnTo>
                      <a:pt x="3264" y="38"/>
                    </a:lnTo>
                    <a:lnTo>
                      <a:pt x="3261" y="45"/>
                    </a:lnTo>
                    <a:lnTo>
                      <a:pt x="3253" y="50"/>
                    </a:lnTo>
                    <a:lnTo>
                      <a:pt x="3241" y="50"/>
                    </a:lnTo>
                    <a:lnTo>
                      <a:pt x="3243" y="36"/>
                    </a:lnTo>
                    <a:lnTo>
                      <a:pt x="3239" y="27"/>
                    </a:lnTo>
                    <a:lnTo>
                      <a:pt x="3230" y="21"/>
                    </a:lnTo>
                    <a:lnTo>
                      <a:pt x="3217" y="21"/>
                    </a:lnTo>
                    <a:lnTo>
                      <a:pt x="3203" y="23"/>
                    </a:lnTo>
                    <a:lnTo>
                      <a:pt x="3189" y="27"/>
                    </a:lnTo>
                    <a:lnTo>
                      <a:pt x="3174" y="36"/>
                    </a:lnTo>
                    <a:lnTo>
                      <a:pt x="3163" y="45"/>
                    </a:lnTo>
                    <a:lnTo>
                      <a:pt x="3163" y="41"/>
                    </a:lnTo>
                    <a:lnTo>
                      <a:pt x="3165" y="38"/>
                    </a:lnTo>
                    <a:lnTo>
                      <a:pt x="3167" y="34"/>
                    </a:lnTo>
                    <a:lnTo>
                      <a:pt x="3167" y="31"/>
                    </a:lnTo>
                    <a:lnTo>
                      <a:pt x="3169" y="27"/>
                    </a:lnTo>
                    <a:lnTo>
                      <a:pt x="3169" y="23"/>
                    </a:lnTo>
                    <a:lnTo>
                      <a:pt x="3161" y="23"/>
                    </a:lnTo>
                    <a:lnTo>
                      <a:pt x="3154" y="23"/>
                    </a:lnTo>
                    <a:lnTo>
                      <a:pt x="3151" y="25"/>
                    </a:lnTo>
                    <a:lnTo>
                      <a:pt x="3147" y="29"/>
                    </a:lnTo>
                    <a:lnTo>
                      <a:pt x="3147" y="31"/>
                    </a:lnTo>
                    <a:lnTo>
                      <a:pt x="3147" y="34"/>
                    </a:lnTo>
                    <a:lnTo>
                      <a:pt x="3147" y="38"/>
                    </a:lnTo>
                    <a:lnTo>
                      <a:pt x="3149" y="40"/>
                    </a:lnTo>
                    <a:lnTo>
                      <a:pt x="3152" y="43"/>
                    </a:lnTo>
                    <a:lnTo>
                      <a:pt x="3158" y="45"/>
                    </a:lnTo>
                    <a:lnTo>
                      <a:pt x="3163" y="45"/>
                    </a:lnTo>
                    <a:lnTo>
                      <a:pt x="3163" y="56"/>
                    </a:lnTo>
                    <a:lnTo>
                      <a:pt x="3161" y="58"/>
                    </a:lnTo>
                    <a:lnTo>
                      <a:pt x="3160" y="61"/>
                    </a:lnTo>
                    <a:lnTo>
                      <a:pt x="3160" y="63"/>
                    </a:lnTo>
                    <a:lnTo>
                      <a:pt x="3161" y="63"/>
                    </a:lnTo>
                    <a:lnTo>
                      <a:pt x="3161" y="63"/>
                    </a:lnTo>
                    <a:lnTo>
                      <a:pt x="3163" y="61"/>
                    </a:lnTo>
                    <a:lnTo>
                      <a:pt x="3165" y="59"/>
                    </a:lnTo>
                    <a:lnTo>
                      <a:pt x="3163" y="56"/>
                    </a:lnTo>
                    <a:lnTo>
                      <a:pt x="3194" y="58"/>
                    </a:lnTo>
                    <a:lnTo>
                      <a:pt x="3226" y="61"/>
                    </a:lnTo>
                    <a:lnTo>
                      <a:pt x="3259" y="63"/>
                    </a:lnTo>
                    <a:lnTo>
                      <a:pt x="3290" y="63"/>
                    </a:lnTo>
                    <a:lnTo>
                      <a:pt x="3320" y="63"/>
                    </a:lnTo>
                    <a:lnTo>
                      <a:pt x="3347" y="59"/>
                    </a:lnTo>
                    <a:lnTo>
                      <a:pt x="3371" y="54"/>
                    </a:lnTo>
                    <a:lnTo>
                      <a:pt x="3389" y="43"/>
                    </a:lnTo>
                    <a:lnTo>
                      <a:pt x="3403" y="31"/>
                    </a:lnTo>
                    <a:lnTo>
                      <a:pt x="3423" y="43"/>
                    </a:lnTo>
                    <a:lnTo>
                      <a:pt x="3441" y="49"/>
                    </a:lnTo>
                    <a:lnTo>
                      <a:pt x="3459" y="45"/>
                    </a:lnTo>
                    <a:lnTo>
                      <a:pt x="3475" y="38"/>
                    </a:lnTo>
                    <a:lnTo>
                      <a:pt x="3493" y="29"/>
                    </a:lnTo>
                    <a:lnTo>
                      <a:pt x="3510" y="16"/>
                    </a:lnTo>
                    <a:lnTo>
                      <a:pt x="3528" y="5"/>
                    </a:lnTo>
                    <a:close/>
                    <a:moveTo>
                      <a:pt x="948" y="0"/>
                    </a:moveTo>
                    <a:lnTo>
                      <a:pt x="948" y="7"/>
                    </a:lnTo>
                    <a:lnTo>
                      <a:pt x="948" y="12"/>
                    </a:lnTo>
                    <a:lnTo>
                      <a:pt x="948" y="16"/>
                    </a:lnTo>
                    <a:lnTo>
                      <a:pt x="945" y="20"/>
                    </a:lnTo>
                    <a:lnTo>
                      <a:pt x="943" y="23"/>
                    </a:lnTo>
                    <a:lnTo>
                      <a:pt x="941" y="12"/>
                    </a:lnTo>
                    <a:lnTo>
                      <a:pt x="929" y="11"/>
                    </a:lnTo>
                    <a:lnTo>
                      <a:pt x="914" y="9"/>
                    </a:lnTo>
                    <a:lnTo>
                      <a:pt x="898" y="7"/>
                    </a:lnTo>
                    <a:lnTo>
                      <a:pt x="882" y="9"/>
                    </a:lnTo>
                    <a:lnTo>
                      <a:pt x="869" y="11"/>
                    </a:lnTo>
                    <a:lnTo>
                      <a:pt x="860" y="18"/>
                    </a:lnTo>
                    <a:lnTo>
                      <a:pt x="856" y="29"/>
                    </a:lnTo>
                    <a:lnTo>
                      <a:pt x="871" y="31"/>
                    </a:lnTo>
                    <a:lnTo>
                      <a:pt x="885" y="34"/>
                    </a:lnTo>
                    <a:lnTo>
                      <a:pt x="902" y="36"/>
                    </a:lnTo>
                    <a:lnTo>
                      <a:pt x="918" y="36"/>
                    </a:lnTo>
                    <a:lnTo>
                      <a:pt x="932" y="32"/>
                    </a:lnTo>
                    <a:lnTo>
                      <a:pt x="943" y="23"/>
                    </a:lnTo>
                    <a:lnTo>
                      <a:pt x="943" y="32"/>
                    </a:lnTo>
                    <a:lnTo>
                      <a:pt x="954" y="31"/>
                    </a:lnTo>
                    <a:lnTo>
                      <a:pt x="966" y="29"/>
                    </a:lnTo>
                    <a:lnTo>
                      <a:pt x="979" y="27"/>
                    </a:lnTo>
                    <a:lnTo>
                      <a:pt x="990" y="25"/>
                    </a:lnTo>
                    <a:lnTo>
                      <a:pt x="997" y="20"/>
                    </a:lnTo>
                    <a:lnTo>
                      <a:pt x="1001" y="11"/>
                    </a:lnTo>
                    <a:lnTo>
                      <a:pt x="988" y="5"/>
                    </a:lnTo>
                    <a:lnTo>
                      <a:pt x="977" y="2"/>
                    </a:lnTo>
                    <a:lnTo>
                      <a:pt x="968" y="3"/>
                    </a:lnTo>
                    <a:lnTo>
                      <a:pt x="959" y="3"/>
                    </a:lnTo>
                    <a:lnTo>
                      <a:pt x="94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1" name="Freeform 384"/>
              <p:cNvSpPr>
                <a:spLocks noEditPoints="1"/>
              </p:cNvSpPr>
              <p:nvPr/>
            </p:nvSpPr>
            <p:spPr bwMode="auto">
              <a:xfrm>
                <a:off x="2417" y="2059"/>
                <a:ext cx="2742" cy="158"/>
              </a:xfrm>
              <a:custGeom>
                <a:avLst/>
                <a:gdLst>
                  <a:gd name="T0" fmla="*/ 665 w 5485"/>
                  <a:gd name="T1" fmla="*/ 288 h 316"/>
                  <a:gd name="T2" fmla="*/ 3616 w 5485"/>
                  <a:gd name="T3" fmla="*/ 281 h 316"/>
                  <a:gd name="T4" fmla="*/ 2411 w 5485"/>
                  <a:gd name="T5" fmla="*/ 242 h 316"/>
                  <a:gd name="T6" fmla="*/ 2722 w 5485"/>
                  <a:gd name="T7" fmla="*/ 254 h 316"/>
                  <a:gd name="T8" fmla="*/ 2565 w 5485"/>
                  <a:gd name="T9" fmla="*/ 283 h 316"/>
                  <a:gd name="T10" fmla="*/ 1472 w 5485"/>
                  <a:gd name="T11" fmla="*/ 224 h 316"/>
                  <a:gd name="T12" fmla="*/ 3079 w 5485"/>
                  <a:gd name="T13" fmla="*/ 240 h 316"/>
                  <a:gd name="T14" fmla="*/ 3508 w 5485"/>
                  <a:gd name="T15" fmla="*/ 249 h 316"/>
                  <a:gd name="T16" fmla="*/ 5185 w 5485"/>
                  <a:gd name="T17" fmla="*/ 187 h 316"/>
                  <a:gd name="T18" fmla="*/ 4121 w 5485"/>
                  <a:gd name="T19" fmla="*/ 191 h 316"/>
                  <a:gd name="T20" fmla="*/ 499 w 5485"/>
                  <a:gd name="T21" fmla="*/ 184 h 316"/>
                  <a:gd name="T22" fmla="*/ 4206 w 5485"/>
                  <a:gd name="T23" fmla="*/ 269 h 316"/>
                  <a:gd name="T24" fmla="*/ 4300 w 5485"/>
                  <a:gd name="T25" fmla="*/ 213 h 316"/>
                  <a:gd name="T26" fmla="*/ 1872 w 5485"/>
                  <a:gd name="T27" fmla="*/ 173 h 316"/>
                  <a:gd name="T28" fmla="*/ 1349 w 5485"/>
                  <a:gd name="T29" fmla="*/ 184 h 316"/>
                  <a:gd name="T30" fmla="*/ 1418 w 5485"/>
                  <a:gd name="T31" fmla="*/ 207 h 316"/>
                  <a:gd name="T32" fmla="*/ 1789 w 5485"/>
                  <a:gd name="T33" fmla="*/ 238 h 316"/>
                  <a:gd name="T34" fmla="*/ 2431 w 5485"/>
                  <a:gd name="T35" fmla="*/ 164 h 316"/>
                  <a:gd name="T36" fmla="*/ 186 w 5485"/>
                  <a:gd name="T37" fmla="*/ 157 h 316"/>
                  <a:gd name="T38" fmla="*/ 2756 w 5485"/>
                  <a:gd name="T39" fmla="*/ 166 h 316"/>
                  <a:gd name="T40" fmla="*/ 2144 w 5485"/>
                  <a:gd name="T41" fmla="*/ 184 h 316"/>
                  <a:gd name="T42" fmla="*/ 2648 w 5485"/>
                  <a:gd name="T43" fmla="*/ 171 h 316"/>
                  <a:gd name="T44" fmla="*/ 4619 w 5485"/>
                  <a:gd name="T45" fmla="*/ 162 h 316"/>
                  <a:gd name="T46" fmla="*/ 2799 w 5485"/>
                  <a:gd name="T47" fmla="*/ 146 h 316"/>
                  <a:gd name="T48" fmla="*/ 2920 w 5485"/>
                  <a:gd name="T49" fmla="*/ 157 h 316"/>
                  <a:gd name="T50" fmla="*/ 2844 w 5485"/>
                  <a:gd name="T51" fmla="*/ 146 h 316"/>
                  <a:gd name="T52" fmla="*/ 4424 w 5485"/>
                  <a:gd name="T53" fmla="*/ 168 h 316"/>
                  <a:gd name="T54" fmla="*/ 3055 w 5485"/>
                  <a:gd name="T55" fmla="*/ 137 h 316"/>
                  <a:gd name="T56" fmla="*/ 4924 w 5485"/>
                  <a:gd name="T57" fmla="*/ 166 h 316"/>
                  <a:gd name="T58" fmla="*/ 3129 w 5485"/>
                  <a:gd name="T59" fmla="*/ 160 h 316"/>
                  <a:gd name="T60" fmla="*/ 3531 w 5485"/>
                  <a:gd name="T61" fmla="*/ 110 h 316"/>
                  <a:gd name="T62" fmla="*/ 3694 w 5485"/>
                  <a:gd name="T63" fmla="*/ 130 h 316"/>
                  <a:gd name="T64" fmla="*/ 3863 w 5485"/>
                  <a:gd name="T65" fmla="*/ 97 h 316"/>
                  <a:gd name="T66" fmla="*/ 5454 w 5485"/>
                  <a:gd name="T67" fmla="*/ 63 h 316"/>
                  <a:gd name="T68" fmla="*/ 566 w 5485"/>
                  <a:gd name="T69" fmla="*/ 94 h 316"/>
                  <a:gd name="T70" fmla="*/ 1854 w 5485"/>
                  <a:gd name="T71" fmla="*/ 77 h 316"/>
                  <a:gd name="T72" fmla="*/ 1942 w 5485"/>
                  <a:gd name="T73" fmla="*/ 59 h 316"/>
                  <a:gd name="T74" fmla="*/ 4231 w 5485"/>
                  <a:gd name="T75" fmla="*/ 61 h 316"/>
                  <a:gd name="T76" fmla="*/ 243 w 5485"/>
                  <a:gd name="T77" fmla="*/ 110 h 316"/>
                  <a:gd name="T78" fmla="*/ 407 w 5485"/>
                  <a:gd name="T79" fmla="*/ 101 h 316"/>
                  <a:gd name="T80" fmla="*/ 296 w 5485"/>
                  <a:gd name="T81" fmla="*/ 74 h 316"/>
                  <a:gd name="T82" fmla="*/ 4424 w 5485"/>
                  <a:gd name="T83" fmla="*/ 95 h 316"/>
                  <a:gd name="T84" fmla="*/ 2388 w 5485"/>
                  <a:gd name="T85" fmla="*/ 70 h 316"/>
                  <a:gd name="T86" fmla="*/ 4686 w 5485"/>
                  <a:gd name="T87" fmla="*/ 59 h 316"/>
                  <a:gd name="T88" fmla="*/ 752 w 5485"/>
                  <a:gd name="T89" fmla="*/ 90 h 316"/>
                  <a:gd name="T90" fmla="*/ 1078 w 5485"/>
                  <a:gd name="T91" fmla="*/ 65 h 316"/>
                  <a:gd name="T92" fmla="*/ 792 w 5485"/>
                  <a:gd name="T93" fmla="*/ 43 h 316"/>
                  <a:gd name="T94" fmla="*/ 7 w 5485"/>
                  <a:gd name="T95" fmla="*/ 47 h 316"/>
                  <a:gd name="T96" fmla="*/ 4195 w 5485"/>
                  <a:gd name="T97" fmla="*/ 63 h 316"/>
                  <a:gd name="T98" fmla="*/ 3210 w 5485"/>
                  <a:gd name="T99" fmla="*/ 45 h 316"/>
                  <a:gd name="T100" fmla="*/ 5312 w 5485"/>
                  <a:gd name="T101" fmla="*/ 88 h 316"/>
                  <a:gd name="T102" fmla="*/ 5301 w 5485"/>
                  <a:gd name="T103" fmla="*/ 114 h 316"/>
                  <a:gd name="T104" fmla="*/ 5256 w 5485"/>
                  <a:gd name="T105" fmla="*/ 63 h 316"/>
                  <a:gd name="T106" fmla="*/ 5250 w 5485"/>
                  <a:gd name="T107" fmla="*/ 160 h 316"/>
                  <a:gd name="T108" fmla="*/ 5285 w 5485"/>
                  <a:gd name="T109" fmla="*/ 218 h 316"/>
                  <a:gd name="T110" fmla="*/ 5324 w 5485"/>
                  <a:gd name="T111" fmla="*/ 130 h 316"/>
                  <a:gd name="T112" fmla="*/ 2920 w 5485"/>
                  <a:gd name="T113" fmla="*/ 16 h 316"/>
                  <a:gd name="T114" fmla="*/ 2651 w 5485"/>
                  <a:gd name="T115" fmla="*/ 49 h 316"/>
                  <a:gd name="T116" fmla="*/ 2601 w 5485"/>
                  <a:gd name="T117" fmla="*/ 70 h 316"/>
                  <a:gd name="T118" fmla="*/ 5189 w 5485"/>
                  <a:gd name="T119" fmla="*/ 12 h 316"/>
                  <a:gd name="T120" fmla="*/ 1490 w 5485"/>
                  <a:gd name="T121" fmla="*/ 31 h 316"/>
                  <a:gd name="T122" fmla="*/ 1367 w 5485"/>
                  <a:gd name="T123" fmla="*/ 1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5" h="316">
                    <a:moveTo>
                      <a:pt x="629" y="265"/>
                    </a:moveTo>
                    <a:lnTo>
                      <a:pt x="628" y="265"/>
                    </a:lnTo>
                    <a:lnTo>
                      <a:pt x="626" y="267"/>
                    </a:lnTo>
                    <a:lnTo>
                      <a:pt x="624" y="270"/>
                    </a:lnTo>
                    <a:lnTo>
                      <a:pt x="624" y="272"/>
                    </a:lnTo>
                    <a:lnTo>
                      <a:pt x="615" y="279"/>
                    </a:lnTo>
                    <a:lnTo>
                      <a:pt x="602" y="281"/>
                    </a:lnTo>
                    <a:lnTo>
                      <a:pt x="588" y="281"/>
                    </a:lnTo>
                    <a:lnTo>
                      <a:pt x="572" y="279"/>
                    </a:lnTo>
                    <a:lnTo>
                      <a:pt x="555" y="278"/>
                    </a:lnTo>
                    <a:lnTo>
                      <a:pt x="539" y="279"/>
                    </a:lnTo>
                    <a:lnTo>
                      <a:pt x="537" y="274"/>
                    </a:lnTo>
                    <a:lnTo>
                      <a:pt x="536" y="272"/>
                    </a:lnTo>
                    <a:lnTo>
                      <a:pt x="534" y="274"/>
                    </a:lnTo>
                    <a:lnTo>
                      <a:pt x="532" y="276"/>
                    </a:lnTo>
                    <a:lnTo>
                      <a:pt x="530" y="278"/>
                    </a:lnTo>
                    <a:lnTo>
                      <a:pt x="530" y="281"/>
                    </a:lnTo>
                    <a:lnTo>
                      <a:pt x="510" y="287"/>
                    </a:lnTo>
                    <a:lnTo>
                      <a:pt x="494" y="287"/>
                    </a:lnTo>
                    <a:lnTo>
                      <a:pt x="478" y="285"/>
                    </a:lnTo>
                    <a:lnTo>
                      <a:pt x="463" y="283"/>
                    </a:lnTo>
                    <a:lnTo>
                      <a:pt x="445" y="287"/>
                    </a:lnTo>
                    <a:lnTo>
                      <a:pt x="485" y="298"/>
                    </a:lnTo>
                    <a:lnTo>
                      <a:pt x="523" y="303"/>
                    </a:lnTo>
                    <a:lnTo>
                      <a:pt x="559" y="305"/>
                    </a:lnTo>
                    <a:lnTo>
                      <a:pt x="595" y="303"/>
                    </a:lnTo>
                    <a:lnTo>
                      <a:pt x="631" y="299"/>
                    </a:lnTo>
                    <a:lnTo>
                      <a:pt x="671" y="296"/>
                    </a:lnTo>
                    <a:lnTo>
                      <a:pt x="667" y="294"/>
                    </a:lnTo>
                    <a:lnTo>
                      <a:pt x="665" y="292"/>
                    </a:lnTo>
                    <a:lnTo>
                      <a:pt x="664" y="290"/>
                    </a:lnTo>
                    <a:lnTo>
                      <a:pt x="665" y="288"/>
                    </a:lnTo>
                    <a:lnTo>
                      <a:pt x="665" y="287"/>
                    </a:lnTo>
                    <a:lnTo>
                      <a:pt x="667" y="283"/>
                    </a:lnTo>
                    <a:lnTo>
                      <a:pt x="667" y="279"/>
                    </a:lnTo>
                    <a:lnTo>
                      <a:pt x="667" y="274"/>
                    </a:lnTo>
                    <a:lnTo>
                      <a:pt x="653" y="269"/>
                    </a:lnTo>
                    <a:lnTo>
                      <a:pt x="633" y="270"/>
                    </a:lnTo>
                    <a:lnTo>
                      <a:pt x="631" y="267"/>
                    </a:lnTo>
                    <a:lnTo>
                      <a:pt x="629" y="265"/>
                    </a:lnTo>
                    <a:close/>
                    <a:moveTo>
                      <a:pt x="1158" y="263"/>
                    </a:moveTo>
                    <a:lnTo>
                      <a:pt x="1143" y="265"/>
                    </a:lnTo>
                    <a:lnTo>
                      <a:pt x="1136" y="272"/>
                    </a:lnTo>
                    <a:lnTo>
                      <a:pt x="1133" y="283"/>
                    </a:lnTo>
                    <a:lnTo>
                      <a:pt x="1136" y="299"/>
                    </a:lnTo>
                    <a:lnTo>
                      <a:pt x="1145" y="299"/>
                    </a:lnTo>
                    <a:lnTo>
                      <a:pt x="1151" y="294"/>
                    </a:lnTo>
                    <a:lnTo>
                      <a:pt x="1152" y="287"/>
                    </a:lnTo>
                    <a:lnTo>
                      <a:pt x="1154" y="279"/>
                    </a:lnTo>
                    <a:lnTo>
                      <a:pt x="1156" y="270"/>
                    </a:lnTo>
                    <a:lnTo>
                      <a:pt x="1158" y="263"/>
                    </a:lnTo>
                    <a:close/>
                    <a:moveTo>
                      <a:pt x="3771" y="263"/>
                    </a:moveTo>
                    <a:lnTo>
                      <a:pt x="3744" y="267"/>
                    </a:lnTo>
                    <a:lnTo>
                      <a:pt x="3714" y="267"/>
                    </a:lnTo>
                    <a:lnTo>
                      <a:pt x="3681" y="267"/>
                    </a:lnTo>
                    <a:lnTo>
                      <a:pt x="3649" y="270"/>
                    </a:lnTo>
                    <a:lnTo>
                      <a:pt x="3620" y="281"/>
                    </a:lnTo>
                    <a:lnTo>
                      <a:pt x="3616" y="278"/>
                    </a:lnTo>
                    <a:lnTo>
                      <a:pt x="3614" y="276"/>
                    </a:lnTo>
                    <a:lnTo>
                      <a:pt x="3613" y="276"/>
                    </a:lnTo>
                    <a:lnTo>
                      <a:pt x="3613" y="278"/>
                    </a:lnTo>
                    <a:lnTo>
                      <a:pt x="3613" y="279"/>
                    </a:lnTo>
                    <a:lnTo>
                      <a:pt x="3614" y="281"/>
                    </a:lnTo>
                    <a:lnTo>
                      <a:pt x="3616" y="281"/>
                    </a:lnTo>
                    <a:lnTo>
                      <a:pt x="3620" y="281"/>
                    </a:lnTo>
                    <a:lnTo>
                      <a:pt x="3618" y="287"/>
                    </a:lnTo>
                    <a:lnTo>
                      <a:pt x="3616" y="290"/>
                    </a:lnTo>
                    <a:lnTo>
                      <a:pt x="3614" y="294"/>
                    </a:lnTo>
                    <a:lnTo>
                      <a:pt x="3613" y="298"/>
                    </a:lnTo>
                    <a:lnTo>
                      <a:pt x="3613" y="303"/>
                    </a:lnTo>
                    <a:lnTo>
                      <a:pt x="3659" y="305"/>
                    </a:lnTo>
                    <a:lnTo>
                      <a:pt x="3696" y="303"/>
                    </a:lnTo>
                    <a:lnTo>
                      <a:pt x="3724" y="298"/>
                    </a:lnTo>
                    <a:lnTo>
                      <a:pt x="3750" y="285"/>
                    </a:lnTo>
                    <a:lnTo>
                      <a:pt x="3771" y="263"/>
                    </a:lnTo>
                    <a:close/>
                    <a:moveTo>
                      <a:pt x="294" y="252"/>
                    </a:moveTo>
                    <a:lnTo>
                      <a:pt x="288" y="254"/>
                    </a:lnTo>
                    <a:lnTo>
                      <a:pt x="285" y="254"/>
                    </a:lnTo>
                    <a:lnTo>
                      <a:pt x="279" y="256"/>
                    </a:lnTo>
                    <a:lnTo>
                      <a:pt x="276" y="258"/>
                    </a:lnTo>
                    <a:lnTo>
                      <a:pt x="272" y="260"/>
                    </a:lnTo>
                    <a:lnTo>
                      <a:pt x="270" y="263"/>
                    </a:lnTo>
                    <a:lnTo>
                      <a:pt x="270" y="269"/>
                    </a:lnTo>
                    <a:lnTo>
                      <a:pt x="272" y="269"/>
                    </a:lnTo>
                    <a:lnTo>
                      <a:pt x="276" y="270"/>
                    </a:lnTo>
                    <a:lnTo>
                      <a:pt x="279" y="272"/>
                    </a:lnTo>
                    <a:lnTo>
                      <a:pt x="281" y="274"/>
                    </a:lnTo>
                    <a:lnTo>
                      <a:pt x="285" y="274"/>
                    </a:lnTo>
                    <a:lnTo>
                      <a:pt x="288" y="274"/>
                    </a:lnTo>
                    <a:lnTo>
                      <a:pt x="292" y="274"/>
                    </a:lnTo>
                    <a:lnTo>
                      <a:pt x="294" y="272"/>
                    </a:lnTo>
                    <a:lnTo>
                      <a:pt x="296" y="270"/>
                    </a:lnTo>
                    <a:lnTo>
                      <a:pt x="296" y="265"/>
                    </a:lnTo>
                    <a:lnTo>
                      <a:pt x="296" y="260"/>
                    </a:lnTo>
                    <a:lnTo>
                      <a:pt x="294" y="252"/>
                    </a:lnTo>
                    <a:close/>
                    <a:moveTo>
                      <a:pt x="2411" y="242"/>
                    </a:moveTo>
                    <a:lnTo>
                      <a:pt x="2397" y="245"/>
                    </a:lnTo>
                    <a:lnTo>
                      <a:pt x="2401" y="254"/>
                    </a:lnTo>
                    <a:lnTo>
                      <a:pt x="2410" y="260"/>
                    </a:lnTo>
                    <a:lnTo>
                      <a:pt x="2420" y="265"/>
                    </a:lnTo>
                    <a:lnTo>
                      <a:pt x="2433" y="265"/>
                    </a:lnTo>
                    <a:lnTo>
                      <a:pt x="2444" y="265"/>
                    </a:lnTo>
                    <a:lnTo>
                      <a:pt x="2455" y="261"/>
                    </a:lnTo>
                    <a:lnTo>
                      <a:pt x="2458" y="254"/>
                    </a:lnTo>
                    <a:lnTo>
                      <a:pt x="2458" y="243"/>
                    </a:lnTo>
                    <a:lnTo>
                      <a:pt x="2444" y="249"/>
                    </a:lnTo>
                    <a:lnTo>
                      <a:pt x="2433" y="247"/>
                    </a:lnTo>
                    <a:lnTo>
                      <a:pt x="2422" y="243"/>
                    </a:lnTo>
                    <a:lnTo>
                      <a:pt x="2411" y="242"/>
                    </a:lnTo>
                    <a:close/>
                    <a:moveTo>
                      <a:pt x="2309" y="242"/>
                    </a:moveTo>
                    <a:lnTo>
                      <a:pt x="2290" y="242"/>
                    </a:lnTo>
                    <a:lnTo>
                      <a:pt x="2278" y="247"/>
                    </a:lnTo>
                    <a:lnTo>
                      <a:pt x="2271" y="258"/>
                    </a:lnTo>
                    <a:lnTo>
                      <a:pt x="2271" y="272"/>
                    </a:lnTo>
                    <a:lnTo>
                      <a:pt x="2281" y="288"/>
                    </a:lnTo>
                    <a:lnTo>
                      <a:pt x="2301" y="305"/>
                    </a:lnTo>
                    <a:lnTo>
                      <a:pt x="2301" y="290"/>
                    </a:lnTo>
                    <a:lnTo>
                      <a:pt x="2305" y="279"/>
                    </a:lnTo>
                    <a:lnTo>
                      <a:pt x="2310" y="272"/>
                    </a:lnTo>
                    <a:lnTo>
                      <a:pt x="2318" y="265"/>
                    </a:lnTo>
                    <a:lnTo>
                      <a:pt x="2325" y="258"/>
                    </a:lnTo>
                    <a:lnTo>
                      <a:pt x="2328" y="247"/>
                    </a:lnTo>
                    <a:lnTo>
                      <a:pt x="2309" y="242"/>
                    </a:lnTo>
                    <a:close/>
                    <a:moveTo>
                      <a:pt x="2774" y="234"/>
                    </a:moveTo>
                    <a:lnTo>
                      <a:pt x="2758" y="234"/>
                    </a:lnTo>
                    <a:lnTo>
                      <a:pt x="2743" y="238"/>
                    </a:lnTo>
                    <a:lnTo>
                      <a:pt x="2731" y="245"/>
                    </a:lnTo>
                    <a:lnTo>
                      <a:pt x="2722" y="254"/>
                    </a:lnTo>
                    <a:lnTo>
                      <a:pt x="2720" y="267"/>
                    </a:lnTo>
                    <a:lnTo>
                      <a:pt x="2727" y="278"/>
                    </a:lnTo>
                    <a:lnTo>
                      <a:pt x="2738" y="283"/>
                    </a:lnTo>
                    <a:lnTo>
                      <a:pt x="2752" y="283"/>
                    </a:lnTo>
                    <a:lnTo>
                      <a:pt x="2768" y="279"/>
                    </a:lnTo>
                    <a:lnTo>
                      <a:pt x="2785" y="274"/>
                    </a:lnTo>
                    <a:lnTo>
                      <a:pt x="2801" y="270"/>
                    </a:lnTo>
                    <a:lnTo>
                      <a:pt x="2815" y="269"/>
                    </a:lnTo>
                    <a:lnTo>
                      <a:pt x="2812" y="238"/>
                    </a:lnTo>
                    <a:lnTo>
                      <a:pt x="2803" y="236"/>
                    </a:lnTo>
                    <a:lnTo>
                      <a:pt x="2790" y="234"/>
                    </a:lnTo>
                    <a:lnTo>
                      <a:pt x="2774" y="234"/>
                    </a:lnTo>
                    <a:close/>
                    <a:moveTo>
                      <a:pt x="2680" y="233"/>
                    </a:moveTo>
                    <a:lnTo>
                      <a:pt x="2640" y="240"/>
                    </a:lnTo>
                    <a:lnTo>
                      <a:pt x="2603" y="243"/>
                    </a:lnTo>
                    <a:lnTo>
                      <a:pt x="2565" y="247"/>
                    </a:lnTo>
                    <a:lnTo>
                      <a:pt x="2523" y="247"/>
                    </a:lnTo>
                    <a:lnTo>
                      <a:pt x="2476" y="251"/>
                    </a:lnTo>
                    <a:lnTo>
                      <a:pt x="2482" y="267"/>
                    </a:lnTo>
                    <a:lnTo>
                      <a:pt x="2491" y="278"/>
                    </a:lnTo>
                    <a:lnTo>
                      <a:pt x="2502" y="281"/>
                    </a:lnTo>
                    <a:lnTo>
                      <a:pt x="2516" y="283"/>
                    </a:lnTo>
                    <a:lnTo>
                      <a:pt x="2532" y="281"/>
                    </a:lnTo>
                    <a:lnTo>
                      <a:pt x="2534" y="287"/>
                    </a:lnTo>
                    <a:lnTo>
                      <a:pt x="2536" y="288"/>
                    </a:lnTo>
                    <a:lnTo>
                      <a:pt x="2538" y="287"/>
                    </a:lnTo>
                    <a:lnTo>
                      <a:pt x="2539" y="285"/>
                    </a:lnTo>
                    <a:lnTo>
                      <a:pt x="2541" y="283"/>
                    </a:lnTo>
                    <a:lnTo>
                      <a:pt x="2541" y="279"/>
                    </a:lnTo>
                    <a:lnTo>
                      <a:pt x="2548" y="281"/>
                    </a:lnTo>
                    <a:lnTo>
                      <a:pt x="2557" y="281"/>
                    </a:lnTo>
                    <a:lnTo>
                      <a:pt x="2565" y="283"/>
                    </a:lnTo>
                    <a:lnTo>
                      <a:pt x="2572" y="285"/>
                    </a:lnTo>
                    <a:lnTo>
                      <a:pt x="2575" y="290"/>
                    </a:lnTo>
                    <a:lnTo>
                      <a:pt x="2575" y="301"/>
                    </a:lnTo>
                    <a:lnTo>
                      <a:pt x="2572" y="316"/>
                    </a:lnTo>
                    <a:lnTo>
                      <a:pt x="2581" y="314"/>
                    </a:lnTo>
                    <a:lnTo>
                      <a:pt x="2592" y="312"/>
                    </a:lnTo>
                    <a:lnTo>
                      <a:pt x="2601" y="308"/>
                    </a:lnTo>
                    <a:lnTo>
                      <a:pt x="2603" y="299"/>
                    </a:lnTo>
                    <a:lnTo>
                      <a:pt x="2612" y="298"/>
                    </a:lnTo>
                    <a:lnTo>
                      <a:pt x="2613" y="290"/>
                    </a:lnTo>
                    <a:lnTo>
                      <a:pt x="2615" y="283"/>
                    </a:lnTo>
                    <a:lnTo>
                      <a:pt x="2617" y="274"/>
                    </a:lnTo>
                    <a:lnTo>
                      <a:pt x="2619" y="269"/>
                    </a:lnTo>
                    <a:lnTo>
                      <a:pt x="2624" y="263"/>
                    </a:lnTo>
                    <a:lnTo>
                      <a:pt x="2628" y="274"/>
                    </a:lnTo>
                    <a:lnTo>
                      <a:pt x="2633" y="278"/>
                    </a:lnTo>
                    <a:lnTo>
                      <a:pt x="2642" y="274"/>
                    </a:lnTo>
                    <a:lnTo>
                      <a:pt x="2651" y="269"/>
                    </a:lnTo>
                    <a:lnTo>
                      <a:pt x="2662" y="260"/>
                    </a:lnTo>
                    <a:lnTo>
                      <a:pt x="2671" y="249"/>
                    </a:lnTo>
                    <a:lnTo>
                      <a:pt x="2676" y="240"/>
                    </a:lnTo>
                    <a:lnTo>
                      <a:pt x="2680" y="233"/>
                    </a:lnTo>
                    <a:close/>
                    <a:moveTo>
                      <a:pt x="1436" y="220"/>
                    </a:moveTo>
                    <a:lnTo>
                      <a:pt x="1423" y="222"/>
                    </a:lnTo>
                    <a:lnTo>
                      <a:pt x="1412" y="227"/>
                    </a:lnTo>
                    <a:lnTo>
                      <a:pt x="1405" y="238"/>
                    </a:lnTo>
                    <a:lnTo>
                      <a:pt x="1414" y="238"/>
                    </a:lnTo>
                    <a:lnTo>
                      <a:pt x="1427" y="240"/>
                    </a:lnTo>
                    <a:lnTo>
                      <a:pt x="1441" y="242"/>
                    </a:lnTo>
                    <a:lnTo>
                      <a:pt x="1454" y="240"/>
                    </a:lnTo>
                    <a:lnTo>
                      <a:pt x="1464" y="234"/>
                    </a:lnTo>
                    <a:lnTo>
                      <a:pt x="1472" y="224"/>
                    </a:lnTo>
                    <a:lnTo>
                      <a:pt x="1463" y="224"/>
                    </a:lnTo>
                    <a:lnTo>
                      <a:pt x="1450" y="222"/>
                    </a:lnTo>
                    <a:lnTo>
                      <a:pt x="1436" y="220"/>
                    </a:lnTo>
                    <a:close/>
                    <a:moveTo>
                      <a:pt x="1549" y="220"/>
                    </a:moveTo>
                    <a:lnTo>
                      <a:pt x="1524" y="227"/>
                    </a:lnTo>
                    <a:lnTo>
                      <a:pt x="1506" y="236"/>
                    </a:lnTo>
                    <a:lnTo>
                      <a:pt x="1491" y="247"/>
                    </a:lnTo>
                    <a:lnTo>
                      <a:pt x="1479" y="256"/>
                    </a:lnTo>
                    <a:lnTo>
                      <a:pt x="1464" y="265"/>
                    </a:lnTo>
                    <a:lnTo>
                      <a:pt x="1443" y="272"/>
                    </a:lnTo>
                    <a:lnTo>
                      <a:pt x="1463" y="279"/>
                    </a:lnTo>
                    <a:lnTo>
                      <a:pt x="1479" y="279"/>
                    </a:lnTo>
                    <a:lnTo>
                      <a:pt x="1495" y="270"/>
                    </a:lnTo>
                    <a:lnTo>
                      <a:pt x="1510" y="258"/>
                    </a:lnTo>
                    <a:lnTo>
                      <a:pt x="1522" y="243"/>
                    </a:lnTo>
                    <a:lnTo>
                      <a:pt x="1537" y="231"/>
                    </a:lnTo>
                    <a:lnTo>
                      <a:pt x="1549" y="220"/>
                    </a:lnTo>
                    <a:close/>
                    <a:moveTo>
                      <a:pt x="3032" y="206"/>
                    </a:moveTo>
                    <a:lnTo>
                      <a:pt x="3017" y="215"/>
                    </a:lnTo>
                    <a:lnTo>
                      <a:pt x="3003" y="225"/>
                    </a:lnTo>
                    <a:lnTo>
                      <a:pt x="2990" y="240"/>
                    </a:lnTo>
                    <a:lnTo>
                      <a:pt x="2979" y="254"/>
                    </a:lnTo>
                    <a:lnTo>
                      <a:pt x="2976" y="267"/>
                    </a:lnTo>
                    <a:lnTo>
                      <a:pt x="2979" y="279"/>
                    </a:lnTo>
                    <a:lnTo>
                      <a:pt x="2990" y="270"/>
                    </a:lnTo>
                    <a:lnTo>
                      <a:pt x="3005" y="267"/>
                    </a:lnTo>
                    <a:lnTo>
                      <a:pt x="3023" y="269"/>
                    </a:lnTo>
                    <a:lnTo>
                      <a:pt x="3043" y="269"/>
                    </a:lnTo>
                    <a:lnTo>
                      <a:pt x="3062" y="267"/>
                    </a:lnTo>
                    <a:lnTo>
                      <a:pt x="3080" y="260"/>
                    </a:lnTo>
                    <a:lnTo>
                      <a:pt x="3079" y="251"/>
                    </a:lnTo>
                    <a:lnTo>
                      <a:pt x="3079" y="240"/>
                    </a:lnTo>
                    <a:lnTo>
                      <a:pt x="3075" y="233"/>
                    </a:lnTo>
                    <a:lnTo>
                      <a:pt x="3070" y="231"/>
                    </a:lnTo>
                    <a:lnTo>
                      <a:pt x="3066" y="243"/>
                    </a:lnTo>
                    <a:lnTo>
                      <a:pt x="3061" y="249"/>
                    </a:lnTo>
                    <a:lnTo>
                      <a:pt x="3053" y="247"/>
                    </a:lnTo>
                    <a:lnTo>
                      <a:pt x="3046" y="242"/>
                    </a:lnTo>
                    <a:lnTo>
                      <a:pt x="3039" y="233"/>
                    </a:lnTo>
                    <a:lnTo>
                      <a:pt x="3034" y="220"/>
                    </a:lnTo>
                    <a:lnTo>
                      <a:pt x="3032" y="206"/>
                    </a:lnTo>
                    <a:close/>
                    <a:moveTo>
                      <a:pt x="3519" y="196"/>
                    </a:moveTo>
                    <a:lnTo>
                      <a:pt x="3504" y="196"/>
                    </a:lnTo>
                    <a:lnTo>
                      <a:pt x="3490" y="198"/>
                    </a:lnTo>
                    <a:lnTo>
                      <a:pt x="3479" y="206"/>
                    </a:lnTo>
                    <a:lnTo>
                      <a:pt x="3472" y="215"/>
                    </a:lnTo>
                    <a:lnTo>
                      <a:pt x="3465" y="216"/>
                    </a:lnTo>
                    <a:lnTo>
                      <a:pt x="3461" y="229"/>
                    </a:lnTo>
                    <a:lnTo>
                      <a:pt x="3454" y="238"/>
                    </a:lnTo>
                    <a:lnTo>
                      <a:pt x="3452" y="251"/>
                    </a:lnTo>
                    <a:lnTo>
                      <a:pt x="3463" y="258"/>
                    </a:lnTo>
                    <a:lnTo>
                      <a:pt x="3472" y="256"/>
                    </a:lnTo>
                    <a:lnTo>
                      <a:pt x="3479" y="249"/>
                    </a:lnTo>
                    <a:lnTo>
                      <a:pt x="3483" y="238"/>
                    </a:lnTo>
                    <a:lnTo>
                      <a:pt x="3481" y="225"/>
                    </a:lnTo>
                    <a:lnTo>
                      <a:pt x="3472" y="215"/>
                    </a:lnTo>
                    <a:lnTo>
                      <a:pt x="3484" y="211"/>
                    </a:lnTo>
                    <a:lnTo>
                      <a:pt x="3492" y="211"/>
                    </a:lnTo>
                    <a:lnTo>
                      <a:pt x="3495" y="216"/>
                    </a:lnTo>
                    <a:lnTo>
                      <a:pt x="3497" y="224"/>
                    </a:lnTo>
                    <a:lnTo>
                      <a:pt x="3497" y="231"/>
                    </a:lnTo>
                    <a:lnTo>
                      <a:pt x="3499" y="238"/>
                    </a:lnTo>
                    <a:lnTo>
                      <a:pt x="3501" y="245"/>
                    </a:lnTo>
                    <a:lnTo>
                      <a:pt x="3508" y="249"/>
                    </a:lnTo>
                    <a:lnTo>
                      <a:pt x="3521" y="249"/>
                    </a:lnTo>
                    <a:lnTo>
                      <a:pt x="3528" y="234"/>
                    </a:lnTo>
                    <a:lnTo>
                      <a:pt x="3533" y="218"/>
                    </a:lnTo>
                    <a:lnTo>
                      <a:pt x="3540" y="202"/>
                    </a:lnTo>
                    <a:lnTo>
                      <a:pt x="3531" y="198"/>
                    </a:lnTo>
                    <a:lnTo>
                      <a:pt x="3519" y="196"/>
                    </a:lnTo>
                    <a:close/>
                    <a:moveTo>
                      <a:pt x="4933" y="195"/>
                    </a:moveTo>
                    <a:lnTo>
                      <a:pt x="4918" y="198"/>
                    </a:lnTo>
                    <a:lnTo>
                      <a:pt x="4902" y="202"/>
                    </a:lnTo>
                    <a:lnTo>
                      <a:pt x="4904" y="216"/>
                    </a:lnTo>
                    <a:lnTo>
                      <a:pt x="4911" y="225"/>
                    </a:lnTo>
                    <a:lnTo>
                      <a:pt x="4922" y="229"/>
                    </a:lnTo>
                    <a:lnTo>
                      <a:pt x="4935" y="227"/>
                    </a:lnTo>
                    <a:lnTo>
                      <a:pt x="4945" y="222"/>
                    </a:lnTo>
                    <a:lnTo>
                      <a:pt x="4953" y="213"/>
                    </a:lnTo>
                    <a:lnTo>
                      <a:pt x="4954" y="202"/>
                    </a:lnTo>
                    <a:lnTo>
                      <a:pt x="4945" y="196"/>
                    </a:lnTo>
                    <a:lnTo>
                      <a:pt x="4933" y="195"/>
                    </a:lnTo>
                    <a:close/>
                    <a:moveTo>
                      <a:pt x="5027" y="195"/>
                    </a:moveTo>
                    <a:lnTo>
                      <a:pt x="5009" y="196"/>
                    </a:lnTo>
                    <a:lnTo>
                      <a:pt x="4991" y="198"/>
                    </a:lnTo>
                    <a:lnTo>
                      <a:pt x="4971" y="198"/>
                    </a:lnTo>
                    <a:lnTo>
                      <a:pt x="4978" y="211"/>
                    </a:lnTo>
                    <a:lnTo>
                      <a:pt x="4991" y="218"/>
                    </a:lnTo>
                    <a:lnTo>
                      <a:pt x="5007" y="222"/>
                    </a:lnTo>
                    <a:lnTo>
                      <a:pt x="5023" y="222"/>
                    </a:lnTo>
                    <a:lnTo>
                      <a:pt x="5041" y="216"/>
                    </a:lnTo>
                    <a:lnTo>
                      <a:pt x="5055" y="211"/>
                    </a:lnTo>
                    <a:lnTo>
                      <a:pt x="5066" y="200"/>
                    </a:lnTo>
                    <a:lnTo>
                      <a:pt x="5046" y="195"/>
                    </a:lnTo>
                    <a:lnTo>
                      <a:pt x="5027" y="195"/>
                    </a:lnTo>
                    <a:close/>
                    <a:moveTo>
                      <a:pt x="5185" y="187"/>
                    </a:moveTo>
                    <a:lnTo>
                      <a:pt x="5165" y="196"/>
                    </a:lnTo>
                    <a:lnTo>
                      <a:pt x="5149" y="196"/>
                    </a:lnTo>
                    <a:lnTo>
                      <a:pt x="5133" y="195"/>
                    </a:lnTo>
                    <a:lnTo>
                      <a:pt x="5120" y="191"/>
                    </a:lnTo>
                    <a:lnTo>
                      <a:pt x="5108" y="187"/>
                    </a:lnTo>
                    <a:lnTo>
                      <a:pt x="5097" y="189"/>
                    </a:lnTo>
                    <a:lnTo>
                      <a:pt x="5084" y="198"/>
                    </a:lnTo>
                    <a:lnTo>
                      <a:pt x="5088" y="209"/>
                    </a:lnTo>
                    <a:lnTo>
                      <a:pt x="5097" y="218"/>
                    </a:lnTo>
                    <a:lnTo>
                      <a:pt x="5110" y="222"/>
                    </a:lnTo>
                    <a:lnTo>
                      <a:pt x="5126" y="224"/>
                    </a:lnTo>
                    <a:lnTo>
                      <a:pt x="5144" y="222"/>
                    </a:lnTo>
                    <a:lnTo>
                      <a:pt x="5160" y="216"/>
                    </a:lnTo>
                    <a:lnTo>
                      <a:pt x="5173" y="209"/>
                    </a:lnTo>
                    <a:lnTo>
                      <a:pt x="5182" y="198"/>
                    </a:lnTo>
                    <a:lnTo>
                      <a:pt x="5185" y="187"/>
                    </a:lnTo>
                    <a:close/>
                    <a:moveTo>
                      <a:pt x="3883" y="187"/>
                    </a:moveTo>
                    <a:lnTo>
                      <a:pt x="3849" y="195"/>
                    </a:lnTo>
                    <a:lnTo>
                      <a:pt x="3852" y="215"/>
                    </a:lnTo>
                    <a:lnTo>
                      <a:pt x="3885" y="209"/>
                    </a:lnTo>
                    <a:lnTo>
                      <a:pt x="3883" y="187"/>
                    </a:lnTo>
                    <a:close/>
                    <a:moveTo>
                      <a:pt x="4076" y="187"/>
                    </a:moveTo>
                    <a:lnTo>
                      <a:pt x="4053" y="187"/>
                    </a:lnTo>
                    <a:lnTo>
                      <a:pt x="4031" y="193"/>
                    </a:lnTo>
                    <a:lnTo>
                      <a:pt x="4015" y="206"/>
                    </a:lnTo>
                    <a:lnTo>
                      <a:pt x="4035" y="206"/>
                    </a:lnTo>
                    <a:lnTo>
                      <a:pt x="4058" y="207"/>
                    </a:lnTo>
                    <a:lnTo>
                      <a:pt x="4083" y="206"/>
                    </a:lnTo>
                    <a:lnTo>
                      <a:pt x="4107" y="204"/>
                    </a:lnTo>
                    <a:lnTo>
                      <a:pt x="4128" y="198"/>
                    </a:lnTo>
                    <a:lnTo>
                      <a:pt x="4143" y="191"/>
                    </a:lnTo>
                    <a:lnTo>
                      <a:pt x="4121" y="191"/>
                    </a:lnTo>
                    <a:lnTo>
                      <a:pt x="4100" y="189"/>
                    </a:lnTo>
                    <a:lnTo>
                      <a:pt x="4076" y="187"/>
                    </a:lnTo>
                    <a:close/>
                    <a:moveTo>
                      <a:pt x="499" y="184"/>
                    </a:moveTo>
                    <a:lnTo>
                      <a:pt x="418" y="184"/>
                    </a:lnTo>
                    <a:lnTo>
                      <a:pt x="337" y="191"/>
                    </a:lnTo>
                    <a:lnTo>
                      <a:pt x="389" y="198"/>
                    </a:lnTo>
                    <a:lnTo>
                      <a:pt x="436" y="204"/>
                    </a:lnTo>
                    <a:lnTo>
                      <a:pt x="478" y="206"/>
                    </a:lnTo>
                    <a:lnTo>
                      <a:pt x="516" y="207"/>
                    </a:lnTo>
                    <a:lnTo>
                      <a:pt x="554" y="209"/>
                    </a:lnTo>
                    <a:lnTo>
                      <a:pt x="593" y="211"/>
                    </a:lnTo>
                    <a:lnTo>
                      <a:pt x="635" y="218"/>
                    </a:lnTo>
                    <a:lnTo>
                      <a:pt x="631" y="222"/>
                    </a:lnTo>
                    <a:lnTo>
                      <a:pt x="629" y="224"/>
                    </a:lnTo>
                    <a:lnTo>
                      <a:pt x="629" y="225"/>
                    </a:lnTo>
                    <a:lnTo>
                      <a:pt x="631" y="225"/>
                    </a:lnTo>
                    <a:lnTo>
                      <a:pt x="633" y="225"/>
                    </a:lnTo>
                    <a:lnTo>
                      <a:pt x="633" y="225"/>
                    </a:lnTo>
                    <a:lnTo>
                      <a:pt x="635" y="222"/>
                    </a:lnTo>
                    <a:lnTo>
                      <a:pt x="635" y="218"/>
                    </a:lnTo>
                    <a:lnTo>
                      <a:pt x="642" y="211"/>
                    </a:lnTo>
                    <a:lnTo>
                      <a:pt x="653" y="209"/>
                    </a:lnTo>
                    <a:lnTo>
                      <a:pt x="665" y="209"/>
                    </a:lnTo>
                    <a:lnTo>
                      <a:pt x="682" y="209"/>
                    </a:lnTo>
                    <a:lnTo>
                      <a:pt x="696" y="211"/>
                    </a:lnTo>
                    <a:lnTo>
                      <a:pt x="710" y="211"/>
                    </a:lnTo>
                    <a:lnTo>
                      <a:pt x="721" y="207"/>
                    </a:lnTo>
                    <a:lnTo>
                      <a:pt x="730" y="200"/>
                    </a:lnTo>
                    <a:lnTo>
                      <a:pt x="734" y="187"/>
                    </a:lnTo>
                    <a:lnTo>
                      <a:pt x="658" y="189"/>
                    </a:lnTo>
                    <a:lnTo>
                      <a:pt x="581" y="187"/>
                    </a:lnTo>
                    <a:lnTo>
                      <a:pt x="499" y="184"/>
                    </a:lnTo>
                    <a:close/>
                    <a:moveTo>
                      <a:pt x="2770" y="184"/>
                    </a:moveTo>
                    <a:lnTo>
                      <a:pt x="2752" y="186"/>
                    </a:lnTo>
                    <a:lnTo>
                      <a:pt x="2756" y="207"/>
                    </a:lnTo>
                    <a:lnTo>
                      <a:pt x="2772" y="204"/>
                    </a:lnTo>
                    <a:lnTo>
                      <a:pt x="2770" y="184"/>
                    </a:lnTo>
                    <a:close/>
                    <a:moveTo>
                      <a:pt x="4276" y="182"/>
                    </a:moveTo>
                    <a:lnTo>
                      <a:pt x="4242" y="184"/>
                    </a:lnTo>
                    <a:lnTo>
                      <a:pt x="4202" y="189"/>
                    </a:lnTo>
                    <a:lnTo>
                      <a:pt x="4208" y="200"/>
                    </a:lnTo>
                    <a:lnTo>
                      <a:pt x="4215" y="206"/>
                    </a:lnTo>
                    <a:lnTo>
                      <a:pt x="4226" y="207"/>
                    </a:lnTo>
                    <a:lnTo>
                      <a:pt x="4238" y="206"/>
                    </a:lnTo>
                    <a:lnTo>
                      <a:pt x="4251" y="204"/>
                    </a:lnTo>
                    <a:lnTo>
                      <a:pt x="4264" y="202"/>
                    </a:lnTo>
                    <a:lnTo>
                      <a:pt x="4276" y="202"/>
                    </a:lnTo>
                    <a:lnTo>
                      <a:pt x="4285" y="206"/>
                    </a:lnTo>
                    <a:lnTo>
                      <a:pt x="4293" y="215"/>
                    </a:lnTo>
                    <a:lnTo>
                      <a:pt x="4276" y="224"/>
                    </a:lnTo>
                    <a:lnTo>
                      <a:pt x="4265" y="231"/>
                    </a:lnTo>
                    <a:lnTo>
                      <a:pt x="4256" y="236"/>
                    </a:lnTo>
                    <a:lnTo>
                      <a:pt x="4244" y="238"/>
                    </a:lnTo>
                    <a:lnTo>
                      <a:pt x="4226" y="238"/>
                    </a:lnTo>
                    <a:lnTo>
                      <a:pt x="4161" y="242"/>
                    </a:lnTo>
                    <a:lnTo>
                      <a:pt x="4096" y="242"/>
                    </a:lnTo>
                    <a:lnTo>
                      <a:pt x="4033" y="242"/>
                    </a:lnTo>
                    <a:lnTo>
                      <a:pt x="3970" y="243"/>
                    </a:lnTo>
                    <a:lnTo>
                      <a:pt x="3907" y="249"/>
                    </a:lnTo>
                    <a:lnTo>
                      <a:pt x="3845" y="261"/>
                    </a:lnTo>
                    <a:lnTo>
                      <a:pt x="3784" y="281"/>
                    </a:lnTo>
                    <a:lnTo>
                      <a:pt x="3925" y="283"/>
                    </a:lnTo>
                    <a:lnTo>
                      <a:pt x="4065" y="278"/>
                    </a:lnTo>
                    <a:lnTo>
                      <a:pt x="4206" y="269"/>
                    </a:lnTo>
                    <a:lnTo>
                      <a:pt x="4347" y="261"/>
                    </a:lnTo>
                    <a:lnTo>
                      <a:pt x="4487" y="260"/>
                    </a:lnTo>
                    <a:lnTo>
                      <a:pt x="4626" y="265"/>
                    </a:lnTo>
                    <a:lnTo>
                      <a:pt x="4623" y="269"/>
                    </a:lnTo>
                    <a:lnTo>
                      <a:pt x="4623" y="270"/>
                    </a:lnTo>
                    <a:lnTo>
                      <a:pt x="4623" y="272"/>
                    </a:lnTo>
                    <a:lnTo>
                      <a:pt x="4623" y="272"/>
                    </a:lnTo>
                    <a:lnTo>
                      <a:pt x="4624" y="272"/>
                    </a:lnTo>
                    <a:lnTo>
                      <a:pt x="4626" y="272"/>
                    </a:lnTo>
                    <a:lnTo>
                      <a:pt x="4626" y="269"/>
                    </a:lnTo>
                    <a:lnTo>
                      <a:pt x="4626" y="265"/>
                    </a:lnTo>
                    <a:lnTo>
                      <a:pt x="4660" y="252"/>
                    </a:lnTo>
                    <a:lnTo>
                      <a:pt x="4695" y="247"/>
                    </a:lnTo>
                    <a:lnTo>
                      <a:pt x="4729" y="245"/>
                    </a:lnTo>
                    <a:lnTo>
                      <a:pt x="4761" y="245"/>
                    </a:lnTo>
                    <a:lnTo>
                      <a:pt x="4792" y="243"/>
                    </a:lnTo>
                    <a:lnTo>
                      <a:pt x="4819" y="238"/>
                    </a:lnTo>
                    <a:lnTo>
                      <a:pt x="4846" y="227"/>
                    </a:lnTo>
                    <a:lnTo>
                      <a:pt x="4870" y="207"/>
                    </a:lnTo>
                    <a:lnTo>
                      <a:pt x="4837" y="207"/>
                    </a:lnTo>
                    <a:lnTo>
                      <a:pt x="4799" y="207"/>
                    </a:lnTo>
                    <a:lnTo>
                      <a:pt x="4756" y="211"/>
                    </a:lnTo>
                    <a:lnTo>
                      <a:pt x="4707" y="215"/>
                    </a:lnTo>
                    <a:lnTo>
                      <a:pt x="4655" y="218"/>
                    </a:lnTo>
                    <a:lnTo>
                      <a:pt x="4603" y="224"/>
                    </a:lnTo>
                    <a:lnTo>
                      <a:pt x="4550" y="227"/>
                    </a:lnTo>
                    <a:lnTo>
                      <a:pt x="4498" y="229"/>
                    </a:lnTo>
                    <a:lnTo>
                      <a:pt x="4449" y="231"/>
                    </a:lnTo>
                    <a:lnTo>
                      <a:pt x="4403" y="231"/>
                    </a:lnTo>
                    <a:lnTo>
                      <a:pt x="4361" y="227"/>
                    </a:lnTo>
                    <a:lnTo>
                      <a:pt x="4327" y="222"/>
                    </a:lnTo>
                    <a:lnTo>
                      <a:pt x="4300" y="213"/>
                    </a:lnTo>
                    <a:lnTo>
                      <a:pt x="4314" y="207"/>
                    </a:lnTo>
                    <a:lnTo>
                      <a:pt x="4325" y="198"/>
                    </a:lnTo>
                    <a:lnTo>
                      <a:pt x="4332" y="186"/>
                    </a:lnTo>
                    <a:lnTo>
                      <a:pt x="4305" y="182"/>
                    </a:lnTo>
                    <a:lnTo>
                      <a:pt x="4276" y="182"/>
                    </a:lnTo>
                    <a:close/>
                    <a:moveTo>
                      <a:pt x="1010" y="178"/>
                    </a:moveTo>
                    <a:lnTo>
                      <a:pt x="972" y="178"/>
                    </a:lnTo>
                    <a:lnTo>
                      <a:pt x="934" y="184"/>
                    </a:lnTo>
                    <a:lnTo>
                      <a:pt x="900" y="198"/>
                    </a:lnTo>
                    <a:lnTo>
                      <a:pt x="925" y="198"/>
                    </a:lnTo>
                    <a:lnTo>
                      <a:pt x="956" y="200"/>
                    </a:lnTo>
                    <a:lnTo>
                      <a:pt x="990" y="206"/>
                    </a:lnTo>
                    <a:lnTo>
                      <a:pt x="1028" y="209"/>
                    </a:lnTo>
                    <a:lnTo>
                      <a:pt x="1066" y="209"/>
                    </a:lnTo>
                    <a:lnTo>
                      <a:pt x="1104" y="206"/>
                    </a:lnTo>
                    <a:lnTo>
                      <a:pt x="1140" y="193"/>
                    </a:lnTo>
                    <a:lnTo>
                      <a:pt x="1095" y="187"/>
                    </a:lnTo>
                    <a:lnTo>
                      <a:pt x="1051" y="182"/>
                    </a:lnTo>
                    <a:lnTo>
                      <a:pt x="1010" y="178"/>
                    </a:lnTo>
                    <a:close/>
                    <a:moveTo>
                      <a:pt x="1948" y="173"/>
                    </a:moveTo>
                    <a:lnTo>
                      <a:pt x="1941" y="177"/>
                    </a:lnTo>
                    <a:lnTo>
                      <a:pt x="1932" y="177"/>
                    </a:lnTo>
                    <a:lnTo>
                      <a:pt x="1923" y="178"/>
                    </a:lnTo>
                    <a:lnTo>
                      <a:pt x="1914" y="180"/>
                    </a:lnTo>
                    <a:lnTo>
                      <a:pt x="1908" y="184"/>
                    </a:lnTo>
                    <a:lnTo>
                      <a:pt x="1908" y="193"/>
                    </a:lnTo>
                    <a:lnTo>
                      <a:pt x="1917" y="198"/>
                    </a:lnTo>
                    <a:lnTo>
                      <a:pt x="1928" y="198"/>
                    </a:lnTo>
                    <a:lnTo>
                      <a:pt x="1939" y="195"/>
                    </a:lnTo>
                    <a:lnTo>
                      <a:pt x="1946" y="187"/>
                    </a:lnTo>
                    <a:lnTo>
                      <a:pt x="1948" y="173"/>
                    </a:lnTo>
                    <a:close/>
                    <a:moveTo>
                      <a:pt x="1872" y="173"/>
                    </a:moveTo>
                    <a:lnTo>
                      <a:pt x="1865" y="173"/>
                    </a:lnTo>
                    <a:lnTo>
                      <a:pt x="1854" y="173"/>
                    </a:lnTo>
                    <a:lnTo>
                      <a:pt x="1836" y="175"/>
                    </a:lnTo>
                    <a:lnTo>
                      <a:pt x="1840" y="187"/>
                    </a:lnTo>
                    <a:lnTo>
                      <a:pt x="1845" y="195"/>
                    </a:lnTo>
                    <a:lnTo>
                      <a:pt x="1854" y="198"/>
                    </a:lnTo>
                    <a:lnTo>
                      <a:pt x="1861" y="204"/>
                    </a:lnTo>
                    <a:lnTo>
                      <a:pt x="1867" y="211"/>
                    </a:lnTo>
                    <a:lnTo>
                      <a:pt x="1867" y="204"/>
                    </a:lnTo>
                    <a:lnTo>
                      <a:pt x="1872" y="198"/>
                    </a:lnTo>
                    <a:lnTo>
                      <a:pt x="1879" y="196"/>
                    </a:lnTo>
                    <a:lnTo>
                      <a:pt x="1886" y="196"/>
                    </a:lnTo>
                    <a:lnTo>
                      <a:pt x="1894" y="195"/>
                    </a:lnTo>
                    <a:lnTo>
                      <a:pt x="1899" y="191"/>
                    </a:lnTo>
                    <a:lnTo>
                      <a:pt x="1901" y="184"/>
                    </a:lnTo>
                    <a:lnTo>
                      <a:pt x="1897" y="173"/>
                    </a:lnTo>
                    <a:lnTo>
                      <a:pt x="1881" y="173"/>
                    </a:lnTo>
                    <a:lnTo>
                      <a:pt x="1872" y="173"/>
                    </a:lnTo>
                    <a:close/>
                    <a:moveTo>
                      <a:pt x="1712" y="166"/>
                    </a:moveTo>
                    <a:lnTo>
                      <a:pt x="1708" y="168"/>
                    </a:lnTo>
                    <a:lnTo>
                      <a:pt x="1706" y="169"/>
                    </a:lnTo>
                    <a:lnTo>
                      <a:pt x="1706" y="173"/>
                    </a:lnTo>
                    <a:lnTo>
                      <a:pt x="1706" y="175"/>
                    </a:lnTo>
                    <a:lnTo>
                      <a:pt x="1641" y="175"/>
                    </a:lnTo>
                    <a:lnTo>
                      <a:pt x="1578" y="180"/>
                    </a:lnTo>
                    <a:lnTo>
                      <a:pt x="1515" y="186"/>
                    </a:lnTo>
                    <a:lnTo>
                      <a:pt x="1513" y="184"/>
                    </a:lnTo>
                    <a:lnTo>
                      <a:pt x="1511" y="182"/>
                    </a:lnTo>
                    <a:lnTo>
                      <a:pt x="1510" y="182"/>
                    </a:lnTo>
                    <a:lnTo>
                      <a:pt x="1457" y="182"/>
                    </a:lnTo>
                    <a:lnTo>
                      <a:pt x="1403" y="184"/>
                    </a:lnTo>
                    <a:lnTo>
                      <a:pt x="1349" y="184"/>
                    </a:lnTo>
                    <a:lnTo>
                      <a:pt x="1295" y="193"/>
                    </a:lnTo>
                    <a:lnTo>
                      <a:pt x="1259" y="193"/>
                    </a:lnTo>
                    <a:lnTo>
                      <a:pt x="1225" y="193"/>
                    </a:lnTo>
                    <a:lnTo>
                      <a:pt x="1190" y="191"/>
                    </a:lnTo>
                    <a:lnTo>
                      <a:pt x="1190" y="189"/>
                    </a:lnTo>
                    <a:lnTo>
                      <a:pt x="1187" y="189"/>
                    </a:lnTo>
                    <a:lnTo>
                      <a:pt x="1183" y="187"/>
                    </a:lnTo>
                    <a:lnTo>
                      <a:pt x="1178" y="187"/>
                    </a:lnTo>
                    <a:lnTo>
                      <a:pt x="1172" y="187"/>
                    </a:lnTo>
                    <a:lnTo>
                      <a:pt x="1167" y="189"/>
                    </a:lnTo>
                    <a:lnTo>
                      <a:pt x="1161" y="191"/>
                    </a:lnTo>
                    <a:lnTo>
                      <a:pt x="1149" y="193"/>
                    </a:lnTo>
                    <a:lnTo>
                      <a:pt x="1152" y="196"/>
                    </a:lnTo>
                    <a:lnTo>
                      <a:pt x="1158" y="198"/>
                    </a:lnTo>
                    <a:lnTo>
                      <a:pt x="1158" y="202"/>
                    </a:lnTo>
                    <a:lnTo>
                      <a:pt x="1160" y="204"/>
                    </a:lnTo>
                    <a:lnTo>
                      <a:pt x="1160" y="207"/>
                    </a:lnTo>
                    <a:lnTo>
                      <a:pt x="1161" y="207"/>
                    </a:lnTo>
                    <a:lnTo>
                      <a:pt x="1181" y="215"/>
                    </a:lnTo>
                    <a:lnTo>
                      <a:pt x="1201" y="215"/>
                    </a:lnTo>
                    <a:lnTo>
                      <a:pt x="1228" y="218"/>
                    </a:lnTo>
                    <a:lnTo>
                      <a:pt x="1257" y="220"/>
                    </a:lnTo>
                    <a:lnTo>
                      <a:pt x="1286" y="216"/>
                    </a:lnTo>
                    <a:lnTo>
                      <a:pt x="1311" y="211"/>
                    </a:lnTo>
                    <a:lnTo>
                      <a:pt x="1360" y="209"/>
                    </a:lnTo>
                    <a:lnTo>
                      <a:pt x="1362" y="211"/>
                    </a:lnTo>
                    <a:lnTo>
                      <a:pt x="1363" y="213"/>
                    </a:lnTo>
                    <a:lnTo>
                      <a:pt x="1367" y="215"/>
                    </a:lnTo>
                    <a:lnTo>
                      <a:pt x="1369" y="215"/>
                    </a:lnTo>
                    <a:lnTo>
                      <a:pt x="1372" y="213"/>
                    </a:lnTo>
                    <a:lnTo>
                      <a:pt x="1374" y="209"/>
                    </a:lnTo>
                    <a:lnTo>
                      <a:pt x="1418" y="207"/>
                    </a:lnTo>
                    <a:lnTo>
                      <a:pt x="1419" y="207"/>
                    </a:lnTo>
                    <a:lnTo>
                      <a:pt x="1421" y="206"/>
                    </a:lnTo>
                    <a:lnTo>
                      <a:pt x="1502" y="211"/>
                    </a:lnTo>
                    <a:lnTo>
                      <a:pt x="1580" y="209"/>
                    </a:lnTo>
                    <a:lnTo>
                      <a:pt x="1654" y="202"/>
                    </a:lnTo>
                    <a:lnTo>
                      <a:pt x="1677" y="204"/>
                    </a:lnTo>
                    <a:lnTo>
                      <a:pt x="1701" y="202"/>
                    </a:lnTo>
                    <a:lnTo>
                      <a:pt x="1722" y="196"/>
                    </a:lnTo>
                    <a:lnTo>
                      <a:pt x="1744" y="186"/>
                    </a:lnTo>
                    <a:lnTo>
                      <a:pt x="1746" y="182"/>
                    </a:lnTo>
                    <a:lnTo>
                      <a:pt x="1760" y="178"/>
                    </a:lnTo>
                    <a:lnTo>
                      <a:pt x="1748" y="178"/>
                    </a:lnTo>
                    <a:lnTo>
                      <a:pt x="1746" y="175"/>
                    </a:lnTo>
                    <a:lnTo>
                      <a:pt x="1744" y="173"/>
                    </a:lnTo>
                    <a:lnTo>
                      <a:pt x="1728" y="168"/>
                    </a:lnTo>
                    <a:lnTo>
                      <a:pt x="1712" y="166"/>
                    </a:lnTo>
                    <a:close/>
                    <a:moveTo>
                      <a:pt x="1780" y="164"/>
                    </a:moveTo>
                    <a:lnTo>
                      <a:pt x="1775" y="166"/>
                    </a:lnTo>
                    <a:lnTo>
                      <a:pt x="1767" y="177"/>
                    </a:lnTo>
                    <a:lnTo>
                      <a:pt x="1780" y="178"/>
                    </a:lnTo>
                    <a:lnTo>
                      <a:pt x="1787" y="182"/>
                    </a:lnTo>
                    <a:lnTo>
                      <a:pt x="1791" y="189"/>
                    </a:lnTo>
                    <a:lnTo>
                      <a:pt x="1793" y="198"/>
                    </a:lnTo>
                    <a:lnTo>
                      <a:pt x="1793" y="207"/>
                    </a:lnTo>
                    <a:lnTo>
                      <a:pt x="1794" y="216"/>
                    </a:lnTo>
                    <a:lnTo>
                      <a:pt x="1800" y="224"/>
                    </a:lnTo>
                    <a:lnTo>
                      <a:pt x="1796" y="224"/>
                    </a:lnTo>
                    <a:lnTo>
                      <a:pt x="1794" y="225"/>
                    </a:lnTo>
                    <a:lnTo>
                      <a:pt x="1793" y="229"/>
                    </a:lnTo>
                    <a:lnTo>
                      <a:pt x="1793" y="233"/>
                    </a:lnTo>
                    <a:lnTo>
                      <a:pt x="1793" y="236"/>
                    </a:lnTo>
                    <a:lnTo>
                      <a:pt x="1789" y="238"/>
                    </a:lnTo>
                    <a:lnTo>
                      <a:pt x="1789" y="242"/>
                    </a:lnTo>
                    <a:lnTo>
                      <a:pt x="1789" y="243"/>
                    </a:lnTo>
                    <a:lnTo>
                      <a:pt x="1789" y="243"/>
                    </a:lnTo>
                    <a:lnTo>
                      <a:pt x="1791" y="243"/>
                    </a:lnTo>
                    <a:lnTo>
                      <a:pt x="1793" y="242"/>
                    </a:lnTo>
                    <a:lnTo>
                      <a:pt x="1793" y="240"/>
                    </a:lnTo>
                    <a:lnTo>
                      <a:pt x="1793" y="236"/>
                    </a:lnTo>
                    <a:lnTo>
                      <a:pt x="1796" y="234"/>
                    </a:lnTo>
                    <a:lnTo>
                      <a:pt x="1798" y="234"/>
                    </a:lnTo>
                    <a:lnTo>
                      <a:pt x="1800" y="231"/>
                    </a:lnTo>
                    <a:lnTo>
                      <a:pt x="1800" y="227"/>
                    </a:lnTo>
                    <a:lnTo>
                      <a:pt x="1800" y="224"/>
                    </a:lnTo>
                    <a:lnTo>
                      <a:pt x="1811" y="222"/>
                    </a:lnTo>
                    <a:lnTo>
                      <a:pt x="1818" y="215"/>
                    </a:lnTo>
                    <a:lnTo>
                      <a:pt x="1822" y="206"/>
                    </a:lnTo>
                    <a:lnTo>
                      <a:pt x="1823" y="196"/>
                    </a:lnTo>
                    <a:lnTo>
                      <a:pt x="1825" y="186"/>
                    </a:lnTo>
                    <a:lnTo>
                      <a:pt x="1829" y="177"/>
                    </a:lnTo>
                    <a:lnTo>
                      <a:pt x="1816" y="182"/>
                    </a:lnTo>
                    <a:lnTo>
                      <a:pt x="1805" y="180"/>
                    </a:lnTo>
                    <a:lnTo>
                      <a:pt x="1796" y="175"/>
                    </a:lnTo>
                    <a:lnTo>
                      <a:pt x="1787" y="168"/>
                    </a:lnTo>
                    <a:lnTo>
                      <a:pt x="1780" y="164"/>
                    </a:lnTo>
                    <a:close/>
                    <a:moveTo>
                      <a:pt x="2388" y="160"/>
                    </a:moveTo>
                    <a:lnTo>
                      <a:pt x="2370" y="166"/>
                    </a:lnTo>
                    <a:lnTo>
                      <a:pt x="2373" y="178"/>
                    </a:lnTo>
                    <a:lnTo>
                      <a:pt x="2382" y="187"/>
                    </a:lnTo>
                    <a:lnTo>
                      <a:pt x="2395" y="191"/>
                    </a:lnTo>
                    <a:lnTo>
                      <a:pt x="2408" y="191"/>
                    </a:lnTo>
                    <a:lnTo>
                      <a:pt x="2419" y="186"/>
                    </a:lnTo>
                    <a:lnTo>
                      <a:pt x="2428" y="177"/>
                    </a:lnTo>
                    <a:lnTo>
                      <a:pt x="2431" y="164"/>
                    </a:lnTo>
                    <a:lnTo>
                      <a:pt x="2417" y="164"/>
                    </a:lnTo>
                    <a:lnTo>
                      <a:pt x="2402" y="160"/>
                    </a:lnTo>
                    <a:lnTo>
                      <a:pt x="2388" y="160"/>
                    </a:lnTo>
                    <a:close/>
                    <a:moveTo>
                      <a:pt x="4734" y="160"/>
                    </a:moveTo>
                    <a:lnTo>
                      <a:pt x="4720" y="162"/>
                    </a:lnTo>
                    <a:lnTo>
                      <a:pt x="4711" y="168"/>
                    </a:lnTo>
                    <a:lnTo>
                      <a:pt x="4704" y="175"/>
                    </a:lnTo>
                    <a:lnTo>
                      <a:pt x="4702" y="187"/>
                    </a:lnTo>
                    <a:lnTo>
                      <a:pt x="4711" y="186"/>
                    </a:lnTo>
                    <a:lnTo>
                      <a:pt x="4720" y="184"/>
                    </a:lnTo>
                    <a:lnTo>
                      <a:pt x="4729" y="182"/>
                    </a:lnTo>
                    <a:lnTo>
                      <a:pt x="4734" y="178"/>
                    </a:lnTo>
                    <a:lnTo>
                      <a:pt x="4736" y="171"/>
                    </a:lnTo>
                    <a:lnTo>
                      <a:pt x="4734" y="160"/>
                    </a:lnTo>
                    <a:close/>
                    <a:moveTo>
                      <a:pt x="4803" y="157"/>
                    </a:moveTo>
                    <a:lnTo>
                      <a:pt x="4792" y="160"/>
                    </a:lnTo>
                    <a:lnTo>
                      <a:pt x="4781" y="162"/>
                    </a:lnTo>
                    <a:lnTo>
                      <a:pt x="4774" y="166"/>
                    </a:lnTo>
                    <a:lnTo>
                      <a:pt x="4770" y="175"/>
                    </a:lnTo>
                    <a:lnTo>
                      <a:pt x="4774" y="177"/>
                    </a:lnTo>
                    <a:lnTo>
                      <a:pt x="4781" y="180"/>
                    </a:lnTo>
                    <a:lnTo>
                      <a:pt x="4790" y="180"/>
                    </a:lnTo>
                    <a:lnTo>
                      <a:pt x="4798" y="180"/>
                    </a:lnTo>
                    <a:lnTo>
                      <a:pt x="4803" y="177"/>
                    </a:lnTo>
                    <a:lnTo>
                      <a:pt x="4805" y="169"/>
                    </a:lnTo>
                    <a:lnTo>
                      <a:pt x="4803" y="157"/>
                    </a:lnTo>
                    <a:close/>
                    <a:moveTo>
                      <a:pt x="213" y="157"/>
                    </a:moveTo>
                    <a:lnTo>
                      <a:pt x="207" y="157"/>
                    </a:lnTo>
                    <a:lnTo>
                      <a:pt x="204" y="159"/>
                    </a:lnTo>
                    <a:lnTo>
                      <a:pt x="200" y="162"/>
                    </a:lnTo>
                    <a:lnTo>
                      <a:pt x="195" y="162"/>
                    </a:lnTo>
                    <a:lnTo>
                      <a:pt x="186" y="157"/>
                    </a:lnTo>
                    <a:lnTo>
                      <a:pt x="187" y="164"/>
                    </a:lnTo>
                    <a:lnTo>
                      <a:pt x="187" y="169"/>
                    </a:lnTo>
                    <a:lnTo>
                      <a:pt x="186" y="173"/>
                    </a:lnTo>
                    <a:lnTo>
                      <a:pt x="184" y="175"/>
                    </a:lnTo>
                    <a:lnTo>
                      <a:pt x="180" y="178"/>
                    </a:lnTo>
                    <a:lnTo>
                      <a:pt x="177" y="180"/>
                    </a:lnTo>
                    <a:lnTo>
                      <a:pt x="173" y="180"/>
                    </a:lnTo>
                    <a:lnTo>
                      <a:pt x="168" y="182"/>
                    </a:lnTo>
                    <a:lnTo>
                      <a:pt x="164" y="184"/>
                    </a:lnTo>
                    <a:lnTo>
                      <a:pt x="162" y="178"/>
                    </a:lnTo>
                    <a:lnTo>
                      <a:pt x="159" y="178"/>
                    </a:lnTo>
                    <a:lnTo>
                      <a:pt x="159" y="178"/>
                    </a:lnTo>
                    <a:lnTo>
                      <a:pt x="157" y="178"/>
                    </a:lnTo>
                    <a:lnTo>
                      <a:pt x="157" y="180"/>
                    </a:lnTo>
                    <a:lnTo>
                      <a:pt x="159" y="182"/>
                    </a:lnTo>
                    <a:lnTo>
                      <a:pt x="160" y="184"/>
                    </a:lnTo>
                    <a:lnTo>
                      <a:pt x="164" y="184"/>
                    </a:lnTo>
                    <a:lnTo>
                      <a:pt x="177" y="193"/>
                    </a:lnTo>
                    <a:lnTo>
                      <a:pt x="191" y="195"/>
                    </a:lnTo>
                    <a:lnTo>
                      <a:pt x="204" y="189"/>
                    </a:lnTo>
                    <a:lnTo>
                      <a:pt x="214" y="178"/>
                    </a:lnTo>
                    <a:lnTo>
                      <a:pt x="222" y="160"/>
                    </a:lnTo>
                    <a:lnTo>
                      <a:pt x="213" y="157"/>
                    </a:lnTo>
                    <a:close/>
                    <a:moveTo>
                      <a:pt x="2758" y="153"/>
                    </a:moveTo>
                    <a:lnTo>
                      <a:pt x="2747" y="157"/>
                    </a:lnTo>
                    <a:lnTo>
                      <a:pt x="2736" y="159"/>
                    </a:lnTo>
                    <a:lnTo>
                      <a:pt x="2729" y="162"/>
                    </a:lnTo>
                    <a:lnTo>
                      <a:pt x="2725" y="171"/>
                    </a:lnTo>
                    <a:lnTo>
                      <a:pt x="2732" y="175"/>
                    </a:lnTo>
                    <a:lnTo>
                      <a:pt x="2741" y="177"/>
                    </a:lnTo>
                    <a:lnTo>
                      <a:pt x="2750" y="173"/>
                    </a:lnTo>
                    <a:lnTo>
                      <a:pt x="2756" y="166"/>
                    </a:lnTo>
                    <a:lnTo>
                      <a:pt x="2758" y="153"/>
                    </a:lnTo>
                    <a:close/>
                    <a:moveTo>
                      <a:pt x="2483" y="153"/>
                    </a:moveTo>
                    <a:lnTo>
                      <a:pt x="2473" y="157"/>
                    </a:lnTo>
                    <a:lnTo>
                      <a:pt x="2471" y="168"/>
                    </a:lnTo>
                    <a:lnTo>
                      <a:pt x="2476" y="173"/>
                    </a:lnTo>
                    <a:lnTo>
                      <a:pt x="2483" y="177"/>
                    </a:lnTo>
                    <a:lnTo>
                      <a:pt x="2492" y="177"/>
                    </a:lnTo>
                    <a:lnTo>
                      <a:pt x="2502" y="173"/>
                    </a:lnTo>
                    <a:lnTo>
                      <a:pt x="2507" y="168"/>
                    </a:lnTo>
                    <a:lnTo>
                      <a:pt x="2507" y="160"/>
                    </a:lnTo>
                    <a:lnTo>
                      <a:pt x="2500" y="159"/>
                    </a:lnTo>
                    <a:lnTo>
                      <a:pt x="2492" y="155"/>
                    </a:lnTo>
                    <a:lnTo>
                      <a:pt x="2483" y="153"/>
                    </a:lnTo>
                    <a:close/>
                    <a:moveTo>
                      <a:pt x="2325" y="153"/>
                    </a:moveTo>
                    <a:lnTo>
                      <a:pt x="2318" y="157"/>
                    </a:lnTo>
                    <a:lnTo>
                      <a:pt x="2307" y="157"/>
                    </a:lnTo>
                    <a:lnTo>
                      <a:pt x="2294" y="159"/>
                    </a:lnTo>
                    <a:lnTo>
                      <a:pt x="2285" y="160"/>
                    </a:lnTo>
                    <a:lnTo>
                      <a:pt x="2278" y="164"/>
                    </a:lnTo>
                    <a:lnTo>
                      <a:pt x="2276" y="173"/>
                    </a:lnTo>
                    <a:lnTo>
                      <a:pt x="2253" y="166"/>
                    </a:lnTo>
                    <a:lnTo>
                      <a:pt x="2224" y="160"/>
                    </a:lnTo>
                    <a:lnTo>
                      <a:pt x="2191" y="159"/>
                    </a:lnTo>
                    <a:lnTo>
                      <a:pt x="2157" y="160"/>
                    </a:lnTo>
                    <a:lnTo>
                      <a:pt x="2126" y="166"/>
                    </a:lnTo>
                    <a:lnTo>
                      <a:pt x="2099" y="171"/>
                    </a:lnTo>
                    <a:lnTo>
                      <a:pt x="2079" y="180"/>
                    </a:lnTo>
                    <a:lnTo>
                      <a:pt x="2085" y="184"/>
                    </a:lnTo>
                    <a:lnTo>
                      <a:pt x="2097" y="184"/>
                    </a:lnTo>
                    <a:lnTo>
                      <a:pt x="2112" y="184"/>
                    </a:lnTo>
                    <a:lnTo>
                      <a:pt x="2128" y="184"/>
                    </a:lnTo>
                    <a:lnTo>
                      <a:pt x="2144" y="184"/>
                    </a:lnTo>
                    <a:lnTo>
                      <a:pt x="2162" y="184"/>
                    </a:lnTo>
                    <a:lnTo>
                      <a:pt x="2177" y="186"/>
                    </a:lnTo>
                    <a:lnTo>
                      <a:pt x="2188" y="191"/>
                    </a:lnTo>
                    <a:lnTo>
                      <a:pt x="2195" y="198"/>
                    </a:lnTo>
                    <a:lnTo>
                      <a:pt x="2195" y="211"/>
                    </a:lnTo>
                    <a:lnTo>
                      <a:pt x="2208" y="195"/>
                    </a:lnTo>
                    <a:lnTo>
                      <a:pt x="2220" y="187"/>
                    </a:lnTo>
                    <a:lnTo>
                      <a:pt x="2233" y="186"/>
                    </a:lnTo>
                    <a:lnTo>
                      <a:pt x="2245" y="189"/>
                    </a:lnTo>
                    <a:lnTo>
                      <a:pt x="2262" y="191"/>
                    </a:lnTo>
                    <a:lnTo>
                      <a:pt x="2280" y="195"/>
                    </a:lnTo>
                    <a:lnTo>
                      <a:pt x="2276" y="173"/>
                    </a:lnTo>
                    <a:lnTo>
                      <a:pt x="2280" y="173"/>
                    </a:lnTo>
                    <a:lnTo>
                      <a:pt x="2281" y="175"/>
                    </a:lnTo>
                    <a:lnTo>
                      <a:pt x="2283" y="178"/>
                    </a:lnTo>
                    <a:lnTo>
                      <a:pt x="2285" y="182"/>
                    </a:lnTo>
                    <a:lnTo>
                      <a:pt x="2285" y="186"/>
                    </a:lnTo>
                    <a:lnTo>
                      <a:pt x="2287" y="189"/>
                    </a:lnTo>
                    <a:lnTo>
                      <a:pt x="2287" y="193"/>
                    </a:lnTo>
                    <a:lnTo>
                      <a:pt x="2301" y="191"/>
                    </a:lnTo>
                    <a:lnTo>
                      <a:pt x="2314" y="186"/>
                    </a:lnTo>
                    <a:lnTo>
                      <a:pt x="2323" y="180"/>
                    </a:lnTo>
                    <a:lnTo>
                      <a:pt x="2327" y="169"/>
                    </a:lnTo>
                    <a:lnTo>
                      <a:pt x="2325" y="153"/>
                    </a:lnTo>
                    <a:close/>
                    <a:moveTo>
                      <a:pt x="2662" y="151"/>
                    </a:moveTo>
                    <a:lnTo>
                      <a:pt x="2662" y="155"/>
                    </a:lnTo>
                    <a:lnTo>
                      <a:pt x="2660" y="159"/>
                    </a:lnTo>
                    <a:lnTo>
                      <a:pt x="2658" y="162"/>
                    </a:lnTo>
                    <a:lnTo>
                      <a:pt x="2655" y="164"/>
                    </a:lnTo>
                    <a:lnTo>
                      <a:pt x="2653" y="166"/>
                    </a:lnTo>
                    <a:lnTo>
                      <a:pt x="2649" y="168"/>
                    </a:lnTo>
                    <a:lnTo>
                      <a:pt x="2648" y="171"/>
                    </a:lnTo>
                    <a:lnTo>
                      <a:pt x="2648" y="175"/>
                    </a:lnTo>
                    <a:lnTo>
                      <a:pt x="2651" y="175"/>
                    </a:lnTo>
                    <a:lnTo>
                      <a:pt x="2655" y="177"/>
                    </a:lnTo>
                    <a:lnTo>
                      <a:pt x="2658" y="178"/>
                    </a:lnTo>
                    <a:lnTo>
                      <a:pt x="2662" y="180"/>
                    </a:lnTo>
                    <a:lnTo>
                      <a:pt x="2666" y="182"/>
                    </a:lnTo>
                    <a:lnTo>
                      <a:pt x="2669" y="182"/>
                    </a:lnTo>
                    <a:lnTo>
                      <a:pt x="2675" y="180"/>
                    </a:lnTo>
                    <a:lnTo>
                      <a:pt x="2673" y="171"/>
                    </a:lnTo>
                    <a:lnTo>
                      <a:pt x="2671" y="162"/>
                    </a:lnTo>
                    <a:lnTo>
                      <a:pt x="2667" y="153"/>
                    </a:lnTo>
                    <a:lnTo>
                      <a:pt x="2662" y="151"/>
                    </a:lnTo>
                    <a:close/>
                    <a:moveTo>
                      <a:pt x="4587" y="150"/>
                    </a:moveTo>
                    <a:lnTo>
                      <a:pt x="4559" y="153"/>
                    </a:lnTo>
                    <a:lnTo>
                      <a:pt x="4536" y="159"/>
                    </a:lnTo>
                    <a:lnTo>
                      <a:pt x="4514" y="164"/>
                    </a:lnTo>
                    <a:lnTo>
                      <a:pt x="4495" y="169"/>
                    </a:lnTo>
                    <a:lnTo>
                      <a:pt x="4473" y="173"/>
                    </a:lnTo>
                    <a:lnTo>
                      <a:pt x="4451" y="173"/>
                    </a:lnTo>
                    <a:lnTo>
                      <a:pt x="4462" y="189"/>
                    </a:lnTo>
                    <a:lnTo>
                      <a:pt x="4476" y="198"/>
                    </a:lnTo>
                    <a:lnTo>
                      <a:pt x="4493" y="204"/>
                    </a:lnTo>
                    <a:lnTo>
                      <a:pt x="4511" y="204"/>
                    </a:lnTo>
                    <a:lnTo>
                      <a:pt x="4529" y="202"/>
                    </a:lnTo>
                    <a:lnTo>
                      <a:pt x="4547" y="198"/>
                    </a:lnTo>
                    <a:lnTo>
                      <a:pt x="4567" y="195"/>
                    </a:lnTo>
                    <a:lnTo>
                      <a:pt x="4585" y="195"/>
                    </a:lnTo>
                    <a:lnTo>
                      <a:pt x="4601" y="196"/>
                    </a:lnTo>
                    <a:lnTo>
                      <a:pt x="4603" y="186"/>
                    </a:lnTo>
                    <a:lnTo>
                      <a:pt x="4606" y="177"/>
                    </a:lnTo>
                    <a:lnTo>
                      <a:pt x="4614" y="169"/>
                    </a:lnTo>
                    <a:lnTo>
                      <a:pt x="4619" y="162"/>
                    </a:lnTo>
                    <a:lnTo>
                      <a:pt x="4621" y="151"/>
                    </a:lnTo>
                    <a:lnTo>
                      <a:pt x="4587" y="150"/>
                    </a:lnTo>
                    <a:close/>
                    <a:moveTo>
                      <a:pt x="2572" y="148"/>
                    </a:moveTo>
                    <a:lnTo>
                      <a:pt x="2556" y="151"/>
                    </a:lnTo>
                    <a:lnTo>
                      <a:pt x="2541" y="159"/>
                    </a:lnTo>
                    <a:lnTo>
                      <a:pt x="2532" y="171"/>
                    </a:lnTo>
                    <a:lnTo>
                      <a:pt x="2529" y="187"/>
                    </a:lnTo>
                    <a:lnTo>
                      <a:pt x="2545" y="187"/>
                    </a:lnTo>
                    <a:lnTo>
                      <a:pt x="2563" y="180"/>
                    </a:lnTo>
                    <a:lnTo>
                      <a:pt x="2581" y="171"/>
                    </a:lnTo>
                    <a:lnTo>
                      <a:pt x="2601" y="168"/>
                    </a:lnTo>
                    <a:lnTo>
                      <a:pt x="2621" y="169"/>
                    </a:lnTo>
                    <a:lnTo>
                      <a:pt x="2622" y="180"/>
                    </a:lnTo>
                    <a:lnTo>
                      <a:pt x="2619" y="184"/>
                    </a:lnTo>
                    <a:lnTo>
                      <a:pt x="2619" y="186"/>
                    </a:lnTo>
                    <a:lnTo>
                      <a:pt x="2619" y="187"/>
                    </a:lnTo>
                    <a:lnTo>
                      <a:pt x="2619" y="187"/>
                    </a:lnTo>
                    <a:lnTo>
                      <a:pt x="2621" y="187"/>
                    </a:lnTo>
                    <a:lnTo>
                      <a:pt x="2622" y="186"/>
                    </a:lnTo>
                    <a:lnTo>
                      <a:pt x="2622" y="184"/>
                    </a:lnTo>
                    <a:lnTo>
                      <a:pt x="2622" y="180"/>
                    </a:lnTo>
                    <a:lnTo>
                      <a:pt x="2626" y="178"/>
                    </a:lnTo>
                    <a:lnTo>
                      <a:pt x="2628" y="175"/>
                    </a:lnTo>
                    <a:lnTo>
                      <a:pt x="2628" y="173"/>
                    </a:lnTo>
                    <a:lnTo>
                      <a:pt x="2626" y="171"/>
                    </a:lnTo>
                    <a:lnTo>
                      <a:pt x="2624" y="169"/>
                    </a:lnTo>
                    <a:lnTo>
                      <a:pt x="2621" y="169"/>
                    </a:lnTo>
                    <a:lnTo>
                      <a:pt x="2615" y="159"/>
                    </a:lnTo>
                    <a:lnTo>
                      <a:pt x="2603" y="151"/>
                    </a:lnTo>
                    <a:lnTo>
                      <a:pt x="2588" y="148"/>
                    </a:lnTo>
                    <a:lnTo>
                      <a:pt x="2572" y="148"/>
                    </a:lnTo>
                    <a:close/>
                    <a:moveTo>
                      <a:pt x="2799" y="146"/>
                    </a:moveTo>
                    <a:lnTo>
                      <a:pt x="2785" y="151"/>
                    </a:lnTo>
                    <a:lnTo>
                      <a:pt x="2774" y="160"/>
                    </a:lnTo>
                    <a:lnTo>
                      <a:pt x="2768" y="173"/>
                    </a:lnTo>
                    <a:lnTo>
                      <a:pt x="2777" y="177"/>
                    </a:lnTo>
                    <a:lnTo>
                      <a:pt x="2786" y="175"/>
                    </a:lnTo>
                    <a:lnTo>
                      <a:pt x="2795" y="171"/>
                    </a:lnTo>
                    <a:lnTo>
                      <a:pt x="2806" y="169"/>
                    </a:lnTo>
                    <a:lnTo>
                      <a:pt x="2821" y="173"/>
                    </a:lnTo>
                    <a:lnTo>
                      <a:pt x="2819" y="166"/>
                    </a:lnTo>
                    <a:lnTo>
                      <a:pt x="2817" y="162"/>
                    </a:lnTo>
                    <a:lnTo>
                      <a:pt x="2815" y="159"/>
                    </a:lnTo>
                    <a:lnTo>
                      <a:pt x="2812" y="155"/>
                    </a:lnTo>
                    <a:lnTo>
                      <a:pt x="2808" y="153"/>
                    </a:lnTo>
                    <a:lnTo>
                      <a:pt x="2805" y="151"/>
                    </a:lnTo>
                    <a:lnTo>
                      <a:pt x="2803" y="150"/>
                    </a:lnTo>
                    <a:lnTo>
                      <a:pt x="2799" y="146"/>
                    </a:lnTo>
                    <a:close/>
                    <a:moveTo>
                      <a:pt x="2927" y="141"/>
                    </a:moveTo>
                    <a:lnTo>
                      <a:pt x="2922" y="141"/>
                    </a:lnTo>
                    <a:lnTo>
                      <a:pt x="2918" y="142"/>
                    </a:lnTo>
                    <a:lnTo>
                      <a:pt x="2913" y="144"/>
                    </a:lnTo>
                    <a:lnTo>
                      <a:pt x="2909" y="148"/>
                    </a:lnTo>
                    <a:lnTo>
                      <a:pt x="2906" y="150"/>
                    </a:lnTo>
                    <a:lnTo>
                      <a:pt x="2904" y="153"/>
                    </a:lnTo>
                    <a:lnTo>
                      <a:pt x="2902" y="157"/>
                    </a:lnTo>
                    <a:lnTo>
                      <a:pt x="2902" y="159"/>
                    </a:lnTo>
                    <a:lnTo>
                      <a:pt x="2904" y="162"/>
                    </a:lnTo>
                    <a:lnTo>
                      <a:pt x="2907" y="164"/>
                    </a:lnTo>
                    <a:lnTo>
                      <a:pt x="2915" y="166"/>
                    </a:lnTo>
                    <a:lnTo>
                      <a:pt x="2915" y="160"/>
                    </a:lnTo>
                    <a:lnTo>
                      <a:pt x="2916" y="159"/>
                    </a:lnTo>
                    <a:lnTo>
                      <a:pt x="2918" y="157"/>
                    </a:lnTo>
                    <a:lnTo>
                      <a:pt x="2920" y="157"/>
                    </a:lnTo>
                    <a:lnTo>
                      <a:pt x="2924" y="159"/>
                    </a:lnTo>
                    <a:lnTo>
                      <a:pt x="2927" y="160"/>
                    </a:lnTo>
                    <a:lnTo>
                      <a:pt x="2931" y="160"/>
                    </a:lnTo>
                    <a:lnTo>
                      <a:pt x="2934" y="162"/>
                    </a:lnTo>
                    <a:lnTo>
                      <a:pt x="2940" y="160"/>
                    </a:lnTo>
                    <a:lnTo>
                      <a:pt x="2940" y="153"/>
                    </a:lnTo>
                    <a:lnTo>
                      <a:pt x="2940" y="148"/>
                    </a:lnTo>
                    <a:lnTo>
                      <a:pt x="2938" y="144"/>
                    </a:lnTo>
                    <a:lnTo>
                      <a:pt x="2934" y="142"/>
                    </a:lnTo>
                    <a:lnTo>
                      <a:pt x="2931" y="141"/>
                    </a:lnTo>
                    <a:lnTo>
                      <a:pt x="2927" y="141"/>
                    </a:lnTo>
                    <a:close/>
                    <a:moveTo>
                      <a:pt x="2833" y="139"/>
                    </a:moveTo>
                    <a:lnTo>
                      <a:pt x="2833" y="144"/>
                    </a:lnTo>
                    <a:lnTo>
                      <a:pt x="2832" y="148"/>
                    </a:lnTo>
                    <a:lnTo>
                      <a:pt x="2830" y="151"/>
                    </a:lnTo>
                    <a:lnTo>
                      <a:pt x="2830" y="153"/>
                    </a:lnTo>
                    <a:lnTo>
                      <a:pt x="2828" y="157"/>
                    </a:lnTo>
                    <a:lnTo>
                      <a:pt x="2826" y="162"/>
                    </a:lnTo>
                    <a:lnTo>
                      <a:pt x="2832" y="160"/>
                    </a:lnTo>
                    <a:lnTo>
                      <a:pt x="2833" y="162"/>
                    </a:lnTo>
                    <a:lnTo>
                      <a:pt x="2837" y="164"/>
                    </a:lnTo>
                    <a:lnTo>
                      <a:pt x="2839" y="166"/>
                    </a:lnTo>
                    <a:lnTo>
                      <a:pt x="2842" y="168"/>
                    </a:lnTo>
                    <a:lnTo>
                      <a:pt x="2844" y="168"/>
                    </a:lnTo>
                    <a:lnTo>
                      <a:pt x="2844" y="164"/>
                    </a:lnTo>
                    <a:lnTo>
                      <a:pt x="2844" y="160"/>
                    </a:lnTo>
                    <a:lnTo>
                      <a:pt x="2848" y="157"/>
                    </a:lnTo>
                    <a:lnTo>
                      <a:pt x="2850" y="153"/>
                    </a:lnTo>
                    <a:lnTo>
                      <a:pt x="2850" y="150"/>
                    </a:lnTo>
                    <a:lnTo>
                      <a:pt x="2851" y="146"/>
                    </a:lnTo>
                    <a:lnTo>
                      <a:pt x="2848" y="146"/>
                    </a:lnTo>
                    <a:lnTo>
                      <a:pt x="2844" y="146"/>
                    </a:lnTo>
                    <a:lnTo>
                      <a:pt x="2841" y="144"/>
                    </a:lnTo>
                    <a:lnTo>
                      <a:pt x="2839" y="142"/>
                    </a:lnTo>
                    <a:lnTo>
                      <a:pt x="2835" y="141"/>
                    </a:lnTo>
                    <a:lnTo>
                      <a:pt x="2833" y="139"/>
                    </a:lnTo>
                    <a:close/>
                    <a:moveTo>
                      <a:pt x="4410" y="139"/>
                    </a:moveTo>
                    <a:lnTo>
                      <a:pt x="4403" y="141"/>
                    </a:lnTo>
                    <a:lnTo>
                      <a:pt x="4404" y="150"/>
                    </a:lnTo>
                    <a:lnTo>
                      <a:pt x="4408" y="157"/>
                    </a:lnTo>
                    <a:lnTo>
                      <a:pt x="4413" y="162"/>
                    </a:lnTo>
                    <a:lnTo>
                      <a:pt x="4415" y="169"/>
                    </a:lnTo>
                    <a:lnTo>
                      <a:pt x="4401" y="177"/>
                    </a:lnTo>
                    <a:lnTo>
                      <a:pt x="4388" y="178"/>
                    </a:lnTo>
                    <a:lnTo>
                      <a:pt x="4377" y="177"/>
                    </a:lnTo>
                    <a:lnTo>
                      <a:pt x="4366" y="175"/>
                    </a:lnTo>
                    <a:lnTo>
                      <a:pt x="4357" y="178"/>
                    </a:lnTo>
                    <a:lnTo>
                      <a:pt x="4350" y="186"/>
                    </a:lnTo>
                    <a:lnTo>
                      <a:pt x="4343" y="204"/>
                    </a:lnTo>
                    <a:lnTo>
                      <a:pt x="4363" y="202"/>
                    </a:lnTo>
                    <a:lnTo>
                      <a:pt x="4377" y="202"/>
                    </a:lnTo>
                    <a:lnTo>
                      <a:pt x="4390" y="202"/>
                    </a:lnTo>
                    <a:lnTo>
                      <a:pt x="4404" y="202"/>
                    </a:lnTo>
                    <a:lnTo>
                      <a:pt x="4421" y="198"/>
                    </a:lnTo>
                    <a:lnTo>
                      <a:pt x="4444" y="195"/>
                    </a:lnTo>
                    <a:lnTo>
                      <a:pt x="4444" y="184"/>
                    </a:lnTo>
                    <a:lnTo>
                      <a:pt x="4440" y="178"/>
                    </a:lnTo>
                    <a:lnTo>
                      <a:pt x="4437" y="178"/>
                    </a:lnTo>
                    <a:lnTo>
                      <a:pt x="4433" y="180"/>
                    </a:lnTo>
                    <a:lnTo>
                      <a:pt x="4428" y="184"/>
                    </a:lnTo>
                    <a:lnTo>
                      <a:pt x="4422" y="184"/>
                    </a:lnTo>
                    <a:lnTo>
                      <a:pt x="4419" y="180"/>
                    </a:lnTo>
                    <a:lnTo>
                      <a:pt x="4415" y="169"/>
                    </a:lnTo>
                    <a:lnTo>
                      <a:pt x="4424" y="168"/>
                    </a:lnTo>
                    <a:lnTo>
                      <a:pt x="4424" y="162"/>
                    </a:lnTo>
                    <a:lnTo>
                      <a:pt x="4426" y="159"/>
                    </a:lnTo>
                    <a:lnTo>
                      <a:pt x="4428" y="155"/>
                    </a:lnTo>
                    <a:lnTo>
                      <a:pt x="4430" y="151"/>
                    </a:lnTo>
                    <a:lnTo>
                      <a:pt x="4430" y="146"/>
                    </a:lnTo>
                    <a:lnTo>
                      <a:pt x="4426" y="142"/>
                    </a:lnTo>
                    <a:lnTo>
                      <a:pt x="4421" y="141"/>
                    </a:lnTo>
                    <a:lnTo>
                      <a:pt x="4415" y="139"/>
                    </a:lnTo>
                    <a:lnTo>
                      <a:pt x="4410" y="139"/>
                    </a:lnTo>
                    <a:close/>
                    <a:moveTo>
                      <a:pt x="5129" y="139"/>
                    </a:moveTo>
                    <a:lnTo>
                      <a:pt x="5122" y="141"/>
                    </a:lnTo>
                    <a:lnTo>
                      <a:pt x="5117" y="146"/>
                    </a:lnTo>
                    <a:lnTo>
                      <a:pt x="5113" y="160"/>
                    </a:lnTo>
                    <a:lnTo>
                      <a:pt x="5124" y="166"/>
                    </a:lnTo>
                    <a:lnTo>
                      <a:pt x="5137" y="166"/>
                    </a:lnTo>
                    <a:lnTo>
                      <a:pt x="5147" y="160"/>
                    </a:lnTo>
                    <a:lnTo>
                      <a:pt x="5156" y="151"/>
                    </a:lnTo>
                    <a:lnTo>
                      <a:pt x="5162" y="141"/>
                    </a:lnTo>
                    <a:lnTo>
                      <a:pt x="5151" y="142"/>
                    </a:lnTo>
                    <a:lnTo>
                      <a:pt x="5138" y="141"/>
                    </a:lnTo>
                    <a:lnTo>
                      <a:pt x="5129" y="139"/>
                    </a:lnTo>
                    <a:close/>
                    <a:moveTo>
                      <a:pt x="2893" y="139"/>
                    </a:moveTo>
                    <a:lnTo>
                      <a:pt x="2878" y="144"/>
                    </a:lnTo>
                    <a:lnTo>
                      <a:pt x="2868" y="153"/>
                    </a:lnTo>
                    <a:lnTo>
                      <a:pt x="2862" y="166"/>
                    </a:lnTo>
                    <a:lnTo>
                      <a:pt x="2869" y="168"/>
                    </a:lnTo>
                    <a:lnTo>
                      <a:pt x="2877" y="169"/>
                    </a:lnTo>
                    <a:lnTo>
                      <a:pt x="2886" y="171"/>
                    </a:lnTo>
                    <a:lnTo>
                      <a:pt x="2897" y="169"/>
                    </a:lnTo>
                    <a:lnTo>
                      <a:pt x="2893" y="139"/>
                    </a:lnTo>
                    <a:close/>
                    <a:moveTo>
                      <a:pt x="3071" y="137"/>
                    </a:moveTo>
                    <a:lnTo>
                      <a:pt x="3055" y="137"/>
                    </a:lnTo>
                    <a:lnTo>
                      <a:pt x="3037" y="139"/>
                    </a:lnTo>
                    <a:lnTo>
                      <a:pt x="3023" y="144"/>
                    </a:lnTo>
                    <a:lnTo>
                      <a:pt x="3012" y="150"/>
                    </a:lnTo>
                    <a:lnTo>
                      <a:pt x="3010" y="159"/>
                    </a:lnTo>
                    <a:lnTo>
                      <a:pt x="3017" y="166"/>
                    </a:lnTo>
                    <a:lnTo>
                      <a:pt x="3021" y="160"/>
                    </a:lnTo>
                    <a:lnTo>
                      <a:pt x="3030" y="159"/>
                    </a:lnTo>
                    <a:lnTo>
                      <a:pt x="3039" y="159"/>
                    </a:lnTo>
                    <a:lnTo>
                      <a:pt x="3052" y="162"/>
                    </a:lnTo>
                    <a:lnTo>
                      <a:pt x="3064" y="164"/>
                    </a:lnTo>
                    <a:lnTo>
                      <a:pt x="3075" y="164"/>
                    </a:lnTo>
                    <a:lnTo>
                      <a:pt x="3084" y="160"/>
                    </a:lnTo>
                    <a:lnTo>
                      <a:pt x="3089" y="155"/>
                    </a:lnTo>
                    <a:lnTo>
                      <a:pt x="3091" y="142"/>
                    </a:lnTo>
                    <a:lnTo>
                      <a:pt x="3084" y="137"/>
                    </a:lnTo>
                    <a:lnTo>
                      <a:pt x="3071" y="137"/>
                    </a:lnTo>
                    <a:close/>
                    <a:moveTo>
                      <a:pt x="5048" y="130"/>
                    </a:moveTo>
                    <a:lnTo>
                      <a:pt x="5036" y="139"/>
                    </a:lnTo>
                    <a:lnTo>
                      <a:pt x="5019" y="142"/>
                    </a:lnTo>
                    <a:lnTo>
                      <a:pt x="5000" y="142"/>
                    </a:lnTo>
                    <a:lnTo>
                      <a:pt x="4978" y="144"/>
                    </a:lnTo>
                    <a:lnTo>
                      <a:pt x="4958" y="146"/>
                    </a:lnTo>
                    <a:lnTo>
                      <a:pt x="4938" y="153"/>
                    </a:lnTo>
                    <a:lnTo>
                      <a:pt x="4924" y="166"/>
                    </a:lnTo>
                    <a:lnTo>
                      <a:pt x="4920" y="168"/>
                    </a:lnTo>
                    <a:lnTo>
                      <a:pt x="4920" y="171"/>
                    </a:lnTo>
                    <a:lnTo>
                      <a:pt x="4920" y="173"/>
                    </a:lnTo>
                    <a:lnTo>
                      <a:pt x="4920" y="173"/>
                    </a:lnTo>
                    <a:lnTo>
                      <a:pt x="4922" y="173"/>
                    </a:lnTo>
                    <a:lnTo>
                      <a:pt x="4924" y="171"/>
                    </a:lnTo>
                    <a:lnTo>
                      <a:pt x="4924" y="169"/>
                    </a:lnTo>
                    <a:lnTo>
                      <a:pt x="4924" y="166"/>
                    </a:lnTo>
                    <a:lnTo>
                      <a:pt x="4933" y="162"/>
                    </a:lnTo>
                    <a:lnTo>
                      <a:pt x="4947" y="162"/>
                    </a:lnTo>
                    <a:lnTo>
                      <a:pt x="4963" y="164"/>
                    </a:lnTo>
                    <a:lnTo>
                      <a:pt x="4980" y="166"/>
                    </a:lnTo>
                    <a:lnTo>
                      <a:pt x="4998" y="168"/>
                    </a:lnTo>
                    <a:lnTo>
                      <a:pt x="5016" y="166"/>
                    </a:lnTo>
                    <a:lnTo>
                      <a:pt x="5030" y="160"/>
                    </a:lnTo>
                    <a:lnTo>
                      <a:pt x="5041" y="150"/>
                    </a:lnTo>
                    <a:lnTo>
                      <a:pt x="5048" y="130"/>
                    </a:lnTo>
                    <a:close/>
                    <a:moveTo>
                      <a:pt x="3263" y="130"/>
                    </a:moveTo>
                    <a:lnTo>
                      <a:pt x="3252" y="132"/>
                    </a:lnTo>
                    <a:lnTo>
                      <a:pt x="3243" y="130"/>
                    </a:lnTo>
                    <a:lnTo>
                      <a:pt x="3234" y="130"/>
                    </a:lnTo>
                    <a:lnTo>
                      <a:pt x="3228" y="130"/>
                    </a:lnTo>
                    <a:lnTo>
                      <a:pt x="3225" y="133"/>
                    </a:lnTo>
                    <a:lnTo>
                      <a:pt x="3223" y="142"/>
                    </a:lnTo>
                    <a:lnTo>
                      <a:pt x="3223" y="159"/>
                    </a:lnTo>
                    <a:lnTo>
                      <a:pt x="3232" y="157"/>
                    </a:lnTo>
                    <a:lnTo>
                      <a:pt x="3241" y="155"/>
                    </a:lnTo>
                    <a:lnTo>
                      <a:pt x="3250" y="153"/>
                    </a:lnTo>
                    <a:lnTo>
                      <a:pt x="3257" y="151"/>
                    </a:lnTo>
                    <a:lnTo>
                      <a:pt x="3263" y="148"/>
                    </a:lnTo>
                    <a:lnTo>
                      <a:pt x="3266" y="141"/>
                    </a:lnTo>
                    <a:lnTo>
                      <a:pt x="3263" y="130"/>
                    </a:lnTo>
                    <a:close/>
                    <a:moveTo>
                      <a:pt x="3160" y="128"/>
                    </a:moveTo>
                    <a:lnTo>
                      <a:pt x="3144" y="135"/>
                    </a:lnTo>
                    <a:lnTo>
                      <a:pt x="3131" y="137"/>
                    </a:lnTo>
                    <a:lnTo>
                      <a:pt x="3124" y="139"/>
                    </a:lnTo>
                    <a:lnTo>
                      <a:pt x="3117" y="144"/>
                    </a:lnTo>
                    <a:lnTo>
                      <a:pt x="3111" y="159"/>
                    </a:lnTo>
                    <a:lnTo>
                      <a:pt x="3122" y="157"/>
                    </a:lnTo>
                    <a:lnTo>
                      <a:pt x="3129" y="160"/>
                    </a:lnTo>
                    <a:lnTo>
                      <a:pt x="3135" y="164"/>
                    </a:lnTo>
                    <a:lnTo>
                      <a:pt x="3144" y="166"/>
                    </a:lnTo>
                    <a:lnTo>
                      <a:pt x="3154" y="160"/>
                    </a:lnTo>
                    <a:lnTo>
                      <a:pt x="3156" y="153"/>
                    </a:lnTo>
                    <a:lnTo>
                      <a:pt x="3158" y="146"/>
                    </a:lnTo>
                    <a:lnTo>
                      <a:pt x="3160" y="139"/>
                    </a:lnTo>
                    <a:lnTo>
                      <a:pt x="3160" y="128"/>
                    </a:lnTo>
                    <a:close/>
                    <a:moveTo>
                      <a:pt x="3468" y="110"/>
                    </a:moveTo>
                    <a:lnTo>
                      <a:pt x="3432" y="121"/>
                    </a:lnTo>
                    <a:lnTo>
                      <a:pt x="3398" y="124"/>
                    </a:lnTo>
                    <a:lnTo>
                      <a:pt x="3369" y="123"/>
                    </a:lnTo>
                    <a:lnTo>
                      <a:pt x="3340" y="121"/>
                    </a:lnTo>
                    <a:lnTo>
                      <a:pt x="3315" y="121"/>
                    </a:lnTo>
                    <a:lnTo>
                      <a:pt x="3293" y="124"/>
                    </a:lnTo>
                    <a:lnTo>
                      <a:pt x="3273" y="139"/>
                    </a:lnTo>
                    <a:lnTo>
                      <a:pt x="3313" y="146"/>
                    </a:lnTo>
                    <a:lnTo>
                      <a:pt x="3353" y="148"/>
                    </a:lnTo>
                    <a:lnTo>
                      <a:pt x="3391" y="146"/>
                    </a:lnTo>
                    <a:lnTo>
                      <a:pt x="3430" y="142"/>
                    </a:lnTo>
                    <a:lnTo>
                      <a:pt x="3472" y="142"/>
                    </a:lnTo>
                    <a:lnTo>
                      <a:pt x="3468" y="110"/>
                    </a:lnTo>
                    <a:close/>
                    <a:moveTo>
                      <a:pt x="3531" y="110"/>
                    </a:moveTo>
                    <a:lnTo>
                      <a:pt x="3522" y="114"/>
                    </a:lnTo>
                    <a:lnTo>
                      <a:pt x="3515" y="121"/>
                    </a:lnTo>
                    <a:lnTo>
                      <a:pt x="3513" y="133"/>
                    </a:lnTo>
                    <a:lnTo>
                      <a:pt x="3522" y="135"/>
                    </a:lnTo>
                    <a:lnTo>
                      <a:pt x="3530" y="139"/>
                    </a:lnTo>
                    <a:lnTo>
                      <a:pt x="3537" y="141"/>
                    </a:lnTo>
                    <a:lnTo>
                      <a:pt x="3549" y="137"/>
                    </a:lnTo>
                    <a:lnTo>
                      <a:pt x="3546" y="123"/>
                    </a:lnTo>
                    <a:lnTo>
                      <a:pt x="3540" y="114"/>
                    </a:lnTo>
                    <a:lnTo>
                      <a:pt x="3531" y="110"/>
                    </a:lnTo>
                    <a:close/>
                    <a:moveTo>
                      <a:pt x="3674" y="103"/>
                    </a:moveTo>
                    <a:lnTo>
                      <a:pt x="3665" y="106"/>
                    </a:lnTo>
                    <a:lnTo>
                      <a:pt x="3654" y="106"/>
                    </a:lnTo>
                    <a:lnTo>
                      <a:pt x="3643" y="106"/>
                    </a:lnTo>
                    <a:lnTo>
                      <a:pt x="3632" y="110"/>
                    </a:lnTo>
                    <a:lnTo>
                      <a:pt x="3627" y="114"/>
                    </a:lnTo>
                    <a:lnTo>
                      <a:pt x="3625" y="123"/>
                    </a:lnTo>
                    <a:lnTo>
                      <a:pt x="3632" y="128"/>
                    </a:lnTo>
                    <a:lnTo>
                      <a:pt x="3643" y="130"/>
                    </a:lnTo>
                    <a:lnTo>
                      <a:pt x="3654" y="128"/>
                    </a:lnTo>
                    <a:lnTo>
                      <a:pt x="3665" y="123"/>
                    </a:lnTo>
                    <a:lnTo>
                      <a:pt x="3672" y="115"/>
                    </a:lnTo>
                    <a:lnTo>
                      <a:pt x="3674" y="103"/>
                    </a:lnTo>
                    <a:close/>
                    <a:moveTo>
                      <a:pt x="3757" y="90"/>
                    </a:moveTo>
                    <a:lnTo>
                      <a:pt x="3742" y="92"/>
                    </a:lnTo>
                    <a:lnTo>
                      <a:pt x="3733" y="99"/>
                    </a:lnTo>
                    <a:lnTo>
                      <a:pt x="3726" y="114"/>
                    </a:lnTo>
                    <a:lnTo>
                      <a:pt x="3719" y="115"/>
                    </a:lnTo>
                    <a:lnTo>
                      <a:pt x="3717" y="104"/>
                    </a:lnTo>
                    <a:lnTo>
                      <a:pt x="3712" y="103"/>
                    </a:lnTo>
                    <a:lnTo>
                      <a:pt x="3705" y="99"/>
                    </a:lnTo>
                    <a:lnTo>
                      <a:pt x="3697" y="97"/>
                    </a:lnTo>
                    <a:lnTo>
                      <a:pt x="3690" y="97"/>
                    </a:lnTo>
                    <a:lnTo>
                      <a:pt x="3685" y="101"/>
                    </a:lnTo>
                    <a:lnTo>
                      <a:pt x="3683" y="112"/>
                    </a:lnTo>
                    <a:lnTo>
                      <a:pt x="3686" y="112"/>
                    </a:lnTo>
                    <a:lnTo>
                      <a:pt x="3688" y="114"/>
                    </a:lnTo>
                    <a:lnTo>
                      <a:pt x="3690" y="115"/>
                    </a:lnTo>
                    <a:lnTo>
                      <a:pt x="3692" y="119"/>
                    </a:lnTo>
                    <a:lnTo>
                      <a:pt x="3692" y="123"/>
                    </a:lnTo>
                    <a:lnTo>
                      <a:pt x="3694" y="126"/>
                    </a:lnTo>
                    <a:lnTo>
                      <a:pt x="3694" y="130"/>
                    </a:lnTo>
                    <a:lnTo>
                      <a:pt x="3699" y="130"/>
                    </a:lnTo>
                    <a:lnTo>
                      <a:pt x="3703" y="128"/>
                    </a:lnTo>
                    <a:lnTo>
                      <a:pt x="3706" y="124"/>
                    </a:lnTo>
                    <a:lnTo>
                      <a:pt x="3708" y="123"/>
                    </a:lnTo>
                    <a:lnTo>
                      <a:pt x="3712" y="119"/>
                    </a:lnTo>
                    <a:lnTo>
                      <a:pt x="3714" y="117"/>
                    </a:lnTo>
                    <a:lnTo>
                      <a:pt x="3719" y="115"/>
                    </a:lnTo>
                    <a:lnTo>
                      <a:pt x="3721" y="119"/>
                    </a:lnTo>
                    <a:lnTo>
                      <a:pt x="3723" y="121"/>
                    </a:lnTo>
                    <a:lnTo>
                      <a:pt x="3724" y="121"/>
                    </a:lnTo>
                    <a:lnTo>
                      <a:pt x="3726" y="119"/>
                    </a:lnTo>
                    <a:lnTo>
                      <a:pt x="3726" y="115"/>
                    </a:lnTo>
                    <a:lnTo>
                      <a:pt x="3726" y="114"/>
                    </a:lnTo>
                    <a:lnTo>
                      <a:pt x="3735" y="115"/>
                    </a:lnTo>
                    <a:lnTo>
                      <a:pt x="3746" y="115"/>
                    </a:lnTo>
                    <a:lnTo>
                      <a:pt x="3757" y="117"/>
                    </a:lnTo>
                    <a:lnTo>
                      <a:pt x="3768" y="115"/>
                    </a:lnTo>
                    <a:lnTo>
                      <a:pt x="3777" y="112"/>
                    </a:lnTo>
                    <a:lnTo>
                      <a:pt x="3782" y="104"/>
                    </a:lnTo>
                    <a:lnTo>
                      <a:pt x="3784" y="92"/>
                    </a:lnTo>
                    <a:lnTo>
                      <a:pt x="3769" y="90"/>
                    </a:lnTo>
                    <a:lnTo>
                      <a:pt x="3757" y="90"/>
                    </a:lnTo>
                    <a:close/>
                    <a:moveTo>
                      <a:pt x="3816" y="86"/>
                    </a:moveTo>
                    <a:lnTo>
                      <a:pt x="3807" y="88"/>
                    </a:lnTo>
                    <a:lnTo>
                      <a:pt x="3798" y="95"/>
                    </a:lnTo>
                    <a:lnTo>
                      <a:pt x="3795" y="110"/>
                    </a:lnTo>
                    <a:lnTo>
                      <a:pt x="3806" y="112"/>
                    </a:lnTo>
                    <a:lnTo>
                      <a:pt x="3818" y="114"/>
                    </a:lnTo>
                    <a:lnTo>
                      <a:pt x="3833" y="114"/>
                    </a:lnTo>
                    <a:lnTo>
                      <a:pt x="3845" y="114"/>
                    </a:lnTo>
                    <a:lnTo>
                      <a:pt x="3856" y="108"/>
                    </a:lnTo>
                    <a:lnTo>
                      <a:pt x="3863" y="97"/>
                    </a:lnTo>
                    <a:lnTo>
                      <a:pt x="3852" y="94"/>
                    </a:lnTo>
                    <a:lnTo>
                      <a:pt x="3842" y="90"/>
                    </a:lnTo>
                    <a:lnTo>
                      <a:pt x="3829" y="88"/>
                    </a:lnTo>
                    <a:lnTo>
                      <a:pt x="3816" y="86"/>
                    </a:lnTo>
                    <a:close/>
                    <a:moveTo>
                      <a:pt x="1291" y="79"/>
                    </a:moveTo>
                    <a:lnTo>
                      <a:pt x="1280" y="83"/>
                    </a:lnTo>
                    <a:lnTo>
                      <a:pt x="1280" y="94"/>
                    </a:lnTo>
                    <a:lnTo>
                      <a:pt x="1284" y="99"/>
                    </a:lnTo>
                    <a:lnTo>
                      <a:pt x="1291" y="103"/>
                    </a:lnTo>
                    <a:lnTo>
                      <a:pt x="1300" y="101"/>
                    </a:lnTo>
                    <a:lnTo>
                      <a:pt x="1309" y="99"/>
                    </a:lnTo>
                    <a:lnTo>
                      <a:pt x="1315" y="94"/>
                    </a:lnTo>
                    <a:lnTo>
                      <a:pt x="1317" y="86"/>
                    </a:lnTo>
                    <a:lnTo>
                      <a:pt x="1307" y="83"/>
                    </a:lnTo>
                    <a:lnTo>
                      <a:pt x="1300" y="81"/>
                    </a:lnTo>
                    <a:lnTo>
                      <a:pt x="1291" y="79"/>
                    </a:lnTo>
                    <a:close/>
                    <a:moveTo>
                      <a:pt x="3990" y="72"/>
                    </a:moveTo>
                    <a:lnTo>
                      <a:pt x="3970" y="74"/>
                    </a:lnTo>
                    <a:lnTo>
                      <a:pt x="3950" y="79"/>
                    </a:lnTo>
                    <a:lnTo>
                      <a:pt x="3932" y="90"/>
                    </a:lnTo>
                    <a:lnTo>
                      <a:pt x="3916" y="108"/>
                    </a:lnTo>
                    <a:lnTo>
                      <a:pt x="3934" y="106"/>
                    </a:lnTo>
                    <a:lnTo>
                      <a:pt x="3952" y="106"/>
                    </a:lnTo>
                    <a:lnTo>
                      <a:pt x="3970" y="106"/>
                    </a:lnTo>
                    <a:lnTo>
                      <a:pt x="3988" y="108"/>
                    </a:lnTo>
                    <a:lnTo>
                      <a:pt x="4004" y="106"/>
                    </a:lnTo>
                    <a:lnTo>
                      <a:pt x="4017" y="101"/>
                    </a:lnTo>
                    <a:lnTo>
                      <a:pt x="4027" y="92"/>
                    </a:lnTo>
                    <a:lnTo>
                      <a:pt x="4033" y="76"/>
                    </a:lnTo>
                    <a:lnTo>
                      <a:pt x="4011" y="74"/>
                    </a:lnTo>
                    <a:lnTo>
                      <a:pt x="3990" y="72"/>
                    </a:lnTo>
                    <a:close/>
                    <a:moveTo>
                      <a:pt x="5454" y="63"/>
                    </a:moveTo>
                    <a:lnTo>
                      <a:pt x="5434" y="67"/>
                    </a:lnTo>
                    <a:lnTo>
                      <a:pt x="5416" y="72"/>
                    </a:lnTo>
                    <a:lnTo>
                      <a:pt x="5405" y="83"/>
                    </a:lnTo>
                    <a:lnTo>
                      <a:pt x="5414" y="101"/>
                    </a:lnTo>
                    <a:lnTo>
                      <a:pt x="5423" y="112"/>
                    </a:lnTo>
                    <a:lnTo>
                      <a:pt x="5434" y="115"/>
                    </a:lnTo>
                    <a:lnTo>
                      <a:pt x="5447" y="115"/>
                    </a:lnTo>
                    <a:lnTo>
                      <a:pt x="5459" y="110"/>
                    </a:lnTo>
                    <a:lnTo>
                      <a:pt x="5472" y="104"/>
                    </a:lnTo>
                    <a:lnTo>
                      <a:pt x="5485" y="99"/>
                    </a:lnTo>
                    <a:lnTo>
                      <a:pt x="5474" y="88"/>
                    </a:lnTo>
                    <a:lnTo>
                      <a:pt x="5463" y="76"/>
                    </a:lnTo>
                    <a:lnTo>
                      <a:pt x="5454" y="63"/>
                    </a:lnTo>
                    <a:close/>
                    <a:moveTo>
                      <a:pt x="683" y="61"/>
                    </a:moveTo>
                    <a:lnTo>
                      <a:pt x="667" y="65"/>
                    </a:lnTo>
                    <a:lnTo>
                      <a:pt x="653" y="67"/>
                    </a:lnTo>
                    <a:lnTo>
                      <a:pt x="638" y="70"/>
                    </a:lnTo>
                    <a:lnTo>
                      <a:pt x="626" y="76"/>
                    </a:lnTo>
                    <a:lnTo>
                      <a:pt x="617" y="85"/>
                    </a:lnTo>
                    <a:lnTo>
                      <a:pt x="613" y="74"/>
                    </a:lnTo>
                    <a:lnTo>
                      <a:pt x="606" y="68"/>
                    </a:lnTo>
                    <a:lnTo>
                      <a:pt x="595" y="68"/>
                    </a:lnTo>
                    <a:lnTo>
                      <a:pt x="584" y="68"/>
                    </a:lnTo>
                    <a:lnTo>
                      <a:pt x="572" y="72"/>
                    </a:lnTo>
                    <a:lnTo>
                      <a:pt x="572" y="61"/>
                    </a:lnTo>
                    <a:lnTo>
                      <a:pt x="552" y="63"/>
                    </a:lnTo>
                    <a:lnTo>
                      <a:pt x="534" y="63"/>
                    </a:lnTo>
                    <a:lnTo>
                      <a:pt x="518" y="67"/>
                    </a:lnTo>
                    <a:lnTo>
                      <a:pt x="503" y="76"/>
                    </a:lnTo>
                    <a:lnTo>
                      <a:pt x="523" y="85"/>
                    </a:lnTo>
                    <a:lnTo>
                      <a:pt x="543" y="92"/>
                    </a:lnTo>
                    <a:lnTo>
                      <a:pt x="566" y="94"/>
                    </a:lnTo>
                    <a:lnTo>
                      <a:pt x="564" y="88"/>
                    </a:lnTo>
                    <a:lnTo>
                      <a:pt x="566" y="83"/>
                    </a:lnTo>
                    <a:lnTo>
                      <a:pt x="566" y="77"/>
                    </a:lnTo>
                    <a:lnTo>
                      <a:pt x="568" y="74"/>
                    </a:lnTo>
                    <a:lnTo>
                      <a:pt x="572" y="72"/>
                    </a:lnTo>
                    <a:lnTo>
                      <a:pt x="575" y="76"/>
                    </a:lnTo>
                    <a:lnTo>
                      <a:pt x="577" y="79"/>
                    </a:lnTo>
                    <a:lnTo>
                      <a:pt x="579" y="85"/>
                    </a:lnTo>
                    <a:lnTo>
                      <a:pt x="581" y="88"/>
                    </a:lnTo>
                    <a:lnTo>
                      <a:pt x="582" y="92"/>
                    </a:lnTo>
                    <a:lnTo>
                      <a:pt x="586" y="95"/>
                    </a:lnTo>
                    <a:lnTo>
                      <a:pt x="590" y="99"/>
                    </a:lnTo>
                    <a:lnTo>
                      <a:pt x="593" y="99"/>
                    </a:lnTo>
                    <a:lnTo>
                      <a:pt x="593" y="95"/>
                    </a:lnTo>
                    <a:lnTo>
                      <a:pt x="595" y="92"/>
                    </a:lnTo>
                    <a:lnTo>
                      <a:pt x="599" y="90"/>
                    </a:lnTo>
                    <a:lnTo>
                      <a:pt x="604" y="88"/>
                    </a:lnTo>
                    <a:lnTo>
                      <a:pt x="608" y="86"/>
                    </a:lnTo>
                    <a:lnTo>
                      <a:pt x="613" y="86"/>
                    </a:lnTo>
                    <a:lnTo>
                      <a:pt x="617" y="85"/>
                    </a:lnTo>
                    <a:lnTo>
                      <a:pt x="619" y="95"/>
                    </a:lnTo>
                    <a:lnTo>
                      <a:pt x="631" y="92"/>
                    </a:lnTo>
                    <a:lnTo>
                      <a:pt x="647" y="90"/>
                    </a:lnTo>
                    <a:lnTo>
                      <a:pt x="660" y="86"/>
                    </a:lnTo>
                    <a:lnTo>
                      <a:pt x="673" y="83"/>
                    </a:lnTo>
                    <a:lnTo>
                      <a:pt x="680" y="74"/>
                    </a:lnTo>
                    <a:lnTo>
                      <a:pt x="683" y="61"/>
                    </a:lnTo>
                    <a:close/>
                    <a:moveTo>
                      <a:pt x="1872" y="61"/>
                    </a:moveTo>
                    <a:lnTo>
                      <a:pt x="1861" y="63"/>
                    </a:lnTo>
                    <a:lnTo>
                      <a:pt x="1854" y="68"/>
                    </a:lnTo>
                    <a:lnTo>
                      <a:pt x="1850" y="77"/>
                    </a:lnTo>
                    <a:lnTo>
                      <a:pt x="1854" y="77"/>
                    </a:lnTo>
                    <a:lnTo>
                      <a:pt x="1856" y="81"/>
                    </a:lnTo>
                    <a:lnTo>
                      <a:pt x="1859" y="85"/>
                    </a:lnTo>
                    <a:lnTo>
                      <a:pt x="1859" y="90"/>
                    </a:lnTo>
                    <a:lnTo>
                      <a:pt x="1861" y="95"/>
                    </a:lnTo>
                    <a:lnTo>
                      <a:pt x="1874" y="94"/>
                    </a:lnTo>
                    <a:lnTo>
                      <a:pt x="1885" y="92"/>
                    </a:lnTo>
                    <a:lnTo>
                      <a:pt x="1894" y="86"/>
                    </a:lnTo>
                    <a:lnTo>
                      <a:pt x="1899" y="79"/>
                    </a:lnTo>
                    <a:lnTo>
                      <a:pt x="1901" y="67"/>
                    </a:lnTo>
                    <a:lnTo>
                      <a:pt x="1894" y="65"/>
                    </a:lnTo>
                    <a:lnTo>
                      <a:pt x="1885" y="61"/>
                    </a:lnTo>
                    <a:lnTo>
                      <a:pt x="1872" y="61"/>
                    </a:lnTo>
                    <a:close/>
                    <a:moveTo>
                      <a:pt x="5084" y="61"/>
                    </a:moveTo>
                    <a:lnTo>
                      <a:pt x="5077" y="63"/>
                    </a:lnTo>
                    <a:lnTo>
                      <a:pt x="5072" y="70"/>
                    </a:lnTo>
                    <a:lnTo>
                      <a:pt x="5068" y="85"/>
                    </a:lnTo>
                    <a:lnTo>
                      <a:pt x="5073" y="90"/>
                    </a:lnTo>
                    <a:lnTo>
                      <a:pt x="5083" y="92"/>
                    </a:lnTo>
                    <a:lnTo>
                      <a:pt x="5093" y="94"/>
                    </a:lnTo>
                    <a:lnTo>
                      <a:pt x="5106" y="90"/>
                    </a:lnTo>
                    <a:lnTo>
                      <a:pt x="5115" y="85"/>
                    </a:lnTo>
                    <a:lnTo>
                      <a:pt x="5120" y="76"/>
                    </a:lnTo>
                    <a:lnTo>
                      <a:pt x="5119" y="65"/>
                    </a:lnTo>
                    <a:lnTo>
                      <a:pt x="5111" y="65"/>
                    </a:lnTo>
                    <a:lnTo>
                      <a:pt x="5102" y="63"/>
                    </a:lnTo>
                    <a:lnTo>
                      <a:pt x="5093" y="61"/>
                    </a:lnTo>
                    <a:lnTo>
                      <a:pt x="5084" y="61"/>
                    </a:lnTo>
                    <a:close/>
                    <a:moveTo>
                      <a:pt x="1942" y="59"/>
                    </a:moveTo>
                    <a:lnTo>
                      <a:pt x="1908" y="65"/>
                    </a:lnTo>
                    <a:lnTo>
                      <a:pt x="1912" y="86"/>
                    </a:lnTo>
                    <a:lnTo>
                      <a:pt x="1944" y="79"/>
                    </a:lnTo>
                    <a:lnTo>
                      <a:pt x="1942" y="59"/>
                    </a:lnTo>
                    <a:close/>
                    <a:moveTo>
                      <a:pt x="4365" y="58"/>
                    </a:moveTo>
                    <a:lnTo>
                      <a:pt x="4359" y="58"/>
                    </a:lnTo>
                    <a:lnTo>
                      <a:pt x="4354" y="63"/>
                    </a:lnTo>
                    <a:lnTo>
                      <a:pt x="4352" y="70"/>
                    </a:lnTo>
                    <a:lnTo>
                      <a:pt x="4354" y="86"/>
                    </a:lnTo>
                    <a:lnTo>
                      <a:pt x="4366" y="85"/>
                    </a:lnTo>
                    <a:lnTo>
                      <a:pt x="4375" y="79"/>
                    </a:lnTo>
                    <a:lnTo>
                      <a:pt x="4383" y="72"/>
                    </a:lnTo>
                    <a:lnTo>
                      <a:pt x="4385" y="59"/>
                    </a:lnTo>
                    <a:lnTo>
                      <a:pt x="4374" y="58"/>
                    </a:lnTo>
                    <a:lnTo>
                      <a:pt x="4365" y="58"/>
                    </a:lnTo>
                    <a:close/>
                    <a:moveTo>
                      <a:pt x="4283" y="56"/>
                    </a:moveTo>
                    <a:lnTo>
                      <a:pt x="4273" y="61"/>
                    </a:lnTo>
                    <a:lnTo>
                      <a:pt x="4265" y="72"/>
                    </a:lnTo>
                    <a:lnTo>
                      <a:pt x="4276" y="67"/>
                    </a:lnTo>
                    <a:lnTo>
                      <a:pt x="4283" y="68"/>
                    </a:lnTo>
                    <a:lnTo>
                      <a:pt x="4289" y="74"/>
                    </a:lnTo>
                    <a:lnTo>
                      <a:pt x="4293" y="83"/>
                    </a:lnTo>
                    <a:lnTo>
                      <a:pt x="4294" y="94"/>
                    </a:lnTo>
                    <a:lnTo>
                      <a:pt x="4296" y="106"/>
                    </a:lnTo>
                    <a:lnTo>
                      <a:pt x="4296" y="119"/>
                    </a:lnTo>
                    <a:lnTo>
                      <a:pt x="4312" y="115"/>
                    </a:lnTo>
                    <a:lnTo>
                      <a:pt x="4321" y="110"/>
                    </a:lnTo>
                    <a:lnTo>
                      <a:pt x="4325" y="101"/>
                    </a:lnTo>
                    <a:lnTo>
                      <a:pt x="4325" y="90"/>
                    </a:lnTo>
                    <a:lnTo>
                      <a:pt x="4321" y="79"/>
                    </a:lnTo>
                    <a:lnTo>
                      <a:pt x="4312" y="68"/>
                    </a:lnTo>
                    <a:lnTo>
                      <a:pt x="4303" y="61"/>
                    </a:lnTo>
                    <a:lnTo>
                      <a:pt x="4294" y="56"/>
                    </a:lnTo>
                    <a:lnTo>
                      <a:pt x="4283" y="56"/>
                    </a:lnTo>
                    <a:close/>
                    <a:moveTo>
                      <a:pt x="4246" y="54"/>
                    </a:moveTo>
                    <a:lnTo>
                      <a:pt x="4231" y="61"/>
                    </a:lnTo>
                    <a:lnTo>
                      <a:pt x="4220" y="68"/>
                    </a:lnTo>
                    <a:lnTo>
                      <a:pt x="4215" y="81"/>
                    </a:lnTo>
                    <a:lnTo>
                      <a:pt x="4224" y="86"/>
                    </a:lnTo>
                    <a:lnTo>
                      <a:pt x="4233" y="86"/>
                    </a:lnTo>
                    <a:lnTo>
                      <a:pt x="4242" y="81"/>
                    </a:lnTo>
                    <a:lnTo>
                      <a:pt x="4247" y="70"/>
                    </a:lnTo>
                    <a:lnTo>
                      <a:pt x="4246" y="54"/>
                    </a:lnTo>
                    <a:close/>
                    <a:moveTo>
                      <a:pt x="4550" y="45"/>
                    </a:moveTo>
                    <a:lnTo>
                      <a:pt x="4536" y="50"/>
                    </a:lnTo>
                    <a:lnTo>
                      <a:pt x="4525" y="58"/>
                    </a:lnTo>
                    <a:lnTo>
                      <a:pt x="4518" y="70"/>
                    </a:lnTo>
                    <a:lnTo>
                      <a:pt x="4516" y="86"/>
                    </a:lnTo>
                    <a:lnTo>
                      <a:pt x="4534" y="76"/>
                    </a:lnTo>
                    <a:lnTo>
                      <a:pt x="4552" y="70"/>
                    </a:lnTo>
                    <a:lnTo>
                      <a:pt x="4572" y="72"/>
                    </a:lnTo>
                    <a:lnTo>
                      <a:pt x="4592" y="72"/>
                    </a:lnTo>
                    <a:lnTo>
                      <a:pt x="4588" y="59"/>
                    </a:lnTo>
                    <a:lnTo>
                      <a:pt x="4577" y="50"/>
                    </a:lnTo>
                    <a:lnTo>
                      <a:pt x="4565" y="45"/>
                    </a:lnTo>
                    <a:lnTo>
                      <a:pt x="4550" y="45"/>
                    </a:lnTo>
                    <a:close/>
                    <a:moveTo>
                      <a:pt x="222" y="43"/>
                    </a:moveTo>
                    <a:lnTo>
                      <a:pt x="211" y="47"/>
                    </a:lnTo>
                    <a:lnTo>
                      <a:pt x="200" y="59"/>
                    </a:lnTo>
                    <a:lnTo>
                      <a:pt x="207" y="65"/>
                    </a:lnTo>
                    <a:lnTo>
                      <a:pt x="211" y="74"/>
                    </a:lnTo>
                    <a:lnTo>
                      <a:pt x="214" y="83"/>
                    </a:lnTo>
                    <a:lnTo>
                      <a:pt x="218" y="94"/>
                    </a:lnTo>
                    <a:lnTo>
                      <a:pt x="222" y="103"/>
                    </a:lnTo>
                    <a:lnTo>
                      <a:pt x="229" y="106"/>
                    </a:lnTo>
                    <a:lnTo>
                      <a:pt x="240" y="104"/>
                    </a:lnTo>
                    <a:lnTo>
                      <a:pt x="242" y="108"/>
                    </a:lnTo>
                    <a:lnTo>
                      <a:pt x="243" y="110"/>
                    </a:lnTo>
                    <a:lnTo>
                      <a:pt x="245" y="112"/>
                    </a:lnTo>
                    <a:lnTo>
                      <a:pt x="249" y="112"/>
                    </a:lnTo>
                    <a:lnTo>
                      <a:pt x="252" y="112"/>
                    </a:lnTo>
                    <a:lnTo>
                      <a:pt x="254" y="112"/>
                    </a:lnTo>
                    <a:lnTo>
                      <a:pt x="258" y="112"/>
                    </a:lnTo>
                    <a:lnTo>
                      <a:pt x="260" y="115"/>
                    </a:lnTo>
                    <a:lnTo>
                      <a:pt x="263" y="119"/>
                    </a:lnTo>
                    <a:lnTo>
                      <a:pt x="267" y="119"/>
                    </a:lnTo>
                    <a:lnTo>
                      <a:pt x="270" y="119"/>
                    </a:lnTo>
                    <a:lnTo>
                      <a:pt x="276" y="119"/>
                    </a:lnTo>
                    <a:lnTo>
                      <a:pt x="279" y="117"/>
                    </a:lnTo>
                    <a:lnTo>
                      <a:pt x="285" y="117"/>
                    </a:lnTo>
                    <a:lnTo>
                      <a:pt x="287" y="121"/>
                    </a:lnTo>
                    <a:lnTo>
                      <a:pt x="288" y="123"/>
                    </a:lnTo>
                    <a:lnTo>
                      <a:pt x="290" y="123"/>
                    </a:lnTo>
                    <a:lnTo>
                      <a:pt x="292" y="121"/>
                    </a:lnTo>
                    <a:lnTo>
                      <a:pt x="292" y="119"/>
                    </a:lnTo>
                    <a:lnTo>
                      <a:pt x="294" y="115"/>
                    </a:lnTo>
                    <a:lnTo>
                      <a:pt x="305" y="115"/>
                    </a:lnTo>
                    <a:lnTo>
                      <a:pt x="314" y="112"/>
                    </a:lnTo>
                    <a:lnTo>
                      <a:pt x="315" y="104"/>
                    </a:lnTo>
                    <a:lnTo>
                      <a:pt x="315" y="97"/>
                    </a:lnTo>
                    <a:lnTo>
                      <a:pt x="312" y="88"/>
                    </a:lnTo>
                    <a:lnTo>
                      <a:pt x="306" y="81"/>
                    </a:lnTo>
                    <a:lnTo>
                      <a:pt x="332" y="72"/>
                    </a:lnTo>
                    <a:lnTo>
                      <a:pt x="357" y="72"/>
                    </a:lnTo>
                    <a:lnTo>
                      <a:pt x="380" y="77"/>
                    </a:lnTo>
                    <a:lnTo>
                      <a:pt x="400" y="88"/>
                    </a:lnTo>
                    <a:lnTo>
                      <a:pt x="420" y="101"/>
                    </a:lnTo>
                    <a:lnTo>
                      <a:pt x="417" y="101"/>
                    </a:lnTo>
                    <a:lnTo>
                      <a:pt x="411" y="101"/>
                    </a:lnTo>
                    <a:lnTo>
                      <a:pt x="407" y="101"/>
                    </a:lnTo>
                    <a:lnTo>
                      <a:pt x="404" y="104"/>
                    </a:lnTo>
                    <a:lnTo>
                      <a:pt x="400" y="106"/>
                    </a:lnTo>
                    <a:lnTo>
                      <a:pt x="398" y="110"/>
                    </a:lnTo>
                    <a:lnTo>
                      <a:pt x="397" y="114"/>
                    </a:lnTo>
                    <a:lnTo>
                      <a:pt x="395" y="117"/>
                    </a:lnTo>
                    <a:lnTo>
                      <a:pt x="397" y="121"/>
                    </a:lnTo>
                    <a:lnTo>
                      <a:pt x="398" y="123"/>
                    </a:lnTo>
                    <a:lnTo>
                      <a:pt x="402" y="124"/>
                    </a:lnTo>
                    <a:lnTo>
                      <a:pt x="406" y="126"/>
                    </a:lnTo>
                    <a:lnTo>
                      <a:pt x="407" y="121"/>
                    </a:lnTo>
                    <a:lnTo>
                      <a:pt x="409" y="119"/>
                    </a:lnTo>
                    <a:lnTo>
                      <a:pt x="411" y="117"/>
                    </a:lnTo>
                    <a:lnTo>
                      <a:pt x="415" y="114"/>
                    </a:lnTo>
                    <a:lnTo>
                      <a:pt x="417" y="112"/>
                    </a:lnTo>
                    <a:lnTo>
                      <a:pt x="420" y="110"/>
                    </a:lnTo>
                    <a:lnTo>
                      <a:pt x="420" y="106"/>
                    </a:lnTo>
                    <a:lnTo>
                      <a:pt x="420" y="101"/>
                    </a:lnTo>
                    <a:lnTo>
                      <a:pt x="435" y="95"/>
                    </a:lnTo>
                    <a:lnTo>
                      <a:pt x="445" y="92"/>
                    </a:lnTo>
                    <a:lnTo>
                      <a:pt x="456" y="92"/>
                    </a:lnTo>
                    <a:lnTo>
                      <a:pt x="465" y="92"/>
                    </a:lnTo>
                    <a:lnTo>
                      <a:pt x="478" y="90"/>
                    </a:lnTo>
                    <a:lnTo>
                      <a:pt x="496" y="86"/>
                    </a:lnTo>
                    <a:lnTo>
                      <a:pt x="478" y="76"/>
                    </a:lnTo>
                    <a:lnTo>
                      <a:pt x="454" y="67"/>
                    </a:lnTo>
                    <a:lnTo>
                      <a:pt x="427" y="59"/>
                    </a:lnTo>
                    <a:lnTo>
                      <a:pt x="400" y="54"/>
                    </a:lnTo>
                    <a:lnTo>
                      <a:pt x="371" y="52"/>
                    </a:lnTo>
                    <a:lnTo>
                      <a:pt x="346" y="52"/>
                    </a:lnTo>
                    <a:lnTo>
                      <a:pt x="325" y="56"/>
                    </a:lnTo>
                    <a:lnTo>
                      <a:pt x="306" y="63"/>
                    </a:lnTo>
                    <a:lnTo>
                      <a:pt x="296" y="74"/>
                    </a:lnTo>
                    <a:lnTo>
                      <a:pt x="290" y="76"/>
                    </a:lnTo>
                    <a:lnTo>
                      <a:pt x="287" y="74"/>
                    </a:lnTo>
                    <a:lnTo>
                      <a:pt x="283" y="74"/>
                    </a:lnTo>
                    <a:lnTo>
                      <a:pt x="281" y="70"/>
                    </a:lnTo>
                    <a:lnTo>
                      <a:pt x="279" y="67"/>
                    </a:lnTo>
                    <a:lnTo>
                      <a:pt x="278" y="61"/>
                    </a:lnTo>
                    <a:lnTo>
                      <a:pt x="278" y="56"/>
                    </a:lnTo>
                    <a:lnTo>
                      <a:pt x="276" y="50"/>
                    </a:lnTo>
                    <a:lnTo>
                      <a:pt x="276" y="45"/>
                    </a:lnTo>
                    <a:lnTo>
                      <a:pt x="265" y="54"/>
                    </a:lnTo>
                    <a:lnTo>
                      <a:pt x="254" y="54"/>
                    </a:lnTo>
                    <a:lnTo>
                      <a:pt x="243" y="50"/>
                    </a:lnTo>
                    <a:lnTo>
                      <a:pt x="233" y="47"/>
                    </a:lnTo>
                    <a:lnTo>
                      <a:pt x="222" y="43"/>
                    </a:lnTo>
                    <a:close/>
                    <a:moveTo>
                      <a:pt x="4424" y="41"/>
                    </a:moveTo>
                    <a:lnTo>
                      <a:pt x="4422" y="47"/>
                    </a:lnTo>
                    <a:lnTo>
                      <a:pt x="4421" y="52"/>
                    </a:lnTo>
                    <a:lnTo>
                      <a:pt x="4419" y="58"/>
                    </a:lnTo>
                    <a:lnTo>
                      <a:pt x="4415" y="61"/>
                    </a:lnTo>
                    <a:lnTo>
                      <a:pt x="4410" y="65"/>
                    </a:lnTo>
                    <a:lnTo>
                      <a:pt x="4408" y="61"/>
                    </a:lnTo>
                    <a:lnTo>
                      <a:pt x="4406" y="59"/>
                    </a:lnTo>
                    <a:lnTo>
                      <a:pt x="4404" y="59"/>
                    </a:lnTo>
                    <a:lnTo>
                      <a:pt x="4404" y="61"/>
                    </a:lnTo>
                    <a:lnTo>
                      <a:pt x="4404" y="63"/>
                    </a:lnTo>
                    <a:lnTo>
                      <a:pt x="4406" y="65"/>
                    </a:lnTo>
                    <a:lnTo>
                      <a:pt x="4408" y="65"/>
                    </a:lnTo>
                    <a:lnTo>
                      <a:pt x="4410" y="65"/>
                    </a:lnTo>
                    <a:lnTo>
                      <a:pt x="4421" y="72"/>
                    </a:lnTo>
                    <a:lnTo>
                      <a:pt x="4424" y="77"/>
                    </a:lnTo>
                    <a:lnTo>
                      <a:pt x="4426" y="85"/>
                    </a:lnTo>
                    <a:lnTo>
                      <a:pt x="4424" y="95"/>
                    </a:lnTo>
                    <a:lnTo>
                      <a:pt x="4426" y="115"/>
                    </a:lnTo>
                    <a:lnTo>
                      <a:pt x="4435" y="110"/>
                    </a:lnTo>
                    <a:lnTo>
                      <a:pt x="4442" y="97"/>
                    </a:lnTo>
                    <a:lnTo>
                      <a:pt x="4446" y="83"/>
                    </a:lnTo>
                    <a:lnTo>
                      <a:pt x="4446" y="68"/>
                    </a:lnTo>
                    <a:lnTo>
                      <a:pt x="4442" y="54"/>
                    </a:lnTo>
                    <a:lnTo>
                      <a:pt x="4435" y="45"/>
                    </a:lnTo>
                    <a:lnTo>
                      <a:pt x="4424" y="41"/>
                    </a:lnTo>
                    <a:close/>
                    <a:moveTo>
                      <a:pt x="2386" y="36"/>
                    </a:moveTo>
                    <a:lnTo>
                      <a:pt x="2382" y="36"/>
                    </a:lnTo>
                    <a:lnTo>
                      <a:pt x="2379" y="38"/>
                    </a:lnTo>
                    <a:lnTo>
                      <a:pt x="2377" y="40"/>
                    </a:lnTo>
                    <a:lnTo>
                      <a:pt x="2373" y="43"/>
                    </a:lnTo>
                    <a:lnTo>
                      <a:pt x="2372" y="49"/>
                    </a:lnTo>
                    <a:lnTo>
                      <a:pt x="2309" y="47"/>
                    </a:lnTo>
                    <a:lnTo>
                      <a:pt x="2254" y="45"/>
                    </a:lnTo>
                    <a:lnTo>
                      <a:pt x="2206" y="43"/>
                    </a:lnTo>
                    <a:lnTo>
                      <a:pt x="2159" y="43"/>
                    </a:lnTo>
                    <a:lnTo>
                      <a:pt x="2112" y="45"/>
                    </a:lnTo>
                    <a:lnTo>
                      <a:pt x="2060" y="45"/>
                    </a:lnTo>
                    <a:lnTo>
                      <a:pt x="2002" y="49"/>
                    </a:lnTo>
                    <a:lnTo>
                      <a:pt x="2016" y="63"/>
                    </a:lnTo>
                    <a:lnTo>
                      <a:pt x="2038" y="74"/>
                    </a:lnTo>
                    <a:lnTo>
                      <a:pt x="2067" y="81"/>
                    </a:lnTo>
                    <a:lnTo>
                      <a:pt x="2099" y="83"/>
                    </a:lnTo>
                    <a:lnTo>
                      <a:pt x="2135" y="85"/>
                    </a:lnTo>
                    <a:lnTo>
                      <a:pt x="2177" y="83"/>
                    </a:lnTo>
                    <a:lnTo>
                      <a:pt x="2218" y="81"/>
                    </a:lnTo>
                    <a:lnTo>
                      <a:pt x="2262" y="77"/>
                    </a:lnTo>
                    <a:lnTo>
                      <a:pt x="2305" y="74"/>
                    </a:lnTo>
                    <a:lnTo>
                      <a:pt x="2346" y="72"/>
                    </a:lnTo>
                    <a:lnTo>
                      <a:pt x="2388" y="70"/>
                    </a:lnTo>
                    <a:lnTo>
                      <a:pt x="2426" y="70"/>
                    </a:lnTo>
                    <a:lnTo>
                      <a:pt x="2462" y="74"/>
                    </a:lnTo>
                    <a:lnTo>
                      <a:pt x="2458" y="59"/>
                    </a:lnTo>
                    <a:lnTo>
                      <a:pt x="2451" y="52"/>
                    </a:lnTo>
                    <a:lnTo>
                      <a:pt x="2442" y="49"/>
                    </a:lnTo>
                    <a:lnTo>
                      <a:pt x="2429" y="50"/>
                    </a:lnTo>
                    <a:lnTo>
                      <a:pt x="2417" y="52"/>
                    </a:lnTo>
                    <a:lnTo>
                      <a:pt x="2404" y="56"/>
                    </a:lnTo>
                    <a:lnTo>
                      <a:pt x="2391" y="56"/>
                    </a:lnTo>
                    <a:lnTo>
                      <a:pt x="2381" y="56"/>
                    </a:lnTo>
                    <a:lnTo>
                      <a:pt x="2372" y="49"/>
                    </a:lnTo>
                    <a:lnTo>
                      <a:pt x="2381" y="49"/>
                    </a:lnTo>
                    <a:lnTo>
                      <a:pt x="2386" y="49"/>
                    </a:lnTo>
                    <a:lnTo>
                      <a:pt x="2391" y="47"/>
                    </a:lnTo>
                    <a:lnTo>
                      <a:pt x="2393" y="45"/>
                    </a:lnTo>
                    <a:lnTo>
                      <a:pt x="2393" y="43"/>
                    </a:lnTo>
                    <a:lnTo>
                      <a:pt x="2393" y="41"/>
                    </a:lnTo>
                    <a:lnTo>
                      <a:pt x="2393" y="40"/>
                    </a:lnTo>
                    <a:lnTo>
                      <a:pt x="2391" y="38"/>
                    </a:lnTo>
                    <a:lnTo>
                      <a:pt x="2388" y="36"/>
                    </a:lnTo>
                    <a:lnTo>
                      <a:pt x="2386" y="36"/>
                    </a:lnTo>
                    <a:close/>
                    <a:moveTo>
                      <a:pt x="4688" y="34"/>
                    </a:moveTo>
                    <a:lnTo>
                      <a:pt x="4671" y="34"/>
                    </a:lnTo>
                    <a:lnTo>
                      <a:pt x="4653" y="38"/>
                    </a:lnTo>
                    <a:lnTo>
                      <a:pt x="4633" y="43"/>
                    </a:lnTo>
                    <a:lnTo>
                      <a:pt x="4615" y="47"/>
                    </a:lnTo>
                    <a:lnTo>
                      <a:pt x="4619" y="59"/>
                    </a:lnTo>
                    <a:lnTo>
                      <a:pt x="4630" y="68"/>
                    </a:lnTo>
                    <a:lnTo>
                      <a:pt x="4642" y="72"/>
                    </a:lnTo>
                    <a:lnTo>
                      <a:pt x="4657" y="70"/>
                    </a:lnTo>
                    <a:lnTo>
                      <a:pt x="4671" y="67"/>
                    </a:lnTo>
                    <a:lnTo>
                      <a:pt x="4686" y="59"/>
                    </a:lnTo>
                    <a:lnTo>
                      <a:pt x="4695" y="50"/>
                    </a:lnTo>
                    <a:lnTo>
                      <a:pt x="4700" y="40"/>
                    </a:lnTo>
                    <a:lnTo>
                      <a:pt x="4688" y="34"/>
                    </a:lnTo>
                    <a:close/>
                    <a:moveTo>
                      <a:pt x="795" y="32"/>
                    </a:moveTo>
                    <a:lnTo>
                      <a:pt x="793" y="32"/>
                    </a:lnTo>
                    <a:lnTo>
                      <a:pt x="793" y="34"/>
                    </a:lnTo>
                    <a:lnTo>
                      <a:pt x="792" y="36"/>
                    </a:lnTo>
                    <a:lnTo>
                      <a:pt x="792" y="40"/>
                    </a:lnTo>
                    <a:lnTo>
                      <a:pt x="788" y="40"/>
                    </a:lnTo>
                    <a:lnTo>
                      <a:pt x="786" y="41"/>
                    </a:lnTo>
                    <a:lnTo>
                      <a:pt x="786" y="45"/>
                    </a:lnTo>
                    <a:lnTo>
                      <a:pt x="784" y="49"/>
                    </a:lnTo>
                    <a:lnTo>
                      <a:pt x="784" y="52"/>
                    </a:lnTo>
                    <a:lnTo>
                      <a:pt x="781" y="56"/>
                    </a:lnTo>
                    <a:lnTo>
                      <a:pt x="775" y="61"/>
                    </a:lnTo>
                    <a:lnTo>
                      <a:pt x="770" y="65"/>
                    </a:lnTo>
                    <a:lnTo>
                      <a:pt x="734" y="61"/>
                    </a:lnTo>
                    <a:lnTo>
                      <a:pt x="725" y="59"/>
                    </a:lnTo>
                    <a:lnTo>
                      <a:pt x="723" y="59"/>
                    </a:lnTo>
                    <a:lnTo>
                      <a:pt x="721" y="61"/>
                    </a:lnTo>
                    <a:lnTo>
                      <a:pt x="720" y="63"/>
                    </a:lnTo>
                    <a:lnTo>
                      <a:pt x="710" y="67"/>
                    </a:lnTo>
                    <a:lnTo>
                      <a:pt x="709" y="67"/>
                    </a:lnTo>
                    <a:lnTo>
                      <a:pt x="707" y="70"/>
                    </a:lnTo>
                    <a:lnTo>
                      <a:pt x="707" y="72"/>
                    </a:lnTo>
                    <a:lnTo>
                      <a:pt x="700" y="72"/>
                    </a:lnTo>
                    <a:lnTo>
                      <a:pt x="692" y="70"/>
                    </a:lnTo>
                    <a:lnTo>
                      <a:pt x="701" y="74"/>
                    </a:lnTo>
                    <a:lnTo>
                      <a:pt x="709" y="77"/>
                    </a:lnTo>
                    <a:lnTo>
                      <a:pt x="723" y="88"/>
                    </a:lnTo>
                    <a:lnTo>
                      <a:pt x="738" y="90"/>
                    </a:lnTo>
                    <a:lnTo>
                      <a:pt x="752" y="90"/>
                    </a:lnTo>
                    <a:lnTo>
                      <a:pt x="795" y="92"/>
                    </a:lnTo>
                    <a:lnTo>
                      <a:pt x="839" y="86"/>
                    </a:lnTo>
                    <a:lnTo>
                      <a:pt x="880" y="77"/>
                    </a:lnTo>
                    <a:lnTo>
                      <a:pt x="916" y="85"/>
                    </a:lnTo>
                    <a:lnTo>
                      <a:pt x="936" y="92"/>
                    </a:lnTo>
                    <a:lnTo>
                      <a:pt x="958" y="95"/>
                    </a:lnTo>
                    <a:lnTo>
                      <a:pt x="976" y="94"/>
                    </a:lnTo>
                    <a:lnTo>
                      <a:pt x="1026" y="88"/>
                    </a:lnTo>
                    <a:lnTo>
                      <a:pt x="1023" y="90"/>
                    </a:lnTo>
                    <a:lnTo>
                      <a:pt x="1048" y="92"/>
                    </a:lnTo>
                    <a:lnTo>
                      <a:pt x="1075" y="95"/>
                    </a:lnTo>
                    <a:lnTo>
                      <a:pt x="1104" y="101"/>
                    </a:lnTo>
                    <a:lnTo>
                      <a:pt x="1133" y="103"/>
                    </a:lnTo>
                    <a:lnTo>
                      <a:pt x="1161" y="99"/>
                    </a:lnTo>
                    <a:lnTo>
                      <a:pt x="1187" y="90"/>
                    </a:lnTo>
                    <a:lnTo>
                      <a:pt x="1188" y="101"/>
                    </a:lnTo>
                    <a:lnTo>
                      <a:pt x="1196" y="106"/>
                    </a:lnTo>
                    <a:lnTo>
                      <a:pt x="1206" y="110"/>
                    </a:lnTo>
                    <a:lnTo>
                      <a:pt x="1219" y="108"/>
                    </a:lnTo>
                    <a:lnTo>
                      <a:pt x="1232" y="104"/>
                    </a:lnTo>
                    <a:lnTo>
                      <a:pt x="1243" y="97"/>
                    </a:lnTo>
                    <a:lnTo>
                      <a:pt x="1248" y="88"/>
                    </a:lnTo>
                    <a:lnTo>
                      <a:pt x="1246" y="79"/>
                    </a:lnTo>
                    <a:lnTo>
                      <a:pt x="1239" y="77"/>
                    </a:lnTo>
                    <a:lnTo>
                      <a:pt x="1225" y="79"/>
                    </a:lnTo>
                    <a:lnTo>
                      <a:pt x="1210" y="81"/>
                    </a:lnTo>
                    <a:lnTo>
                      <a:pt x="1196" y="85"/>
                    </a:lnTo>
                    <a:lnTo>
                      <a:pt x="1187" y="90"/>
                    </a:lnTo>
                    <a:lnTo>
                      <a:pt x="1161" y="81"/>
                    </a:lnTo>
                    <a:lnTo>
                      <a:pt x="1134" y="72"/>
                    </a:lnTo>
                    <a:lnTo>
                      <a:pt x="1105" y="67"/>
                    </a:lnTo>
                    <a:lnTo>
                      <a:pt x="1078" y="65"/>
                    </a:lnTo>
                    <a:lnTo>
                      <a:pt x="1051" y="70"/>
                    </a:lnTo>
                    <a:lnTo>
                      <a:pt x="1032" y="65"/>
                    </a:lnTo>
                    <a:lnTo>
                      <a:pt x="1014" y="63"/>
                    </a:lnTo>
                    <a:lnTo>
                      <a:pt x="994" y="65"/>
                    </a:lnTo>
                    <a:lnTo>
                      <a:pt x="994" y="65"/>
                    </a:lnTo>
                    <a:lnTo>
                      <a:pt x="988" y="67"/>
                    </a:lnTo>
                    <a:lnTo>
                      <a:pt x="979" y="68"/>
                    </a:lnTo>
                    <a:lnTo>
                      <a:pt x="977" y="70"/>
                    </a:lnTo>
                    <a:lnTo>
                      <a:pt x="963" y="70"/>
                    </a:lnTo>
                    <a:lnTo>
                      <a:pt x="949" y="65"/>
                    </a:lnTo>
                    <a:lnTo>
                      <a:pt x="934" y="61"/>
                    </a:lnTo>
                    <a:lnTo>
                      <a:pt x="922" y="58"/>
                    </a:lnTo>
                    <a:lnTo>
                      <a:pt x="909" y="59"/>
                    </a:lnTo>
                    <a:lnTo>
                      <a:pt x="896" y="67"/>
                    </a:lnTo>
                    <a:lnTo>
                      <a:pt x="880" y="63"/>
                    </a:lnTo>
                    <a:lnTo>
                      <a:pt x="878" y="61"/>
                    </a:lnTo>
                    <a:lnTo>
                      <a:pt x="876" y="59"/>
                    </a:lnTo>
                    <a:lnTo>
                      <a:pt x="875" y="59"/>
                    </a:lnTo>
                    <a:lnTo>
                      <a:pt x="862" y="61"/>
                    </a:lnTo>
                    <a:lnTo>
                      <a:pt x="851" y="65"/>
                    </a:lnTo>
                    <a:lnTo>
                      <a:pt x="842" y="67"/>
                    </a:lnTo>
                    <a:lnTo>
                      <a:pt x="840" y="67"/>
                    </a:lnTo>
                    <a:lnTo>
                      <a:pt x="840" y="68"/>
                    </a:lnTo>
                    <a:lnTo>
                      <a:pt x="833" y="70"/>
                    </a:lnTo>
                    <a:lnTo>
                      <a:pt x="819" y="70"/>
                    </a:lnTo>
                    <a:lnTo>
                      <a:pt x="804" y="68"/>
                    </a:lnTo>
                    <a:lnTo>
                      <a:pt x="793" y="63"/>
                    </a:lnTo>
                    <a:lnTo>
                      <a:pt x="784" y="52"/>
                    </a:lnTo>
                    <a:lnTo>
                      <a:pt x="788" y="52"/>
                    </a:lnTo>
                    <a:lnTo>
                      <a:pt x="792" y="50"/>
                    </a:lnTo>
                    <a:lnTo>
                      <a:pt x="792" y="47"/>
                    </a:lnTo>
                    <a:lnTo>
                      <a:pt x="792" y="43"/>
                    </a:lnTo>
                    <a:lnTo>
                      <a:pt x="792" y="40"/>
                    </a:lnTo>
                    <a:lnTo>
                      <a:pt x="795" y="38"/>
                    </a:lnTo>
                    <a:lnTo>
                      <a:pt x="797" y="34"/>
                    </a:lnTo>
                    <a:lnTo>
                      <a:pt x="797" y="32"/>
                    </a:lnTo>
                    <a:lnTo>
                      <a:pt x="795" y="32"/>
                    </a:lnTo>
                    <a:close/>
                    <a:moveTo>
                      <a:pt x="151" y="27"/>
                    </a:moveTo>
                    <a:lnTo>
                      <a:pt x="144" y="31"/>
                    </a:lnTo>
                    <a:lnTo>
                      <a:pt x="133" y="31"/>
                    </a:lnTo>
                    <a:lnTo>
                      <a:pt x="121" y="32"/>
                    </a:lnTo>
                    <a:lnTo>
                      <a:pt x="112" y="34"/>
                    </a:lnTo>
                    <a:lnTo>
                      <a:pt x="104" y="38"/>
                    </a:lnTo>
                    <a:lnTo>
                      <a:pt x="103" y="47"/>
                    </a:lnTo>
                    <a:lnTo>
                      <a:pt x="119" y="52"/>
                    </a:lnTo>
                    <a:lnTo>
                      <a:pt x="137" y="56"/>
                    </a:lnTo>
                    <a:lnTo>
                      <a:pt x="157" y="58"/>
                    </a:lnTo>
                    <a:lnTo>
                      <a:pt x="151" y="27"/>
                    </a:lnTo>
                    <a:close/>
                    <a:moveTo>
                      <a:pt x="4776" y="25"/>
                    </a:moveTo>
                    <a:lnTo>
                      <a:pt x="4743" y="32"/>
                    </a:lnTo>
                    <a:lnTo>
                      <a:pt x="4747" y="63"/>
                    </a:lnTo>
                    <a:lnTo>
                      <a:pt x="4761" y="59"/>
                    </a:lnTo>
                    <a:lnTo>
                      <a:pt x="4772" y="54"/>
                    </a:lnTo>
                    <a:lnTo>
                      <a:pt x="4778" y="41"/>
                    </a:lnTo>
                    <a:lnTo>
                      <a:pt x="4776" y="25"/>
                    </a:lnTo>
                    <a:close/>
                    <a:moveTo>
                      <a:pt x="5" y="23"/>
                    </a:moveTo>
                    <a:lnTo>
                      <a:pt x="5" y="29"/>
                    </a:lnTo>
                    <a:lnTo>
                      <a:pt x="3" y="32"/>
                    </a:lnTo>
                    <a:lnTo>
                      <a:pt x="3" y="36"/>
                    </a:lnTo>
                    <a:lnTo>
                      <a:pt x="2" y="40"/>
                    </a:lnTo>
                    <a:lnTo>
                      <a:pt x="0" y="43"/>
                    </a:lnTo>
                    <a:lnTo>
                      <a:pt x="0" y="47"/>
                    </a:lnTo>
                    <a:lnTo>
                      <a:pt x="3" y="47"/>
                    </a:lnTo>
                    <a:lnTo>
                      <a:pt x="7" y="47"/>
                    </a:lnTo>
                    <a:lnTo>
                      <a:pt x="9" y="49"/>
                    </a:lnTo>
                    <a:lnTo>
                      <a:pt x="11" y="50"/>
                    </a:lnTo>
                    <a:lnTo>
                      <a:pt x="14" y="52"/>
                    </a:lnTo>
                    <a:lnTo>
                      <a:pt x="18" y="54"/>
                    </a:lnTo>
                    <a:lnTo>
                      <a:pt x="18" y="49"/>
                    </a:lnTo>
                    <a:lnTo>
                      <a:pt x="18" y="43"/>
                    </a:lnTo>
                    <a:lnTo>
                      <a:pt x="20" y="40"/>
                    </a:lnTo>
                    <a:lnTo>
                      <a:pt x="22" y="36"/>
                    </a:lnTo>
                    <a:lnTo>
                      <a:pt x="23" y="31"/>
                    </a:lnTo>
                    <a:lnTo>
                      <a:pt x="20" y="31"/>
                    </a:lnTo>
                    <a:lnTo>
                      <a:pt x="16" y="31"/>
                    </a:lnTo>
                    <a:lnTo>
                      <a:pt x="14" y="29"/>
                    </a:lnTo>
                    <a:lnTo>
                      <a:pt x="11" y="27"/>
                    </a:lnTo>
                    <a:lnTo>
                      <a:pt x="9" y="25"/>
                    </a:lnTo>
                    <a:lnTo>
                      <a:pt x="5" y="23"/>
                    </a:lnTo>
                    <a:close/>
                    <a:moveTo>
                      <a:pt x="4179" y="23"/>
                    </a:moveTo>
                    <a:lnTo>
                      <a:pt x="4177" y="25"/>
                    </a:lnTo>
                    <a:lnTo>
                      <a:pt x="4175" y="27"/>
                    </a:lnTo>
                    <a:lnTo>
                      <a:pt x="4173" y="31"/>
                    </a:lnTo>
                    <a:lnTo>
                      <a:pt x="4173" y="38"/>
                    </a:lnTo>
                    <a:lnTo>
                      <a:pt x="4168" y="45"/>
                    </a:lnTo>
                    <a:lnTo>
                      <a:pt x="4159" y="52"/>
                    </a:lnTo>
                    <a:lnTo>
                      <a:pt x="4152" y="61"/>
                    </a:lnTo>
                    <a:lnTo>
                      <a:pt x="4146" y="70"/>
                    </a:lnTo>
                    <a:lnTo>
                      <a:pt x="4146" y="85"/>
                    </a:lnTo>
                    <a:lnTo>
                      <a:pt x="4155" y="85"/>
                    </a:lnTo>
                    <a:lnTo>
                      <a:pt x="4164" y="86"/>
                    </a:lnTo>
                    <a:lnTo>
                      <a:pt x="4173" y="88"/>
                    </a:lnTo>
                    <a:lnTo>
                      <a:pt x="4184" y="90"/>
                    </a:lnTo>
                    <a:lnTo>
                      <a:pt x="4197" y="85"/>
                    </a:lnTo>
                    <a:lnTo>
                      <a:pt x="4199" y="70"/>
                    </a:lnTo>
                    <a:lnTo>
                      <a:pt x="4195" y="63"/>
                    </a:lnTo>
                    <a:lnTo>
                      <a:pt x="4190" y="59"/>
                    </a:lnTo>
                    <a:lnTo>
                      <a:pt x="4184" y="56"/>
                    </a:lnTo>
                    <a:lnTo>
                      <a:pt x="4179" y="54"/>
                    </a:lnTo>
                    <a:lnTo>
                      <a:pt x="4175" y="49"/>
                    </a:lnTo>
                    <a:lnTo>
                      <a:pt x="4173" y="38"/>
                    </a:lnTo>
                    <a:lnTo>
                      <a:pt x="4181" y="38"/>
                    </a:lnTo>
                    <a:lnTo>
                      <a:pt x="4186" y="36"/>
                    </a:lnTo>
                    <a:lnTo>
                      <a:pt x="4188" y="34"/>
                    </a:lnTo>
                    <a:lnTo>
                      <a:pt x="4190" y="32"/>
                    </a:lnTo>
                    <a:lnTo>
                      <a:pt x="4190" y="31"/>
                    </a:lnTo>
                    <a:lnTo>
                      <a:pt x="4188" y="29"/>
                    </a:lnTo>
                    <a:lnTo>
                      <a:pt x="4186" y="27"/>
                    </a:lnTo>
                    <a:lnTo>
                      <a:pt x="4184" y="25"/>
                    </a:lnTo>
                    <a:lnTo>
                      <a:pt x="4182" y="23"/>
                    </a:lnTo>
                    <a:lnTo>
                      <a:pt x="4179" y="23"/>
                    </a:lnTo>
                    <a:close/>
                    <a:moveTo>
                      <a:pt x="3223" y="21"/>
                    </a:moveTo>
                    <a:lnTo>
                      <a:pt x="3209" y="27"/>
                    </a:lnTo>
                    <a:lnTo>
                      <a:pt x="3194" y="29"/>
                    </a:lnTo>
                    <a:lnTo>
                      <a:pt x="3180" y="29"/>
                    </a:lnTo>
                    <a:lnTo>
                      <a:pt x="3165" y="27"/>
                    </a:lnTo>
                    <a:lnTo>
                      <a:pt x="3151" y="25"/>
                    </a:lnTo>
                    <a:lnTo>
                      <a:pt x="3140" y="27"/>
                    </a:lnTo>
                    <a:lnTo>
                      <a:pt x="3131" y="32"/>
                    </a:lnTo>
                    <a:lnTo>
                      <a:pt x="3126" y="43"/>
                    </a:lnTo>
                    <a:lnTo>
                      <a:pt x="3124" y="61"/>
                    </a:lnTo>
                    <a:lnTo>
                      <a:pt x="3133" y="52"/>
                    </a:lnTo>
                    <a:lnTo>
                      <a:pt x="3145" y="49"/>
                    </a:lnTo>
                    <a:lnTo>
                      <a:pt x="3158" y="49"/>
                    </a:lnTo>
                    <a:lnTo>
                      <a:pt x="3172" y="49"/>
                    </a:lnTo>
                    <a:lnTo>
                      <a:pt x="3187" y="50"/>
                    </a:lnTo>
                    <a:lnTo>
                      <a:pt x="3200" y="49"/>
                    </a:lnTo>
                    <a:lnTo>
                      <a:pt x="3210" y="45"/>
                    </a:lnTo>
                    <a:lnTo>
                      <a:pt x="3219" y="36"/>
                    </a:lnTo>
                    <a:lnTo>
                      <a:pt x="3223" y="21"/>
                    </a:lnTo>
                    <a:close/>
                    <a:moveTo>
                      <a:pt x="4870" y="18"/>
                    </a:moveTo>
                    <a:lnTo>
                      <a:pt x="4864" y="20"/>
                    </a:lnTo>
                    <a:lnTo>
                      <a:pt x="4859" y="21"/>
                    </a:lnTo>
                    <a:lnTo>
                      <a:pt x="4853" y="27"/>
                    </a:lnTo>
                    <a:lnTo>
                      <a:pt x="4852" y="31"/>
                    </a:lnTo>
                    <a:lnTo>
                      <a:pt x="4850" y="36"/>
                    </a:lnTo>
                    <a:lnTo>
                      <a:pt x="4848" y="43"/>
                    </a:lnTo>
                    <a:lnTo>
                      <a:pt x="4852" y="41"/>
                    </a:lnTo>
                    <a:lnTo>
                      <a:pt x="4857" y="41"/>
                    </a:lnTo>
                    <a:lnTo>
                      <a:pt x="4861" y="40"/>
                    </a:lnTo>
                    <a:lnTo>
                      <a:pt x="4864" y="38"/>
                    </a:lnTo>
                    <a:lnTo>
                      <a:pt x="4868" y="36"/>
                    </a:lnTo>
                    <a:lnTo>
                      <a:pt x="4870" y="32"/>
                    </a:lnTo>
                    <a:lnTo>
                      <a:pt x="4871" y="29"/>
                    </a:lnTo>
                    <a:lnTo>
                      <a:pt x="4871" y="23"/>
                    </a:lnTo>
                    <a:lnTo>
                      <a:pt x="4870" y="18"/>
                    </a:lnTo>
                    <a:close/>
                    <a:moveTo>
                      <a:pt x="5349" y="16"/>
                    </a:moveTo>
                    <a:lnTo>
                      <a:pt x="5315" y="16"/>
                    </a:lnTo>
                    <a:lnTo>
                      <a:pt x="5277" y="23"/>
                    </a:lnTo>
                    <a:lnTo>
                      <a:pt x="5285" y="41"/>
                    </a:lnTo>
                    <a:lnTo>
                      <a:pt x="5295" y="52"/>
                    </a:lnTo>
                    <a:lnTo>
                      <a:pt x="5304" y="58"/>
                    </a:lnTo>
                    <a:lnTo>
                      <a:pt x="5315" y="61"/>
                    </a:lnTo>
                    <a:lnTo>
                      <a:pt x="5326" y="67"/>
                    </a:lnTo>
                    <a:lnTo>
                      <a:pt x="5335" y="76"/>
                    </a:lnTo>
                    <a:lnTo>
                      <a:pt x="5328" y="76"/>
                    </a:lnTo>
                    <a:lnTo>
                      <a:pt x="5322" y="77"/>
                    </a:lnTo>
                    <a:lnTo>
                      <a:pt x="5317" y="79"/>
                    </a:lnTo>
                    <a:lnTo>
                      <a:pt x="5315" y="83"/>
                    </a:lnTo>
                    <a:lnTo>
                      <a:pt x="5312" y="88"/>
                    </a:lnTo>
                    <a:lnTo>
                      <a:pt x="5312" y="94"/>
                    </a:lnTo>
                    <a:lnTo>
                      <a:pt x="5312" y="101"/>
                    </a:lnTo>
                    <a:lnTo>
                      <a:pt x="5313" y="104"/>
                    </a:lnTo>
                    <a:lnTo>
                      <a:pt x="5315" y="106"/>
                    </a:lnTo>
                    <a:lnTo>
                      <a:pt x="5319" y="106"/>
                    </a:lnTo>
                    <a:lnTo>
                      <a:pt x="5321" y="106"/>
                    </a:lnTo>
                    <a:lnTo>
                      <a:pt x="5322" y="104"/>
                    </a:lnTo>
                    <a:lnTo>
                      <a:pt x="5326" y="103"/>
                    </a:lnTo>
                    <a:lnTo>
                      <a:pt x="5328" y="101"/>
                    </a:lnTo>
                    <a:lnTo>
                      <a:pt x="5331" y="101"/>
                    </a:lnTo>
                    <a:lnTo>
                      <a:pt x="5333" y="101"/>
                    </a:lnTo>
                    <a:lnTo>
                      <a:pt x="5337" y="104"/>
                    </a:lnTo>
                    <a:lnTo>
                      <a:pt x="5339" y="108"/>
                    </a:lnTo>
                    <a:lnTo>
                      <a:pt x="5340" y="115"/>
                    </a:lnTo>
                    <a:lnTo>
                      <a:pt x="5335" y="117"/>
                    </a:lnTo>
                    <a:lnTo>
                      <a:pt x="5331" y="119"/>
                    </a:lnTo>
                    <a:lnTo>
                      <a:pt x="5328" y="121"/>
                    </a:lnTo>
                    <a:lnTo>
                      <a:pt x="5326" y="124"/>
                    </a:lnTo>
                    <a:lnTo>
                      <a:pt x="5324" y="130"/>
                    </a:lnTo>
                    <a:lnTo>
                      <a:pt x="5317" y="132"/>
                    </a:lnTo>
                    <a:lnTo>
                      <a:pt x="5308" y="133"/>
                    </a:lnTo>
                    <a:lnTo>
                      <a:pt x="5301" y="133"/>
                    </a:lnTo>
                    <a:lnTo>
                      <a:pt x="5294" y="132"/>
                    </a:lnTo>
                    <a:lnTo>
                      <a:pt x="5290" y="126"/>
                    </a:lnTo>
                    <a:lnTo>
                      <a:pt x="5297" y="126"/>
                    </a:lnTo>
                    <a:lnTo>
                      <a:pt x="5301" y="124"/>
                    </a:lnTo>
                    <a:lnTo>
                      <a:pt x="5304" y="124"/>
                    </a:lnTo>
                    <a:lnTo>
                      <a:pt x="5306" y="123"/>
                    </a:lnTo>
                    <a:lnTo>
                      <a:pt x="5306" y="119"/>
                    </a:lnTo>
                    <a:lnTo>
                      <a:pt x="5304" y="117"/>
                    </a:lnTo>
                    <a:lnTo>
                      <a:pt x="5303" y="115"/>
                    </a:lnTo>
                    <a:lnTo>
                      <a:pt x="5301" y="114"/>
                    </a:lnTo>
                    <a:lnTo>
                      <a:pt x="5297" y="114"/>
                    </a:lnTo>
                    <a:lnTo>
                      <a:pt x="5295" y="114"/>
                    </a:lnTo>
                    <a:lnTo>
                      <a:pt x="5294" y="114"/>
                    </a:lnTo>
                    <a:lnTo>
                      <a:pt x="5292" y="117"/>
                    </a:lnTo>
                    <a:lnTo>
                      <a:pt x="5290" y="121"/>
                    </a:lnTo>
                    <a:lnTo>
                      <a:pt x="5290" y="126"/>
                    </a:lnTo>
                    <a:lnTo>
                      <a:pt x="5286" y="132"/>
                    </a:lnTo>
                    <a:lnTo>
                      <a:pt x="5283" y="133"/>
                    </a:lnTo>
                    <a:lnTo>
                      <a:pt x="5279" y="135"/>
                    </a:lnTo>
                    <a:lnTo>
                      <a:pt x="5277" y="133"/>
                    </a:lnTo>
                    <a:lnTo>
                      <a:pt x="5274" y="133"/>
                    </a:lnTo>
                    <a:lnTo>
                      <a:pt x="5270" y="132"/>
                    </a:lnTo>
                    <a:lnTo>
                      <a:pt x="5265" y="132"/>
                    </a:lnTo>
                    <a:lnTo>
                      <a:pt x="5263" y="126"/>
                    </a:lnTo>
                    <a:lnTo>
                      <a:pt x="5261" y="124"/>
                    </a:lnTo>
                    <a:lnTo>
                      <a:pt x="5259" y="124"/>
                    </a:lnTo>
                    <a:lnTo>
                      <a:pt x="5257" y="126"/>
                    </a:lnTo>
                    <a:lnTo>
                      <a:pt x="5256" y="130"/>
                    </a:lnTo>
                    <a:lnTo>
                      <a:pt x="5256" y="132"/>
                    </a:lnTo>
                    <a:lnTo>
                      <a:pt x="5247" y="124"/>
                    </a:lnTo>
                    <a:lnTo>
                      <a:pt x="5239" y="112"/>
                    </a:lnTo>
                    <a:lnTo>
                      <a:pt x="5234" y="95"/>
                    </a:lnTo>
                    <a:lnTo>
                      <a:pt x="5245" y="92"/>
                    </a:lnTo>
                    <a:lnTo>
                      <a:pt x="5256" y="90"/>
                    </a:lnTo>
                    <a:lnTo>
                      <a:pt x="5263" y="86"/>
                    </a:lnTo>
                    <a:lnTo>
                      <a:pt x="5266" y="77"/>
                    </a:lnTo>
                    <a:lnTo>
                      <a:pt x="5263" y="77"/>
                    </a:lnTo>
                    <a:lnTo>
                      <a:pt x="5261" y="76"/>
                    </a:lnTo>
                    <a:lnTo>
                      <a:pt x="5259" y="74"/>
                    </a:lnTo>
                    <a:lnTo>
                      <a:pt x="5257" y="70"/>
                    </a:lnTo>
                    <a:lnTo>
                      <a:pt x="5257" y="67"/>
                    </a:lnTo>
                    <a:lnTo>
                      <a:pt x="5256" y="63"/>
                    </a:lnTo>
                    <a:lnTo>
                      <a:pt x="5256" y="59"/>
                    </a:lnTo>
                    <a:lnTo>
                      <a:pt x="5232" y="61"/>
                    </a:lnTo>
                    <a:lnTo>
                      <a:pt x="5211" y="63"/>
                    </a:lnTo>
                    <a:lnTo>
                      <a:pt x="5191" y="63"/>
                    </a:lnTo>
                    <a:lnTo>
                      <a:pt x="5173" y="65"/>
                    </a:lnTo>
                    <a:lnTo>
                      <a:pt x="5156" y="70"/>
                    </a:lnTo>
                    <a:lnTo>
                      <a:pt x="5146" y="79"/>
                    </a:lnTo>
                    <a:lnTo>
                      <a:pt x="5162" y="85"/>
                    </a:lnTo>
                    <a:lnTo>
                      <a:pt x="5180" y="86"/>
                    </a:lnTo>
                    <a:lnTo>
                      <a:pt x="5198" y="90"/>
                    </a:lnTo>
                    <a:lnTo>
                      <a:pt x="5214" y="95"/>
                    </a:lnTo>
                    <a:lnTo>
                      <a:pt x="5227" y="106"/>
                    </a:lnTo>
                    <a:lnTo>
                      <a:pt x="5216" y="114"/>
                    </a:lnTo>
                    <a:lnTo>
                      <a:pt x="5211" y="121"/>
                    </a:lnTo>
                    <a:lnTo>
                      <a:pt x="5207" y="124"/>
                    </a:lnTo>
                    <a:lnTo>
                      <a:pt x="5202" y="126"/>
                    </a:lnTo>
                    <a:lnTo>
                      <a:pt x="5193" y="128"/>
                    </a:lnTo>
                    <a:lnTo>
                      <a:pt x="5178" y="126"/>
                    </a:lnTo>
                    <a:lnTo>
                      <a:pt x="5182" y="144"/>
                    </a:lnTo>
                    <a:lnTo>
                      <a:pt x="5189" y="157"/>
                    </a:lnTo>
                    <a:lnTo>
                      <a:pt x="5200" y="164"/>
                    </a:lnTo>
                    <a:lnTo>
                      <a:pt x="5203" y="153"/>
                    </a:lnTo>
                    <a:lnTo>
                      <a:pt x="5207" y="151"/>
                    </a:lnTo>
                    <a:lnTo>
                      <a:pt x="5214" y="155"/>
                    </a:lnTo>
                    <a:lnTo>
                      <a:pt x="5221" y="160"/>
                    </a:lnTo>
                    <a:lnTo>
                      <a:pt x="5229" y="166"/>
                    </a:lnTo>
                    <a:lnTo>
                      <a:pt x="5234" y="169"/>
                    </a:lnTo>
                    <a:lnTo>
                      <a:pt x="5239" y="168"/>
                    </a:lnTo>
                    <a:lnTo>
                      <a:pt x="5241" y="157"/>
                    </a:lnTo>
                    <a:lnTo>
                      <a:pt x="5245" y="157"/>
                    </a:lnTo>
                    <a:lnTo>
                      <a:pt x="5248" y="159"/>
                    </a:lnTo>
                    <a:lnTo>
                      <a:pt x="5250" y="160"/>
                    </a:lnTo>
                    <a:lnTo>
                      <a:pt x="5254" y="162"/>
                    </a:lnTo>
                    <a:lnTo>
                      <a:pt x="5256" y="164"/>
                    </a:lnTo>
                    <a:lnTo>
                      <a:pt x="5261" y="164"/>
                    </a:lnTo>
                    <a:lnTo>
                      <a:pt x="5263" y="168"/>
                    </a:lnTo>
                    <a:lnTo>
                      <a:pt x="5265" y="169"/>
                    </a:lnTo>
                    <a:lnTo>
                      <a:pt x="5266" y="169"/>
                    </a:lnTo>
                    <a:lnTo>
                      <a:pt x="5268" y="168"/>
                    </a:lnTo>
                    <a:lnTo>
                      <a:pt x="5268" y="164"/>
                    </a:lnTo>
                    <a:lnTo>
                      <a:pt x="5268" y="162"/>
                    </a:lnTo>
                    <a:lnTo>
                      <a:pt x="5279" y="166"/>
                    </a:lnTo>
                    <a:lnTo>
                      <a:pt x="5288" y="166"/>
                    </a:lnTo>
                    <a:lnTo>
                      <a:pt x="5299" y="164"/>
                    </a:lnTo>
                    <a:lnTo>
                      <a:pt x="5308" y="160"/>
                    </a:lnTo>
                    <a:lnTo>
                      <a:pt x="5317" y="159"/>
                    </a:lnTo>
                    <a:lnTo>
                      <a:pt x="5326" y="159"/>
                    </a:lnTo>
                    <a:lnTo>
                      <a:pt x="5333" y="166"/>
                    </a:lnTo>
                    <a:lnTo>
                      <a:pt x="5340" y="180"/>
                    </a:lnTo>
                    <a:lnTo>
                      <a:pt x="5337" y="180"/>
                    </a:lnTo>
                    <a:lnTo>
                      <a:pt x="5335" y="182"/>
                    </a:lnTo>
                    <a:lnTo>
                      <a:pt x="5333" y="184"/>
                    </a:lnTo>
                    <a:lnTo>
                      <a:pt x="5333" y="187"/>
                    </a:lnTo>
                    <a:lnTo>
                      <a:pt x="5333" y="191"/>
                    </a:lnTo>
                    <a:lnTo>
                      <a:pt x="5310" y="193"/>
                    </a:lnTo>
                    <a:lnTo>
                      <a:pt x="5286" y="196"/>
                    </a:lnTo>
                    <a:lnTo>
                      <a:pt x="5263" y="196"/>
                    </a:lnTo>
                    <a:lnTo>
                      <a:pt x="5243" y="191"/>
                    </a:lnTo>
                    <a:lnTo>
                      <a:pt x="5229" y="180"/>
                    </a:lnTo>
                    <a:lnTo>
                      <a:pt x="5220" y="200"/>
                    </a:lnTo>
                    <a:lnTo>
                      <a:pt x="5214" y="224"/>
                    </a:lnTo>
                    <a:lnTo>
                      <a:pt x="5211" y="247"/>
                    </a:lnTo>
                    <a:lnTo>
                      <a:pt x="5248" y="229"/>
                    </a:lnTo>
                    <a:lnTo>
                      <a:pt x="5285" y="218"/>
                    </a:lnTo>
                    <a:lnTo>
                      <a:pt x="5322" y="215"/>
                    </a:lnTo>
                    <a:lnTo>
                      <a:pt x="5358" y="218"/>
                    </a:lnTo>
                    <a:lnTo>
                      <a:pt x="5398" y="231"/>
                    </a:lnTo>
                    <a:lnTo>
                      <a:pt x="5402" y="224"/>
                    </a:lnTo>
                    <a:lnTo>
                      <a:pt x="5407" y="218"/>
                    </a:lnTo>
                    <a:lnTo>
                      <a:pt x="5416" y="216"/>
                    </a:lnTo>
                    <a:lnTo>
                      <a:pt x="5425" y="213"/>
                    </a:lnTo>
                    <a:lnTo>
                      <a:pt x="5432" y="209"/>
                    </a:lnTo>
                    <a:lnTo>
                      <a:pt x="5438" y="204"/>
                    </a:lnTo>
                    <a:lnTo>
                      <a:pt x="5436" y="193"/>
                    </a:lnTo>
                    <a:lnTo>
                      <a:pt x="5420" y="191"/>
                    </a:lnTo>
                    <a:lnTo>
                      <a:pt x="5404" y="191"/>
                    </a:lnTo>
                    <a:lnTo>
                      <a:pt x="5389" y="195"/>
                    </a:lnTo>
                    <a:lnTo>
                      <a:pt x="5377" y="196"/>
                    </a:lnTo>
                    <a:lnTo>
                      <a:pt x="5367" y="195"/>
                    </a:lnTo>
                    <a:lnTo>
                      <a:pt x="5371" y="187"/>
                    </a:lnTo>
                    <a:lnTo>
                      <a:pt x="5373" y="180"/>
                    </a:lnTo>
                    <a:lnTo>
                      <a:pt x="5373" y="173"/>
                    </a:lnTo>
                    <a:lnTo>
                      <a:pt x="5369" y="166"/>
                    </a:lnTo>
                    <a:lnTo>
                      <a:pt x="5364" y="164"/>
                    </a:lnTo>
                    <a:lnTo>
                      <a:pt x="5366" y="153"/>
                    </a:lnTo>
                    <a:lnTo>
                      <a:pt x="5369" y="142"/>
                    </a:lnTo>
                    <a:lnTo>
                      <a:pt x="5373" y="132"/>
                    </a:lnTo>
                    <a:lnTo>
                      <a:pt x="5373" y="123"/>
                    </a:lnTo>
                    <a:lnTo>
                      <a:pt x="5367" y="115"/>
                    </a:lnTo>
                    <a:lnTo>
                      <a:pt x="5357" y="114"/>
                    </a:lnTo>
                    <a:lnTo>
                      <a:pt x="5360" y="124"/>
                    </a:lnTo>
                    <a:lnTo>
                      <a:pt x="5357" y="133"/>
                    </a:lnTo>
                    <a:lnTo>
                      <a:pt x="5348" y="139"/>
                    </a:lnTo>
                    <a:lnTo>
                      <a:pt x="5337" y="139"/>
                    </a:lnTo>
                    <a:lnTo>
                      <a:pt x="5328" y="137"/>
                    </a:lnTo>
                    <a:lnTo>
                      <a:pt x="5324" y="130"/>
                    </a:lnTo>
                    <a:lnTo>
                      <a:pt x="5330" y="130"/>
                    </a:lnTo>
                    <a:lnTo>
                      <a:pt x="5335" y="128"/>
                    </a:lnTo>
                    <a:lnTo>
                      <a:pt x="5337" y="124"/>
                    </a:lnTo>
                    <a:lnTo>
                      <a:pt x="5339" y="121"/>
                    </a:lnTo>
                    <a:lnTo>
                      <a:pt x="5340" y="115"/>
                    </a:lnTo>
                    <a:lnTo>
                      <a:pt x="5348" y="106"/>
                    </a:lnTo>
                    <a:lnTo>
                      <a:pt x="5355" y="103"/>
                    </a:lnTo>
                    <a:lnTo>
                      <a:pt x="5366" y="101"/>
                    </a:lnTo>
                    <a:lnTo>
                      <a:pt x="5375" y="103"/>
                    </a:lnTo>
                    <a:lnTo>
                      <a:pt x="5384" y="103"/>
                    </a:lnTo>
                    <a:lnTo>
                      <a:pt x="5391" y="101"/>
                    </a:lnTo>
                    <a:lnTo>
                      <a:pt x="5395" y="95"/>
                    </a:lnTo>
                    <a:lnTo>
                      <a:pt x="5396" y="85"/>
                    </a:lnTo>
                    <a:lnTo>
                      <a:pt x="5389" y="81"/>
                    </a:lnTo>
                    <a:lnTo>
                      <a:pt x="5380" y="77"/>
                    </a:lnTo>
                    <a:lnTo>
                      <a:pt x="5371" y="76"/>
                    </a:lnTo>
                    <a:lnTo>
                      <a:pt x="5364" y="70"/>
                    </a:lnTo>
                    <a:lnTo>
                      <a:pt x="5358" y="59"/>
                    </a:lnTo>
                    <a:lnTo>
                      <a:pt x="5367" y="50"/>
                    </a:lnTo>
                    <a:lnTo>
                      <a:pt x="5378" y="47"/>
                    </a:lnTo>
                    <a:lnTo>
                      <a:pt x="5389" y="47"/>
                    </a:lnTo>
                    <a:lnTo>
                      <a:pt x="5402" y="49"/>
                    </a:lnTo>
                    <a:lnTo>
                      <a:pt x="5414" y="50"/>
                    </a:lnTo>
                    <a:lnTo>
                      <a:pt x="5427" y="50"/>
                    </a:lnTo>
                    <a:lnTo>
                      <a:pt x="5436" y="47"/>
                    </a:lnTo>
                    <a:lnTo>
                      <a:pt x="5445" y="38"/>
                    </a:lnTo>
                    <a:lnTo>
                      <a:pt x="5449" y="21"/>
                    </a:lnTo>
                    <a:lnTo>
                      <a:pt x="5414" y="20"/>
                    </a:lnTo>
                    <a:lnTo>
                      <a:pt x="5382" y="18"/>
                    </a:lnTo>
                    <a:lnTo>
                      <a:pt x="5349" y="16"/>
                    </a:lnTo>
                    <a:close/>
                    <a:moveTo>
                      <a:pt x="2925" y="12"/>
                    </a:moveTo>
                    <a:lnTo>
                      <a:pt x="2920" y="16"/>
                    </a:lnTo>
                    <a:lnTo>
                      <a:pt x="2916" y="21"/>
                    </a:lnTo>
                    <a:lnTo>
                      <a:pt x="2915" y="29"/>
                    </a:lnTo>
                    <a:lnTo>
                      <a:pt x="2911" y="36"/>
                    </a:lnTo>
                    <a:lnTo>
                      <a:pt x="2907" y="41"/>
                    </a:lnTo>
                    <a:lnTo>
                      <a:pt x="2898" y="43"/>
                    </a:lnTo>
                    <a:lnTo>
                      <a:pt x="2891" y="32"/>
                    </a:lnTo>
                    <a:lnTo>
                      <a:pt x="2878" y="27"/>
                    </a:lnTo>
                    <a:lnTo>
                      <a:pt x="2862" y="25"/>
                    </a:lnTo>
                    <a:lnTo>
                      <a:pt x="2841" y="29"/>
                    </a:lnTo>
                    <a:lnTo>
                      <a:pt x="2817" y="32"/>
                    </a:lnTo>
                    <a:lnTo>
                      <a:pt x="2792" y="38"/>
                    </a:lnTo>
                    <a:lnTo>
                      <a:pt x="2765" y="43"/>
                    </a:lnTo>
                    <a:lnTo>
                      <a:pt x="2741" y="49"/>
                    </a:lnTo>
                    <a:lnTo>
                      <a:pt x="2720" y="50"/>
                    </a:lnTo>
                    <a:lnTo>
                      <a:pt x="2700" y="49"/>
                    </a:lnTo>
                    <a:lnTo>
                      <a:pt x="2704" y="41"/>
                    </a:lnTo>
                    <a:lnTo>
                      <a:pt x="2705" y="36"/>
                    </a:lnTo>
                    <a:lnTo>
                      <a:pt x="2704" y="31"/>
                    </a:lnTo>
                    <a:lnTo>
                      <a:pt x="2702" y="25"/>
                    </a:lnTo>
                    <a:lnTo>
                      <a:pt x="2698" y="23"/>
                    </a:lnTo>
                    <a:lnTo>
                      <a:pt x="2694" y="21"/>
                    </a:lnTo>
                    <a:lnTo>
                      <a:pt x="2689" y="23"/>
                    </a:lnTo>
                    <a:lnTo>
                      <a:pt x="2685" y="25"/>
                    </a:lnTo>
                    <a:lnTo>
                      <a:pt x="2680" y="32"/>
                    </a:lnTo>
                    <a:lnTo>
                      <a:pt x="2678" y="27"/>
                    </a:lnTo>
                    <a:lnTo>
                      <a:pt x="2676" y="25"/>
                    </a:lnTo>
                    <a:lnTo>
                      <a:pt x="2675" y="27"/>
                    </a:lnTo>
                    <a:lnTo>
                      <a:pt x="2673" y="29"/>
                    </a:lnTo>
                    <a:lnTo>
                      <a:pt x="2673" y="31"/>
                    </a:lnTo>
                    <a:lnTo>
                      <a:pt x="2673" y="34"/>
                    </a:lnTo>
                    <a:lnTo>
                      <a:pt x="2664" y="41"/>
                    </a:lnTo>
                    <a:lnTo>
                      <a:pt x="2651" y="49"/>
                    </a:lnTo>
                    <a:lnTo>
                      <a:pt x="2637" y="50"/>
                    </a:lnTo>
                    <a:lnTo>
                      <a:pt x="2621" y="54"/>
                    </a:lnTo>
                    <a:lnTo>
                      <a:pt x="2606" y="56"/>
                    </a:lnTo>
                    <a:lnTo>
                      <a:pt x="2610" y="47"/>
                    </a:lnTo>
                    <a:lnTo>
                      <a:pt x="2612" y="38"/>
                    </a:lnTo>
                    <a:lnTo>
                      <a:pt x="2612" y="23"/>
                    </a:lnTo>
                    <a:lnTo>
                      <a:pt x="2603" y="27"/>
                    </a:lnTo>
                    <a:lnTo>
                      <a:pt x="2592" y="29"/>
                    </a:lnTo>
                    <a:lnTo>
                      <a:pt x="2581" y="29"/>
                    </a:lnTo>
                    <a:lnTo>
                      <a:pt x="2570" y="31"/>
                    </a:lnTo>
                    <a:lnTo>
                      <a:pt x="2563" y="36"/>
                    </a:lnTo>
                    <a:lnTo>
                      <a:pt x="2561" y="45"/>
                    </a:lnTo>
                    <a:lnTo>
                      <a:pt x="2566" y="43"/>
                    </a:lnTo>
                    <a:lnTo>
                      <a:pt x="2572" y="41"/>
                    </a:lnTo>
                    <a:lnTo>
                      <a:pt x="2575" y="41"/>
                    </a:lnTo>
                    <a:lnTo>
                      <a:pt x="2581" y="41"/>
                    </a:lnTo>
                    <a:lnTo>
                      <a:pt x="2584" y="43"/>
                    </a:lnTo>
                    <a:lnTo>
                      <a:pt x="2586" y="45"/>
                    </a:lnTo>
                    <a:lnTo>
                      <a:pt x="2588" y="50"/>
                    </a:lnTo>
                    <a:lnTo>
                      <a:pt x="2554" y="56"/>
                    </a:lnTo>
                    <a:lnTo>
                      <a:pt x="2554" y="47"/>
                    </a:lnTo>
                    <a:lnTo>
                      <a:pt x="2541" y="50"/>
                    </a:lnTo>
                    <a:lnTo>
                      <a:pt x="2529" y="50"/>
                    </a:lnTo>
                    <a:lnTo>
                      <a:pt x="2514" y="52"/>
                    </a:lnTo>
                    <a:lnTo>
                      <a:pt x="2502" y="54"/>
                    </a:lnTo>
                    <a:lnTo>
                      <a:pt x="2492" y="59"/>
                    </a:lnTo>
                    <a:lnTo>
                      <a:pt x="2487" y="68"/>
                    </a:lnTo>
                    <a:lnTo>
                      <a:pt x="2503" y="74"/>
                    </a:lnTo>
                    <a:lnTo>
                      <a:pt x="2518" y="77"/>
                    </a:lnTo>
                    <a:lnTo>
                      <a:pt x="2532" y="76"/>
                    </a:lnTo>
                    <a:lnTo>
                      <a:pt x="2547" y="68"/>
                    </a:lnTo>
                    <a:lnTo>
                      <a:pt x="2601" y="70"/>
                    </a:lnTo>
                    <a:lnTo>
                      <a:pt x="2657" y="67"/>
                    </a:lnTo>
                    <a:lnTo>
                      <a:pt x="2716" y="63"/>
                    </a:lnTo>
                    <a:lnTo>
                      <a:pt x="2776" y="59"/>
                    </a:lnTo>
                    <a:lnTo>
                      <a:pt x="2835" y="59"/>
                    </a:lnTo>
                    <a:lnTo>
                      <a:pt x="2891" y="65"/>
                    </a:lnTo>
                    <a:lnTo>
                      <a:pt x="2891" y="58"/>
                    </a:lnTo>
                    <a:lnTo>
                      <a:pt x="2891" y="52"/>
                    </a:lnTo>
                    <a:lnTo>
                      <a:pt x="2893" y="49"/>
                    </a:lnTo>
                    <a:lnTo>
                      <a:pt x="2895" y="45"/>
                    </a:lnTo>
                    <a:lnTo>
                      <a:pt x="2898" y="43"/>
                    </a:lnTo>
                    <a:lnTo>
                      <a:pt x="2925" y="56"/>
                    </a:lnTo>
                    <a:lnTo>
                      <a:pt x="2954" y="63"/>
                    </a:lnTo>
                    <a:lnTo>
                      <a:pt x="2987" y="65"/>
                    </a:lnTo>
                    <a:lnTo>
                      <a:pt x="3019" y="61"/>
                    </a:lnTo>
                    <a:lnTo>
                      <a:pt x="3052" y="58"/>
                    </a:lnTo>
                    <a:lnTo>
                      <a:pt x="3084" y="54"/>
                    </a:lnTo>
                    <a:lnTo>
                      <a:pt x="3115" y="52"/>
                    </a:lnTo>
                    <a:lnTo>
                      <a:pt x="3108" y="40"/>
                    </a:lnTo>
                    <a:lnTo>
                      <a:pt x="3095" y="32"/>
                    </a:lnTo>
                    <a:lnTo>
                      <a:pt x="3079" y="29"/>
                    </a:lnTo>
                    <a:lnTo>
                      <a:pt x="3059" y="29"/>
                    </a:lnTo>
                    <a:lnTo>
                      <a:pt x="3039" y="31"/>
                    </a:lnTo>
                    <a:lnTo>
                      <a:pt x="3017" y="34"/>
                    </a:lnTo>
                    <a:lnTo>
                      <a:pt x="2996" y="38"/>
                    </a:lnTo>
                    <a:lnTo>
                      <a:pt x="2976" y="40"/>
                    </a:lnTo>
                    <a:lnTo>
                      <a:pt x="2960" y="41"/>
                    </a:lnTo>
                    <a:lnTo>
                      <a:pt x="2945" y="40"/>
                    </a:lnTo>
                    <a:lnTo>
                      <a:pt x="2936" y="36"/>
                    </a:lnTo>
                    <a:lnTo>
                      <a:pt x="2934" y="27"/>
                    </a:lnTo>
                    <a:lnTo>
                      <a:pt x="2938" y="14"/>
                    </a:lnTo>
                    <a:lnTo>
                      <a:pt x="2925" y="12"/>
                    </a:lnTo>
                    <a:close/>
                    <a:moveTo>
                      <a:pt x="5189" y="12"/>
                    </a:moveTo>
                    <a:lnTo>
                      <a:pt x="5164" y="16"/>
                    </a:lnTo>
                    <a:lnTo>
                      <a:pt x="5138" y="29"/>
                    </a:lnTo>
                    <a:lnTo>
                      <a:pt x="5153" y="31"/>
                    </a:lnTo>
                    <a:lnTo>
                      <a:pt x="5169" y="36"/>
                    </a:lnTo>
                    <a:lnTo>
                      <a:pt x="5187" y="40"/>
                    </a:lnTo>
                    <a:lnTo>
                      <a:pt x="5207" y="43"/>
                    </a:lnTo>
                    <a:lnTo>
                      <a:pt x="5225" y="45"/>
                    </a:lnTo>
                    <a:lnTo>
                      <a:pt x="5243" y="43"/>
                    </a:lnTo>
                    <a:lnTo>
                      <a:pt x="5257" y="36"/>
                    </a:lnTo>
                    <a:lnTo>
                      <a:pt x="5268" y="25"/>
                    </a:lnTo>
                    <a:lnTo>
                      <a:pt x="5241" y="18"/>
                    </a:lnTo>
                    <a:lnTo>
                      <a:pt x="5214" y="12"/>
                    </a:lnTo>
                    <a:lnTo>
                      <a:pt x="5189" y="12"/>
                    </a:lnTo>
                    <a:close/>
                    <a:moveTo>
                      <a:pt x="5032" y="7"/>
                    </a:moveTo>
                    <a:lnTo>
                      <a:pt x="5007" y="12"/>
                    </a:lnTo>
                    <a:lnTo>
                      <a:pt x="5012" y="25"/>
                    </a:lnTo>
                    <a:lnTo>
                      <a:pt x="5023" y="34"/>
                    </a:lnTo>
                    <a:lnTo>
                      <a:pt x="5037" y="40"/>
                    </a:lnTo>
                    <a:lnTo>
                      <a:pt x="5052" y="40"/>
                    </a:lnTo>
                    <a:lnTo>
                      <a:pt x="5066" y="38"/>
                    </a:lnTo>
                    <a:lnTo>
                      <a:pt x="5081" y="32"/>
                    </a:lnTo>
                    <a:lnTo>
                      <a:pt x="5090" y="25"/>
                    </a:lnTo>
                    <a:lnTo>
                      <a:pt x="5095" y="16"/>
                    </a:lnTo>
                    <a:lnTo>
                      <a:pt x="5075" y="12"/>
                    </a:lnTo>
                    <a:lnTo>
                      <a:pt x="5054" y="9"/>
                    </a:lnTo>
                    <a:lnTo>
                      <a:pt x="5032" y="7"/>
                    </a:lnTo>
                    <a:close/>
                    <a:moveTo>
                      <a:pt x="1491" y="7"/>
                    </a:moveTo>
                    <a:lnTo>
                      <a:pt x="1479" y="9"/>
                    </a:lnTo>
                    <a:lnTo>
                      <a:pt x="1470" y="14"/>
                    </a:lnTo>
                    <a:lnTo>
                      <a:pt x="1463" y="25"/>
                    </a:lnTo>
                    <a:lnTo>
                      <a:pt x="1479" y="25"/>
                    </a:lnTo>
                    <a:lnTo>
                      <a:pt x="1490" y="31"/>
                    </a:lnTo>
                    <a:lnTo>
                      <a:pt x="1500" y="40"/>
                    </a:lnTo>
                    <a:lnTo>
                      <a:pt x="1497" y="43"/>
                    </a:lnTo>
                    <a:lnTo>
                      <a:pt x="1495" y="45"/>
                    </a:lnTo>
                    <a:lnTo>
                      <a:pt x="1495" y="47"/>
                    </a:lnTo>
                    <a:lnTo>
                      <a:pt x="1497" y="47"/>
                    </a:lnTo>
                    <a:lnTo>
                      <a:pt x="1497" y="47"/>
                    </a:lnTo>
                    <a:lnTo>
                      <a:pt x="1499" y="47"/>
                    </a:lnTo>
                    <a:lnTo>
                      <a:pt x="1500" y="43"/>
                    </a:lnTo>
                    <a:lnTo>
                      <a:pt x="1500" y="40"/>
                    </a:lnTo>
                    <a:lnTo>
                      <a:pt x="1511" y="31"/>
                    </a:lnTo>
                    <a:lnTo>
                      <a:pt x="1515" y="21"/>
                    </a:lnTo>
                    <a:lnTo>
                      <a:pt x="1511" y="14"/>
                    </a:lnTo>
                    <a:lnTo>
                      <a:pt x="1502" y="9"/>
                    </a:lnTo>
                    <a:lnTo>
                      <a:pt x="1491" y="7"/>
                    </a:lnTo>
                    <a:close/>
                    <a:moveTo>
                      <a:pt x="1349" y="5"/>
                    </a:moveTo>
                    <a:lnTo>
                      <a:pt x="1342" y="7"/>
                    </a:lnTo>
                    <a:lnTo>
                      <a:pt x="1336" y="11"/>
                    </a:lnTo>
                    <a:lnTo>
                      <a:pt x="1333" y="14"/>
                    </a:lnTo>
                    <a:lnTo>
                      <a:pt x="1329" y="20"/>
                    </a:lnTo>
                    <a:lnTo>
                      <a:pt x="1327" y="25"/>
                    </a:lnTo>
                    <a:lnTo>
                      <a:pt x="1326" y="31"/>
                    </a:lnTo>
                    <a:lnTo>
                      <a:pt x="1331" y="31"/>
                    </a:lnTo>
                    <a:lnTo>
                      <a:pt x="1335" y="29"/>
                    </a:lnTo>
                    <a:lnTo>
                      <a:pt x="1340" y="27"/>
                    </a:lnTo>
                    <a:lnTo>
                      <a:pt x="1344" y="27"/>
                    </a:lnTo>
                    <a:lnTo>
                      <a:pt x="1347" y="23"/>
                    </a:lnTo>
                    <a:lnTo>
                      <a:pt x="1349" y="21"/>
                    </a:lnTo>
                    <a:lnTo>
                      <a:pt x="1351" y="18"/>
                    </a:lnTo>
                    <a:lnTo>
                      <a:pt x="1351" y="12"/>
                    </a:lnTo>
                    <a:lnTo>
                      <a:pt x="1349" y="5"/>
                    </a:lnTo>
                    <a:close/>
                    <a:moveTo>
                      <a:pt x="1374" y="5"/>
                    </a:moveTo>
                    <a:lnTo>
                      <a:pt x="1367" y="11"/>
                    </a:lnTo>
                    <a:lnTo>
                      <a:pt x="1360" y="25"/>
                    </a:lnTo>
                    <a:lnTo>
                      <a:pt x="1367" y="25"/>
                    </a:lnTo>
                    <a:lnTo>
                      <a:pt x="1376" y="29"/>
                    </a:lnTo>
                    <a:lnTo>
                      <a:pt x="1387" y="31"/>
                    </a:lnTo>
                    <a:lnTo>
                      <a:pt x="1399" y="32"/>
                    </a:lnTo>
                    <a:lnTo>
                      <a:pt x="1409" y="32"/>
                    </a:lnTo>
                    <a:lnTo>
                      <a:pt x="1418" y="29"/>
                    </a:lnTo>
                    <a:lnTo>
                      <a:pt x="1421" y="23"/>
                    </a:lnTo>
                    <a:lnTo>
                      <a:pt x="1419" y="12"/>
                    </a:lnTo>
                    <a:lnTo>
                      <a:pt x="1405" y="12"/>
                    </a:lnTo>
                    <a:lnTo>
                      <a:pt x="1394" y="9"/>
                    </a:lnTo>
                    <a:lnTo>
                      <a:pt x="1383" y="5"/>
                    </a:lnTo>
                    <a:lnTo>
                      <a:pt x="1374" y="5"/>
                    </a:lnTo>
                    <a:close/>
                    <a:moveTo>
                      <a:pt x="992" y="0"/>
                    </a:moveTo>
                    <a:lnTo>
                      <a:pt x="934" y="2"/>
                    </a:lnTo>
                    <a:lnTo>
                      <a:pt x="981" y="16"/>
                    </a:lnTo>
                    <a:lnTo>
                      <a:pt x="1030" y="27"/>
                    </a:lnTo>
                    <a:lnTo>
                      <a:pt x="1080" y="31"/>
                    </a:lnTo>
                    <a:lnTo>
                      <a:pt x="1131" y="31"/>
                    </a:lnTo>
                    <a:lnTo>
                      <a:pt x="1178" y="27"/>
                    </a:lnTo>
                    <a:lnTo>
                      <a:pt x="1219" y="18"/>
                    </a:lnTo>
                    <a:lnTo>
                      <a:pt x="1253" y="3"/>
                    </a:lnTo>
                    <a:lnTo>
                      <a:pt x="1183" y="7"/>
                    </a:lnTo>
                    <a:lnTo>
                      <a:pt x="1116" y="5"/>
                    </a:lnTo>
                    <a:lnTo>
                      <a:pt x="1053" y="2"/>
                    </a:lnTo>
                    <a:lnTo>
                      <a:pt x="99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2" name="Freeform 385"/>
              <p:cNvSpPr>
                <a:spLocks noEditPoints="1"/>
              </p:cNvSpPr>
              <p:nvPr/>
            </p:nvSpPr>
            <p:spPr bwMode="auto">
              <a:xfrm>
                <a:off x="2531" y="1930"/>
                <a:ext cx="2519" cy="183"/>
              </a:xfrm>
              <a:custGeom>
                <a:avLst/>
                <a:gdLst>
                  <a:gd name="T0" fmla="*/ 216 w 5037"/>
                  <a:gd name="T1" fmla="*/ 279 h 364"/>
                  <a:gd name="T2" fmla="*/ 449 w 5037"/>
                  <a:gd name="T3" fmla="*/ 289 h 364"/>
                  <a:gd name="T4" fmla="*/ 1335 w 5037"/>
                  <a:gd name="T5" fmla="*/ 278 h 364"/>
                  <a:gd name="T6" fmla="*/ 115 w 5037"/>
                  <a:gd name="T7" fmla="*/ 269 h 364"/>
                  <a:gd name="T8" fmla="*/ 3044 w 5037"/>
                  <a:gd name="T9" fmla="*/ 301 h 364"/>
                  <a:gd name="T10" fmla="*/ 1468 w 5037"/>
                  <a:gd name="T11" fmla="*/ 317 h 364"/>
                  <a:gd name="T12" fmla="*/ 1115 w 5037"/>
                  <a:gd name="T13" fmla="*/ 352 h 364"/>
                  <a:gd name="T14" fmla="*/ 1584 w 5037"/>
                  <a:gd name="T15" fmla="*/ 314 h 364"/>
                  <a:gd name="T16" fmla="*/ 1695 w 5037"/>
                  <a:gd name="T17" fmla="*/ 254 h 364"/>
                  <a:gd name="T18" fmla="*/ 3602 w 5037"/>
                  <a:gd name="T19" fmla="*/ 243 h 364"/>
                  <a:gd name="T20" fmla="*/ 2022 w 5037"/>
                  <a:gd name="T21" fmla="*/ 242 h 364"/>
                  <a:gd name="T22" fmla="*/ 2220 w 5037"/>
                  <a:gd name="T23" fmla="*/ 240 h 364"/>
                  <a:gd name="T24" fmla="*/ 3804 w 5037"/>
                  <a:gd name="T25" fmla="*/ 254 h 364"/>
                  <a:gd name="T26" fmla="*/ 4058 w 5037"/>
                  <a:gd name="T27" fmla="*/ 247 h 364"/>
                  <a:gd name="T28" fmla="*/ 2873 w 5037"/>
                  <a:gd name="T29" fmla="*/ 218 h 364"/>
                  <a:gd name="T30" fmla="*/ 195 w 5037"/>
                  <a:gd name="T31" fmla="*/ 238 h 364"/>
                  <a:gd name="T32" fmla="*/ 5007 w 5037"/>
                  <a:gd name="T33" fmla="*/ 204 h 364"/>
                  <a:gd name="T34" fmla="*/ 2420 w 5037"/>
                  <a:gd name="T35" fmla="*/ 252 h 364"/>
                  <a:gd name="T36" fmla="*/ 2734 w 5037"/>
                  <a:gd name="T37" fmla="*/ 242 h 364"/>
                  <a:gd name="T38" fmla="*/ 4390 w 5037"/>
                  <a:gd name="T39" fmla="*/ 209 h 364"/>
                  <a:gd name="T40" fmla="*/ 4496 w 5037"/>
                  <a:gd name="T41" fmla="*/ 238 h 364"/>
                  <a:gd name="T42" fmla="*/ 4527 w 5037"/>
                  <a:gd name="T43" fmla="*/ 220 h 364"/>
                  <a:gd name="T44" fmla="*/ 2830 w 5037"/>
                  <a:gd name="T45" fmla="*/ 206 h 364"/>
                  <a:gd name="T46" fmla="*/ 4830 w 5037"/>
                  <a:gd name="T47" fmla="*/ 224 h 364"/>
                  <a:gd name="T48" fmla="*/ 3165 w 5037"/>
                  <a:gd name="T49" fmla="*/ 182 h 364"/>
                  <a:gd name="T50" fmla="*/ 3030 w 5037"/>
                  <a:gd name="T51" fmla="*/ 231 h 364"/>
                  <a:gd name="T52" fmla="*/ 1841 w 5037"/>
                  <a:gd name="T53" fmla="*/ 177 h 364"/>
                  <a:gd name="T54" fmla="*/ 1997 w 5037"/>
                  <a:gd name="T55" fmla="*/ 177 h 364"/>
                  <a:gd name="T56" fmla="*/ 1313 w 5037"/>
                  <a:gd name="T57" fmla="*/ 153 h 364"/>
                  <a:gd name="T58" fmla="*/ 3400 w 5037"/>
                  <a:gd name="T59" fmla="*/ 146 h 364"/>
                  <a:gd name="T60" fmla="*/ 3495 w 5037"/>
                  <a:gd name="T61" fmla="*/ 182 h 364"/>
                  <a:gd name="T62" fmla="*/ 932 w 5037"/>
                  <a:gd name="T63" fmla="*/ 153 h 364"/>
                  <a:gd name="T64" fmla="*/ 3605 w 5037"/>
                  <a:gd name="T65" fmla="*/ 144 h 364"/>
                  <a:gd name="T66" fmla="*/ 3512 w 5037"/>
                  <a:gd name="T67" fmla="*/ 168 h 364"/>
                  <a:gd name="T68" fmla="*/ 3614 w 5037"/>
                  <a:gd name="T69" fmla="*/ 137 h 364"/>
                  <a:gd name="T70" fmla="*/ 1569 w 5037"/>
                  <a:gd name="T71" fmla="*/ 112 h 364"/>
                  <a:gd name="T72" fmla="*/ 1762 w 5037"/>
                  <a:gd name="T73" fmla="*/ 106 h 364"/>
                  <a:gd name="T74" fmla="*/ 4704 w 5037"/>
                  <a:gd name="T75" fmla="*/ 112 h 364"/>
                  <a:gd name="T76" fmla="*/ 4067 w 5037"/>
                  <a:gd name="T77" fmla="*/ 121 h 364"/>
                  <a:gd name="T78" fmla="*/ 4150 w 5037"/>
                  <a:gd name="T79" fmla="*/ 119 h 364"/>
                  <a:gd name="T80" fmla="*/ 4226 w 5037"/>
                  <a:gd name="T81" fmla="*/ 115 h 364"/>
                  <a:gd name="T82" fmla="*/ 2269 w 5037"/>
                  <a:gd name="T83" fmla="*/ 94 h 364"/>
                  <a:gd name="T84" fmla="*/ 4529 w 5037"/>
                  <a:gd name="T85" fmla="*/ 139 h 364"/>
                  <a:gd name="T86" fmla="*/ 2585 w 5037"/>
                  <a:gd name="T87" fmla="*/ 77 h 364"/>
                  <a:gd name="T88" fmla="*/ 2741 w 5037"/>
                  <a:gd name="T89" fmla="*/ 68 h 364"/>
                  <a:gd name="T90" fmla="*/ 972 w 5037"/>
                  <a:gd name="T91" fmla="*/ 103 h 364"/>
                  <a:gd name="T92" fmla="*/ 2916 w 5037"/>
                  <a:gd name="T93" fmla="*/ 70 h 364"/>
                  <a:gd name="T94" fmla="*/ 4875 w 5037"/>
                  <a:gd name="T95" fmla="*/ 85 h 364"/>
                  <a:gd name="T96" fmla="*/ 1389 w 5037"/>
                  <a:gd name="T97" fmla="*/ 81 h 364"/>
                  <a:gd name="T98" fmla="*/ 3093 w 5037"/>
                  <a:gd name="T99" fmla="*/ 45 h 364"/>
                  <a:gd name="T100" fmla="*/ 1537 w 5037"/>
                  <a:gd name="T101" fmla="*/ 61 h 364"/>
                  <a:gd name="T102" fmla="*/ 4 w 5037"/>
                  <a:gd name="T103" fmla="*/ 79 h 364"/>
                  <a:gd name="T104" fmla="*/ 242 w 5037"/>
                  <a:gd name="T105" fmla="*/ 40 h 364"/>
                  <a:gd name="T106" fmla="*/ 1647 w 5037"/>
                  <a:gd name="T107" fmla="*/ 49 h 364"/>
                  <a:gd name="T108" fmla="*/ 2137 w 5037"/>
                  <a:gd name="T109" fmla="*/ 38 h 364"/>
                  <a:gd name="T110" fmla="*/ 2240 w 5037"/>
                  <a:gd name="T111" fmla="*/ 72 h 364"/>
                  <a:gd name="T112" fmla="*/ 3237 w 5037"/>
                  <a:gd name="T113" fmla="*/ 45 h 364"/>
                  <a:gd name="T114" fmla="*/ 3492 w 5037"/>
                  <a:gd name="T115" fmla="*/ 43 h 364"/>
                  <a:gd name="T116" fmla="*/ 2336 w 5037"/>
                  <a:gd name="T117" fmla="*/ 59 h 364"/>
                  <a:gd name="T118" fmla="*/ 2114 w 5037"/>
                  <a:gd name="T119" fmla="*/ 27 h 364"/>
                  <a:gd name="T120" fmla="*/ 2428 w 5037"/>
                  <a:gd name="T121" fmla="*/ 16 h 364"/>
                  <a:gd name="T122" fmla="*/ 1917 w 5037"/>
                  <a:gd name="T123" fmla="*/ 3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37" h="364">
                    <a:moveTo>
                      <a:pt x="402" y="256"/>
                    </a:moveTo>
                    <a:lnTo>
                      <a:pt x="377" y="260"/>
                    </a:lnTo>
                    <a:lnTo>
                      <a:pt x="377" y="267"/>
                    </a:lnTo>
                    <a:lnTo>
                      <a:pt x="377" y="272"/>
                    </a:lnTo>
                    <a:lnTo>
                      <a:pt x="379" y="276"/>
                    </a:lnTo>
                    <a:lnTo>
                      <a:pt x="382" y="279"/>
                    </a:lnTo>
                    <a:lnTo>
                      <a:pt x="386" y="279"/>
                    </a:lnTo>
                    <a:lnTo>
                      <a:pt x="391" y="281"/>
                    </a:lnTo>
                    <a:lnTo>
                      <a:pt x="395" y="279"/>
                    </a:lnTo>
                    <a:lnTo>
                      <a:pt x="399" y="278"/>
                    </a:lnTo>
                    <a:lnTo>
                      <a:pt x="402" y="276"/>
                    </a:lnTo>
                    <a:lnTo>
                      <a:pt x="404" y="270"/>
                    </a:lnTo>
                    <a:lnTo>
                      <a:pt x="406" y="267"/>
                    </a:lnTo>
                    <a:lnTo>
                      <a:pt x="406" y="261"/>
                    </a:lnTo>
                    <a:lnTo>
                      <a:pt x="402" y="256"/>
                    </a:lnTo>
                    <a:close/>
                    <a:moveTo>
                      <a:pt x="1454" y="251"/>
                    </a:moveTo>
                    <a:lnTo>
                      <a:pt x="1421" y="258"/>
                    </a:lnTo>
                    <a:lnTo>
                      <a:pt x="1425" y="274"/>
                    </a:lnTo>
                    <a:lnTo>
                      <a:pt x="1428" y="281"/>
                    </a:lnTo>
                    <a:lnTo>
                      <a:pt x="1436" y="283"/>
                    </a:lnTo>
                    <a:lnTo>
                      <a:pt x="1441" y="279"/>
                    </a:lnTo>
                    <a:lnTo>
                      <a:pt x="1448" y="272"/>
                    </a:lnTo>
                    <a:lnTo>
                      <a:pt x="1452" y="263"/>
                    </a:lnTo>
                    <a:lnTo>
                      <a:pt x="1454" y="251"/>
                    </a:lnTo>
                    <a:close/>
                    <a:moveTo>
                      <a:pt x="316" y="251"/>
                    </a:moveTo>
                    <a:lnTo>
                      <a:pt x="281" y="258"/>
                    </a:lnTo>
                    <a:lnTo>
                      <a:pt x="256" y="261"/>
                    </a:lnTo>
                    <a:lnTo>
                      <a:pt x="234" y="263"/>
                    </a:lnTo>
                    <a:lnTo>
                      <a:pt x="213" y="261"/>
                    </a:lnTo>
                    <a:lnTo>
                      <a:pt x="188" y="254"/>
                    </a:lnTo>
                    <a:lnTo>
                      <a:pt x="198" y="269"/>
                    </a:lnTo>
                    <a:lnTo>
                      <a:pt x="216" y="279"/>
                    </a:lnTo>
                    <a:lnTo>
                      <a:pt x="238" y="283"/>
                    </a:lnTo>
                    <a:lnTo>
                      <a:pt x="260" y="283"/>
                    </a:lnTo>
                    <a:lnTo>
                      <a:pt x="283" y="278"/>
                    </a:lnTo>
                    <a:lnTo>
                      <a:pt x="301" y="267"/>
                    </a:lnTo>
                    <a:lnTo>
                      <a:pt x="316" y="251"/>
                    </a:lnTo>
                    <a:close/>
                    <a:moveTo>
                      <a:pt x="3445" y="251"/>
                    </a:moveTo>
                    <a:lnTo>
                      <a:pt x="3412" y="251"/>
                    </a:lnTo>
                    <a:lnTo>
                      <a:pt x="3382" y="254"/>
                    </a:lnTo>
                    <a:lnTo>
                      <a:pt x="3353" y="261"/>
                    </a:lnTo>
                    <a:lnTo>
                      <a:pt x="3328" y="274"/>
                    </a:lnTo>
                    <a:lnTo>
                      <a:pt x="3306" y="292"/>
                    </a:lnTo>
                    <a:lnTo>
                      <a:pt x="3358" y="285"/>
                    </a:lnTo>
                    <a:lnTo>
                      <a:pt x="3405" y="279"/>
                    </a:lnTo>
                    <a:lnTo>
                      <a:pt x="3447" y="278"/>
                    </a:lnTo>
                    <a:lnTo>
                      <a:pt x="3483" y="274"/>
                    </a:lnTo>
                    <a:lnTo>
                      <a:pt x="3513" y="270"/>
                    </a:lnTo>
                    <a:lnTo>
                      <a:pt x="3542" y="263"/>
                    </a:lnTo>
                    <a:lnTo>
                      <a:pt x="3568" y="252"/>
                    </a:lnTo>
                    <a:lnTo>
                      <a:pt x="3540" y="252"/>
                    </a:lnTo>
                    <a:lnTo>
                      <a:pt x="3510" y="252"/>
                    </a:lnTo>
                    <a:lnTo>
                      <a:pt x="3477" y="251"/>
                    </a:lnTo>
                    <a:lnTo>
                      <a:pt x="3445" y="251"/>
                    </a:lnTo>
                    <a:close/>
                    <a:moveTo>
                      <a:pt x="539" y="251"/>
                    </a:moveTo>
                    <a:lnTo>
                      <a:pt x="536" y="256"/>
                    </a:lnTo>
                    <a:lnTo>
                      <a:pt x="527" y="258"/>
                    </a:lnTo>
                    <a:lnTo>
                      <a:pt x="514" y="260"/>
                    </a:lnTo>
                    <a:lnTo>
                      <a:pt x="500" y="260"/>
                    </a:lnTo>
                    <a:lnTo>
                      <a:pt x="485" y="260"/>
                    </a:lnTo>
                    <a:lnTo>
                      <a:pt x="472" y="261"/>
                    </a:lnTo>
                    <a:lnTo>
                      <a:pt x="460" y="267"/>
                    </a:lnTo>
                    <a:lnTo>
                      <a:pt x="453" y="274"/>
                    </a:lnTo>
                    <a:lnTo>
                      <a:pt x="449" y="289"/>
                    </a:lnTo>
                    <a:lnTo>
                      <a:pt x="460" y="287"/>
                    </a:lnTo>
                    <a:lnTo>
                      <a:pt x="474" y="287"/>
                    </a:lnTo>
                    <a:lnTo>
                      <a:pt x="489" y="285"/>
                    </a:lnTo>
                    <a:lnTo>
                      <a:pt x="505" y="283"/>
                    </a:lnTo>
                    <a:lnTo>
                      <a:pt x="519" y="281"/>
                    </a:lnTo>
                    <a:lnTo>
                      <a:pt x="532" y="278"/>
                    </a:lnTo>
                    <a:lnTo>
                      <a:pt x="541" y="270"/>
                    </a:lnTo>
                    <a:lnTo>
                      <a:pt x="543" y="261"/>
                    </a:lnTo>
                    <a:lnTo>
                      <a:pt x="539" y="251"/>
                    </a:lnTo>
                    <a:close/>
                    <a:moveTo>
                      <a:pt x="1410" y="249"/>
                    </a:moveTo>
                    <a:lnTo>
                      <a:pt x="1389" y="254"/>
                    </a:lnTo>
                    <a:lnTo>
                      <a:pt x="1371" y="256"/>
                    </a:lnTo>
                    <a:lnTo>
                      <a:pt x="1354" y="256"/>
                    </a:lnTo>
                    <a:lnTo>
                      <a:pt x="1340" y="258"/>
                    </a:lnTo>
                    <a:lnTo>
                      <a:pt x="1327" y="265"/>
                    </a:lnTo>
                    <a:lnTo>
                      <a:pt x="1326" y="261"/>
                    </a:lnTo>
                    <a:lnTo>
                      <a:pt x="1324" y="260"/>
                    </a:lnTo>
                    <a:lnTo>
                      <a:pt x="1322" y="260"/>
                    </a:lnTo>
                    <a:lnTo>
                      <a:pt x="1320" y="261"/>
                    </a:lnTo>
                    <a:lnTo>
                      <a:pt x="1318" y="265"/>
                    </a:lnTo>
                    <a:lnTo>
                      <a:pt x="1318" y="267"/>
                    </a:lnTo>
                    <a:lnTo>
                      <a:pt x="1313" y="269"/>
                    </a:lnTo>
                    <a:lnTo>
                      <a:pt x="1309" y="270"/>
                    </a:lnTo>
                    <a:lnTo>
                      <a:pt x="1306" y="272"/>
                    </a:lnTo>
                    <a:lnTo>
                      <a:pt x="1306" y="274"/>
                    </a:lnTo>
                    <a:lnTo>
                      <a:pt x="1306" y="276"/>
                    </a:lnTo>
                    <a:lnTo>
                      <a:pt x="1309" y="278"/>
                    </a:lnTo>
                    <a:lnTo>
                      <a:pt x="1311" y="279"/>
                    </a:lnTo>
                    <a:lnTo>
                      <a:pt x="1315" y="279"/>
                    </a:lnTo>
                    <a:lnTo>
                      <a:pt x="1320" y="278"/>
                    </a:lnTo>
                    <a:lnTo>
                      <a:pt x="1322" y="289"/>
                    </a:lnTo>
                    <a:lnTo>
                      <a:pt x="1335" y="278"/>
                    </a:lnTo>
                    <a:lnTo>
                      <a:pt x="1347" y="274"/>
                    </a:lnTo>
                    <a:lnTo>
                      <a:pt x="1362" y="276"/>
                    </a:lnTo>
                    <a:lnTo>
                      <a:pt x="1374" y="278"/>
                    </a:lnTo>
                    <a:lnTo>
                      <a:pt x="1385" y="279"/>
                    </a:lnTo>
                    <a:lnTo>
                      <a:pt x="1394" y="279"/>
                    </a:lnTo>
                    <a:lnTo>
                      <a:pt x="1403" y="276"/>
                    </a:lnTo>
                    <a:lnTo>
                      <a:pt x="1409" y="267"/>
                    </a:lnTo>
                    <a:lnTo>
                      <a:pt x="1410" y="249"/>
                    </a:lnTo>
                    <a:close/>
                    <a:moveTo>
                      <a:pt x="651" y="249"/>
                    </a:moveTo>
                    <a:lnTo>
                      <a:pt x="633" y="256"/>
                    </a:lnTo>
                    <a:lnTo>
                      <a:pt x="617" y="258"/>
                    </a:lnTo>
                    <a:lnTo>
                      <a:pt x="602" y="256"/>
                    </a:lnTo>
                    <a:lnTo>
                      <a:pt x="590" y="252"/>
                    </a:lnTo>
                    <a:lnTo>
                      <a:pt x="579" y="251"/>
                    </a:lnTo>
                    <a:lnTo>
                      <a:pt x="568" y="251"/>
                    </a:lnTo>
                    <a:lnTo>
                      <a:pt x="557" y="256"/>
                    </a:lnTo>
                    <a:lnTo>
                      <a:pt x="568" y="267"/>
                    </a:lnTo>
                    <a:lnTo>
                      <a:pt x="582" y="274"/>
                    </a:lnTo>
                    <a:lnTo>
                      <a:pt x="599" y="276"/>
                    </a:lnTo>
                    <a:lnTo>
                      <a:pt x="617" y="274"/>
                    </a:lnTo>
                    <a:lnTo>
                      <a:pt x="633" y="269"/>
                    </a:lnTo>
                    <a:lnTo>
                      <a:pt x="646" y="260"/>
                    </a:lnTo>
                    <a:lnTo>
                      <a:pt x="651" y="249"/>
                    </a:lnTo>
                    <a:close/>
                    <a:moveTo>
                      <a:pt x="86" y="247"/>
                    </a:moveTo>
                    <a:lnTo>
                      <a:pt x="86" y="247"/>
                    </a:lnTo>
                    <a:lnTo>
                      <a:pt x="85" y="249"/>
                    </a:lnTo>
                    <a:lnTo>
                      <a:pt x="85" y="251"/>
                    </a:lnTo>
                    <a:lnTo>
                      <a:pt x="86" y="252"/>
                    </a:lnTo>
                    <a:lnTo>
                      <a:pt x="88" y="252"/>
                    </a:lnTo>
                    <a:lnTo>
                      <a:pt x="92" y="252"/>
                    </a:lnTo>
                    <a:lnTo>
                      <a:pt x="101" y="261"/>
                    </a:lnTo>
                    <a:lnTo>
                      <a:pt x="115" y="269"/>
                    </a:lnTo>
                    <a:lnTo>
                      <a:pt x="133" y="274"/>
                    </a:lnTo>
                    <a:lnTo>
                      <a:pt x="150" y="276"/>
                    </a:lnTo>
                    <a:lnTo>
                      <a:pt x="162" y="274"/>
                    </a:lnTo>
                    <a:lnTo>
                      <a:pt x="171" y="269"/>
                    </a:lnTo>
                    <a:lnTo>
                      <a:pt x="175" y="265"/>
                    </a:lnTo>
                    <a:lnTo>
                      <a:pt x="175" y="263"/>
                    </a:lnTo>
                    <a:lnTo>
                      <a:pt x="175" y="261"/>
                    </a:lnTo>
                    <a:lnTo>
                      <a:pt x="175" y="261"/>
                    </a:lnTo>
                    <a:lnTo>
                      <a:pt x="173" y="261"/>
                    </a:lnTo>
                    <a:lnTo>
                      <a:pt x="171" y="261"/>
                    </a:lnTo>
                    <a:lnTo>
                      <a:pt x="171" y="265"/>
                    </a:lnTo>
                    <a:lnTo>
                      <a:pt x="171" y="269"/>
                    </a:lnTo>
                    <a:lnTo>
                      <a:pt x="162" y="258"/>
                    </a:lnTo>
                    <a:lnTo>
                      <a:pt x="150" y="254"/>
                    </a:lnTo>
                    <a:lnTo>
                      <a:pt x="135" y="254"/>
                    </a:lnTo>
                    <a:lnTo>
                      <a:pt x="119" y="254"/>
                    </a:lnTo>
                    <a:lnTo>
                      <a:pt x="105" y="256"/>
                    </a:lnTo>
                    <a:lnTo>
                      <a:pt x="92" y="252"/>
                    </a:lnTo>
                    <a:lnTo>
                      <a:pt x="88" y="249"/>
                    </a:lnTo>
                    <a:lnTo>
                      <a:pt x="86" y="247"/>
                    </a:lnTo>
                    <a:close/>
                    <a:moveTo>
                      <a:pt x="3162" y="247"/>
                    </a:moveTo>
                    <a:lnTo>
                      <a:pt x="3145" y="251"/>
                    </a:lnTo>
                    <a:lnTo>
                      <a:pt x="3144" y="265"/>
                    </a:lnTo>
                    <a:lnTo>
                      <a:pt x="3138" y="274"/>
                    </a:lnTo>
                    <a:lnTo>
                      <a:pt x="3127" y="278"/>
                    </a:lnTo>
                    <a:lnTo>
                      <a:pt x="3111" y="279"/>
                    </a:lnTo>
                    <a:lnTo>
                      <a:pt x="3093" y="279"/>
                    </a:lnTo>
                    <a:lnTo>
                      <a:pt x="3073" y="279"/>
                    </a:lnTo>
                    <a:lnTo>
                      <a:pt x="3053" y="279"/>
                    </a:lnTo>
                    <a:lnTo>
                      <a:pt x="3032" y="281"/>
                    </a:lnTo>
                    <a:lnTo>
                      <a:pt x="3012" y="287"/>
                    </a:lnTo>
                    <a:lnTo>
                      <a:pt x="3044" y="301"/>
                    </a:lnTo>
                    <a:lnTo>
                      <a:pt x="3081" y="307"/>
                    </a:lnTo>
                    <a:lnTo>
                      <a:pt x="3115" y="307"/>
                    </a:lnTo>
                    <a:lnTo>
                      <a:pt x="3149" y="301"/>
                    </a:lnTo>
                    <a:lnTo>
                      <a:pt x="3182" y="298"/>
                    </a:lnTo>
                    <a:lnTo>
                      <a:pt x="3212" y="294"/>
                    </a:lnTo>
                    <a:lnTo>
                      <a:pt x="3237" y="296"/>
                    </a:lnTo>
                    <a:lnTo>
                      <a:pt x="3237" y="287"/>
                    </a:lnTo>
                    <a:lnTo>
                      <a:pt x="3241" y="279"/>
                    </a:lnTo>
                    <a:lnTo>
                      <a:pt x="3243" y="272"/>
                    </a:lnTo>
                    <a:lnTo>
                      <a:pt x="3241" y="263"/>
                    </a:lnTo>
                    <a:lnTo>
                      <a:pt x="3227" y="265"/>
                    </a:lnTo>
                    <a:lnTo>
                      <a:pt x="3210" y="267"/>
                    </a:lnTo>
                    <a:lnTo>
                      <a:pt x="3192" y="265"/>
                    </a:lnTo>
                    <a:lnTo>
                      <a:pt x="3176" y="260"/>
                    </a:lnTo>
                    <a:lnTo>
                      <a:pt x="3162" y="247"/>
                    </a:lnTo>
                    <a:close/>
                    <a:moveTo>
                      <a:pt x="1593" y="245"/>
                    </a:moveTo>
                    <a:lnTo>
                      <a:pt x="1565" y="249"/>
                    </a:lnTo>
                    <a:lnTo>
                      <a:pt x="1540" y="252"/>
                    </a:lnTo>
                    <a:lnTo>
                      <a:pt x="1517" y="254"/>
                    </a:lnTo>
                    <a:lnTo>
                      <a:pt x="1492" y="254"/>
                    </a:lnTo>
                    <a:lnTo>
                      <a:pt x="1463" y="251"/>
                    </a:lnTo>
                    <a:lnTo>
                      <a:pt x="1472" y="265"/>
                    </a:lnTo>
                    <a:lnTo>
                      <a:pt x="1481" y="274"/>
                    </a:lnTo>
                    <a:lnTo>
                      <a:pt x="1492" y="276"/>
                    </a:lnTo>
                    <a:lnTo>
                      <a:pt x="1504" y="274"/>
                    </a:lnTo>
                    <a:lnTo>
                      <a:pt x="1517" y="272"/>
                    </a:lnTo>
                    <a:lnTo>
                      <a:pt x="1529" y="270"/>
                    </a:lnTo>
                    <a:lnTo>
                      <a:pt x="1542" y="274"/>
                    </a:lnTo>
                    <a:lnTo>
                      <a:pt x="1553" y="285"/>
                    </a:lnTo>
                    <a:lnTo>
                      <a:pt x="1524" y="303"/>
                    </a:lnTo>
                    <a:lnTo>
                      <a:pt x="1495" y="314"/>
                    </a:lnTo>
                    <a:lnTo>
                      <a:pt x="1468" y="317"/>
                    </a:lnTo>
                    <a:lnTo>
                      <a:pt x="1443" y="319"/>
                    </a:lnTo>
                    <a:lnTo>
                      <a:pt x="1418" y="323"/>
                    </a:lnTo>
                    <a:lnTo>
                      <a:pt x="1392" y="328"/>
                    </a:lnTo>
                    <a:lnTo>
                      <a:pt x="1369" y="326"/>
                    </a:lnTo>
                    <a:lnTo>
                      <a:pt x="1345" y="326"/>
                    </a:lnTo>
                    <a:lnTo>
                      <a:pt x="1331" y="317"/>
                    </a:lnTo>
                    <a:lnTo>
                      <a:pt x="1318" y="316"/>
                    </a:lnTo>
                    <a:lnTo>
                      <a:pt x="1308" y="317"/>
                    </a:lnTo>
                    <a:lnTo>
                      <a:pt x="1295" y="323"/>
                    </a:lnTo>
                    <a:lnTo>
                      <a:pt x="1282" y="328"/>
                    </a:lnTo>
                    <a:lnTo>
                      <a:pt x="1266" y="332"/>
                    </a:lnTo>
                    <a:lnTo>
                      <a:pt x="1246" y="334"/>
                    </a:lnTo>
                    <a:lnTo>
                      <a:pt x="1223" y="328"/>
                    </a:lnTo>
                    <a:lnTo>
                      <a:pt x="1226" y="325"/>
                    </a:lnTo>
                    <a:lnTo>
                      <a:pt x="1228" y="323"/>
                    </a:lnTo>
                    <a:lnTo>
                      <a:pt x="1226" y="321"/>
                    </a:lnTo>
                    <a:lnTo>
                      <a:pt x="1226" y="321"/>
                    </a:lnTo>
                    <a:lnTo>
                      <a:pt x="1225" y="321"/>
                    </a:lnTo>
                    <a:lnTo>
                      <a:pt x="1223" y="321"/>
                    </a:lnTo>
                    <a:lnTo>
                      <a:pt x="1223" y="325"/>
                    </a:lnTo>
                    <a:lnTo>
                      <a:pt x="1223" y="328"/>
                    </a:lnTo>
                    <a:lnTo>
                      <a:pt x="1203" y="334"/>
                    </a:lnTo>
                    <a:lnTo>
                      <a:pt x="1181" y="334"/>
                    </a:lnTo>
                    <a:lnTo>
                      <a:pt x="1163" y="330"/>
                    </a:lnTo>
                    <a:lnTo>
                      <a:pt x="1145" y="330"/>
                    </a:lnTo>
                    <a:lnTo>
                      <a:pt x="1134" y="330"/>
                    </a:lnTo>
                    <a:lnTo>
                      <a:pt x="1125" y="334"/>
                    </a:lnTo>
                    <a:lnTo>
                      <a:pt x="1115" y="341"/>
                    </a:lnTo>
                    <a:lnTo>
                      <a:pt x="1113" y="343"/>
                    </a:lnTo>
                    <a:lnTo>
                      <a:pt x="1113" y="346"/>
                    </a:lnTo>
                    <a:lnTo>
                      <a:pt x="1113" y="350"/>
                    </a:lnTo>
                    <a:lnTo>
                      <a:pt x="1115" y="352"/>
                    </a:lnTo>
                    <a:lnTo>
                      <a:pt x="1116" y="353"/>
                    </a:lnTo>
                    <a:lnTo>
                      <a:pt x="1115" y="359"/>
                    </a:lnTo>
                    <a:lnTo>
                      <a:pt x="1133" y="357"/>
                    </a:lnTo>
                    <a:lnTo>
                      <a:pt x="1156" y="364"/>
                    </a:lnTo>
                    <a:lnTo>
                      <a:pt x="1180" y="364"/>
                    </a:lnTo>
                    <a:lnTo>
                      <a:pt x="1203" y="361"/>
                    </a:lnTo>
                    <a:lnTo>
                      <a:pt x="1226" y="355"/>
                    </a:lnTo>
                    <a:lnTo>
                      <a:pt x="1270" y="355"/>
                    </a:lnTo>
                    <a:lnTo>
                      <a:pt x="1313" y="352"/>
                    </a:lnTo>
                    <a:lnTo>
                      <a:pt x="1354" y="344"/>
                    </a:lnTo>
                    <a:lnTo>
                      <a:pt x="1363" y="346"/>
                    </a:lnTo>
                    <a:lnTo>
                      <a:pt x="1363" y="353"/>
                    </a:lnTo>
                    <a:lnTo>
                      <a:pt x="1376" y="350"/>
                    </a:lnTo>
                    <a:lnTo>
                      <a:pt x="1387" y="346"/>
                    </a:lnTo>
                    <a:lnTo>
                      <a:pt x="1412" y="346"/>
                    </a:lnTo>
                    <a:lnTo>
                      <a:pt x="1414" y="346"/>
                    </a:lnTo>
                    <a:lnTo>
                      <a:pt x="1416" y="344"/>
                    </a:lnTo>
                    <a:lnTo>
                      <a:pt x="1418" y="343"/>
                    </a:lnTo>
                    <a:lnTo>
                      <a:pt x="1452" y="341"/>
                    </a:lnTo>
                    <a:lnTo>
                      <a:pt x="1486" y="344"/>
                    </a:lnTo>
                    <a:lnTo>
                      <a:pt x="1526" y="346"/>
                    </a:lnTo>
                    <a:lnTo>
                      <a:pt x="1567" y="344"/>
                    </a:lnTo>
                    <a:lnTo>
                      <a:pt x="1612" y="337"/>
                    </a:lnTo>
                    <a:lnTo>
                      <a:pt x="1612" y="325"/>
                    </a:lnTo>
                    <a:lnTo>
                      <a:pt x="1614" y="314"/>
                    </a:lnTo>
                    <a:lnTo>
                      <a:pt x="1614" y="303"/>
                    </a:lnTo>
                    <a:lnTo>
                      <a:pt x="1612" y="296"/>
                    </a:lnTo>
                    <a:lnTo>
                      <a:pt x="1607" y="290"/>
                    </a:lnTo>
                    <a:lnTo>
                      <a:pt x="1598" y="287"/>
                    </a:lnTo>
                    <a:lnTo>
                      <a:pt x="1591" y="294"/>
                    </a:lnTo>
                    <a:lnTo>
                      <a:pt x="1587" y="305"/>
                    </a:lnTo>
                    <a:lnTo>
                      <a:pt x="1584" y="314"/>
                    </a:lnTo>
                    <a:lnTo>
                      <a:pt x="1578" y="321"/>
                    </a:lnTo>
                    <a:lnTo>
                      <a:pt x="1567" y="325"/>
                    </a:lnTo>
                    <a:lnTo>
                      <a:pt x="1573" y="314"/>
                    </a:lnTo>
                    <a:lnTo>
                      <a:pt x="1573" y="308"/>
                    </a:lnTo>
                    <a:lnTo>
                      <a:pt x="1569" y="303"/>
                    </a:lnTo>
                    <a:lnTo>
                      <a:pt x="1564" y="299"/>
                    </a:lnTo>
                    <a:lnTo>
                      <a:pt x="1558" y="294"/>
                    </a:lnTo>
                    <a:lnTo>
                      <a:pt x="1553" y="285"/>
                    </a:lnTo>
                    <a:lnTo>
                      <a:pt x="1556" y="274"/>
                    </a:lnTo>
                    <a:lnTo>
                      <a:pt x="1562" y="269"/>
                    </a:lnTo>
                    <a:lnTo>
                      <a:pt x="1569" y="267"/>
                    </a:lnTo>
                    <a:lnTo>
                      <a:pt x="1576" y="267"/>
                    </a:lnTo>
                    <a:lnTo>
                      <a:pt x="1584" y="265"/>
                    </a:lnTo>
                    <a:lnTo>
                      <a:pt x="1589" y="260"/>
                    </a:lnTo>
                    <a:lnTo>
                      <a:pt x="1593" y="245"/>
                    </a:lnTo>
                    <a:close/>
                    <a:moveTo>
                      <a:pt x="1868" y="245"/>
                    </a:moveTo>
                    <a:lnTo>
                      <a:pt x="1852" y="245"/>
                    </a:lnTo>
                    <a:lnTo>
                      <a:pt x="1840" y="245"/>
                    </a:lnTo>
                    <a:lnTo>
                      <a:pt x="1829" y="247"/>
                    </a:lnTo>
                    <a:lnTo>
                      <a:pt x="1820" y="254"/>
                    </a:lnTo>
                    <a:lnTo>
                      <a:pt x="1811" y="267"/>
                    </a:lnTo>
                    <a:lnTo>
                      <a:pt x="1816" y="267"/>
                    </a:lnTo>
                    <a:lnTo>
                      <a:pt x="1827" y="269"/>
                    </a:lnTo>
                    <a:lnTo>
                      <a:pt x="1836" y="270"/>
                    </a:lnTo>
                    <a:lnTo>
                      <a:pt x="1847" y="270"/>
                    </a:lnTo>
                    <a:lnTo>
                      <a:pt x="1858" y="270"/>
                    </a:lnTo>
                    <a:lnTo>
                      <a:pt x="1865" y="267"/>
                    </a:lnTo>
                    <a:lnTo>
                      <a:pt x="1868" y="258"/>
                    </a:lnTo>
                    <a:lnTo>
                      <a:pt x="1868" y="245"/>
                    </a:lnTo>
                    <a:close/>
                    <a:moveTo>
                      <a:pt x="1719" y="242"/>
                    </a:moveTo>
                    <a:lnTo>
                      <a:pt x="1706" y="245"/>
                    </a:lnTo>
                    <a:lnTo>
                      <a:pt x="1695" y="254"/>
                    </a:lnTo>
                    <a:lnTo>
                      <a:pt x="1690" y="269"/>
                    </a:lnTo>
                    <a:lnTo>
                      <a:pt x="1706" y="269"/>
                    </a:lnTo>
                    <a:lnTo>
                      <a:pt x="1728" y="269"/>
                    </a:lnTo>
                    <a:lnTo>
                      <a:pt x="1749" y="269"/>
                    </a:lnTo>
                    <a:lnTo>
                      <a:pt x="1773" y="272"/>
                    </a:lnTo>
                    <a:lnTo>
                      <a:pt x="1795" y="279"/>
                    </a:lnTo>
                    <a:lnTo>
                      <a:pt x="1795" y="267"/>
                    </a:lnTo>
                    <a:lnTo>
                      <a:pt x="1796" y="258"/>
                    </a:lnTo>
                    <a:lnTo>
                      <a:pt x="1800" y="247"/>
                    </a:lnTo>
                    <a:lnTo>
                      <a:pt x="1786" y="249"/>
                    </a:lnTo>
                    <a:lnTo>
                      <a:pt x="1771" y="247"/>
                    </a:lnTo>
                    <a:lnTo>
                      <a:pt x="1753" y="245"/>
                    </a:lnTo>
                    <a:lnTo>
                      <a:pt x="1735" y="243"/>
                    </a:lnTo>
                    <a:lnTo>
                      <a:pt x="1719" y="242"/>
                    </a:lnTo>
                    <a:close/>
                    <a:moveTo>
                      <a:pt x="2101" y="242"/>
                    </a:moveTo>
                    <a:lnTo>
                      <a:pt x="2076" y="247"/>
                    </a:lnTo>
                    <a:lnTo>
                      <a:pt x="2074" y="254"/>
                    </a:lnTo>
                    <a:lnTo>
                      <a:pt x="2074" y="260"/>
                    </a:lnTo>
                    <a:lnTo>
                      <a:pt x="2078" y="263"/>
                    </a:lnTo>
                    <a:lnTo>
                      <a:pt x="2080" y="265"/>
                    </a:lnTo>
                    <a:lnTo>
                      <a:pt x="2085" y="267"/>
                    </a:lnTo>
                    <a:lnTo>
                      <a:pt x="2089" y="267"/>
                    </a:lnTo>
                    <a:lnTo>
                      <a:pt x="2092" y="267"/>
                    </a:lnTo>
                    <a:lnTo>
                      <a:pt x="2098" y="265"/>
                    </a:lnTo>
                    <a:lnTo>
                      <a:pt x="2099" y="261"/>
                    </a:lnTo>
                    <a:lnTo>
                      <a:pt x="2103" y="258"/>
                    </a:lnTo>
                    <a:lnTo>
                      <a:pt x="2103" y="252"/>
                    </a:lnTo>
                    <a:lnTo>
                      <a:pt x="2103" y="249"/>
                    </a:lnTo>
                    <a:lnTo>
                      <a:pt x="2101" y="242"/>
                    </a:lnTo>
                    <a:close/>
                    <a:moveTo>
                      <a:pt x="3643" y="240"/>
                    </a:moveTo>
                    <a:lnTo>
                      <a:pt x="3622" y="240"/>
                    </a:lnTo>
                    <a:lnTo>
                      <a:pt x="3602" y="243"/>
                    </a:lnTo>
                    <a:lnTo>
                      <a:pt x="3587" y="251"/>
                    </a:lnTo>
                    <a:lnTo>
                      <a:pt x="3578" y="261"/>
                    </a:lnTo>
                    <a:lnTo>
                      <a:pt x="3600" y="260"/>
                    </a:lnTo>
                    <a:lnTo>
                      <a:pt x="3623" y="261"/>
                    </a:lnTo>
                    <a:lnTo>
                      <a:pt x="3649" y="263"/>
                    </a:lnTo>
                    <a:lnTo>
                      <a:pt x="3674" y="260"/>
                    </a:lnTo>
                    <a:lnTo>
                      <a:pt x="3697" y="249"/>
                    </a:lnTo>
                    <a:lnTo>
                      <a:pt x="3683" y="243"/>
                    </a:lnTo>
                    <a:lnTo>
                      <a:pt x="3663" y="240"/>
                    </a:lnTo>
                    <a:lnTo>
                      <a:pt x="3643" y="240"/>
                    </a:lnTo>
                    <a:close/>
                    <a:moveTo>
                      <a:pt x="56" y="238"/>
                    </a:moveTo>
                    <a:lnTo>
                      <a:pt x="50" y="240"/>
                    </a:lnTo>
                    <a:lnTo>
                      <a:pt x="47" y="242"/>
                    </a:lnTo>
                    <a:lnTo>
                      <a:pt x="41" y="242"/>
                    </a:lnTo>
                    <a:lnTo>
                      <a:pt x="38" y="243"/>
                    </a:lnTo>
                    <a:lnTo>
                      <a:pt x="34" y="245"/>
                    </a:lnTo>
                    <a:lnTo>
                      <a:pt x="32" y="249"/>
                    </a:lnTo>
                    <a:lnTo>
                      <a:pt x="31" y="254"/>
                    </a:lnTo>
                    <a:lnTo>
                      <a:pt x="34" y="254"/>
                    </a:lnTo>
                    <a:lnTo>
                      <a:pt x="36" y="256"/>
                    </a:lnTo>
                    <a:lnTo>
                      <a:pt x="40" y="258"/>
                    </a:lnTo>
                    <a:lnTo>
                      <a:pt x="43" y="260"/>
                    </a:lnTo>
                    <a:lnTo>
                      <a:pt x="47" y="260"/>
                    </a:lnTo>
                    <a:lnTo>
                      <a:pt x="50" y="260"/>
                    </a:lnTo>
                    <a:lnTo>
                      <a:pt x="52" y="260"/>
                    </a:lnTo>
                    <a:lnTo>
                      <a:pt x="56" y="258"/>
                    </a:lnTo>
                    <a:lnTo>
                      <a:pt x="58" y="256"/>
                    </a:lnTo>
                    <a:lnTo>
                      <a:pt x="58" y="251"/>
                    </a:lnTo>
                    <a:lnTo>
                      <a:pt x="58" y="245"/>
                    </a:lnTo>
                    <a:lnTo>
                      <a:pt x="56" y="238"/>
                    </a:lnTo>
                    <a:close/>
                    <a:moveTo>
                      <a:pt x="2065" y="238"/>
                    </a:moveTo>
                    <a:lnTo>
                      <a:pt x="2022" y="242"/>
                    </a:lnTo>
                    <a:lnTo>
                      <a:pt x="1982" y="242"/>
                    </a:lnTo>
                    <a:lnTo>
                      <a:pt x="1944" y="242"/>
                    </a:lnTo>
                    <a:lnTo>
                      <a:pt x="1910" y="245"/>
                    </a:lnTo>
                    <a:lnTo>
                      <a:pt x="1878" y="254"/>
                    </a:lnTo>
                    <a:lnTo>
                      <a:pt x="1888" y="260"/>
                    </a:lnTo>
                    <a:lnTo>
                      <a:pt x="1906" y="265"/>
                    </a:lnTo>
                    <a:lnTo>
                      <a:pt x="1930" y="269"/>
                    </a:lnTo>
                    <a:lnTo>
                      <a:pt x="1957" y="272"/>
                    </a:lnTo>
                    <a:lnTo>
                      <a:pt x="1986" y="270"/>
                    </a:lnTo>
                    <a:lnTo>
                      <a:pt x="2015" y="265"/>
                    </a:lnTo>
                    <a:lnTo>
                      <a:pt x="2042" y="254"/>
                    </a:lnTo>
                    <a:lnTo>
                      <a:pt x="2065" y="238"/>
                    </a:lnTo>
                    <a:close/>
                    <a:moveTo>
                      <a:pt x="2193" y="236"/>
                    </a:moveTo>
                    <a:lnTo>
                      <a:pt x="2186" y="238"/>
                    </a:lnTo>
                    <a:lnTo>
                      <a:pt x="2179" y="247"/>
                    </a:lnTo>
                    <a:lnTo>
                      <a:pt x="2177" y="238"/>
                    </a:lnTo>
                    <a:lnTo>
                      <a:pt x="2170" y="240"/>
                    </a:lnTo>
                    <a:lnTo>
                      <a:pt x="2161" y="240"/>
                    </a:lnTo>
                    <a:lnTo>
                      <a:pt x="2152" y="242"/>
                    </a:lnTo>
                    <a:lnTo>
                      <a:pt x="2146" y="245"/>
                    </a:lnTo>
                    <a:lnTo>
                      <a:pt x="2143" y="252"/>
                    </a:lnTo>
                    <a:lnTo>
                      <a:pt x="2146" y="265"/>
                    </a:lnTo>
                    <a:lnTo>
                      <a:pt x="2157" y="263"/>
                    </a:lnTo>
                    <a:lnTo>
                      <a:pt x="2166" y="258"/>
                    </a:lnTo>
                    <a:lnTo>
                      <a:pt x="2172" y="252"/>
                    </a:lnTo>
                    <a:lnTo>
                      <a:pt x="2179" y="247"/>
                    </a:lnTo>
                    <a:lnTo>
                      <a:pt x="2181" y="258"/>
                    </a:lnTo>
                    <a:lnTo>
                      <a:pt x="2190" y="263"/>
                    </a:lnTo>
                    <a:lnTo>
                      <a:pt x="2200" y="265"/>
                    </a:lnTo>
                    <a:lnTo>
                      <a:pt x="2211" y="261"/>
                    </a:lnTo>
                    <a:lnTo>
                      <a:pt x="2218" y="252"/>
                    </a:lnTo>
                    <a:lnTo>
                      <a:pt x="2220" y="240"/>
                    </a:lnTo>
                    <a:lnTo>
                      <a:pt x="2209" y="240"/>
                    </a:lnTo>
                    <a:lnTo>
                      <a:pt x="2200" y="238"/>
                    </a:lnTo>
                    <a:lnTo>
                      <a:pt x="2193" y="236"/>
                    </a:lnTo>
                    <a:close/>
                    <a:moveTo>
                      <a:pt x="2332" y="229"/>
                    </a:moveTo>
                    <a:lnTo>
                      <a:pt x="2307" y="234"/>
                    </a:lnTo>
                    <a:lnTo>
                      <a:pt x="2309" y="249"/>
                    </a:lnTo>
                    <a:lnTo>
                      <a:pt x="2312" y="261"/>
                    </a:lnTo>
                    <a:lnTo>
                      <a:pt x="2319" y="269"/>
                    </a:lnTo>
                    <a:lnTo>
                      <a:pt x="2328" y="272"/>
                    </a:lnTo>
                    <a:lnTo>
                      <a:pt x="2330" y="261"/>
                    </a:lnTo>
                    <a:lnTo>
                      <a:pt x="2332" y="252"/>
                    </a:lnTo>
                    <a:lnTo>
                      <a:pt x="2334" y="242"/>
                    </a:lnTo>
                    <a:lnTo>
                      <a:pt x="2332" y="229"/>
                    </a:lnTo>
                    <a:close/>
                    <a:moveTo>
                      <a:pt x="2280" y="229"/>
                    </a:moveTo>
                    <a:lnTo>
                      <a:pt x="2238" y="236"/>
                    </a:lnTo>
                    <a:lnTo>
                      <a:pt x="2240" y="252"/>
                    </a:lnTo>
                    <a:lnTo>
                      <a:pt x="2247" y="260"/>
                    </a:lnTo>
                    <a:lnTo>
                      <a:pt x="2258" y="263"/>
                    </a:lnTo>
                    <a:lnTo>
                      <a:pt x="2271" y="263"/>
                    </a:lnTo>
                    <a:lnTo>
                      <a:pt x="2283" y="260"/>
                    </a:lnTo>
                    <a:lnTo>
                      <a:pt x="2280" y="229"/>
                    </a:lnTo>
                    <a:close/>
                    <a:moveTo>
                      <a:pt x="3815" y="225"/>
                    </a:moveTo>
                    <a:lnTo>
                      <a:pt x="3802" y="225"/>
                    </a:lnTo>
                    <a:lnTo>
                      <a:pt x="3789" y="229"/>
                    </a:lnTo>
                    <a:lnTo>
                      <a:pt x="3777" y="236"/>
                    </a:lnTo>
                    <a:lnTo>
                      <a:pt x="3770" y="245"/>
                    </a:lnTo>
                    <a:lnTo>
                      <a:pt x="3768" y="256"/>
                    </a:lnTo>
                    <a:lnTo>
                      <a:pt x="3779" y="252"/>
                    </a:lnTo>
                    <a:lnTo>
                      <a:pt x="3788" y="254"/>
                    </a:lnTo>
                    <a:lnTo>
                      <a:pt x="3793" y="256"/>
                    </a:lnTo>
                    <a:lnTo>
                      <a:pt x="3798" y="258"/>
                    </a:lnTo>
                    <a:lnTo>
                      <a:pt x="3804" y="254"/>
                    </a:lnTo>
                    <a:lnTo>
                      <a:pt x="3809" y="247"/>
                    </a:lnTo>
                    <a:lnTo>
                      <a:pt x="3811" y="251"/>
                    </a:lnTo>
                    <a:lnTo>
                      <a:pt x="3815" y="254"/>
                    </a:lnTo>
                    <a:lnTo>
                      <a:pt x="3818" y="254"/>
                    </a:lnTo>
                    <a:lnTo>
                      <a:pt x="3822" y="254"/>
                    </a:lnTo>
                    <a:lnTo>
                      <a:pt x="3827" y="254"/>
                    </a:lnTo>
                    <a:lnTo>
                      <a:pt x="3831" y="252"/>
                    </a:lnTo>
                    <a:lnTo>
                      <a:pt x="3836" y="252"/>
                    </a:lnTo>
                    <a:lnTo>
                      <a:pt x="3834" y="238"/>
                    </a:lnTo>
                    <a:lnTo>
                      <a:pt x="3827" y="229"/>
                    </a:lnTo>
                    <a:lnTo>
                      <a:pt x="3815" y="225"/>
                    </a:lnTo>
                    <a:close/>
                    <a:moveTo>
                      <a:pt x="4065" y="218"/>
                    </a:moveTo>
                    <a:lnTo>
                      <a:pt x="4060" y="220"/>
                    </a:lnTo>
                    <a:lnTo>
                      <a:pt x="4056" y="222"/>
                    </a:lnTo>
                    <a:lnTo>
                      <a:pt x="4053" y="224"/>
                    </a:lnTo>
                    <a:lnTo>
                      <a:pt x="4051" y="227"/>
                    </a:lnTo>
                    <a:lnTo>
                      <a:pt x="4047" y="231"/>
                    </a:lnTo>
                    <a:lnTo>
                      <a:pt x="4044" y="233"/>
                    </a:lnTo>
                    <a:lnTo>
                      <a:pt x="4040" y="234"/>
                    </a:lnTo>
                    <a:lnTo>
                      <a:pt x="4038" y="231"/>
                    </a:lnTo>
                    <a:lnTo>
                      <a:pt x="4036" y="229"/>
                    </a:lnTo>
                    <a:lnTo>
                      <a:pt x="4035" y="229"/>
                    </a:lnTo>
                    <a:lnTo>
                      <a:pt x="4035" y="231"/>
                    </a:lnTo>
                    <a:lnTo>
                      <a:pt x="4035" y="233"/>
                    </a:lnTo>
                    <a:lnTo>
                      <a:pt x="4035" y="233"/>
                    </a:lnTo>
                    <a:lnTo>
                      <a:pt x="4038" y="234"/>
                    </a:lnTo>
                    <a:lnTo>
                      <a:pt x="4040" y="234"/>
                    </a:lnTo>
                    <a:lnTo>
                      <a:pt x="4042" y="245"/>
                    </a:lnTo>
                    <a:lnTo>
                      <a:pt x="4047" y="243"/>
                    </a:lnTo>
                    <a:lnTo>
                      <a:pt x="4051" y="243"/>
                    </a:lnTo>
                    <a:lnTo>
                      <a:pt x="4054" y="245"/>
                    </a:lnTo>
                    <a:lnTo>
                      <a:pt x="4058" y="247"/>
                    </a:lnTo>
                    <a:lnTo>
                      <a:pt x="4060" y="249"/>
                    </a:lnTo>
                    <a:lnTo>
                      <a:pt x="4064" y="249"/>
                    </a:lnTo>
                    <a:lnTo>
                      <a:pt x="4069" y="251"/>
                    </a:lnTo>
                    <a:lnTo>
                      <a:pt x="4065" y="218"/>
                    </a:lnTo>
                    <a:close/>
                    <a:moveTo>
                      <a:pt x="4013" y="218"/>
                    </a:moveTo>
                    <a:lnTo>
                      <a:pt x="3982" y="225"/>
                    </a:lnTo>
                    <a:lnTo>
                      <a:pt x="3957" y="227"/>
                    </a:lnTo>
                    <a:lnTo>
                      <a:pt x="3935" y="227"/>
                    </a:lnTo>
                    <a:lnTo>
                      <a:pt x="3916" y="227"/>
                    </a:lnTo>
                    <a:lnTo>
                      <a:pt x="3898" y="229"/>
                    </a:lnTo>
                    <a:lnTo>
                      <a:pt x="3880" y="234"/>
                    </a:lnTo>
                    <a:lnTo>
                      <a:pt x="3862" y="247"/>
                    </a:lnTo>
                    <a:lnTo>
                      <a:pt x="3887" y="251"/>
                    </a:lnTo>
                    <a:lnTo>
                      <a:pt x="3908" y="251"/>
                    </a:lnTo>
                    <a:lnTo>
                      <a:pt x="3928" y="251"/>
                    </a:lnTo>
                    <a:lnTo>
                      <a:pt x="3952" y="249"/>
                    </a:lnTo>
                    <a:lnTo>
                      <a:pt x="3981" y="249"/>
                    </a:lnTo>
                    <a:lnTo>
                      <a:pt x="4017" y="249"/>
                    </a:lnTo>
                    <a:lnTo>
                      <a:pt x="4013" y="218"/>
                    </a:lnTo>
                    <a:close/>
                    <a:moveTo>
                      <a:pt x="2873" y="218"/>
                    </a:moveTo>
                    <a:lnTo>
                      <a:pt x="2866" y="222"/>
                    </a:lnTo>
                    <a:lnTo>
                      <a:pt x="2857" y="222"/>
                    </a:lnTo>
                    <a:lnTo>
                      <a:pt x="2848" y="222"/>
                    </a:lnTo>
                    <a:lnTo>
                      <a:pt x="2839" y="224"/>
                    </a:lnTo>
                    <a:lnTo>
                      <a:pt x="2833" y="229"/>
                    </a:lnTo>
                    <a:lnTo>
                      <a:pt x="2833" y="236"/>
                    </a:lnTo>
                    <a:lnTo>
                      <a:pt x="2844" y="234"/>
                    </a:lnTo>
                    <a:lnTo>
                      <a:pt x="2855" y="236"/>
                    </a:lnTo>
                    <a:lnTo>
                      <a:pt x="2862" y="238"/>
                    </a:lnTo>
                    <a:lnTo>
                      <a:pt x="2868" y="236"/>
                    </a:lnTo>
                    <a:lnTo>
                      <a:pt x="2871" y="231"/>
                    </a:lnTo>
                    <a:lnTo>
                      <a:pt x="2873" y="218"/>
                    </a:lnTo>
                    <a:close/>
                    <a:moveTo>
                      <a:pt x="2823" y="218"/>
                    </a:moveTo>
                    <a:lnTo>
                      <a:pt x="2763" y="229"/>
                    </a:lnTo>
                    <a:lnTo>
                      <a:pt x="2761" y="225"/>
                    </a:lnTo>
                    <a:lnTo>
                      <a:pt x="2759" y="224"/>
                    </a:lnTo>
                    <a:lnTo>
                      <a:pt x="2758" y="224"/>
                    </a:lnTo>
                    <a:lnTo>
                      <a:pt x="2756" y="225"/>
                    </a:lnTo>
                    <a:lnTo>
                      <a:pt x="2754" y="227"/>
                    </a:lnTo>
                    <a:lnTo>
                      <a:pt x="2754" y="231"/>
                    </a:lnTo>
                    <a:lnTo>
                      <a:pt x="2752" y="234"/>
                    </a:lnTo>
                    <a:lnTo>
                      <a:pt x="2750" y="236"/>
                    </a:lnTo>
                    <a:lnTo>
                      <a:pt x="2750" y="238"/>
                    </a:lnTo>
                    <a:lnTo>
                      <a:pt x="2750" y="238"/>
                    </a:lnTo>
                    <a:lnTo>
                      <a:pt x="2752" y="238"/>
                    </a:lnTo>
                    <a:lnTo>
                      <a:pt x="2754" y="238"/>
                    </a:lnTo>
                    <a:lnTo>
                      <a:pt x="2754" y="234"/>
                    </a:lnTo>
                    <a:lnTo>
                      <a:pt x="2754" y="231"/>
                    </a:lnTo>
                    <a:lnTo>
                      <a:pt x="2763" y="229"/>
                    </a:lnTo>
                    <a:lnTo>
                      <a:pt x="2765" y="243"/>
                    </a:lnTo>
                    <a:lnTo>
                      <a:pt x="2770" y="251"/>
                    </a:lnTo>
                    <a:lnTo>
                      <a:pt x="2781" y="254"/>
                    </a:lnTo>
                    <a:lnTo>
                      <a:pt x="2792" y="252"/>
                    </a:lnTo>
                    <a:lnTo>
                      <a:pt x="2803" y="247"/>
                    </a:lnTo>
                    <a:lnTo>
                      <a:pt x="2814" y="238"/>
                    </a:lnTo>
                    <a:lnTo>
                      <a:pt x="2819" y="229"/>
                    </a:lnTo>
                    <a:lnTo>
                      <a:pt x="2823" y="218"/>
                    </a:lnTo>
                    <a:close/>
                    <a:moveTo>
                      <a:pt x="132" y="207"/>
                    </a:moveTo>
                    <a:lnTo>
                      <a:pt x="97" y="213"/>
                    </a:lnTo>
                    <a:lnTo>
                      <a:pt x="63" y="227"/>
                    </a:lnTo>
                    <a:lnTo>
                      <a:pt x="96" y="229"/>
                    </a:lnTo>
                    <a:lnTo>
                      <a:pt x="128" y="233"/>
                    </a:lnTo>
                    <a:lnTo>
                      <a:pt x="162" y="236"/>
                    </a:lnTo>
                    <a:lnTo>
                      <a:pt x="195" y="238"/>
                    </a:lnTo>
                    <a:lnTo>
                      <a:pt x="229" y="233"/>
                    </a:lnTo>
                    <a:lnTo>
                      <a:pt x="260" y="220"/>
                    </a:lnTo>
                    <a:lnTo>
                      <a:pt x="263" y="216"/>
                    </a:lnTo>
                    <a:lnTo>
                      <a:pt x="265" y="215"/>
                    </a:lnTo>
                    <a:lnTo>
                      <a:pt x="263" y="213"/>
                    </a:lnTo>
                    <a:lnTo>
                      <a:pt x="263" y="213"/>
                    </a:lnTo>
                    <a:lnTo>
                      <a:pt x="261" y="213"/>
                    </a:lnTo>
                    <a:lnTo>
                      <a:pt x="260" y="213"/>
                    </a:lnTo>
                    <a:lnTo>
                      <a:pt x="260" y="216"/>
                    </a:lnTo>
                    <a:lnTo>
                      <a:pt x="260" y="220"/>
                    </a:lnTo>
                    <a:lnTo>
                      <a:pt x="229" y="216"/>
                    </a:lnTo>
                    <a:lnTo>
                      <a:pt x="197" y="211"/>
                    </a:lnTo>
                    <a:lnTo>
                      <a:pt x="164" y="207"/>
                    </a:lnTo>
                    <a:lnTo>
                      <a:pt x="132" y="207"/>
                    </a:lnTo>
                    <a:close/>
                    <a:moveTo>
                      <a:pt x="835" y="204"/>
                    </a:moveTo>
                    <a:lnTo>
                      <a:pt x="828" y="206"/>
                    </a:lnTo>
                    <a:lnTo>
                      <a:pt x="817" y="207"/>
                    </a:lnTo>
                    <a:lnTo>
                      <a:pt x="804" y="207"/>
                    </a:lnTo>
                    <a:lnTo>
                      <a:pt x="795" y="209"/>
                    </a:lnTo>
                    <a:lnTo>
                      <a:pt x="788" y="215"/>
                    </a:lnTo>
                    <a:lnTo>
                      <a:pt x="786" y="224"/>
                    </a:lnTo>
                    <a:lnTo>
                      <a:pt x="795" y="218"/>
                    </a:lnTo>
                    <a:lnTo>
                      <a:pt x="804" y="218"/>
                    </a:lnTo>
                    <a:lnTo>
                      <a:pt x="813" y="220"/>
                    </a:lnTo>
                    <a:lnTo>
                      <a:pt x="822" y="224"/>
                    </a:lnTo>
                    <a:lnTo>
                      <a:pt x="830" y="224"/>
                    </a:lnTo>
                    <a:lnTo>
                      <a:pt x="833" y="224"/>
                    </a:lnTo>
                    <a:lnTo>
                      <a:pt x="837" y="216"/>
                    </a:lnTo>
                    <a:lnTo>
                      <a:pt x="835" y="204"/>
                    </a:lnTo>
                    <a:close/>
                    <a:moveTo>
                      <a:pt x="5037" y="198"/>
                    </a:moveTo>
                    <a:lnTo>
                      <a:pt x="5021" y="204"/>
                    </a:lnTo>
                    <a:lnTo>
                      <a:pt x="5007" y="204"/>
                    </a:lnTo>
                    <a:lnTo>
                      <a:pt x="4994" y="202"/>
                    </a:lnTo>
                    <a:lnTo>
                      <a:pt x="4983" y="200"/>
                    </a:lnTo>
                    <a:lnTo>
                      <a:pt x="4969" y="202"/>
                    </a:lnTo>
                    <a:lnTo>
                      <a:pt x="4971" y="216"/>
                    </a:lnTo>
                    <a:lnTo>
                      <a:pt x="4980" y="227"/>
                    </a:lnTo>
                    <a:lnTo>
                      <a:pt x="4992" y="233"/>
                    </a:lnTo>
                    <a:lnTo>
                      <a:pt x="5007" y="236"/>
                    </a:lnTo>
                    <a:lnTo>
                      <a:pt x="5019" y="234"/>
                    </a:lnTo>
                    <a:lnTo>
                      <a:pt x="5030" y="227"/>
                    </a:lnTo>
                    <a:lnTo>
                      <a:pt x="5037" y="216"/>
                    </a:lnTo>
                    <a:lnTo>
                      <a:pt x="5037" y="198"/>
                    </a:lnTo>
                    <a:close/>
                    <a:moveTo>
                      <a:pt x="2716" y="197"/>
                    </a:moveTo>
                    <a:lnTo>
                      <a:pt x="2700" y="198"/>
                    </a:lnTo>
                    <a:lnTo>
                      <a:pt x="2693" y="202"/>
                    </a:lnTo>
                    <a:lnTo>
                      <a:pt x="2687" y="207"/>
                    </a:lnTo>
                    <a:lnTo>
                      <a:pt x="2686" y="215"/>
                    </a:lnTo>
                    <a:lnTo>
                      <a:pt x="2684" y="220"/>
                    </a:lnTo>
                    <a:lnTo>
                      <a:pt x="2678" y="225"/>
                    </a:lnTo>
                    <a:lnTo>
                      <a:pt x="2669" y="229"/>
                    </a:lnTo>
                    <a:lnTo>
                      <a:pt x="2651" y="231"/>
                    </a:lnTo>
                    <a:lnTo>
                      <a:pt x="2648" y="227"/>
                    </a:lnTo>
                    <a:lnTo>
                      <a:pt x="2635" y="225"/>
                    </a:lnTo>
                    <a:lnTo>
                      <a:pt x="2615" y="224"/>
                    </a:lnTo>
                    <a:lnTo>
                      <a:pt x="2588" y="224"/>
                    </a:lnTo>
                    <a:lnTo>
                      <a:pt x="2557" y="224"/>
                    </a:lnTo>
                    <a:lnTo>
                      <a:pt x="2527" y="225"/>
                    </a:lnTo>
                    <a:lnTo>
                      <a:pt x="2494" y="227"/>
                    </a:lnTo>
                    <a:lnTo>
                      <a:pt x="2464" y="233"/>
                    </a:lnTo>
                    <a:lnTo>
                      <a:pt x="2437" y="238"/>
                    </a:lnTo>
                    <a:lnTo>
                      <a:pt x="2417" y="247"/>
                    </a:lnTo>
                    <a:lnTo>
                      <a:pt x="2404" y="256"/>
                    </a:lnTo>
                    <a:lnTo>
                      <a:pt x="2420" y="252"/>
                    </a:lnTo>
                    <a:lnTo>
                      <a:pt x="2442" y="249"/>
                    </a:lnTo>
                    <a:lnTo>
                      <a:pt x="2465" y="249"/>
                    </a:lnTo>
                    <a:lnTo>
                      <a:pt x="2489" y="251"/>
                    </a:lnTo>
                    <a:lnTo>
                      <a:pt x="2512" y="256"/>
                    </a:lnTo>
                    <a:lnTo>
                      <a:pt x="2532" y="267"/>
                    </a:lnTo>
                    <a:lnTo>
                      <a:pt x="2545" y="281"/>
                    </a:lnTo>
                    <a:lnTo>
                      <a:pt x="2548" y="287"/>
                    </a:lnTo>
                    <a:lnTo>
                      <a:pt x="2550" y="287"/>
                    </a:lnTo>
                    <a:lnTo>
                      <a:pt x="2552" y="287"/>
                    </a:lnTo>
                    <a:lnTo>
                      <a:pt x="2552" y="287"/>
                    </a:lnTo>
                    <a:lnTo>
                      <a:pt x="2552" y="285"/>
                    </a:lnTo>
                    <a:lnTo>
                      <a:pt x="2550" y="283"/>
                    </a:lnTo>
                    <a:lnTo>
                      <a:pt x="2548" y="281"/>
                    </a:lnTo>
                    <a:lnTo>
                      <a:pt x="2545" y="281"/>
                    </a:lnTo>
                    <a:lnTo>
                      <a:pt x="2550" y="265"/>
                    </a:lnTo>
                    <a:lnTo>
                      <a:pt x="2561" y="254"/>
                    </a:lnTo>
                    <a:lnTo>
                      <a:pt x="2574" y="249"/>
                    </a:lnTo>
                    <a:lnTo>
                      <a:pt x="2590" y="247"/>
                    </a:lnTo>
                    <a:lnTo>
                      <a:pt x="2610" y="247"/>
                    </a:lnTo>
                    <a:lnTo>
                      <a:pt x="2628" y="249"/>
                    </a:lnTo>
                    <a:lnTo>
                      <a:pt x="2648" y="251"/>
                    </a:lnTo>
                    <a:lnTo>
                      <a:pt x="2666" y="251"/>
                    </a:lnTo>
                    <a:lnTo>
                      <a:pt x="2682" y="249"/>
                    </a:lnTo>
                    <a:lnTo>
                      <a:pt x="2696" y="242"/>
                    </a:lnTo>
                    <a:lnTo>
                      <a:pt x="2700" y="251"/>
                    </a:lnTo>
                    <a:lnTo>
                      <a:pt x="2705" y="252"/>
                    </a:lnTo>
                    <a:lnTo>
                      <a:pt x="2713" y="251"/>
                    </a:lnTo>
                    <a:lnTo>
                      <a:pt x="2720" y="245"/>
                    </a:lnTo>
                    <a:lnTo>
                      <a:pt x="2725" y="240"/>
                    </a:lnTo>
                    <a:lnTo>
                      <a:pt x="2729" y="236"/>
                    </a:lnTo>
                    <a:lnTo>
                      <a:pt x="2732" y="240"/>
                    </a:lnTo>
                    <a:lnTo>
                      <a:pt x="2734" y="242"/>
                    </a:lnTo>
                    <a:lnTo>
                      <a:pt x="2734" y="242"/>
                    </a:lnTo>
                    <a:lnTo>
                      <a:pt x="2736" y="240"/>
                    </a:lnTo>
                    <a:lnTo>
                      <a:pt x="2736" y="238"/>
                    </a:lnTo>
                    <a:lnTo>
                      <a:pt x="2734" y="236"/>
                    </a:lnTo>
                    <a:lnTo>
                      <a:pt x="2732" y="236"/>
                    </a:lnTo>
                    <a:lnTo>
                      <a:pt x="2729" y="236"/>
                    </a:lnTo>
                    <a:lnTo>
                      <a:pt x="2729" y="225"/>
                    </a:lnTo>
                    <a:lnTo>
                      <a:pt x="2716" y="227"/>
                    </a:lnTo>
                    <a:lnTo>
                      <a:pt x="2713" y="227"/>
                    </a:lnTo>
                    <a:lnTo>
                      <a:pt x="2713" y="222"/>
                    </a:lnTo>
                    <a:lnTo>
                      <a:pt x="2716" y="215"/>
                    </a:lnTo>
                    <a:lnTo>
                      <a:pt x="2718" y="206"/>
                    </a:lnTo>
                    <a:lnTo>
                      <a:pt x="2716" y="197"/>
                    </a:lnTo>
                    <a:close/>
                    <a:moveTo>
                      <a:pt x="1973" y="193"/>
                    </a:moveTo>
                    <a:lnTo>
                      <a:pt x="1964" y="197"/>
                    </a:lnTo>
                    <a:lnTo>
                      <a:pt x="1953" y="197"/>
                    </a:lnTo>
                    <a:lnTo>
                      <a:pt x="1942" y="198"/>
                    </a:lnTo>
                    <a:lnTo>
                      <a:pt x="1933" y="200"/>
                    </a:lnTo>
                    <a:lnTo>
                      <a:pt x="1926" y="204"/>
                    </a:lnTo>
                    <a:lnTo>
                      <a:pt x="1924" y="213"/>
                    </a:lnTo>
                    <a:lnTo>
                      <a:pt x="1937" y="216"/>
                    </a:lnTo>
                    <a:lnTo>
                      <a:pt x="1948" y="220"/>
                    </a:lnTo>
                    <a:lnTo>
                      <a:pt x="1957" y="222"/>
                    </a:lnTo>
                    <a:lnTo>
                      <a:pt x="1962" y="218"/>
                    </a:lnTo>
                    <a:lnTo>
                      <a:pt x="1968" y="209"/>
                    </a:lnTo>
                    <a:lnTo>
                      <a:pt x="1973" y="193"/>
                    </a:lnTo>
                    <a:close/>
                    <a:moveTo>
                      <a:pt x="4543" y="193"/>
                    </a:moveTo>
                    <a:lnTo>
                      <a:pt x="4511" y="195"/>
                    </a:lnTo>
                    <a:lnTo>
                      <a:pt x="4478" y="198"/>
                    </a:lnTo>
                    <a:lnTo>
                      <a:pt x="4442" y="209"/>
                    </a:lnTo>
                    <a:lnTo>
                      <a:pt x="4442" y="198"/>
                    </a:lnTo>
                    <a:lnTo>
                      <a:pt x="4390" y="209"/>
                    </a:lnTo>
                    <a:lnTo>
                      <a:pt x="4341" y="213"/>
                    </a:lnTo>
                    <a:lnTo>
                      <a:pt x="4294" y="215"/>
                    </a:lnTo>
                    <a:lnTo>
                      <a:pt x="4247" y="215"/>
                    </a:lnTo>
                    <a:lnTo>
                      <a:pt x="4201" y="218"/>
                    </a:lnTo>
                    <a:lnTo>
                      <a:pt x="4152" y="227"/>
                    </a:lnTo>
                    <a:lnTo>
                      <a:pt x="4101" y="243"/>
                    </a:lnTo>
                    <a:lnTo>
                      <a:pt x="4161" y="243"/>
                    </a:lnTo>
                    <a:lnTo>
                      <a:pt x="4219" y="243"/>
                    </a:lnTo>
                    <a:lnTo>
                      <a:pt x="4278" y="242"/>
                    </a:lnTo>
                    <a:lnTo>
                      <a:pt x="4338" y="236"/>
                    </a:lnTo>
                    <a:lnTo>
                      <a:pt x="4403" y="227"/>
                    </a:lnTo>
                    <a:lnTo>
                      <a:pt x="4408" y="234"/>
                    </a:lnTo>
                    <a:lnTo>
                      <a:pt x="4417" y="234"/>
                    </a:lnTo>
                    <a:lnTo>
                      <a:pt x="4426" y="233"/>
                    </a:lnTo>
                    <a:lnTo>
                      <a:pt x="4437" y="231"/>
                    </a:lnTo>
                    <a:lnTo>
                      <a:pt x="4435" y="225"/>
                    </a:lnTo>
                    <a:lnTo>
                      <a:pt x="4437" y="220"/>
                    </a:lnTo>
                    <a:lnTo>
                      <a:pt x="4437" y="215"/>
                    </a:lnTo>
                    <a:lnTo>
                      <a:pt x="4439" y="211"/>
                    </a:lnTo>
                    <a:lnTo>
                      <a:pt x="4442" y="209"/>
                    </a:lnTo>
                    <a:lnTo>
                      <a:pt x="4446" y="229"/>
                    </a:lnTo>
                    <a:lnTo>
                      <a:pt x="4471" y="225"/>
                    </a:lnTo>
                    <a:lnTo>
                      <a:pt x="4493" y="222"/>
                    </a:lnTo>
                    <a:lnTo>
                      <a:pt x="4509" y="222"/>
                    </a:lnTo>
                    <a:lnTo>
                      <a:pt x="4523" y="225"/>
                    </a:lnTo>
                    <a:lnTo>
                      <a:pt x="4518" y="225"/>
                    </a:lnTo>
                    <a:lnTo>
                      <a:pt x="4516" y="227"/>
                    </a:lnTo>
                    <a:lnTo>
                      <a:pt x="4516" y="229"/>
                    </a:lnTo>
                    <a:lnTo>
                      <a:pt x="4516" y="233"/>
                    </a:lnTo>
                    <a:lnTo>
                      <a:pt x="4516" y="236"/>
                    </a:lnTo>
                    <a:lnTo>
                      <a:pt x="4505" y="238"/>
                    </a:lnTo>
                    <a:lnTo>
                      <a:pt x="4496" y="238"/>
                    </a:lnTo>
                    <a:lnTo>
                      <a:pt x="4489" y="240"/>
                    </a:lnTo>
                    <a:lnTo>
                      <a:pt x="4486" y="242"/>
                    </a:lnTo>
                    <a:lnTo>
                      <a:pt x="4482" y="243"/>
                    </a:lnTo>
                    <a:lnTo>
                      <a:pt x="4480" y="247"/>
                    </a:lnTo>
                    <a:lnTo>
                      <a:pt x="4482" y="249"/>
                    </a:lnTo>
                    <a:lnTo>
                      <a:pt x="4482" y="251"/>
                    </a:lnTo>
                    <a:lnTo>
                      <a:pt x="4486" y="252"/>
                    </a:lnTo>
                    <a:lnTo>
                      <a:pt x="4489" y="252"/>
                    </a:lnTo>
                    <a:lnTo>
                      <a:pt x="4493" y="252"/>
                    </a:lnTo>
                    <a:lnTo>
                      <a:pt x="4496" y="252"/>
                    </a:lnTo>
                    <a:lnTo>
                      <a:pt x="4502" y="251"/>
                    </a:lnTo>
                    <a:lnTo>
                      <a:pt x="4505" y="247"/>
                    </a:lnTo>
                    <a:lnTo>
                      <a:pt x="4511" y="243"/>
                    </a:lnTo>
                    <a:lnTo>
                      <a:pt x="4516" y="236"/>
                    </a:lnTo>
                    <a:lnTo>
                      <a:pt x="4523" y="234"/>
                    </a:lnTo>
                    <a:lnTo>
                      <a:pt x="4525" y="240"/>
                    </a:lnTo>
                    <a:lnTo>
                      <a:pt x="4527" y="243"/>
                    </a:lnTo>
                    <a:lnTo>
                      <a:pt x="4529" y="245"/>
                    </a:lnTo>
                    <a:lnTo>
                      <a:pt x="4532" y="245"/>
                    </a:lnTo>
                    <a:lnTo>
                      <a:pt x="4534" y="245"/>
                    </a:lnTo>
                    <a:lnTo>
                      <a:pt x="4536" y="243"/>
                    </a:lnTo>
                    <a:lnTo>
                      <a:pt x="4538" y="242"/>
                    </a:lnTo>
                    <a:lnTo>
                      <a:pt x="4540" y="240"/>
                    </a:lnTo>
                    <a:lnTo>
                      <a:pt x="4540" y="236"/>
                    </a:lnTo>
                    <a:lnTo>
                      <a:pt x="4540" y="234"/>
                    </a:lnTo>
                    <a:lnTo>
                      <a:pt x="4540" y="233"/>
                    </a:lnTo>
                    <a:lnTo>
                      <a:pt x="4538" y="233"/>
                    </a:lnTo>
                    <a:lnTo>
                      <a:pt x="4534" y="231"/>
                    </a:lnTo>
                    <a:lnTo>
                      <a:pt x="4531" y="233"/>
                    </a:lnTo>
                    <a:lnTo>
                      <a:pt x="4523" y="234"/>
                    </a:lnTo>
                    <a:lnTo>
                      <a:pt x="4523" y="225"/>
                    </a:lnTo>
                    <a:lnTo>
                      <a:pt x="4527" y="220"/>
                    </a:lnTo>
                    <a:lnTo>
                      <a:pt x="4534" y="216"/>
                    </a:lnTo>
                    <a:lnTo>
                      <a:pt x="4543" y="216"/>
                    </a:lnTo>
                    <a:lnTo>
                      <a:pt x="4554" y="218"/>
                    </a:lnTo>
                    <a:lnTo>
                      <a:pt x="4563" y="216"/>
                    </a:lnTo>
                    <a:lnTo>
                      <a:pt x="4570" y="213"/>
                    </a:lnTo>
                    <a:lnTo>
                      <a:pt x="4576" y="206"/>
                    </a:lnTo>
                    <a:lnTo>
                      <a:pt x="4579" y="193"/>
                    </a:lnTo>
                    <a:lnTo>
                      <a:pt x="4543" y="193"/>
                    </a:lnTo>
                    <a:close/>
                    <a:moveTo>
                      <a:pt x="1391" y="189"/>
                    </a:moveTo>
                    <a:lnTo>
                      <a:pt x="1387" y="191"/>
                    </a:lnTo>
                    <a:lnTo>
                      <a:pt x="1385" y="197"/>
                    </a:lnTo>
                    <a:lnTo>
                      <a:pt x="1385" y="202"/>
                    </a:lnTo>
                    <a:lnTo>
                      <a:pt x="1387" y="206"/>
                    </a:lnTo>
                    <a:lnTo>
                      <a:pt x="1391" y="209"/>
                    </a:lnTo>
                    <a:lnTo>
                      <a:pt x="1394" y="211"/>
                    </a:lnTo>
                    <a:lnTo>
                      <a:pt x="1398" y="211"/>
                    </a:lnTo>
                    <a:lnTo>
                      <a:pt x="1403" y="211"/>
                    </a:lnTo>
                    <a:lnTo>
                      <a:pt x="1407" y="209"/>
                    </a:lnTo>
                    <a:lnTo>
                      <a:pt x="1410" y="207"/>
                    </a:lnTo>
                    <a:lnTo>
                      <a:pt x="1412" y="204"/>
                    </a:lnTo>
                    <a:lnTo>
                      <a:pt x="1414" y="200"/>
                    </a:lnTo>
                    <a:lnTo>
                      <a:pt x="1412" y="197"/>
                    </a:lnTo>
                    <a:lnTo>
                      <a:pt x="1409" y="197"/>
                    </a:lnTo>
                    <a:lnTo>
                      <a:pt x="1405" y="195"/>
                    </a:lnTo>
                    <a:lnTo>
                      <a:pt x="1401" y="193"/>
                    </a:lnTo>
                    <a:lnTo>
                      <a:pt x="1400" y="191"/>
                    </a:lnTo>
                    <a:lnTo>
                      <a:pt x="1396" y="189"/>
                    </a:lnTo>
                    <a:lnTo>
                      <a:pt x="1391" y="189"/>
                    </a:lnTo>
                    <a:close/>
                    <a:moveTo>
                      <a:pt x="2842" y="187"/>
                    </a:moveTo>
                    <a:lnTo>
                      <a:pt x="2835" y="187"/>
                    </a:lnTo>
                    <a:lnTo>
                      <a:pt x="2832" y="193"/>
                    </a:lnTo>
                    <a:lnTo>
                      <a:pt x="2830" y="206"/>
                    </a:lnTo>
                    <a:lnTo>
                      <a:pt x="2841" y="206"/>
                    </a:lnTo>
                    <a:lnTo>
                      <a:pt x="2848" y="207"/>
                    </a:lnTo>
                    <a:lnTo>
                      <a:pt x="2855" y="207"/>
                    </a:lnTo>
                    <a:lnTo>
                      <a:pt x="2859" y="202"/>
                    </a:lnTo>
                    <a:lnTo>
                      <a:pt x="2860" y="189"/>
                    </a:lnTo>
                    <a:lnTo>
                      <a:pt x="2850" y="189"/>
                    </a:lnTo>
                    <a:lnTo>
                      <a:pt x="2842" y="187"/>
                    </a:lnTo>
                    <a:close/>
                    <a:moveTo>
                      <a:pt x="4659" y="186"/>
                    </a:moveTo>
                    <a:lnTo>
                      <a:pt x="4587" y="191"/>
                    </a:lnTo>
                    <a:lnTo>
                      <a:pt x="4597" y="206"/>
                    </a:lnTo>
                    <a:lnTo>
                      <a:pt x="4612" y="213"/>
                    </a:lnTo>
                    <a:lnTo>
                      <a:pt x="4633" y="218"/>
                    </a:lnTo>
                    <a:lnTo>
                      <a:pt x="4655" y="218"/>
                    </a:lnTo>
                    <a:lnTo>
                      <a:pt x="4679" y="215"/>
                    </a:lnTo>
                    <a:lnTo>
                      <a:pt x="4698" y="209"/>
                    </a:lnTo>
                    <a:lnTo>
                      <a:pt x="4715" y="198"/>
                    </a:lnTo>
                    <a:lnTo>
                      <a:pt x="4724" y="186"/>
                    </a:lnTo>
                    <a:lnTo>
                      <a:pt x="4659" y="186"/>
                    </a:lnTo>
                    <a:close/>
                    <a:moveTo>
                      <a:pt x="4870" y="178"/>
                    </a:moveTo>
                    <a:lnTo>
                      <a:pt x="4841" y="184"/>
                    </a:lnTo>
                    <a:lnTo>
                      <a:pt x="4814" y="186"/>
                    </a:lnTo>
                    <a:lnTo>
                      <a:pt x="4792" y="186"/>
                    </a:lnTo>
                    <a:lnTo>
                      <a:pt x="4772" y="187"/>
                    </a:lnTo>
                    <a:lnTo>
                      <a:pt x="4753" y="193"/>
                    </a:lnTo>
                    <a:lnTo>
                      <a:pt x="4736" y="206"/>
                    </a:lnTo>
                    <a:lnTo>
                      <a:pt x="4751" y="209"/>
                    </a:lnTo>
                    <a:lnTo>
                      <a:pt x="4767" y="211"/>
                    </a:lnTo>
                    <a:lnTo>
                      <a:pt x="4783" y="211"/>
                    </a:lnTo>
                    <a:lnTo>
                      <a:pt x="4798" y="211"/>
                    </a:lnTo>
                    <a:lnTo>
                      <a:pt x="4810" y="211"/>
                    </a:lnTo>
                    <a:lnTo>
                      <a:pt x="4821" y="215"/>
                    </a:lnTo>
                    <a:lnTo>
                      <a:pt x="4830" y="224"/>
                    </a:lnTo>
                    <a:lnTo>
                      <a:pt x="4835" y="238"/>
                    </a:lnTo>
                    <a:lnTo>
                      <a:pt x="4854" y="233"/>
                    </a:lnTo>
                    <a:lnTo>
                      <a:pt x="4866" y="220"/>
                    </a:lnTo>
                    <a:lnTo>
                      <a:pt x="4872" y="202"/>
                    </a:lnTo>
                    <a:lnTo>
                      <a:pt x="4870" y="178"/>
                    </a:lnTo>
                    <a:close/>
                    <a:moveTo>
                      <a:pt x="3169" y="171"/>
                    </a:moveTo>
                    <a:lnTo>
                      <a:pt x="3153" y="175"/>
                    </a:lnTo>
                    <a:lnTo>
                      <a:pt x="3149" y="175"/>
                    </a:lnTo>
                    <a:lnTo>
                      <a:pt x="3147" y="177"/>
                    </a:lnTo>
                    <a:lnTo>
                      <a:pt x="3145" y="178"/>
                    </a:lnTo>
                    <a:lnTo>
                      <a:pt x="3145" y="182"/>
                    </a:lnTo>
                    <a:lnTo>
                      <a:pt x="3145" y="186"/>
                    </a:lnTo>
                    <a:lnTo>
                      <a:pt x="3154" y="187"/>
                    </a:lnTo>
                    <a:lnTo>
                      <a:pt x="3154" y="193"/>
                    </a:lnTo>
                    <a:lnTo>
                      <a:pt x="3151" y="198"/>
                    </a:lnTo>
                    <a:lnTo>
                      <a:pt x="3145" y="206"/>
                    </a:lnTo>
                    <a:lnTo>
                      <a:pt x="3142" y="213"/>
                    </a:lnTo>
                    <a:lnTo>
                      <a:pt x="3142" y="218"/>
                    </a:lnTo>
                    <a:lnTo>
                      <a:pt x="3156" y="218"/>
                    </a:lnTo>
                    <a:lnTo>
                      <a:pt x="3167" y="218"/>
                    </a:lnTo>
                    <a:lnTo>
                      <a:pt x="3176" y="218"/>
                    </a:lnTo>
                    <a:lnTo>
                      <a:pt x="3183" y="213"/>
                    </a:lnTo>
                    <a:lnTo>
                      <a:pt x="3191" y="198"/>
                    </a:lnTo>
                    <a:lnTo>
                      <a:pt x="3187" y="197"/>
                    </a:lnTo>
                    <a:lnTo>
                      <a:pt x="3182" y="197"/>
                    </a:lnTo>
                    <a:lnTo>
                      <a:pt x="3178" y="195"/>
                    </a:lnTo>
                    <a:lnTo>
                      <a:pt x="3174" y="193"/>
                    </a:lnTo>
                    <a:lnTo>
                      <a:pt x="3171" y="193"/>
                    </a:lnTo>
                    <a:lnTo>
                      <a:pt x="3167" y="191"/>
                    </a:lnTo>
                    <a:lnTo>
                      <a:pt x="3165" y="189"/>
                    </a:lnTo>
                    <a:lnTo>
                      <a:pt x="3165" y="186"/>
                    </a:lnTo>
                    <a:lnTo>
                      <a:pt x="3165" y="182"/>
                    </a:lnTo>
                    <a:lnTo>
                      <a:pt x="3167" y="177"/>
                    </a:lnTo>
                    <a:lnTo>
                      <a:pt x="3169" y="171"/>
                    </a:lnTo>
                    <a:close/>
                    <a:moveTo>
                      <a:pt x="3118" y="171"/>
                    </a:moveTo>
                    <a:lnTo>
                      <a:pt x="3106" y="173"/>
                    </a:lnTo>
                    <a:lnTo>
                      <a:pt x="3095" y="177"/>
                    </a:lnTo>
                    <a:lnTo>
                      <a:pt x="3086" y="186"/>
                    </a:lnTo>
                    <a:lnTo>
                      <a:pt x="3079" y="193"/>
                    </a:lnTo>
                    <a:lnTo>
                      <a:pt x="3072" y="200"/>
                    </a:lnTo>
                    <a:lnTo>
                      <a:pt x="3064" y="204"/>
                    </a:lnTo>
                    <a:lnTo>
                      <a:pt x="3055" y="204"/>
                    </a:lnTo>
                    <a:lnTo>
                      <a:pt x="3043" y="197"/>
                    </a:lnTo>
                    <a:lnTo>
                      <a:pt x="3043" y="186"/>
                    </a:lnTo>
                    <a:lnTo>
                      <a:pt x="3023" y="193"/>
                    </a:lnTo>
                    <a:lnTo>
                      <a:pt x="3003" y="202"/>
                    </a:lnTo>
                    <a:lnTo>
                      <a:pt x="2983" y="209"/>
                    </a:lnTo>
                    <a:lnTo>
                      <a:pt x="2960" y="213"/>
                    </a:lnTo>
                    <a:lnTo>
                      <a:pt x="2961" y="198"/>
                    </a:lnTo>
                    <a:lnTo>
                      <a:pt x="2961" y="191"/>
                    </a:lnTo>
                    <a:lnTo>
                      <a:pt x="2956" y="189"/>
                    </a:lnTo>
                    <a:lnTo>
                      <a:pt x="2949" y="191"/>
                    </a:lnTo>
                    <a:lnTo>
                      <a:pt x="2938" y="195"/>
                    </a:lnTo>
                    <a:lnTo>
                      <a:pt x="2929" y="202"/>
                    </a:lnTo>
                    <a:lnTo>
                      <a:pt x="2918" y="211"/>
                    </a:lnTo>
                    <a:lnTo>
                      <a:pt x="2907" y="220"/>
                    </a:lnTo>
                    <a:lnTo>
                      <a:pt x="2900" y="229"/>
                    </a:lnTo>
                    <a:lnTo>
                      <a:pt x="2893" y="236"/>
                    </a:lnTo>
                    <a:lnTo>
                      <a:pt x="2915" y="234"/>
                    </a:lnTo>
                    <a:lnTo>
                      <a:pt x="2933" y="234"/>
                    </a:lnTo>
                    <a:lnTo>
                      <a:pt x="2952" y="234"/>
                    </a:lnTo>
                    <a:lnTo>
                      <a:pt x="2972" y="234"/>
                    </a:lnTo>
                    <a:lnTo>
                      <a:pt x="2998" y="233"/>
                    </a:lnTo>
                    <a:lnTo>
                      <a:pt x="3030" y="231"/>
                    </a:lnTo>
                    <a:lnTo>
                      <a:pt x="3034" y="222"/>
                    </a:lnTo>
                    <a:lnTo>
                      <a:pt x="3035" y="211"/>
                    </a:lnTo>
                    <a:lnTo>
                      <a:pt x="3037" y="202"/>
                    </a:lnTo>
                    <a:lnTo>
                      <a:pt x="3043" y="197"/>
                    </a:lnTo>
                    <a:lnTo>
                      <a:pt x="3046" y="211"/>
                    </a:lnTo>
                    <a:lnTo>
                      <a:pt x="3053" y="218"/>
                    </a:lnTo>
                    <a:lnTo>
                      <a:pt x="3064" y="222"/>
                    </a:lnTo>
                    <a:lnTo>
                      <a:pt x="3075" y="224"/>
                    </a:lnTo>
                    <a:lnTo>
                      <a:pt x="3088" y="224"/>
                    </a:lnTo>
                    <a:lnTo>
                      <a:pt x="3099" y="225"/>
                    </a:lnTo>
                    <a:lnTo>
                      <a:pt x="3109" y="227"/>
                    </a:lnTo>
                    <a:lnTo>
                      <a:pt x="3117" y="234"/>
                    </a:lnTo>
                    <a:lnTo>
                      <a:pt x="3120" y="220"/>
                    </a:lnTo>
                    <a:lnTo>
                      <a:pt x="3118" y="209"/>
                    </a:lnTo>
                    <a:lnTo>
                      <a:pt x="3117" y="202"/>
                    </a:lnTo>
                    <a:lnTo>
                      <a:pt x="3115" y="193"/>
                    </a:lnTo>
                    <a:lnTo>
                      <a:pt x="3115" y="184"/>
                    </a:lnTo>
                    <a:lnTo>
                      <a:pt x="3118" y="171"/>
                    </a:lnTo>
                    <a:close/>
                    <a:moveTo>
                      <a:pt x="1840" y="166"/>
                    </a:moveTo>
                    <a:lnTo>
                      <a:pt x="1834" y="168"/>
                    </a:lnTo>
                    <a:lnTo>
                      <a:pt x="1829" y="171"/>
                    </a:lnTo>
                    <a:lnTo>
                      <a:pt x="1823" y="175"/>
                    </a:lnTo>
                    <a:lnTo>
                      <a:pt x="1822" y="180"/>
                    </a:lnTo>
                    <a:lnTo>
                      <a:pt x="1820" y="186"/>
                    </a:lnTo>
                    <a:lnTo>
                      <a:pt x="1818" y="191"/>
                    </a:lnTo>
                    <a:lnTo>
                      <a:pt x="1822" y="191"/>
                    </a:lnTo>
                    <a:lnTo>
                      <a:pt x="1827" y="189"/>
                    </a:lnTo>
                    <a:lnTo>
                      <a:pt x="1831" y="187"/>
                    </a:lnTo>
                    <a:lnTo>
                      <a:pt x="1834" y="186"/>
                    </a:lnTo>
                    <a:lnTo>
                      <a:pt x="1838" y="184"/>
                    </a:lnTo>
                    <a:lnTo>
                      <a:pt x="1840" y="182"/>
                    </a:lnTo>
                    <a:lnTo>
                      <a:pt x="1841" y="177"/>
                    </a:lnTo>
                    <a:lnTo>
                      <a:pt x="1841" y="173"/>
                    </a:lnTo>
                    <a:lnTo>
                      <a:pt x="1840" y="166"/>
                    </a:lnTo>
                    <a:close/>
                    <a:moveTo>
                      <a:pt x="3219" y="162"/>
                    </a:moveTo>
                    <a:lnTo>
                      <a:pt x="3207" y="168"/>
                    </a:lnTo>
                    <a:lnTo>
                      <a:pt x="3201" y="175"/>
                    </a:lnTo>
                    <a:lnTo>
                      <a:pt x="3200" y="182"/>
                    </a:lnTo>
                    <a:lnTo>
                      <a:pt x="3201" y="191"/>
                    </a:lnTo>
                    <a:lnTo>
                      <a:pt x="3203" y="204"/>
                    </a:lnTo>
                    <a:lnTo>
                      <a:pt x="3201" y="218"/>
                    </a:lnTo>
                    <a:lnTo>
                      <a:pt x="3210" y="215"/>
                    </a:lnTo>
                    <a:lnTo>
                      <a:pt x="3221" y="215"/>
                    </a:lnTo>
                    <a:lnTo>
                      <a:pt x="3232" y="213"/>
                    </a:lnTo>
                    <a:lnTo>
                      <a:pt x="3241" y="211"/>
                    </a:lnTo>
                    <a:lnTo>
                      <a:pt x="3248" y="207"/>
                    </a:lnTo>
                    <a:lnTo>
                      <a:pt x="3250" y="198"/>
                    </a:lnTo>
                    <a:lnTo>
                      <a:pt x="3246" y="198"/>
                    </a:lnTo>
                    <a:lnTo>
                      <a:pt x="3243" y="197"/>
                    </a:lnTo>
                    <a:lnTo>
                      <a:pt x="3239" y="195"/>
                    </a:lnTo>
                    <a:lnTo>
                      <a:pt x="3237" y="193"/>
                    </a:lnTo>
                    <a:lnTo>
                      <a:pt x="3234" y="191"/>
                    </a:lnTo>
                    <a:lnTo>
                      <a:pt x="3228" y="191"/>
                    </a:lnTo>
                    <a:lnTo>
                      <a:pt x="3225" y="193"/>
                    </a:lnTo>
                    <a:lnTo>
                      <a:pt x="3227" y="182"/>
                    </a:lnTo>
                    <a:lnTo>
                      <a:pt x="3227" y="175"/>
                    </a:lnTo>
                    <a:lnTo>
                      <a:pt x="3227" y="169"/>
                    </a:lnTo>
                    <a:lnTo>
                      <a:pt x="3219" y="162"/>
                    </a:lnTo>
                    <a:close/>
                    <a:moveTo>
                      <a:pt x="2009" y="157"/>
                    </a:moveTo>
                    <a:lnTo>
                      <a:pt x="1997" y="159"/>
                    </a:lnTo>
                    <a:lnTo>
                      <a:pt x="1988" y="168"/>
                    </a:lnTo>
                    <a:lnTo>
                      <a:pt x="1980" y="180"/>
                    </a:lnTo>
                    <a:lnTo>
                      <a:pt x="1988" y="178"/>
                    </a:lnTo>
                    <a:lnTo>
                      <a:pt x="1997" y="177"/>
                    </a:lnTo>
                    <a:lnTo>
                      <a:pt x="2007" y="177"/>
                    </a:lnTo>
                    <a:lnTo>
                      <a:pt x="2015" y="175"/>
                    </a:lnTo>
                    <a:lnTo>
                      <a:pt x="2020" y="171"/>
                    </a:lnTo>
                    <a:lnTo>
                      <a:pt x="2022" y="162"/>
                    </a:lnTo>
                    <a:lnTo>
                      <a:pt x="2009" y="157"/>
                    </a:lnTo>
                    <a:close/>
                    <a:moveTo>
                      <a:pt x="3313" y="153"/>
                    </a:moveTo>
                    <a:lnTo>
                      <a:pt x="3304" y="157"/>
                    </a:lnTo>
                    <a:lnTo>
                      <a:pt x="3292" y="159"/>
                    </a:lnTo>
                    <a:lnTo>
                      <a:pt x="3279" y="159"/>
                    </a:lnTo>
                    <a:lnTo>
                      <a:pt x="3268" y="162"/>
                    </a:lnTo>
                    <a:lnTo>
                      <a:pt x="3259" y="166"/>
                    </a:lnTo>
                    <a:lnTo>
                      <a:pt x="3257" y="175"/>
                    </a:lnTo>
                    <a:lnTo>
                      <a:pt x="3261" y="178"/>
                    </a:lnTo>
                    <a:lnTo>
                      <a:pt x="3270" y="180"/>
                    </a:lnTo>
                    <a:lnTo>
                      <a:pt x="3281" y="182"/>
                    </a:lnTo>
                    <a:lnTo>
                      <a:pt x="3293" y="182"/>
                    </a:lnTo>
                    <a:lnTo>
                      <a:pt x="3302" y="178"/>
                    </a:lnTo>
                    <a:lnTo>
                      <a:pt x="3311" y="175"/>
                    </a:lnTo>
                    <a:lnTo>
                      <a:pt x="3315" y="166"/>
                    </a:lnTo>
                    <a:lnTo>
                      <a:pt x="3313" y="153"/>
                    </a:lnTo>
                    <a:close/>
                    <a:moveTo>
                      <a:pt x="3822" y="150"/>
                    </a:moveTo>
                    <a:lnTo>
                      <a:pt x="3813" y="153"/>
                    </a:lnTo>
                    <a:lnTo>
                      <a:pt x="3802" y="155"/>
                    </a:lnTo>
                    <a:lnTo>
                      <a:pt x="3795" y="159"/>
                    </a:lnTo>
                    <a:lnTo>
                      <a:pt x="3789" y="168"/>
                    </a:lnTo>
                    <a:lnTo>
                      <a:pt x="3798" y="171"/>
                    </a:lnTo>
                    <a:lnTo>
                      <a:pt x="3807" y="173"/>
                    </a:lnTo>
                    <a:lnTo>
                      <a:pt x="3815" y="169"/>
                    </a:lnTo>
                    <a:lnTo>
                      <a:pt x="3820" y="162"/>
                    </a:lnTo>
                    <a:lnTo>
                      <a:pt x="3822" y="150"/>
                    </a:lnTo>
                    <a:close/>
                    <a:moveTo>
                      <a:pt x="1338" y="148"/>
                    </a:moveTo>
                    <a:lnTo>
                      <a:pt x="1313" y="153"/>
                    </a:lnTo>
                    <a:lnTo>
                      <a:pt x="1311" y="159"/>
                    </a:lnTo>
                    <a:lnTo>
                      <a:pt x="1311" y="164"/>
                    </a:lnTo>
                    <a:lnTo>
                      <a:pt x="1315" y="169"/>
                    </a:lnTo>
                    <a:lnTo>
                      <a:pt x="1317" y="171"/>
                    </a:lnTo>
                    <a:lnTo>
                      <a:pt x="1322" y="173"/>
                    </a:lnTo>
                    <a:lnTo>
                      <a:pt x="1326" y="173"/>
                    </a:lnTo>
                    <a:lnTo>
                      <a:pt x="1329" y="171"/>
                    </a:lnTo>
                    <a:lnTo>
                      <a:pt x="1335" y="169"/>
                    </a:lnTo>
                    <a:lnTo>
                      <a:pt x="1336" y="168"/>
                    </a:lnTo>
                    <a:lnTo>
                      <a:pt x="1340" y="164"/>
                    </a:lnTo>
                    <a:lnTo>
                      <a:pt x="1340" y="159"/>
                    </a:lnTo>
                    <a:lnTo>
                      <a:pt x="1340" y="153"/>
                    </a:lnTo>
                    <a:lnTo>
                      <a:pt x="1338" y="148"/>
                    </a:lnTo>
                    <a:close/>
                    <a:moveTo>
                      <a:pt x="186" y="144"/>
                    </a:moveTo>
                    <a:lnTo>
                      <a:pt x="171" y="146"/>
                    </a:lnTo>
                    <a:lnTo>
                      <a:pt x="157" y="155"/>
                    </a:lnTo>
                    <a:lnTo>
                      <a:pt x="168" y="160"/>
                    </a:lnTo>
                    <a:lnTo>
                      <a:pt x="182" y="166"/>
                    </a:lnTo>
                    <a:lnTo>
                      <a:pt x="198" y="168"/>
                    </a:lnTo>
                    <a:lnTo>
                      <a:pt x="216" y="168"/>
                    </a:lnTo>
                    <a:lnTo>
                      <a:pt x="231" y="162"/>
                    </a:lnTo>
                    <a:lnTo>
                      <a:pt x="242" y="150"/>
                    </a:lnTo>
                    <a:lnTo>
                      <a:pt x="220" y="150"/>
                    </a:lnTo>
                    <a:lnTo>
                      <a:pt x="200" y="146"/>
                    </a:lnTo>
                    <a:lnTo>
                      <a:pt x="186" y="144"/>
                    </a:lnTo>
                    <a:close/>
                    <a:moveTo>
                      <a:pt x="3434" y="141"/>
                    </a:moveTo>
                    <a:lnTo>
                      <a:pt x="3432" y="150"/>
                    </a:lnTo>
                    <a:lnTo>
                      <a:pt x="3427" y="153"/>
                    </a:lnTo>
                    <a:lnTo>
                      <a:pt x="3421" y="151"/>
                    </a:lnTo>
                    <a:lnTo>
                      <a:pt x="3414" y="150"/>
                    </a:lnTo>
                    <a:lnTo>
                      <a:pt x="3405" y="146"/>
                    </a:lnTo>
                    <a:lnTo>
                      <a:pt x="3400" y="146"/>
                    </a:lnTo>
                    <a:lnTo>
                      <a:pt x="3394" y="150"/>
                    </a:lnTo>
                    <a:lnTo>
                      <a:pt x="3393" y="160"/>
                    </a:lnTo>
                    <a:lnTo>
                      <a:pt x="3396" y="162"/>
                    </a:lnTo>
                    <a:lnTo>
                      <a:pt x="3400" y="164"/>
                    </a:lnTo>
                    <a:lnTo>
                      <a:pt x="3403" y="164"/>
                    </a:lnTo>
                    <a:lnTo>
                      <a:pt x="3407" y="166"/>
                    </a:lnTo>
                    <a:lnTo>
                      <a:pt x="3412" y="166"/>
                    </a:lnTo>
                    <a:lnTo>
                      <a:pt x="3416" y="168"/>
                    </a:lnTo>
                    <a:lnTo>
                      <a:pt x="3418" y="171"/>
                    </a:lnTo>
                    <a:lnTo>
                      <a:pt x="3420" y="175"/>
                    </a:lnTo>
                    <a:lnTo>
                      <a:pt x="3402" y="178"/>
                    </a:lnTo>
                    <a:lnTo>
                      <a:pt x="3384" y="180"/>
                    </a:lnTo>
                    <a:lnTo>
                      <a:pt x="3366" y="180"/>
                    </a:lnTo>
                    <a:lnTo>
                      <a:pt x="3349" y="180"/>
                    </a:lnTo>
                    <a:lnTo>
                      <a:pt x="3335" y="184"/>
                    </a:lnTo>
                    <a:lnTo>
                      <a:pt x="3322" y="193"/>
                    </a:lnTo>
                    <a:lnTo>
                      <a:pt x="3313" y="207"/>
                    </a:lnTo>
                    <a:lnTo>
                      <a:pt x="3338" y="207"/>
                    </a:lnTo>
                    <a:lnTo>
                      <a:pt x="3367" y="206"/>
                    </a:lnTo>
                    <a:lnTo>
                      <a:pt x="3398" y="204"/>
                    </a:lnTo>
                    <a:lnTo>
                      <a:pt x="3427" y="200"/>
                    </a:lnTo>
                    <a:lnTo>
                      <a:pt x="3454" y="193"/>
                    </a:lnTo>
                    <a:lnTo>
                      <a:pt x="3474" y="186"/>
                    </a:lnTo>
                    <a:lnTo>
                      <a:pt x="3476" y="191"/>
                    </a:lnTo>
                    <a:lnTo>
                      <a:pt x="3477" y="193"/>
                    </a:lnTo>
                    <a:lnTo>
                      <a:pt x="3479" y="191"/>
                    </a:lnTo>
                    <a:lnTo>
                      <a:pt x="3481" y="189"/>
                    </a:lnTo>
                    <a:lnTo>
                      <a:pt x="3481" y="187"/>
                    </a:lnTo>
                    <a:lnTo>
                      <a:pt x="3483" y="184"/>
                    </a:lnTo>
                    <a:lnTo>
                      <a:pt x="3488" y="184"/>
                    </a:lnTo>
                    <a:lnTo>
                      <a:pt x="3494" y="184"/>
                    </a:lnTo>
                    <a:lnTo>
                      <a:pt x="3495" y="182"/>
                    </a:lnTo>
                    <a:lnTo>
                      <a:pt x="3497" y="180"/>
                    </a:lnTo>
                    <a:lnTo>
                      <a:pt x="3497" y="178"/>
                    </a:lnTo>
                    <a:lnTo>
                      <a:pt x="3497" y="177"/>
                    </a:lnTo>
                    <a:lnTo>
                      <a:pt x="3495" y="175"/>
                    </a:lnTo>
                    <a:lnTo>
                      <a:pt x="3492" y="173"/>
                    </a:lnTo>
                    <a:lnTo>
                      <a:pt x="3490" y="171"/>
                    </a:lnTo>
                    <a:lnTo>
                      <a:pt x="3488" y="171"/>
                    </a:lnTo>
                    <a:lnTo>
                      <a:pt x="3485" y="173"/>
                    </a:lnTo>
                    <a:lnTo>
                      <a:pt x="3483" y="175"/>
                    </a:lnTo>
                    <a:lnTo>
                      <a:pt x="3483" y="178"/>
                    </a:lnTo>
                    <a:lnTo>
                      <a:pt x="3483" y="184"/>
                    </a:lnTo>
                    <a:lnTo>
                      <a:pt x="3474" y="186"/>
                    </a:lnTo>
                    <a:lnTo>
                      <a:pt x="3461" y="178"/>
                    </a:lnTo>
                    <a:lnTo>
                      <a:pt x="3450" y="168"/>
                    </a:lnTo>
                    <a:lnTo>
                      <a:pt x="3443" y="155"/>
                    </a:lnTo>
                    <a:lnTo>
                      <a:pt x="3434" y="141"/>
                    </a:lnTo>
                    <a:close/>
                    <a:moveTo>
                      <a:pt x="3937" y="139"/>
                    </a:moveTo>
                    <a:lnTo>
                      <a:pt x="3925" y="141"/>
                    </a:lnTo>
                    <a:lnTo>
                      <a:pt x="3928" y="155"/>
                    </a:lnTo>
                    <a:lnTo>
                      <a:pt x="3934" y="164"/>
                    </a:lnTo>
                    <a:lnTo>
                      <a:pt x="3943" y="168"/>
                    </a:lnTo>
                    <a:lnTo>
                      <a:pt x="3953" y="166"/>
                    </a:lnTo>
                    <a:lnTo>
                      <a:pt x="3952" y="151"/>
                    </a:lnTo>
                    <a:lnTo>
                      <a:pt x="3946" y="142"/>
                    </a:lnTo>
                    <a:lnTo>
                      <a:pt x="3937" y="139"/>
                    </a:lnTo>
                    <a:close/>
                    <a:moveTo>
                      <a:pt x="974" y="133"/>
                    </a:moveTo>
                    <a:lnTo>
                      <a:pt x="967" y="137"/>
                    </a:lnTo>
                    <a:lnTo>
                      <a:pt x="956" y="137"/>
                    </a:lnTo>
                    <a:lnTo>
                      <a:pt x="947" y="139"/>
                    </a:lnTo>
                    <a:lnTo>
                      <a:pt x="938" y="141"/>
                    </a:lnTo>
                    <a:lnTo>
                      <a:pt x="932" y="144"/>
                    </a:lnTo>
                    <a:lnTo>
                      <a:pt x="932" y="153"/>
                    </a:lnTo>
                    <a:lnTo>
                      <a:pt x="940" y="151"/>
                    </a:lnTo>
                    <a:lnTo>
                      <a:pt x="949" y="153"/>
                    </a:lnTo>
                    <a:lnTo>
                      <a:pt x="958" y="157"/>
                    </a:lnTo>
                    <a:lnTo>
                      <a:pt x="965" y="157"/>
                    </a:lnTo>
                    <a:lnTo>
                      <a:pt x="972" y="155"/>
                    </a:lnTo>
                    <a:lnTo>
                      <a:pt x="974" y="148"/>
                    </a:lnTo>
                    <a:lnTo>
                      <a:pt x="974" y="133"/>
                    </a:lnTo>
                    <a:close/>
                    <a:moveTo>
                      <a:pt x="4123" y="133"/>
                    </a:moveTo>
                    <a:lnTo>
                      <a:pt x="4101" y="135"/>
                    </a:lnTo>
                    <a:lnTo>
                      <a:pt x="4083" y="135"/>
                    </a:lnTo>
                    <a:lnTo>
                      <a:pt x="4064" y="135"/>
                    </a:lnTo>
                    <a:lnTo>
                      <a:pt x="4044" y="137"/>
                    </a:lnTo>
                    <a:lnTo>
                      <a:pt x="4020" y="144"/>
                    </a:lnTo>
                    <a:lnTo>
                      <a:pt x="4031" y="157"/>
                    </a:lnTo>
                    <a:lnTo>
                      <a:pt x="4045" y="162"/>
                    </a:lnTo>
                    <a:lnTo>
                      <a:pt x="4062" y="162"/>
                    </a:lnTo>
                    <a:lnTo>
                      <a:pt x="4078" y="159"/>
                    </a:lnTo>
                    <a:lnTo>
                      <a:pt x="4096" y="153"/>
                    </a:lnTo>
                    <a:lnTo>
                      <a:pt x="4110" y="144"/>
                    </a:lnTo>
                    <a:lnTo>
                      <a:pt x="4123" y="133"/>
                    </a:lnTo>
                    <a:close/>
                    <a:moveTo>
                      <a:pt x="3611" y="132"/>
                    </a:moveTo>
                    <a:lnTo>
                      <a:pt x="3609" y="132"/>
                    </a:lnTo>
                    <a:lnTo>
                      <a:pt x="3607" y="133"/>
                    </a:lnTo>
                    <a:lnTo>
                      <a:pt x="3605" y="137"/>
                    </a:lnTo>
                    <a:lnTo>
                      <a:pt x="3605" y="139"/>
                    </a:lnTo>
                    <a:lnTo>
                      <a:pt x="3602" y="142"/>
                    </a:lnTo>
                    <a:lnTo>
                      <a:pt x="3602" y="144"/>
                    </a:lnTo>
                    <a:lnTo>
                      <a:pt x="3602" y="146"/>
                    </a:lnTo>
                    <a:lnTo>
                      <a:pt x="3602" y="148"/>
                    </a:lnTo>
                    <a:lnTo>
                      <a:pt x="3604" y="148"/>
                    </a:lnTo>
                    <a:lnTo>
                      <a:pt x="3605" y="146"/>
                    </a:lnTo>
                    <a:lnTo>
                      <a:pt x="3605" y="144"/>
                    </a:lnTo>
                    <a:lnTo>
                      <a:pt x="3605" y="139"/>
                    </a:lnTo>
                    <a:lnTo>
                      <a:pt x="3614" y="137"/>
                    </a:lnTo>
                    <a:lnTo>
                      <a:pt x="3614" y="141"/>
                    </a:lnTo>
                    <a:lnTo>
                      <a:pt x="3616" y="144"/>
                    </a:lnTo>
                    <a:lnTo>
                      <a:pt x="3620" y="144"/>
                    </a:lnTo>
                    <a:lnTo>
                      <a:pt x="3623" y="144"/>
                    </a:lnTo>
                    <a:lnTo>
                      <a:pt x="3625" y="144"/>
                    </a:lnTo>
                    <a:lnTo>
                      <a:pt x="3629" y="144"/>
                    </a:lnTo>
                    <a:lnTo>
                      <a:pt x="3632" y="144"/>
                    </a:lnTo>
                    <a:lnTo>
                      <a:pt x="3627" y="151"/>
                    </a:lnTo>
                    <a:lnTo>
                      <a:pt x="3620" y="157"/>
                    </a:lnTo>
                    <a:lnTo>
                      <a:pt x="3607" y="162"/>
                    </a:lnTo>
                    <a:lnTo>
                      <a:pt x="3596" y="166"/>
                    </a:lnTo>
                    <a:lnTo>
                      <a:pt x="3584" y="164"/>
                    </a:lnTo>
                    <a:lnTo>
                      <a:pt x="3575" y="160"/>
                    </a:lnTo>
                    <a:lnTo>
                      <a:pt x="3569" y="151"/>
                    </a:lnTo>
                    <a:lnTo>
                      <a:pt x="3571" y="135"/>
                    </a:lnTo>
                    <a:lnTo>
                      <a:pt x="3562" y="139"/>
                    </a:lnTo>
                    <a:lnTo>
                      <a:pt x="3551" y="141"/>
                    </a:lnTo>
                    <a:lnTo>
                      <a:pt x="3540" y="141"/>
                    </a:lnTo>
                    <a:lnTo>
                      <a:pt x="3530" y="142"/>
                    </a:lnTo>
                    <a:lnTo>
                      <a:pt x="3524" y="148"/>
                    </a:lnTo>
                    <a:lnTo>
                      <a:pt x="3521" y="155"/>
                    </a:lnTo>
                    <a:lnTo>
                      <a:pt x="3528" y="157"/>
                    </a:lnTo>
                    <a:lnTo>
                      <a:pt x="3531" y="159"/>
                    </a:lnTo>
                    <a:lnTo>
                      <a:pt x="3531" y="160"/>
                    </a:lnTo>
                    <a:lnTo>
                      <a:pt x="3531" y="162"/>
                    </a:lnTo>
                    <a:lnTo>
                      <a:pt x="3528" y="162"/>
                    </a:lnTo>
                    <a:lnTo>
                      <a:pt x="3524" y="164"/>
                    </a:lnTo>
                    <a:lnTo>
                      <a:pt x="3521" y="164"/>
                    </a:lnTo>
                    <a:lnTo>
                      <a:pt x="3517" y="166"/>
                    </a:lnTo>
                    <a:lnTo>
                      <a:pt x="3512" y="168"/>
                    </a:lnTo>
                    <a:lnTo>
                      <a:pt x="3510" y="169"/>
                    </a:lnTo>
                    <a:lnTo>
                      <a:pt x="3506" y="173"/>
                    </a:lnTo>
                    <a:lnTo>
                      <a:pt x="3506" y="177"/>
                    </a:lnTo>
                    <a:lnTo>
                      <a:pt x="3508" y="180"/>
                    </a:lnTo>
                    <a:lnTo>
                      <a:pt x="3512" y="178"/>
                    </a:lnTo>
                    <a:lnTo>
                      <a:pt x="3517" y="178"/>
                    </a:lnTo>
                    <a:lnTo>
                      <a:pt x="3521" y="180"/>
                    </a:lnTo>
                    <a:lnTo>
                      <a:pt x="3522" y="182"/>
                    </a:lnTo>
                    <a:lnTo>
                      <a:pt x="3524" y="187"/>
                    </a:lnTo>
                    <a:lnTo>
                      <a:pt x="3526" y="191"/>
                    </a:lnTo>
                    <a:lnTo>
                      <a:pt x="3526" y="197"/>
                    </a:lnTo>
                    <a:lnTo>
                      <a:pt x="3553" y="184"/>
                    </a:lnTo>
                    <a:lnTo>
                      <a:pt x="3578" y="180"/>
                    </a:lnTo>
                    <a:lnTo>
                      <a:pt x="3602" y="180"/>
                    </a:lnTo>
                    <a:lnTo>
                      <a:pt x="3625" y="182"/>
                    </a:lnTo>
                    <a:lnTo>
                      <a:pt x="3647" y="184"/>
                    </a:lnTo>
                    <a:lnTo>
                      <a:pt x="3669" y="180"/>
                    </a:lnTo>
                    <a:lnTo>
                      <a:pt x="3690" y="171"/>
                    </a:lnTo>
                    <a:lnTo>
                      <a:pt x="3710" y="151"/>
                    </a:lnTo>
                    <a:lnTo>
                      <a:pt x="3696" y="150"/>
                    </a:lnTo>
                    <a:lnTo>
                      <a:pt x="3681" y="146"/>
                    </a:lnTo>
                    <a:lnTo>
                      <a:pt x="3667" y="141"/>
                    </a:lnTo>
                    <a:lnTo>
                      <a:pt x="3654" y="137"/>
                    </a:lnTo>
                    <a:lnTo>
                      <a:pt x="3641" y="137"/>
                    </a:lnTo>
                    <a:lnTo>
                      <a:pt x="3632" y="144"/>
                    </a:lnTo>
                    <a:lnTo>
                      <a:pt x="3631" y="141"/>
                    </a:lnTo>
                    <a:lnTo>
                      <a:pt x="3629" y="139"/>
                    </a:lnTo>
                    <a:lnTo>
                      <a:pt x="3627" y="139"/>
                    </a:lnTo>
                    <a:lnTo>
                      <a:pt x="3623" y="139"/>
                    </a:lnTo>
                    <a:lnTo>
                      <a:pt x="3620" y="139"/>
                    </a:lnTo>
                    <a:lnTo>
                      <a:pt x="3616" y="139"/>
                    </a:lnTo>
                    <a:lnTo>
                      <a:pt x="3614" y="137"/>
                    </a:lnTo>
                    <a:lnTo>
                      <a:pt x="3613" y="133"/>
                    </a:lnTo>
                    <a:lnTo>
                      <a:pt x="3611" y="132"/>
                    </a:lnTo>
                    <a:close/>
                    <a:moveTo>
                      <a:pt x="1486" y="115"/>
                    </a:moveTo>
                    <a:lnTo>
                      <a:pt x="1452" y="117"/>
                    </a:lnTo>
                    <a:lnTo>
                      <a:pt x="1419" y="121"/>
                    </a:lnTo>
                    <a:lnTo>
                      <a:pt x="1389" y="126"/>
                    </a:lnTo>
                    <a:lnTo>
                      <a:pt x="1362" y="133"/>
                    </a:lnTo>
                    <a:lnTo>
                      <a:pt x="1340" y="128"/>
                    </a:lnTo>
                    <a:lnTo>
                      <a:pt x="1317" y="128"/>
                    </a:lnTo>
                    <a:lnTo>
                      <a:pt x="1291" y="130"/>
                    </a:lnTo>
                    <a:lnTo>
                      <a:pt x="1266" y="130"/>
                    </a:lnTo>
                    <a:lnTo>
                      <a:pt x="1273" y="142"/>
                    </a:lnTo>
                    <a:lnTo>
                      <a:pt x="1284" y="150"/>
                    </a:lnTo>
                    <a:lnTo>
                      <a:pt x="1297" y="150"/>
                    </a:lnTo>
                    <a:lnTo>
                      <a:pt x="1311" y="148"/>
                    </a:lnTo>
                    <a:lnTo>
                      <a:pt x="1326" y="144"/>
                    </a:lnTo>
                    <a:lnTo>
                      <a:pt x="1338" y="139"/>
                    </a:lnTo>
                    <a:lnTo>
                      <a:pt x="1351" y="133"/>
                    </a:lnTo>
                    <a:lnTo>
                      <a:pt x="1362" y="133"/>
                    </a:lnTo>
                    <a:lnTo>
                      <a:pt x="1378" y="139"/>
                    </a:lnTo>
                    <a:lnTo>
                      <a:pt x="1403" y="142"/>
                    </a:lnTo>
                    <a:lnTo>
                      <a:pt x="1432" y="144"/>
                    </a:lnTo>
                    <a:lnTo>
                      <a:pt x="1461" y="141"/>
                    </a:lnTo>
                    <a:lnTo>
                      <a:pt x="1492" y="135"/>
                    </a:lnTo>
                    <a:lnTo>
                      <a:pt x="1519" y="128"/>
                    </a:lnTo>
                    <a:lnTo>
                      <a:pt x="1540" y="119"/>
                    </a:lnTo>
                    <a:lnTo>
                      <a:pt x="1515" y="115"/>
                    </a:lnTo>
                    <a:lnTo>
                      <a:pt x="1486" y="115"/>
                    </a:lnTo>
                    <a:close/>
                    <a:moveTo>
                      <a:pt x="1600" y="108"/>
                    </a:moveTo>
                    <a:lnTo>
                      <a:pt x="1591" y="110"/>
                    </a:lnTo>
                    <a:lnTo>
                      <a:pt x="1580" y="112"/>
                    </a:lnTo>
                    <a:lnTo>
                      <a:pt x="1569" y="112"/>
                    </a:lnTo>
                    <a:lnTo>
                      <a:pt x="1560" y="114"/>
                    </a:lnTo>
                    <a:lnTo>
                      <a:pt x="1553" y="119"/>
                    </a:lnTo>
                    <a:lnTo>
                      <a:pt x="1551" y="128"/>
                    </a:lnTo>
                    <a:lnTo>
                      <a:pt x="1560" y="124"/>
                    </a:lnTo>
                    <a:lnTo>
                      <a:pt x="1567" y="128"/>
                    </a:lnTo>
                    <a:lnTo>
                      <a:pt x="1573" y="133"/>
                    </a:lnTo>
                    <a:lnTo>
                      <a:pt x="1578" y="139"/>
                    </a:lnTo>
                    <a:lnTo>
                      <a:pt x="1585" y="142"/>
                    </a:lnTo>
                    <a:lnTo>
                      <a:pt x="1596" y="141"/>
                    </a:lnTo>
                    <a:lnTo>
                      <a:pt x="1594" y="128"/>
                    </a:lnTo>
                    <a:lnTo>
                      <a:pt x="1596" y="117"/>
                    </a:lnTo>
                    <a:lnTo>
                      <a:pt x="1600" y="108"/>
                    </a:lnTo>
                    <a:close/>
                    <a:moveTo>
                      <a:pt x="1762" y="106"/>
                    </a:moveTo>
                    <a:lnTo>
                      <a:pt x="1749" y="108"/>
                    </a:lnTo>
                    <a:lnTo>
                      <a:pt x="1739" y="114"/>
                    </a:lnTo>
                    <a:lnTo>
                      <a:pt x="1731" y="124"/>
                    </a:lnTo>
                    <a:lnTo>
                      <a:pt x="1735" y="123"/>
                    </a:lnTo>
                    <a:lnTo>
                      <a:pt x="1740" y="123"/>
                    </a:lnTo>
                    <a:lnTo>
                      <a:pt x="1744" y="123"/>
                    </a:lnTo>
                    <a:lnTo>
                      <a:pt x="1749" y="123"/>
                    </a:lnTo>
                    <a:lnTo>
                      <a:pt x="1753" y="123"/>
                    </a:lnTo>
                    <a:lnTo>
                      <a:pt x="1755" y="124"/>
                    </a:lnTo>
                    <a:lnTo>
                      <a:pt x="1758" y="128"/>
                    </a:lnTo>
                    <a:lnTo>
                      <a:pt x="1758" y="133"/>
                    </a:lnTo>
                    <a:lnTo>
                      <a:pt x="1758" y="139"/>
                    </a:lnTo>
                    <a:lnTo>
                      <a:pt x="1771" y="133"/>
                    </a:lnTo>
                    <a:lnTo>
                      <a:pt x="1782" y="128"/>
                    </a:lnTo>
                    <a:lnTo>
                      <a:pt x="1793" y="121"/>
                    </a:lnTo>
                    <a:lnTo>
                      <a:pt x="1798" y="112"/>
                    </a:lnTo>
                    <a:lnTo>
                      <a:pt x="1789" y="110"/>
                    </a:lnTo>
                    <a:lnTo>
                      <a:pt x="1777" y="108"/>
                    </a:lnTo>
                    <a:lnTo>
                      <a:pt x="1762" y="106"/>
                    </a:lnTo>
                    <a:close/>
                    <a:moveTo>
                      <a:pt x="4350" y="101"/>
                    </a:moveTo>
                    <a:lnTo>
                      <a:pt x="4334" y="105"/>
                    </a:lnTo>
                    <a:lnTo>
                      <a:pt x="4321" y="115"/>
                    </a:lnTo>
                    <a:lnTo>
                      <a:pt x="4316" y="130"/>
                    </a:lnTo>
                    <a:lnTo>
                      <a:pt x="4314" y="150"/>
                    </a:lnTo>
                    <a:lnTo>
                      <a:pt x="4332" y="146"/>
                    </a:lnTo>
                    <a:lnTo>
                      <a:pt x="4345" y="141"/>
                    </a:lnTo>
                    <a:lnTo>
                      <a:pt x="4356" y="132"/>
                    </a:lnTo>
                    <a:lnTo>
                      <a:pt x="4358" y="135"/>
                    </a:lnTo>
                    <a:lnTo>
                      <a:pt x="4359" y="137"/>
                    </a:lnTo>
                    <a:lnTo>
                      <a:pt x="4361" y="137"/>
                    </a:lnTo>
                    <a:lnTo>
                      <a:pt x="4361" y="135"/>
                    </a:lnTo>
                    <a:lnTo>
                      <a:pt x="4361" y="133"/>
                    </a:lnTo>
                    <a:lnTo>
                      <a:pt x="4361" y="132"/>
                    </a:lnTo>
                    <a:lnTo>
                      <a:pt x="4358" y="132"/>
                    </a:lnTo>
                    <a:lnTo>
                      <a:pt x="4356" y="132"/>
                    </a:lnTo>
                    <a:lnTo>
                      <a:pt x="4348" y="123"/>
                    </a:lnTo>
                    <a:lnTo>
                      <a:pt x="4348" y="117"/>
                    </a:lnTo>
                    <a:lnTo>
                      <a:pt x="4348" y="110"/>
                    </a:lnTo>
                    <a:lnTo>
                      <a:pt x="4350" y="101"/>
                    </a:lnTo>
                    <a:close/>
                    <a:moveTo>
                      <a:pt x="4695" y="99"/>
                    </a:moveTo>
                    <a:lnTo>
                      <a:pt x="4691" y="101"/>
                    </a:lnTo>
                    <a:lnTo>
                      <a:pt x="4688" y="103"/>
                    </a:lnTo>
                    <a:lnTo>
                      <a:pt x="4684" y="106"/>
                    </a:lnTo>
                    <a:lnTo>
                      <a:pt x="4682" y="114"/>
                    </a:lnTo>
                    <a:lnTo>
                      <a:pt x="4682" y="121"/>
                    </a:lnTo>
                    <a:lnTo>
                      <a:pt x="4682" y="130"/>
                    </a:lnTo>
                    <a:lnTo>
                      <a:pt x="4689" y="128"/>
                    </a:lnTo>
                    <a:lnTo>
                      <a:pt x="4695" y="126"/>
                    </a:lnTo>
                    <a:lnTo>
                      <a:pt x="4698" y="123"/>
                    </a:lnTo>
                    <a:lnTo>
                      <a:pt x="4702" y="117"/>
                    </a:lnTo>
                    <a:lnTo>
                      <a:pt x="4704" y="112"/>
                    </a:lnTo>
                    <a:lnTo>
                      <a:pt x="4706" y="105"/>
                    </a:lnTo>
                    <a:lnTo>
                      <a:pt x="4700" y="101"/>
                    </a:lnTo>
                    <a:lnTo>
                      <a:pt x="4695" y="99"/>
                    </a:lnTo>
                    <a:close/>
                    <a:moveTo>
                      <a:pt x="1207" y="99"/>
                    </a:moveTo>
                    <a:lnTo>
                      <a:pt x="1198" y="103"/>
                    </a:lnTo>
                    <a:lnTo>
                      <a:pt x="1190" y="112"/>
                    </a:lnTo>
                    <a:lnTo>
                      <a:pt x="1189" y="124"/>
                    </a:lnTo>
                    <a:lnTo>
                      <a:pt x="1113" y="139"/>
                    </a:lnTo>
                    <a:lnTo>
                      <a:pt x="1125" y="153"/>
                    </a:lnTo>
                    <a:lnTo>
                      <a:pt x="1140" y="159"/>
                    </a:lnTo>
                    <a:lnTo>
                      <a:pt x="1156" y="159"/>
                    </a:lnTo>
                    <a:lnTo>
                      <a:pt x="1172" y="155"/>
                    </a:lnTo>
                    <a:lnTo>
                      <a:pt x="1187" y="150"/>
                    </a:lnTo>
                    <a:lnTo>
                      <a:pt x="1199" y="142"/>
                    </a:lnTo>
                    <a:lnTo>
                      <a:pt x="1201" y="148"/>
                    </a:lnTo>
                    <a:lnTo>
                      <a:pt x="1203" y="150"/>
                    </a:lnTo>
                    <a:lnTo>
                      <a:pt x="1205" y="148"/>
                    </a:lnTo>
                    <a:lnTo>
                      <a:pt x="1207" y="146"/>
                    </a:lnTo>
                    <a:lnTo>
                      <a:pt x="1207" y="144"/>
                    </a:lnTo>
                    <a:lnTo>
                      <a:pt x="1207" y="141"/>
                    </a:lnTo>
                    <a:lnTo>
                      <a:pt x="1232" y="137"/>
                    </a:lnTo>
                    <a:lnTo>
                      <a:pt x="1232" y="119"/>
                    </a:lnTo>
                    <a:lnTo>
                      <a:pt x="1226" y="106"/>
                    </a:lnTo>
                    <a:lnTo>
                      <a:pt x="1217" y="101"/>
                    </a:lnTo>
                    <a:lnTo>
                      <a:pt x="1207" y="99"/>
                    </a:lnTo>
                    <a:close/>
                    <a:moveTo>
                      <a:pt x="4094" y="97"/>
                    </a:moveTo>
                    <a:lnTo>
                      <a:pt x="4078" y="99"/>
                    </a:lnTo>
                    <a:lnTo>
                      <a:pt x="4062" y="103"/>
                    </a:lnTo>
                    <a:lnTo>
                      <a:pt x="4049" y="108"/>
                    </a:lnTo>
                    <a:lnTo>
                      <a:pt x="4042" y="117"/>
                    </a:lnTo>
                    <a:lnTo>
                      <a:pt x="4054" y="119"/>
                    </a:lnTo>
                    <a:lnTo>
                      <a:pt x="4067" y="121"/>
                    </a:lnTo>
                    <a:lnTo>
                      <a:pt x="4083" y="121"/>
                    </a:lnTo>
                    <a:lnTo>
                      <a:pt x="4098" y="119"/>
                    </a:lnTo>
                    <a:lnTo>
                      <a:pt x="4110" y="114"/>
                    </a:lnTo>
                    <a:lnTo>
                      <a:pt x="4118" y="103"/>
                    </a:lnTo>
                    <a:lnTo>
                      <a:pt x="4109" y="99"/>
                    </a:lnTo>
                    <a:lnTo>
                      <a:pt x="4094" y="97"/>
                    </a:lnTo>
                    <a:close/>
                    <a:moveTo>
                      <a:pt x="2033" y="95"/>
                    </a:moveTo>
                    <a:lnTo>
                      <a:pt x="2022" y="99"/>
                    </a:lnTo>
                    <a:lnTo>
                      <a:pt x="2024" y="115"/>
                    </a:lnTo>
                    <a:lnTo>
                      <a:pt x="2029" y="123"/>
                    </a:lnTo>
                    <a:lnTo>
                      <a:pt x="2038" y="124"/>
                    </a:lnTo>
                    <a:lnTo>
                      <a:pt x="2045" y="121"/>
                    </a:lnTo>
                    <a:lnTo>
                      <a:pt x="2052" y="114"/>
                    </a:lnTo>
                    <a:lnTo>
                      <a:pt x="2056" y="103"/>
                    </a:lnTo>
                    <a:lnTo>
                      <a:pt x="2049" y="101"/>
                    </a:lnTo>
                    <a:lnTo>
                      <a:pt x="2042" y="97"/>
                    </a:lnTo>
                    <a:lnTo>
                      <a:pt x="2033" y="95"/>
                    </a:lnTo>
                    <a:close/>
                    <a:moveTo>
                      <a:pt x="4213" y="95"/>
                    </a:moveTo>
                    <a:lnTo>
                      <a:pt x="4199" y="105"/>
                    </a:lnTo>
                    <a:lnTo>
                      <a:pt x="4188" y="106"/>
                    </a:lnTo>
                    <a:lnTo>
                      <a:pt x="4179" y="106"/>
                    </a:lnTo>
                    <a:lnTo>
                      <a:pt x="4170" y="105"/>
                    </a:lnTo>
                    <a:lnTo>
                      <a:pt x="4161" y="103"/>
                    </a:lnTo>
                    <a:lnTo>
                      <a:pt x="4150" y="99"/>
                    </a:lnTo>
                    <a:lnTo>
                      <a:pt x="4136" y="99"/>
                    </a:lnTo>
                    <a:lnTo>
                      <a:pt x="4136" y="106"/>
                    </a:lnTo>
                    <a:lnTo>
                      <a:pt x="4136" y="110"/>
                    </a:lnTo>
                    <a:lnTo>
                      <a:pt x="4139" y="114"/>
                    </a:lnTo>
                    <a:lnTo>
                      <a:pt x="4141" y="115"/>
                    </a:lnTo>
                    <a:lnTo>
                      <a:pt x="4145" y="117"/>
                    </a:lnTo>
                    <a:lnTo>
                      <a:pt x="4146" y="117"/>
                    </a:lnTo>
                    <a:lnTo>
                      <a:pt x="4150" y="119"/>
                    </a:lnTo>
                    <a:lnTo>
                      <a:pt x="4152" y="121"/>
                    </a:lnTo>
                    <a:lnTo>
                      <a:pt x="4156" y="123"/>
                    </a:lnTo>
                    <a:lnTo>
                      <a:pt x="4156" y="128"/>
                    </a:lnTo>
                    <a:lnTo>
                      <a:pt x="4130" y="132"/>
                    </a:lnTo>
                    <a:lnTo>
                      <a:pt x="4132" y="146"/>
                    </a:lnTo>
                    <a:lnTo>
                      <a:pt x="4137" y="155"/>
                    </a:lnTo>
                    <a:lnTo>
                      <a:pt x="4145" y="159"/>
                    </a:lnTo>
                    <a:lnTo>
                      <a:pt x="4156" y="159"/>
                    </a:lnTo>
                    <a:lnTo>
                      <a:pt x="4166" y="157"/>
                    </a:lnTo>
                    <a:lnTo>
                      <a:pt x="4177" y="155"/>
                    </a:lnTo>
                    <a:lnTo>
                      <a:pt x="4188" y="155"/>
                    </a:lnTo>
                    <a:lnTo>
                      <a:pt x="4197" y="155"/>
                    </a:lnTo>
                    <a:lnTo>
                      <a:pt x="4204" y="160"/>
                    </a:lnTo>
                    <a:lnTo>
                      <a:pt x="4208" y="141"/>
                    </a:lnTo>
                    <a:lnTo>
                      <a:pt x="4211" y="119"/>
                    </a:lnTo>
                    <a:lnTo>
                      <a:pt x="4213" y="95"/>
                    </a:lnTo>
                    <a:close/>
                    <a:moveTo>
                      <a:pt x="1993" y="95"/>
                    </a:moveTo>
                    <a:lnTo>
                      <a:pt x="1982" y="97"/>
                    </a:lnTo>
                    <a:lnTo>
                      <a:pt x="1975" y="106"/>
                    </a:lnTo>
                    <a:lnTo>
                      <a:pt x="1973" y="119"/>
                    </a:lnTo>
                    <a:lnTo>
                      <a:pt x="1980" y="117"/>
                    </a:lnTo>
                    <a:lnTo>
                      <a:pt x="1989" y="115"/>
                    </a:lnTo>
                    <a:lnTo>
                      <a:pt x="1998" y="115"/>
                    </a:lnTo>
                    <a:lnTo>
                      <a:pt x="2007" y="114"/>
                    </a:lnTo>
                    <a:lnTo>
                      <a:pt x="2013" y="110"/>
                    </a:lnTo>
                    <a:lnTo>
                      <a:pt x="2013" y="101"/>
                    </a:lnTo>
                    <a:lnTo>
                      <a:pt x="2004" y="95"/>
                    </a:lnTo>
                    <a:lnTo>
                      <a:pt x="1993" y="95"/>
                    </a:lnTo>
                    <a:close/>
                    <a:moveTo>
                      <a:pt x="4244" y="92"/>
                    </a:moveTo>
                    <a:lnTo>
                      <a:pt x="4229" y="92"/>
                    </a:lnTo>
                    <a:lnTo>
                      <a:pt x="4226" y="105"/>
                    </a:lnTo>
                    <a:lnTo>
                      <a:pt x="4226" y="115"/>
                    </a:lnTo>
                    <a:lnTo>
                      <a:pt x="4228" y="123"/>
                    </a:lnTo>
                    <a:lnTo>
                      <a:pt x="4229" y="132"/>
                    </a:lnTo>
                    <a:lnTo>
                      <a:pt x="4231" y="141"/>
                    </a:lnTo>
                    <a:lnTo>
                      <a:pt x="4229" y="155"/>
                    </a:lnTo>
                    <a:lnTo>
                      <a:pt x="4244" y="159"/>
                    </a:lnTo>
                    <a:lnTo>
                      <a:pt x="4258" y="157"/>
                    </a:lnTo>
                    <a:lnTo>
                      <a:pt x="4276" y="153"/>
                    </a:lnTo>
                    <a:lnTo>
                      <a:pt x="4296" y="142"/>
                    </a:lnTo>
                    <a:lnTo>
                      <a:pt x="4298" y="146"/>
                    </a:lnTo>
                    <a:lnTo>
                      <a:pt x="4300" y="148"/>
                    </a:lnTo>
                    <a:lnTo>
                      <a:pt x="4302" y="148"/>
                    </a:lnTo>
                    <a:lnTo>
                      <a:pt x="4303" y="146"/>
                    </a:lnTo>
                    <a:lnTo>
                      <a:pt x="4302" y="144"/>
                    </a:lnTo>
                    <a:lnTo>
                      <a:pt x="4302" y="142"/>
                    </a:lnTo>
                    <a:lnTo>
                      <a:pt x="4300" y="142"/>
                    </a:lnTo>
                    <a:lnTo>
                      <a:pt x="4296" y="142"/>
                    </a:lnTo>
                    <a:lnTo>
                      <a:pt x="4296" y="133"/>
                    </a:lnTo>
                    <a:lnTo>
                      <a:pt x="4300" y="128"/>
                    </a:lnTo>
                    <a:lnTo>
                      <a:pt x="4305" y="123"/>
                    </a:lnTo>
                    <a:lnTo>
                      <a:pt x="4309" y="117"/>
                    </a:lnTo>
                    <a:lnTo>
                      <a:pt x="4311" y="110"/>
                    </a:lnTo>
                    <a:lnTo>
                      <a:pt x="4307" y="97"/>
                    </a:lnTo>
                    <a:lnTo>
                      <a:pt x="4293" y="106"/>
                    </a:lnTo>
                    <a:lnTo>
                      <a:pt x="4284" y="110"/>
                    </a:lnTo>
                    <a:lnTo>
                      <a:pt x="4276" y="110"/>
                    </a:lnTo>
                    <a:lnTo>
                      <a:pt x="4271" y="108"/>
                    </a:lnTo>
                    <a:lnTo>
                      <a:pt x="4267" y="103"/>
                    </a:lnTo>
                    <a:lnTo>
                      <a:pt x="4262" y="99"/>
                    </a:lnTo>
                    <a:lnTo>
                      <a:pt x="4255" y="95"/>
                    </a:lnTo>
                    <a:lnTo>
                      <a:pt x="4244" y="92"/>
                    </a:lnTo>
                    <a:close/>
                    <a:moveTo>
                      <a:pt x="2280" y="92"/>
                    </a:moveTo>
                    <a:lnTo>
                      <a:pt x="2269" y="94"/>
                    </a:lnTo>
                    <a:lnTo>
                      <a:pt x="2258" y="95"/>
                    </a:lnTo>
                    <a:lnTo>
                      <a:pt x="2251" y="99"/>
                    </a:lnTo>
                    <a:lnTo>
                      <a:pt x="2247" y="108"/>
                    </a:lnTo>
                    <a:lnTo>
                      <a:pt x="2254" y="114"/>
                    </a:lnTo>
                    <a:lnTo>
                      <a:pt x="2263" y="114"/>
                    </a:lnTo>
                    <a:lnTo>
                      <a:pt x="2273" y="112"/>
                    </a:lnTo>
                    <a:lnTo>
                      <a:pt x="2278" y="103"/>
                    </a:lnTo>
                    <a:lnTo>
                      <a:pt x="2280" y="92"/>
                    </a:lnTo>
                    <a:close/>
                    <a:moveTo>
                      <a:pt x="2462" y="83"/>
                    </a:moveTo>
                    <a:lnTo>
                      <a:pt x="2449" y="85"/>
                    </a:lnTo>
                    <a:lnTo>
                      <a:pt x="2438" y="92"/>
                    </a:lnTo>
                    <a:lnTo>
                      <a:pt x="2428" y="105"/>
                    </a:lnTo>
                    <a:lnTo>
                      <a:pt x="2440" y="103"/>
                    </a:lnTo>
                    <a:lnTo>
                      <a:pt x="2451" y="105"/>
                    </a:lnTo>
                    <a:lnTo>
                      <a:pt x="2460" y="106"/>
                    </a:lnTo>
                    <a:lnTo>
                      <a:pt x="2469" y="105"/>
                    </a:lnTo>
                    <a:lnTo>
                      <a:pt x="2475" y="99"/>
                    </a:lnTo>
                    <a:lnTo>
                      <a:pt x="2476" y="85"/>
                    </a:lnTo>
                    <a:lnTo>
                      <a:pt x="2462" y="83"/>
                    </a:lnTo>
                    <a:close/>
                    <a:moveTo>
                      <a:pt x="4518" y="83"/>
                    </a:moveTo>
                    <a:lnTo>
                      <a:pt x="4516" y="83"/>
                    </a:lnTo>
                    <a:lnTo>
                      <a:pt x="4516" y="85"/>
                    </a:lnTo>
                    <a:lnTo>
                      <a:pt x="4516" y="86"/>
                    </a:lnTo>
                    <a:lnTo>
                      <a:pt x="4516" y="86"/>
                    </a:lnTo>
                    <a:lnTo>
                      <a:pt x="4518" y="88"/>
                    </a:lnTo>
                    <a:lnTo>
                      <a:pt x="4522" y="88"/>
                    </a:lnTo>
                    <a:lnTo>
                      <a:pt x="4518" y="97"/>
                    </a:lnTo>
                    <a:lnTo>
                      <a:pt x="4513" y="108"/>
                    </a:lnTo>
                    <a:lnTo>
                      <a:pt x="4511" y="119"/>
                    </a:lnTo>
                    <a:lnTo>
                      <a:pt x="4511" y="130"/>
                    </a:lnTo>
                    <a:lnTo>
                      <a:pt x="4516" y="135"/>
                    </a:lnTo>
                    <a:lnTo>
                      <a:pt x="4529" y="139"/>
                    </a:lnTo>
                    <a:lnTo>
                      <a:pt x="4529" y="132"/>
                    </a:lnTo>
                    <a:lnTo>
                      <a:pt x="4531" y="123"/>
                    </a:lnTo>
                    <a:lnTo>
                      <a:pt x="4534" y="114"/>
                    </a:lnTo>
                    <a:lnTo>
                      <a:pt x="4536" y="103"/>
                    </a:lnTo>
                    <a:lnTo>
                      <a:pt x="4538" y="94"/>
                    </a:lnTo>
                    <a:lnTo>
                      <a:pt x="4536" y="88"/>
                    </a:lnTo>
                    <a:lnTo>
                      <a:pt x="4531" y="86"/>
                    </a:lnTo>
                    <a:lnTo>
                      <a:pt x="4522" y="88"/>
                    </a:lnTo>
                    <a:lnTo>
                      <a:pt x="4520" y="85"/>
                    </a:lnTo>
                    <a:lnTo>
                      <a:pt x="4518" y="83"/>
                    </a:lnTo>
                    <a:close/>
                    <a:moveTo>
                      <a:pt x="4460" y="81"/>
                    </a:moveTo>
                    <a:lnTo>
                      <a:pt x="4440" y="83"/>
                    </a:lnTo>
                    <a:lnTo>
                      <a:pt x="4422" y="88"/>
                    </a:lnTo>
                    <a:lnTo>
                      <a:pt x="4404" y="99"/>
                    </a:lnTo>
                    <a:lnTo>
                      <a:pt x="4394" y="115"/>
                    </a:lnTo>
                    <a:lnTo>
                      <a:pt x="4390" y="135"/>
                    </a:lnTo>
                    <a:lnTo>
                      <a:pt x="4408" y="144"/>
                    </a:lnTo>
                    <a:lnTo>
                      <a:pt x="4424" y="146"/>
                    </a:lnTo>
                    <a:lnTo>
                      <a:pt x="4439" y="139"/>
                    </a:lnTo>
                    <a:lnTo>
                      <a:pt x="4449" y="123"/>
                    </a:lnTo>
                    <a:lnTo>
                      <a:pt x="4455" y="101"/>
                    </a:lnTo>
                    <a:lnTo>
                      <a:pt x="4459" y="110"/>
                    </a:lnTo>
                    <a:lnTo>
                      <a:pt x="4464" y="117"/>
                    </a:lnTo>
                    <a:lnTo>
                      <a:pt x="4469" y="123"/>
                    </a:lnTo>
                    <a:lnTo>
                      <a:pt x="4475" y="128"/>
                    </a:lnTo>
                    <a:lnTo>
                      <a:pt x="4475" y="117"/>
                    </a:lnTo>
                    <a:lnTo>
                      <a:pt x="4477" y="106"/>
                    </a:lnTo>
                    <a:lnTo>
                      <a:pt x="4478" y="97"/>
                    </a:lnTo>
                    <a:lnTo>
                      <a:pt x="4478" y="86"/>
                    </a:lnTo>
                    <a:lnTo>
                      <a:pt x="4460" y="81"/>
                    </a:lnTo>
                    <a:close/>
                    <a:moveTo>
                      <a:pt x="2595" y="77"/>
                    </a:moveTo>
                    <a:lnTo>
                      <a:pt x="2585" y="77"/>
                    </a:lnTo>
                    <a:lnTo>
                      <a:pt x="2576" y="81"/>
                    </a:lnTo>
                    <a:lnTo>
                      <a:pt x="2568" y="86"/>
                    </a:lnTo>
                    <a:lnTo>
                      <a:pt x="2565" y="99"/>
                    </a:lnTo>
                    <a:lnTo>
                      <a:pt x="2577" y="97"/>
                    </a:lnTo>
                    <a:lnTo>
                      <a:pt x="2588" y="99"/>
                    </a:lnTo>
                    <a:lnTo>
                      <a:pt x="2597" y="101"/>
                    </a:lnTo>
                    <a:lnTo>
                      <a:pt x="2606" y="99"/>
                    </a:lnTo>
                    <a:lnTo>
                      <a:pt x="2612" y="94"/>
                    </a:lnTo>
                    <a:lnTo>
                      <a:pt x="2613" y="79"/>
                    </a:lnTo>
                    <a:lnTo>
                      <a:pt x="2604" y="79"/>
                    </a:lnTo>
                    <a:lnTo>
                      <a:pt x="2595" y="77"/>
                    </a:lnTo>
                    <a:close/>
                    <a:moveTo>
                      <a:pt x="2628" y="76"/>
                    </a:moveTo>
                    <a:lnTo>
                      <a:pt x="2622" y="77"/>
                    </a:lnTo>
                    <a:lnTo>
                      <a:pt x="2621" y="83"/>
                    </a:lnTo>
                    <a:lnTo>
                      <a:pt x="2621" y="88"/>
                    </a:lnTo>
                    <a:lnTo>
                      <a:pt x="2624" y="92"/>
                    </a:lnTo>
                    <a:lnTo>
                      <a:pt x="2626" y="95"/>
                    </a:lnTo>
                    <a:lnTo>
                      <a:pt x="2630" y="97"/>
                    </a:lnTo>
                    <a:lnTo>
                      <a:pt x="2635" y="97"/>
                    </a:lnTo>
                    <a:lnTo>
                      <a:pt x="2639" y="97"/>
                    </a:lnTo>
                    <a:lnTo>
                      <a:pt x="2642" y="95"/>
                    </a:lnTo>
                    <a:lnTo>
                      <a:pt x="2646" y="94"/>
                    </a:lnTo>
                    <a:lnTo>
                      <a:pt x="2648" y="92"/>
                    </a:lnTo>
                    <a:lnTo>
                      <a:pt x="2649" y="86"/>
                    </a:lnTo>
                    <a:lnTo>
                      <a:pt x="2649" y="83"/>
                    </a:lnTo>
                    <a:lnTo>
                      <a:pt x="2644" y="83"/>
                    </a:lnTo>
                    <a:lnTo>
                      <a:pt x="2642" y="81"/>
                    </a:lnTo>
                    <a:lnTo>
                      <a:pt x="2639" y="79"/>
                    </a:lnTo>
                    <a:lnTo>
                      <a:pt x="2635" y="77"/>
                    </a:lnTo>
                    <a:lnTo>
                      <a:pt x="2631" y="76"/>
                    </a:lnTo>
                    <a:lnTo>
                      <a:pt x="2628" y="76"/>
                    </a:lnTo>
                    <a:close/>
                    <a:moveTo>
                      <a:pt x="2741" y="68"/>
                    </a:moveTo>
                    <a:lnTo>
                      <a:pt x="2734" y="76"/>
                    </a:lnTo>
                    <a:lnTo>
                      <a:pt x="2727" y="88"/>
                    </a:lnTo>
                    <a:lnTo>
                      <a:pt x="2732" y="92"/>
                    </a:lnTo>
                    <a:lnTo>
                      <a:pt x="2741" y="94"/>
                    </a:lnTo>
                    <a:lnTo>
                      <a:pt x="2750" y="95"/>
                    </a:lnTo>
                    <a:lnTo>
                      <a:pt x="2759" y="94"/>
                    </a:lnTo>
                    <a:lnTo>
                      <a:pt x="2767" y="90"/>
                    </a:lnTo>
                    <a:lnTo>
                      <a:pt x="2770" y="81"/>
                    </a:lnTo>
                    <a:lnTo>
                      <a:pt x="2759" y="74"/>
                    </a:lnTo>
                    <a:lnTo>
                      <a:pt x="2750" y="68"/>
                    </a:lnTo>
                    <a:lnTo>
                      <a:pt x="2741" y="68"/>
                    </a:lnTo>
                    <a:close/>
                    <a:moveTo>
                      <a:pt x="1151" y="68"/>
                    </a:moveTo>
                    <a:lnTo>
                      <a:pt x="1136" y="70"/>
                    </a:lnTo>
                    <a:lnTo>
                      <a:pt x="1120" y="74"/>
                    </a:lnTo>
                    <a:lnTo>
                      <a:pt x="1122" y="85"/>
                    </a:lnTo>
                    <a:lnTo>
                      <a:pt x="1125" y="90"/>
                    </a:lnTo>
                    <a:lnTo>
                      <a:pt x="1134" y="94"/>
                    </a:lnTo>
                    <a:lnTo>
                      <a:pt x="1145" y="94"/>
                    </a:lnTo>
                    <a:lnTo>
                      <a:pt x="1154" y="90"/>
                    </a:lnTo>
                    <a:lnTo>
                      <a:pt x="1165" y="86"/>
                    </a:lnTo>
                    <a:lnTo>
                      <a:pt x="1170" y="81"/>
                    </a:lnTo>
                    <a:lnTo>
                      <a:pt x="1172" y="74"/>
                    </a:lnTo>
                    <a:lnTo>
                      <a:pt x="1163" y="68"/>
                    </a:lnTo>
                    <a:lnTo>
                      <a:pt x="1151" y="68"/>
                    </a:lnTo>
                    <a:close/>
                    <a:moveTo>
                      <a:pt x="950" y="68"/>
                    </a:moveTo>
                    <a:lnTo>
                      <a:pt x="936" y="70"/>
                    </a:lnTo>
                    <a:lnTo>
                      <a:pt x="925" y="77"/>
                    </a:lnTo>
                    <a:lnTo>
                      <a:pt x="916" y="92"/>
                    </a:lnTo>
                    <a:lnTo>
                      <a:pt x="927" y="95"/>
                    </a:lnTo>
                    <a:lnTo>
                      <a:pt x="940" y="99"/>
                    </a:lnTo>
                    <a:lnTo>
                      <a:pt x="956" y="103"/>
                    </a:lnTo>
                    <a:lnTo>
                      <a:pt x="972" y="103"/>
                    </a:lnTo>
                    <a:lnTo>
                      <a:pt x="987" y="101"/>
                    </a:lnTo>
                    <a:lnTo>
                      <a:pt x="1001" y="95"/>
                    </a:lnTo>
                    <a:lnTo>
                      <a:pt x="1012" y="86"/>
                    </a:lnTo>
                    <a:lnTo>
                      <a:pt x="1017" y="72"/>
                    </a:lnTo>
                    <a:lnTo>
                      <a:pt x="997" y="74"/>
                    </a:lnTo>
                    <a:lnTo>
                      <a:pt x="981" y="72"/>
                    </a:lnTo>
                    <a:lnTo>
                      <a:pt x="965" y="68"/>
                    </a:lnTo>
                    <a:lnTo>
                      <a:pt x="950" y="68"/>
                    </a:lnTo>
                    <a:close/>
                    <a:moveTo>
                      <a:pt x="4628" y="67"/>
                    </a:moveTo>
                    <a:lnTo>
                      <a:pt x="4623" y="68"/>
                    </a:lnTo>
                    <a:lnTo>
                      <a:pt x="4621" y="76"/>
                    </a:lnTo>
                    <a:lnTo>
                      <a:pt x="4623" y="79"/>
                    </a:lnTo>
                    <a:lnTo>
                      <a:pt x="4624" y="83"/>
                    </a:lnTo>
                    <a:lnTo>
                      <a:pt x="4626" y="86"/>
                    </a:lnTo>
                    <a:lnTo>
                      <a:pt x="4630" y="88"/>
                    </a:lnTo>
                    <a:lnTo>
                      <a:pt x="4635" y="88"/>
                    </a:lnTo>
                    <a:lnTo>
                      <a:pt x="4639" y="88"/>
                    </a:lnTo>
                    <a:lnTo>
                      <a:pt x="4642" y="86"/>
                    </a:lnTo>
                    <a:lnTo>
                      <a:pt x="4646" y="85"/>
                    </a:lnTo>
                    <a:lnTo>
                      <a:pt x="4650" y="83"/>
                    </a:lnTo>
                    <a:lnTo>
                      <a:pt x="4650" y="77"/>
                    </a:lnTo>
                    <a:lnTo>
                      <a:pt x="4650" y="74"/>
                    </a:lnTo>
                    <a:lnTo>
                      <a:pt x="4646" y="74"/>
                    </a:lnTo>
                    <a:lnTo>
                      <a:pt x="4642" y="72"/>
                    </a:lnTo>
                    <a:lnTo>
                      <a:pt x="4639" y="70"/>
                    </a:lnTo>
                    <a:lnTo>
                      <a:pt x="4635" y="68"/>
                    </a:lnTo>
                    <a:lnTo>
                      <a:pt x="4632" y="67"/>
                    </a:lnTo>
                    <a:lnTo>
                      <a:pt x="4628" y="67"/>
                    </a:lnTo>
                    <a:close/>
                    <a:moveTo>
                      <a:pt x="2938" y="65"/>
                    </a:moveTo>
                    <a:lnTo>
                      <a:pt x="2931" y="65"/>
                    </a:lnTo>
                    <a:lnTo>
                      <a:pt x="2924" y="67"/>
                    </a:lnTo>
                    <a:lnTo>
                      <a:pt x="2916" y="70"/>
                    </a:lnTo>
                    <a:lnTo>
                      <a:pt x="2907" y="76"/>
                    </a:lnTo>
                    <a:lnTo>
                      <a:pt x="2906" y="65"/>
                    </a:lnTo>
                    <a:lnTo>
                      <a:pt x="2895" y="68"/>
                    </a:lnTo>
                    <a:lnTo>
                      <a:pt x="2884" y="68"/>
                    </a:lnTo>
                    <a:lnTo>
                      <a:pt x="2871" y="70"/>
                    </a:lnTo>
                    <a:lnTo>
                      <a:pt x="2859" y="72"/>
                    </a:lnTo>
                    <a:lnTo>
                      <a:pt x="2851" y="77"/>
                    </a:lnTo>
                    <a:lnTo>
                      <a:pt x="2848" y="86"/>
                    </a:lnTo>
                    <a:lnTo>
                      <a:pt x="2864" y="90"/>
                    </a:lnTo>
                    <a:lnTo>
                      <a:pt x="2879" y="88"/>
                    </a:lnTo>
                    <a:lnTo>
                      <a:pt x="2891" y="85"/>
                    </a:lnTo>
                    <a:lnTo>
                      <a:pt x="2907" y="76"/>
                    </a:lnTo>
                    <a:lnTo>
                      <a:pt x="2920" y="77"/>
                    </a:lnTo>
                    <a:lnTo>
                      <a:pt x="2931" y="79"/>
                    </a:lnTo>
                    <a:lnTo>
                      <a:pt x="2940" y="79"/>
                    </a:lnTo>
                    <a:lnTo>
                      <a:pt x="2947" y="79"/>
                    </a:lnTo>
                    <a:lnTo>
                      <a:pt x="2952" y="77"/>
                    </a:lnTo>
                    <a:lnTo>
                      <a:pt x="2956" y="76"/>
                    </a:lnTo>
                    <a:lnTo>
                      <a:pt x="2958" y="74"/>
                    </a:lnTo>
                    <a:lnTo>
                      <a:pt x="2960" y="72"/>
                    </a:lnTo>
                    <a:lnTo>
                      <a:pt x="2958" y="70"/>
                    </a:lnTo>
                    <a:lnTo>
                      <a:pt x="2956" y="68"/>
                    </a:lnTo>
                    <a:lnTo>
                      <a:pt x="2954" y="67"/>
                    </a:lnTo>
                    <a:lnTo>
                      <a:pt x="2949" y="65"/>
                    </a:lnTo>
                    <a:lnTo>
                      <a:pt x="2943" y="65"/>
                    </a:lnTo>
                    <a:lnTo>
                      <a:pt x="2938" y="65"/>
                    </a:lnTo>
                    <a:close/>
                    <a:moveTo>
                      <a:pt x="4866" y="63"/>
                    </a:moveTo>
                    <a:lnTo>
                      <a:pt x="4855" y="65"/>
                    </a:lnTo>
                    <a:lnTo>
                      <a:pt x="4855" y="76"/>
                    </a:lnTo>
                    <a:lnTo>
                      <a:pt x="4859" y="83"/>
                    </a:lnTo>
                    <a:lnTo>
                      <a:pt x="4866" y="86"/>
                    </a:lnTo>
                    <a:lnTo>
                      <a:pt x="4875" y="85"/>
                    </a:lnTo>
                    <a:lnTo>
                      <a:pt x="4884" y="81"/>
                    </a:lnTo>
                    <a:lnTo>
                      <a:pt x="4890" y="76"/>
                    </a:lnTo>
                    <a:lnTo>
                      <a:pt x="4891" y="68"/>
                    </a:lnTo>
                    <a:lnTo>
                      <a:pt x="4882" y="67"/>
                    </a:lnTo>
                    <a:lnTo>
                      <a:pt x="4875" y="65"/>
                    </a:lnTo>
                    <a:lnTo>
                      <a:pt x="4866" y="63"/>
                    </a:lnTo>
                    <a:close/>
                    <a:moveTo>
                      <a:pt x="4740" y="61"/>
                    </a:moveTo>
                    <a:lnTo>
                      <a:pt x="4727" y="61"/>
                    </a:lnTo>
                    <a:lnTo>
                      <a:pt x="4718" y="68"/>
                    </a:lnTo>
                    <a:lnTo>
                      <a:pt x="4711" y="83"/>
                    </a:lnTo>
                    <a:lnTo>
                      <a:pt x="4722" y="95"/>
                    </a:lnTo>
                    <a:lnTo>
                      <a:pt x="4731" y="101"/>
                    </a:lnTo>
                    <a:lnTo>
                      <a:pt x="4736" y="99"/>
                    </a:lnTo>
                    <a:lnTo>
                      <a:pt x="4742" y="92"/>
                    </a:lnTo>
                    <a:lnTo>
                      <a:pt x="4749" y="83"/>
                    </a:lnTo>
                    <a:lnTo>
                      <a:pt x="4758" y="72"/>
                    </a:lnTo>
                    <a:lnTo>
                      <a:pt x="4769" y="61"/>
                    </a:lnTo>
                    <a:lnTo>
                      <a:pt x="4753" y="61"/>
                    </a:lnTo>
                    <a:lnTo>
                      <a:pt x="4740" y="61"/>
                    </a:lnTo>
                    <a:close/>
                    <a:moveTo>
                      <a:pt x="1428" y="45"/>
                    </a:moveTo>
                    <a:lnTo>
                      <a:pt x="1412" y="54"/>
                    </a:lnTo>
                    <a:lnTo>
                      <a:pt x="1396" y="59"/>
                    </a:lnTo>
                    <a:lnTo>
                      <a:pt x="1376" y="59"/>
                    </a:lnTo>
                    <a:lnTo>
                      <a:pt x="1358" y="59"/>
                    </a:lnTo>
                    <a:lnTo>
                      <a:pt x="1342" y="59"/>
                    </a:lnTo>
                    <a:lnTo>
                      <a:pt x="1327" y="61"/>
                    </a:lnTo>
                    <a:lnTo>
                      <a:pt x="1317" y="67"/>
                    </a:lnTo>
                    <a:lnTo>
                      <a:pt x="1311" y="79"/>
                    </a:lnTo>
                    <a:lnTo>
                      <a:pt x="1336" y="79"/>
                    </a:lnTo>
                    <a:lnTo>
                      <a:pt x="1356" y="79"/>
                    </a:lnTo>
                    <a:lnTo>
                      <a:pt x="1372" y="81"/>
                    </a:lnTo>
                    <a:lnTo>
                      <a:pt x="1389" y="81"/>
                    </a:lnTo>
                    <a:lnTo>
                      <a:pt x="1407" y="81"/>
                    </a:lnTo>
                    <a:lnTo>
                      <a:pt x="1432" y="77"/>
                    </a:lnTo>
                    <a:lnTo>
                      <a:pt x="1428" y="45"/>
                    </a:lnTo>
                    <a:close/>
                    <a:moveTo>
                      <a:pt x="1059" y="45"/>
                    </a:moveTo>
                    <a:lnTo>
                      <a:pt x="1048" y="45"/>
                    </a:lnTo>
                    <a:lnTo>
                      <a:pt x="1053" y="68"/>
                    </a:lnTo>
                    <a:lnTo>
                      <a:pt x="1062" y="85"/>
                    </a:lnTo>
                    <a:lnTo>
                      <a:pt x="1075" y="94"/>
                    </a:lnTo>
                    <a:lnTo>
                      <a:pt x="1088" y="95"/>
                    </a:lnTo>
                    <a:lnTo>
                      <a:pt x="1102" y="90"/>
                    </a:lnTo>
                    <a:lnTo>
                      <a:pt x="1113" y="76"/>
                    </a:lnTo>
                    <a:lnTo>
                      <a:pt x="1100" y="79"/>
                    </a:lnTo>
                    <a:lnTo>
                      <a:pt x="1089" y="79"/>
                    </a:lnTo>
                    <a:lnTo>
                      <a:pt x="1084" y="72"/>
                    </a:lnTo>
                    <a:lnTo>
                      <a:pt x="1078" y="65"/>
                    </a:lnTo>
                    <a:lnTo>
                      <a:pt x="1073" y="56"/>
                    </a:lnTo>
                    <a:lnTo>
                      <a:pt x="1068" y="49"/>
                    </a:lnTo>
                    <a:lnTo>
                      <a:pt x="1059" y="45"/>
                    </a:lnTo>
                    <a:close/>
                    <a:moveTo>
                      <a:pt x="3075" y="41"/>
                    </a:moveTo>
                    <a:lnTo>
                      <a:pt x="3055" y="45"/>
                    </a:lnTo>
                    <a:lnTo>
                      <a:pt x="3034" y="52"/>
                    </a:lnTo>
                    <a:lnTo>
                      <a:pt x="3010" y="61"/>
                    </a:lnTo>
                    <a:lnTo>
                      <a:pt x="2983" y="70"/>
                    </a:lnTo>
                    <a:lnTo>
                      <a:pt x="3001" y="70"/>
                    </a:lnTo>
                    <a:lnTo>
                      <a:pt x="3019" y="72"/>
                    </a:lnTo>
                    <a:lnTo>
                      <a:pt x="3037" y="76"/>
                    </a:lnTo>
                    <a:lnTo>
                      <a:pt x="3055" y="79"/>
                    </a:lnTo>
                    <a:lnTo>
                      <a:pt x="3073" y="79"/>
                    </a:lnTo>
                    <a:lnTo>
                      <a:pt x="3090" y="76"/>
                    </a:lnTo>
                    <a:lnTo>
                      <a:pt x="3102" y="68"/>
                    </a:lnTo>
                    <a:lnTo>
                      <a:pt x="3111" y="56"/>
                    </a:lnTo>
                    <a:lnTo>
                      <a:pt x="3093" y="45"/>
                    </a:lnTo>
                    <a:lnTo>
                      <a:pt x="3075" y="41"/>
                    </a:lnTo>
                    <a:close/>
                    <a:moveTo>
                      <a:pt x="1737" y="38"/>
                    </a:moveTo>
                    <a:lnTo>
                      <a:pt x="1721" y="41"/>
                    </a:lnTo>
                    <a:lnTo>
                      <a:pt x="1722" y="63"/>
                    </a:lnTo>
                    <a:lnTo>
                      <a:pt x="1740" y="59"/>
                    </a:lnTo>
                    <a:lnTo>
                      <a:pt x="1737" y="38"/>
                    </a:lnTo>
                    <a:close/>
                    <a:moveTo>
                      <a:pt x="4033" y="36"/>
                    </a:moveTo>
                    <a:lnTo>
                      <a:pt x="4026" y="38"/>
                    </a:lnTo>
                    <a:lnTo>
                      <a:pt x="4020" y="40"/>
                    </a:lnTo>
                    <a:lnTo>
                      <a:pt x="4017" y="45"/>
                    </a:lnTo>
                    <a:lnTo>
                      <a:pt x="4013" y="49"/>
                    </a:lnTo>
                    <a:lnTo>
                      <a:pt x="4011" y="54"/>
                    </a:lnTo>
                    <a:lnTo>
                      <a:pt x="4009" y="61"/>
                    </a:lnTo>
                    <a:lnTo>
                      <a:pt x="4013" y="59"/>
                    </a:lnTo>
                    <a:lnTo>
                      <a:pt x="4018" y="59"/>
                    </a:lnTo>
                    <a:lnTo>
                      <a:pt x="4022" y="58"/>
                    </a:lnTo>
                    <a:lnTo>
                      <a:pt x="4026" y="56"/>
                    </a:lnTo>
                    <a:lnTo>
                      <a:pt x="4029" y="54"/>
                    </a:lnTo>
                    <a:lnTo>
                      <a:pt x="4033" y="50"/>
                    </a:lnTo>
                    <a:lnTo>
                      <a:pt x="4033" y="47"/>
                    </a:lnTo>
                    <a:lnTo>
                      <a:pt x="4033" y="41"/>
                    </a:lnTo>
                    <a:lnTo>
                      <a:pt x="4033" y="36"/>
                    </a:lnTo>
                    <a:close/>
                    <a:moveTo>
                      <a:pt x="1538" y="34"/>
                    </a:moveTo>
                    <a:lnTo>
                      <a:pt x="1522" y="41"/>
                    </a:lnTo>
                    <a:lnTo>
                      <a:pt x="1506" y="47"/>
                    </a:lnTo>
                    <a:lnTo>
                      <a:pt x="1493" y="56"/>
                    </a:lnTo>
                    <a:lnTo>
                      <a:pt x="1483" y="67"/>
                    </a:lnTo>
                    <a:lnTo>
                      <a:pt x="1492" y="70"/>
                    </a:lnTo>
                    <a:lnTo>
                      <a:pt x="1502" y="74"/>
                    </a:lnTo>
                    <a:lnTo>
                      <a:pt x="1515" y="72"/>
                    </a:lnTo>
                    <a:lnTo>
                      <a:pt x="1528" y="68"/>
                    </a:lnTo>
                    <a:lnTo>
                      <a:pt x="1537" y="61"/>
                    </a:lnTo>
                    <a:lnTo>
                      <a:pt x="1540" y="50"/>
                    </a:lnTo>
                    <a:lnTo>
                      <a:pt x="1538" y="34"/>
                    </a:lnTo>
                    <a:close/>
                    <a:moveTo>
                      <a:pt x="227" y="34"/>
                    </a:moveTo>
                    <a:lnTo>
                      <a:pt x="218" y="38"/>
                    </a:lnTo>
                    <a:lnTo>
                      <a:pt x="209" y="45"/>
                    </a:lnTo>
                    <a:lnTo>
                      <a:pt x="202" y="54"/>
                    </a:lnTo>
                    <a:lnTo>
                      <a:pt x="198" y="65"/>
                    </a:lnTo>
                    <a:lnTo>
                      <a:pt x="198" y="74"/>
                    </a:lnTo>
                    <a:lnTo>
                      <a:pt x="193" y="56"/>
                    </a:lnTo>
                    <a:lnTo>
                      <a:pt x="184" y="45"/>
                    </a:lnTo>
                    <a:lnTo>
                      <a:pt x="175" y="41"/>
                    </a:lnTo>
                    <a:lnTo>
                      <a:pt x="164" y="43"/>
                    </a:lnTo>
                    <a:lnTo>
                      <a:pt x="151" y="45"/>
                    </a:lnTo>
                    <a:lnTo>
                      <a:pt x="141" y="49"/>
                    </a:lnTo>
                    <a:lnTo>
                      <a:pt x="128" y="50"/>
                    </a:lnTo>
                    <a:lnTo>
                      <a:pt x="117" y="47"/>
                    </a:lnTo>
                    <a:lnTo>
                      <a:pt x="117" y="54"/>
                    </a:lnTo>
                    <a:lnTo>
                      <a:pt x="117" y="59"/>
                    </a:lnTo>
                    <a:lnTo>
                      <a:pt x="117" y="63"/>
                    </a:lnTo>
                    <a:lnTo>
                      <a:pt x="114" y="67"/>
                    </a:lnTo>
                    <a:lnTo>
                      <a:pt x="110" y="68"/>
                    </a:lnTo>
                    <a:lnTo>
                      <a:pt x="106" y="70"/>
                    </a:lnTo>
                    <a:lnTo>
                      <a:pt x="103" y="72"/>
                    </a:lnTo>
                    <a:lnTo>
                      <a:pt x="101" y="61"/>
                    </a:lnTo>
                    <a:lnTo>
                      <a:pt x="90" y="54"/>
                    </a:lnTo>
                    <a:lnTo>
                      <a:pt x="81" y="56"/>
                    </a:lnTo>
                    <a:lnTo>
                      <a:pt x="72" y="59"/>
                    </a:lnTo>
                    <a:lnTo>
                      <a:pt x="61" y="65"/>
                    </a:lnTo>
                    <a:lnTo>
                      <a:pt x="50" y="70"/>
                    </a:lnTo>
                    <a:lnTo>
                      <a:pt x="47" y="40"/>
                    </a:lnTo>
                    <a:lnTo>
                      <a:pt x="0" y="81"/>
                    </a:lnTo>
                    <a:lnTo>
                      <a:pt x="4" y="79"/>
                    </a:lnTo>
                    <a:lnTo>
                      <a:pt x="5" y="81"/>
                    </a:lnTo>
                    <a:lnTo>
                      <a:pt x="7" y="83"/>
                    </a:lnTo>
                    <a:lnTo>
                      <a:pt x="9" y="86"/>
                    </a:lnTo>
                    <a:lnTo>
                      <a:pt x="9" y="90"/>
                    </a:lnTo>
                    <a:lnTo>
                      <a:pt x="11" y="94"/>
                    </a:lnTo>
                    <a:lnTo>
                      <a:pt x="11" y="95"/>
                    </a:lnTo>
                    <a:lnTo>
                      <a:pt x="14" y="97"/>
                    </a:lnTo>
                    <a:lnTo>
                      <a:pt x="16" y="97"/>
                    </a:lnTo>
                    <a:lnTo>
                      <a:pt x="20" y="97"/>
                    </a:lnTo>
                    <a:lnTo>
                      <a:pt x="22" y="86"/>
                    </a:lnTo>
                    <a:lnTo>
                      <a:pt x="27" y="77"/>
                    </a:lnTo>
                    <a:lnTo>
                      <a:pt x="38" y="72"/>
                    </a:lnTo>
                    <a:lnTo>
                      <a:pt x="50" y="70"/>
                    </a:lnTo>
                    <a:lnTo>
                      <a:pt x="52" y="81"/>
                    </a:lnTo>
                    <a:lnTo>
                      <a:pt x="103" y="72"/>
                    </a:lnTo>
                    <a:lnTo>
                      <a:pt x="105" y="81"/>
                    </a:lnTo>
                    <a:lnTo>
                      <a:pt x="139" y="81"/>
                    </a:lnTo>
                    <a:lnTo>
                      <a:pt x="173" y="85"/>
                    </a:lnTo>
                    <a:lnTo>
                      <a:pt x="207" y="88"/>
                    </a:lnTo>
                    <a:lnTo>
                      <a:pt x="240" y="90"/>
                    </a:lnTo>
                    <a:lnTo>
                      <a:pt x="270" y="90"/>
                    </a:lnTo>
                    <a:lnTo>
                      <a:pt x="299" y="86"/>
                    </a:lnTo>
                    <a:lnTo>
                      <a:pt x="326" y="74"/>
                    </a:lnTo>
                    <a:lnTo>
                      <a:pt x="350" y="54"/>
                    </a:lnTo>
                    <a:lnTo>
                      <a:pt x="334" y="45"/>
                    </a:lnTo>
                    <a:lnTo>
                      <a:pt x="317" y="43"/>
                    </a:lnTo>
                    <a:lnTo>
                      <a:pt x="301" y="47"/>
                    </a:lnTo>
                    <a:lnTo>
                      <a:pt x="287" y="50"/>
                    </a:lnTo>
                    <a:lnTo>
                      <a:pt x="274" y="56"/>
                    </a:lnTo>
                    <a:lnTo>
                      <a:pt x="260" y="58"/>
                    </a:lnTo>
                    <a:lnTo>
                      <a:pt x="247" y="54"/>
                    </a:lnTo>
                    <a:lnTo>
                      <a:pt x="242" y="40"/>
                    </a:lnTo>
                    <a:lnTo>
                      <a:pt x="234" y="34"/>
                    </a:lnTo>
                    <a:lnTo>
                      <a:pt x="227" y="34"/>
                    </a:lnTo>
                    <a:close/>
                    <a:moveTo>
                      <a:pt x="1712" y="32"/>
                    </a:moveTo>
                    <a:lnTo>
                      <a:pt x="1697" y="40"/>
                    </a:lnTo>
                    <a:lnTo>
                      <a:pt x="1686" y="47"/>
                    </a:lnTo>
                    <a:lnTo>
                      <a:pt x="1679" y="59"/>
                    </a:lnTo>
                    <a:lnTo>
                      <a:pt x="1688" y="63"/>
                    </a:lnTo>
                    <a:lnTo>
                      <a:pt x="1695" y="65"/>
                    </a:lnTo>
                    <a:lnTo>
                      <a:pt x="1704" y="67"/>
                    </a:lnTo>
                    <a:lnTo>
                      <a:pt x="1715" y="63"/>
                    </a:lnTo>
                    <a:lnTo>
                      <a:pt x="1712" y="32"/>
                    </a:lnTo>
                    <a:close/>
                    <a:moveTo>
                      <a:pt x="1596" y="32"/>
                    </a:moveTo>
                    <a:lnTo>
                      <a:pt x="1587" y="34"/>
                    </a:lnTo>
                    <a:lnTo>
                      <a:pt x="1576" y="38"/>
                    </a:lnTo>
                    <a:lnTo>
                      <a:pt x="1567" y="41"/>
                    </a:lnTo>
                    <a:lnTo>
                      <a:pt x="1556" y="43"/>
                    </a:lnTo>
                    <a:lnTo>
                      <a:pt x="1547" y="43"/>
                    </a:lnTo>
                    <a:lnTo>
                      <a:pt x="1556" y="58"/>
                    </a:lnTo>
                    <a:lnTo>
                      <a:pt x="1567" y="68"/>
                    </a:lnTo>
                    <a:lnTo>
                      <a:pt x="1580" y="72"/>
                    </a:lnTo>
                    <a:lnTo>
                      <a:pt x="1591" y="72"/>
                    </a:lnTo>
                    <a:lnTo>
                      <a:pt x="1602" y="65"/>
                    </a:lnTo>
                    <a:lnTo>
                      <a:pt x="1611" y="52"/>
                    </a:lnTo>
                    <a:lnTo>
                      <a:pt x="1616" y="58"/>
                    </a:lnTo>
                    <a:lnTo>
                      <a:pt x="1623" y="61"/>
                    </a:lnTo>
                    <a:lnTo>
                      <a:pt x="1634" y="65"/>
                    </a:lnTo>
                    <a:lnTo>
                      <a:pt x="1643" y="67"/>
                    </a:lnTo>
                    <a:lnTo>
                      <a:pt x="1650" y="63"/>
                    </a:lnTo>
                    <a:lnTo>
                      <a:pt x="1654" y="54"/>
                    </a:lnTo>
                    <a:lnTo>
                      <a:pt x="1650" y="54"/>
                    </a:lnTo>
                    <a:lnTo>
                      <a:pt x="1648" y="52"/>
                    </a:lnTo>
                    <a:lnTo>
                      <a:pt x="1647" y="49"/>
                    </a:lnTo>
                    <a:lnTo>
                      <a:pt x="1645" y="45"/>
                    </a:lnTo>
                    <a:lnTo>
                      <a:pt x="1643" y="41"/>
                    </a:lnTo>
                    <a:lnTo>
                      <a:pt x="1639" y="40"/>
                    </a:lnTo>
                    <a:lnTo>
                      <a:pt x="1638" y="38"/>
                    </a:lnTo>
                    <a:lnTo>
                      <a:pt x="1634" y="38"/>
                    </a:lnTo>
                    <a:lnTo>
                      <a:pt x="1632" y="41"/>
                    </a:lnTo>
                    <a:lnTo>
                      <a:pt x="1630" y="45"/>
                    </a:lnTo>
                    <a:lnTo>
                      <a:pt x="1627" y="47"/>
                    </a:lnTo>
                    <a:lnTo>
                      <a:pt x="1623" y="49"/>
                    </a:lnTo>
                    <a:lnTo>
                      <a:pt x="1620" y="50"/>
                    </a:lnTo>
                    <a:lnTo>
                      <a:pt x="1614" y="52"/>
                    </a:lnTo>
                    <a:lnTo>
                      <a:pt x="1611" y="52"/>
                    </a:lnTo>
                    <a:lnTo>
                      <a:pt x="1609" y="41"/>
                    </a:lnTo>
                    <a:lnTo>
                      <a:pt x="1603" y="34"/>
                    </a:lnTo>
                    <a:lnTo>
                      <a:pt x="1596" y="32"/>
                    </a:lnTo>
                    <a:close/>
                    <a:moveTo>
                      <a:pt x="3402" y="32"/>
                    </a:moveTo>
                    <a:lnTo>
                      <a:pt x="3371" y="38"/>
                    </a:lnTo>
                    <a:lnTo>
                      <a:pt x="3342" y="41"/>
                    </a:lnTo>
                    <a:lnTo>
                      <a:pt x="3317" y="38"/>
                    </a:lnTo>
                    <a:lnTo>
                      <a:pt x="3324" y="47"/>
                    </a:lnTo>
                    <a:lnTo>
                      <a:pt x="3337" y="54"/>
                    </a:lnTo>
                    <a:lnTo>
                      <a:pt x="3355" y="58"/>
                    </a:lnTo>
                    <a:lnTo>
                      <a:pt x="3371" y="58"/>
                    </a:lnTo>
                    <a:lnTo>
                      <a:pt x="3387" y="52"/>
                    </a:lnTo>
                    <a:lnTo>
                      <a:pt x="3398" y="43"/>
                    </a:lnTo>
                    <a:lnTo>
                      <a:pt x="3402" y="32"/>
                    </a:lnTo>
                    <a:close/>
                    <a:moveTo>
                      <a:pt x="2159" y="31"/>
                    </a:moveTo>
                    <a:lnTo>
                      <a:pt x="2155" y="32"/>
                    </a:lnTo>
                    <a:lnTo>
                      <a:pt x="2150" y="32"/>
                    </a:lnTo>
                    <a:lnTo>
                      <a:pt x="2146" y="34"/>
                    </a:lnTo>
                    <a:lnTo>
                      <a:pt x="2141" y="36"/>
                    </a:lnTo>
                    <a:lnTo>
                      <a:pt x="2137" y="38"/>
                    </a:lnTo>
                    <a:lnTo>
                      <a:pt x="2135" y="41"/>
                    </a:lnTo>
                    <a:lnTo>
                      <a:pt x="2135" y="45"/>
                    </a:lnTo>
                    <a:lnTo>
                      <a:pt x="2137" y="47"/>
                    </a:lnTo>
                    <a:lnTo>
                      <a:pt x="2141" y="49"/>
                    </a:lnTo>
                    <a:lnTo>
                      <a:pt x="2144" y="50"/>
                    </a:lnTo>
                    <a:lnTo>
                      <a:pt x="2148" y="50"/>
                    </a:lnTo>
                    <a:lnTo>
                      <a:pt x="2152" y="52"/>
                    </a:lnTo>
                    <a:lnTo>
                      <a:pt x="2153" y="52"/>
                    </a:lnTo>
                    <a:lnTo>
                      <a:pt x="2157" y="52"/>
                    </a:lnTo>
                    <a:lnTo>
                      <a:pt x="2159" y="50"/>
                    </a:lnTo>
                    <a:lnTo>
                      <a:pt x="2161" y="47"/>
                    </a:lnTo>
                    <a:lnTo>
                      <a:pt x="2161" y="43"/>
                    </a:lnTo>
                    <a:lnTo>
                      <a:pt x="2161" y="38"/>
                    </a:lnTo>
                    <a:lnTo>
                      <a:pt x="2159" y="31"/>
                    </a:lnTo>
                    <a:close/>
                    <a:moveTo>
                      <a:pt x="2206" y="31"/>
                    </a:moveTo>
                    <a:lnTo>
                      <a:pt x="2197" y="31"/>
                    </a:lnTo>
                    <a:lnTo>
                      <a:pt x="2188" y="34"/>
                    </a:lnTo>
                    <a:lnTo>
                      <a:pt x="2181" y="40"/>
                    </a:lnTo>
                    <a:lnTo>
                      <a:pt x="2179" y="47"/>
                    </a:lnTo>
                    <a:lnTo>
                      <a:pt x="2190" y="50"/>
                    </a:lnTo>
                    <a:lnTo>
                      <a:pt x="2199" y="56"/>
                    </a:lnTo>
                    <a:lnTo>
                      <a:pt x="2209" y="61"/>
                    </a:lnTo>
                    <a:lnTo>
                      <a:pt x="2224" y="59"/>
                    </a:lnTo>
                    <a:lnTo>
                      <a:pt x="2224" y="65"/>
                    </a:lnTo>
                    <a:lnTo>
                      <a:pt x="2226" y="67"/>
                    </a:lnTo>
                    <a:lnTo>
                      <a:pt x="2227" y="68"/>
                    </a:lnTo>
                    <a:lnTo>
                      <a:pt x="2229" y="68"/>
                    </a:lnTo>
                    <a:lnTo>
                      <a:pt x="2233" y="68"/>
                    </a:lnTo>
                    <a:lnTo>
                      <a:pt x="2236" y="72"/>
                    </a:lnTo>
                    <a:lnTo>
                      <a:pt x="2238" y="74"/>
                    </a:lnTo>
                    <a:lnTo>
                      <a:pt x="2238" y="74"/>
                    </a:lnTo>
                    <a:lnTo>
                      <a:pt x="2240" y="72"/>
                    </a:lnTo>
                    <a:lnTo>
                      <a:pt x="2240" y="70"/>
                    </a:lnTo>
                    <a:lnTo>
                      <a:pt x="2238" y="68"/>
                    </a:lnTo>
                    <a:lnTo>
                      <a:pt x="2236" y="68"/>
                    </a:lnTo>
                    <a:lnTo>
                      <a:pt x="2233" y="68"/>
                    </a:lnTo>
                    <a:lnTo>
                      <a:pt x="2233" y="65"/>
                    </a:lnTo>
                    <a:lnTo>
                      <a:pt x="2231" y="61"/>
                    </a:lnTo>
                    <a:lnTo>
                      <a:pt x="2229" y="59"/>
                    </a:lnTo>
                    <a:lnTo>
                      <a:pt x="2226" y="59"/>
                    </a:lnTo>
                    <a:lnTo>
                      <a:pt x="2224" y="59"/>
                    </a:lnTo>
                    <a:lnTo>
                      <a:pt x="2226" y="47"/>
                    </a:lnTo>
                    <a:lnTo>
                      <a:pt x="2222" y="38"/>
                    </a:lnTo>
                    <a:lnTo>
                      <a:pt x="2215" y="32"/>
                    </a:lnTo>
                    <a:lnTo>
                      <a:pt x="2206" y="31"/>
                    </a:lnTo>
                    <a:close/>
                    <a:moveTo>
                      <a:pt x="2271" y="29"/>
                    </a:moveTo>
                    <a:lnTo>
                      <a:pt x="2258" y="32"/>
                    </a:lnTo>
                    <a:lnTo>
                      <a:pt x="2249" y="36"/>
                    </a:lnTo>
                    <a:lnTo>
                      <a:pt x="2242" y="45"/>
                    </a:lnTo>
                    <a:lnTo>
                      <a:pt x="2240" y="58"/>
                    </a:lnTo>
                    <a:lnTo>
                      <a:pt x="2249" y="56"/>
                    </a:lnTo>
                    <a:lnTo>
                      <a:pt x="2258" y="54"/>
                    </a:lnTo>
                    <a:lnTo>
                      <a:pt x="2265" y="52"/>
                    </a:lnTo>
                    <a:lnTo>
                      <a:pt x="2273" y="49"/>
                    </a:lnTo>
                    <a:lnTo>
                      <a:pt x="2274" y="41"/>
                    </a:lnTo>
                    <a:lnTo>
                      <a:pt x="2271" y="29"/>
                    </a:lnTo>
                    <a:close/>
                    <a:moveTo>
                      <a:pt x="3254" y="29"/>
                    </a:moveTo>
                    <a:lnTo>
                      <a:pt x="3254" y="32"/>
                    </a:lnTo>
                    <a:lnTo>
                      <a:pt x="3254" y="36"/>
                    </a:lnTo>
                    <a:lnTo>
                      <a:pt x="3250" y="38"/>
                    </a:lnTo>
                    <a:lnTo>
                      <a:pt x="3248" y="40"/>
                    </a:lnTo>
                    <a:lnTo>
                      <a:pt x="3245" y="41"/>
                    </a:lnTo>
                    <a:lnTo>
                      <a:pt x="3241" y="43"/>
                    </a:lnTo>
                    <a:lnTo>
                      <a:pt x="3237" y="45"/>
                    </a:lnTo>
                    <a:lnTo>
                      <a:pt x="3234" y="47"/>
                    </a:lnTo>
                    <a:lnTo>
                      <a:pt x="3232" y="50"/>
                    </a:lnTo>
                    <a:lnTo>
                      <a:pt x="3232" y="54"/>
                    </a:lnTo>
                    <a:lnTo>
                      <a:pt x="3241" y="54"/>
                    </a:lnTo>
                    <a:lnTo>
                      <a:pt x="3252" y="56"/>
                    </a:lnTo>
                    <a:lnTo>
                      <a:pt x="3265" y="58"/>
                    </a:lnTo>
                    <a:lnTo>
                      <a:pt x="3275" y="58"/>
                    </a:lnTo>
                    <a:lnTo>
                      <a:pt x="3286" y="54"/>
                    </a:lnTo>
                    <a:lnTo>
                      <a:pt x="3292" y="43"/>
                    </a:lnTo>
                    <a:lnTo>
                      <a:pt x="3281" y="47"/>
                    </a:lnTo>
                    <a:lnTo>
                      <a:pt x="3274" y="47"/>
                    </a:lnTo>
                    <a:lnTo>
                      <a:pt x="3268" y="43"/>
                    </a:lnTo>
                    <a:lnTo>
                      <a:pt x="3265" y="36"/>
                    </a:lnTo>
                    <a:lnTo>
                      <a:pt x="3261" y="31"/>
                    </a:lnTo>
                    <a:lnTo>
                      <a:pt x="3254" y="29"/>
                    </a:lnTo>
                    <a:close/>
                    <a:moveTo>
                      <a:pt x="1865" y="23"/>
                    </a:moveTo>
                    <a:lnTo>
                      <a:pt x="1856" y="25"/>
                    </a:lnTo>
                    <a:lnTo>
                      <a:pt x="1850" y="31"/>
                    </a:lnTo>
                    <a:lnTo>
                      <a:pt x="1849" y="36"/>
                    </a:lnTo>
                    <a:lnTo>
                      <a:pt x="1847" y="45"/>
                    </a:lnTo>
                    <a:lnTo>
                      <a:pt x="1847" y="54"/>
                    </a:lnTo>
                    <a:lnTo>
                      <a:pt x="1843" y="59"/>
                    </a:lnTo>
                    <a:lnTo>
                      <a:pt x="1858" y="59"/>
                    </a:lnTo>
                    <a:lnTo>
                      <a:pt x="1867" y="52"/>
                    </a:lnTo>
                    <a:lnTo>
                      <a:pt x="1868" y="41"/>
                    </a:lnTo>
                    <a:lnTo>
                      <a:pt x="1865" y="23"/>
                    </a:lnTo>
                    <a:close/>
                    <a:moveTo>
                      <a:pt x="3492" y="23"/>
                    </a:moveTo>
                    <a:lnTo>
                      <a:pt x="3486" y="25"/>
                    </a:lnTo>
                    <a:lnTo>
                      <a:pt x="3486" y="32"/>
                    </a:lnTo>
                    <a:lnTo>
                      <a:pt x="3486" y="38"/>
                    </a:lnTo>
                    <a:lnTo>
                      <a:pt x="3488" y="41"/>
                    </a:lnTo>
                    <a:lnTo>
                      <a:pt x="3492" y="43"/>
                    </a:lnTo>
                    <a:lnTo>
                      <a:pt x="3495" y="45"/>
                    </a:lnTo>
                    <a:lnTo>
                      <a:pt x="3499" y="45"/>
                    </a:lnTo>
                    <a:lnTo>
                      <a:pt x="3503" y="45"/>
                    </a:lnTo>
                    <a:lnTo>
                      <a:pt x="3508" y="45"/>
                    </a:lnTo>
                    <a:lnTo>
                      <a:pt x="3510" y="41"/>
                    </a:lnTo>
                    <a:lnTo>
                      <a:pt x="3513" y="40"/>
                    </a:lnTo>
                    <a:lnTo>
                      <a:pt x="3513" y="36"/>
                    </a:lnTo>
                    <a:lnTo>
                      <a:pt x="3513" y="31"/>
                    </a:lnTo>
                    <a:lnTo>
                      <a:pt x="3510" y="31"/>
                    </a:lnTo>
                    <a:lnTo>
                      <a:pt x="3506" y="29"/>
                    </a:lnTo>
                    <a:lnTo>
                      <a:pt x="3503" y="27"/>
                    </a:lnTo>
                    <a:lnTo>
                      <a:pt x="3499" y="25"/>
                    </a:lnTo>
                    <a:lnTo>
                      <a:pt x="3497" y="25"/>
                    </a:lnTo>
                    <a:lnTo>
                      <a:pt x="3492" y="23"/>
                    </a:lnTo>
                    <a:close/>
                    <a:moveTo>
                      <a:pt x="2366" y="20"/>
                    </a:moveTo>
                    <a:lnTo>
                      <a:pt x="2341" y="20"/>
                    </a:lnTo>
                    <a:lnTo>
                      <a:pt x="2318" y="27"/>
                    </a:lnTo>
                    <a:lnTo>
                      <a:pt x="2298" y="34"/>
                    </a:lnTo>
                    <a:lnTo>
                      <a:pt x="2303" y="36"/>
                    </a:lnTo>
                    <a:lnTo>
                      <a:pt x="2307" y="40"/>
                    </a:lnTo>
                    <a:lnTo>
                      <a:pt x="2312" y="43"/>
                    </a:lnTo>
                    <a:lnTo>
                      <a:pt x="2314" y="49"/>
                    </a:lnTo>
                    <a:lnTo>
                      <a:pt x="2318" y="54"/>
                    </a:lnTo>
                    <a:lnTo>
                      <a:pt x="2319" y="63"/>
                    </a:lnTo>
                    <a:lnTo>
                      <a:pt x="2316" y="65"/>
                    </a:lnTo>
                    <a:lnTo>
                      <a:pt x="2312" y="65"/>
                    </a:lnTo>
                    <a:lnTo>
                      <a:pt x="2309" y="67"/>
                    </a:lnTo>
                    <a:lnTo>
                      <a:pt x="2305" y="68"/>
                    </a:lnTo>
                    <a:lnTo>
                      <a:pt x="2303" y="72"/>
                    </a:lnTo>
                    <a:lnTo>
                      <a:pt x="2303" y="76"/>
                    </a:lnTo>
                    <a:lnTo>
                      <a:pt x="2321" y="67"/>
                    </a:lnTo>
                    <a:lnTo>
                      <a:pt x="2336" y="59"/>
                    </a:lnTo>
                    <a:lnTo>
                      <a:pt x="2348" y="54"/>
                    </a:lnTo>
                    <a:lnTo>
                      <a:pt x="2359" y="47"/>
                    </a:lnTo>
                    <a:lnTo>
                      <a:pt x="2374" y="38"/>
                    </a:lnTo>
                    <a:lnTo>
                      <a:pt x="2392" y="27"/>
                    </a:lnTo>
                    <a:lnTo>
                      <a:pt x="2366" y="20"/>
                    </a:lnTo>
                    <a:close/>
                    <a:moveTo>
                      <a:pt x="2103" y="16"/>
                    </a:moveTo>
                    <a:lnTo>
                      <a:pt x="2096" y="20"/>
                    </a:lnTo>
                    <a:lnTo>
                      <a:pt x="2094" y="27"/>
                    </a:lnTo>
                    <a:lnTo>
                      <a:pt x="2090" y="34"/>
                    </a:lnTo>
                    <a:lnTo>
                      <a:pt x="2089" y="41"/>
                    </a:lnTo>
                    <a:lnTo>
                      <a:pt x="2083" y="45"/>
                    </a:lnTo>
                    <a:lnTo>
                      <a:pt x="2074" y="47"/>
                    </a:lnTo>
                    <a:lnTo>
                      <a:pt x="2074" y="36"/>
                    </a:lnTo>
                    <a:lnTo>
                      <a:pt x="2061" y="31"/>
                    </a:lnTo>
                    <a:lnTo>
                      <a:pt x="2047" y="31"/>
                    </a:lnTo>
                    <a:lnTo>
                      <a:pt x="2031" y="34"/>
                    </a:lnTo>
                    <a:lnTo>
                      <a:pt x="2013" y="38"/>
                    </a:lnTo>
                    <a:lnTo>
                      <a:pt x="2015" y="49"/>
                    </a:lnTo>
                    <a:lnTo>
                      <a:pt x="2020" y="56"/>
                    </a:lnTo>
                    <a:lnTo>
                      <a:pt x="2027" y="58"/>
                    </a:lnTo>
                    <a:lnTo>
                      <a:pt x="2036" y="56"/>
                    </a:lnTo>
                    <a:lnTo>
                      <a:pt x="2047" y="52"/>
                    </a:lnTo>
                    <a:lnTo>
                      <a:pt x="2056" y="49"/>
                    </a:lnTo>
                    <a:lnTo>
                      <a:pt x="2067" y="47"/>
                    </a:lnTo>
                    <a:lnTo>
                      <a:pt x="2074" y="47"/>
                    </a:lnTo>
                    <a:lnTo>
                      <a:pt x="2081" y="52"/>
                    </a:lnTo>
                    <a:lnTo>
                      <a:pt x="2089" y="54"/>
                    </a:lnTo>
                    <a:lnTo>
                      <a:pt x="2099" y="52"/>
                    </a:lnTo>
                    <a:lnTo>
                      <a:pt x="2110" y="50"/>
                    </a:lnTo>
                    <a:lnTo>
                      <a:pt x="2108" y="40"/>
                    </a:lnTo>
                    <a:lnTo>
                      <a:pt x="2110" y="32"/>
                    </a:lnTo>
                    <a:lnTo>
                      <a:pt x="2114" y="27"/>
                    </a:lnTo>
                    <a:lnTo>
                      <a:pt x="2114" y="18"/>
                    </a:lnTo>
                    <a:lnTo>
                      <a:pt x="2103" y="16"/>
                    </a:lnTo>
                    <a:close/>
                    <a:moveTo>
                      <a:pt x="440" y="16"/>
                    </a:moveTo>
                    <a:lnTo>
                      <a:pt x="444" y="27"/>
                    </a:lnTo>
                    <a:lnTo>
                      <a:pt x="444" y="36"/>
                    </a:lnTo>
                    <a:lnTo>
                      <a:pt x="440" y="45"/>
                    </a:lnTo>
                    <a:lnTo>
                      <a:pt x="438" y="52"/>
                    </a:lnTo>
                    <a:lnTo>
                      <a:pt x="438" y="56"/>
                    </a:lnTo>
                    <a:lnTo>
                      <a:pt x="444" y="58"/>
                    </a:lnTo>
                    <a:lnTo>
                      <a:pt x="454" y="56"/>
                    </a:lnTo>
                    <a:lnTo>
                      <a:pt x="458" y="54"/>
                    </a:lnTo>
                    <a:lnTo>
                      <a:pt x="458" y="47"/>
                    </a:lnTo>
                    <a:lnTo>
                      <a:pt x="456" y="38"/>
                    </a:lnTo>
                    <a:lnTo>
                      <a:pt x="451" y="27"/>
                    </a:lnTo>
                    <a:lnTo>
                      <a:pt x="445" y="20"/>
                    </a:lnTo>
                    <a:lnTo>
                      <a:pt x="440" y="16"/>
                    </a:lnTo>
                    <a:close/>
                    <a:moveTo>
                      <a:pt x="2417" y="14"/>
                    </a:moveTo>
                    <a:lnTo>
                      <a:pt x="2410" y="16"/>
                    </a:lnTo>
                    <a:lnTo>
                      <a:pt x="2404" y="22"/>
                    </a:lnTo>
                    <a:lnTo>
                      <a:pt x="2401" y="36"/>
                    </a:lnTo>
                    <a:lnTo>
                      <a:pt x="2406" y="38"/>
                    </a:lnTo>
                    <a:lnTo>
                      <a:pt x="2411" y="40"/>
                    </a:lnTo>
                    <a:lnTo>
                      <a:pt x="2415" y="43"/>
                    </a:lnTo>
                    <a:lnTo>
                      <a:pt x="2419" y="49"/>
                    </a:lnTo>
                    <a:lnTo>
                      <a:pt x="2420" y="54"/>
                    </a:lnTo>
                    <a:lnTo>
                      <a:pt x="2431" y="49"/>
                    </a:lnTo>
                    <a:lnTo>
                      <a:pt x="2440" y="45"/>
                    </a:lnTo>
                    <a:lnTo>
                      <a:pt x="2447" y="38"/>
                    </a:lnTo>
                    <a:lnTo>
                      <a:pt x="2451" y="29"/>
                    </a:lnTo>
                    <a:lnTo>
                      <a:pt x="2451" y="16"/>
                    </a:lnTo>
                    <a:lnTo>
                      <a:pt x="2438" y="18"/>
                    </a:lnTo>
                    <a:lnTo>
                      <a:pt x="2428" y="16"/>
                    </a:lnTo>
                    <a:lnTo>
                      <a:pt x="2417" y="14"/>
                    </a:lnTo>
                    <a:close/>
                    <a:moveTo>
                      <a:pt x="2597" y="7"/>
                    </a:moveTo>
                    <a:lnTo>
                      <a:pt x="2561" y="9"/>
                    </a:lnTo>
                    <a:lnTo>
                      <a:pt x="2525" y="14"/>
                    </a:lnTo>
                    <a:lnTo>
                      <a:pt x="2494" y="18"/>
                    </a:lnTo>
                    <a:lnTo>
                      <a:pt x="2469" y="23"/>
                    </a:lnTo>
                    <a:lnTo>
                      <a:pt x="2502" y="34"/>
                    </a:lnTo>
                    <a:lnTo>
                      <a:pt x="2536" y="38"/>
                    </a:lnTo>
                    <a:lnTo>
                      <a:pt x="2572" y="36"/>
                    </a:lnTo>
                    <a:lnTo>
                      <a:pt x="2606" y="31"/>
                    </a:lnTo>
                    <a:lnTo>
                      <a:pt x="2637" y="23"/>
                    </a:lnTo>
                    <a:lnTo>
                      <a:pt x="2666" y="16"/>
                    </a:lnTo>
                    <a:lnTo>
                      <a:pt x="2633" y="9"/>
                    </a:lnTo>
                    <a:lnTo>
                      <a:pt x="2597" y="7"/>
                    </a:lnTo>
                    <a:close/>
                    <a:moveTo>
                      <a:pt x="1921" y="2"/>
                    </a:moveTo>
                    <a:lnTo>
                      <a:pt x="1917" y="3"/>
                    </a:lnTo>
                    <a:lnTo>
                      <a:pt x="1915" y="3"/>
                    </a:lnTo>
                    <a:lnTo>
                      <a:pt x="1912" y="7"/>
                    </a:lnTo>
                    <a:lnTo>
                      <a:pt x="1910" y="11"/>
                    </a:lnTo>
                    <a:lnTo>
                      <a:pt x="1908" y="18"/>
                    </a:lnTo>
                    <a:lnTo>
                      <a:pt x="1908" y="27"/>
                    </a:lnTo>
                    <a:lnTo>
                      <a:pt x="1899" y="29"/>
                    </a:lnTo>
                    <a:lnTo>
                      <a:pt x="1901" y="45"/>
                    </a:lnTo>
                    <a:lnTo>
                      <a:pt x="1906" y="56"/>
                    </a:lnTo>
                    <a:lnTo>
                      <a:pt x="1915" y="58"/>
                    </a:lnTo>
                    <a:lnTo>
                      <a:pt x="1930" y="54"/>
                    </a:lnTo>
                    <a:lnTo>
                      <a:pt x="1930" y="49"/>
                    </a:lnTo>
                    <a:lnTo>
                      <a:pt x="1928" y="43"/>
                    </a:lnTo>
                    <a:lnTo>
                      <a:pt x="1926" y="41"/>
                    </a:lnTo>
                    <a:lnTo>
                      <a:pt x="1923" y="38"/>
                    </a:lnTo>
                    <a:lnTo>
                      <a:pt x="1921" y="38"/>
                    </a:lnTo>
                    <a:lnTo>
                      <a:pt x="1917" y="36"/>
                    </a:lnTo>
                    <a:lnTo>
                      <a:pt x="1914" y="34"/>
                    </a:lnTo>
                    <a:lnTo>
                      <a:pt x="1912" y="32"/>
                    </a:lnTo>
                    <a:lnTo>
                      <a:pt x="1910" y="31"/>
                    </a:lnTo>
                    <a:lnTo>
                      <a:pt x="1908" y="27"/>
                    </a:lnTo>
                    <a:lnTo>
                      <a:pt x="1915" y="23"/>
                    </a:lnTo>
                    <a:lnTo>
                      <a:pt x="1921" y="22"/>
                    </a:lnTo>
                    <a:lnTo>
                      <a:pt x="1924" y="18"/>
                    </a:lnTo>
                    <a:lnTo>
                      <a:pt x="1926" y="14"/>
                    </a:lnTo>
                    <a:lnTo>
                      <a:pt x="1926" y="11"/>
                    </a:lnTo>
                    <a:lnTo>
                      <a:pt x="1926" y="7"/>
                    </a:lnTo>
                    <a:lnTo>
                      <a:pt x="1924" y="5"/>
                    </a:lnTo>
                    <a:lnTo>
                      <a:pt x="1923" y="3"/>
                    </a:lnTo>
                    <a:lnTo>
                      <a:pt x="1921" y="2"/>
                    </a:lnTo>
                    <a:close/>
                    <a:moveTo>
                      <a:pt x="2832" y="0"/>
                    </a:moveTo>
                    <a:lnTo>
                      <a:pt x="2819" y="0"/>
                    </a:lnTo>
                    <a:lnTo>
                      <a:pt x="2806" y="2"/>
                    </a:lnTo>
                    <a:lnTo>
                      <a:pt x="2790" y="5"/>
                    </a:lnTo>
                    <a:lnTo>
                      <a:pt x="2769" y="7"/>
                    </a:lnTo>
                    <a:lnTo>
                      <a:pt x="2772" y="20"/>
                    </a:lnTo>
                    <a:lnTo>
                      <a:pt x="2781" y="29"/>
                    </a:lnTo>
                    <a:lnTo>
                      <a:pt x="2794" y="32"/>
                    </a:lnTo>
                    <a:lnTo>
                      <a:pt x="2806" y="32"/>
                    </a:lnTo>
                    <a:lnTo>
                      <a:pt x="2821" y="29"/>
                    </a:lnTo>
                    <a:lnTo>
                      <a:pt x="2832" y="22"/>
                    </a:lnTo>
                    <a:lnTo>
                      <a:pt x="2841" y="13"/>
                    </a:lnTo>
                    <a:lnTo>
                      <a:pt x="2846" y="2"/>
                    </a:lnTo>
                    <a:lnTo>
                      <a:pt x="283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3" name="Freeform 386"/>
              <p:cNvSpPr>
                <a:spLocks noEditPoints="1"/>
              </p:cNvSpPr>
              <p:nvPr/>
            </p:nvSpPr>
            <p:spPr bwMode="auto">
              <a:xfrm>
                <a:off x="2359" y="1827"/>
                <a:ext cx="2900" cy="669"/>
              </a:xfrm>
              <a:custGeom>
                <a:avLst/>
                <a:gdLst>
                  <a:gd name="T0" fmla="*/ 3276 w 5801"/>
                  <a:gd name="T1" fmla="*/ 202 h 1339"/>
                  <a:gd name="T2" fmla="*/ 4077 w 5801"/>
                  <a:gd name="T3" fmla="*/ 186 h 1339"/>
                  <a:gd name="T4" fmla="*/ 3049 w 5801"/>
                  <a:gd name="T5" fmla="*/ 242 h 1339"/>
                  <a:gd name="T6" fmla="*/ 3797 w 5801"/>
                  <a:gd name="T7" fmla="*/ 188 h 1339"/>
                  <a:gd name="T8" fmla="*/ 3876 w 5801"/>
                  <a:gd name="T9" fmla="*/ 165 h 1339"/>
                  <a:gd name="T10" fmla="*/ 4277 w 5801"/>
                  <a:gd name="T11" fmla="*/ 130 h 1339"/>
                  <a:gd name="T12" fmla="*/ 5180 w 5801"/>
                  <a:gd name="T13" fmla="*/ 105 h 1339"/>
                  <a:gd name="T14" fmla="*/ 5070 w 5801"/>
                  <a:gd name="T15" fmla="*/ 76 h 1339"/>
                  <a:gd name="T16" fmla="*/ 4564 w 5801"/>
                  <a:gd name="T17" fmla="*/ 114 h 1339"/>
                  <a:gd name="T18" fmla="*/ 4347 w 5801"/>
                  <a:gd name="T19" fmla="*/ 73 h 1339"/>
                  <a:gd name="T20" fmla="*/ 4710 w 5801"/>
                  <a:gd name="T21" fmla="*/ 147 h 1339"/>
                  <a:gd name="T22" fmla="*/ 4663 w 5801"/>
                  <a:gd name="T23" fmla="*/ 116 h 1339"/>
                  <a:gd name="T24" fmla="*/ 5240 w 5801"/>
                  <a:gd name="T25" fmla="*/ 40 h 1339"/>
                  <a:gd name="T26" fmla="*/ 5388 w 5801"/>
                  <a:gd name="T27" fmla="*/ 145 h 1339"/>
                  <a:gd name="T28" fmla="*/ 5579 w 5801"/>
                  <a:gd name="T29" fmla="*/ 152 h 1339"/>
                  <a:gd name="T30" fmla="*/ 5521 w 5801"/>
                  <a:gd name="T31" fmla="*/ 266 h 1339"/>
                  <a:gd name="T32" fmla="*/ 5411 w 5801"/>
                  <a:gd name="T33" fmla="*/ 289 h 1339"/>
                  <a:gd name="T34" fmla="*/ 5294 w 5801"/>
                  <a:gd name="T35" fmla="*/ 271 h 1339"/>
                  <a:gd name="T36" fmla="*/ 5520 w 5801"/>
                  <a:gd name="T37" fmla="*/ 383 h 1339"/>
                  <a:gd name="T38" fmla="*/ 5660 w 5801"/>
                  <a:gd name="T39" fmla="*/ 460 h 1339"/>
                  <a:gd name="T40" fmla="*/ 5419 w 5801"/>
                  <a:gd name="T41" fmla="*/ 747 h 1339"/>
                  <a:gd name="T42" fmla="*/ 4531 w 5801"/>
                  <a:gd name="T43" fmla="*/ 796 h 1339"/>
                  <a:gd name="T44" fmla="*/ 3927 w 5801"/>
                  <a:gd name="T45" fmla="*/ 861 h 1339"/>
                  <a:gd name="T46" fmla="*/ 4147 w 5801"/>
                  <a:gd name="T47" fmla="*/ 845 h 1339"/>
                  <a:gd name="T48" fmla="*/ 4719 w 5801"/>
                  <a:gd name="T49" fmla="*/ 832 h 1339"/>
                  <a:gd name="T50" fmla="*/ 5085 w 5801"/>
                  <a:gd name="T51" fmla="*/ 886 h 1339"/>
                  <a:gd name="T52" fmla="*/ 5422 w 5801"/>
                  <a:gd name="T53" fmla="*/ 888 h 1339"/>
                  <a:gd name="T54" fmla="*/ 5559 w 5801"/>
                  <a:gd name="T55" fmla="*/ 798 h 1339"/>
                  <a:gd name="T56" fmla="*/ 5685 w 5801"/>
                  <a:gd name="T57" fmla="*/ 823 h 1339"/>
                  <a:gd name="T58" fmla="*/ 5612 w 5801"/>
                  <a:gd name="T59" fmla="*/ 845 h 1339"/>
                  <a:gd name="T60" fmla="*/ 5644 w 5801"/>
                  <a:gd name="T61" fmla="*/ 996 h 1339"/>
                  <a:gd name="T62" fmla="*/ 5747 w 5801"/>
                  <a:gd name="T63" fmla="*/ 1059 h 1339"/>
                  <a:gd name="T64" fmla="*/ 5440 w 5801"/>
                  <a:gd name="T65" fmla="*/ 1076 h 1339"/>
                  <a:gd name="T66" fmla="*/ 4145 w 5801"/>
                  <a:gd name="T67" fmla="*/ 1213 h 1339"/>
                  <a:gd name="T68" fmla="*/ 3314 w 5801"/>
                  <a:gd name="T69" fmla="*/ 1234 h 1339"/>
                  <a:gd name="T70" fmla="*/ 3014 w 5801"/>
                  <a:gd name="T71" fmla="*/ 1229 h 1339"/>
                  <a:gd name="T72" fmla="*/ 2960 w 5801"/>
                  <a:gd name="T73" fmla="*/ 1249 h 1339"/>
                  <a:gd name="T74" fmla="*/ 2792 w 5801"/>
                  <a:gd name="T75" fmla="*/ 1162 h 1339"/>
                  <a:gd name="T76" fmla="*/ 2381 w 5801"/>
                  <a:gd name="T77" fmla="*/ 1278 h 1339"/>
                  <a:gd name="T78" fmla="*/ 753 w 5801"/>
                  <a:gd name="T79" fmla="*/ 1325 h 1339"/>
                  <a:gd name="T80" fmla="*/ 195 w 5801"/>
                  <a:gd name="T81" fmla="*/ 1175 h 1339"/>
                  <a:gd name="T82" fmla="*/ 248 w 5801"/>
                  <a:gd name="T83" fmla="*/ 1088 h 1339"/>
                  <a:gd name="T84" fmla="*/ 49 w 5801"/>
                  <a:gd name="T85" fmla="*/ 917 h 1339"/>
                  <a:gd name="T86" fmla="*/ 229 w 5801"/>
                  <a:gd name="T87" fmla="*/ 868 h 1339"/>
                  <a:gd name="T88" fmla="*/ 3615 w 5801"/>
                  <a:gd name="T89" fmla="*/ 870 h 1339"/>
                  <a:gd name="T90" fmla="*/ 2515 w 5801"/>
                  <a:gd name="T91" fmla="*/ 881 h 1339"/>
                  <a:gd name="T92" fmla="*/ 1874 w 5801"/>
                  <a:gd name="T93" fmla="*/ 884 h 1339"/>
                  <a:gd name="T94" fmla="*/ 1054 w 5801"/>
                  <a:gd name="T95" fmla="*/ 875 h 1339"/>
                  <a:gd name="T96" fmla="*/ 330 w 5801"/>
                  <a:gd name="T97" fmla="*/ 814 h 1339"/>
                  <a:gd name="T98" fmla="*/ 231 w 5801"/>
                  <a:gd name="T99" fmla="*/ 809 h 1339"/>
                  <a:gd name="T100" fmla="*/ 349 w 5801"/>
                  <a:gd name="T101" fmla="*/ 738 h 1339"/>
                  <a:gd name="T102" fmla="*/ 251 w 5801"/>
                  <a:gd name="T103" fmla="*/ 662 h 1339"/>
                  <a:gd name="T104" fmla="*/ 107 w 5801"/>
                  <a:gd name="T105" fmla="*/ 623 h 1339"/>
                  <a:gd name="T106" fmla="*/ 42 w 5801"/>
                  <a:gd name="T107" fmla="*/ 551 h 1339"/>
                  <a:gd name="T108" fmla="*/ 13 w 5801"/>
                  <a:gd name="T109" fmla="*/ 459 h 1339"/>
                  <a:gd name="T110" fmla="*/ 264 w 5801"/>
                  <a:gd name="T111" fmla="*/ 388 h 1339"/>
                  <a:gd name="T112" fmla="*/ 358 w 5801"/>
                  <a:gd name="T113" fmla="*/ 453 h 1339"/>
                  <a:gd name="T114" fmla="*/ 332 w 5801"/>
                  <a:gd name="T115" fmla="*/ 307 h 1339"/>
                  <a:gd name="T116" fmla="*/ 386 w 5801"/>
                  <a:gd name="T117" fmla="*/ 222 h 1339"/>
                  <a:gd name="T118" fmla="*/ 1712 w 5801"/>
                  <a:gd name="T119" fmla="*/ 172 h 1339"/>
                  <a:gd name="T120" fmla="*/ 1869 w 5801"/>
                  <a:gd name="T121" fmla="*/ 174 h 1339"/>
                  <a:gd name="T122" fmla="*/ 4044 w 5801"/>
                  <a:gd name="T123" fmla="*/ 51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1" h="1339">
                    <a:moveTo>
                      <a:pt x="2181" y="206"/>
                    </a:moveTo>
                    <a:lnTo>
                      <a:pt x="2165" y="210"/>
                    </a:lnTo>
                    <a:lnTo>
                      <a:pt x="2154" y="219"/>
                    </a:lnTo>
                    <a:lnTo>
                      <a:pt x="2147" y="230"/>
                    </a:lnTo>
                    <a:lnTo>
                      <a:pt x="2141" y="244"/>
                    </a:lnTo>
                    <a:lnTo>
                      <a:pt x="2136" y="257"/>
                    </a:lnTo>
                    <a:lnTo>
                      <a:pt x="2145" y="257"/>
                    </a:lnTo>
                    <a:lnTo>
                      <a:pt x="2154" y="260"/>
                    </a:lnTo>
                    <a:lnTo>
                      <a:pt x="2161" y="264"/>
                    </a:lnTo>
                    <a:lnTo>
                      <a:pt x="2167" y="267"/>
                    </a:lnTo>
                    <a:lnTo>
                      <a:pt x="2172" y="267"/>
                    </a:lnTo>
                    <a:lnTo>
                      <a:pt x="2176" y="262"/>
                    </a:lnTo>
                    <a:lnTo>
                      <a:pt x="2177" y="249"/>
                    </a:lnTo>
                    <a:lnTo>
                      <a:pt x="2165" y="249"/>
                    </a:lnTo>
                    <a:lnTo>
                      <a:pt x="2161" y="248"/>
                    </a:lnTo>
                    <a:lnTo>
                      <a:pt x="2163" y="244"/>
                    </a:lnTo>
                    <a:lnTo>
                      <a:pt x="2167" y="239"/>
                    </a:lnTo>
                    <a:lnTo>
                      <a:pt x="2174" y="231"/>
                    </a:lnTo>
                    <a:lnTo>
                      <a:pt x="2179" y="224"/>
                    </a:lnTo>
                    <a:lnTo>
                      <a:pt x="2183" y="215"/>
                    </a:lnTo>
                    <a:lnTo>
                      <a:pt x="2181" y="206"/>
                    </a:lnTo>
                    <a:close/>
                    <a:moveTo>
                      <a:pt x="2414" y="202"/>
                    </a:moveTo>
                    <a:lnTo>
                      <a:pt x="2388" y="208"/>
                    </a:lnTo>
                    <a:lnTo>
                      <a:pt x="2387" y="215"/>
                    </a:lnTo>
                    <a:lnTo>
                      <a:pt x="2388" y="221"/>
                    </a:lnTo>
                    <a:lnTo>
                      <a:pt x="2390" y="224"/>
                    </a:lnTo>
                    <a:lnTo>
                      <a:pt x="2394" y="226"/>
                    </a:lnTo>
                    <a:lnTo>
                      <a:pt x="2397" y="228"/>
                    </a:lnTo>
                    <a:lnTo>
                      <a:pt x="2401" y="228"/>
                    </a:lnTo>
                    <a:lnTo>
                      <a:pt x="2406" y="228"/>
                    </a:lnTo>
                    <a:lnTo>
                      <a:pt x="2410" y="226"/>
                    </a:lnTo>
                    <a:lnTo>
                      <a:pt x="2414" y="222"/>
                    </a:lnTo>
                    <a:lnTo>
                      <a:pt x="2415" y="219"/>
                    </a:lnTo>
                    <a:lnTo>
                      <a:pt x="2417" y="215"/>
                    </a:lnTo>
                    <a:lnTo>
                      <a:pt x="2415" y="210"/>
                    </a:lnTo>
                    <a:lnTo>
                      <a:pt x="2414" y="202"/>
                    </a:lnTo>
                    <a:close/>
                    <a:moveTo>
                      <a:pt x="3301" y="199"/>
                    </a:moveTo>
                    <a:lnTo>
                      <a:pt x="3290" y="202"/>
                    </a:lnTo>
                    <a:lnTo>
                      <a:pt x="3276" y="202"/>
                    </a:lnTo>
                    <a:lnTo>
                      <a:pt x="3263" y="201"/>
                    </a:lnTo>
                    <a:lnTo>
                      <a:pt x="3251" y="199"/>
                    </a:lnTo>
                    <a:lnTo>
                      <a:pt x="3240" y="201"/>
                    </a:lnTo>
                    <a:lnTo>
                      <a:pt x="3229" y="204"/>
                    </a:lnTo>
                    <a:lnTo>
                      <a:pt x="3222" y="211"/>
                    </a:lnTo>
                    <a:lnTo>
                      <a:pt x="3218" y="226"/>
                    </a:lnTo>
                    <a:lnTo>
                      <a:pt x="3231" y="224"/>
                    </a:lnTo>
                    <a:lnTo>
                      <a:pt x="3243" y="224"/>
                    </a:lnTo>
                    <a:lnTo>
                      <a:pt x="3256" y="226"/>
                    </a:lnTo>
                    <a:lnTo>
                      <a:pt x="3269" y="230"/>
                    </a:lnTo>
                    <a:lnTo>
                      <a:pt x="3281" y="230"/>
                    </a:lnTo>
                    <a:lnTo>
                      <a:pt x="3290" y="230"/>
                    </a:lnTo>
                    <a:lnTo>
                      <a:pt x="3297" y="224"/>
                    </a:lnTo>
                    <a:lnTo>
                      <a:pt x="3301" y="215"/>
                    </a:lnTo>
                    <a:lnTo>
                      <a:pt x="3301" y="199"/>
                    </a:lnTo>
                    <a:close/>
                    <a:moveTo>
                      <a:pt x="4077" y="186"/>
                    </a:moveTo>
                    <a:lnTo>
                      <a:pt x="4071" y="186"/>
                    </a:lnTo>
                    <a:lnTo>
                      <a:pt x="4068" y="188"/>
                    </a:lnTo>
                    <a:lnTo>
                      <a:pt x="4064" y="192"/>
                    </a:lnTo>
                    <a:lnTo>
                      <a:pt x="4062" y="195"/>
                    </a:lnTo>
                    <a:lnTo>
                      <a:pt x="4062" y="199"/>
                    </a:lnTo>
                    <a:lnTo>
                      <a:pt x="4062" y="204"/>
                    </a:lnTo>
                    <a:lnTo>
                      <a:pt x="4062" y="210"/>
                    </a:lnTo>
                    <a:lnTo>
                      <a:pt x="4055" y="210"/>
                    </a:lnTo>
                    <a:lnTo>
                      <a:pt x="4051" y="211"/>
                    </a:lnTo>
                    <a:lnTo>
                      <a:pt x="4048" y="211"/>
                    </a:lnTo>
                    <a:lnTo>
                      <a:pt x="4046" y="213"/>
                    </a:lnTo>
                    <a:lnTo>
                      <a:pt x="4046" y="217"/>
                    </a:lnTo>
                    <a:lnTo>
                      <a:pt x="4048" y="219"/>
                    </a:lnTo>
                    <a:lnTo>
                      <a:pt x="4050" y="221"/>
                    </a:lnTo>
                    <a:lnTo>
                      <a:pt x="4051" y="222"/>
                    </a:lnTo>
                    <a:lnTo>
                      <a:pt x="4055" y="222"/>
                    </a:lnTo>
                    <a:lnTo>
                      <a:pt x="4057" y="222"/>
                    </a:lnTo>
                    <a:lnTo>
                      <a:pt x="4059" y="222"/>
                    </a:lnTo>
                    <a:lnTo>
                      <a:pt x="4060" y="219"/>
                    </a:lnTo>
                    <a:lnTo>
                      <a:pt x="4062" y="215"/>
                    </a:lnTo>
                    <a:lnTo>
                      <a:pt x="4062" y="210"/>
                    </a:lnTo>
                    <a:lnTo>
                      <a:pt x="4078" y="206"/>
                    </a:lnTo>
                    <a:lnTo>
                      <a:pt x="4077" y="186"/>
                    </a:lnTo>
                    <a:close/>
                    <a:moveTo>
                      <a:pt x="4585" y="183"/>
                    </a:moveTo>
                    <a:lnTo>
                      <a:pt x="4578" y="184"/>
                    </a:lnTo>
                    <a:lnTo>
                      <a:pt x="4567" y="186"/>
                    </a:lnTo>
                    <a:lnTo>
                      <a:pt x="4558" y="186"/>
                    </a:lnTo>
                    <a:lnTo>
                      <a:pt x="4549" y="188"/>
                    </a:lnTo>
                    <a:lnTo>
                      <a:pt x="4544" y="192"/>
                    </a:lnTo>
                    <a:lnTo>
                      <a:pt x="4544" y="201"/>
                    </a:lnTo>
                    <a:lnTo>
                      <a:pt x="4558" y="210"/>
                    </a:lnTo>
                    <a:lnTo>
                      <a:pt x="4569" y="211"/>
                    </a:lnTo>
                    <a:lnTo>
                      <a:pt x="4578" y="202"/>
                    </a:lnTo>
                    <a:lnTo>
                      <a:pt x="4585" y="183"/>
                    </a:lnTo>
                    <a:close/>
                    <a:moveTo>
                      <a:pt x="3747" y="175"/>
                    </a:moveTo>
                    <a:lnTo>
                      <a:pt x="3674" y="181"/>
                    </a:lnTo>
                    <a:lnTo>
                      <a:pt x="3606" y="183"/>
                    </a:lnTo>
                    <a:lnTo>
                      <a:pt x="3541" y="184"/>
                    </a:lnTo>
                    <a:lnTo>
                      <a:pt x="3476" y="190"/>
                    </a:lnTo>
                    <a:lnTo>
                      <a:pt x="3413" y="197"/>
                    </a:lnTo>
                    <a:lnTo>
                      <a:pt x="3346" y="211"/>
                    </a:lnTo>
                    <a:lnTo>
                      <a:pt x="3397" y="213"/>
                    </a:lnTo>
                    <a:lnTo>
                      <a:pt x="3451" y="215"/>
                    </a:lnTo>
                    <a:lnTo>
                      <a:pt x="3505" y="217"/>
                    </a:lnTo>
                    <a:lnTo>
                      <a:pt x="3559" y="217"/>
                    </a:lnTo>
                    <a:lnTo>
                      <a:pt x="3611" y="213"/>
                    </a:lnTo>
                    <a:lnTo>
                      <a:pt x="3660" y="206"/>
                    </a:lnTo>
                    <a:lnTo>
                      <a:pt x="3707" y="195"/>
                    </a:lnTo>
                    <a:lnTo>
                      <a:pt x="3747" y="175"/>
                    </a:lnTo>
                    <a:close/>
                    <a:moveTo>
                      <a:pt x="3049" y="175"/>
                    </a:moveTo>
                    <a:lnTo>
                      <a:pt x="3047" y="175"/>
                    </a:lnTo>
                    <a:lnTo>
                      <a:pt x="3045" y="175"/>
                    </a:lnTo>
                    <a:lnTo>
                      <a:pt x="3043" y="179"/>
                    </a:lnTo>
                    <a:lnTo>
                      <a:pt x="3041" y="183"/>
                    </a:lnTo>
                    <a:lnTo>
                      <a:pt x="3041" y="190"/>
                    </a:lnTo>
                    <a:lnTo>
                      <a:pt x="3043" y="197"/>
                    </a:lnTo>
                    <a:lnTo>
                      <a:pt x="3034" y="199"/>
                    </a:lnTo>
                    <a:lnTo>
                      <a:pt x="3031" y="210"/>
                    </a:lnTo>
                    <a:lnTo>
                      <a:pt x="3023" y="221"/>
                    </a:lnTo>
                    <a:lnTo>
                      <a:pt x="3022" y="233"/>
                    </a:lnTo>
                    <a:lnTo>
                      <a:pt x="3036" y="240"/>
                    </a:lnTo>
                    <a:lnTo>
                      <a:pt x="3049" y="242"/>
                    </a:lnTo>
                    <a:lnTo>
                      <a:pt x="3061" y="240"/>
                    </a:lnTo>
                    <a:lnTo>
                      <a:pt x="3074" y="237"/>
                    </a:lnTo>
                    <a:lnTo>
                      <a:pt x="3088" y="235"/>
                    </a:lnTo>
                    <a:lnTo>
                      <a:pt x="3108" y="237"/>
                    </a:lnTo>
                    <a:lnTo>
                      <a:pt x="3103" y="226"/>
                    </a:lnTo>
                    <a:lnTo>
                      <a:pt x="3092" y="221"/>
                    </a:lnTo>
                    <a:lnTo>
                      <a:pt x="3081" y="219"/>
                    </a:lnTo>
                    <a:lnTo>
                      <a:pt x="3068" y="217"/>
                    </a:lnTo>
                    <a:lnTo>
                      <a:pt x="3058" y="215"/>
                    </a:lnTo>
                    <a:lnTo>
                      <a:pt x="3049" y="210"/>
                    </a:lnTo>
                    <a:lnTo>
                      <a:pt x="3043" y="197"/>
                    </a:lnTo>
                    <a:lnTo>
                      <a:pt x="3049" y="195"/>
                    </a:lnTo>
                    <a:lnTo>
                      <a:pt x="3052" y="192"/>
                    </a:lnTo>
                    <a:lnTo>
                      <a:pt x="3054" y="190"/>
                    </a:lnTo>
                    <a:lnTo>
                      <a:pt x="3056" y="186"/>
                    </a:lnTo>
                    <a:lnTo>
                      <a:pt x="3056" y="183"/>
                    </a:lnTo>
                    <a:lnTo>
                      <a:pt x="3054" y="181"/>
                    </a:lnTo>
                    <a:lnTo>
                      <a:pt x="3052" y="177"/>
                    </a:lnTo>
                    <a:lnTo>
                      <a:pt x="3050" y="175"/>
                    </a:lnTo>
                    <a:lnTo>
                      <a:pt x="3049" y="175"/>
                    </a:lnTo>
                    <a:close/>
                    <a:moveTo>
                      <a:pt x="4870" y="168"/>
                    </a:moveTo>
                    <a:lnTo>
                      <a:pt x="4859" y="172"/>
                    </a:lnTo>
                    <a:lnTo>
                      <a:pt x="4861" y="186"/>
                    </a:lnTo>
                    <a:lnTo>
                      <a:pt x="4868" y="195"/>
                    </a:lnTo>
                    <a:lnTo>
                      <a:pt x="4877" y="197"/>
                    </a:lnTo>
                    <a:lnTo>
                      <a:pt x="4886" y="195"/>
                    </a:lnTo>
                    <a:lnTo>
                      <a:pt x="4892" y="188"/>
                    </a:lnTo>
                    <a:lnTo>
                      <a:pt x="4894" y="175"/>
                    </a:lnTo>
                    <a:lnTo>
                      <a:pt x="4886" y="172"/>
                    </a:lnTo>
                    <a:lnTo>
                      <a:pt x="4879" y="170"/>
                    </a:lnTo>
                    <a:lnTo>
                      <a:pt x="4870" y="168"/>
                    </a:lnTo>
                    <a:close/>
                    <a:moveTo>
                      <a:pt x="3781" y="161"/>
                    </a:moveTo>
                    <a:lnTo>
                      <a:pt x="3770" y="163"/>
                    </a:lnTo>
                    <a:lnTo>
                      <a:pt x="3763" y="168"/>
                    </a:lnTo>
                    <a:lnTo>
                      <a:pt x="3757" y="179"/>
                    </a:lnTo>
                    <a:lnTo>
                      <a:pt x="3757" y="195"/>
                    </a:lnTo>
                    <a:lnTo>
                      <a:pt x="3770" y="192"/>
                    </a:lnTo>
                    <a:lnTo>
                      <a:pt x="3783" y="190"/>
                    </a:lnTo>
                    <a:lnTo>
                      <a:pt x="3797" y="188"/>
                    </a:lnTo>
                    <a:lnTo>
                      <a:pt x="3810" y="186"/>
                    </a:lnTo>
                    <a:lnTo>
                      <a:pt x="3819" y="181"/>
                    </a:lnTo>
                    <a:lnTo>
                      <a:pt x="3824" y="172"/>
                    </a:lnTo>
                    <a:lnTo>
                      <a:pt x="3815" y="168"/>
                    </a:lnTo>
                    <a:lnTo>
                      <a:pt x="3804" y="165"/>
                    </a:lnTo>
                    <a:lnTo>
                      <a:pt x="3792" y="163"/>
                    </a:lnTo>
                    <a:lnTo>
                      <a:pt x="3781" y="161"/>
                    </a:lnTo>
                    <a:close/>
                    <a:moveTo>
                      <a:pt x="5373" y="157"/>
                    </a:moveTo>
                    <a:lnTo>
                      <a:pt x="5361" y="161"/>
                    </a:lnTo>
                    <a:lnTo>
                      <a:pt x="5352" y="170"/>
                    </a:lnTo>
                    <a:lnTo>
                      <a:pt x="5346" y="186"/>
                    </a:lnTo>
                    <a:lnTo>
                      <a:pt x="5346" y="202"/>
                    </a:lnTo>
                    <a:lnTo>
                      <a:pt x="5361" y="197"/>
                    </a:lnTo>
                    <a:lnTo>
                      <a:pt x="5370" y="186"/>
                    </a:lnTo>
                    <a:lnTo>
                      <a:pt x="5377" y="175"/>
                    </a:lnTo>
                    <a:lnTo>
                      <a:pt x="5384" y="165"/>
                    </a:lnTo>
                    <a:lnTo>
                      <a:pt x="5373" y="157"/>
                    </a:lnTo>
                    <a:close/>
                    <a:moveTo>
                      <a:pt x="5186" y="150"/>
                    </a:moveTo>
                    <a:lnTo>
                      <a:pt x="5171" y="152"/>
                    </a:lnTo>
                    <a:lnTo>
                      <a:pt x="5157" y="154"/>
                    </a:lnTo>
                    <a:lnTo>
                      <a:pt x="5144" y="159"/>
                    </a:lnTo>
                    <a:lnTo>
                      <a:pt x="5137" y="165"/>
                    </a:lnTo>
                    <a:lnTo>
                      <a:pt x="5137" y="172"/>
                    </a:lnTo>
                    <a:lnTo>
                      <a:pt x="5144" y="179"/>
                    </a:lnTo>
                    <a:lnTo>
                      <a:pt x="5148" y="168"/>
                    </a:lnTo>
                    <a:lnTo>
                      <a:pt x="5155" y="166"/>
                    </a:lnTo>
                    <a:lnTo>
                      <a:pt x="5164" y="166"/>
                    </a:lnTo>
                    <a:lnTo>
                      <a:pt x="5173" y="168"/>
                    </a:lnTo>
                    <a:lnTo>
                      <a:pt x="5182" y="172"/>
                    </a:lnTo>
                    <a:lnTo>
                      <a:pt x="5191" y="172"/>
                    </a:lnTo>
                    <a:lnTo>
                      <a:pt x="5199" y="168"/>
                    </a:lnTo>
                    <a:lnTo>
                      <a:pt x="5202" y="157"/>
                    </a:lnTo>
                    <a:lnTo>
                      <a:pt x="5197" y="152"/>
                    </a:lnTo>
                    <a:lnTo>
                      <a:pt x="5186" y="150"/>
                    </a:lnTo>
                    <a:close/>
                    <a:moveTo>
                      <a:pt x="4026" y="143"/>
                    </a:moveTo>
                    <a:lnTo>
                      <a:pt x="3986" y="143"/>
                    </a:lnTo>
                    <a:lnTo>
                      <a:pt x="3950" y="147"/>
                    </a:lnTo>
                    <a:lnTo>
                      <a:pt x="3914" y="154"/>
                    </a:lnTo>
                    <a:lnTo>
                      <a:pt x="3876" y="165"/>
                    </a:lnTo>
                    <a:lnTo>
                      <a:pt x="3833" y="181"/>
                    </a:lnTo>
                    <a:lnTo>
                      <a:pt x="3866" y="179"/>
                    </a:lnTo>
                    <a:lnTo>
                      <a:pt x="3896" y="179"/>
                    </a:lnTo>
                    <a:lnTo>
                      <a:pt x="3929" y="179"/>
                    </a:lnTo>
                    <a:lnTo>
                      <a:pt x="3961" y="179"/>
                    </a:lnTo>
                    <a:lnTo>
                      <a:pt x="3992" y="177"/>
                    </a:lnTo>
                    <a:lnTo>
                      <a:pt x="4021" y="172"/>
                    </a:lnTo>
                    <a:lnTo>
                      <a:pt x="4048" y="163"/>
                    </a:lnTo>
                    <a:lnTo>
                      <a:pt x="4071" y="145"/>
                    </a:lnTo>
                    <a:lnTo>
                      <a:pt x="4026" y="143"/>
                    </a:lnTo>
                    <a:close/>
                    <a:moveTo>
                      <a:pt x="4152" y="130"/>
                    </a:moveTo>
                    <a:lnTo>
                      <a:pt x="4133" y="130"/>
                    </a:lnTo>
                    <a:lnTo>
                      <a:pt x="4115" y="136"/>
                    </a:lnTo>
                    <a:lnTo>
                      <a:pt x="4100" y="145"/>
                    </a:lnTo>
                    <a:lnTo>
                      <a:pt x="4091" y="163"/>
                    </a:lnTo>
                    <a:lnTo>
                      <a:pt x="4115" y="159"/>
                    </a:lnTo>
                    <a:lnTo>
                      <a:pt x="4140" y="159"/>
                    </a:lnTo>
                    <a:lnTo>
                      <a:pt x="4165" y="157"/>
                    </a:lnTo>
                    <a:lnTo>
                      <a:pt x="4188" y="156"/>
                    </a:lnTo>
                    <a:lnTo>
                      <a:pt x="4208" y="148"/>
                    </a:lnTo>
                    <a:lnTo>
                      <a:pt x="4225" y="136"/>
                    </a:lnTo>
                    <a:lnTo>
                      <a:pt x="4210" y="136"/>
                    </a:lnTo>
                    <a:lnTo>
                      <a:pt x="4190" y="134"/>
                    </a:lnTo>
                    <a:lnTo>
                      <a:pt x="4172" y="132"/>
                    </a:lnTo>
                    <a:lnTo>
                      <a:pt x="4152" y="130"/>
                    </a:lnTo>
                    <a:close/>
                    <a:moveTo>
                      <a:pt x="4975" y="128"/>
                    </a:moveTo>
                    <a:lnTo>
                      <a:pt x="4966" y="128"/>
                    </a:lnTo>
                    <a:lnTo>
                      <a:pt x="4969" y="145"/>
                    </a:lnTo>
                    <a:lnTo>
                      <a:pt x="4975" y="152"/>
                    </a:lnTo>
                    <a:lnTo>
                      <a:pt x="4982" y="154"/>
                    </a:lnTo>
                    <a:lnTo>
                      <a:pt x="4989" y="150"/>
                    </a:lnTo>
                    <a:lnTo>
                      <a:pt x="4997" y="143"/>
                    </a:lnTo>
                    <a:lnTo>
                      <a:pt x="5002" y="134"/>
                    </a:lnTo>
                    <a:lnTo>
                      <a:pt x="4991" y="134"/>
                    </a:lnTo>
                    <a:lnTo>
                      <a:pt x="4984" y="132"/>
                    </a:lnTo>
                    <a:lnTo>
                      <a:pt x="4975" y="128"/>
                    </a:lnTo>
                    <a:close/>
                    <a:moveTo>
                      <a:pt x="4309" y="119"/>
                    </a:moveTo>
                    <a:lnTo>
                      <a:pt x="4291" y="125"/>
                    </a:lnTo>
                    <a:lnTo>
                      <a:pt x="4277" y="130"/>
                    </a:lnTo>
                    <a:lnTo>
                      <a:pt x="4262" y="136"/>
                    </a:lnTo>
                    <a:lnTo>
                      <a:pt x="4250" y="139"/>
                    </a:lnTo>
                    <a:lnTo>
                      <a:pt x="4234" y="134"/>
                    </a:lnTo>
                    <a:lnTo>
                      <a:pt x="4244" y="152"/>
                    </a:lnTo>
                    <a:lnTo>
                      <a:pt x="4255" y="163"/>
                    </a:lnTo>
                    <a:lnTo>
                      <a:pt x="4264" y="168"/>
                    </a:lnTo>
                    <a:lnTo>
                      <a:pt x="4275" y="175"/>
                    </a:lnTo>
                    <a:lnTo>
                      <a:pt x="4284" y="188"/>
                    </a:lnTo>
                    <a:lnTo>
                      <a:pt x="4280" y="174"/>
                    </a:lnTo>
                    <a:lnTo>
                      <a:pt x="4280" y="165"/>
                    </a:lnTo>
                    <a:lnTo>
                      <a:pt x="4286" y="157"/>
                    </a:lnTo>
                    <a:lnTo>
                      <a:pt x="4293" y="154"/>
                    </a:lnTo>
                    <a:lnTo>
                      <a:pt x="4302" y="152"/>
                    </a:lnTo>
                    <a:lnTo>
                      <a:pt x="4313" y="150"/>
                    </a:lnTo>
                    <a:lnTo>
                      <a:pt x="4309" y="119"/>
                    </a:lnTo>
                    <a:close/>
                    <a:moveTo>
                      <a:pt x="4086" y="94"/>
                    </a:moveTo>
                    <a:lnTo>
                      <a:pt x="4080" y="94"/>
                    </a:lnTo>
                    <a:lnTo>
                      <a:pt x="4075" y="96"/>
                    </a:lnTo>
                    <a:lnTo>
                      <a:pt x="4071" y="100"/>
                    </a:lnTo>
                    <a:lnTo>
                      <a:pt x="4068" y="103"/>
                    </a:lnTo>
                    <a:lnTo>
                      <a:pt x="4068" y="109"/>
                    </a:lnTo>
                    <a:lnTo>
                      <a:pt x="4068" y="112"/>
                    </a:lnTo>
                    <a:lnTo>
                      <a:pt x="4071" y="118"/>
                    </a:lnTo>
                    <a:lnTo>
                      <a:pt x="4077" y="123"/>
                    </a:lnTo>
                    <a:lnTo>
                      <a:pt x="4077" y="118"/>
                    </a:lnTo>
                    <a:lnTo>
                      <a:pt x="4078" y="116"/>
                    </a:lnTo>
                    <a:lnTo>
                      <a:pt x="4080" y="112"/>
                    </a:lnTo>
                    <a:lnTo>
                      <a:pt x="4084" y="110"/>
                    </a:lnTo>
                    <a:lnTo>
                      <a:pt x="4087" y="109"/>
                    </a:lnTo>
                    <a:lnTo>
                      <a:pt x="4091" y="109"/>
                    </a:lnTo>
                    <a:lnTo>
                      <a:pt x="4095" y="107"/>
                    </a:lnTo>
                    <a:lnTo>
                      <a:pt x="4096" y="103"/>
                    </a:lnTo>
                    <a:lnTo>
                      <a:pt x="4098" y="101"/>
                    </a:lnTo>
                    <a:lnTo>
                      <a:pt x="4098" y="98"/>
                    </a:lnTo>
                    <a:lnTo>
                      <a:pt x="4093" y="94"/>
                    </a:lnTo>
                    <a:lnTo>
                      <a:pt x="4086" y="94"/>
                    </a:lnTo>
                    <a:close/>
                    <a:moveTo>
                      <a:pt x="5184" y="76"/>
                    </a:moveTo>
                    <a:lnTo>
                      <a:pt x="5179" y="91"/>
                    </a:lnTo>
                    <a:lnTo>
                      <a:pt x="5180" y="105"/>
                    </a:lnTo>
                    <a:lnTo>
                      <a:pt x="5188" y="118"/>
                    </a:lnTo>
                    <a:lnTo>
                      <a:pt x="5199" y="127"/>
                    </a:lnTo>
                    <a:lnTo>
                      <a:pt x="5199" y="114"/>
                    </a:lnTo>
                    <a:lnTo>
                      <a:pt x="5200" y="103"/>
                    </a:lnTo>
                    <a:lnTo>
                      <a:pt x="5200" y="92"/>
                    </a:lnTo>
                    <a:lnTo>
                      <a:pt x="5200" y="85"/>
                    </a:lnTo>
                    <a:lnTo>
                      <a:pt x="5195" y="80"/>
                    </a:lnTo>
                    <a:lnTo>
                      <a:pt x="5184" y="76"/>
                    </a:lnTo>
                    <a:close/>
                    <a:moveTo>
                      <a:pt x="4757" y="64"/>
                    </a:moveTo>
                    <a:lnTo>
                      <a:pt x="4751" y="65"/>
                    </a:lnTo>
                    <a:lnTo>
                      <a:pt x="4749" y="73"/>
                    </a:lnTo>
                    <a:lnTo>
                      <a:pt x="4749" y="78"/>
                    </a:lnTo>
                    <a:lnTo>
                      <a:pt x="4751" y="82"/>
                    </a:lnTo>
                    <a:lnTo>
                      <a:pt x="4755" y="83"/>
                    </a:lnTo>
                    <a:lnTo>
                      <a:pt x="4758" y="85"/>
                    </a:lnTo>
                    <a:lnTo>
                      <a:pt x="4762" y="85"/>
                    </a:lnTo>
                    <a:lnTo>
                      <a:pt x="4767" y="85"/>
                    </a:lnTo>
                    <a:lnTo>
                      <a:pt x="4771" y="85"/>
                    </a:lnTo>
                    <a:lnTo>
                      <a:pt x="4775" y="82"/>
                    </a:lnTo>
                    <a:lnTo>
                      <a:pt x="4776" y="80"/>
                    </a:lnTo>
                    <a:lnTo>
                      <a:pt x="4778" y="76"/>
                    </a:lnTo>
                    <a:lnTo>
                      <a:pt x="4776" y="71"/>
                    </a:lnTo>
                    <a:lnTo>
                      <a:pt x="4773" y="71"/>
                    </a:lnTo>
                    <a:lnTo>
                      <a:pt x="4769" y="69"/>
                    </a:lnTo>
                    <a:lnTo>
                      <a:pt x="4766" y="67"/>
                    </a:lnTo>
                    <a:lnTo>
                      <a:pt x="4764" y="65"/>
                    </a:lnTo>
                    <a:lnTo>
                      <a:pt x="4760" y="65"/>
                    </a:lnTo>
                    <a:lnTo>
                      <a:pt x="4757" y="64"/>
                    </a:lnTo>
                    <a:close/>
                    <a:moveTo>
                      <a:pt x="5074" y="60"/>
                    </a:moveTo>
                    <a:lnTo>
                      <a:pt x="5072" y="60"/>
                    </a:lnTo>
                    <a:lnTo>
                      <a:pt x="5072" y="62"/>
                    </a:lnTo>
                    <a:lnTo>
                      <a:pt x="5072" y="64"/>
                    </a:lnTo>
                    <a:lnTo>
                      <a:pt x="5074" y="65"/>
                    </a:lnTo>
                    <a:lnTo>
                      <a:pt x="5076" y="65"/>
                    </a:lnTo>
                    <a:lnTo>
                      <a:pt x="5078" y="65"/>
                    </a:lnTo>
                    <a:lnTo>
                      <a:pt x="5078" y="69"/>
                    </a:lnTo>
                    <a:lnTo>
                      <a:pt x="5076" y="73"/>
                    </a:lnTo>
                    <a:lnTo>
                      <a:pt x="5074" y="74"/>
                    </a:lnTo>
                    <a:lnTo>
                      <a:pt x="5070" y="76"/>
                    </a:lnTo>
                    <a:lnTo>
                      <a:pt x="5069" y="78"/>
                    </a:lnTo>
                    <a:lnTo>
                      <a:pt x="5065" y="82"/>
                    </a:lnTo>
                    <a:lnTo>
                      <a:pt x="5065" y="85"/>
                    </a:lnTo>
                    <a:lnTo>
                      <a:pt x="5065" y="89"/>
                    </a:lnTo>
                    <a:lnTo>
                      <a:pt x="5069" y="91"/>
                    </a:lnTo>
                    <a:lnTo>
                      <a:pt x="5074" y="94"/>
                    </a:lnTo>
                    <a:lnTo>
                      <a:pt x="5079" y="94"/>
                    </a:lnTo>
                    <a:lnTo>
                      <a:pt x="5085" y="96"/>
                    </a:lnTo>
                    <a:lnTo>
                      <a:pt x="5090" y="94"/>
                    </a:lnTo>
                    <a:lnTo>
                      <a:pt x="5092" y="105"/>
                    </a:lnTo>
                    <a:lnTo>
                      <a:pt x="5107" y="100"/>
                    </a:lnTo>
                    <a:lnTo>
                      <a:pt x="5119" y="100"/>
                    </a:lnTo>
                    <a:lnTo>
                      <a:pt x="5130" y="101"/>
                    </a:lnTo>
                    <a:lnTo>
                      <a:pt x="5141" y="103"/>
                    </a:lnTo>
                    <a:lnTo>
                      <a:pt x="5150" y="101"/>
                    </a:lnTo>
                    <a:lnTo>
                      <a:pt x="5155" y="96"/>
                    </a:lnTo>
                    <a:lnTo>
                      <a:pt x="5159" y="82"/>
                    </a:lnTo>
                    <a:lnTo>
                      <a:pt x="5090" y="94"/>
                    </a:lnTo>
                    <a:lnTo>
                      <a:pt x="5090" y="83"/>
                    </a:lnTo>
                    <a:lnTo>
                      <a:pt x="5088" y="74"/>
                    </a:lnTo>
                    <a:lnTo>
                      <a:pt x="5085" y="67"/>
                    </a:lnTo>
                    <a:lnTo>
                      <a:pt x="5078" y="65"/>
                    </a:lnTo>
                    <a:lnTo>
                      <a:pt x="5076" y="62"/>
                    </a:lnTo>
                    <a:lnTo>
                      <a:pt x="5074" y="60"/>
                    </a:lnTo>
                    <a:close/>
                    <a:moveTo>
                      <a:pt x="4589" y="58"/>
                    </a:moveTo>
                    <a:lnTo>
                      <a:pt x="4573" y="62"/>
                    </a:lnTo>
                    <a:lnTo>
                      <a:pt x="4553" y="65"/>
                    </a:lnTo>
                    <a:lnTo>
                      <a:pt x="4526" y="67"/>
                    </a:lnTo>
                    <a:lnTo>
                      <a:pt x="4529" y="85"/>
                    </a:lnTo>
                    <a:lnTo>
                      <a:pt x="4533" y="96"/>
                    </a:lnTo>
                    <a:lnTo>
                      <a:pt x="4542" y="100"/>
                    </a:lnTo>
                    <a:lnTo>
                      <a:pt x="4549" y="100"/>
                    </a:lnTo>
                    <a:lnTo>
                      <a:pt x="4560" y="98"/>
                    </a:lnTo>
                    <a:lnTo>
                      <a:pt x="4569" y="94"/>
                    </a:lnTo>
                    <a:lnTo>
                      <a:pt x="4576" y="94"/>
                    </a:lnTo>
                    <a:lnTo>
                      <a:pt x="4582" y="98"/>
                    </a:lnTo>
                    <a:lnTo>
                      <a:pt x="4580" y="107"/>
                    </a:lnTo>
                    <a:lnTo>
                      <a:pt x="4573" y="110"/>
                    </a:lnTo>
                    <a:lnTo>
                      <a:pt x="4564" y="114"/>
                    </a:lnTo>
                    <a:lnTo>
                      <a:pt x="4555" y="116"/>
                    </a:lnTo>
                    <a:lnTo>
                      <a:pt x="4547" y="119"/>
                    </a:lnTo>
                    <a:lnTo>
                      <a:pt x="4544" y="127"/>
                    </a:lnTo>
                    <a:lnTo>
                      <a:pt x="4542" y="118"/>
                    </a:lnTo>
                    <a:lnTo>
                      <a:pt x="4517" y="119"/>
                    </a:lnTo>
                    <a:lnTo>
                      <a:pt x="4499" y="119"/>
                    </a:lnTo>
                    <a:lnTo>
                      <a:pt x="4484" y="116"/>
                    </a:lnTo>
                    <a:lnTo>
                      <a:pt x="4473" y="110"/>
                    </a:lnTo>
                    <a:lnTo>
                      <a:pt x="4463" y="101"/>
                    </a:lnTo>
                    <a:lnTo>
                      <a:pt x="4468" y="100"/>
                    </a:lnTo>
                    <a:lnTo>
                      <a:pt x="4475" y="100"/>
                    </a:lnTo>
                    <a:lnTo>
                      <a:pt x="4479" y="96"/>
                    </a:lnTo>
                    <a:lnTo>
                      <a:pt x="4482" y="92"/>
                    </a:lnTo>
                    <a:lnTo>
                      <a:pt x="4484" y="89"/>
                    </a:lnTo>
                    <a:lnTo>
                      <a:pt x="4486" y="82"/>
                    </a:lnTo>
                    <a:lnTo>
                      <a:pt x="4484" y="74"/>
                    </a:lnTo>
                    <a:lnTo>
                      <a:pt x="4477" y="80"/>
                    </a:lnTo>
                    <a:lnTo>
                      <a:pt x="4468" y="80"/>
                    </a:lnTo>
                    <a:lnTo>
                      <a:pt x="4461" y="76"/>
                    </a:lnTo>
                    <a:lnTo>
                      <a:pt x="4454" y="73"/>
                    </a:lnTo>
                    <a:lnTo>
                      <a:pt x="4448" y="71"/>
                    </a:lnTo>
                    <a:lnTo>
                      <a:pt x="4445" y="74"/>
                    </a:lnTo>
                    <a:lnTo>
                      <a:pt x="4443" y="83"/>
                    </a:lnTo>
                    <a:lnTo>
                      <a:pt x="4448" y="87"/>
                    </a:lnTo>
                    <a:lnTo>
                      <a:pt x="4452" y="94"/>
                    </a:lnTo>
                    <a:lnTo>
                      <a:pt x="4454" y="103"/>
                    </a:lnTo>
                    <a:lnTo>
                      <a:pt x="4455" y="112"/>
                    </a:lnTo>
                    <a:lnTo>
                      <a:pt x="4430" y="119"/>
                    </a:lnTo>
                    <a:lnTo>
                      <a:pt x="4414" y="123"/>
                    </a:lnTo>
                    <a:lnTo>
                      <a:pt x="4399" y="123"/>
                    </a:lnTo>
                    <a:lnTo>
                      <a:pt x="4385" y="119"/>
                    </a:lnTo>
                    <a:lnTo>
                      <a:pt x="4369" y="109"/>
                    </a:lnTo>
                    <a:lnTo>
                      <a:pt x="4376" y="100"/>
                    </a:lnTo>
                    <a:lnTo>
                      <a:pt x="4381" y="89"/>
                    </a:lnTo>
                    <a:lnTo>
                      <a:pt x="4381" y="74"/>
                    </a:lnTo>
                    <a:lnTo>
                      <a:pt x="4369" y="74"/>
                    </a:lnTo>
                    <a:lnTo>
                      <a:pt x="4362" y="73"/>
                    </a:lnTo>
                    <a:lnTo>
                      <a:pt x="4353" y="71"/>
                    </a:lnTo>
                    <a:lnTo>
                      <a:pt x="4347" y="73"/>
                    </a:lnTo>
                    <a:lnTo>
                      <a:pt x="4338" y="82"/>
                    </a:lnTo>
                    <a:lnTo>
                      <a:pt x="4338" y="94"/>
                    </a:lnTo>
                    <a:lnTo>
                      <a:pt x="4342" y="100"/>
                    </a:lnTo>
                    <a:lnTo>
                      <a:pt x="4347" y="101"/>
                    </a:lnTo>
                    <a:lnTo>
                      <a:pt x="4353" y="101"/>
                    </a:lnTo>
                    <a:lnTo>
                      <a:pt x="4358" y="103"/>
                    </a:lnTo>
                    <a:lnTo>
                      <a:pt x="4362" y="109"/>
                    </a:lnTo>
                    <a:lnTo>
                      <a:pt x="4362" y="119"/>
                    </a:lnTo>
                    <a:lnTo>
                      <a:pt x="4349" y="121"/>
                    </a:lnTo>
                    <a:lnTo>
                      <a:pt x="4338" y="125"/>
                    </a:lnTo>
                    <a:lnTo>
                      <a:pt x="4329" y="130"/>
                    </a:lnTo>
                    <a:lnTo>
                      <a:pt x="4324" y="138"/>
                    </a:lnTo>
                    <a:lnTo>
                      <a:pt x="4322" y="148"/>
                    </a:lnTo>
                    <a:lnTo>
                      <a:pt x="4333" y="154"/>
                    </a:lnTo>
                    <a:lnTo>
                      <a:pt x="4342" y="165"/>
                    </a:lnTo>
                    <a:lnTo>
                      <a:pt x="4349" y="179"/>
                    </a:lnTo>
                    <a:lnTo>
                      <a:pt x="4353" y="195"/>
                    </a:lnTo>
                    <a:lnTo>
                      <a:pt x="4363" y="188"/>
                    </a:lnTo>
                    <a:lnTo>
                      <a:pt x="4376" y="183"/>
                    </a:lnTo>
                    <a:lnTo>
                      <a:pt x="4390" y="179"/>
                    </a:lnTo>
                    <a:lnTo>
                      <a:pt x="4403" y="175"/>
                    </a:lnTo>
                    <a:lnTo>
                      <a:pt x="4410" y="170"/>
                    </a:lnTo>
                    <a:lnTo>
                      <a:pt x="4414" y="166"/>
                    </a:lnTo>
                    <a:lnTo>
                      <a:pt x="4407" y="163"/>
                    </a:lnTo>
                    <a:lnTo>
                      <a:pt x="4392" y="157"/>
                    </a:lnTo>
                    <a:lnTo>
                      <a:pt x="4425" y="148"/>
                    </a:lnTo>
                    <a:lnTo>
                      <a:pt x="4454" y="145"/>
                    </a:lnTo>
                    <a:lnTo>
                      <a:pt x="4477" y="145"/>
                    </a:lnTo>
                    <a:lnTo>
                      <a:pt x="4501" y="143"/>
                    </a:lnTo>
                    <a:lnTo>
                      <a:pt x="4522" y="139"/>
                    </a:lnTo>
                    <a:lnTo>
                      <a:pt x="4544" y="127"/>
                    </a:lnTo>
                    <a:lnTo>
                      <a:pt x="4558" y="139"/>
                    </a:lnTo>
                    <a:lnTo>
                      <a:pt x="4576" y="147"/>
                    </a:lnTo>
                    <a:lnTo>
                      <a:pt x="4598" y="148"/>
                    </a:lnTo>
                    <a:lnTo>
                      <a:pt x="4620" y="147"/>
                    </a:lnTo>
                    <a:lnTo>
                      <a:pt x="4645" y="145"/>
                    </a:lnTo>
                    <a:lnTo>
                      <a:pt x="4668" y="143"/>
                    </a:lnTo>
                    <a:lnTo>
                      <a:pt x="4690" y="143"/>
                    </a:lnTo>
                    <a:lnTo>
                      <a:pt x="4710" y="147"/>
                    </a:lnTo>
                    <a:lnTo>
                      <a:pt x="4699" y="150"/>
                    </a:lnTo>
                    <a:lnTo>
                      <a:pt x="4688" y="152"/>
                    </a:lnTo>
                    <a:lnTo>
                      <a:pt x="4675" y="154"/>
                    </a:lnTo>
                    <a:lnTo>
                      <a:pt x="4663" y="156"/>
                    </a:lnTo>
                    <a:lnTo>
                      <a:pt x="4656" y="159"/>
                    </a:lnTo>
                    <a:lnTo>
                      <a:pt x="4652" y="170"/>
                    </a:lnTo>
                    <a:lnTo>
                      <a:pt x="4663" y="170"/>
                    </a:lnTo>
                    <a:lnTo>
                      <a:pt x="4677" y="170"/>
                    </a:lnTo>
                    <a:lnTo>
                      <a:pt x="4693" y="172"/>
                    </a:lnTo>
                    <a:lnTo>
                      <a:pt x="4710" y="170"/>
                    </a:lnTo>
                    <a:lnTo>
                      <a:pt x="4726" y="170"/>
                    </a:lnTo>
                    <a:lnTo>
                      <a:pt x="4739" y="166"/>
                    </a:lnTo>
                    <a:lnTo>
                      <a:pt x="4746" y="163"/>
                    </a:lnTo>
                    <a:lnTo>
                      <a:pt x="4749" y="159"/>
                    </a:lnTo>
                    <a:lnTo>
                      <a:pt x="4746" y="152"/>
                    </a:lnTo>
                    <a:lnTo>
                      <a:pt x="4735" y="143"/>
                    </a:lnTo>
                    <a:lnTo>
                      <a:pt x="4749" y="139"/>
                    </a:lnTo>
                    <a:lnTo>
                      <a:pt x="4766" y="138"/>
                    </a:lnTo>
                    <a:lnTo>
                      <a:pt x="4780" y="134"/>
                    </a:lnTo>
                    <a:lnTo>
                      <a:pt x="4793" y="128"/>
                    </a:lnTo>
                    <a:lnTo>
                      <a:pt x="4802" y="119"/>
                    </a:lnTo>
                    <a:lnTo>
                      <a:pt x="4807" y="139"/>
                    </a:lnTo>
                    <a:lnTo>
                      <a:pt x="4814" y="148"/>
                    </a:lnTo>
                    <a:lnTo>
                      <a:pt x="4823" y="150"/>
                    </a:lnTo>
                    <a:lnTo>
                      <a:pt x="4832" y="145"/>
                    </a:lnTo>
                    <a:lnTo>
                      <a:pt x="4841" y="139"/>
                    </a:lnTo>
                    <a:lnTo>
                      <a:pt x="4852" y="132"/>
                    </a:lnTo>
                    <a:lnTo>
                      <a:pt x="4867" y="130"/>
                    </a:lnTo>
                    <a:lnTo>
                      <a:pt x="4881" y="136"/>
                    </a:lnTo>
                    <a:lnTo>
                      <a:pt x="4881" y="123"/>
                    </a:lnTo>
                    <a:lnTo>
                      <a:pt x="4883" y="114"/>
                    </a:lnTo>
                    <a:lnTo>
                      <a:pt x="4885" y="105"/>
                    </a:lnTo>
                    <a:lnTo>
                      <a:pt x="4883" y="92"/>
                    </a:lnTo>
                    <a:lnTo>
                      <a:pt x="4850" y="96"/>
                    </a:lnTo>
                    <a:lnTo>
                      <a:pt x="4816" y="101"/>
                    </a:lnTo>
                    <a:lnTo>
                      <a:pt x="4778" y="107"/>
                    </a:lnTo>
                    <a:lnTo>
                      <a:pt x="4740" y="112"/>
                    </a:lnTo>
                    <a:lnTo>
                      <a:pt x="4703" y="116"/>
                    </a:lnTo>
                    <a:lnTo>
                      <a:pt x="4663" y="116"/>
                    </a:lnTo>
                    <a:lnTo>
                      <a:pt x="4627" y="110"/>
                    </a:lnTo>
                    <a:lnTo>
                      <a:pt x="4591" y="96"/>
                    </a:lnTo>
                    <a:lnTo>
                      <a:pt x="4603" y="94"/>
                    </a:lnTo>
                    <a:lnTo>
                      <a:pt x="4614" y="91"/>
                    </a:lnTo>
                    <a:lnTo>
                      <a:pt x="4620" y="82"/>
                    </a:lnTo>
                    <a:lnTo>
                      <a:pt x="4621" y="69"/>
                    </a:lnTo>
                    <a:lnTo>
                      <a:pt x="4605" y="60"/>
                    </a:lnTo>
                    <a:lnTo>
                      <a:pt x="4589" y="58"/>
                    </a:lnTo>
                    <a:close/>
                    <a:moveTo>
                      <a:pt x="4697" y="55"/>
                    </a:moveTo>
                    <a:lnTo>
                      <a:pt x="4681" y="56"/>
                    </a:lnTo>
                    <a:lnTo>
                      <a:pt x="4663" y="60"/>
                    </a:lnTo>
                    <a:lnTo>
                      <a:pt x="4648" y="67"/>
                    </a:lnTo>
                    <a:lnTo>
                      <a:pt x="4639" y="76"/>
                    </a:lnTo>
                    <a:lnTo>
                      <a:pt x="4650" y="76"/>
                    </a:lnTo>
                    <a:lnTo>
                      <a:pt x="4663" y="78"/>
                    </a:lnTo>
                    <a:lnTo>
                      <a:pt x="4675" y="83"/>
                    </a:lnTo>
                    <a:lnTo>
                      <a:pt x="4690" y="85"/>
                    </a:lnTo>
                    <a:lnTo>
                      <a:pt x="4703" y="87"/>
                    </a:lnTo>
                    <a:lnTo>
                      <a:pt x="4713" y="83"/>
                    </a:lnTo>
                    <a:lnTo>
                      <a:pt x="4721" y="76"/>
                    </a:lnTo>
                    <a:lnTo>
                      <a:pt x="4724" y="60"/>
                    </a:lnTo>
                    <a:lnTo>
                      <a:pt x="4713" y="56"/>
                    </a:lnTo>
                    <a:lnTo>
                      <a:pt x="4697" y="55"/>
                    </a:lnTo>
                    <a:close/>
                    <a:moveTo>
                      <a:pt x="5011" y="42"/>
                    </a:moveTo>
                    <a:lnTo>
                      <a:pt x="4989" y="42"/>
                    </a:lnTo>
                    <a:lnTo>
                      <a:pt x="4969" y="47"/>
                    </a:lnTo>
                    <a:lnTo>
                      <a:pt x="4953" y="56"/>
                    </a:lnTo>
                    <a:lnTo>
                      <a:pt x="4941" y="71"/>
                    </a:lnTo>
                    <a:lnTo>
                      <a:pt x="4964" y="69"/>
                    </a:lnTo>
                    <a:lnTo>
                      <a:pt x="4987" y="69"/>
                    </a:lnTo>
                    <a:lnTo>
                      <a:pt x="5007" y="69"/>
                    </a:lnTo>
                    <a:lnTo>
                      <a:pt x="5027" y="65"/>
                    </a:lnTo>
                    <a:lnTo>
                      <a:pt x="5045" y="60"/>
                    </a:lnTo>
                    <a:lnTo>
                      <a:pt x="5060" y="47"/>
                    </a:lnTo>
                    <a:lnTo>
                      <a:pt x="5034" y="44"/>
                    </a:lnTo>
                    <a:lnTo>
                      <a:pt x="5011" y="42"/>
                    </a:lnTo>
                    <a:close/>
                    <a:moveTo>
                      <a:pt x="4897" y="0"/>
                    </a:moveTo>
                    <a:lnTo>
                      <a:pt x="5069" y="17"/>
                    </a:lnTo>
                    <a:lnTo>
                      <a:pt x="5240" y="40"/>
                    </a:lnTo>
                    <a:lnTo>
                      <a:pt x="5240" y="44"/>
                    </a:lnTo>
                    <a:lnTo>
                      <a:pt x="5236" y="47"/>
                    </a:lnTo>
                    <a:lnTo>
                      <a:pt x="5235" y="49"/>
                    </a:lnTo>
                    <a:lnTo>
                      <a:pt x="5235" y="51"/>
                    </a:lnTo>
                    <a:lnTo>
                      <a:pt x="5236" y="53"/>
                    </a:lnTo>
                    <a:lnTo>
                      <a:pt x="5238" y="53"/>
                    </a:lnTo>
                    <a:lnTo>
                      <a:pt x="5240" y="51"/>
                    </a:lnTo>
                    <a:lnTo>
                      <a:pt x="5240" y="49"/>
                    </a:lnTo>
                    <a:lnTo>
                      <a:pt x="5240" y="44"/>
                    </a:lnTo>
                    <a:lnTo>
                      <a:pt x="5247" y="53"/>
                    </a:lnTo>
                    <a:lnTo>
                      <a:pt x="5253" y="56"/>
                    </a:lnTo>
                    <a:lnTo>
                      <a:pt x="5256" y="56"/>
                    </a:lnTo>
                    <a:lnTo>
                      <a:pt x="5262" y="56"/>
                    </a:lnTo>
                    <a:lnTo>
                      <a:pt x="5267" y="56"/>
                    </a:lnTo>
                    <a:lnTo>
                      <a:pt x="5276" y="58"/>
                    </a:lnTo>
                    <a:lnTo>
                      <a:pt x="5269" y="67"/>
                    </a:lnTo>
                    <a:lnTo>
                      <a:pt x="5262" y="74"/>
                    </a:lnTo>
                    <a:lnTo>
                      <a:pt x="5254" y="82"/>
                    </a:lnTo>
                    <a:lnTo>
                      <a:pt x="5249" y="92"/>
                    </a:lnTo>
                    <a:lnTo>
                      <a:pt x="5247" y="107"/>
                    </a:lnTo>
                    <a:lnTo>
                      <a:pt x="5256" y="114"/>
                    </a:lnTo>
                    <a:lnTo>
                      <a:pt x="5269" y="114"/>
                    </a:lnTo>
                    <a:lnTo>
                      <a:pt x="5281" y="110"/>
                    </a:lnTo>
                    <a:lnTo>
                      <a:pt x="5294" y="105"/>
                    </a:lnTo>
                    <a:lnTo>
                      <a:pt x="5305" y="98"/>
                    </a:lnTo>
                    <a:lnTo>
                      <a:pt x="5316" y="92"/>
                    </a:lnTo>
                    <a:lnTo>
                      <a:pt x="5321" y="112"/>
                    </a:lnTo>
                    <a:lnTo>
                      <a:pt x="5330" y="123"/>
                    </a:lnTo>
                    <a:lnTo>
                      <a:pt x="5345" y="128"/>
                    </a:lnTo>
                    <a:lnTo>
                      <a:pt x="5363" y="127"/>
                    </a:lnTo>
                    <a:lnTo>
                      <a:pt x="5364" y="134"/>
                    </a:lnTo>
                    <a:lnTo>
                      <a:pt x="5366" y="138"/>
                    </a:lnTo>
                    <a:lnTo>
                      <a:pt x="5368" y="141"/>
                    </a:lnTo>
                    <a:lnTo>
                      <a:pt x="5370" y="143"/>
                    </a:lnTo>
                    <a:lnTo>
                      <a:pt x="5373" y="141"/>
                    </a:lnTo>
                    <a:lnTo>
                      <a:pt x="5377" y="138"/>
                    </a:lnTo>
                    <a:lnTo>
                      <a:pt x="5381" y="134"/>
                    </a:lnTo>
                    <a:lnTo>
                      <a:pt x="5384" y="141"/>
                    </a:lnTo>
                    <a:lnTo>
                      <a:pt x="5388" y="145"/>
                    </a:lnTo>
                    <a:lnTo>
                      <a:pt x="5390" y="148"/>
                    </a:lnTo>
                    <a:lnTo>
                      <a:pt x="5393" y="148"/>
                    </a:lnTo>
                    <a:lnTo>
                      <a:pt x="5395" y="147"/>
                    </a:lnTo>
                    <a:lnTo>
                      <a:pt x="5397" y="145"/>
                    </a:lnTo>
                    <a:lnTo>
                      <a:pt x="5399" y="141"/>
                    </a:lnTo>
                    <a:lnTo>
                      <a:pt x="5401" y="136"/>
                    </a:lnTo>
                    <a:lnTo>
                      <a:pt x="5402" y="130"/>
                    </a:lnTo>
                    <a:lnTo>
                      <a:pt x="5404" y="123"/>
                    </a:lnTo>
                    <a:lnTo>
                      <a:pt x="5404" y="118"/>
                    </a:lnTo>
                    <a:lnTo>
                      <a:pt x="5422" y="114"/>
                    </a:lnTo>
                    <a:lnTo>
                      <a:pt x="5435" y="116"/>
                    </a:lnTo>
                    <a:lnTo>
                      <a:pt x="5444" y="118"/>
                    </a:lnTo>
                    <a:lnTo>
                      <a:pt x="5451" y="123"/>
                    </a:lnTo>
                    <a:lnTo>
                      <a:pt x="5462" y="128"/>
                    </a:lnTo>
                    <a:lnTo>
                      <a:pt x="5476" y="136"/>
                    </a:lnTo>
                    <a:lnTo>
                      <a:pt x="5478" y="147"/>
                    </a:lnTo>
                    <a:lnTo>
                      <a:pt x="5480" y="143"/>
                    </a:lnTo>
                    <a:lnTo>
                      <a:pt x="5482" y="141"/>
                    </a:lnTo>
                    <a:lnTo>
                      <a:pt x="5482" y="139"/>
                    </a:lnTo>
                    <a:lnTo>
                      <a:pt x="5480" y="138"/>
                    </a:lnTo>
                    <a:lnTo>
                      <a:pt x="5478" y="136"/>
                    </a:lnTo>
                    <a:lnTo>
                      <a:pt x="5476" y="136"/>
                    </a:lnTo>
                    <a:lnTo>
                      <a:pt x="5494" y="127"/>
                    </a:lnTo>
                    <a:lnTo>
                      <a:pt x="5509" y="123"/>
                    </a:lnTo>
                    <a:lnTo>
                      <a:pt x="5520" y="121"/>
                    </a:lnTo>
                    <a:lnTo>
                      <a:pt x="5530" y="123"/>
                    </a:lnTo>
                    <a:lnTo>
                      <a:pt x="5541" y="127"/>
                    </a:lnTo>
                    <a:lnTo>
                      <a:pt x="5554" y="128"/>
                    </a:lnTo>
                    <a:lnTo>
                      <a:pt x="5570" y="128"/>
                    </a:lnTo>
                    <a:lnTo>
                      <a:pt x="5572" y="132"/>
                    </a:lnTo>
                    <a:lnTo>
                      <a:pt x="5574" y="134"/>
                    </a:lnTo>
                    <a:lnTo>
                      <a:pt x="5577" y="136"/>
                    </a:lnTo>
                    <a:lnTo>
                      <a:pt x="5583" y="136"/>
                    </a:lnTo>
                    <a:lnTo>
                      <a:pt x="5586" y="136"/>
                    </a:lnTo>
                    <a:lnTo>
                      <a:pt x="5592" y="134"/>
                    </a:lnTo>
                    <a:lnTo>
                      <a:pt x="5597" y="134"/>
                    </a:lnTo>
                    <a:lnTo>
                      <a:pt x="5592" y="143"/>
                    </a:lnTo>
                    <a:lnTo>
                      <a:pt x="5584" y="150"/>
                    </a:lnTo>
                    <a:lnTo>
                      <a:pt x="5579" y="152"/>
                    </a:lnTo>
                    <a:lnTo>
                      <a:pt x="5572" y="154"/>
                    </a:lnTo>
                    <a:lnTo>
                      <a:pt x="5566" y="156"/>
                    </a:lnTo>
                    <a:lnTo>
                      <a:pt x="5563" y="157"/>
                    </a:lnTo>
                    <a:lnTo>
                      <a:pt x="5563" y="165"/>
                    </a:lnTo>
                    <a:lnTo>
                      <a:pt x="5568" y="174"/>
                    </a:lnTo>
                    <a:lnTo>
                      <a:pt x="5577" y="190"/>
                    </a:lnTo>
                    <a:lnTo>
                      <a:pt x="5557" y="184"/>
                    </a:lnTo>
                    <a:lnTo>
                      <a:pt x="5543" y="174"/>
                    </a:lnTo>
                    <a:lnTo>
                      <a:pt x="5530" y="157"/>
                    </a:lnTo>
                    <a:lnTo>
                      <a:pt x="5521" y="150"/>
                    </a:lnTo>
                    <a:lnTo>
                      <a:pt x="5511" y="147"/>
                    </a:lnTo>
                    <a:lnTo>
                      <a:pt x="5500" y="147"/>
                    </a:lnTo>
                    <a:lnTo>
                      <a:pt x="5491" y="150"/>
                    </a:lnTo>
                    <a:lnTo>
                      <a:pt x="5483" y="156"/>
                    </a:lnTo>
                    <a:lnTo>
                      <a:pt x="5483" y="165"/>
                    </a:lnTo>
                    <a:lnTo>
                      <a:pt x="5489" y="175"/>
                    </a:lnTo>
                    <a:lnTo>
                      <a:pt x="5487" y="175"/>
                    </a:lnTo>
                    <a:lnTo>
                      <a:pt x="5483" y="177"/>
                    </a:lnTo>
                    <a:lnTo>
                      <a:pt x="5482" y="179"/>
                    </a:lnTo>
                    <a:lnTo>
                      <a:pt x="5482" y="183"/>
                    </a:lnTo>
                    <a:lnTo>
                      <a:pt x="5483" y="186"/>
                    </a:lnTo>
                    <a:lnTo>
                      <a:pt x="5471" y="183"/>
                    </a:lnTo>
                    <a:lnTo>
                      <a:pt x="5462" y="179"/>
                    </a:lnTo>
                    <a:lnTo>
                      <a:pt x="5449" y="175"/>
                    </a:lnTo>
                    <a:lnTo>
                      <a:pt x="5437" y="174"/>
                    </a:lnTo>
                    <a:lnTo>
                      <a:pt x="5420" y="177"/>
                    </a:lnTo>
                    <a:lnTo>
                      <a:pt x="5426" y="201"/>
                    </a:lnTo>
                    <a:lnTo>
                      <a:pt x="5435" y="217"/>
                    </a:lnTo>
                    <a:lnTo>
                      <a:pt x="5458" y="208"/>
                    </a:lnTo>
                    <a:lnTo>
                      <a:pt x="5480" y="206"/>
                    </a:lnTo>
                    <a:lnTo>
                      <a:pt x="5500" y="206"/>
                    </a:lnTo>
                    <a:lnTo>
                      <a:pt x="5520" y="208"/>
                    </a:lnTo>
                    <a:lnTo>
                      <a:pt x="5538" y="208"/>
                    </a:lnTo>
                    <a:lnTo>
                      <a:pt x="5539" y="226"/>
                    </a:lnTo>
                    <a:lnTo>
                      <a:pt x="5539" y="239"/>
                    </a:lnTo>
                    <a:lnTo>
                      <a:pt x="5536" y="248"/>
                    </a:lnTo>
                    <a:lnTo>
                      <a:pt x="5530" y="255"/>
                    </a:lnTo>
                    <a:lnTo>
                      <a:pt x="5525" y="258"/>
                    </a:lnTo>
                    <a:lnTo>
                      <a:pt x="5521" y="266"/>
                    </a:lnTo>
                    <a:lnTo>
                      <a:pt x="5520" y="273"/>
                    </a:lnTo>
                    <a:lnTo>
                      <a:pt x="5521" y="285"/>
                    </a:lnTo>
                    <a:lnTo>
                      <a:pt x="5511" y="289"/>
                    </a:lnTo>
                    <a:lnTo>
                      <a:pt x="5502" y="287"/>
                    </a:lnTo>
                    <a:lnTo>
                      <a:pt x="5494" y="284"/>
                    </a:lnTo>
                    <a:lnTo>
                      <a:pt x="5487" y="282"/>
                    </a:lnTo>
                    <a:lnTo>
                      <a:pt x="5478" y="284"/>
                    </a:lnTo>
                    <a:lnTo>
                      <a:pt x="5476" y="271"/>
                    </a:lnTo>
                    <a:lnTo>
                      <a:pt x="5480" y="262"/>
                    </a:lnTo>
                    <a:lnTo>
                      <a:pt x="5482" y="251"/>
                    </a:lnTo>
                    <a:lnTo>
                      <a:pt x="5482" y="240"/>
                    </a:lnTo>
                    <a:lnTo>
                      <a:pt x="5476" y="242"/>
                    </a:lnTo>
                    <a:lnTo>
                      <a:pt x="5474" y="244"/>
                    </a:lnTo>
                    <a:lnTo>
                      <a:pt x="5471" y="248"/>
                    </a:lnTo>
                    <a:lnTo>
                      <a:pt x="5469" y="251"/>
                    </a:lnTo>
                    <a:lnTo>
                      <a:pt x="5465" y="253"/>
                    </a:lnTo>
                    <a:lnTo>
                      <a:pt x="5464" y="244"/>
                    </a:lnTo>
                    <a:lnTo>
                      <a:pt x="5460" y="246"/>
                    </a:lnTo>
                    <a:lnTo>
                      <a:pt x="5460" y="248"/>
                    </a:lnTo>
                    <a:lnTo>
                      <a:pt x="5460" y="251"/>
                    </a:lnTo>
                    <a:lnTo>
                      <a:pt x="5460" y="253"/>
                    </a:lnTo>
                    <a:lnTo>
                      <a:pt x="5464" y="253"/>
                    </a:lnTo>
                    <a:lnTo>
                      <a:pt x="5465" y="253"/>
                    </a:lnTo>
                    <a:lnTo>
                      <a:pt x="5464" y="267"/>
                    </a:lnTo>
                    <a:lnTo>
                      <a:pt x="5458" y="273"/>
                    </a:lnTo>
                    <a:lnTo>
                      <a:pt x="5453" y="275"/>
                    </a:lnTo>
                    <a:lnTo>
                      <a:pt x="5446" y="275"/>
                    </a:lnTo>
                    <a:lnTo>
                      <a:pt x="5438" y="275"/>
                    </a:lnTo>
                    <a:lnTo>
                      <a:pt x="5431" y="276"/>
                    </a:lnTo>
                    <a:lnTo>
                      <a:pt x="5426" y="282"/>
                    </a:lnTo>
                    <a:lnTo>
                      <a:pt x="5428" y="294"/>
                    </a:lnTo>
                    <a:lnTo>
                      <a:pt x="5431" y="302"/>
                    </a:lnTo>
                    <a:lnTo>
                      <a:pt x="5438" y="307"/>
                    </a:lnTo>
                    <a:lnTo>
                      <a:pt x="5444" y="311"/>
                    </a:lnTo>
                    <a:lnTo>
                      <a:pt x="5449" y="318"/>
                    </a:lnTo>
                    <a:lnTo>
                      <a:pt x="5449" y="331"/>
                    </a:lnTo>
                    <a:lnTo>
                      <a:pt x="5417" y="338"/>
                    </a:lnTo>
                    <a:lnTo>
                      <a:pt x="5415" y="309"/>
                    </a:lnTo>
                    <a:lnTo>
                      <a:pt x="5411" y="289"/>
                    </a:lnTo>
                    <a:lnTo>
                      <a:pt x="5404" y="276"/>
                    </a:lnTo>
                    <a:lnTo>
                      <a:pt x="5391" y="269"/>
                    </a:lnTo>
                    <a:lnTo>
                      <a:pt x="5372" y="262"/>
                    </a:lnTo>
                    <a:lnTo>
                      <a:pt x="5375" y="258"/>
                    </a:lnTo>
                    <a:lnTo>
                      <a:pt x="5375" y="257"/>
                    </a:lnTo>
                    <a:lnTo>
                      <a:pt x="5375" y="255"/>
                    </a:lnTo>
                    <a:lnTo>
                      <a:pt x="5375" y="253"/>
                    </a:lnTo>
                    <a:lnTo>
                      <a:pt x="5373" y="253"/>
                    </a:lnTo>
                    <a:lnTo>
                      <a:pt x="5372" y="255"/>
                    </a:lnTo>
                    <a:lnTo>
                      <a:pt x="5372" y="257"/>
                    </a:lnTo>
                    <a:lnTo>
                      <a:pt x="5372" y="262"/>
                    </a:lnTo>
                    <a:lnTo>
                      <a:pt x="5363" y="264"/>
                    </a:lnTo>
                    <a:lnTo>
                      <a:pt x="5361" y="258"/>
                    </a:lnTo>
                    <a:lnTo>
                      <a:pt x="5359" y="258"/>
                    </a:lnTo>
                    <a:lnTo>
                      <a:pt x="5357" y="258"/>
                    </a:lnTo>
                    <a:lnTo>
                      <a:pt x="5357" y="258"/>
                    </a:lnTo>
                    <a:lnTo>
                      <a:pt x="5357" y="260"/>
                    </a:lnTo>
                    <a:lnTo>
                      <a:pt x="5357" y="262"/>
                    </a:lnTo>
                    <a:lnTo>
                      <a:pt x="5359" y="264"/>
                    </a:lnTo>
                    <a:lnTo>
                      <a:pt x="5363" y="264"/>
                    </a:lnTo>
                    <a:lnTo>
                      <a:pt x="5357" y="275"/>
                    </a:lnTo>
                    <a:lnTo>
                      <a:pt x="5357" y="287"/>
                    </a:lnTo>
                    <a:lnTo>
                      <a:pt x="5361" y="298"/>
                    </a:lnTo>
                    <a:lnTo>
                      <a:pt x="5368" y="303"/>
                    </a:lnTo>
                    <a:lnTo>
                      <a:pt x="5379" y="305"/>
                    </a:lnTo>
                    <a:lnTo>
                      <a:pt x="5393" y="300"/>
                    </a:lnTo>
                    <a:lnTo>
                      <a:pt x="5391" y="313"/>
                    </a:lnTo>
                    <a:lnTo>
                      <a:pt x="5384" y="320"/>
                    </a:lnTo>
                    <a:lnTo>
                      <a:pt x="5377" y="323"/>
                    </a:lnTo>
                    <a:lnTo>
                      <a:pt x="5366" y="322"/>
                    </a:lnTo>
                    <a:lnTo>
                      <a:pt x="5355" y="320"/>
                    </a:lnTo>
                    <a:lnTo>
                      <a:pt x="5345" y="320"/>
                    </a:lnTo>
                    <a:lnTo>
                      <a:pt x="5346" y="300"/>
                    </a:lnTo>
                    <a:lnTo>
                      <a:pt x="5345" y="285"/>
                    </a:lnTo>
                    <a:lnTo>
                      <a:pt x="5339" y="276"/>
                    </a:lnTo>
                    <a:lnTo>
                      <a:pt x="5330" y="271"/>
                    </a:lnTo>
                    <a:lnTo>
                      <a:pt x="5319" y="269"/>
                    </a:lnTo>
                    <a:lnTo>
                      <a:pt x="5307" y="269"/>
                    </a:lnTo>
                    <a:lnTo>
                      <a:pt x="5294" y="271"/>
                    </a:lnTo>
                    <a:lnTo>
                      <a:pt x="5281" y="271"/>
                    </a:lnTo>
                    <a:lnTo>
                      <a:pt x="5269" y="271"/>
                    </a:lnTo>
                    <a:lnTo>
                      <a:pt x="5272" y="291"/>
                    </a:lnTo>
                    <a:lnTo>
                      <a:pt x="5281" y="298"/>
                    </a:lnTo>
                    <a:lnTo>
                      <a:pt x="5294" y="298"/>
                    </a:lnTo>
                    <a:lnTo>
                      <a:pt x="5309" y="298"/>
                    </a:lnTo>
                    <a:lnTo>
                      <a:pt x="5321" y="298"/>
                    </a:lnTo>
                    <a:lnTo>
                      <a:pt x="5334" y="300"/>
                    </a:lnTo>
                    <a:lnTo>
                      <a:pt x="5336" y="313"/>
                    </a:lnTo>
                    <a:lnTo>
                      <a:pt x="5334" y="318"/>
                    </a:lnTo>
                    <a:lnTo>
                      <a:pt x="5330" y="320"/>
                    </a:lnTo>
                    <a:lnTo>
                      <a:pt x="5325" y="318"/>
                    </a:lnTo>
                    <a:lnTo>
                      <a:pt x="5319" y="316"/>
                    </a:lnTo>
                    <a:lnTo>
                      <a:pt x="5312" y="316"/>
                    </a:lnTo>
                    <a:lnTo>
                      <a:pt x="5307" y="320"/>
                    </a:lnTo>
                    <a:lnTo>
                      <a:pt x="5303" y="327"/>
                    </a:lnTo>
                    <a:lnTo>
                      <a:pt x="5312" y="341"/>
                    </a:lnTo>
                    <a:lnTo>
                      <a:pt x="5325" y="349"/>
                    </a:lnTo>
                    <a:lnTo>
                      <a:pt x="5341" y="352"/>
                    </a:lnTo>
                    <a:lnTo>
                      <a:pt x="5359" y="354"/>
                    </a:lnTo>
                    <a:lnTo>
                      <a:pt x="5377" y="354"/>
                    </a:lnTo>
                    <a:lnTo>
                      <a:pt x="5395" y="352"/>
                    </a:lnTo>
                    <a:lnTo>
                      <a:pt x="5411" y="354"/>
                    </a:lnTo>
                    <a:lnTo>
                      <a:pt x="5426" y="359"/>
                    </a:lnTo>
                    <a:lnTo>
                      <a:pt x="5438" y="368"/>
                    </a:lnTo>
                    <a:lnTo>
                      <a:pt x="5447" y="383"/>
                    </a:lnTo>
                    <a:lnTo>
                      <a:pt x="5460" y="379"/>
                    </a:lnTo>
                    <a:lnTo>
                      <a:pt x="5473" y="379"/>
                    </a:lnTo>
                    <a:lnTo>
                      <a:pt x="5487" y="377"/>
                    </a:lnTo>
                    <a:lnTo>
                      <a:pt x="5500" y="376"/>
                    </a:lnTo>
                    <a:lnTo>
                      <a:pt x="5509" y="370"/>
                    </a:lnTo>
                    <a:lnTo>
                      <a:pt x="5514" y="359"/>
                    </a:lnTo>
                    <a:lnTo>
                      <a:pt x="5518" y="361"/>
                    </a:lnTo>
                    <a:lnTo>
                      <a:pt x="5521" y="363"/>
                    </a:lnTo>
                    <a:lnTo>
                      <a:pt x="5523" y="367"/>
                    </a:lnTo>
                    <a:lnTo>
                      <a:pt x="5525" y="372"/>
                    </a:lnTo>
                    <a:lnTo>
                      <a:pt x="5525" y="379"/>
                    </a:lnTo>
                    <a:lnTo>
                      <a:pt x="5521" y="381"/>
                    </a:lnTo>
                    <a:lnTo>
                      <a:pt x="5520" y="383"/>
                    </a:lnTo>
                    <a:lnTo>
                      <a:pt x="5520" y="386"/>
                    </a:lnTo>
                    <a:lnTo>
                      <a:pt x="5521" y="388"/>
                    </a:lnTo>
                    <a:lnTo>
                      <a:pt x="5523" y="390"/>
                    </a:lnTo>
                    <a:lnTo>
                      <a:pt x="5527" y="390"/>
                    </a:lnTo>
                    <a:lnTo>
                      <a:pt x="5525" y="394"/>
                    </a:lnTo>
                    <a:lnTo>
                      <a:pt x="5523" y="395"/>
                    </a:lnTo>
                    <a:lnTo>
                      <a:pt x="5521" y="399"/>
                    </a:lnTo>
                    <a:lnTo>
                      <a:pt x="5518" y="401"/>
                    </a:lnTo>
                    <a:lnTo>
                      <a:pt x="5516" y="403"/>
                    </a:lnTo>
                    <a:lnTo>
                      <a:pt x="5514" y="405"/>
                    </a:lnTo>
                    <a:lnTo>
                      <a:pt x="5512" y="408"/>
                    </a:lnTo>
                    <a:lnTo>
                      <a:pt x="5512" y="414"/>
                    </a:lnTo>
                    <a:lnTo>
                      <a:pt x="5500" y="415"/>
                    </a:lnTo>
                    <a:lnTo>
                      <a:pt x="5483" y="414"/>
                    </a:lnTo>
                    <a:lnTo>
                      <a:pt x="5467" y="410"/>
                    </a:lnTo>
                    <a:lnTo>
                      <a:pt x="5447" y="408"/>
                    </a:lnTo>
                    <a:lnTo>
                      <a:pt x="5428" y="408"/>
                    </a:lnTo>
                    <a:lnTo>
                      <a:pt x="5410" y="414"/>
                    </a:lnTo>
                    <a:lnTo>
                      <a:pt x="5393" y="426"/>
                    </a:lnTo>
                    <a:lnTo>
                      <a:pt x="5411" y="435"/>
                    </a:lnTo>
                    <a:lnTo>
                      <a:pt x="5431" y="441"/>
                    </a:lnTo>
                    <a:lnTo>
                      <a:pt x="5455" y="444"/>
                    </a:lnTo>
                    <a:lnTo>
                      <a:pt x="5476" y="444"/>
                    </a:lnTo>
                    <a:lnTo>
                      <a:pt x="5496" y="441"/>
                    </a:lnTo>
                    <a:lnTo>
                      <a:pt x="5512" y="433"/>
                    </a:lnTo>
                    <a:lnTo>
                      <a:pt x="5521" y="423"/>
                    </a:lnTo>
                    <a:lnTo>
                      <a:pt x="5525" y="424"/>
                    </a:lnTo>
                    <a:lnTo>
                      <a:pt x="5529" y="428"/>
                    </a:lnTo>
                    <a:lnTo>
                      <a:pt x="5530" y="432"/>
                    </a:lnTo>
                    <a:lnTo>
                      <a:pt x="5534" y="433"/>
                    </a:lnTo>
                    <a:lnTo>
                      <a:pt x="5536" y="437"/>
                    </a:lnTo>
                    <a:lnTo>
                      <a:pt x="5539" y="439"/>
                    </a:lnTo>
                    <a:lnTo>
                      <a:pt x="5545" y="439"/>
                    </a:lnTo>
                    <a:lnTo>
                      <a:pt x="5550" y="437"/>
                    </a:lnTo>
                    <a:lnTo>
                      <a:pt x="5568" y="450"/>
                    </a:lnTo>
                    <a:lnTo>
                      <a:pt x="5588" y="455"/>
                    </a:lnTo>
                    <a:lnTo>
                      <a:pt x="5612" y="459"/>
                    </a:lnTo>
                    <a:lnTo>
                      <a:pt x="5635" y="460"/>
                    </a:lnTo>
                    <a:lnTo>
                      <a:pt x="5660" y="460"/>
                    </a:lnTo>
                    <a:lnTo>
                      <a:pt x="5682" y="464"/>
                    </a:lnTo>
                    <a:lnTo>
                      <a:pt x="5675" y="486"/>
                    </a:lnTo>
                    <a:lnTo>
                      <a:pt x="5666" y="504"/>
                    </a:lnTo>
                    <a:lnTo>
                      <a:pt x="5657" y="516"/>
                    </a:lnTo>
                    <a:lnTo>
                      <a:pt x="5646" y="525"/>
                    </a:lnTo>
                    <a:lnTo>
                      <a:pt x="5637" y="534"/>
                    </a:lnTo>
                    <a:lnTo>
                      <a:pt x="5630" y="545"/>
                    </a:lnTo>
                    <a:lnTo>
                      <a:pt x="5626" y="556"/>
                    </a:lnTo>
                    <a:lnTo>
                      <a:pt x="5626" y="570"/>
                    </a:lnTo>
                    <a:lnTo>
                      <a:pt x="5630" y="590"/>
                    </a:lnTo>
                    <a:lnTo>
                      <a:pt x="5633" y="596"/>
                    </a:lnTo>
                    <a:lnTo>
                      <a:pt x="5639" y="596"/>
                    </a:lnTo>
                    <a:lnTo>
                      <a:pt x="5644" y="592"/>
                    </a:lnTo>
                    <a:lnTo>
                      <a:pt x="5651" y="589"/>
                    </a:lnTo>
                    <a:lnTo>
                      <a:pt x="5658" y="587"/>
                    </a:lnTo>
                    <a:lnTo>
                      <a:pt x="5666" y="594"/>
                    </a:lnTo>
                    <a:lnTo>
                      <a:pt x="5666" y="608"/>
                    </a:lnTo>
                    <a:lnTo>
                      <a:pt x="5662" y="619"/>
                    </a:lnTo>
                    <a:lnTo>
                      <a:pt x="5657" y="628"/>
                    </a:lnTo>
                    <a:lnTo>
                      <a:pt x="5649" y="635"/>
                    </a:lnTo>
                    <a:lnTo>
                      <a:pt x="5646" y="646"/>
                    </a:lnTo>
                    <a:lnTo>
                      <a:pt x="5648" y="661"/>
                    </a:lnTo>
                    <a:lnTo>
                      <a:pt x="5644" y="664"/>
                    </a:lnTo>
                    <a:lnTo>
                      <a:pt x="5640" y="668"/>
                    </a:lnTo>
                    <a:lnTo>
                      <a:pt x="5635" y="672"/>
                    </a:lnTo>
                    <a:lnTo>
                      <a:pt x="5630" y="675"/>
                    </a:lnTo>
                    <a:lnTo>
                      <a:pt x="5624" y="677"/>
                    </a:lnTo>
                    <a:lnTo>
                      <a:pt x="5630" y="682"/>
                    </a:lnTo>
                    <a:lnTo>
                      <a:pt x="5639" y="682"/>
                    </a:lnTo>
                    <a:lnTo>
                      <a:pt x="5649" y="681"/>
                    </a:lnTo>
                    <a:lnTo>
                      <a:pt x="5658" y="681"/>
                    </a:lnTo>
                    <a:lnTo>
                      <a:pt x="5671" y="688"/>
                    </a:lnTo>
                    <a:lnTo>
                      <a:pt x="5685" y="691"/>
                    </a:lnTo>
                    <a:lnTo>
                      <a:pt x="5700" y="695"/>
                    </a:lnTo>
                    <a:lnTo>
                      <a:pt x="5713" y="700"/>
                    </a:lnTo>
                    <a:lnTo>
                      <a:pt x="5718" y="731"/>
                    </a:lnTo>
                    <a:lnTo>
                      <a:pt x="5613" y="738"/>
                    </a:lnTo>
                    <a:lnTo>
                      <a:pt x="5514" y="744"/>
                    </a:lnTo>
                    <a:lnTo>
                      <a:pt x="5419" y="747"/>
                    </a:lnTo>
                    <a:lnTo>
                      <a:pt x="5325" y="751"/>
                    </a:lnTo>
                    <a:lnTo>
                      <a:pt x="5233" y="754"/>
                    </a:lnTo>
                    <a:lnTo>
                      <a:pt x="5141" y="758"/>
                    </a:lnTo>
                    <a:lnTo>
                      <a:pt x="5045" y="764"/>
                    </a:lnTo>
                    <a:lnTo>
                      <a:pt x="4948" y="771"/>
                    </a:lnTo>
                    <a:lnTo>
                      <a:pt x="4843" y="782"/>
                    </a:lnTo>
                    <a:lnTo>
                      <a:pt x="4733" y="796"/>
                    </a:lnTo>
                    <a:lnTo>
                      <a:pt x="4737" y="789"/>
                    </a:lnTo>
                    <a:lnTo>
                      <a:pt x="4739" y="783"/>
                    </a:lnTo>
                    <a:lnTo>
                      <a:pt x="4739" y="780"/>
                    </a:lnTo>
                    <a:lnTo>
                      <a:pt x="4737" y="776"/>
                    </a:lnTo>
                    <a:lnTo>
                      <a:pt x="4733" y="776"/>
                    </a:lnTo>
                    <a:lnTo>
                      <a:pt x="4730" y="776"/>
                    </a:lnTo>
                    <a:lnTo>
                      <a:pt x="4722" y="776"/>
                    </a:lnTo>
                    <a:lnTo>
                      <a:pt x="4713" y="780"/>
                    </a:lnTo>
                    <a:lnTo>
                      <a:pt x="4712" y="774"/>
                    </a:lnTo>
                    <a:lnTo>
                      <a:pt x="4710" y="773"/>
                    </a:lnTo>
                    <a:lnTo>
                      <a:pt x="4706" y="773"/>
                    </a:lnTo>
                    <a:lnTo>
                      <a:pt x="4703" y="773"/>
                    </a:lnTo>
                    <a:lnTo>
                      <a:pt x="4699" y="774"/>
                    </a:lnTo>
                    <a:lnTo>
                      <a:pt x="4697" y="778"/>
                    </a:lnTo>
                    <a:lnTo>
                      <a:pt x="4697" y="782"/>
                    </a:lnTo>
                    <a:lnTo>
                      <a:pt x="4693" y="782"/>
                    </a:lnTo>
                    <a:lnTo>
                      <a:pt x="4690" y="782"/>
                    </a:lnTo>
                    <a:lnTo>
                      <a:pt x="4688" y="780"/>
                    </a:lnTo>
                    <a:lnTo>
                      <a:pt x="4684" y="778"/>
                    </a:lnTo>
                    <a:lnTo>
                      <a:pt x="4683" y="776"/>
                    </a:lnTo>
                    <a:lnTo>
                      <a:pt x="4679" y="774"/>
                    </a:lnTo>
                    <a:lnTo>
                      <a:pt x="4677" y="771"/>
                    </a:lnTo>
                    <a:lnTo>
                      <a:pt x="4675" y="769"/>
                    </a:lnTo>
                    <a:lnTo>
                      <a:pt x="4674" y="769"/>
                    </a:lnTo>
                    <a:lnTo>
                      <a:pt x="4672" y="771"/>
                    </a:lnTo>
                    <a:lnTo>
                      <a:pt x="4674" y="773"/>
                    </a:lnTo>
                    <a:lnTo>
                      <a:pt x="4674" y="774"/>
                    </a:lnTo>
                    <a:lnTo>
                      <a:pt x="4675" y="776"/>
                    </a:lnTo>
                    <a:lnTo>
                      <a:pt x="4679" y="774"/>
                    </a:lnTo>
                    <a:lnTo>
                      <a:pt x="4630" y="787"/>
                    </a:lnTo>
                    <a:lnTo>
                      <a:pt x="4582" y="792"/>
                    </a:lnTo>
                    <a:lnTo>
                      <a:pt x="4531" y="796"/>
                    </a:lnTo>
                    <a:lnTo>
                      <a:pt x="4481" y="796"/>
                    </a:lnTo>
                    <a:lnTo>
                      <a:pt x="4419" y="800"/>
                    </a:lnTo>
                    <a:lnTo>
                      <a:pt x="4358" y="801"/>
                    </a:lnTo>
                    <a:lnTo>
                      <a:pt x="4297" y="801"/>
                    </a:lnTo>
                    <a:lnTo>
                      <a:pt x="4235" y="798"/>
                    </a:lnTo>
                    <a:lnTo>
                      <a:pt x="4235" y="794"/>
                    </a:lnTo>
                    <a:lnTo>
                      <a:pt x="4237" y="792"/>
                    </a:lnTo>
                    <a:lnTo>
                      <a:pt x="4223" y="803"/>
                    </a:lnTo>
                    <a:lnTo>
                      <a:pt x="4205" y="809"/>
                    </a:lnTo>
                    <a:lnTo>
                      <a:pt x="4185" y="812"/>
                    </a:lnTo>
                    <a:lnTo>
                      <a:pt x="4163" y="812"/>
                    </a:lnTo>
                    <a:lnTo>
                      <a:pt x="4143" y="812"/>
                    </a:lnTo>
                    <a:lnTo>
                      <a:pt x="4125" y="812"/>
                    </a:lnTo>
                    <a:lnTo>
                      <a:pt x="4055" y="816"/>
                    </a:lnTo>
                    <a:lnTo>
                      <a:pt x="3985" y="821"/>
                    </a:lnTo>
                    <a:lnTo>
                      <a:pt x="3914" y="827"/>
                    </a:lnTo>
                    <a:lnTo>
                      <a:pt x="3860" y="827"/>
                    </a:lnTo>
                    <a:lnTo>
                      <a:pt x="3806" y="828"/>
                    </a:lnTo>
                    <a:lnTo>
                      <a:pt x="3752" y="832"/>
                    </a:lnTo>
                    <a:lnTo>
                      <a:pt x="3700" y="841"/>
                    </a:lnTo>
                    <a:lnTo>
                      <a:pt x="3701" y="856"/>
                    </a:lnTo>
                    <a:lnTo>
                      <a:pt x="3709" y="866"/>
                    </a:lnTo>
                    <a:lnTo>
                      <a:pt x="3720" y="872"/>
                    </a:lnTo>
                    <a:lnTo>
                      <a:pt x="3732" y="875"/>
                    </a:lnTo>
                    <a:lnTo>
                      <a:pt x="3748" y="875"/>
                    </a:lnTo>
                    <a:lnTo>
                      <a:pt x="3765" y="874"/>
                    </a:lnTo>
                    <a:lnTo>
                      <a:pt x="3779" y="870"/>
                    </a:lnTo>
                    <a:lnTo>
                      <a:pt x="3790" y="868"/>
                    </a:lnTo>
                    <a:lnTo>
                      <a:pt x="3830" y="859"/>
                    </a:lnTo>
                    <a:lnTo>
                      <a:pt x="3871" y="856"/>
                    </a:lnTo>
                    <a:lnTo>
                      <a:pt x="3911" y="861"/>
                    </a:lnTo>
                    <a:lnTo>
                      <a:pt x="3903" y="861"/>
                    </a:lnTo>
                    <a:lnTo>
                      <a:pt x="3898" y="863"/>
                    </a:lnTo>
                    <a:lnTo>
                      <a:pt x="3893" y="866"/>
                    </a:lnTo>
                    <a:lnTo>
                      <a:pt x="3887" y="872"/>
                    </a:lnTo>
                    <a:lnTo>
                      <a:pt x="3898" y="875"/>
                    </a:lnTo>
                    <a:lnTo>
                      <a:pt x="3907" y="872"/>
                    </a:lnTo>
                    <a:lnTo>
                      <a:pt x="3918" y="866"/>
                    </a:lnTo>
                    <a:lnTo>
                      <a:pt x="3927" y="861"/>
                    </a:lnTo>
                    <a:lnTo>
                      <a:pt x="3949" y="852"/>
                    </a:lnTo>
                    <a:lnTo>
                      <a:pt x="3970" y="848"/>
                    </a:lnTo>
                    <a:lnTo>
                      <a:pt x="3994" y="848"/>
                    </a:lnTo>
                    <a:lnTo>
                      <a:pt x="3985" y="859"/>
                    </a:lnTo>
                    <a:lnTo>
                      <a:pt x="3974" y="865"/>
                    </a:lnTo>
                    <a:lnTo>
                      <a:pt x="3961" y="868"/>
                    </a:lnTo>
                    <a:lnTo>
                      <a:pt x="3949" y="866"/>
                    </a:lnTo>
                    <a:lnTo>
                      <a:pt x="3954" y="875"/>
                    </a:lnTo>
                    <a:lnTo>
                      <a:pt x="3959" y="888"/>
                    </a:lnTo>
                    <a:lnTo>
                      <a:pt x="3965" y="901"/>
                    </a:lnTo>
                    <a:lnTo>
                      <a:pt x="3967" y="913"/>
                    </a:lnTo>
                    <a:lnTo>
                      <a:pt x="3965" y="924"/>
                    </a:lnTo>
                    <a:lnTo>
                      <a:pt x="3956" y="931"/>
                    </a:lnTo>
                    <a:lnTo>
                      <a:pt x="3947" y="933"/>
                    </a:lnTo>
                    <a:lnTo>
                      <a:pt x="3936" y="933"/>
                    </a:lnTo>
                    <a:lnTo>
                      <a:pt x="3925" y="935"/>
                    </a:lnTo>
                    <a:lnTo>
                      <a:pt x="3918" y="944"/>
                    </a:lnTo>
                    <a:lnTo>
                      <a:pt x="3949" y="955"/>
                    </a:lnTo>
                    <a:lnTo>
                      <a:pt x="3981" y="958"/>
                    </a:lnTo>
                    <a:lnTo>
                      <a:pt x="4017" y="960"/>
                    </a:lnTo>
                    <a:lnTo>
                      <a:pt x="4053" y="958"/>
                    </a:lnTo>
                    <a:lnTo>
                      <a:pt x="4091" y="953"/>
                    </a:lnTo>
                    <a:lnTo>
                      <a:pt x="4124" y="946"/>
                    </a:lnTo>
                    <a:lnTo>
                      <a:pt x="4154" y="939"/>
                    </a:lnTo>
                    <a:lnTo>
                      <a:pt x="4151" y="920"/>
                    </a:lnTo>
                    <a:lnTo>
                      <a:pt x="4152" y="906"/>
                    </a:lnTo>
                    <a:lnTo>
                      <a:pt x="4156" y="893"/>
                    </a:lnTo>
                    <a:lnTo>
                      <a:pt x="4160" y="879"/>
                    </a:lnTo>
                    <a:lnTo>
                      <a:pt x="4163" y="863"/>
                    </a:lnTo>
                    <a:lnTo>
                      <a:pt x="4165" y="859"/>
                    </a:lnTo>
                    <a:lnTo>
                      <a:pt x="4165" y="856"/>
                    </a:lnTo>
                    <a:lnTo>
                      <a:pt x="4165" y="852"/>
                    </a:lnTo>
                    <a:lnTo>
                      <a:pt x="4165" y="848"/>
                    </a:lnTo>
                    <a:lnTo>
                      <a:pt x="4165" y="845"/>
                    </a:lnTo>
                    <a:lnTo>
                      <a:pt x="4163" y="843"/>
                    </a:lnTo>
                    <a:lnTo>
                      <a:pt x="4161" y="841"/>
                    </a:lnTo>
                    <a:lnTo>
                      <a:pt x="4158" y="841"/>
                    </a:lnTo>
                    <a:lnTo>
                      <a:pt x="4154" y="843"/>
                    </a:lnTo>
                    <a:lnTo>
                      <a:pt x="4147" y="845"/>
                    </a:lnTo>
                    <a:lnTo>
                      <a:pt x="4174" y="834"/>
                    </a:lnTo>
                    <a:lnTo>
                      <a:pt x="4201" y="828"/>
                    </a:lnTo>
                    <a:lnTo>
                      <a:pt x="4232" y="827"/>
                    </a:lnTo>
                    <a:lnTo>
                      <a:pt x="4262" y="827"/>
                    </a:lnTo>
                    <a:lnTo>
                      <a:pt x="4291" y="828"/>
                    </a:lnTo>
                    <a:lnTo>
                      <a:pt x="4318" y="828"/>
                    </a:lnTo>
                    <a:lnTo>
                      <a:pt x="4322" y="839"/>
                    </a:lnTo>
                    <a:lnTo>
                      <a:pt x="4327" y="847"/>
                    </a:lnTo>
                    <a:lnTo>
                      <a:pt x="4338" y="850"/>
                    </a:lnTo>
                    <a:lnTo>
                      <a:pt x="4349" y="852"/>
                    </a:lnTo>
                    <a:lnTo>
                      <a:pt x="4362" y="850"/>
                    </a:lnTo>
                    <a:lnTo>
                      <a:pt x="4371" y="847"/>
                    </a:lnTo>
                    <a:lnTo>
                      <a:pt x="4389" y="839"/>
                    </a:lnTo>
                    <a:lnTo>
                      <a:pt x="4403" y="832"/>
                    </a:lnTo>
                    <a:lnTo>
                      <a:pt x="4416" y="827"/>
                    </a:lnTo>
                    <a:lnTo>
                      <a:pt x="4428" y="825"/>
                    </a:lnTo>
                    <a:lnTo>
                      <a:pt x="4443" y="832"/>
                    </a:lnTo>
                    <a:lnTo>
                      <a:pt x="4455" y="843"/>
                    </a:lnTo>
                    <a:lnTo>
                      <a:pt x="4466" y="848"/>
                    </a:lnTo>
                    <a:lnTo>
                      <a:pt x="4475" y="850"/>
                    </a:lnTo>
                    <a:lnTo>
                      <a:pt x="4486" y="848"/>
                    </a:lnTo>
                    <a:lnTo>
                      <a:pt x="4502" y="841"/>
                    </a:lnTo>
                    <a:lnTo>
                      <a:pt x="4515" y="836"/>
                    </a:lnTo>
                    <a:lnTo>
                      <a:pt x="4529" y="830"/>
                    </a:lnTo>
                    <a:lnTo>
                      <a:pt x="4540" y="823"/>
                    </a:lnTo>
                    <a:lnTo>
                      <a:pt x="4546" y="812"/>
                    </a:lnTo>
                    <a:lnTo>
                      <a:pt x="4565" y="823"/>
                    </a:lnTo>
                    <a:lnTo>
                      <a:pt x="4587" y="828"/>
                    </a:lnTo>
                    <a:lnTo>
                      <a:pt x="4611" y="827"/>
                    </a:lnTo>
                    <a:lnTo>
                      <a:pt x="4638" y="823"/>
                    </a:lnTo>
                    <a:lnTo>
                      <a:pt x="4663" y="818"/>
                    </a:lnTo>
                    <a:lnTo>
                      <a:pt x="4690" y="814"/>
                    </a:lnTo>
                    <a:lnTo>
                      <a:pt x="4713" y="814"/>
                    </a:lnTo>
                    <a:lnTo>
                      <a:pt x="4735" y="818"/>
                    </a:lnTo>
                    <a:lnTo>
                      <a:pt x="4735" y="821"/>
                    </a:lnTo>
                    <a:lnTo>
                      <a:pt x="4731" y="827"/>
                    </a:lnTo>
                    <a:lnTo>
                      <a:pt x="4728" y="828"/>
                    </a:lnTo>
                    <a:lnTo>
                      <a:pt x="4724" y="830"/>
                    </a:lnTo>
                    <a:lnTo>
                      <a:pt x="4719" y="832"/>
                    </a:lnTo>
                    <a:lnTo>
                      <a:pt x="4713" y="832"/>
                    </a:lnTo>
                    <a:lnTo>
                      <a:pt x="4722" y="841"/>
                    </a:lnTo>
                    <a:lnTo>
                      <a:pt x="4737" y="848"/>
                    </a:lnTo>
                    <a:lnTo>
                      <a:pt x="4753" y="852"/>
                    </a:lnTo>
                    <a:lnTo>
                      <a:pt x="4766" y="854"/>
                    </a:lnTo>
                    <a:lnTo>
                      <a:pt x="4769" y="874"/>
                    </a:lnTo>
                    <a:lnTo>
                      <a:pt x="4771" y="890"/>
                    </a:lnTo>
                    <a:lnTo>
                      <a:pt x="4773" y="904"/>
                    </a:lnTo>
                    <a:lnTo>
                      <a:pt x="4778" y="915"/>
                    </a:lnTo>
                    <a:lnTo>
                      <a:pt x="4791" y="922"/>
                    </a:lnTo>
                    <a:lnTo>
                      <a:pt x="4813" y="928"/>
                    </a:lnTo>
                    <a:lnTo>
                      <a:pt x="4845" y="928"/>
                    </a:lnTo>
                    <a:lnTo>
                      <a:pt x="4876" y="919"/>
                    </a:lnTo>
                    <a:lnTo>
                      <a:pt x="4903" y="901"/>
                    </a:lnTo>
                    <a:lnTo>
                      <a:pt x="4914" y="911"/>
                    </a:lnTo>
                    <a:lnTo>
                      <a:pt x="4926" y="915"/>
                    </a:lnTo>
                    <a:lnTo>
                      <a:pt x="4942" y="915"/>
                    </a:lnTo>
                    <a:lnTo>
                      <a:pt x="4960" y="913"/>
                    </a:lnTo>
                    <a:lnTo>
                      <a:pt x="4977" y="908"/>
                    </a:lnTo>
                    <a:lnTo>
                      <a:pt x="4993" y="904"/>
                    </a:lnTo>
                    <a:lnTo>
                      <a:pt x="5006" y="901"/>
                    </a:lnTo>
                    <a:lnTo>
                      <a:pt x="5006" y="883"/>
                    </a:lnTo>
                    <a:lnTo>
                      <a:pt x="4998" y="866"/>
                    </a:lnTo>
                    <a:lnTo>
                      <a:pt x="4989" y="854"/>
                    </a:lnTo>
                    <a:lnTo>
                      <a:pt x="4973" y="845"/>
                    </a:lnTo>
                    <a:lnTo>
                      <a:pt x="4978" y="837"/>
                    </a:lnTo>
                    <a:lnTo>
                      <a:pt x="4986" y="834"/>
                    </a:lnTo>
                    <a:lnTo>
                      <a:pt x="4995" y="834"/>
                    </a:lnTo>
                    <a:lnTo>
                      <a:pt x="5006" y="832"/>
                    </a:lnTo>
                    <a:lnTo>
                      <a:pt x="5013" y="827"/>
                    </a:lnTo>
                    <a:lnTo>
                      <a:pt x="5015" y="841"/>
                    </a:lnTo>
                    <a:lnTo>
                      <a:pt x="5015" y="856"/>
                    </a:lnTo>
                    <a:lnTo>
                      <a:pt x="5015" y="870"/>
                    </a:lnTo>
                    <a:lnTo>
                      <a:pt x="5016" y="883"/>
                    </a:lnTo>
                    <a:lnTo>
                      <a:pt x="5022" y="893"/>
                    </a:lnTo>
                    <a:lnTo>
                      <a:pt x="5034" y="901"/>
                    </a:lnTo>
                    <a:lnTo>
                      <a:pt x="5051" y="901"/>
                    </a:lnTo>
                    <a:lnTo>
                      <a:pt x="5069" y="895"/>
                    </a:lnTo>
                    <a:lnTo>
                      <a:pt x="5085" y="886"/>
                    </a:lnTo>
                    <a:lnTo>
                      <a:pt x="5098" y="874"/>
                    </a:lnTo>
                    <a:lnTo>
                      <a:pt x="5116" y="888"/>
                    </a:lnTo>
                    <a:lnTo>
                      <a:pt x="5135" y="895"/>
                    </a:lnTo>
                    <a:lnTo>
                      <a:pt x="5159" y="895"/>
                    </a:lnTo>
                    <a:lnTo>
                      <a:pt x="5182" y="890"/>
                    </a:lnTo>
                    <a:lnTo>
                      <a:pt x="5206" y="881"/>
                    </a:lnTo>
                    <a:lnTo>
                      <a:pt x="5227" y="872"/>
                    </a:lnTo>
                    <a:lnTo>
                      <a:pt x="5249" y="861"/>
                    </a:lnTo>
                    <a:lnTo>
                      <a:pt x="5267" y="852"/>
                    </a:lnTo>
                    <a:lnTo>
                      <a:pt x="5269" y="865"/>
                    </a:lnTo>
                    <a:lnTo>
                      <a:pt x="5272" y="877"/>
                    </a:lnTo>
                    <a:lnTo>
                      <a:pt x="5280" y="890"/>
                    </a:lnTo>
                    <a:lnTo>
                      <a:pt x="5283" y="875"/>
                    </a:lnTo>
                    <a:lnTo>
                      <a:pt x="5289" y="863"/>
                    </a:lnTo>
                    <a:lnTo>
                      <a:pt x="5296" y="850"/>
                    </a:lnTo>
                    <a:lnTo>
                      <a:pt x="5298" y="841"/>
                    </a:lnTo>
                    <a:lnTo>
                      <a:pt x="5301" y="828"/>
                    </a:lnTo>
                    <a:lnTo>
                      <a:pt x="5305" y="818"/>
                    </a:lnTo>
                    <a:lnTo>
                      <a:pt x="5309" y="810"/>
                    </a:lnTo>
                    <a:lnTo>
                      <a:pt x="5316" y="810"/>
                    </a:lnTo>
                    <a:lnTo>
                      <a:pt x="5321" y="814"/>
                    </a:lnTo>
                    <a:lnTo>
                      <a:pt x="5327" y="821"/>
                    </a:lnTo>
                    <a:lnTo>
                      <a:pt x="5332" y="827"/>
                    </a:lnTo>
                    <a:lnTo>
                      <a:pt x="5339" y="830"/>
                    </a:lnTo>
                    <a:lnTo>
                      <a:pt x="5348" y="825"/>
                    </a:lnTo>
                    <a:lnTo>
                      <a:pt x="5343" y="847"/>
                    </a:lnTo>
                    <a:lnTo>
                      <a:pt x="5341" y="861"/>
                    </a:lnTo>
                    <a:lnTo>
                      <a:pt x="5346" y="872"/>
                    </a:lnTo>
                    <a:lnTo>
                      <a:pt x="5355" y="875"/>
                    </a:lnTo>
                    <a:lnTo>
                      <a:pt x="5368" y="877"/>
                    </a:lnTo>
                    <a:lnTo>
                      <a:pt x="5382" y="874"/>
                    </a:lnTo>
                    <a:lnTo>
                      <a:pt x="5397" y="866"/>
                    </a:lnTo>
                    <a:lnTo>
                      <a:pt x="5410" y="856"/>
                    </a:lnTo>
                    <a:lnTo>
                      <a:pt x="5422" y="843"/>
                    </a:lnTo>
                    <a:lnTo>
                      <a:pt x="5429" y="848"/>
                    </a:lnTo>
                    <a:lnTo>
                      <a:pt x="5435" y="859"/>
                    </a:lnTo>
                    <a:lnTo>
                      <a:pt x="5435" y="870"/>
                    </a:lnTo>
                    <a:lnTo>
                      <a:pt x="5429" y="881"/>
                    </a:lnTo>
                    <a:lnTo>
                      <a:pt x="5422" y="888"/>
                    </a:lnTo>
                    <a:lnTo>
                      <a:pt x="5410" y="886"/>
                    </a:lnTo>
                    <a:lnTo>
                      <a:pt x="5420" y="893"/>
                    </a:lnTo>
                    <a:lnTo>
                      <a:pt x="5431" y="895"/>
                    </a:lnTo>
                    <a:lnTo>
                      <a:pt x="5440" y="888"/>
                    </a:lnTo>
                    <a:lnTo>
                      <a:pt x="5449" y="879"/>
                    </a:lnTo>
                    <a:lnTo>
                      <a:pt x="5455" y="866"/>
                    </a:lnTo>
                    <a:lnTo>
                      <a:pt x="5458" y="852"/>
                    </a:lnTo>
                    <a:lnTo>
                      <a:pt x="5456" y="836"/>
                    </a:lnTo>
                    <a:lnTo>
                      <a:pt x="5451" y="823"/>
                    </a:lnTo>
                    <a:lnTo>
                      <a:pt x="5438" y="810"/>
                    </a:lnTo>
                    <a:lnTo>
                      <a:pt x="5420" y="803"/>
                    </a:lnTo>
                    <a:lnTo>
                      <a:pt x="5417" y="809"/>
                    </a:lnTo>
                    <a:lnTo>
                      <a:pt x="5411" y="814"/>
                    </a:lnTo>
                    <a:lnTo>
                      <a:pt x="5406" y="819"/>
                    </a:lnTo>
                    <a:lnTo>
                      <a:pt x="5401" y="823"/>
                    </a:lnTo>
                    <a:lnTo>
                      <a:pt x="5393" y="827"/>
                    </a:lnTo>
                    <a:lnTo>
                      <a:pt x="5390" y="812"/>
                    </a:lnTo>
                    <a:lnTo>
                      <a:pt x="5379" y="803"/>
                    </a:lnTo>
                    <a:lnTo>
                      <a:pt x="5364" y="796"/>
                    </a:lnTo>
                    <a:lnTo>
                      <a:pt x="5348" y="792"/>
                    </a:lnTo>
                    <a:lnTo>
                      <a:pt x="5332" y="791"/>
                    </a:lnTo>
                    <a:lnTo>
                      <a:pt x="5316" y="791"/>
                    </a:lnTo>
                    <a:lnTo>
                      <a:pt x="5303" y="791"/>
                    </a:lnTo>
                    <a:lnTo>
                      <a:pt x="5272" y="796"/>
                    </a:lnTo>
                    <a:lnTo>
                      <a:pt x="5240" y="801"/>
                    </a:lnTo>
                    <a:lnTo>
                      <a:pt x="5229" y="803"/>
                    </a:lnTo>
                    <a:lnTo>
                      <a:pt x="5220" y="800"/>
                    </a:lnTo>
                    <a:lnTo>
                      <a:pt x="5213" y="796"/>
                    </a:lnTo>
                    <a:lnTo>
                      <a:pt x="5206" y="792"/>
                    </a:lnTo>
                    <a:lnTo>
                      <a:pt x="5197" y="791"/>
                    </a:lnTo>
                    <a:lnTo>
                      <a:pt x="5229" y="780"/>
                    </a:lnTo>
                    <a:lnTo>
                      <a:pt x="5265" y="773"/>
                    </a:lnTo>
                    <a:lnTo>
                      <a:pt x="5303" y="773"/>
                    </a:lnTo>
                    <a:lnTo>
                      <a:pt x="5341" y="773"/>
                    </a:lnTo>
                    <a:lnTo>
                      <a:pt x="5375" y="774"/>
                    </a:lnTo>
                    <a:lnTo>
                      <a:pt x="5438" y="778"/>
                    </a:lnTo>
                    <a:lnTo>
                      <a:pt x="5500" y="783"/>
                    </a:lnTo>
                    <a:lnTo>
                      <a:pt x="5561" y="794"/>
                    </a:lnTo>
                    <a:lnTo>
                      <a:pt x="5559" y="798"/>
                    </a:lnTo>
                    <a:lnTo>
                      <a:pt x="5559" y="801"/>
                    </a:lnTo>
                    <a:lnTo>
                      <a:pt x="5561" y="805"/>
                    </a:lnTo>
                    <a:lnTo>
                      <a:pt x="5565" y="807"/>
                    </a:lnTo>
                    <a:lnTo>
                      <a:pt x="5568" y="809"/>
                    </a:lnTo>
                    <a:lnTo>
                      <a:pt x="5565" y="800"/>
                    </a:lnTo>
                    <a:lnTo>
                      <a:pt x="5566" y="792"/>
                    </a:lnTo>
                    <a:lnTo>
                      <a:pt x="5572" y="783"/>
                    </a:lnTo>
                    <a:lnTo>
                      <a:pt x="5583" y="778"/>
                    </a:lnTo>
                    <a:lnTo>
                      <a:pt x="5594" y="778"/>
                    </a:lnTo>
                    <a:lnTo>
                      <a:pt x="5592" y="783"/>
                    </a:lnTo>
                    <a:lnTo>
                      <a:pt x="5588" y="789"/>
                    </a:lnTo>
                    <a:lnTo>
                      <a:pt x="5584" y="794"/>
                    </a:lnTo>
                    <a:lnTo>
                      <a:pt x="5579" y="800"/>
                    </a:lnTo>
                    <a:lnTo>
                      <a:pt x="5595" y="798"/>
                    </a:lnTo>
                    <a:lnTo>
                      <a:pt x="5610" y="792"/>
                    </a:lnTo>
                    <a:lnTo>
                      <a:pt x="5626" y="785"/>
                    </a:lnTo>
                    <a:lnTo>
                      <a:pt x="5640" y="778"/>
                    </a:lnTo>
                    <a:lnTo>
                      <a:pt x="5655" y="776"/>
                    </a:lnTo>
                    <a:lnTo>
                      <a:pt x="5673" y="782"/>
                    </a:lnTo>
                    <a:lnTo>
                      <a:pt x="5682" y="787"/>
                    </a:lnTo>
                    <a:lnTo>
                      <a:pt x="5695" y="796"/>
                    </a:lnTo>
                    <a:lnTo>
                      <a:pt x="5709" y="807"/>
                    </a:lnTo>
                    <a:lnTo>
                      <a:pt x="5720" y="818"/>
                    </a:lnTo>
                    <a:lnTo>
                      <a:pt x="5725" y="825"/>
                    </a:lnTo>
                    <a:lnTo>
                      <a:pt x="5723" y="836"/>
                    </a:lnTo>
                    <a:lnTo>
                      <a:pt x="5718" y="843"/>
                    </a:lnTo>
                    <a:lnTo>
                      <a:pt x="5707" y="847"/>
                    </a:lnTo>
                    <a:lnTo>
                      <a:pt x="5695" y="850"/>
                    </a:lnTo>
                    <a:lnTo>
                      <a:pt x="5684" y="852"/>
                    </a:lnTo>
                    <a:lnTo>
                      <a:pt x="5673" y="856"/>
                    </a:lnTo>
                    <a:lnTo>
                      <a:pt x="5673" y="850"/>
                    </a:lnTo>
                    <a:lnTo>
                      <a:pt x="5671" y="847"/>
                    </a:lnTo>
                    <a:lnTo>
                      <a:pt x="5671" y="841"/>
                    </a:lnTo>
                    <a:lnTo>
                      <a:pt x="5671" y="836"/>
                    </a:lnTo>
                    <a:lnTo>
                      <a:pt x="5676" y="836"/>
                    </a:lnTo>
                    <a:lnTo>
                      <a:pt x="5680" y="832"/>
                    </a:lnTo>
                    <a:lnTo>
                      <a:pt x="5684" y="828"/>
                    </a:lnTo>
                    <a:lnTo>
                      <a:pt x="5685" y="827"/>
                    </a:lnTo>
                    <a:lnTo>
                      <a:pt x="5685" y="823"/>
                    </a:lnTo>
                    <a:lnTo>
                      <a:pt x="5684" y="819"/>
                    </a:lnTo>
                    <a:lnTo>
                      <a:pt x="5682" y="818"/>
                    </a:lnTo>
                    <a:lnTo>
                      <a:pt x="5680" y="816"/>
                    </a:lnTo>
                    <a:lnTo>
                      <a:pt x="5675" y="816"/>
                    </a:lnTo>
                    <a:lnTo>
                      <a:pt x="5673" y="818"/>
                    </a:lnTo>
                    <a:lnTo>
                      <a:pt x="5671" y="821"/>
                    </a:lnTo>
                    <a:lnTo>
                      <a:pt x="5669" y="825"/>
                    </a:lnTo>
                    <a:lnTo>
                      <a:pt x="5667" y="830"/>
                    </a:lnTo>
                    <a:lnTo>
                      <a:pt x="5666" y="834"/>
                    </a:lnTo>
                    <a:lnTo>
                      <a:pt x="5664" y="837"/>
                    </a:lnTo>
                    <a:lnTo>
                      <a:pt x="5660" y="839"/>
                    </a:lnTo>
                    <a:lnTo>
                      <a:pt x="5657" y="841"/>
                    </a:lnTo>
                    <a:lnTo>
                      <a:pt x="5653" y="841"/>
                    </a:lnTo>
                    <a:lnTo>
                      <a:pt x="5649" y="841"/>
                    </a:lnTo>
                    <a:lnTo>
                      <a:pt x="5646" y="841"/>
                    </a:lnTo>
                    <a:lnTo>
                      <a:pt x="5642" y="843"/>
                    </a:lnTo>
                    <a:lnTo>
                      <a:pt x="5640" y="847"/>
                    </a:lnTo>
                    <a:lnTo>
                      <a:pt x="5639" y="852"/>
                    </a:lnTo>
                    <a:lnTo>
                      <a:pt x="5633" y="848"/>
                    </a:lnTo>
                    <a:lnTo>
                      <a:pt x="5630" y="845"/>
                    </a:lnTo>
                    <a:lnTo>
                      <a:pt x="5630" y="841"/>
                    </a:lnTo>
                    <a:lnTo>
                      <a:pt x="5631" y="836"/>
                    </a:lnTo>
                    <a:lnTo>
                      <a:pt x="5635" y="832"/>
                    </a:lnTo>
                    <a:lnTo>
                      <a:pt x="5622" y="823"/>
                    </a:lnTo>
                    <a:lnTo>
                      <a:pt x="5606" y="819"/>
                    </a:lnTo>
                    <a:lnTo>
                      <a:pt x="5590" y="819"/>
                    </a:lnTo>
                    <a:lnTo>
                      <a:pt x="5574" y="821"/>
                    </a:lnTo>
                    <a:lnTo>
                      <a:pt x="5557" y="827"/>
                    </a:lnTo>
                    <a:lnTo>
                      <a:pt x="5563" y="841"/>
                    </a:lnTo>
                    <a:lnTo>
                      <a:pt x="5568" y="854"/>
                    </a:lnTo>
                    <a:lnTo>
                      <a:pt x="5575" y="865"/>
                    </a:lnTo>
                    <a:lnTo>
                      <a:pt x="5583" y="870"/>
                    </a:lnTo>
                    <a:lnTo>
                      <a:pt x="5594" y="868"/>
                    </a:lnTo>
                    <a:lnTo>
                      <a:pt x="5606" y="859"/>
                    </a:lnTo>
                    <a:lnTo>
                      <a:pt x="5608" y="854"/>
                    </a:lnTo>
                    <a:lnTo>
                      <a:pt x="5610" y="852"/>
                    </a:lnTo>
                    <a:lnTo>
                      <a:pt x="5610" y="848"/>
                    </a:lnTo>
                    <a:lnTo>
                      <a:pt x="5612" y="847"/>
                    </a:lnTo>
                    <a:lnTo>
                      <a:pt x="5612" y="845"/>
                    </a:lnTo>
                    <a:lnTo>
                      <a:pt x="5612" y="843"/>
                    </a:lnTo>
                    <a:lnTo>
                      <a:pt x="5612" y="843"/>
                    </a:lnTo>
                    <a:lnTo>
                      <a:pt x="5613" y="843"/>
                    </a:lnTo>
                    <a:lnTo>
                      <a:pt x="5617" y="845"/>
                    </a:lnTo>
                    <a:lnTo>
                      <a:pt x="5621" y="848"/>
                    </a:lnTo>
                    <a:lnTo>
                      <a:pt x="5626" y="854"/>
                    </a:lnTo>
                    <a:lnTo>
                      <a:pt x="5630" y="861"/>
                    </a:lnTo>
                    <a:lnTo>
                      <a:pt x="5633" y="870"/>
                    </a:lnTo>
                    <a:lnTo>
                      <a:pt x="5637" y="875"/>
                    </a:lnTo>
                    <a:lnTo>
                      <a:pt x="5646" y="877"/>
                    </a:lnTo>
                    <a:lnTo>
                      <a:pt x="5660" y="875"/>
                    </a:lnTo>
                    <a:lnTo>
                      <a:pt x="5676" y="868"/>
                    </a:lnTo>
                    <a:lnTo>
                      <a:pt x="5695" y="865"/>
                    </a:lnTo>
                    <a:lnTo>
                      <a:pt x="5705" y="866"/>
                    </a:lnTo>
                    <a:lnTo>
                      <a:pt x="5720" y="872"/>
                    </a:lnTo>
                    <a:lnTo>
                      <a:pt x="5732" y="877"/>
                    </a:lnTo>
                    <a:lnTo>
                      <a:pt x="5745" y="886"/>
                    </a:lnTo>
                    <a:lnTo>
                      <a:pt x="5750" y="895"/>
                    </a:lnTo>
                    <a:lnTo>
                      <a:pt x="5750" y="908"/>
                    </a:lnTo>
                    <a:lnTo>
                      <a:pt x="5745" y="915"/>
                    </a:lnTo>
                    <a:lnTo>
                      <a:pt x="5734" y="919"/>
                    </a:lnTo>
                    <a:lnTo>
                      <a:pt x="5722" y="920"/>
                    </a:lnTo>
                    <a:lnTo>
                      <a:pt x="5709" y="920"/>
                    </a:lnTo>
                    <a:lnTo>
                      <a:pt x="5696" y="920"/>
                    </a:lnTo>
                    <a:lnTo>
                      <a:pt x="5685" y="920"/>
                    </a:lnTo>
                    <a:lnTo>
                      <a:pt x="5666" y="924"/>
                    </a:lnTo>
                    <a:lnTo>
                      <a:pt x="5651" y="929"/>
                    </a:lnTo>
                    <a:lnTo>
                      <a:pt x="5640" y="940"/>
                    </a:lnTo>
                    <a:lnTo>
                      <a:pt x="5630" y="955"/>
                    </a:lnTo>
                    <a:lnTo>
                      <a:pt x="5621" y="973"/>
                    </a:lnTo>
                    <a:lnTo>
                      <a:pt x="5621" y="976"/>
                    </a:lnTo>
                    <a:lnTo>
                      <a:pt x="5622" y="978"/>
                    </a:lnTo>
                    <a:lnTo>
                      <a:pt x="5626" y="975"/>
                    </a:lnTo>
                    <a:lnTo>
                      <a:pt x="5631" y="971"/>
                    </a:lnTo>
                    <a:lnTo>
                      <a:pt x="5637" y="967"/>
                    </a:lnTo>
                    <a:lnTo>
                      <a:pt x="5644" y="967"/>
                    </a:lnTo>
                    <a:lnTo>
                      <a:pt x="5642" y="978"/>
                    </a:lnTo>
                    <a:lnTo>
                      <a:pt x="5642" y="989"/>
                    </a:lnTo>
                    <a:lnTo>
                      <a:pt x="5644" y="996"/>
                    </a:lnTo>
                    <a:lnTo>
                      <a:pt x="5653" y="1003"/>
                    </a:lnTo>
                    <a:lnTo>
                      <a:pt x="5660" y="996"/>
                    </a:lnTo>
                    <a:lnTo>
                      <a:pt x="5669" y="993"/>
                    </a:lnTo>
                    <a:lnTo>
                      <a:pt x="5682" y="993"/>
                    </a:lnTo>
                    <a:lnTo>
                      <a:pt x="5693" y="991"/>
                    </a:lnTo>
                    <a:lnTo>
                      <a:pt x="5702" y="987"/>
                    </a:lnTo>
                    <a:lnTo>
                      <a:pt x="5707" y="978"/>
                    </a:lnTo>
                    <a:lnTo>
                      <a:pt x="5711" y="989"/>
                    </a:lnTo>
                    <a:lnTo>
                      <a:pt x="5720" y="994"/>
                    </a:lnTo>
                    <a:lnTo>
                      <a:pt x="5729" y="996"/>
                    </a:lnTo>
                    <a:lnTo>
                      <a:pt x="5740" y="993"/>
                    </a:lnTo>
                    <a:lnTo>
                      <a:pt x="5752" y="989"/>
                    </a:lnTo>
                    <a:lnTo>
                      <a:pt x="5763" y="987"/>
                    </a:lnTo>
                    <a:lnTo>
                      <a:pt x="5776" y="987"/>
                    </a:lnTo>
                    <a:lnTo>
                      <a:pt x="5785" y="993"/>
                    </a:lnTo>
                    <a:lnTo>
                      <a:pt x="5785" y="996"/>
                    </a:lnTo>
                    <a:lnTo>
                      <a:pt x="5785" y="998"/>
                    </a:lnTo>
                    <a:lnTo>
                      <a:pt x="5785" y="998"/>
                    </a:lnTo>
                    <a:lnTo>
                      <a:pt x="5785" y="998"/>
                    </a:lnTo>
                    <a:lnTo>
                      <a:pt x="5785" y="998"/>
                    </a:lnTo>
                    <a:lnTo>
                      <a:pt x="5785" y="1000"/>
                    </a:lnTo>
                    <a:lnTo>
                      <a:pt x="5786" y="1003"/>
                    </a:lnTo>
                    <a:lnTo>
                      <a:pt x="5777" y="1016"/>
                    </a:lnTo>
                    <a:lnTo>
                      <a:pt x="5765" y="1020"/>
                    </a:lnTo>
                    <a:lnTo>
                      <a:pt x="5752" y="1021"/>
                    </a:lnTo>
                    <a:lnTo>
                      <a:pt x="5738" y="1020"/>
                    </a:lnTo>
                    <a:lnTo>
                      <a:pt x="5723" y="1018"/>
                    </a:lnTo>
                    <a:lnTo>
                      <a:pt x="5711" y="1021"/>
                    </a:lnTo>
                    <a:lnTo>
                      <a:pt x="5707" y="1025"/>
                    </a:lnTo>
                    <a:lnTo>
                      <a:pt x="5702" y="1027"/>
                    </a:lnTo>
                    <a:lnTo>
                      <a:pt x="5698" y="1031"/>
                    </a:lnTo>
                    <a:lnTo>
                      <a:pt x="5696" y="1036"/>
                    </a:lnTo>
                    <a:lnTo>
                      <a:pt x="5695" y="1040"/>
                    </a:lnTo>
                    <a:lnTo>
                      <a:pt x="5696" y="1045"/>
                    </a:lnTo>
                    <a:lnTo>
                      <a:pt x="5700" y="1050"/>
                    </a:lnTo>
                    <a:lnTo>
                      <a:pt x="5709" y="1056"/>
                    </a:lnTo>
                    <a:lnTo>
                      <a:pt x="5722" y="1058"/>
                    </a:lnTo>
                    <a:lnTo>
                      <a:pt x="5736" y="1058"/>
                    </a:lnTo>
                    <a:lnTo>
                      <a:pt x="5747" y="1059"/>
                    </a:lnTo>
                    <a:lnTo>
                      <a:pt x="5750" y="1052"/>
                    </a:lnTo>
                    <a:lnTo>
                      <a:pt x="5761" y="1054"/>
                    </a:lnTo>
                    <a:lnTo>
                      <a:pt x="5776" y="1050"/>
                    </a:lnTo>
                    <a:lnTo>
                      <a:pt x="5786" y="1049"/>
                    </a:lnTo>
                    <a:lnTo>
                      <a:pt x="5796" y="1050"/>
                    </a:lnTo>
                    <a:lnTo>
                      <a:pt x="5801" y="1058"/>
                    </a:lnTo>
                    <a:lnTo>
                      <a:pt x="5797" y="1065"/>
                    </a:lnTo>
                    <a:lnTo>
                      <a:pt x="5788" y="1070"/>
                    </a:lnTo>
                    <a:lnTo>
                      <a:pt x="5777" y="1077"/>
                    </a:lnTo>
                    <a:lnTo>
                      <a:pt x="5767" y="1081"/>
                    </a:lnTo>
                    <a:lnTo>
                      <a:pt x="5761" y="1085"/>
                    </a:lnTo>
                    <a:lnTo>
                      <a:pt x="5718" y="1092"/>
                    </a:lnTo>
                    <a:lnTo>
                      <a:pt x="5673" y="1090"/>
                    </a:lnTo>
                    <a:lnTo>
                      <a:pt x="5630" y="1085"/>
                    </a:lnTo>
                    <a:lnTo>
                      <a:pt x="5588" y="1074"/>
                    </a:lnTo>
                    <a:lnTo>
                      <a:pt x="5588" y="1079"/>
                    </a:lnTo>
                    <a:lnTo>
                      <a:pt x="5586" y="1085"/>
                    </a:lnTo>
                    <a:lnTo>
                      <a:pt x="5584" y="1090"/>
                    </a:lnTo>
                    <a:lnTo>
                      <a:pt x="5583" y="1094"/>
                    </a:lnTo>
                    <a:lnTo>
                      <a:pt x="5579" y="1097"/>
                    </a:lnTo>
                    <a:lnTo>
                      <a:pt x="5575" y="1099"/>
                    </a:lnTo>
                    <a:lnTo>
                      <a:pt x="5570" y="1101"/>
                    </a:lnTo>
                    <a:lnTo>
                      <a:pt x="5565" y="1099"/>
                    </a:lnTo>
                    <a:lnTo>
                      <a:pt x="5556" y="1092"/>
                    </a:lnTo>
                    <a:lnTo>
                      <a:pt x="5550" y="1081"/>
                    </a:lnTo>
                    <a:lnTo>
                      <a:pt x="5545" y="1067"/>
                    </a:lnTo>
                    <a:lnTo>
                      <a:pt x="5539" y="1054"/>
                    </a:lnTo>
                    <a:lnTo>
                      <a:pt x="5530" y="1045"/>
                    </a:lnTo>
                    <a:lnTo>
                      <a:pt x="5516" y="1038"/>
                    </a:lnTo>
                    <a:lnTo>
                      <a:pt x="5502" y="1038"/>
                    </a:lnTo>
                    <a:lnTo>
                      <a:pt x="5491" y="1041"/>
                    </a:lnTo>
                    <a:lnTo>
                      <a:pt x="5478" y="1049"/>
                    </a:lnTo>
                    <a:lnTo>
                      <a:pt x="5467" y="1058"/>
                    </a:lnTo>
                    <a:lnTo>
                      <a:pt x="5456" y="1065"/>
                    </a:lnTo>
                    <a:lnTo>
                      <a:pt x="5442" y="1068"/>
                    </a:lnTo>
                    <a:lnTo>
                      <a:pt x="5440" y="1061"/>
                    </a:lnTo>
                    <a:lnTo>
                      <a:pt x="5438" y="1065"/>
                    </a:lnTo>
                    <a:lnTo>
                      <a:pt x="5438" y="1070"/>
                    </a:lnTo>
                    <a:lnTo>
                      <a:pt x="5440" y="1076"/>
                    </a:lnTo>
                    <a:lnTo>
                      <a:pt x="5442" y="1081"/>
                    </a:lnTo>
                    <a:lnTo>
                      <a:pt x="5433" y="1079"/>
                    </a:lnTo>
                    <a:lnTo>
                      <a:pt x="5426" y="1077"/>
                    </a:lnTo>
                    <a:lnTo>
                      <a:pt x="5417" y="1077"/>
                    </a:lnTo>
                    <a:lnTo>
                      <a:pt x="5411" y="1077"/>
                    </a:lnTo>
                    <a:lnTo>
                      <a:pt x="5408" y="1085"/>
                    </a:lnTo>
                    <a:lnTo>
                      <a:pt x="5410" y="1095"/>
                    </a:lnTo>
                    <a:lnTo>
                      <a:pt x="5391" y="1083"/>
                    </a:lnTo>
                    <a:lnTo>
                      <a:pt x="5373" y="1070"/>
                    </a:lnTo>
                    <a:lnTo>
                      <a:pt x="5355" y="1058"/>
                    </a:lnTo>
                    <a:lnTo>
                      <a:pt x="5350" y="1054"/>
                    </a:lnTo>
                    <a:lnTo>
                      <a:pt x="5345" y="1052"/>
                    </a:lnTo>
                    <a:lnTo>
                      <a:pt x="5341" y="1052"/>
                    </a:lnTo>
                    <a:lnTo>
                      <a:pt x="5339" y="1054"/>
                    </a:lnTo>
                    <a:lnTo>
                      <a:pt x="5337" y="1056"/>
                    </a:lnTo>
                    <a:lnTo>
                      <a:pt x="5337" y="1059"/>
                    </a:lnTo>
                    <a:lnTo>
                      <a:pt x="5337" y="1065"/>
                    </a:lnTo>
                    <a:lnTo>
                      <a:pt x="5337" y="1072"/>
                    </a:lnTo>
                    <a:lnTo>
                      <a:pt x="5339" y="1079"/>
                    </a:lnTo>
                    <a:lnTo>
                      <a:pt x="5319" y="1081"/>
                    </a:lnTo>
                    <a:lnTo>
                      <a:pt x="5301" y="1088"/>
                    </a:lnTo>
                    <a:lnTo>
                      <a:pt x="5285" y="1097"/>
                    </a:lnTo>
                    <a:lnTo>
                      <a:pt x="5267" y="1106"/>
                    </a:lnTo>
                    <a:lnTo>
                      <a:pt x="5249" y="1112"/>
                    </a:lnTo>
                    <a:lnTo>
                      <a:pt x="5206" y="1119"/>
                    </a:lnTo>
                    <a:lnTo>
                      <a:pt x="5162" y="1121"/>
                    </a:lnTo>
                    <a:lnTo>
                      <a:pt x="5119" y="1121"/>
                    </a:lnTo>
                    <a:lnTo>
                      <a:pt x="4995" y="1126"/>
                    </a:lnTo>
                    <a:lnTo>
                      <a:pt x="4868" y="1137"/>
                    </a:lnTo>
                    <a:lnTo>
                      <a:pt x="4742" y="1150"/>
                    </a:lnTo>
                    <a:lnTo>
                      <a:pt x="4616" y="1157"/>
                    </a:lnTo>
                    <a:lnTo>
                      <a:pt x="4488" y="1164"/>
                    </a:lnTo>
                    <a:lnTo>
                      <a:pt x="4358" y="1177"/>
                    </a:lnTo>
                    <a:lnTo>
                      <a:pt x="4232" y="1196"/>
                    </a:lnTo>
                    <a:lnTo>
                      <a:pt x="4217" y="1200"/>
                    </a:lnTo>
                    <a:lnTo>
                      <a:pt x="4201" y="1204"/>
                    </a:lnTo>
                    <a:lnTo>
                      <a:pt x="4181" y="1209"/>
                    </a:lnTo>
                    <a:lnTo>
                      <a:pt x="4163" y="1213"/>
                    </a:lnTo>
                    <a:lnTo>
                      <a:pt x="4145" y="1213"/>
                    </a:lnTo>
                    <a:lnTo>
                      <a:pt x="4129" y="1211"/>
                    </a:lnTo>
                    <a:lnTo>
                      <a:pt x="4120" y="1202"/>
                    </a:lnTo>
                    <a:lnTo>
                      <a:pt x="4064" y="1211"/>
                    </a:lnTo>
                    <a:lnTo>
                      <a:pt x="4008" y="1216"/>
                    </a:lnTo>
                    <a:lnTo>
                      <a:pt x="3950" y="1220"/>
                    </a:lnTo>
                    <a:lnTo>
                      <a:pt x="3862" y="1225"/>
                    </a:lnTo>
                    <a:lnTo>
                      <a:pt x="3772" y="1233"/>
                    </a:lnTo>
                    <a:lnTo>
                      <a:pt x="3727" y="1234"/>
                    </a:lnTo>
                    <a:lnTo>
                      <a:pt x="3682" y="1238"/>
                    </a:lnTo>
                    <a:lnTo>
                      <a:pt x="3658" y="1243"/>
                    </a:lnTo>
                    <a:lnTo>
                      <a:pt x="3631" y="1249"/>
                    </a:lnTo>
                    <a:lnTo>
                      <a:pt x="3606" y="1251"/>
                    </a:lnTo>
                    <a:lnTo>
                      <a:pt x="3590" y="1245"/>
                    </a:lnTo>
                    <a:lnTo>
                      <a:pt x="3575" y="1238"/>
                    </a:lnTo>
                    <a:lnTo>
                      <a:pt x="3563" y="1231"/>
                    </a:lnTo>
                    <a:lnTo>
                      <a:pt x="3552" y="1227"/>
                    </a:lnTo>
                    <a:lnTo>
                      <a:pt x="3537" y="1227"/>
                    </a:lnTo>
                    <a:lnTo>
                      <a:pt x="3521" y="1234"/>
                    </a:lnTo>
                    <a:lnTo>
                      <a:pt x="3503" y="1242"/>
                    </a:lnTo>
                    <a:lnTo>
                      <a:pt x="3490" y="1243"/>
                    </a:lnTo>
                    <a:lnTo>
                      <a:pt x="3481" y="1236"/>
                    </a:lnTo>
                    <a:lnTo>
                      <a:pt x="3476" y="1224"/>
                    </a:lnTo>
                    <a:lnTo>
                      <a:pt x="3472" y="1204"/>
                    </a:lnTo>
                    <a:lnTo>
                      <a:pt x="3463" y="1206"/>
                    </a:lnTo>
                    <a:lnTo>
                      <a:pt x="3449" y="1209"/>
                    </a:lnTo>
                    <a:lnTo>
                      <a:pt x="3431" y="1213"/>
                    </a:lnTo>
                    <a:lnTo>
                      <a:pt x="3413" y="1216"/>
                    </a:lnTo>
                    <a:lnTo>
                      <a:pt x="3395" y="1220"/>
                    </a:lnTo>
                    <a:lnTo>
                      <a:pt x="3380" y="1225"/>
                    </a:lnTo>
                    <a:lnTo>
                      <a:pt x="3370" y="1233"/>
                    </a:lnTo>
                    <a:lnTo>
                      <a:pt x="3364" y="1240"/>
                    </a:lnTo>
                    <a:lnTo>
                      <a:pt x="3366" y="1251"/>
                    </a:lnTo>
                    <a:lnTo>
                      <a:pt x="3357" y="1256"/>
                    </a:lnTo>
                    <a:lnTo>
                      <a:pt x="3346" y="1258"/>
                    </a:lnTo>
                    <a:lnTo>
                      <a:pt x="3337" y="1254"/>
                    </a:lnTo>
                    <a:lnTo>
                      <a:pt x="3337" y="1245"/>
                    </a:lnTo>
                    <a:lnTo>
                      <a:pt x="3337" y="1236"/>
                    </a:lnTo>
                    <a:lnTo>
                      <a:pt x="3337" y="1227"/>
                    </a:lnTo>
                    <a:lnTo>
                      <a:pt x="3314" y="1234"/>
                    </a:lnTo>
                    <a:lnTo>
                      <a:pt x="3290" y="1243"/>
                    </a:lnTo>
                    <a:lnTo>
                      <a:pt x="3267" y="1249"/>
                    </a:lnTo>
                    <a:lnTo>
                      <a:pt x="3269" y="1242"/>
                    </a:lnTo>
                    <a:lnTo>
                      <a:pt x="3269" y="1236"/>
                    </a:lnTo>
                    <a:lnTo>
                      <a:pt x="3267" y="1231"/>
                    </a:lnTo>
                    <a:lnTo>
                      <a:pt x="3265" y="1225"/>
                    </a:lnTo>
                    <a:lnTo>
                      <a:pt x="3261" y="1222"/>
                    </a:lnTo>
                    <a:lnTo>
                      <a:pt x="3258" y="1220"/>
                    </a:lnTo>
                    <a:lnTo>
                      <a:pt x="3254" y="1218"/>
                    </a:lnTo>
                    <a:lnTo>
                      <a:pt x="3251" y="1218"/>
                    </a:lnTo>
                    <a:lnTo>
                      <a:pt x="3247" y="1220"/>
                    </a:lnTo>
                    <a:lnTo>
                      <a:pt x="3243" y="1224"/>
                    </a:lnTo>
                    <a:lnTo>
                      <a:pt x="3240" y="1229"/>
                    </a:lnTo>
                    <a:lnTo>
                      <a:pt x="3240" y="1234"/>
                    </a:lnTo>
                    <a:lnTo>
                      <a:pt x="3238" y="1243"/>
                    </a:lnTo>
                    <a:lnTo>
                      <a:pt x="3229" y="1242"/>
                    </a:lnTo>
                    <a:lnTo>
                      <a:pt x="3218" y="1243"/>
                    </a:lnTo>
                    <a:lnTo>
                      <a:pt x="3207" y="1249"/>
                    </a:lnTo>
                    <a:lnTo>
                      <a:pt x="3196" y="1252"/>
                    </a:lnTo>
                    <a:lnTo>
                      <a:pt x="3187" y="1252"/>
                    </a:lnTo>
                    <a:lnTo>
                      <a:pt x="3180" y="1245"/>
                    </a:lnTo>
                    <a:lnTo>
                      <a:pt x="3182" y="1242"/>
                    </a:lnTo>
                    <a:lnTo>
                      <a:pt x="3182" y="1238"/>
                    </a:lnTo>
                    <a:lnTo>
                      <a:pt x="3182" y="1240"/>
                    </a:lnTo>
                    <a:lnTo>
                      <a:pt x="3180" y="1240"/>
                    </a:lnTo>
                    <a:lnTo>
                      <a:pt x="3178" y="1242"/>
                    </a:lnTo>
                    <a:lnTo>
                      <a:pt x="3178" y="1245"/>
                    </a:lnTo>
                    <a:lnTo>
                      <a:pt x="3137" y="1251"/>
                    </a:lnTo>
                    <a:lnTo>
                      <a:pt x="3094" y="1258"/>
                    </a:lnTo>
                    <a:lnTo>
                      <a:pt x="3050" y="1260"/>
                    </a:lnTo>
                    <a:lnTo>
                      <a:pt x="3009" y="1258"/>
                    </a:lnTo>
                    <a:lnTo>
                      <a:pt x="3016" y="1251"/>
                    </a:lnTo>
                    <a:lnTo>
                      <a:pt x="3023" y="1245"/>
                    </a:lnTo>
                    <a:lnTo>
                      <a:pt x="3031" y="1242"/>
                    </a:lnTo>
                    <a:lnTo>
                      <a:pt x="3029" y="1238"/>
                    </a:lnTo>
                    <a:lnTo>
                      <a:pt x="3025" y="1236"/>
                    </a:lnTo>
                    <a:lnTo>
                      <a:pt x="3022" y="1233"/>
                    </a:lnTo>
                    <a:lnTo>
                      <a:pt x="3018" y="1231"/>
                    </a:lnTo>
                    <a:lnTo>
                      <a:pt x="3014" y="1229"/>
                    </a:lnTo>
                    <a:lnTo>
                      <a:pt x="3013" y="1225"/>
                    </a:lnTo>
                    <a:lnTo>
                      <a:pt x="3011" y="1222"/>
                    </a:lnTo>
                    <a:lnTo>
                      <a:pt x="3011" y="1216"/>
                    </a:lnTo>
                    <a:lnTo>
                      <a:pt x="3027" y="1220"/>
                    </a:lnTo>
                    <a:lnTo>
                      <a:pt x="3045" y="1218"/>
                    </a:lnTo>
                    <a:lnTo>
                      <a:pt x="3041" y="1209"/>
                    </a:lnTo>
                    <a:lnTo>
                      <a:pt x="3036" y="1204"/>
                    </a:lnTo>
                    <a:lnTo>
                      <a:pt x="3029" y="1204"/>
                    </a:lnTo>
                    <a:lnTo>
                      <a:pt x="3020" y="1202"/>
                    </a:lnTo>
                    <a:lnTo>
                      <a:pt x="3011" y="1202"/>
                    </a:lnTo>
                    <a:lnTo>
                      <a:pt x="3005" y="1198"/>
                    </a:lnTo>
                    <a:lnTo>
                      <a:pt x="3003" y="1202"/>
                    </a:lnTo>
                    <a:lnTo>
                      <a:pt x="3000" y="1206"/>
                    </a:lnTo>
                    <a:lnTo>
                      <a:pt x="2994" y="1207"/>
                    </a:lnTo>
                    <a:lnTo>
                      <a:pt x="2991" y="1206"/>
                    </a:lnTo>
                    <a:lnTo>
                      <a:pt x="2987" y="1204"/>
                    </a:lnTo>
                    <a:lnTo>
                      <a:pt x="2985" y="1202"/>
                    </a:lnTo>
                    <a:lnTo>
                      <a:pt x="2985" y="1196"/>
                    </a:lnTo>
                    <a:lnTo>
                      <a:pt x="2987" y="1191"/>
                    </a:lnTo>
                    <a:lnTo>
                      <a:pt x="2980" y="1202"/>
                    </a:lnTo>
                    <a:lnTo>
                      <a:pt x="2978" y="1213"/>
                    </a:lnTo>
                    <a:lnTo>
                      <a:pt x="2982" y="1224"/>
                    </a:lnTo>
                    <a:lnTo>
                      <a:pt x="2985" y="1234"/>
                    </a:lnTo>
                    <a:lnTo>
                      <a:pt x="2989" y="1245"/>
                    </a:lnTo>
                    <a:lnTo>
                      <a:pt x="2989" y="1254"/>
                    </a:lnTo>
                    <a:lnTo>
                      <a:pt x="2984" y="1261"/>
                    </a:lnTo>
                    <a:lnTo>
                      <a:pt x="2982" y="1249"/>
                    </a:lnTo>
                    <a:lnTo>
                      <a:pt x="2978" y="1242"/>
                    </a:lnTo>
                    <a:lnTo>
                      <a:pt x="2971" y="1238"/>
                    </a:lnTo>
                    <a:lnTo>
                      <a:pt x="2962" y="1238"/>
                    </a:lnTo>
                    <a:lnTo>
                      <a:pt x="2955" y="1243"/>
                    </a:lnTo>
                    <a:lnTo>
                      <a:pt x="2948" y="1249"/>
                    </a:lnTo>
                    <a:lnTo>
                      <a:pt x="2948" y="1252"/>
                    </a:lnTo>
                    <a:lnTo>
                      <a:pt x="2949" y="1254"/>
                    </a:lnTo>
                    <a:lnTo>
                      <a:pt x="2949" y="1252"/>
                    </a:lnTo>
                    <a:lnTo>
                      <a:pt x="2951" y="1251"/>
                    </a:lnTo>
                    <a:lnTo>
                      <a:pt x="2953" y="1249"/>
                    </a:lnTo>
                    <a:lnTo>
                      <a:pt x="2955" y="1247"/>
                    </a:lnTo>
                    <a:lnTo>
                      <a:pt x="2960" y="1249"/>
                    </a:lnTo>
                    <a:lnTo>
                      <a:pt x="2967" y="1252"/>
                    </a:lnTo>
                    <a:lnTo>
                      <a:pt x="2971" y="1258"/>
                    </a:lnTo>
                    <a:lnTo>
                      <a:pt x="2973" y="1263"/>
                    </a:lnTo>
                    <a:lnTo>
                      <a:pt x="2964" y="1267"/>
                    </a:lnTo>
                    <a:lnTo>
                      <a:pt x="2957" y="1272"/>
                    </a:lnTo>
                    <a:lnTo>
                      <a:pt x="2949" y="1278"/>
                    </a:lnTo>
                    <a:lnTo>
                      <a:pt x="2946" y="1272"/>
                    </a:lnTo>
                    <a:lnTo>
                      <a:pt x="2942" y="1267"/>
                    </a:lnTo>
                    <a:lnTo>
                      <a:pt x="2939" y="1260"/>
                    </a:lnTo>
                    <a:lnTo>
                      <a:pt x="2937" y="1252"/>
                    </a:lnTo>
                    <a:lnTo>
                      <a:pt x="2926" y="1261"/>
                    </a:lnTo>
                    <a:lnTo>
                      <a:pt x="2911" y="1265"/>
                    </a:lnTo>
                    <a:lnTo>
                      <a:pt x="2895" y="1263"/>
                    </a:lnTo>
                    <a:lnTo>
                      <a:pt x="2879" y="1261"/>
                    </a:lnTo>
                    <a:lnTo>
                      <a:pt x="2884" y="1252"/>
                    </a:lnTo>
                    <a:lnTo>
                      <a:pt x="2892" y="1249"/>
                    </a:lnTo>
                    <a:lnTo>
                      <a:pt x="2901" y="1247"/>
                    </a:lnTo>
                    <a:lnTo>
                      <a:pt x="2910" y="1245"/>
                    </a:lnTo>
                    <a:lnTo>
                      <a:pt x="2901" y="1234"/>
                    </a:lnTo>
                    <a:lnTo>
                      <a:pt x="2892" y="1231"/>
                    </a:lnTo>
                    <a:lnTo>
                      <a:pt x="2879" y="1231"/>
                    </a:lnTo>
                    <a:lnTo>
                      <a:pt x="2866" y="1234"/>
                    </a:lnTo>
                    <a:lnTo>
                      <a:pt x="2856" y="1240"/>
                    </a:lnTo>
                    <a:lnTo>
                      <a:pt x="2843" y="1243"/>
                    </a:lnTo>
                    <a:lnTo>
                      <a:pt x="2827" y="1245"/>
                    </a:lnTo>
                    <a:lnTo>
                      <a:pt x="2818" y="1242"/>
                    </a:lnTo>
                    <a:lnTo>
                      <a:pt x="2814" y="1236"/>
                    </a:lnTo>
                    <a:lnTo>
                      <a:pt x="2814" y="1229"/>
                    </a:lnTo>
                    <a:lnTo>
                      <a:pt x="2816" y="1218"/>
                    </a:lnTo>
                    <a:lnTo>
                      <a:pt x="2816" y="1206"/>
                    </a:lnTo>
                    <a:lnTo>
                      <a:pt x="2816" y="1196"/>
                    </a:lnTo>
                    <a:lnTo>
                      <a:pt x="2814" y="1186"/>
                    </a:lnTo>
                    <a:lnTo>
                      <a:pt x="2812" y="1173"/>
                    </a:lnTo>
                    <a:lnTo>
                      <a:pt x="2809" y="1162"/>
                    </a:lnTo>
                    <a:lnTo>
                      <a:pt x="2805" y="1157"/>
                    </a:lnTo>
                    <a:lnTo>
                      <a:pt x="2800" y="1157"/>
                    </a:lnTo>
                    <a:lnTo>
                      <a:pt x="2796" y="1157"/>
                    </a:lnTo>
                    <a:lnTo>
                      <a:pt x="2794" y="1159"/>
                    </a:lnTo>
                    <a:lnTo>
                      <a:pt x="2792" y="1162"/>
                    </a:lnTo>
                    <a:lnTo>
                      <a:pt x="2792" y="1166"/>
                    </a:lnTo>
                    <a:lnTo>
                      <a:pt x="2794" y="1169"/>
                    </a:lnTo>
                    <a:lnTo>
                      <a:pt x="2796" y="1173"/>
                    </a:lnTo>
                    <a:lnTo>
                      <a:pt x="2800" y="1175"/>
                    </a:lnTo>
                    <a:lnTo>
                      <a:pt x="2803" y="1178"/>
                    </a:lnTo>
                    <a:lnTo>
                      <a:pt x="2807" y="1180"/>
                    </a:lnTo>
                    <a:lnTo>
                      <a:pt x="2796" y="1182"/>
                    </a:lnTo>
                    <a:lnTo>
                      <a:pt x="2787" y="1186"/>
                    </a:lnTo>
                    <a:lnTo>
                      <a:pt x="2778" y="1193"/>
                    </a:lnTo>
                    <a:lnTo>
                      <a:pt x="2773" y="1200"/>
                    </a:lnTo>
                    <a:lnTo>
                      <a:pt x="2771" y="1207"/>
                    </a:lnTo>
                    <a:lnTo>
                      <a:pt x="2774" y="1213"/>
                    </a:lnTo>
                    <a:lnTo>
                      <a:pt x="2785" y="1216"/>
                    </a:lnTo>
                    <a:lnTo>
                      <a:pt x="2782" y="1231"/>
                    </a:lnTo>
                    <a:lnTo>
                      <a:pt x="2771" y="1242"/>
                    </a:lnTo>
                    <a:lnTo>
                      <a:pt x="2758" y="1249"/>
                    </a:lnTo>
                    <a:lnTo>
                      <a:pt x="2742" y="1256"/>
                    </a:lnTo>
                    <a:lnTo>
                      <a:pt x="2728" y="1263"/>
                    </a:lnTo>
                    <a:lnTo>
                      <a:pt x="2717" y="1270"/>
                    </a:lnTo>
                    <a:lnTo>
                      <a:pt x="2695" y="1256"/>
                    </a:lnTo>
                    <a:lnTo>
                      <a:pt x="2672" y="1251"/>
                    </a:lnTo>
                    <a:lnTo>
                      <a:pt x="2646" y="1254"/>
                    </a:lnTo>
                    <a:lnTo>
                      <a:pt x="2632" y="1258"/>
                    </a:lnTo>
                    <a:lnTo>
                      <a:pt x="2618" y="1263"/>
                    </a:lnTo>
                    <a:lnTo>
                      <a:pt x="2603" y="1265"/>
                    </a:lnTo>
                    <a:lnTo>
                      <a:pt x="2589" y="1263"/>
                    </a:lnTo>
                    <a:lnTo>
                      <a:pt x="2576" y="1254"/>
                    </a:lnTo>
                    <a:lnTo>
                      <a:pt x="2580" y="1251"/>
                    </a:lnTo>
                    <a:lnTo>
                      <a:pt x="2583" y="1249"/>
                    </a:lnTo>
                    <a:lnTo>
                      <a:pt x="2587" y="1245"/>
                    </a:lnTo>
                    <a:lnTo>
                      <a:pt x="2592" y="1243"/>
                    </a:lnTo>
                    <a:lnTo>
                      <a:pt x="2594" y="1240"/>
                    </a:lnTo>
                    <a:lnTo>
                      <a:pt x="2598" y="1236"/>
                    </a:lnTo>
                    <a:lnTo>
                      <a:pt x="2598" y="1233"/>
                    </a:lnTo>
                    <a:lnTo>
                      <a:pt x="2531" y="1249"/>
                    </a:lnTo>
                    <a:lnTo>
                      <a:pt x="2464" y="1254"/>
                    </a:lnTo>
                    <a:lnTo>
                      <a:pt x="2397" y="1258"/>
                    </a:lnTo>
                    <a:lnTo>
                      <a:pt x="2329" y="1263"/>
                    </a:lnTo>
                    <a:lnTo>
                      <a:pt x="2381" y="1278"/>
                    </a:lnTo>
                    <a:lnTo>
                      <a:pt x="2435" y="1287"/>
                    </a:lnTo>
                    <a:lnTo>
                      <a:pt x="2489" y="1290"/>
                    </a:lnTo>
                    <a:lnTo>
                      <a:pt x="2544" y="1290"/>
                    </a:lnTo>
                    <a:lnTo>
                      <a:pt x="2556" y="1290"/>
                    </a:lnTo>
                    <a:lnTo>
                      <a:pt x="2574" y="1290"/>
                    </a:lnTo>
                    <a:lnTo>
                      <a:pt x="2599" y="1288"/>
                    </a:lnTo>
                    <a:lnTo>
                      <a:pt x="2627" y="1287"/>
                    </a:lnTo>
                    <a:lnTo>
                      <a:pt x="2655" y="1287"/>
                    </a:lnTo>
                    <a:lnTo>
                      <a:pt x="2682" y="1287"/>
                    </a:lnTo>
                    <a:lnTo>
                      <a:pt x="2708" y="1287"/>
                    </a:lnTo>
                    <a:lnTo>
                      <a:pt x="2728" y="1290"/>
                    </a:lnTo>
                    <a:lnTo>
                      <a:pt x="2740" y="1294"/>
                    </a:lnTo>
                    <a:lnTo>
                      <a:pt x="2746" y="1299"/>
                    </a:lnTo>
                    <a:lnTo>
                      <a:pt x="2648" y="1303"/>
                    </a:lnTo>
                    <a:lnTo>
                      <a:pt x="2553" y="1305"/>
                    </a:lnTo>
                    <a:lnTo>
                      <a:pt x="2455" y="1307"/>
                    </a:lnTo>
                    <a:lnTo>
                      <a:pt x="1957" y="1319"/>
                    </a:lnTo>
                    <a:lnTo>
                      <a:pt x="1699" y="1328"/>
                    </a:lnTo>
                    <a:lnTo>
                      <a:pt x="1638" y="1332"/>
                    </a:lnTo>
                    <a:lnTo>
                      <a:pt x="1579" y="1335"/>
                    </a:lnTo>
                    <a:lnTo>
                      <a:pt x="1517" y="1337"/>
                    </a:lnTo>
                    <a:lnTo>
                      <a:pt x="1458" y="1335"/>
                    </a:lnTo>
                    <a:lnTo>
                      <a:pt x="1458" y="1330"/>
                    </a:lnTo>
                    <a:lnTo>
                      <a:pt x="1456" y="1326"/>
                    </a:lnTo>
                    <a:lnTo>
                      <a:pt x="1454" y="1323"/>
                    </a:lnTo>
                    <a:lnTo>
                      <a:pt x="1452" y="1323"/>
                    </a:lnTo>
                    <a:lnTo>
                      <a:pt x="1451" y="1323"/>
                    </a:lnTo>
                    <a:lnTo>
                      <a:pt x="1447" y="1323"/>
                    </a:lnTo>
                    <a:lnTo>
                      <a:pt x="1445" y="1325"/>
                    </a:lnTo>
                    <a:lnTo>
                      <a:pt x="1442" y="1326"/>
                    </a:lnTo>
                    <a:lnTo>
                      <a:pt x="1438" y="1326"/>
                    </a:lnTo>
                    <a:lnTo>
                      <a:pt x="1434" y="1328"/>
                    </a:lnTo>
                    <a:lnTo>
                      <a:pt x="1429" y="1332"/>
                    </a:lnTo>
                    <a:lnTo>
                      <a:pt x="1423" y="1335"/>
                    </a:lnTo>
                    <a:lnTo>
                      <a:pt x="1418" y="1337"/>
                    </a:lnTo>
                    <a:lnTo>
                      <a:pt x="1402" y="1339"/>
                    </a:lnTo>
                    <a:lnTo>
                      <a:pt x="1384" y="1337"/>
                    </a:lnTo>
                    <a:lnTo>
                      <a:pt x="1245" y="1337"/>
                    </a:lnTo>
                    <a:lnTo>
                      <a:pt x="753" y="1325"/>
                    </a:lnTo>
                    <a:lnTo>
                      <a:pt x="680" y="1323"/>
                    </a:lnTo>
                    <a:lnTo>
                      <a:pt x="608" y="1319"/>
                    </a:lnTo>
                    <a:lnTo>
                      <a:pt x="534" y="1314"/>
                    </a:lnTo>
                    <a:lnTo>
                      <a:pt x="460" y="1305"/>
                    </a:lnTo>
                    <a:lnTo>
                      <a:pt x="388" y="1290"/>
                    </a:lnTo>
                    <a:lnTo>
                      <a:pt x="320" y="1270"/>
                    </a:lnTo>
                    <a:lnTo>
                      <a:pt x="320" y="1256"/>
                    </a:lnTo>
                    <a:lnTo>
                      <a:pt x="321" y="1243"/>
                    </a:lnTo>
                    <a:lnTo>
                      <a:pt x="329" y="1229"/>
                    </a:lnTo>
                    <a:lnTo>
                      <a:pt x="316" y="1224"/>
                    </a:lnTo>
                    <a:lnTo>
                      <a:pt x="303" y="1225"/>
                    </a:lnTo>
                    <a:lnTo>
                      <a:pt x="291" y="1229"/>
                    </a:lnTo>
                    <a:lnTo>
                      <a:pt x="278" y="1234"/>
                    </a:lnTo>
                    <a:lnTo>
                      <a:pt x="266" y="1238"/>
                    </a:lnTo>
                    <a:lnTo>
                      <a:pt x="253" y="1234"/>
                    </a:lnTo>
                    <a:lnTo>
                      <a:pt x="253" y="1240"/>
                    </a:lnTo>
                    <a:lnTo>
                      <a:pt x="255" y="1245"/>
                    </a:lnTo>
                    <a:lnTo>
                      <a:pt x="255" y="1251"/>
                    </a:lnTo>
                    <a:lnTo>
                      <a:pt x="255" y="1254"/>
                    </a:lnTo>
                    <a:lnTo>
                      <a:pt x="235" y="1252"/>
                    </a:lnTo>
                    <a:lnTo>
                      <a:pt x="211" y="1247"/>
                    </a:lnTo>
                    <a:lnTo>
                      <a:pt x="186" y="1242"/>
                    </a:lnTo>
                    <a:lnTo>
                      <a:pt x="165" y="1233"/>
                    </a:lnTo>
                    <a:lnTo>
                      <a:pt x="148" y="1224"/>
                    </a:lnTo>
                    <a:lnTo>
                      <a:pt x="157" y="1222"/>
                    </a:lnTo>
                    <a:lnTo>
                      <a:pt x="168" y="1215"/>
                    </a:lnTo>
                    <a:lnTo>
                      <a:pt x="177" y="1209"/>
                    </a:lnTo>
                    <a:lnTo>
                      <a:pt x="184" y="1206"/>
                    </a:lnTo>
                    <a:lnTo>
                      <a:pt x="193" y="1209"/>
                    </a:lnTo>
                    <a:lnTo>
                      <a:pt x="193" y="1207"/>
                    </a:lnTo>
                    <a:lnTo>
                      <a:pt x="192" y="1207"/>
                    </a:lnTo>
                    <a:lnTo>
                      <a:pt x="192" y="1206"/>
                    </a:lnTo>
                    <a:lnTo>
                      <a:pt x="188" y="1204"/>
                    </a:lnTo>
                    <a:lnTo>
                      <a:pt x="193" y="1195"/>
                    </a:lnTo>
                    <a:lnTo>
                      <a:pt x="201" y="1191"/>
                    </a:lnTo>
                    <a:lnTo>
                      <a:pt x="210" y="1189"/>
                    </a:lnTo>
                    <a:lnTo>
                      <a:pt x="219" y="1187"/>
                    </a:lnTo>
                    <a:lnTo>
                      <a:pt x="208" y="1180"/>
                    </a:lnTo>
                    <a:lnTo>
                      <a:pt x="195" y="1175"/>
                    </a:lnTo>
                    <a:lnTo>
                      <a:pt x="181" y="1171"/>
                    </a:lnTo>
                    <a:lnTo>
                      <a:pt x="168" y="1166"/>
                    </a:lnTo>
                    <a:lnTo>
                      <a:pt x="161" y="1159"/>
                    </a:lnTo>
                    <a:lnTo>
                      <a:pt x="161" y="1150"/>
                    </a:lnTo>
                    <a:lnTo>
                      <a:pt x="165" y="1137"/>
                    </a:lnTo>
                    <a:lnTo>
                      <a:pt x="170" y="1124"/>
                    </a:lnTo>
                    <a:lnTo>
                      <a:pt x="175" y="1115"/>
                    </a:lnTo>
                    <a:lnTo>
                      <a:pt x="183" y="1108"/>
                    </a:lnTo>
                    <a:lnTo>
                      <a:pt x="190" y="1106"/>
                    </a:lnTo>
                    <a:lnTo>
                      <a:pt x="197" y="1112"/>
                    </a:lnTo>
                    <a:lnTo>
                      <a:pt x="204" y="1117"/>
                    </a:lnTo>
                    <a:lnTo>
                      <a:pt x="213" y="1124"/>
                    </a:lnTo>
                    <a:lnTo>
                      <a:pt x="226" y="1130"/>
                    </a:lnTo>
                    <a:lnTo>
                      <a:pt x="228" y="1126"/>
                    </a:lnTo>
                    <a:lnTo>
                      <a:pt x="229" y="1123"/>
                    </a:lnTo>
                    <a:lnTo>
                      <a:pt x="244" y="1128"/>
                    </a:lnTo>
                    <a:lnTo>
                      <a:pt x="255" y="1137"/>
                    </a:lnTo>
                    <a:lnTo>
                      <a:pt x="267" y="1146"/>
                    </a:lnTo>
                    <a:lnTo>
                      <a:pt x="282" y="1151"/>
                    </a:lnTo>
                    <a:lnTo>
                      <a:pt x="305" y="1155"/>
                    </a:lnTo>
                    <a:lnTo>
                      <a:pt x="329" y="1153"/>
                    </a:lnTo>
                    <a:lnTo>
                      <a:pt x="352" y="1151"/>
                    </a:lnTo>
                    <a:lnTo>
                      <a:pt x="334" y="1137"/>
                    </a:lnTo>
                    <a:lnTo>
                      <a:pt x="312" y="1128"/>
                    </a:lnTo>
                    <a:lnTo>
                      <a:pt x="293" y="1121"/>
                    </a:lnTo>
                    <a:lnTo>
                      <a:pt x="269" y="1121"/>
                    </a:lnTo>
                    <a:lnTo>
                      <a:pt x="248" y="1128"/>
                    </a:lnTo>
                    <a:lnTo>
                      <a:pt x="248" y="1117"/>
                    </a:lnTo>
                    <a:lnTo>
                      <a:pt x="244" y="1110"/>
                    </a:lnTo>
                    <a:lnTo>
                      <a:pt x="235" y="1104"/>
                    </a:lnTo>
                    <a:lnTo>
                      <a:pt x="226" y="1101"/>
                    </a:lnTo>
                    <a:lnTo>
                      <a:pt x="219" y="1099"/>
                    </a:lnTo>
                    <a:lnTo>
                      <a:pt x="211" y="1097"/>
                    </a:lnTo>
                    <a:lnTo>
                      <a:pt x="211" y="1092"/>
                    </a:lnTo>
                    <a:lnTo>
                      <a:pt x="215" y="1083"/>
                    </a:lnTo>
                    <a:lnTo>
                      <a:pt x="222" y="1086"/>
                    </a:lnTo>
                    <a:lnTo>
                      <a:pt x="231" y="1088"/>
                    </a:lnTo>
                    <a:lnTo>
                      <a:pt x="240" y="1088"/>
                    </a:lnTo>
                    <a:lnTo>
                      <a:pt x="248" y="1088"/>
                    </a:lnTo>
                    <a:lnTo>
                      <a:pt x="251" y="1083"/>
                    </a:lnTo>
                    <a:lnTo>
                      <a:pt x="249" y="1074"/>
                    </a:lnTo>
                    <a:lnTo>
                      <a:pt x="242" y="1067"/>
                    </a:lnTo>
                    <a:lnTo>
                      <a:pt x="235" y="1067"/>
                    </a:lnTo>
                    <a:lnTo>
                      <a:pt x="226" y="1068"/>
                    </a:lnTo>
                    <a:lnTo>
                      <a:pt x="219" y="1074"/>
                    </a:lnTo>
                    <a:lnTo>
                      <a:pt x="215" y="1083"/>
                    </a:lnTo>
                    <a:lnTo>
                      <a:pt x="193" y="1077"/>
                    </a:lnTo>
                    <a:lnTo>
                      <a:pt x="174" y="1079"/>
                    </a:lnTo>
                    <a:lnTo>
                      <a:pt x="175" y="1065"/>
                    </a:lnTo>
                    <a:lnTo>
                      <a:pt x="172" y="1052"/>
                    </a:lnTo>
                    <a:lnTo>
                      <a:pt x="163" y="1043"/>
                    </a:lnTo>
                    <a:lnTo>
                      <a:pt x="152" y="1040"/>
                    </a:lnTo>
                    <a:lnTo>
                      <a:pt x="139" y="1036"/>
                    </a:lnTo>
                    <a:lnTo>
                      <a:pt x="123" y="1038"/>
                    </a:lnTo>
                    <a:lnTo>
                      <a:pt x="128" y="1029"/>
                    </a:lnTo>
                    <a:lnTo>
                      <a:pt x="134" y="1020"/>
                    </a:lnTo>
                    <a:lnTo>
                      <a:pt x="138" y="1009"/>
                    </a:lnTo>
                    <a:lnTo>
                      <a:pt x="136" y="1000"/>
                    </a:lnTo>
                    <a:lnTo>
                      <a:pt x="127" y="994"/>
                    </a:lnTo>
                    <a:lnTo>
                      <a:pt x="128" y="987"/>
                    </a:lnTo>
                    <a:lnTo>
                      <a:pt x="130" y="982"/>
                    </a:lnTo>
                    <a:lnTo>
                      <a:pt x="134" y="976"/>
                    </a:lnTo>
                    <a:lnTo>
                      <a:pt x="139" y="973"/>
                    </a:lnTo>
                    <a:lnTo>
                      <a:pt x="143" y="976"/>
                    </a:lnTo>
                    <a:lnTo>
                      <a:pt x="147" y="980"/>
                    </a:lnTo>
                    <a:lnTo>
                      <a:pt x="152" y="982"/>
                    </a:lnTo>
                    <a:lnTo>
                      <a:pt x="156" y="985"/>
                    </a:lnTo>
                    <a:lnTo>
                      <a:pt x="150" y="975"/>
                    </a:lnTo>
                    <a:lnTo>
                      <a:pt x="147" y="964"/>
                    </a:lnTo>
                    <a:lnTo>
                      <a:pt x="143" y="955"/>
                    </a:lnTo>
                    <a:lnTo>
                      <a:pt x="136" y="946"/>
                    </a:lnTo>
                    <a:lnTo>
                      <a:pt x="123" y="939"/>
                    </a:lnTo>
                    <a:lnTo>
                      <a:pt x="112" y="937"/>
                    </a:lnTo>
                    <a:lnTo>
                      <a:pt x="98" y="933"/>
                    </a:lnTo>
                    <a:lnTo>
                      <a:pt x="82" y="931"/>
                    </a:lnTo>
                    <a:lnTo>
                      <a:pt x="67" y="929"/>
                    </a:lnTo>
                    <a:lnTo>
                      <a:pt x="55" y="924"/>
                    </a:lnTo>
                    <a:lnTo>
                      <a:pt x="49" y="917"/>
                    </a:lnTo>
                    <a:lnTo>
                      <a:pt x="51" y="908"/>
                    </a:lnTo>
                    <a:lnTo>
                      <a:pt x="49" y="910"/>
                    </a:lnTo>
                    <a:lnTo>
                      <a:pt x="49" y="911"/>
                    </a:lnTo>
                    <a:lnTo>
                      <a:pt x="47" y="915"/>
                    </a:lnTo>
                    <a:lnTo>
                      <a:pt x="40" y="904"/>
                    </a:lnTo>
                    <a:lnTo>
                      <a:pt x="40" y="899"/>
                    </a:lnTo>
                    <a:lnTo>
                      <a:pt x="46" y="897"/>
                    </a:lnTo>
                    <a:lnTo>
                      <a:pt x="55" y="897"/>
                    </a:lnTo>
                    <a:lnTo>
                      <a:pt x="64" y="899"/>
                    </a:lnTo>
                    <a:lnTo>
                      <a:pt x="74" y="902"/>
                    </a:lnTo>
                    <a:lnTo>
                      <a:pt x="82" y="904"/>
                    </a:lnTo>
                    <a:lnTo>
                      <a:pt x="87" y="904"/>
                    </a:lnTo>
                    <a:lnTo>
                      <a:pt x="98" y="901"/>
                    </a:lnTo>
                    <a:lnTo>
                      <a:pt x="100" y="892"/>
                    </a:lnTo>
                    <a:lnTo>
                      <a:pt x="98" y="881"/>
                    </a:lnTo>
                    <a:lnTo>
                      <a:pt x="92" y="870"/>
                    </a:lnTo>
                    <a:lnTo>
                      <a:pt x="85" y="857"/>
                    </a:lnTo>
                    <a:lnTo>
                      <a:pt x="78" y="847"/>
                    </a:lnTo>
                    <a:lnTo>
                      <a:pt x="73" y="837"/>
                    </a:lnTo>
                    <a:lnTo>
                      <a:pt x="83" y="825"/>
                    </a:lnTo>
                    <a:lnTo>
                      <a:pt x="98" y="818"/>
                    </a:lnTo>
                    <a:lnTo>
                      <a:pt x="114" y="819"/>
                    </a:lnTo>
                    <a:lnTo>
                      <a:pt x="130" y="827"/>
                    </a:lnTo>
                    <a:lnTo>
                      <a:pt x="145" y="841"/>
                    </a:lnTo>
                    <a:lnTo>
                      <a:pt x="152" y="832"/>
                    </a:lnTo>
                    <a:lnTo>
                      <a:pt x="161" y="830"/>
                    </a:lnTo>
                    <a:lnTo>
                      <a:pt x="174" y="832"/>
                    </a:lnTo>
                    <a:lnTo>
                      <a:pt x="184" y="834"/>
                    </a:lnTo>
                    <a:lnTo>
                      <a:pt x="197" y="834"/>
                    </a:lnTo>
                    <a:lnTo>
                      <a:pt x="208" y="832"/>
                    </a:lnTo>
                    <a:lnTo>
                      <a:pt x="204" y="839"/>
                    </a:lnTo>
                    <a:lnTo>
                      <a:pt x="204" y="847"/>
                    </a:lnTo>
                    <a:lnTo>
                      <a:pt x="206" y="852"/>
                    </a:lnTo>
                    <a:lnTo>
                      <a:pt x="210" y="856"/>
                    </a:lnTo>
                    <a:lnTo>
                      <a:pt x="215" y="859"/>
                    </a:lnTo>
                    <a:lnTo>
                      <a:pt x="220" y="861"/>
                    </a:lnTo>
                    <a:lnTo>
                      <a:pt x="229" y="861"/>
                    </a:lnTo>
                    <a:lnTo>
                      <a:pt x="231" y="865"/>
                    </a:lnTo>
                    <a:lnTo>
                      <a:pt x="229" y="868"/>
                    </a:lnTo>
                    <a:lnTo>
                      <a:pt x="220" y="874"/>
                    </a:lnTo>
                    <a:lnTo>
                      <a:pt x="217" y="883"/>
                    </a:lnTo>
                    <a:lnTo>
                      <a:pt x="217" y="892"/>
                    </a:lnTo>
                    <a:lnTo>
                      <a:pt x="219" y="902"/>
                    </a:lnTo>
                    <a:lnTo>
                      <a:pt x="228" y="901"/>
                    </a:lnTo>
                    <a:lnTo>
                      <a:pt x="231" y="895"/>
                    </a:lnTo>
                    <a:lnTo>
                      <a:pt x="233" y="886"/>
                    </a:lnTo>
                    <a:lnTo>
                      <a:pt x="233" y="877"/>
                    </a:lnTo>
                    <a:lnTo>
                      <a:pt x="231" y="870"/>
                    </a:lnTo>
                    <a:lnTo>
                      <a:pt x="239" y="868"/>
                    </a:lnTo>
                    <a:lnTo>
                      <a:pt x="244" y="866"/>
                    </a:lnTo>
                    <a:lnTo>
                      <a:pt x="249" y="868"/>
                    </a:lnTo>
                    <a:lnTo>
                      <a:pt x="253" y="872"/>
                    </a:lnTo>
                    <a:lnTo>
                      <a:pt x="251" y="866"/>
                    </a:lnTo>
                    <a:lnTo>
                      <a:pt x="248" y="863"/>
                    </a:lnTo>
                    <a:lnTo>
                      <a:pt x="242" y="861"/>
                    </a:lnTo>
                    <a:lnTo>
                      <a:pt x="237" y="859"/>
                    </a:lnTo>
                    <a:lnTo>
                      <a:pt x="229" y="857"/>
                    </a:lnTo>
                    <a:lnTo>
                      <a:pt x="228" y="854"/>
                    </a:lnTo>
                    <a:lnTo>
                      <a:pt x="229" y="850"/>
                    </a:lnTo>
                    <a:lnTo>
                      <a:pt x="307" y="859"/>
                    </a:lnTo>
                    <a:lnTo>
                      <a:pt x="531" y="883"/>
                    </a:lnTo>
                    <a:lnTo>
                      <a:pt x="756" y="901"/>
                    </a:lnTo>
                    <a:lnTo>
                      <a:pt x="982" y="911"/>
                    </a:lnTo>
                    <a:lnTo>
                      <a:pt x="1216" y="915"/>
                    </a:lnTo>
                    <a:lnTo>
                      <a:pt x="1451" y="913"/>
                    </a:lnTo>
                    <a:lnTo>
                      <a:pt x="1685" y="910"/>
                    </a:lnTo>
                    <a:lnTo>
                      <a:pt x="2046" y="904"/>
                    </a:lnTo>
                    <a:lnTo>
                      <a:pt x="2406" y="902"/>
                    </a:lnTo>
                    <a:lnTo>
                      <a:pt x="2758" y="902"/>
                    </a:lnTo>
                    <a:lnTo>
                      <a:pt x="3110" y="899"/>
                    </a:lnTo>
                    <a:lnTo>
                      <a:pt x="3463" y="886"/>
                    </a:lnTo>
                    <a:lnTo>
                      <a:pt x="3485" y="886"/>
                    </a:lnTo>
                    <a:lnTo>
                      <a:pt x="3510" y="886"/>
                    </a:lnTo>
                    <a:lnTo>
                      <a:pt x="3537" y="886"/>
                    </a:lnTo>
                    <a:lnTo>
                      <a:pt x="3564" y="884"/>
                    </a:lnTo>
                    <a:lnTo>
                      <a:pt x="3590" y="881"/>
                    </a:lnTo>
                    <a:lnTo>
                      <a:pt x="3611" y="874"/>
                    </a:lnTo>
                    <a:lnTo>
                      <a:pt x="3615" y="870"/>
                    </a:lnTo>
                    <a:lnTo>
                      <a:pt x="3619" y="866"/>
                    </a:lnTo>
                    <a:lnTo>
                      <a:pt x="3619" y="865"/>
                    </a:lnTo>
                    <a:lnTo>
                      <a:pt x="3619" y="863"/>
                    </a:lnTo>
                    <a:lnTo>
                      <a:pt x="3617" y="861"/>
                    </a:lnTo>
                    <a:lnTo>
                      <a:pt x="3613" y="861"/>
                    </a:lnTo>
                    <a:lnTo>
                      <a:pt x="3608" y="859"/>
                    </a:lnTo>
                    <a:lnTo>
                      <a:pt x="3604" y="859"/>
                    </a:lnTo>
                    <a:lnTo>
                      <a:pt x="3599" y="859"/>
                    </a:lnTo>
                    <a:lnTo>
                      <a:pt x="3593" y="859"/>
                    </a:lnTo>
                    <a:lnTo>
                      <a:pt x="3588" y="857"/>
                    </a:lnTo>
                    <a:lnTo>
                      <a:pt x="3584" y="857"/>
                    </a:lnTo>
                    <a:lnTo>
                      <a:pt x="3487" y="850"/>
                    </a:lnTo>
                    <a:lnTo>
                      <a:pt x="3389" y="850"/>
                    </a:lnTo>
                    <a:lnTo>
                      <a:pt x="3292" y="852"/>
                    </a:lnTo>
                    <a:lnTo>
                      <a:pt x="3195" y="857"/>
                    </a:lnTo>
                    <a:lnTo>
                      <a:pt x="3097" y="861"/>
                    </a:lnTo>
                    <a:lnTo>
                      <a:pt x="3110" y="856"/>
                    </a:lnTo>
                    <a:lnTo>
                      <a:pt x="3119" y="845"/>
                    </a:lnTo>
                    <a:lnTo>
                      <a:pt x="3123" y="830"/>
                    </a:lnTo>
                    <a:lnTo>
                      <a:pt x="3123" y="816"/>
                    </a:lnTo>
                    <a:lnTo>
                      <a:pt x="3110" y="837"/>
                    </a:lnTo>
                    <a:lnTo>
                      <a:pt x="3095" y="852"/>
                    </a:lnTo>
                    <a:lnTo>
                      <a:pt x="3077" y="859"/>
                    </a:lnTo>
                    <a:lnTo>
                      <a:pt x="3052" y="863"/>
                    </a:lnTo>
                    <a:lnTo>
                      <a:pt x="2958" y="870"/>
                    </a:lnTo>
                    <a:lnTo>
                      <a:pt x="2865" y="879"/>
                    </a:lnTo>
                    <a:lnTo>
                      <a:pt x="2771" y="881"/>
                    </a:lnTo>
                    <a:lnTo>
                      <a:pt x="2740" y="877"/>
                    </a:lnTo>
                    <a:lnTo>
                      <a:pt x="2711" y="870"/>
                    </a:lnTo>
                    <a:lnTo>
                      <a:pt x="2681" y="866"/>
                    </a:lnTo>
                    <a:lnTo>
                      <a:pt x="2650" y="866"/>
                    </a:lnTo>
                    <a:lnTo>
                      <a:pt x="2627" y="872"/>
                    </a:lnTo>
                    <a:lnTo>
                      <a:pt x="2605" y="877"/>
                    </a:lnTo>
                    <a:lnTo>
                      <a:pt x="2583" y="881"/>
                    </a:lnTo>
                    <a:lnTo>
                      <a:pt x="2562" y="881"/>
                    </a:lnTo>
                    <a:lnTo>
                      <a:pt x="2536" y="875"/>
                    </a:lnTo>
                    <a:lnTo>
                      <a:pt x="2538" y="872"/>
                    </a:lnTo>
                    <a:lnTo>
                      <a:pt x="2538" y="868"/>
                    </a:lnTo>
                    <a:lnTo>
                      <a:pt x="2515" y="881"/>
                    </a:lnTo>
                    <a:lnTo>
                      <a:pt x="2488" y="886"/>
                    </a:lnTo>
                    <a:lnTo>
                      <a:pt x="2457" y="888"/>
                    </a:lnTo>
                    <a:lnTo>
                      <a:pt x="2425" y="888"/>
                    </a:lnTo>
                    <a:lnTo>
                      <a:pt x="2392" y="886"/>
                    </a:lnTo>
                    <a:lnTo>
                      <a:pt x="2363" y="883"/>
                    </a:lnTo>
                    <a:lnTo>
                      <a:pt x="2336" y="881"/>
                    </a:lnTo>
                    <a:lnTo>
                      <a:pt x="2264" y="877"/>
                    </a:lnTo>
                    <a:lnTo>
                      <a:pt x="2190" y="877"/>
                    </a:lnTo>
                    <a:lnTo>
                      <a:pt x="2149" y="881"/>
                    </a:lnTo>
                    <a:lnTo>
                      <a:pt x="2111" y="883"/>
                    </a:lnTo>
                    <a:lnTo>
                      <a:pt x="2069" y="879"/>
                    </a:lnTo>
                    <a:lnTo>
                      <a:pt x="2062" y="879"/>
                    </a:lnTo>
                    <a:lnTo>
                      <a:pt x="2051" y="881"/>
                    </a:lnTo>
                    <a:lnTo>
                      <a:pt x="2037" y="883"/>
                    </a:lnTo>
                    <a:lnTo>
                      <a:pt x="2021" y="884"/>
                    </a:lnTo>
                    <a:lnTo>
                      <a:pt x="2008" y="884"/>
                    </a:lnTo>
                    <a:lnTo>
                      <a:pt x="1995" y="883"/>
                    </a:lnTo>
                    <a:lnTo>
                      <a:pt x="1988" y="879"/>
                    </a:lnTo>
                    <a:lnTo>
                      <a:pt x="1986" y="870"/>
                    </a:lnTo>
                    <a:lnTo>
                      <a:pt x="1975" y="879"/>
                    </a:lnTo>
                    <a:lnTo>
                      <a:pt x="1961" y="884"/>
                    </a:lnTo>
                    <a:lnTo>
                      <a:pt x="1948" y="884"/>
                    </a:lnTo>
                    <a:lnTo>
                      <a:pt x="1947" y="884"/>
                    </a:lnTo>
                    <a:lnTo>
                      <a:pt x="1943" y="883"/>
                    </a:lnTo>
                    <a:lnTo>
                      <a:pt x="1939" y="883"/>
                    </a:lnTo>
                    <a:lnTo>
                      <a:pt x="1936" y="879"/>
                    </a:lnTo>
                    <a:lnTo>
                      <a:pt x="1932" y="877"/>
                    </a:lnTo>
                    <a:lnTo>
                      <a:pt x="1929" y="875"/>
                    </a:lnTo>
                    <a:lnTo>
                      <a:pt x="1927" y="874"/>
                    </a:lnTo>
                    <a:lnTo>
                      <a:pt x="1925" y="870"/>
                    </a:lnTo>
                    <a:lnTo>
                      <a:pt x="1927" y="868"/>
                    </a:lnTo>
                    <a:lnTo>
                      <a:pt x="1930" y="866"/>
                    </a:lnTo>
                    <a:lnTo>
                      <a:pt x="1925" y="868"/>
                    </a:lnTo>
                    <a:lnTo>
                      <a:pt x="1918" y="872"/>
                    </a:lnTo>
                    <a:lnTo>
                      <a:pt x="1909" y="877"/>
                    </a:lnTo>
                    <a:lnTo>
                      <a:pt x="1898" y="881"/>
                    </a:lnTo>
                    <a:lnTo>
                      <a:pt x="1889" y="884"/>
                    </a:lnTo>
                    <a:lnTo>
                      <a:pt x="1880" y="884"/>
                    </a:lnTo>
                    <a:lnTo>
                      <a:pt x="1874" y="884"/>
                    </a:lnTo>
                    <a:lnTo>
                      <a:pt x="1873" y="879"/>
                    </a:lnTo>
                    <a:lnTo>
                      <a:pt x="1876" y="870"/>
                    </a:lnTo>
                    <a:lnTo>
                      <a:pt x="1867" y="875"/>
                    </a:lnTo>
                    <a:lnTo>
                      <a:pt x="1851" y="881"/>
                    </a:lnTo>
                    <a:lnTo>
                      <a:pt x="1835" y="883"/>
                    </a:lnTo>
                    <a:lnTo>
                      <a:pt x="1817" y="884"/>
                    </a:lnTo>
                    <a:lnTo>
                      <a:pt x="1800" y="884"/>
                    </a:lnTo>
                    <a:lnTo>
                      <a:pt x="1791" y="881"/>
                    </a:lnTo>
                    <a:lnTo>
                      <a:pt x="1790" y="875"/>
                    </a:lnTo>
                    <a:lnTo>
                      <a:pt x="1781" y="884"/>
                    </a:lnTo>
                    <a:lnTo>
                      <a:pt x="1764" y="890"/>
                    </a:lnTo>
                    <a:lnTo>
                      <a:pt x="1746" y="890"/>
                    </a:lnTo>
                    <a:lnTo>
                      <a:pt x="1727" y="890"/>
                    </a:lnTo>
                    <a:lnTo>
                      <a:pt x="1710" y="888"/>
                    </a:lnTo>
                    <a:lnTo>
                      <a:pt x="1698" y="888"/>
                    </a:lnTo>
                    <a:lnTo>
                      <a:pt x="1636" y="890"/>
                    </a:lnTo>
                    <a:lnTo>
                      <a:pt x="1577" y="892"/>
                    </a:lnTo>
                    <a:lnTo>
                      <a:pt x="1451" y="893"/>
                    </a:lnTo>
                    <a:lnTo>
                      <a:pt x="1375" y="890"/>
                    </a:lnTo>
                    <a:lnTo>
                      <a:pt x="1364" y="888"/>
                    </a:lnTo>
                    <a:lnTo>
                      <a:pt x="1350" y="886"/>
                    </a:lnTo>
                    <a:lnTo>
                      <a:pt x="1333" y="884"/>
                    </a:lnTo>
                    <a:lnTo>
                      <a:pt x="1315" y="883"/>
                    </a:lnTo>
                    <a:lnTo>
                      <a:pt x="1303" y="883"/>
                    </a:lnTo>
                    <a:lnTo>
                      <a:pt x="1294" y="884"/>
                    </a:lnTo>
                    <a:lnTo>
                      <a:pt x="1297" y="881"/>
                    </a:lnTo>
                    <a:lnTo>
                      <a:pt x="1299" y="879"/>
                    </a:lnTo>
                    <a:lnTo>
                      <a:pt x="1299" y="877"/>
                    </a:lnTo>
                    <a:lnTo>
                      <a:pt x="1297" y="877"/>
                    </a:lnTo>
                    <a:lnTo>
                      <a:pt x="1295" y="877"/>
                    </a:lnTo>
                    <a:lnTo>
                      <a:pt x="1294" y="877"/>
                    </a:lnTo>
                    <a:lnTo>
                      <a:pt x="1294" y="881"/>
                    </a:lnTo>
                    <a:lnTo>
                      <a:pt x="1294" y="884"/>
                    </a:lnTo>
                    <a:lnTo>
                      <a:pt x="1249" y="879"/>
                    </a:lnTo>
                    <a:lnTo>
                      <a:pt x="1205" y="879"/>
                    </a:lnTo>
                    <a:lnTo>
                      <a:pt x="1166" y="881"/>
                    </a:lnTo>
                    <a:lnTo>
                      <a:pt x="1128" y="881"/>
                    </a:lnTo>
                    <a:lnTo>
                      <a:pt x="1090" y="881"/>
                    </a:lnTo>
                    <a:lnTo>
                      <a:pt x="1054" y="875"/>
                    </a:lnTo>
                    <a:lnTo>
                      <a:pt x="1016" y="865"/>
                    </a:lnTo>
                    <a:lnTo>
                      <a:pt x="973" y="879"/>
                    </a:lnTo>
                    <a:lnTo>
                      <a:pt x="927" y="886"/>
                    </a:lnTo>
                    <a:lnTo>
                      <a:pt x="881" y="888"/>
                    </a:lnTo>
                    <a:lnTo>
                      <a:pt x="834" y="886"/>
                    </a:lnTo>
                    <a:lnTo>
                      <a:pt x="789" y="881"/>
                    </a:lnTo>
                    <a:lnTo>
                      <a:pt x="749" y="874"/>
                    </a:lnTo>
                    <a:lnTo>
                      <a:pt x="747" y="870"/>
                    </a:lnTo>
                    <a:lnTo>
                      <a:pt x="745" y="868"/>
                    </a:lnTo>
                    <a:lnTo>
                      <a:pt x="744" y="868"/>
                    </a:lnTo>
                    <a:lnTo>
                      <a:pt x="744" y="870"/>
                    </a:lnTo>
                    <a:lnTo>
                      <a:pt x="744" y="872"/>
                    </a:lnTo>
                    <a:lnTo>
                      <a:pt x="744" y="874"/>
                    </a:lnTo>
                    <a:lnTo>
                      <a:pt x="745" y="874"/>
                    </a:lnTo>
                    <a:lnTo>
                      <a:pt x="747" y="874"/>
                    </a:lnTo>
                    <a:lnTo>
                      <a:pt x="718" y="879"/>
                    </a:lnTo>
                    <a:lnTo>
                      <a:pt x="688" y="883"/>
                    </a:lnTo>
                    <a:lnTo>
                      <a:pt x="657" y="884"/>
                    </a:lnTo>
                    <a:lnTo>
                      <a:pt x="626" y="884"/>
                    </a:lnTo>
                    <a:lnTo>
                      <a:pt x="597" y="879"/>
                    </a:lnTo>
                    <a:lnTo>
                      <a:pt x="570" y="866"/>
                    </a:lnTo>
                    <a:lnTo>
                      <a:pt x="547" y="850"/>
                    </a:lnTo>
                    <a:lnTo>
                      <a:pt x="514" y="856"/>
                    </a:lnTo>
                    <a:lnTo>
                      <a:pt x="478" y="856"/>
                    </a:lnTo>
                    <a:lnTo>
                      <a:pt x="441" y="852"/>
                    </a:lnTo>
                    <a:lnTo>
                      <a:pt x="404" y="845"/>
                    </a:lnTo>
                    <a:lnTo>
                      <a:pt x="370" y="839"/>
                    </a:lnTo>
                    <a:lnTo>
                      <a:pt x="340" y="837"/>
                    </a:lnTo>
                    <a:lnTo>
                      <a:pt x="338" y="827"/>
                    </a:lnTo>
                    <a:lnTo>
                      <a:pt x="341" y="825"/>
                    </a:lnTo>
                    <a:lnTo>
                      <a:pt x="343" y="823"/>
                    </a:lnTo>
                    <a:lnTo>
                      <a:pt x="341" y="821"/>
                    </a:lnTo>
                    <a:lnTo>
                      <a:pt x="341" y="819"/>
                    </a:lnTo>
                    <a:lnTo>
                      <a:pt x="338" y="818"/>
                    </a:lnTo>
                    <a:lnTo>
                      <a:pt x="336" y="818"/>
                    </a:lnTo>
                    <a:lnTo>
                      <a:pt x="334" y="814"/>
                    </a:lnTo>
                    <a:lnTo>
                      <a:pt x="332" y="812"/>
                    </a:lnTo>
                    <a:lnTo>
                      <a:pt x="330" y="812"/>
                    </a:lnTo>
                    <a:lnTo>
                      <a:pt x="330" y="814"/>
                    </a:lnTo>
                    <a:lnTo>
                      <a:pt x="330" y="814"/>
                    </a:lnTo>
                    <a:lnTo>
                      <a:pt x="330" y="816"/>
                    </a:lnTo>
                    <a:lnTo>
                      <a:pt x="332" y="818"/>
                    </a:lnTo>
                    <a:lnTo>
                      <a:pt x="336" y="818"/>
                    </a:lnTo>
                    <a:lnTo>
                      <a:pt x="338" y="827"/>
                    </a:lnTo>
                    <a:lnTo>
                      <a:pt x="327" y="828"/>
                    </a:lnTo>
                    <a:lnTo>
                      <a:pt x="316" y="830"/>
                    </a:lnTo>
                    <a:lnTo>
                      <a:pt x="309" y="830"/>
                    </a:lnTo>
                    <a:lnTo>
                      <a:pt x="302" y="823"/>
                    </a:lnTo>
                    <a:lnTo>
                      <a:pt x="309" y="823"/>
                    </a:lnTo>
                    <a:lnTo>
                      <a:pt x="314" y="823"/>
                    </a:lnTo>
                    <a:lnTo>
                      <a:pt x="316" y="821"/>
                    </a:lnTo>
                    <a:lnTo>
                      <a:pt x="318" y="819"/>
                    </a:lnTo>
                    <a:lnTo>
                      <a:pt x="318" y="818"/>
                    </a:lnTo>
                    <a:lnTo>
                      <a:pt x="318" y="816"/>
                    </a:lnTo>
                    <a:lnTo>
                      <a:pt x="316" y="814"/>
                    </a:lnTo>
                    <a:lnTo>
                      <a:pt x="312" y="812"/>
                    </a:lnTo>
                    <a:lnTo>
                      <a:pt x="311" y="810"/>
                    </a:lnTo>
                    <a:lnTo>
                      <a:pt x="307" y="810"/>
                    </a:lnTo>
                    <a:lnTo>
                      <a:pt x="305" y="812"/>
                    </a:lnTo>
                    <a:lnTo>
                      <a:pt x="303" y="814"/>
                    </a:lnTo>
                    <a:lnTo>
                      <a:pt x="303" y="818"/>
                    </a:lnTo>
                    <a:lnTo>
                      <a:pt x="302" y="823"/>
                    </a:lnTo>
                    <a:lnTo>
                      <a:pt x="294" y="825"/>
                    </a:lnTo>
                    <a:lnTo>
                      <a:pt x="285" y="827"/>
                    </a:lnTo>
                    <a:lnTo>
                      <a:pt x="276" y="830"/>
                    </a:lnTo>
                    <a:lnTo>
                      <a:pt x="267" y="832"/>
                    </a:lnTo>
                    <a:lnTo>
                      <a:pt x="262" y="830"/>
                    </a:lnTo>
                    <a:lnTo>
                      <a:pt x="258" y="821"/>
                    </a:lnTo>
                    <a:lnTo>
                      <a:pt x="262" y="819"/>
                    </a:lnTo>
                    <a:lnTo>
                      <a:pt x="264" y="816"/>
                    </a:lnTo>
                    <a:lnTo>
                      <a:pt x="264" y="814"/>
                    </a:lnTo>
                    <a:lnTo>
                      <a:pt x="262" y="814"/>
                    </a:lnTo>
                    <a:lnTo>
                      <a:pt x="260" y="814"/>
                    </a:lnTo>
                    <a:lnTo>
                      <a:pt x="260" y="816"/>
                    </a:lnTo>
                    <a:lnTo>
                      <a:pt x="258" y="818"/>
                    </a:lnTo>
                    <a:lnTo>
                      <a:pt x="258" y="821"/>
                    </a:lnTo>
                    <a:lnTo>
                      <a:pt x="246" y="812"/>
                    </a:lnTo>
                    <a:lnTo>
                      <a:pt x="231" y="809"/>
                    </a:lnTo>
                    <a:lnTo>
                      <a:pt x="211" y="809"/>
                    </a:lnTo>
                    <a:lnTo>
                      <a:pt x="193" y="810"/>
                    </a:lnTo>
                    <a:lnTo>
                      <a:pt x="175" y="812"/>
                    </a:lnTo>
                    <a:lnTo>
                      <a:pt x="157" y="809"/>
                    </a:lnTo>
                    <a:lnTo>
                      <a:pt x="145" y="801"/>
                    </a:lnTo>
                    <a:lnTo>
                      <a:pt x="148" y="800"/>
                    </a:lnTo>
                    <a:lnTo>
                      <a:pt x="148" y="796"/>
                    </a:lnTo>
                    <a:lnTo>
                      <a:pt x="148" y="794"/>
                    </a:lnTo>
                    <a:lnTo>
                      <a:pt x="148" y="794"/>
                    </a:lnTo>
                    <a:lnTo>
                      <a:pt x="147" y="794"/>
                    </a:lnTo>
                    <a:lnTo>
                      <a:pt x="145" y="796"/>
                    </a:lnTo>
                    <a:lnTo>
                      <a:pt x="145" y="798"/>
                    </a:lnTo>
                    <a:lnTo>
                      <a:pt x="145" y="801"/>
                    </a:lnTo>
                    <a:lnTo>
                      <a:pt x="130" y="801"/>
                    </a:lnTo>
                    <a:lnTo>
                      <a:pt x="118" y="798"/>
                    </a:lnTo>
                    <a:lnTo>
                      <a:pt x="109" y="787"/>
                    </a:lnTo>
                    <a:lnTo>
                      <a:pt x="125" y="773"/>
                    </a:lnTo>
                    <a:lnTo>
                      <a:pt x="141" y="765"/>
                    </a:lnTo>
                    <a:lnTo>
                      <a:pt x="157" y="765"/>
                    </a:lnTo>
                    <a:lnTo>
                      <a:pt x="175" y="767"/>
                    </a:lnTo>
                    <a:lnTo>
                      <a:pt x="193" y="773"/>
                    </a:lnTo>
                    <a:lnTo>
                      <a:pt x="213" y="774"/>
                    </a:lnTo>
                    <a:lnTo>
                      <a:pt x="235" y="774"/>
                    </a:lnTo>
                    <a:lnTo>
                      <a:pt x="222" y="756"/>
                    </a:lnTo>
                    <a:lnTo>
                      <a:pt x="206" y="747"/>
                    </a:lnTo>
                    <a:lnTo>
                      <a:pt x="186" y="745"/>
                    </a:lnTo>
                    <a:lnTo>
                      <a:pt x="166" y="745"/>
                    </a:lnTo>
                    <a:lnTo>
                      <a:pt x="145" y="745"/>
                    </a:lnTo>
                    <a:lnTo>
                      <a:pt x="123" y="747"/>
                    </a:lnTo>
                    <a:lnTo>
                      <a:pt x="101" y="744"/>
                    </a:lnTo>
                    <a:lnTo>
                      <a:pt x="83" y="736"/>
                    </a:lnTo>
                    <a:lnTo>
                      <a:pt x="65" y="722"/>
                    </a:lnTo>
                    <a:lnTo>
                      <a:pt x="145" y="729"/>
                    </a:lnTo>
                    <a:lnTo>
                      <a:pt x="219" y="731"/>
                    </a:lnTo>
                    <a:lnTo>
                      <a:pt x="285" y="733"/>
                    </a:lnTo>
                    <a:lnTo>
                      <a:pt x="343" y="731"/>
                    </a:lnTo>
                    <a:lnTo>
                      <a:pt x="343" y="735"/>
                    </a:lnTo>
                    <a:lnTo>
                      <a:pt x="345" y="736"/>
                    </a:lnTo>
                    <a:lnTo>
                      <a:pt x="349" y="738"/>
                    </a:lnTo>
                    <a:lnTo>
                      <a:pt x="350" y="738"/>
                    </a:lnTo>
                    <a:lnTo>
                      <a:pt x="354" y="738"/>
                    </a:lnTo>
                    <a:lnTo>
                      <a:pt x="358" y="738"/>
                    </a:lnTo>
                    <a:lnTo>
                      <a:pt x="361" y="738"/>
                    </a:lnTo>
                    <a:lnTo>
                      <a:pt x="359" y="735"/>
                    </a:lnTo>
                    <a:lnTo>
                      <a:pt x="358" y="733"/>
                    </a:lnTo>
                    <a:lnTo>
                      <a:pt x="354" y="733"/>
                    </a:lnTo>
                    <a:lnTo>
                      <a:pt x="352" y="731"/>
                    </a:lnTo>
                    <a:lnTo>
                      <a:pt x="349" y="731"/>
                    </a:lnTo>
                    <a:lnTo>
                      <a:pt x="345" y="731"/>
                    </a:lnTo>
                    <a:lnTo>
                      <a:pt x="343" y="731"/>
                    </a:lnTo>
                    <a:lnTo>
                      <a:pt x="341" y="726"/>
                    </a:lnTo>
                    <a:lnTo>
                      <a:pt x="343" y="722"/>
                    </a:lnTo>
                    <a:lnTo>
                      <a:pt x="343" y="717"/>
                    </a:lnTo>
                    <a:lnTo>
                      <a:pt x="345" y="713"/>
                    </a:lnTo>
                    <a:lnTo>
                      <a:pt x="347" y="709"/>
                    </a:lnTo>
                    <a:lnTo>
                      <a:pt x="350" y="708"/>
                    </a:lnTo>
                    <a:lnTo>
                      <a:pt x="356" y="708"/>
                    </a:lnTo>
                    <a:lnTo>
                      <a:pt x="359" y="711"/>
                    </a:lnTo>
                    <a:lnTo>
                      <a:pt x="361" y="713"/>
                    </a:lnTo>
                    <a:lnTo>
                      <a:pt x="363" y="713"/>
                    </a:lnTo>
                    <a:lnTo>
                      <a:pt x="363" y="711"/>
                    </a:lnTo>
                    <a:lnTo>
                      <a:pt x="363" y="709"/>
                    </a:lnTo>
                    <a:lnTo>
                      <a:pt x="361" y="709"/>
                    </a:lnTo>
                    <a:lnTo>
                      <a:pt x="359" y="708"/>
                    </a:lnTo>
                    <a:lnTo>
                      <a:pt x="356" y="708"/>
                    </a:lnTo>
                    <a:lnTo>
                      <a:pt x="359" y="691"/>
                    </a:lnTo>
                    <a:lnTo>
                      <a:pt x="356" y="681"/>
                    </a:lnTo>
                    <a:lnTo>
                      <a:pt x="349" y="673"/>
                    </a:lnTo>
                    <a:lnTo>
                      <a:pt x="340" y="672"/>
                    </a:lnTo>
                    <a:lnTo>
                      <a:pt x="327" y="672"/>
                    </a:lnTo>
                    <a:lnTo>
                      <a:pt x="312" y="673"/>
                    </a:lnTo>
                    <a:lnTo>
                      <a:pt x="298" y="675"/>
                    </a:lnTo>
                    <a:lnTo>
                      <a:pt x="284" y="677"/>
                    </a:lnTo>
                    <a:lnTo>
                      <a:pt x="271" y="679"/>
                    </a:lnTo>
                    <a:lnTo>
                      <a:pt x="260" y="677"/>
                    </a:lnTo>
                    <a:lnTo>
                      <a:pt x="251" y="673"/>
                    </a:lnTo>
                    <a:lnTo>
                      <a:pt x="248" y="664"/>
                    </a:lnTo>
                    <a:lnTo>
                      <a:pt x="251" y="662"/>
                    </a:lnTo>
                    <a:lnTo>
                      <a:pt x="255" y="659"/>
                    </a:lnTo>
                    <a:lnTo>
                      <a:pt x="258" y="653"/>
                    </a:lnTo>
                    <a:lnTo>
                      <a:pt x="260" y="648"/>
                    </a:lnTo>
                    <a:lnTo>
                      <a:pt x="262" y="643"/>
                    </a:lnTo>
                    <a:lnTo>
                      <a:pt x="257" y="643"/>
                    </a:lnTo>
                    <a:lnTo>
                      <a:pt x="253" y="644"/>
                    </a:lnTo>
                    <a:lnTo>
                      <a:pt x="249" y="646"/>
                    </a:lnTo>
                    <a:lnTo>
                      <a:pt x="248" y="652"/>
                    </a:lnTo>
                    <a:lnTo>
                      <a:pt x="248" y="655"/>
                    </a:lnTo>
                    <a:lnTo>
                      <a:pt x="248" y="661"/>
                    </a:lnTo>
                    <a:lnTo>
                      <a:pt x="248" y="664"/>
                    </a:lnTo>
                    <a:lnTo>
                      <a:pt x="242" y="666"/>
                    </a:lnTo>
                    <a:lnTo>
                      <a:pt x="239" y="668"/>
                    </a:lnTo>
                    <a:lnTo>
                      <a:pt x="235" y="670"/>
                    </a:lnTo>
                    <a:lnTo>
                      <a:pt x="231" y="672"/>
                    </a:lnTo>
                    <a:lnTo>
                      <a:pt x="228" y="673"/>
                    </a:lnTo>
                    <a:lnTo>
                      <a:pt x="224" y="677"/>
                    </a:lnTo>
                    <a:lnTo>
                      <a:pt x="224" y="681"/>
                    </a:lnTo>
                    <a:lnTo>
                      <a:pt x="224" y="684"/>
                    </a:lnTo>
                    <a:lnTo>
                      <a:pt x="224" y="691"/>
                    </a:lnTo>
                    <a:lnTo>
                      <a:pt x="199" y="690"/>
                    </a:lnTo>
                    <a:lnTo>
                      <a:pt x="177" y="691"/>
                    </a:lnTo>
                    <a:lnTo>
                      <a:pt x="159" y="700"/>
                    </a:lnTo>
                    <a:lnTo>
                      <a:pt x="143" y="718"/>
                    </a:lnTo>
                    <a:lnTo>
                      <a:pt x="147" y="702"/>
                    </a:lnTo>
                    <a:lnTo>
                      <a:pt x="141" y="688"/>
                    </a:lnTo>
                    <a:lnTo>
                      <a:pt x="128" y="679"/>
                    </a:lnTo>
                    <a:lnTo>
                      <a:pt x="134" y="664"/>
                    </a:lnTo>
                    <a:lnTo>
                      <a:pt x="145" y="657"/>
                    </a:lnTo>
                    <a:lnTo>
                      <a:pt x="159" y="652"/>
                    </a:lnTo>
                    <a:lnTo>
                      <a:pt x="175" y="648"/>
                    </a:lnTo>
                    <a:lnTo>
                      <a:pt x="166" y="639"/>
                    </a:lnTo>
                    <a:lnTo>
                      <a:pt x="156" y="634"/>
                    </a:lnTo>
                    <a:lnTo>
                      <a:pt x="139" y="634"/>
                    </a:lnTo>
                    <a:lnTo>
                      <a:pt x="123" y="637"/>
                    </a:lnTo>
                    <a:lnTo>
                      <a:pt x="107" y="641"/>
                    </a:lnTo>
                    <a:lnTo>
                      <a:pt x="107" y="634"/>
                    </a:lnTo>
                    <a:lnTo>
                      <a:pt x="107" y="628"/>
                    </a:lnTo>
                    <a:lnTo>
                      <a:pt x="107" y="623"/>
                    </a:lnTo>
                    <a:lnTo>
                      <a:pt x="109" y="617"/>
                    </a:lnTo>
                    <a:lnTo>
                      <a:pt x="109" y="614"/>
                    </a:lnTo>
                    <a:lnTo>
                      <a:pt x="107" y="612"/>
                    </a:lnTo>
                    <a:lnTo>
                      <a:pt x="107" y="610"/>
                    </a:lnTo>
                    <a:lnTo>
                      <a:pt x="103" y="610"/>
                    </a:lnTo>
                    <a:lnTo>
                      <a:pt x="100" y="610"/>
                    </a:lnTo>
                    <a:lnTo>
                      <a:pt x="94" y="610"/>
                    </a:lnTo>
                    <a:lnTo>
                      <a:pt x="85" y="614"/>
                    </a:lnTo>
                    <a:lnTo>
                      <a:pt x="83" y="608"/>
                    </a:lnTo>
                    <a:lnTo>
                      <a:pt x="82" y="607"/>
                    </a:lnTo>
                    <a:lnTo>
                      <a:pt x="80" y="607"/>
                    </a:lnTo>
                    <a:lnTo>
                      <a:pt x="78" y="608"/>
                    </a:lnTo>
                    <a:lnTo>
                      <a:pt x="76" y="612"/>
                    </a:lnTo>
                    <a:lnTo>
                      <a:pt x="76" y="614"/>
                    </a:lnTo>
                    <a:lnTo>
                      <a:pt x="69" y="612"/>
                    </a:lnTo>
                    <a:lnTo>
                      <a:pt x="62" y="608"/>
                    </a:lnTo>
                    <a:lnTo>
                      <a:pt x="55" y="605"/>
                    </a:lnTo>
                    <a:lnTo>
                      <a:pt x="49" y="599"/>
                    </a:lnTo>
                    <a:lnTo>
                      <a:pt x="53" y="596"/>
                    </a:lnTo>
                    <a:lnTo>
                      <a:pt x="53" y="594"/>
                    </a:lnTo>
                    <a:lnTo>
                      <a:pt x="53" y="592"/>
                    </a:lnTo>
                    <a:lnTo>
                      <a:pt x="53" y="590"/>
                    </a:lnTo>
                    <a:lnTo>
                      <a:pt x="51" y="592"/>
                    </a:lnTo>
                    <a:lnTo>
                      <a:pt x="49" y="592"/>
                    </a:lnTo>
                    <a:lnTo>
                      <a:pt x="49" y="596"/>
                    </a:lnTo>
                    <a:lnTo>
                      <a:pt x="49" y="599"/>
                    </a:lnTo>
                    <a:lnTo>
                      <a:pt x="37" y="610"/>
                    </a:lnTo>
                    <a:lnTo>
                      <a:pt x="20" y="616"/>
                    </a:lnTo>
                    <a:lnTo>
                      <a:pt x="0" y="619"/>
                    </a:lnTo>
                    <a:lnTo>
                      <a:pt x="6" y="608"/>
                    </a:lnTo>
                    <a:lnTo>
                      <a:pt x="13" y="598"/>
                    </a:lnTo>
                    <a:lnTo>
                      <a:pt x="18" y="587"/>
                    </a:lnTo>
                    <a:lnTo>
                      <a:pt x="27" y="576"/>
                    </a:lnTo>
                    <a:lnTo>
                      <a:pt x="38" y="570"/>
                    </a:lnTo>
                    <a:lnTo>
                      <a:pt x="53" y="567"/>
                    </a:lnTo>
                    <a:lnTo>
                      <a:pt x="51" y="561"/>
                    </a:lnTo>
                    <a:lnTo>
                      <a:pt x="49" y="558"/>
                    </a:lnTo>
                    <a:lnTo>
                      <a:pt x="46" y="554"/>
                    </a:lnTo>
                    <a:lnTo>
                      <a:pt x="42" y="551"/>
                    </a:lnTo>
                    <a:lnTo>
                      <a:pt x="38" y="547"/>
                    </a:lnTo>
                    <a:lnTo>
                      <a:pt x="35" y="543"/>
                    </a:lnTo>
                    <a:lnTo>
                      <a:pt x="33" y="540"/>
                    </a:lnTo>
                    <a:lnTo>
                      <a:pt x="40" y="538"/>
                    </a:lnTo>
                    <a:lnTo>
                      <a:pt x="38" y="533"/>
                    </a:lnTo>
                    <a:lnTo>
                      <a:pt x="37" y="531"/>
                    </a:lnTo>
                    <a:lnTo>
                      <a:pt x="35" y="533"/>
                    </a:lnTo>
                    <a:lnTo>
                      <a:pt x="33" y="533"/>
                    </a:lnTo>
                    <a:lnTo>
                      <a:pt x="33" y="536"/>
                    </a:lnTo>
                    <a:lnTo>
                      <a:pt x="33" y="540"/>
                    </a:lnTo>
                    <a:lnTo>
                      <a:pt x="27" y="538"/>
                    </a:lnTo>
                    <a:lnTo>
                      <a:pt x="22" y="534"/>
                    </a:lnTo>
                    <a:lnTo>
                      <a:pt x="18" y="531"/>
                    </a:lnTo>
                    <a:lnTo>
                      <a:pt x="15" y="525"/>
                    </a:lnTo>
                    <a:lnTo>
                      <a:pt x="13" y="520"/>
                    </a:lnTo>
                    <a:lnTo>
                      <a:pt x="11" y="511"/>
                    </a:lnTo>
                    <a:lnTo>
                      <a:pt x="18" y="515"/>
                    </a:lnTo>
                    <a:lnTo>
                      <a:pt x="27" y="515"/>
                    </a:lnTo>
                    <a:lnTo>
                      <a:pt x="37" y="513"/>
                    </a:lnTo>
                    <a:lnTo>
                      <a:pt x="44" y="513"/>
                    </a:lnTo>
                    <a:lnTo>
                      <a:pt x="51" y="516"/>
                    </a:lnTo>
                    <a:lnTo>
                      <a:pt x="53" y="522"/>
                    </a:lnTo>
                    <a:lnTo>
                      <a:pt x="49" y="536"/>
                    </a:lnTo>
                    <a:lnTo>
                      <a:pt x="60" y="531"/>
                    </a:lnTo>
                    <a:lnTo>
                      <a:pt x="71" y="527"/>
                    </a:lnTo>
                    <a:lnTo>
                      <a:pt x="82" y="524"/>
                    </a:lnTo>
                    <a:lnTo>
                      <a:pt x="91" y="518"/>
                    </a:lnTo>
                    <a:lnTo>
                      <a:pt x="96" y="507"/>
                    </a:lnTo>
                    <a:lnTo>
                      <a:pt x="96" y="495"/>
                    </a:lnTo>
                    <a:lnTo>
                      <a:pt x="83" y="491"/>
                    </a:lnTo>
                    <a:lnTo>
                      <a:pt x="71" y="493"/>
                    </a:lnTo>
                    <a:lnTo>
                      <a:pt x="55" y="497"/>
                    </a:lnTo>
                    <a:lnTo>
                      <a:pt x="40" y="500"/>
                    </a:lnTo>
                    <a:lnTo>
                      <a:pt x="24" y="498"/>
                    </a:lnTo>
                    <a:lnTo>
                      <a:pt x="9" y="491"/>
                    </a:lnTo>
                    <a:lnTo>
                      <a:pt x="15" y="486"/>
                    </a:lnTo>
                    <a:lnTo>
                      <a:pt x="17" y="478"/>
                    </a:lnTo>
                    <a:lnTo>
                      <a:pt x="15" y="469"/>
                    </a:lnTo>
                    <a:lnTo>
                      <a:pt x="13" y="459"/>
                    </a:lnTo>
                    <a:lnTo>
                      <a:pt x="40" y="450"/>
                    </a:lnTo>
                    <a:lnTo>
                      <a:pt x="65" y="448"/>
                    </a:lnTo>
                    <a:lnTo>
                      <a:pt x="87" y="450"/>
                    </a:lnTo>
                    <a:lnTo>
                      <a:pt x="107" y="451"/>
                    </a:lnTo>
                    <a:lnTo>
                      <a:pt x="125" y="451"/>
                    </a:lnTo>
                    <a:lnTo>
                      <a:pt x="141" y="446"/>
                    </a:lnTo>
                    <a:lnTo>
                      <a:pt x="157" y="430"/>
                    </a:lnTo>
                    <a:lnTo>
                      <a:pt x="145" y="426"/>
                    </a:lnTo>
                    <a:lnTo>
                      <a:pt x="130" y="424"/>
                    </a:lnTo>
                    <a:lnTo>
                      <a:pt x="116" y="423"/>
                    </a:lnTo>
                    <a:lnTo>
                      <a:pt x="103" y="421"/>
                    </a:lnTo>
                    <a:lnTo>
                      <a:pt x="92" y="414"/>
                    </a:lnTo>
                    <a:lnTo>
                      <a:pt x="83" y="403"/>
                    </a:lnTo>
                    <a:lnTo>
                      <a:pt x="85" y="419"/>
                    </a:lnTo>
                    <a:lnTo>
                      <a:pt x="82" y="428"/>
                    </a:lnTo>
                    <a:lnTo>
                      <a:pt x="71" y="433"/>
                    </a:lnTo>
                    <a:lnTo>
                      <a:pt x="58" y="433"/>
                    </a:lnTo>
                    <a:lnTo>
                      <a:pt x="44" y="430"/>
                    </a:lnTo>
                    <a:lnTo>
                      <a:pt x="26" y="424"/>
                    </a:lnTo>
                    <a:lnTo>
                      <a:pt x="69" y="415"/>
                    </a:lnTo>
                    <a:lnTo>
                      <a:pt x="62" y="403"/>
                    </a:lnTo>
                    <a:lnTo>
                      <a:pt x="55" y="399"/>
                    </a:lnTo>
                    <a:lnTo>
                      <a:pt x="46" y="403"/>
                    </a:lnTo>
                    <a:lnTo>
                      <a:pt x="37" y="408"/>
                    </a:lnTo>
                    <a:lnTo>
                      <a:pt x="26" y="414"/>
                    </a:lnTo>
                    <a:lnTo>
                      <a:pt x="55" y="392"/>
                    </a:lnTo>
                    <a:lnTo>
                      <a:pt x="82" y="377"/>
                    </a:lnTo>
                    <a:lnTo>
                      <a:pt x="109" y="370"/>
                    </a:lnTo>
                    <a:lnTo>
                      <a:pt x="134" y="367"/>
                    </a:lnTo>
                    <a:lnTo>
                      <a:pt x="161" y="365"/>
                    </a:lnTo>
                    <a:lnTo>
                      <a:pt x="186" y="363"/>
                    </a:lnTo>
                    <a:lnTo>
                      <a:pt x="213" y="359"/>
                    </a:lnTo>
                    <a:lnTo>
                      <a:pt x="240" y="350"/>
                    </a:lnTo>
                    <a:lnTo>
                      <a:pt x="244" y="359"/>
                    </a:lnTo>
                    <a:lnTo>
                      <a:pt x="249" y="363"/>
                    </a:lnTo>
                    <a:lnTo>
                      <a:pt x="255" y="367"/>
                    </a:lnTo>
                    <a:lnTo>
                      <a:pt x="258" y="370"/>
                    </a:lnTo>
                    <a:lnTo>
                      <a:pt x="262" y="377"/>
                    </a:lnTo>
                    <a:lnTo>
                      <a:pt x="264" y="388"/>
                    </a:lnTo>
                    <a:lnTo>
                      <a:pt x="246" y="392"/>
                    </a:lnTo>
                    <a:lnTo>
                      <a:pt x="244" y="388"/>
                    </a:lnTo>
                    <a:lnTo>
                      <a:pt x="242" y="386"/>
                    </a:lnTo>
                    <a:lnTo>
                      <a:pt x="240" y="386"/>
                    </a:lnTo>
                    <a:lnTo>
                      <a:pt x="240" y="388"/>
                    </a:lnTo>
                    <a:lnTo>
                      <a:pt x="240" y="390"/>
                    </a:lnTo>
                    <a:lnTo>
                      <a:pt x="240" y="392"/>
                    </a:lnTo>
                    <a:lnTo>
                      <a:pt x="244" y="392"/>
                    </a:lnTo>
                    <a:lnTo>
                      <a:pt x="246" y="392"/>
                    </a:lnTo>
                    <a:lnTo>
                      <a:pt x="244" y="403"/>
                    </a:lnTo>
                    <a:lnTo>
                      <a:pt x="239" y="408"/>
                    </a:lnTo>
                    <a:lnTo>
                      <a:pt x="228" y="412"/>
                    </a:lnTo>
                    <a:lnTo>
                      <a:pt x="215" y="414"/>
                    </a:lnTo>
                    <a:lnTo>
                      <a:pt x="202" y="414"/>
                    </a:lnTo>
                    <a:lnTo>
                      <a:pt x="190" y="414"/>
                    </a:lnTo>
                    <a:lnTo>
                      <a:pt x="181" y="415"/>
                    </a:lnTo>
                    <a:lnTo>
                      <a:pt x="186" y="428"/>
                    </a:lnTo>
                    <a:lnTo>
                      <a:pt x="197" y="435"/>
                    </a:lnTo>
                    <a:lnTo>
                      <a:pt x="210" y="437"/>
                    </a:lnTo>
                    <a:lnTo>
                      <a:pt x="224" y="435"/>
                    </a:lnTo>
                    <a:lnTo>
                      <a:pt x="239" y="433"/>
                    </a:lnTo>
                    <a:lnTo>
                      <a:pt x="253" y="430"/>
                    </a:lnTo>
                    <a:lnTo>
                      <a:pt x="262" y="428"/>
                    </a:lnTo>
                    <a:lnTo>
                      <a:pt x="269" y="430"/>
                    </a:lnTo>
                    <a:lnTo>
                      <a:pt x="271" y="442"/>
                    </a:lnTo>
                    <a:lnTo>
                      <a:pt x="269" y="448"/>
                    </a:lnTo>
                    <a:lnTo>
                      <a:pt x="266" y="450"/>
                    </a:lnTo>
                    <a:lnTo>
                      <a:pt x="260" y="448"/>
                    </a:lnTo>
                    <a:lnTo>
                      <a:pt x="253" y="444"/>
                    </a:lnTo>
                    <a:lnTo>
                      <a:pt x="246" y="442"/>
                    </a:lnTo>
                    <a:lnTo>
                      <a:pt x="237" y="444"/>
                    </a:lnTo>
                    <a:lnTo>
                      <a:pt x="228" y="448"/>
                    </a:lnTo>
                    <a:lnTo>
                      <a:pt x="249" y="462"/>
                    </a:lnTo>
                    <a:lnTo>
                      <a:pt x="271" y="468"/>
                    </a:lnTo>
                    <a:lnTo>
                      <a:pt x="294" y="468"/>
                    </a:lnTo>
                    <a:lnTo>
                      <a:pt x="318" y="466"/>
                    </a:lnTo>
                    <a:lnTo>
                      <a:pt x="341" y="462"/>
                    </a:lnTo>
                    <a:lnTo>
                      <a:pt x="368" y="464"/>
                    </a:lnTo>
                    <a:lnTo>
                      <a:pt x="358" y="453"/>
                    </a:lnTo>
                    <a:lnTo>
                      <a:pt x="345" y="446"/>
                    </a:lnTo>
                    <a:lnTo>
                      <a:pt x="332" y="441"/>
                    </a:lnTo>
                    <a:lnTo>
                      <a:pt x="316" y="441"/>
                    </a:lnTo>
                    <a:lnTo>
                      <a:pt x="296" y="446"/>
                    </a:lnTo>
                    <a:lnTo>
                      <a:pt x="300" y="428"/>
                    </a:lnTo>
                    <a:lnTo>
                      <a:pt x="307" y="419"/>
                    </a:lnTo>
                    <a:lnTo>
                      <a:pt x="314" y="417"/>
                    </a:lnTo>
                    <a:lnTo>
                      <a:pt x="325" y="419"/>
                    </a:lnTo>
                    <a:lnTo>
                      <a:pt x="336" y="424"/>
                    </a:lnTo>
                    <a:lnTo>
                      <a:pt x="350" y="430"/>
                    </a:lnTo>
                    <a:lnTo>
                      <a:pt x="365" y="433"/>
                    </a:lnTo>
                    <a:lnTo>
                      <a:pt x="381" y="433"/>
                    </a:lnTo>
                    <a:lnTo>
                      <a:pt x="397" y="426"/>
                    </a:lnTo>
                    <a:lnTo>
                      <a:pt x="383" y="424"/>
                    </a:lnTo>
                    <a:lnTo>
                      <a:pt x="370" y="417"/>
                    </a:lnTo>
                    <a:lnTo>
                      <a:pt x="359" y="408"/>
                    </a:lnTo>
                    <a:lnTo>
                      <a:pt x="349" y="403"/>
                    </a:lnTo>
                    <a:lnTo>
                      <a:pt x="338" y="401"/>
                    </a:lnTo>
                    <a:lnTo>
                      <a:pt x="327" y="408"/>
                    </a:lnTo>
                    <a:lnTo>
                      <a:pt x="325" y="399"/>
                    </a:lnTo>
                    <a:lnTo>
                      <a:pt x="329" y="394"/>
                    </a:lnTo>
                    <a:lnTo>
                      <a:pt x="336" y="388"/>
                    </a:lnTo>
                    <a:lnTo>
                      <a:pt x="341" y="385"/>
                    </a:lnTo>
                    <a:lnTo>
                      <a:pt x="347" y="381"/>
                    </a:lnTo>
                    <a:lnTo>
                      <a:pt x="349" y="374"/>
                    </a:lnTo>
                    <a:lnTo>
                      <a:pt x="347" y="363"/>
                    </a:lnTo>
                    <a:lnTo>
                      <a:pt x="383" y="363"/>
                    </a:lnTo>
                    <a:lnTo>
                      <a:pt x="419" y="367"/>
                    </a:lnTo>
                    <a:lnTo>
                      <a:pt x="455" y="368"/>
                    </a:lnTo>
                    <a:lnTo>
                      <a:pt x="493" y="365"/>
                    </a:lnTo>
                    <a:lnTo>
                      <a:pt x="469" y="349"/>
                    </a:lnTo>
                    <a:lnTo>
                      <a:pt x="444" y="341"/>
                    </a:lnTo>
                    <a:lnTo>
                      <a:pt x="421" y="340"/>
                    </a:lnTo>
                    <a:lnTo>
                      <a:pt x="395" y="340"/>
                    </a:lnTo>
                    <a:lnTo>
                      <a:pt x="370" y="338"/>
                    </a:lnTo>
                    <a:lnTo>
                      <a:pt x="347" y="331"/>
                    </a:lnTo>
                    <a:lnTo>
                      <a:pt x="323" y="314"/>
                    </a:lnTo>
                    <a:lnTo>
                      <a:pt x="329" y="311"/>
                    </a:lnTo>
                    <a:lnTo>
                      <a:pt x="332" y="307"/>
                    </a:lnTo>
                    <a:lnTo>
                      <a:pt x="334" y="302"/>
                    </a:lnTo>
                    <a:lnTo>
                      <a:pt x="336" y="296"/>
                    </a:lnTo>
                    <a:lnTo>
                      <a:pt x="334" y="293"/>
                    </a:lnTo>
                    <a:lnTo>
                      <a:pt x="330" y="289"/>
                    </a:lnTo>
                    <a:lnTo>
                      <a:pt x="327" y="285"/>
                    </a:lnTo>
                    <a:lnTo>
                      <a:pt x="321" y="284"/>
                    </a:lnTo>
                    <a:lnTo>
                      <a:pt x="316" y="282"/>
                    </a:lnTo>
                    <a:lnTo>
                      <a:pt x="309" y="284"/>
                    </a:lnTo>
                    <a:lnTo>
                      <a:pt x="302" y="287"/>
                    </a:lnTo>
                    <a:lnTo>
                      <a:pt x="300" y="280"/>
                    </a:lnTo>
                    <a:lnTo>
                      <a:pt x="298" y="275"/>
                    </a:lnTo>
                    <a:lnTo>
                      <a:pt x="294" y="271"/>
                    </a:lnTo>
                    <a:lnTo>
                      <a:pt x="291" y="267"/>
                    </a:lnTo>
                    <a:lnTo>
                      <a:pt x="285" y="267"/>
                    </a:lnTo>
                    <a:lnTo>
                      <a:pt x="280" y="269"/>
                    </a:lnTo>
                    <a:lnTo>
                      <a:pt x="275" y="271"/>
                    </a:lnTo>
                    <a:lnTo>
                      <a:pt x="278" y="262"/>
                    </a:lnTo>
                    <a:lnTo>
                      <a:pt x="287" y="258"/>
                    </a:lnTo>
                    <a:lnTo>
                      <a:pt x="300" y="257"/>
                    </a:lnTo>
                    <a:lnTo>
                      <a:pt x="314" y="257"/>
                    </a:lnTo>
                    <a:lnTo>
                      <a:pt x="329" y="257"/>
                    </a:lnTo>
                    <a:lnTo>
                      <a:pt x="341" y="257"/>
                    </a:lnTo>
                    <a:lnTo>
                      <a:pt x="352" y="257"/>
                    </a:lnTo>
                    <a:lnTo>
                      <a:pt x="359" y="253"/>
                    </a:lnTo>
                    <a:lnTo>
                      <a:pt x="361" y="246"/>
                    </a:lnTo>
                    <a:lnTo>
                      <a:pt x="356" y="233"/>
                    </a:lnTo>
                    <a:lnTo>
                      <a:pt x="356" y="230"/>
                    </a:lnTo>
                    <a:lnTo>
                      <a:pt x="358" y="226"/>
                    </a:lnTo>
                    <a:lnTo>
                      <a:pt x="361" y="222"/>
                    </a:lnTo>
                    <a:lnTo>
                      <a:pt x="365" y="221"/>
                    </a:lnTo>
                    <a:lnTo>
                      <a:pt x="370" y="221"/>
                    </a:lnTo>
                    <a:lnTo>
                      <a:pt x="374" y="226"/>
                    </a:lnTo>
                    <a:lnTo>
                      <a:pt x="377" y="230"/>
                    </a:lnTo>
                    <a:lnTo>
                      <a:pt x="381" y="233"/>
                    </a:lnTo>
                    <a:lnTo>
                      <a:pt x="385" y="237"/>
                    </a:lnTo>
                    <a:lnTo>
                      <a:pt x="390" y="239"/>
                    </a:lnTo>
                    <a:lnTo>
                      <a:pt x="390" y="231"/>
                    </a:lnTo>
                    <a:lnTo>
                      <a:pt x="388" y="226"/>
                    </a:lnTo>
                    <a:lnTo>
                      <a:pt x="386" y="222"/>
                    </a:lnTo>
                    <a:lnTo>
                      <a:pt x="383" y="221"/>
                    </a:lnTo>
                    <a:lnTo>
                      <a:pt x="379" y="221"/>
                    </a:lnTo>
                    <a:lnTo>
                      <a:pt x="376" y="221"/>
                    </a:lnTo>
                    <a:lnTo>
                      <a:pt x="370" y="221"/>
                    </a:lnTo>
                    <a:lnTo>
                      <a:pt x="381" y="210"/>
                    </a:lnTo>
                    <a:lnTo>
                      <a:pt x="394" y="204"/>
                    </a:lnTo>
                    <a:lnTo>
                      <a:pt x="406" y="202"/>
                    </a:lnTo>
                    <a:lnTo>
                      <a:pt x="421" y="202"/>
                    </a:lnTo>
                    <a:lnTo>
                      <a:pt x="435" y="202"/>
                    </a:lnTo>
                    <a:lnTo>
                      <a:pt x="448" y="201"/>
                    </a:lnTo>
                    <a:lnTo>
                      <a:pt x="460" y="193"/>
                    </a:lnTo>
                    <a:lnTo>
                      <a:pt x="462" y="192"/>
                    </a:lnTo>
                    <a:lnTo>
                      <a:pt x="462" y="188"/>
                    </a:lnTo>
                    <a:lnTo>
                      <a:pt x="464" y="186"/>
                    </a:lnTo>
                    <a:lnTo>
                      <a:pt x="464" y="183"/>
                    </a:lnTo>
                    <a:lnTo>
                      <a:pt x="468" y="179"/>
                    </a:lnTo>
                    <a:lnTo>
                      <a:pt x="480" y="174"/>
                    </a:lnTo>
                    <a:lnTo>
                      <a:pt x="496" y="172"/>
                    </a:lnTo>
                    <a:lnTo>
                      <a:pt x="513" y="174"/>
                    </a:lnTo>
                    <a:lnTo>
                      <a:pt x="529" y="174"/>
                    </a:lnTo>
                    <a:lnTo>
                      <a:pt x="542" y="175"/>
                    </a:lnTo>
                    <a:lnTo>
                      <a:pt x="671" y="179"/>
                    </a:lnTo>
                    <a:lnTo>
                      <a:pt x="801" y="179"/>
                    </a:lnTo>
                    <a:lnTo>
                      <a:pt x="931" y="175"/>
                    </a:lnTo>
                    <a:lnTo>
                      <a:pt x="1007" y="172"/>
                    </a:lnTo>
                    <a:lnTo>
                      <a:pt x="1083" y="163"/>
                    </a:lnTo>
                    <a:lnTo>
                      <a:pt x="1133" y="161"/>
                    </a:lnTo>
                    <a:lnTo>
                      <a:pt x="1184" y="163"/>
                    </a:lnTo>
                    <a:lnTo>
                      <a:pt x="1234" y="165"/>
                    </a:lnTo>
                    <a:lnTo>
                      <a:pt x="1319" y="165"/>
                    </a:lnTo>
                    <a:lnTo>
                      <a:pt x="1404" y="163"/>
                    </a:lnTo>
                    <a:lnTo>
                      <a:pt x="1487" y="161"/>
                    </a:lnTo>
                    <a:lnTo>
                      <a:pt x="1546" y="163"/>
                    </a:lnTo>
                    <a:lnTo>
                      <a:pt x="1606" y="168"/>
                    </a:lnTo>
                    <a:lnTo>
                      <a:pt x="1658" y="175"/>
                    </a:lnTo>
                    <a:lnTo>
                      <a:pt x="1667" y="175"/>
                    </a:lnTo>
                    <a:lnTo>
                      <a:pt x="1681" y="174"/>
                    </a:lnTo>
                    <a:lnTo>
                      <a:pt x="1699" y="172"/>
                    </a:lnTo>
                    <a:lnTo>
                      <a:pt x="1712" y="172"/>
                    </a:lnTo>
                    <a:lnTo>
                      <a:pt x="1717" y="170"/>
                    </a:lnTo>
                    <a:lnTo>
                      <a:pt x="1728" y="181"/>
                    </a:lnTo>
                    <a:lnTo>
                      <a:pt x="1739" y="184"/>
                    </a:lnTo>
                    <a:lnTo>
                      <a:pt x="1752" y="183"/>
                    </a:lnTo>
                    <a:lnTo>
                      <a:pt x="1763" y="179"/>
                    </a:lnTo>
                    <a:lnTo>
                      <a:pt x="1777" y="177"/>
                    </a:lnTo>
                    <a:lnTo>
                      <a:pt x="1782" y="175"/>
                    </a:lnTo>
                    <a:lnTo>
                      <a:pt x="1788" y="177"/>
                    </a:lnTo>
                    <a:lnTo>
                      <a:pt x="1793" y="177"/>
                    </a:lnTo>
                    <a:lnTo>
                      <a:pt x="1797" y="179"/>
                    </a:lnTo>
                    <a:lnTo>
                      <a:pt x="1800" y="183"/>
                    </a:lnTo>
                    <a:lnTo>
                      <a:pt x="1804" y="184"/>
                    </a:lnTo>
                    <a:lnTo>
                      <a:pt x="1804" y="188"/>
                    </a:lnTo>
                    <a:lnTo>
                      <a:pt x="1802" y="190"/>
                    </a:lnTo>
                    <a:lnTo>
                      <a:pt x="1800" y="193"/>
                    </a:lnTo>
                    <a:lnTo>
                      <a:pt x="1793" y="197"/>
                    </a:lnTo>
                    <a:lnTo>
                      <a:pt x="1802" y="202"/>
                    </a:lnTo>
                    <a:lnTo>
                      <a:pt x="1811" y="199"/>
                    </a:lnTo>
                    <a:lnTo>
                      <a:pt x="1818" y="193"/>
                    </a:lnTo>
                    <a:lnTo>
                      <a:pt x="1828" y="188"/>
                    </a:lnTo>
                    <a:lnTo>
                      <a:pt x="1829" y="186"/>
                    </a:lnTo>
                    <a:lnTo>
                      <a:pt x="1833" y="184"/>
                    </a:lnTo>
                    <a:lnTo>
                      <a:pt x="1837" y="181"/>
                    </a:lnTo>
                    <a:lnTo>
                      <a:pt x="1840" y="179"/>
                    </a:lnTo>
                    <a:lnTo>
                      <a:pt x="1842" y="179"/>
                    </a:lnTo>
                    <a:lnTo>
                      <a:pt x="1844" y="179"/>
                    </a:lnTo>
                    <a:lnTo>
                      <a:pt x="1846" y="181"/>
                    </a:lnTo>
                    <a:lnTo>
                      <a:pt x="1847" y="183"/>
                    </a:lnTo>
                    <a:lnTo>
                      <a:pt x="1849" y="184"/>
                    </a:lnTo>
                    <a:lnTo>
                      <a:pt x="1849" y="186"/>
                    </a:lnTo>
                    <a:lnTo>
                      <a:pt x="1844" y="188"/>
                    </a:lnTo>
                    <a:lnTo>
                      <a:pt x="1842" y="190"/>
                    </a:lnTo>
                    <a:lnTo>
                      <a:pt x="1840" y="192"/>
                    </a:lnTo>
                    <a:lnTo>
                      <a:pt x="1838" y="195"/>
                    </a:lnTo>
                    <a:lnTo>
                      <a:pt x="1837" y="199"/>
                    </a:lnTo>
                    <a:lnTo>
                      <a:pt x="1847" y="193"/>
                    </a:lnTo>
                    <a:lnTo>
                      <a:pt x="1855" y="188"/>
                    </a:lnTo>
                    <a:lnTo>
                      <a:pt x="1862" y="179"/>
                    </a:lnTo>
                    <a:lnTo>
                      <a:pt x="1869" y="174"/>
                    </a:lnTo>
                    <a:lnTo>
                      <a:pt x="1887" y="166"/>
                    </a:lnTo>
                    <a:lnTo>
                      <a:pt x="1909" y="165"/>
                    </a:lnTo>
                    <a:lnTo>
                      <a:pt x="1929" y="165"/>
                    </a:lnTo>
                    <a:lnTo>
                      <a:pt x="1947" y="166"/>
                    </a:lnTo>
                    <a:lnTo>
                      <a:pt x="1968" y="170"/>
                    </a:lnTo>
                    <a:lnTo>
                      <a:pt x="1986" y="172"/>
                    </a:lnTo>
                    <a:lnTo>
                      <a:pt x="2004" y="174"/>
                    </a:lnTo>
                    <a:lnTo>
                      <a:pt x="2024" y="172"/>
                    </a:lnTo>
                    <a:lnTo>
                      <a:pt x="2051" y="168"/>
                    </a:lnTo>
                    <a:lnTo>
                      <a:pt x="2076" y="168"/>
                    </a:lnTo>
                    <a:lnTo>
                      <a:pt x="2103" y="172"/>
                    </a:lnTo>
                    <a:lnTo>
                      <a:pt x="2100" y="177"/>
                    </a:lnTo>
                    <a:lnTo>
                      <a:pt x="2096" y="181"/>
                    </a:lnTo>
                    <a:lnTo>
                      <a:pt x="2091" y="183"/>
                    </a:lnTo>
                    <a:lnTo>
                      <a:pt x="2084" y="184"/>
                    </a:lnTo>
                    <a:lnTo>
                      <a:pt x="2094" y="192"/>
                    </a:lnTo>
                    <a:lnTo>
                      <a:pt x="2105" y="193"/>
                    </a:lnTo>
                    <a:lnTo>
                      <a:pt x="2118" y="188"/>
                    </a:lnTo>
                    <a:lnTo>
                      <a:pt x="2131" y="181"/>
                    </a:lnTo>
                    <a:lnTo>
                      <a:pt x="2141" y="174"/>
                    </a:lnTo>
                    <a:lnTo>
                      <a:pt x="2152" y="168"/>
                    </a:lnTo>
                    <a:lnTo>
                      <a:pt x="2174" y="166"/>
                    </a:lnTo>
                    <a:lnTo>
                      <a:pt x="2197" y="168"/>
                    </a:lnTo>
                    <a:lnTo>
                      <a:pt x="2221" y="170"/>
                    </a:lnTo>
                    <a:lnTo>
                      <a:pt x="2376" y="168"/>
                    </a:lnTo>
                    <a:lnTo>
                      <a:pt x="2529" y="161"/>
                    </a:lnTo>
                    <a:lnTo>
                      <a:pt x="2684" y="150"/>
                    </a:lnTo>
                    <a:lnTo>
                      <a:pt x="2720" y="145"/>
                    </a:lnTo>
                    <a:lnTo>
                      <a:pt x="2758" y="138"/>
                    </a:lnTo>
                    <a:lnTo>
                      <a:pt x="2796" y="132"/>
                    </a:lnTo>
                    <a:lnTo>
                      <a:pt x="2832" y="132"/>
                    </a:lnTo>
                    <a:lnTo>
                      <a:pt x="2935" y="134"/>
                    </a:lnTo>
                    <a:lnTo>
                      <a:pt x="3040" y="130"/>
                    </a:lnTo>
                    <a:lnTo>
                      <a:pt x="3142" y="123"/>
                    </a:lnTo>
                    <a:lnTo>
                      <a:pt x="3245" y="116"/>
                    </a:lnTo>
                    <a:lnTo>
                      <a:pt x="3458" y="100"/>
                    </a:lnTo>
                    <a:lnTo>
                      <a:pt x="3671" y="80"/>
                    </a:lnTo>
                    <a:lnTo>
                      <a:pt x="3885" y="60"/>
                    </a:lnTo>
                    <a:lnTo>
                      <a:pt x="4044" y="51"/>
                    </a:lnTo>
                    <a:lnTo>
                      <a:pt x="4203" y="36"/>
                    </a:lnTo>
                    <a:lnTo>
                      <a:pt x="4261" y="35"/>
                    </a:lnTo>
                    <a:lnTo>
                      <a:pt x="4315" y="35"/>
                    </a:lnTo>
                    <a:lnTo>
                      <a:pt x="4317" y="38"/>
                    </a:lnTo>
                    <a:lnTo>
                      <a:pt x="4318" y="40"/>
                    </a:lnTo>
                    <a:lnTo>
                      <a:pt x="4320" y="40"/>
                    </a:lnTo>
                    <a:lnTo>
                      <a:pt x="4322" y="38"/>
                    </a:lnTo>
                    <a:lnTo>
                      <a:pt x="4324" y="35"/>
                    </a:lnTo>
                    <a:lnTo>
                      <a:pt x="4324" y="33"/>
                    </a:lnTo>
                    <a:lnTo>
                      <a:pt x="4347" y="31"/>
                    </a:lnTo>
                    <a:lnTo>
                      <a:pt x="4372" y="29"/>
                    </a:lnTo>
                    <a:lnTo>
                      <a:pt x="4399" y="26"/>
                    </a:lnTo>
                    <a:lnTo>
                      <a:pt x="4427" y="24"/>
                    </a:lnTo>
                    <a:lnTo>
                      <a:pt x="4452" y="22"/>
                    </a:lnTo>
                    <a:lnTo>
                      <a:pt x="4473" y="22"/>
                    </a:lnTo>
                    <a:lnTo>
                      <a:pt x="4491" y="26"/>
                    </a:lnTo>
                    <a:lnTo>
                      <a:pt x="4502" y="31"/>
                    </a:lnTo>
                    <a:lnTo>
                      <a:pt x="4506" y="40"/>
                    </a:lnTo>
                    <a:lnTo>
                      <a:pt x="4600" y="26"/>
                    </a:lnTo>
                    <a:lnTo>
                      <a:pt x="4697" y="13"/>
                    </a:lnTo>
                    <a:lnTo>
                      <a:pt x="4796" y="6"/>
                    </a:lnTo>
                    <a:lnTo>
                      <a:pt x="489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4" name="Freeform 387"/>
              <p:cNvSpPr>
                <a:spLocks/>
              </p:cNvSpPr>
              <p:nvPr/>
            </p:nvSpPr>
            <p:spPr bwMode="auto">
              <a:xfrm>
                <a:off x="4899" y="2217"/>
                <a:ext cx="58" cy="35"/>
              </a:xfrm>
              <a:custGeom>
                <a:avLst/>
                <a:gdLst>
                  <a:gd name="T0" fmla="*/ 58 w 118"/>
                  <a:gd name="T1" fmla="*/ 0 h 68"/>
                  <a:gd name="T2" fmla="*/ 44 w 118"/>
                  <a:gd name="T3" fmla="*/ 10 h 68"/>
                  <a:gd name="T4" fmla="*/ 40 w 118"/>
                  <a:gd name="T5" fmla="*/ 21 h 68"/>
                  <a:gd name="T6" fmla="*/ 44 w 118"/>
                  <a:gd name="T7" fmla="*/ 30 h 68"/>
                  <a:gd name="T8" fmla="*/ 55 w 118"/>
                  <a:gd name="T9" fmla="*/ 36 h 68"/>
                  <a:gd name="T10" fmla="*/ 71 w 118"/>
                  <a:gd name="T11" fmla="*/ 37 h 68"/>
                  <a:gd name="T12" fmla="*/ 89 w 118"/>
                  <a:gd name="T13" fmla="*/ 36 h 68"/>
                  <a:gd name="T14" fmla="*/ 92 w 118"/>
                  <a:gd name="T15" fmla="*/ 28 h 68"/>
                  <a:gd name="T16" fmla="*/ 96 w 118"/>
                  <a:gd name="T17" fmla="*/ 23 h 68"/>
                  <a:gd name="T18" fmla="*/ 96 w 118"/>
                  <a:gd name="T19" fmla="*/ 36 h 68"/>
                  <a:gd name="T20" fmla="*/ 100 w 118"/>
                  <a:gd name="T21" fmla="*/ 39 h 68"/>
                  <a:gd name="T22" fmla="*/ 103 w 118"/>
                  <a:gd name="T23" fmla="*/ 41 h 68"/>
                  <a:gd name="T24" fmla="*/ 110 w 118"/>
                  <a:gd name="T25" fmla="*/ 43 h 68"/>
                  <a:gd name="T26" fmla="*/ 116 w 118"/>
                  <a:gd name="T27" fmla="*/ 45 h 68"/>
                  <a:gd name="T28" fmla="*/ 118 w 118"/>
                  <a:gd name="T29" fmla="*/ 50 h 68"/>
                  <a:gd name="T30" fmla="*/ 118 w 118"/>
                  <a:gd name="T31" fmla="*/ 61 h 68"/>
                  <a:gd name="T32" fmla="*/ 91 w 118"/>
                  <a:gd name="T33" fmla="*/ 59 h 68"/>
                  <a:gd name="T34" fmla="*/ 69 w 118"/>
                  <a:gd name="T35" fmla="*/ 57 h 68"/>
                  <a:gd name="T36" fmla="*/ 49 w 118"/>
                  <a:gd name="T37" fmla="*/ 59 h 68"/>
                  <a:gd name="T38" fmla="*/ 33 w 118"/>
                  <a:gd name="T39" fmla="*/ 68 h 68"/>
                  <a:gd name="T40" fmla="*/ 24 w 118"/>
                  <a:gd name="T41" fmla="*/ 65 h 68"/>
                  <a:gd name="T42" fmla="*/ 19 w 118"/>
                  <a:gd name="T43" fmla="*/ 55 h 68"/>
                  <a:gd name="T44" fmla="*/ 15 w 118"/>
                  <a:gd name="T45" fmla="*/ 45 h 68"/>
                  <a:gd name="T46" fmla="*/ 13 w 118"/>
                  <a:gd name="T47" fmla="*/ 34 h 68"/>
                  <a:gd name="T48" fmla="*/ 8 w 118"/>
                  <a:gd name="T49" fmla="*/ 25 h 68"/>
                  <a:gd name="T50" fmla="*/ 0 w 118"/>
                  <a:gd name="T51" fmla="*/ 21 h 68"/>
                  <a:gd name="T52" fmla="*/ 4 w 118"/>
                  <a:gd name="T53" fmla="*/ 12 h 68"/>
                  <a:gd name="T54" fmla="*/ 11 w 118"/>
                  <a:gd name="T55" fmla="*/ 7 h 68"/>
                  <a:gd name="T56" fmla="*/ 24 w 118"/>
                  <a:gd name="T57" fmla="*/ 5 h 68"/>
                  <a:gd name="T58" fmla="*/ 37 w 118"/>
                  <a:gd name="T59" fmla="*/ 3 h 68"/>
                  <a:gd name="T60" fmla="*/ 47 w 118"/>
                  <a:gd name="T61" fmla="*/ 3 h 68"/>
                  <a:gd name="T62" fmla="*/ 58 w 118"/>
                  <a:gd name="T6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 h="68">
                    <a:moveTo>
                      <a:pt x="58" y="0"/>
                    </a:moveTo>
                    <a:lnTo>
                      <a:pt x="44" y="10"/>
                    </a:lnTo>
                    <a:lnTo>
                      <a:pt x="40" y="21"/>
                    </a:lnTo>
                    <a:lnTo>
                      <a:pt x="44" y="30"/>
                    </a:lnTo>
                    <a:lnTo>
                      <a:pt x="55" y="36"/>
                    </a:lnTo>
                    <a:lnTo>
                      <a:pt x="71" y="37"/>
                    </a:lnTo>
                    <a:lnTo>
                      <a:pt x="89" y="36"/>
                    </a:lnTo>
                    <a:lnTo>
                      <a:pt x="92" y="28"/>
                    </a:lnTo>
                    <a:lnTo>
                      <a:pt x="96" y="23"/>
                    </a:lnTo>
                    <a:lnTo>
                      <a:pt x="96" y="36"/>
                    </a:lnTo>
                    <a:lnTo>
                      <a:pt x="100" y="39"/>
                    </a:lnTo>
                    <a:lnTo>
                      <a:pt x="103" y="41"/>
                    </a:lnTo>
                    <a:lnTo>
                      <a:pt x="110" y="43"/>
                    </a:lnTo>
                    <a:lnTo>
                      <a:pt x="116" y="45"/>
                    </a:lnTo>
                    <a:lnTo>
                      <a:pt x="118" y="50"/>
                    </a:lnTo>
                    <a:lnTo>
                      <a:pt x="118" y="61"/>
                    </a:lnTo>
                    <a:lnTo>
                      <a:pt x="91" y="59"/>
                    </a:lnTo>
                    <a:lnTo>
                      <a:pt x="69" y="57"/>
                    </a:lnTo>
                    <a:lnTo>
                      <a:pt x="49" y="59"/>
                    </a:lnTo>
                    <a:lnTo>
                      <a:pt x="33" y="68"/>
                    </a:lnTo>
                    <a:lnTo>
                      <a:pt x="24" y="65"/>
                    </a:lnTo>
                    <a:lnTo>
                      <a:pt x="19" y="55"/>
                    </a:lnTo>
                    <a:lnTo>
                      <a:pt x="15" y="45"/>
                    </a:lnTo>
                    <a:lnTo>
                      <a:pt x="13" y="34"/>
                    </a:lnTo>
                    <a:lnTo>
                      <a:pt x="8" y="25"/>
                    </a:lnTo>
                    <a:lnTo>
                      <a:pt x="0" y="21"/>
                    </a:lnTo>
                    <a:lnTo>
                      <a:pt x="4" y="12"/>
                    </a:lnTo>
                    <a:lnTo>
                      <a:pt x="11" y="7"/>
                    </a:lnTo>
                    <a:lnTo>
                      <a:pt x="24" y="5"/>
                    </a:lnTo>
                    <a:lnTo>
                      <a:pt x="37" y="3"/>
                    </a:lnTo>
                    <a:lnTo>
                      <a:pt x="47" y="3"/>
                    </a:lnTo>
                    <a:lnTo>
                      <a:pt x="5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5" name="Freeform 388"/>
              <p:cNvSpPr>
                <a:spLocks/>
              </p:cNvSpPr>
              <p:nvPr/>
            </p:nvSpPr>
            <p:spPr bwMode="auto">
              <a:xfrm>
                <a:off x="5192" y="1917"/>
                <a:ext cx="8" cy="6"/>
              </a:xfrm>
              <a:custGeom>
                <a:avLst/>
                <a:gdLst>
                  <a:gd name="T0" fmla="*/ 9 w 16"/>
                  <a:gd name="T1" fmla="*/ 0 h 12"/>
                  <a:gd name="T2" fmla="*/ 10 w 16"/>
                  <a:gd name="T3" fmla="*/ 0 h 12"/>
                  <a:gd name="T4" fmla="*/ 12 w 16"/>
                  <a:gd name="T5" fmla="*/ 2 h 12"/>
                  <a:gd name="T6" fmla="*/ 14 w 16"/>
                  <a:gd name="T7" fmla="*/ 5 h 12"/>
                  <a:gd name="T8" fmla="*/ 16 w 16"/>
                  <a:gd name="T9" fmla="*/ 9 h 12"/>
                  <a:gd name="T10" fmla="*/ 10 w 16"/>
                  <a:gd name="T11" fmla="*/ 12 h 12"/>
                  <a:gd name="T12" fmla="*/ 5 w 16"/>
                  <a:gd name="T13" fmla="*/ 12 h 12"/>
                  <a:gd name="T14" fmla="*/ 1 w 16"/>
                  <a:gd name="T15" fmla="*/ 12 h 12"/>
                  <a:gd name="T16" fmla="*/ 0 w 16"/>
                  <a:gd name="T17" fmla="*/ 12 h 12"/>
                  <a:gd name="T18" fmla="*/ 0 w 16"/>
                  <a:gd name="T19" fmla="*/ 11 h 12"/>
                  <a:gd name="T20" fmla="*/ 0 w 16"/>
                  <a:gd name="T21" fmla="*/ 9 h 12"/>
                  <a:gd name="T22" fmla="*/ 0 w 16"/>
                  <a:gd name="T23" fmla="*/ 5 h 12"/>
                  <a:gd name="T24" fmla="*/ 1 w 16"/>
                  <a:gd name="T25" fmla="*/ 3 h 12"/>
                  <a:gd name="T26" fmla="*/ 3 w 16"/>
                  <a:gd name="T27" fmla="*/ 2 h 12"/>
                  <a:gd name="T28" fmla="*/ 5 w 16"/>
                  <a:gd name="T29" fmla="*/ 0 h 12"/>
                  <a:gd name="T30" fmla="*/ 9 w 16"/>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9" y="0"/>
                    </a:moveTo>
                    <a:lnTo>
                      <a:pt x="10" y="0"/>
                    </a:lnTo>
                    <a:lnTo>
                      <a:pt x="12" y="2"/>
                    </a:lnTo>
                    <a:lnTo>
                      <a:pt x="14" y="5"/>
                    </a:lnTo>
                    <a:lnTo>
                      <a:pt x="16" y="9"/>
                    </a:lnTo>
                    <a:lnTo>
                      <a:pt x="10" y="12"/>
                    </a:lnTo>
                    <a:lnTo>
                      <a:pt x="5" y="12"/>
                    </a:lnTo>
                    <a:lnTo>
                      <a:pt x="1" y="12"/>
                    </a:lnTo>
                    <a:lnTo>
                      <a:pt x="0" y="12"/>
                    </a:lnTo>
                    <a:lnTo>
                      <a:pt x="0" y="11"/>
                    </a:lnTo>
                    <a:lnTo>
                      <a:pt x="0" y="9"/>
                    </a:lnTo>
                    <a:lnTo>
                      <a:pt x="0" y="5"/>
                    </a:lnTo>
                    <a:lnTo>
                      <a:pt x="1" y="3"/>
                    </a:lnTo>
                    <a:lnTo>
                      <a:pt x="3" y="2"/>
                    </a:lnTo>
                    <a:lnTo>
                      <a:pt x="5"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6" name="Freeform 389"/>
              <p:cNvSpPr>
                <a:spLocks/>
              </p:cNvSpPr>
              <p:nvPr/>
            </p:nvSpPr>
            <p:spPr bwMode="auto">
              <a:xfrm>
                <a:off x="5230" y="2169"/>
                <a:ext cx="2" cy="3"/>
              </a:xfrm>
              <a:custGeom>
                <a:avLst/>
                <a:gdLst>
                  <a:gd name="T0" fmla="*/ 4 w 6"/>
                  <a:gd name="T1" fmla="*/ 0 h 7"/>
                  <a:gd name="T2" fmla="*/ 6 w 6"/>
                  <a:gd name="T3" fmla="*/ 4 h 7"/>
                  <a:gd name="T4" fmla="*/ 4 w 6"/>
                  <a:gd name="T5" fmla="*/ 6 h 7"/>
                  <a:gd name="T6" fmla="*/ 2 w 6"/>
                  <a:gd name="T7" fmla="*/ 7 h 7"/>
                  <a:gd name="T8" fmla="*/ 2 w 6"/>
                  <a:gd name="T9" fmla="*/ 7 h 7"/>
                  <a:gd name="T10" fmla="*/ 0 w 6"/>
                  <a:gd name="T11" fmla="*/ 7 h 7"/>
                  <a:gd name="T12" fmla="*/ 0 w 6"/>
                  <a:gd name="T13" fmla="*/ 6 h 7"/>
                  <a:gd name="T14" fmla="*/ 2 w 6"/>
                  <a:gd name="T15" fmla="*/ 4 h 7"/>
                  <a:gd name="T16" fmla="*/ 4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4" y="0"/>
                    </a:moveTo>
                    <a:lnTo>
                      <a:pt x="6" y="4"/>
                    </a:lnTo>
                    <a:lnTo>
                      <a:pt x="4" y="6"/>
                    </a:lnTo>
                    <a:lnTo>
                      <a:pt x="2" y="7"/>
                    </a:lnTo>
                    <a:lnTo>
                      <a:pt x="2" y="7"/>
                    </a:lnTo>
                    <a:lnTo>
                      <a:pt x="0" y="7"/>
                    </a:lnTo>
                    <a:lnTo>
                      <a:pt x="0" y="6"/>
                    </a:lnTo>
                    <a:lnTo>
                      <a:pt x="2" y="4"/>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7" name="Freeform 390"/>
              <p:cNvSpPr>
                <a:spLocks/>
              </p:cNvSpPr>
              <p:nvPr/>
            </p:nvSpPr>
            <p:spPr bwMode="auto">
              <a:xfrm>
                <a:off x="5229" y="2236"/>
                <a:ext cx="12" cy="9"/>
              </a:xfrm>
              <a:custGeom>
                <a:avLst/>
                <a:gdLst>
                  <a:gd name="T0" fmla="*/ 14 w 25"/>
                  <a:gd name="T1" fmla="*/ 0 h 18"/>
                  <a:gd name="T2" fmla="*/ 19 w 25"/>
                  <a:gd name="T3" fmla="*/ 2 h 18"/>
                  <a:gd name="T4" fmla="*/ 23 w 25"/>
                  <a:gd name="T5" fmla="*/ 4 h 18"/>
                  <a:gd name="T6" fmla="*/ 25 w 25"/>
                  <a:gd name="T7" fmla="*/ 9 h 18"/>
                  <a:gd name="T8" fmla="*/ 21 w 25"/>
                  <a:gd name="T9" fmla="*/ 11 h 18"/>
                  <a:gd name="T10" fmla="*/ 18 w 25"/>
                  <a:gd name="T11" fmla="*/ 13 h 18"/>
                  <a:gd name="T12" fmla="*/ 14 w 25"/>
                  <a:gd name="T13" fmla="*/ 17 h 18"/>
                  <a:gd name="T14" fmla="*/ 12 w 25"/>
                  <a:gd name="T15" fmla="*/ 17 h 18"/>
                  <a:gd name="T16" fmla="*/ 10 w 25"/>
                  <a:gd name="T17" fmla="*/ 18 h 18"/>
                  <a:gd name="T18" fmla="*/ 7 w 25"/>
                  <a:gd name="T19" fmla="*/ 18 h 18"/>
                  <a:gd name="T20" fmla="*/ 3 w 25"/>
                  <a:gd name="T21" fmla="*/ 17 h 18"/>
                  <a:gd name="T22" fmla="*/ 0 w 25"/>
                  <a:gd name="T23" fmla="*/ 13 h 18"/>
                  <a:gd name="T24" fmla="*/ 0 w 25"/>
                  <a:gd name="T25" fmla="*/ 9 h 18"/>
                  <a:gd name="T26" fmla="*/ 1 w 25"/>
                  <a:gd name="T27" fmla="*/ 6 h 18"/>
                  <a:gd name="T28" fmla="*/ 5 w 25"/>
                  <a:gd name="T29" fmla="*/ 2 h 18"/>
                  <a:gd name="T30" fmla="*/ 10 w 25"/>
                  <a:gd name="T31" fmla="*/ 2 h 18"/>
                  <a:gd name="T32" fmla="*/ 14 w 25"/>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8">
                    <a:moveTo>
                      <a:pt x="14" y="0"/>
                    </a:moveTo>
                    <a:lnTo>
                      <a:pt x="19" y="2"/>
                    </a:lnTo>
                    <a:lnTo>
                      <a:pt x="23" y="4"/>
                    </a:lnTo>
                    <a:lnTo>
                      <a:pt x="25" y="9"/>
                    </a:lnTo>
                    <a:lnTo>
                      <a:pt x="21" y="11"/>
                    </a:lnTo>
                    <a:lnTo>
                      <a:pt x="18" y="13"/>
                    </a:lnTo>
                    <a:lnTo>
                      <a:pt x="14" y="17"/>
                    </a:lnTo>
                    <a:lnTo>
                      <a:pt x="12" y="17"/>
                    </a:lnTo>
                    <a:lnTo>
                      <a:pt x="10" y="18"/>
                    </a:lnTo>
                    <a:lnTo>
                      <a:pt x="7" y="18"/>
                    </a:lnTo>
                    <a:lnTo>
                      <a:pt x="3" y="17"/>
                    </a:lnTo>
                    <a:lnTo>
                      <a:pt x="0" y="13"/>
                    </a:lnTo>
                    <a:lnTo>
                      <a:pt x="0" y="9"/>
                    </a:lnTo>
                    <a:lnTo>
                      <a:pt x="1" y="6"/>
                    </a:lnTo>
                    <a:lnTo>
                      <a:pt x="5" y="2"/>
                    </a:lnTo>
                    <a:lnTo>
                      <a:pt x="10" y="2"/>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8" name="Freeform 391"/>
              <p:cNvSpPr>
                <a:spLocks/>
              </p:cNvSpPr>
              <p:nvPr/>
            </p:nvSpPr>
            <p:spPr bwMode="auto">
              <a:xfrm>
                <a:off x="5188" y="1898"/>
                <a:ext cx="3" cy="3"/>
              </a:xfrm>
              <a:custGeom>
                <a:avLst/>
                <a:gdLst>
                  <a:gd name="T0" fmla="*/ 4 w 6"/>
                  <a:gd name="T1" fmla="*/ 0 h 5"/>
                  <a:gd name="T2" fmla="*/ 6 w 6"/>
                  <a:gd name="T3" fmla="*/ 0 h 5"/>
                  <a:gd name="T4" fmla="*/ 6 w 6"/>
                  <a:gd name="T5" fmla="*/ 2 h 5"/>
                  <a:gd name="T6" fmla="*/ 6 w 6"/>
                  <a:gd name="T7" fmla="*/ 4 h 5"/>
                  <a:gd name="T8" fmla="*/ 6 w 6"/>
                  <a:gd name="T9" fmla="*/ 5 h 5"/>
                  <a:gd name="T10" fmla="*/ 4 w 6"/>
                  <a:gd name="T11" fmla="*/ 5 h 5"/>
                  <a:gd name="T12" fmla="*/ 2 w 6"/>
                  <a:gd name="T13" fmla="*/ 4 h 5"/>
                  <a:gd name="T14" fmla="*/ 0 w 6"/>
                  <a:gd name="T15" fmla="*/ 0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6" y="0"/>
                    </a:lnTo>
                    <a:lnTo>
                      <a:pt x="6" y="2"/>
                    </a:lnTo>
                    <a:lnTo>
                      <a:pt x="6" y="4"/>
                    </a:lnTo>
                    <a:lnTo>
                      <a:pt x="6" y="5"/>
                    </a:lnTo>
                    <a:lnTo>
                      <a:pt x="4" y="5"/>
                    </a:lnTo>
                    <a:lnTo>
                      <a:pt x="2"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9" name="Freeform 392"/>
              <p:cNvSpPr>
                <a:spLocks/>
              </p:cNvSpPr>
              <p:nvPr/>
            </p:nvSpPr>
            <p:spPr bwMode="auto">
              <a:xfrm>
                <a:off x="5194" y="1939"/>
                <a:ext cx="5" cy="9"/>
              </a:xfrm>
              <a:custGeom>
                <a:avLst/>
                <a:gdLst>
                  <a:gd name="T0" fmla="*/ 0 w 11"/>
                  <a:gd name="T1" fmla="*/ 0 h 20"/>
                  <a:gd name="T2" fmla="*/ 4 w 11"/>
                  <a:gd name="T3" fmla="*/ 0 h 20"/>
                  <a:gd name="T4" fmla="*/ 7 w 11"/>
                  <a:gd name="T5" fmla="*/ 2 h 20"/>
                  <a:gd name="T6" fmla="*/ 9 w 11"/>
                  <a:gd name="T7" fmla="*/ 4 h 20"/>
                  <a:gd name="T8" fmla="*/ 11 w 11"/>
                  <a:gd name="T9" fmla="*/ 7 h 20"/>
                  <a:gd name="T10" fmla="*/ 11 w 11"/>
                  <a:gd name="T11" fmla="*/ 9 h 20"/>
                  <a:gd name="T12" fmla="*/ 9 w 11"/>
                  <a:gd name="T13" fmla="*/ 13 h 20"/>
                  <a:gd name="T14" fmla="*/ 9 w 11"/>
                  <a:gd name="T15" fmla="*/ 15 h 20"/>
                  <a:gd name="T16" fmla="*/ 7 w 11"/>
                  <a:gd name="T17" fmla="*/ 18 h 20"/>
                  <a:gd name="T18" fmla="*/ 6 w 11"/>
                  <a:gd name="T19" fmla="*/ 18 h 20"/>
                  <a:gd name="T20" fmla="*/ 4 w 11"/>
                  <a:gd name="T21" fmla="*/ 20 h 20"/>
                  <a:gd name="T22" fmla="*/ 2 w 11"/>
                  <a:gd name="T23" fmla="*/ 20 h 20"/>
                  <a:gd name="T24" fmla="*/ 2 w 11"/>
                  <a:gd name="T25" fmla="*/ 18 h 20"/>
                  <a:gd name="T26" fmla="*/ 0 w 11"/>
                  <a:gd name="T27" fmla="*/ 15 h 20"/>
                  <a:gd name="T28" fmla="*/ 0 w 11"/>
                  <a:gd name="T29" fmla="*/ 9 h 20"/>
                  <a:gd name="T30" fmla="*/ 0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0" y="0"/>
                    </a:moveTo>
                    <a:lnTo>
                      <a:pt x="4" y="0"/>
                    </a:lnTo>
                    <a:lnTo>
                      <a:pt x="7" y="2"/>
                    </a:lnTo>
                    <a:lnTo>
                      <a:pt x="9" y="4"/>
                    </a:lnTo>
                    <a:lnTo>
                      <a:pt x="11" y="7"/>
                    </a:lnTo>
                    <a:lnTo>
                      <a:pt x="11" y="9"/>
                    </a:lnTo>
                    <a:lnTo>
                      <a:pt x="9" y="13"/>
                    </a:lnTo>
                    <a:lnTo>
                      <a:pt x="9" y="15"/>
                    </a:lnTo>
                    <a:lnTo>
                      <a:pt x="7" y="18"/>
                    </a:lnTo>
                    <a:lnTo>
                      <a:pt x="6" y="18"/>
                    </a:lnTo>
                    <a:lnTo>
                      <a:pt x="4" y="20"/>
                    </a:lnTo>
                    <a:lnTo>
                      <a:pt x="2" y="20"/>
                    </a:lnTo>
                    <a:lnTo>
                      <a:pt x="2" y="18"/>
                    </a:lnTo>
                    <a:lnTo>
                      <a:pt x="0" y="15"/>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0" name="Freeform 393"/>
              <p:cNvSpPr>
                <a:spLocks/>
              </p:cNvSpPr>
              <p:nvPr/>
            </p:nvSpPr>
            <p:spPr bwMode="auto">
              <a:xfrm>
                <a:off x="5195" y="1956"/>
                <a:ext cx="6" cy="14"/>
              </a:xfrm>
              <a:custGeom>
                <a:avLst/>
                <a:gdLst>
                  <a:gd name="T0" fmla="*/ 3 w 11"/>
                  <a:gd name="T1" fmla="*/ 0 h 29"/>
                  <a:gd name="T2" fmla="*/ 5 w 11"/>
                  <a:gd name="T3" fmla="*/ 0 h 29"/>
                  <a:gd name="T4" fmla="*/ 7 w 11"/>
                  <a:gd name="T5" fmla="*/ 2 h 29"/>
                  <a:gd name="T6" fmla="*/ 9 w 11"/>
                  <a:gd name="T7" fmla="*/ 4 h 29"/>
                  <a:gd name="T8" fmla="*/ 11 w 11"/>
                  <a:gd name="T9" fmla="*/ 8 h 29"/>
                  <a:gd name="T10" fmla="*/ 11 w 11"/>
                  <a:gd name="T11" fmla="*/ 9 h 29"/>
                  <a:gd name="T12" fmla="*/ 11 w 11"/>
                  <a:gd name="T13" fmla="*/ 13 h 29"/>
                  <a:gd name="T14" fmla="*/ 11 w 11"/>
                  <a:gd name="T15" fmla="*/ 17 h 29"/>
                  <a:gd name="T16" fmla="*/ 11 w 11"/>
                  <a:gd name="T17" fmla="*/ 22 h 29"/>
                  <a:gd name="T18" fmla="*/ 7 w 11"/>
                  <a:gd name="T19" fmla="*/ 26 h 29"/>
                  <a:gd name="T20" fmla="*/ 3 w 11"/>
                  <a:gd name="T21" fmla="*/ 29 h 29"/>
                  <a:gd name="T22" fmla="*/ 2 w 11"/>
                  <a:gd name="T23" fmla="*/ 20 h 29"/>
                  <a:gd name="T24" fmla="*/ 0 w 11"/>
                  <a:gd name="T25" fmla="*/ 13 h 29"/>
                  <a:gd name="T26" fmla="*/ 0 w 11"/>
                  <a:gd name="T27" fmla="*/ 8 h 29"/>
                  <a:gd name="T28" fmla="*/ 0 w 11"/>
                  <a:gd name="T29" fmla="*/ 4 h 29"/>
                  <a:gd name="T30" fmla="*/ 2 w 11"/>
                  <a:gd name="T31" fmla="*/ 2 h 29"/>
                  <a:gd name="T32" fmla="*/ 3 w 11"/>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9">
                    <a:moveTo>
                      <a:pt x="3" y="0"/>
                    </a:moveTo>
                    <a:lnTo>
                      <a:pt x="5" y="0"/>
                    </a:lnTo>
                    <a:lnTo>
                      <a:pt x="7" y="2"/>
                    </a:lnTo>
                    <a:lnTo>
                      <a:pt x="9" y="4"/>
                    </a:lnTo>
                    <a:lnTo>
                      <a:pt x="11" y="8"/>
                    </a:lnTo>
                    <a:lnTo>
                      <a:pt x="11" y="9"/>
                    </a:lnTo>
                    <a:lnTo>
                      <a:pt x="11" y="13"/>
                    </a:lnTo>
                    <a:lnTo>
                      <a:pt x="11" y="17"/>
                    </a:lnTo>
                    <a:lnTo>
                      <a:pt x="11" y="22"/>
                    </a:lnTo>
                    <a:lnTo>
                      <a:pt x="7" y="26"/>
                    </a:lnTo>
                    <a:lnTo>
                      <a:pt x="3" y="29"/>
                    </a:lnTo>
                    <a:lnTo>
                      <a:pt x="2" y="20"/>
                    </a:lnTo>
                    <a:lnTo>
                      <a:pt x="0" y="13"/>
                    </a:lnTo>
                    <a:lnTo>
                      <a:pt x="0" y="8"/>
                    </a:lnTo>
                    <a:lnTo>
                      <a:pt x="0" y="4"/>
                    </a:lnTo>
                    <a:lnTo>
                      <a:pt x="2"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1" name="Freeform 394"/>
              <p:cNvSpPr>
                <a:spLocks/>
              </p:cNvSpPr>
              <p:nvPr/>
            </p:nvSpPr>
            <p:spPr bwMode="auto">
              <a:xfrm>
                <a:off x="5200" y="2011"/>
                <a:ext cx="8" cy="11"/>
              </a:xfrm>
              <a:custGeom>
                <a:avLst/>
                <a:gdLst>
                  <a:gd name="T0" fmla="*/ 11 w 16"/>
                  <a:gd name="T1" fmla="*/ 0 h 22"/>
                  <a:gd name="T2" fmla="*/ 13 w 16"/>
                  <a:gd name="T3" fmla="*/ 2 h 22"/>
                  <a:gd name="T4" fmla="*/ 14 w 16"/>
                  <a:gd name="T5" fmla="*/ 2 h 22"/>
                  <a:gd name="T6" fmla="*/ 16 w 16"/>
                  <a:gd name="T7" fmla="*/ 6 h 22"/>
                  <a:gd name="T8" fmla="*/ 16 w 16"/>
                  <a:gd name="T9" fmla="*/ 11 h 22"/>
                  <a:gd name="T10" fmla="*/ 16 w 16"/>
                  <a:gd name="T11" fmla="*/ 20 h 22"/>
                  <a:gd name="T12" fmla="*/ 0 w 16"/>
                  <a:gd name="T13" fmla="*/ 22 h 22"/>
                  <a:gd name="T14" fmla="*/ 0 w 16"/>
                  <a:gd name="T15" fmla="*/ 18 h 22"/>
                  <a:gd name="T16" fmla="*/ 0 w 16"/>
                  <a:gd name="T17" fmla="*/ 15 h 22"/>
                  <a:gd name="T18" fmla="*/ 2 w 16"/>
                  <a:gd name="T19" fmla="*/ 11 h 22"/>
                  <a:gd name="T20" fmla="*/ 3 w 16"/>
                  <a:gd name="T21" fmla="*/ 8 h 22"/>
                  <a:gd name="T22" fmla="*/ 5 w 16"/>
                  <a:gd name="T23" fmla="*/ 4 h 22"/>
                  <a:gd name="T24" fmla="*/ 9 w 16"/>
                  <a:gd name="T25" fmla="*/ 2 h 22"/>
                  <a:gd name="T26" fmla="*/ 11 w 1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2">
                    <a:moveTo>
                      <a:pt x="11" y="0"/>
                    </a:moveTo>
                    <a:lnTo>
                      <a:pt x="13" y="2"/>
                    </a:lnTo>
                    <a:lnTo>
                      <a:pt x="14" y="2"/>
                    </a:lnTo>
                    <a:lnTo>
                      <a:pt x="16" y="6"/>
                    </a:lnTo>
                    <a:lnTo>
                      <a:pt x="16" y="11"/>
                    </a:lnTo>
                    <a:lnTo>
                      <a:pt x="16" y="20"/>
                    </a:lnTo>
                    <a:lnTo>
                      <a:pt x="0" y="22"/>
                    </a:lnTo>
                    <a:lnTo>
                      <a:pt x="0" y="18"/>
                    </a:lnTo>
                    <a:lnTo>
                      <a:pt x="0" y="15"/>
                    </a:lnTo>
                    <a:lnTo>
                      <a:pt x="2" y="11"/>
                    </a:lnTo>
                    <a:lnTo>
                      <a:pt x="3" y="8"/>
                    </a:lnTo>
                    <a:lnTo>
                      <a:pt x="5" y="4"/>
                    </a:lnTo>
                    <a:lnTo>
                      <a:pt x="9" y="2"/>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2" name="Freeform 395"/>
              <p:cNvSpPr>
                <a:spLocks/>
              </p:cNvSpPr>
              <p:nvPr/>
            </p:nvSpPr>
            <p:spPr bwMode="auto">
              <a:xfrm>
                <a:off x="5176" y="1893"/>
                <a:ext cx="12" cy="12"/>
              </a:xfrm>
              <a:custGeom>
                <a:avLst/>
                <a:gdLst>
                  <a:gd name="T0" fmla="*/ 22 w 23"/>
                  <a:gd name="T1" fmla="*/ 0 h 25"/>
                  <a:gd name="T2" fmla="*/ 23 w 23"/>
                  <a:gd name="T3" fmla="*/ 11 h 25"/>
                  <a:gd name="T4" fmla="*/ 20 w 23"/>
                  <a:gd name="T5" fmla="*/ 13 h 25"/>
                  <a:gd name="T6" fmla="*/ 16 w 23"/>
                  <a:gd name="T7" fmla="*/ 15 h 25"/>
                  <a:gd name="T8" fmla="*/ 13 w 23"/>
                  <a:gd name="T9" fmla="*/ 18 h 25"/>
                  <a:gd name="T10" fmla="*/ 11 w 23"/>
                  <a:gd name="T11" fmla="*/ 20 h 25"/>
                  <a:gd name="T12" fmla="*/ 7 w 23"/>
                  <a:gd name="T13" fmla="*/ 24 h 25"/>
                  <a:gd name="T14" fmla="*/ 4 w 23"/>
                  <a:gd name="T15" fmla="*/ 25 h 25"/>
                  <a:gd name="T16" fmla="*/ 0 w 23"/>
                  <a:gd name="T17" fmla="*/ 25 h 25"/>
                  <a:gd name="T18" fmla="*/ 0 w 23"/>
                  <a:gd name="T19" fmla="*/ 20 h 25"/>
                  <a:gd name="T20" fmla="*/ 2 w 23"/>
                  <a:gd name="T21" fmla="*/ 13 h 25"/>
                  <a:gd name="T22" fmla="*/ 5 w 23"/>
                  <a:gd name="T23" fmla="*/ 9 h 25"/>
                  <a:gd name="T24" fmla="*/ 9 w 23"/>
                  <a:gd name="T25" fmla="*/ 6 h 25"/>
                  <a:gd name="T26" fmla="*/ 14 w 23"/>
                  <a:gd name="T27" fmla="*/ 2 h 25"/>
                  <a:gd name="T28" fmla="*/ 22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22" y="0"/>
                    </a:moveTo>
                    <a:lnTo>
                      <a:pt x="23" y="11"/>
                    </a:lnTo>
                    <a:lnTo>
                      <a:pt x="20" y="13"/>
                    </a:lnTo>
                    <a:lnTo>
                      <a:pt x="16" y="15"/>
                    </a:lnTo>
                    <a:lnTo>
                      <a:pt x="13" y="18"/>
                    </a:lnTo>
                    <a:lnTo>
                      <a:pt x="11" y="20"/>
                    </a:lnTo>
                    <a:lnTo>
                      <a:pt x="7" y="24"/>
                    </a:lnTo>
                    <a:lnTo>
                      <a:pt x="4" y="25"/>
                    </a:lnTo>
                    <a:lnTo>
                      <a:pt x="0" y="25"/>
                    </a:lnTo>
                    <a:lnTo>
                      <a:pt x="0" y="20"/>
                    </a:lnTo>
                    <a:lnTo>
                      <a:pt x="2" y="13"/>
                    </a:lnTo>
                    <a:lnTo>
                      <a:pt x="5" y="9"/>
                    </a:lnTo>
                    <a:lnTo>
                      <a:pt x="9" y="6"/>
                    </a:lnTo>
                    <a:lnTo>
                      <a:pt x="14" y="2"/>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3" name="Freeform 396"/>
              <p:cNvSpPr>
                <a:spLocks/>
              </p:cNvSpPr>
              <p:nvPr/>
            </p:nvSpPr>
            <p:spPr bwMode="auto">
              <a:xfrm>
                <a:off x="5193" y="1970"/>
                <a:ext cx="4" cy="4"/>
              </a:xfrm>
              <a:custGeom>
                <a:avLst/>
                <a:gdLst>
                  <a:gd name="T0" fmla="*/ 9 w 9"/>
                  <a:gd name="T1" fmla="*/ 0 h 7"/>
                  <a:gd name="T2" fmla="*/ 9 w 9"/>
                  <a:gd name="T3" fmla="*/ 2 h 7"/>
                  <a:gd name="T4" fmla="*/ 9 w 9"/>
                  <a:gd name="T5" fmla="*/ 4 h 7"/>
                  <a:gd name="T6" fmla="*/ 8 w 9"/>
                  <a:gd name="T7" fmla="*/ 6 h 7"/>
                  <a:gd name="T8" fmla="*/ 6 w 9"/>
                  <a:gd name="T9" fmla="*/ 7 h 7"/>
                  <a:gd name="T10" fmla="*/ 4 w 9"/>
                  <a:gd name="T11" fmla="*/ 7 h 7"/>
                  <a:gd name="T12" fmla="*/ 2 w 9"/>
                  <a:gd name="T13" fmla="*/ 6 h 7"/>
                  <a:gd name="T14" fmla="*/ 0 w 9"/>
                  <a:gd name="T15" fmla="*/ 0 h 7"/>
                  <a:gd name="T16" fmla="*/ 9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9" y="0"/>
                    </a:moveTo>
                    <a:lnTo>
                      <a:pt x="9" y="2"/>
                    </a:lnTo>
                    <a:lnTo>
                      <a:pt x="9" y="4"/>
                    </a:lnTo>
                    <a:lnTo>
                      <a:pt x="8" y="6"/>
                    </a:lnTo>
                    <a:lnTo>
                      <a:pt x="6" y="7"/>
                    </a:lnTo>
                    <a:lnTo>
                      <a:pt x="4" y="7"/>
                    </a:lnTo>
                    <a:lnTo>
                      <a:pt x="2" y="6"/>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4" name="Freeform 397"/>
              <p:cNvSpPr>
                <a:spLocks/>
              </p:cNvSpPr>
              <p:nvPr/>
            </p:nvSpPr>
            <p:spPr bwMode="auto">
              <a:xfrm>
                <a:off x="5208" y="2114"/>
                <a:ext cx="8" cy="9"/>
              </a:xfrm>
              <a:custGeom>
                <a:avLst/>
                <a:gdLst>
                  <a:gd name="T0" fmla="*/ 7 w 16"/>
                  <a:gd name="T1" fmla="*/ 0 h 16"/>
                  <a:gd name="T2" fmla="*/ 13 w 16"/>
                  <a:gd name="T3" fmla="*/ 2 h 16"/>
                  <a:gd name="T4" fmla="*/ 15 w 16"/>
                  <a:gd name="T5" fmla="*/ 4 h 16"/>
                  <a:gd name="T6" fmla="*/ 16 w 16"/>
                  <a:gd name="T7" fmla="*/ 5 h 16"/>
                  <a:gd name="T8" fmla="*/ 16 w 16"/>
                  <a:gd name="T9" fmla="*/ 9 h 16"/>
                  <a:gd name="T10" fmla="*/ 15 w 16"/>
                  <a:gd name="T11" fmla="*/ 11 h 16"/>
                  <a:gd name="T12" fmla="*/ 13 w 16"/>
                  <a:gd name="T13" fmla="*/ 13 h 16"/>
                  <a:gd name="T14" fmla="*/ 11 w 16"/>
                  <a:gd name="T15" fmla="*/ 14 h 16"/>
                  <a:gd name="T16" fmla="*/ 7 w 16"/>
                  <a:gd name="T17" fmla="*/ 16 h 16"/>
                  <a:gd name="T18" fmla="*/ 6 w 16"/>
                  <a:gd name="T19" fmla="*/ 16 h 16"/>
                  <a:gd name="T20" fmla="*/ 2 w 16"/>
                  <a:gd name="T21" fmla="*/ 16 h 16"/>
                  <a:gd name="T22" fmla="*/ 0 w 16"/>
                  <a:gd name="T23" fmla="*/ 16 h 16"/>
                  <a:gd name="T24" fmla="*/ 0 w 16"/>
                  <a:gd name="T25" fmla="*/ 14 h 16"/>
                  <a:gd name="T26" fmla="*/ 0 w 16"/>
                  <a:gd name="T27" fmla="*/ 13 h 16"/>
                  <a:gd name="T28" fmla="*/ 0 w 16"/>
                  <a:gd name="T29" fmla="*/ 9 h 16"/>
                  <a:gd name="T30" fmla="*/ 4 w 16"/>
                  <a:gd name="T31" fmla="*/ 5 h 16"/>
                  <a:gd name="T32" fmla="*/ 7 w 1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6">
                    <a:moveTo>
                      <a:pt x="7" y="0"/>
                    </a:moveTo>
                    <a:lnTo>
                      <a:pt x="13" y="2"/>
                    </a:lnTo>
                    <a:lnTo>
                      <a:pt x="15" y="4"/>
                    </a:lnTo>
                    <a:lnTo>
                      <a:pt x="16" y="5"/>
                    </a:lnTo>
                    <a:lnTo>
                      <a:pt x="16" y="9"/>
                    </a:lnTo>
                    <a:lnTo>
                      <a:pt x="15" y="11"/>
                    </a:lnTo>
                    <a:lnTo>
                      <a:pt x="13" y="13"/>
                    </a:lnTo>
                    <a:lnTo>
                      <a:pt x="11" y="14"/>
                    </a:lnTo>
                    <a:lnTo>
                      <a:pt x="7" y="16"/>
                    </a:lnTo>
                    <a:lnTo>
                      <a:pt x="6" y="16"/>
                    </a:lnTo>
                    <a:lnTo>
                      <a:pt x="2" y="16"/>
                    </a:lnTo>
                    <a:lnTo>
                      <a:pt x="0" y="16"/>
                    </a:lnTo>
                    <a:lnTo>
                      <a:pt x="0" y="14"/>
                    </a:lnTo>
                    <a:lnTo>
                      <a:pt x="0" y="13"/>
                    </a:lnTo>
                    <a:lnTo>
                      <a:pt x="0" y="9"/>
                    </a:lnTo>
                    <a:lnTo>
                      <a:pt x="4" y="5"/>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5" name="Freeform 398"/>
              <p:cNvSpPr>
                <a:spLocks/>
              </p:cNvSpPr>
              <p:nvPr/>
            </p:nvSpPr>
            <p:spPr bwMode="auto">
              <a:xfrm>
                <a:off x="5162" y="1936"/>
                <a:ext cx="24" cy="37"/>
              </a:xfrm>
              <a:custGeom>
                <a:avLst/>
                <a:gdLst>
                  <a:gd name="T0" fmla="*/ 18 w 49"/>
                  <a:gd name="T1" fmla="*/ 0 h 74"/>
                  <a:gd name="T2" fmla="*/ 31 w 49"/>
                  <a:gd name="T3" fmla="*/ 2 h 74"/>
                  <a:gd name="T4" fmla="*/ 40 w 49"/>
                  <a:gd name="T5" fmla="*/ 7 h 74"/>
                  <a:gd name="T6" fmla="*/ 45 w 49"/>
                  <a:gd name="T7" fmla="*/ 18 h 74"/>
                  <a:gd name="T8" fmla="*/ 47 w 49"/>
                  <a:gd name="T9" fmla="*/ 30 h 74"/>
                  <a:gd name="T10" fmla="*/ 49 w 49"/>
                  <a:gd name="T11" fmla="*/ 45 h 74"/>
                  <a:gd name="T12" fmla="*/ 47 w 49"/>
                  <a:gd name="T13" fmla="*/ 59 h 74"/>
                  <a:gd name="T14" fmla="*/ 45 w 49"/>
                  <a:gd name="T15" fmla="*/ 72 h 74"/>
                  <a:gd name="T16" fmla="*/ 33 w 49"/>
                  <a:gd name="T17" fmla="*/ 74 h 74"/>
                  <a:gd name="T18" fmla="*/ 22 w 49"/>
                  <a:gd name="T19" fmla="*/ 68 h 74"/>
                  <a:gd name="T20" fmla="*/ 11 w 49"/>
                  <a:gd name="T21" fmla="*/ 63 h 74"/>
                  <a:gd name="T22" fmla="*/ 0 w 49"/>
                  <a:gd name="T23" fmla="*/ 59 h 74"/>
                  <a:gd name="T24" fmla="*/ 2 w 49"/>
                  <a:gd name="T25" fmla="*/ 50 h 74"/>
                  <a:gd name="T26" fmla="*/ 6 w 49"/>
                  <a:gd name="T27" fmla="*/ 41 h 74"/>
                  <a:gd name="T28" fmla="*/ 6 w 49"/>
                  <a:gd name="T29" fmla="*/ 30 h 74"/>
                  <a:gd name="T30" fmla="*/ 4 w 49"/>
                  <a:gd name="T31" fmla="*/ 18 h 74"/>
                  <a:gd name="T32" fmla="*/ 7 w 49"/>
                  <a:gd name="T33" fmla="*/ 14 h 74"/>
                  <a:gd name="T34" fmla="*/ 9 w 49"/>
                  <a:gd name="T35" fmla="*/ 12 h 74"/>
                  <a:gd name="T36" fmla="*/ 9 w 49"/>
                  <a:gd name="T37" fmla="*/ 11 h 74"/>
                  <a:gd name="T38" fmla="*/ 7 w 49"/>
                  <a:gd name="T39" fmla="*/ 9 h 74"/>
                  <a:gd name="T40" fmla="*/ 6 w 49"/>
                  <a:gd name="T41" fmla="*/ 7 h 74"/>
                  <a:gd name="T42" fmla="*/ 2 w 49"/>
                  <a:gd name="T43" fmla="*/ 7 h 74"/>
                  <a:gd name="T44" fmla="*/ 18 w 49"/>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74">
                    <a:moveTo>
                      <a:pt x="18" y="0"/>
                    </a:moveTo>
                    <a:lnTo>
                      <a:pt x="31" y="2"/>
                    </a:lnTo>
                    <a:lnTo>
                      <a:pt x="40" y="7"/>
                    </a:lnTo>
                    <a:lnTo>
                      <a:pt x="45" y="18"/>
                    </a:lnTo>
                    <a:lnTo>
                      <a:pt x="47" y="30"/>
                    </a:lnTo>
                    <a:lnTo>
                      <a:pt x="49" y="45"/>
                    </a:lnTo>
                    <a:lnTo>
                      <a:pt x="47" y="59"/>
                    </a:lnTo>
                    <a:lnTo>
                      <a:pt x="45" y="72"/>
                    </a:lnTo>
                    <a:lnTo>
                      <a:pt x="33" y="74"/>
                    </a:lnTo>
                    <a:lnTo>
                      <a:pt x="22" y="68"/>
                    </a:lnTo>
                    <a:lnTo>
                      <a:pt x="11" y="63"/>
                    </a:lnTo>
                    <a:lnTo>
                      <a:pt x="0" y="59"/>
                    </a:lnTo>
                    <a:lnTo>
                      <a:pt x="2" y="50"/>
                    </a:lnTo>
                    <a:lnTo>
                      <a:pt x="6" y="41"/>
                    </a:lnTo>
                    <a:lnTo>
                      <a:pt x="6" y="30"/>
                    </a:lnTo>
                    <a:lnTo>
                      <a:pt x="4" y="18"/>
                    </a:lnTo>
                    <a:lnTo>
                      <a:pt x="7" y="14"/>
                    </a:lnTo>
                    <a:lnTo>
                      <a:pt x="9" y="12"/>
                    </a:lnTo>
                    <a:lnTo>
                      <a:pt x="9" y="11"/>
                    </a:lnTo>
                    <a:lnTo>
                      <a:pt x="7" y="9"/>
                    </a:lnTo>
                    <a:lnTo>
                      <a:pt x="6" y="7"/>
                    </a:lnTo>
                    <a:lnTo>
                      <a:pt x="2" y="7"/>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6" name="Freeform 399"/>
              <p:cNvSpPr>
                <a:spLocks/>
              </p:cNvSpPr>
              <p:nvPr/>
            </p:nvSpPr>
            <p:spPr bwMode="auto">
              <a:xfrm>
                <a:off x="5190" y="1967"/>
                <a:ext cx="3" cy="4"/>
              </a:xfrm>
              <a:custGeom>
                <a:avLst/>
                <a:gdLst>
                  <a:gd name="T0" fmla="*/ 2 w 5"/>
                  <a:gd name="T1" fmla="*/ 0 h 7"/>
                  <a:gd name="T2" fmla="*/ 4 w 5"/>
                  <a:gd name="T3" fmla="*/ 2 h 7"/>
                  <a:gd name="T4" fmla="*/ 5 w 5"/>
                  <a:gd name="T5" fmla="*/ 5 h 7"/>
                  <a:gd name="T6" fmla="*/ 4 w 5"/>
                  <a:gd name="T7" fmla="*/ 7 h 7"/>
                  <a:gd name="T8" fmla="*/ 2 w 5"/>
                  <a:gd name="T9" fmla="*/ 5 h 7"/>
                  <a:gd name="T10" fmla="*/ 0 w 5"/>
                  <a:gd name="T11" fmla="*/ 3 h 7"/>
                  <a:gd name="T12" fmla="*/ 0 w 5"/>
                  <a:gd name="T13" fmla="*/ 2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4" y="2"/>
                    </a:lnTo>
                    <a:lnTo>
                      <a:pt x="5" y="5"/>
                    </a:lnTo>
                    <a:lnTo>
                      <a:pt x="4" y="7"/>
                    </a:lnTo>
                    <a:lnTo>
                      <a:pt x="2" y="5"/>
                    </a:lnTo>
                    <a:lnTo>
                      <a:pt x="0" y="3"/>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7" name="Freeform 400"/>
              <p:cNvSpPr>
                <a:spLocks/>
              </p:cNvSpPr>
              <p:nvPr/>
            </p:nvSpPr>
            <p:spPr bwMode="auto">
              <a:xfrm>
                <a:off x="5197" y="2022"/>
                <a:ext cx="3" cy="4"/>
              </a:xfrm>
              <a:custGeom>
                <a:avLst/>
                <a:gdLst>
                  <a:gd name="T0" fmla="*/ 6 w 6"/>
                  <a:gd name="T1" fmla="*/ 0 h 9"/>
                  <a:gd name="T2" fmla="*/ 6 w 6"/>
                  <a:gd name="T3" fmla="*/ 5 h 9"/>
                  <a:gd name="T4" fmla="*/ 6 w 6"/>
                  <a:gd name="T5" fmla="*/ 7 h 9"/>
                  <a:gd name="T6" fmla="*/ 4 w 6"/>
                  <a:gd name="T7" fmla="*/ 9 h 9"/>
                  <a:gd name="T8" fmla="*/ 2 w 6"/>
                  <a:gd name="T9" fmla="*/ 9 h 9"/>
                  <a:gd name="T10" fmla="*/ 0 w 6"/>
                  <a:gd name="T11" fmla="*/ 7 h 9"/>
                  <a:gd name="T12" fmla="*/ 0 w 6"/>
                  <a:gd name="T13" fmla="*/ 5 h 9"/>
                  <a:gd name="T14" fmla="*/ 2 w 6"/>
                  <a:gd name="T15" fmla="*/ 4 h 9"/>
                  <a:gd name="T16" fmla="*/ 6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6" y="0"/>
                    </a:moveTo>
                    <a:lnTo>
                      <a:pt x="6" y="5"/>
                    </a:lnTo>
                    <a:lnTo>
                      <a:pt x="6" y="7"/>
                    </a:lnTo>
                    <a:lnTo>
                      <a:pt x="4" y="9"/>
                    </a:lnTo>
                    <a:lnTo>
                      <a:pt x="2" y="9"/>
                    </a:lnTo>
                    <a:lnTo>
                      <a:pt x="0" y="7"/>
                    </a:lnTo>
                    <a:lnTo>
                      <a:pt x="0" y="5"/>
                    </a:lnTo>
                    <a:lnTo>
                      <a:pt x="2" y="4"/>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8" name="Freeform 401"/>
              <p:cNvSpPr>
                <a:spLocks/>
              </p:cNvSpPr>
              <p:nvPr/>
            </p:nvSpPr>
            <p:spPr bwMode="auto">
              <a:xfrm>
                <a:off x="5215" y="2173"/>
                <a:ext cx="3" cy="4"/>
              </a:xfrm>
              <a:custGeom>
                <a:avLst/>
                <a:gdLst>
                  <a:gd name="T0" fmla="*/ 3 w 5"/>
                  <a:gd name="T1" fmla="*/ 0 h 7"/>
                  <a:gd name="T2" fmla="*/ 5 w 5"/>
                  <a:gd name="T3" fmla="*/ 0 h 7"/>
                  <a:gd name="T4" fmla="*/ 5 w 5"/>
                  <a:gd name="T5" fmla="*/ 2 h 7"/>
                  <a:gd name="T6" fmla="*/ 3 w 5"/>
                  <a:gd name="T7" fmla="*/ 6 h 7"/>
                  <a:gd name="T8" fmla="*/ 0 w 5"/>
                  <a:gd name="T9" fmla="*/ 7 h 7"/>
                  <a:gd name="T10" fmla="*/ 0 w 5"/>
                  <a:gd name="T11" fmla="*/ 4 h 7"/>
                  <a:gd name="T12" fmla="*/ 1 w 5"/>
                  <a:gd name="T13" fmla="*/ 2 h 7"/>
                  <a:gd name="T14" fmla="*/ 3 w 5"/>
                  <a:gd name="T15" fmla="*/ 0 h 7"/>
                  <a:gd name="T16" fmla="*/ 3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3" y="0"/>
                    </a:moveTo>
                    <a:lnTo>
                      <a:pt x="5" y="0"/>
                    </a:lnTo>
                    <a:lnTo>
                      <a:pt x="5" y="2"/>
                    </a:lnTo>
                    <a:lnTo>
                      <a:pt x="3" y="6"/>
                    </a:lnTo>
                    <a:lnTo>
                      <a:pt x="0" y="7"/>
                    </a:lnTo>
                    <a:lnTo>
                      <a:pt x="0" y="4"/>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9" name="Freeform 402"/>
              <p:cNvSpPr>
                <a:spLocks/>
              </p:cNvSpPr>
              <p:nvPr/>
            </p:nvSpPr>
            <p:spPr bwMode="auto">
              <a:xfrm>
                <a:off x="5221" y="2218"/>
                <a:ext cx="3" cy="3"/>
              </a:xfrm>
              <a:custGeom>
                <a:avLst/>
                <a:gdLst>
                  <a:gd name="T0" fmla="*/ 4 w 8"/>
                  <a:gd name="T1" fmla="*/ 0 h 6"/>
                  <a:gd name="T2" fmla="*/ 6 w 8"/>
                  <a:gd name="T3" fmla="*/ 0 h 6"/>
                  <a:gd name="T4" fmla="*/ 8 w 8"/>
                  <a:gd name="T5" fmla="*/ 2 h 6"/>
                  <a:gd name="T6" fmla="*/ 8 w 8"/>
                  <a:gd name="T7" fmla="*/ 4 h 6"/>
                  <a:gd name="T8" fmla="*/ 8 w 8"/>
                  <a:gd name="T9" fmla="*/ 6 h 6"/>
                  <a:gd name="T10" fmla="*/ 6 w 8"/>
                  <a:gd name="T11" fmla="*/ 6 h 6"/>
                  <a:gd name="T12" fmla="*/ 4 w 8"/>
                  <a:gd name="T13" fmla="*/ 4 h 6"/>
                  <a:gd name="T14" fmla="*/ 0 w 8"/>
                  <a:gd name="T15" fmla="*/ 0 h 6"/>
                  <a:gd name="T16" fmla="*/ 4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4" y="0"/>
                    </a:moveTo>
                    <a:lnTo>
                      <a:pt x="6" y="0"/>
                    </a:lnTo>
                    <a:lnTo>
                      <a:pt x="8" y="2"/>
                    </a:lnTo>
                    <a:lnTo>
                      <a:pt x="8" y="4"/>
                    </a:lnTo>
                    <a:lnTo>
                      <a:pt x="8"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0" name="Freeform 403"/>
              <p:cNvSpPr>
                <a:spLocks/>
              </p:cNvSpPr>
              <p:nvPr/>
            </p:nvSpPr>
            <p:spPr bwMode="auto">
              <a:xfrm>
                <a:off x="5224" y="2243"/>
                <a:ext cx="5" cy="4"/>
              </a:xfrm>
              <a:custGeom>
                <a:avLst/>
                <a:gdLst>
                  <a:gd name="T0" fmla="*/ 9 w 9"/>
                  <a:gd name="T1" fmla="*/ 0 h 9"/>
                  <a:gd name="T2" fmla="*/ 9 w 9"/>
                  <a:gd name="T3" fmla="*/ 4 h 9"/>
                  <a:gd name="T4" fmla="*/ 7 w 9"/>
                  <a:gd name="T5" fmla="*/ 5 h 9"/>
                  <a:gd name="T6" fmla="*/ 5 w 9"/>
                  <a:gd name="T7" fmla="*/ 7 h 9"/>
                  <a:gd name="T8" fmla="*/ 3 w 9"/>
                  <a:gd name="T9" fmla="*/ 9 h 9"/>
                  <a:gd name="T10" fmla="*/ 1 w 9"/>
                  <a:gd name="T11" fmla="*/ 7 h 9"/>
                  <a:gd name="T12" fmla="*/ 0 w 9"/>
                  <a:gd name="T13" fmla="*/ 2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4"/>
                    </a:lnTo>
                    <a:lnTo>
                      <a:pt x="7" y="5"/>
                    </a:lnTo>
                    <a:lnTo>
                      <a:pt x="5" y="7"/>
                    </a:lnTo>
                    <a:lnTo>
                      <a:pt x="3" y="9"/>
                    </a:lnTo>
                    <a:lnTo>
                      <a:pt x="1" y="7"/>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1" name="Freeform 404"/>
              <p:cNvSpPr>
                <a:spLocks/>
              </p:cNvSpPr>
              <p:nvPr/>
            </p:nvSpPr>
            <p:spPr bwMode="auto">
              <a:xfrm>
                <a:off x="5207" y="2147"/>
                <a:ext cx="6" cy="4"/>
              </a:xfrm>
              <a:custGeom>
                <a:avLst/>
                <a:gdLst>
                  <a:gd name="T0" fmla="*/ 4 w 11"/>
                  <a:gd name="T1" fmla="*/ 0 h 9"/>
                  <a:gd name="T2" fmla="*/ 8 w 11"/>
                  <a:gd name="T3" fmla="*/ 0 h 9"/>
                  <a:gd name="T4" fmla="*/ 9 w 11"/>
                  <a:gd name="T5" fmla="*/ 2 h 9"/>
                  <a:gd name="T6" fmla="*/ 11 w 11"/>
                  <a:gd name="T7" fmla="*/ 3 h 9"/>
                  <a:gd name="T8" fmla="*/ 11 w 11"/>
                  <a:gd name="T9" fmla="*/ 9 h 9"/>
                  <a:gd name="T10" fmla="*/ 8 w 11"/>
                  <a:gd name="T11" fmla="*/ 9 h 9"/>
                  <a:gd name="T12" fmla="*/ 6 w 11"/>
                  <a:gd name="T13" fmla="*/ 9 h 9"/>
                  <a:gd name="T14" fmla="*/ 2 w 11"/>
                  <a:gd name="T15" fmla="*/ 7 h 9"/>
                  <a:gd name="T16" fmla="*/ 2 w 11"/>
                  <a:gd name="T17" fmla="*/ 3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8" y="0"/>
                    </a:lnTo>
                    <a:lnTo>
                      <a:pt x="9" y="2"/>
                    </a:lnTo>
                    <a:lnTo>
                      <a:pt x="11" y="3"/>
                    </a:lnTo>
                    <a:lnTo>
                      <a:pt x="11" y="9"/>
                    </a:lnTo>
                    <a:lnTo>
                      <a:pt x="8" y="9"/>
                    </a:lnTo>
                    <a:lnTo>
                      <a:pt x="6" y="9"/>
                    </a:lnTo>
                    <a:lnTo>
                      <a:pt x="2" y="7"/>
                    </a:lnTo>
                    <a:lnTo>
                      <a:pt x="2"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2" name="Freeform 405"/>
              <p:cNvSpPr>
                <a:spLocks/>
              </p:cNvSpPr>
              <p:nvPr/>
            </p:nvSpPr>
            <p:spPr bwMode="auto">
              <a:xfrm>
                <a:off x="5213" y="2208"/>
                <a:ext cx="8" cy="10"/>
              </a:xfrm>
              <a:custGeom>
                <a:avLst/>
                <a:gdLst>
                  <a:gd name="T0" fmla="*/ 5 w 14"/>
                  <a:gd name="T1" fmla="*/ 0 h 19"/>
                  <a:gd name="T2" fmla="*/ 7 w 14"/>
                  <a:gd name="T3" fmla="*/ 0 h 19"/>
                  <a:gd name="T4" fmla="*/ 11 w 14"/>
                  <a:gd name="T5" fmla="*/ 1 h 19"/>
                  <a:gd name="T6" fmla="*/ 13 w 14"/>
                  <a:gd name="T7" fmla="*/ 5 h 19"/>
                  <a:gd name="T8" fmla="*/ 14 w 14"/>
                  <a:gd name="T9" fmla="*/ 10 h 19"/>
                  <a:gd name="T10" fmla="*/ 14 w 14"/>
                  <a:gd name="T11" fmla="*/ 19 h 19"/>
                  <a:gd name="T12" fmla="*/ 9 w 14"/>
                  <a:gd name="T13" fmla="*/ 19 h 19"/>
                  <a:gd name="T14" fmla="*/ 5 w 14"/>
                  <a:gd name="T15" fmla="*/ 18 h 19"/>
                  <a:gd name="T16" fmla="*/ 2 w 14"/>
                  <a:gd name="T17" fmla="*/ 16 h 19"/>
                  <a:gd name="T18" fmla="*/ 0 w 14"/>
                  <a:gd name="T19" fmla="*/ 14 h 19"/>
                  <a:gd name="T20" fmla="*/ 0 w 14"/>
                  <a:gd name="T21" fmla="*/ 10 h 19"/>
                  <a:gd name="T22" fmla="*/ 0 w 14"/>
                  <a:gd name="T23" fmla="*/ 7 h 19"/>
                  <a:gd name="T24" fmla="*/ 0 w 14"/>
                  <a:gd name="T25" fmla="*/ 5 h 19"/>
                  <a:gd name="T26" fmla="*/ 2 w 14"/>
                  <a:gd name="T27" fmla="*/ 1 h 19"/>
                  <a:gd name="T28" fmla="*/ 4 w 14"/>
                  <a:gd name="T29" fmla="*/ 0 h 19"/>
                  <a:gd name="T30" fmla="*/ 5 w 14"/>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9">
                    <a:moveTo>
                      <a:pt x="5" y="0"/>
                    </a:moveTo>
                    <a:lnTo>
                      <a:pt x="7" y="0"/>
                    </a:lnTo>
                    <a:lnTo>
                      <a:pt x="11" y="1"/>
                    </a:lnTo>
                    <a:lnTo>
                      <a:pt x="13" y="5"/>
                    </a:lnTo>
                    <a:lnTo>
                      <a:pt x="14" y="10"/>
                    </a:lnTo>
                    <a:lnTo>
                      <a:pt x="14" y="19"/>
                    </a:lnTo>
                    <a:lnTo>
                      <a:pt x="9" y="19"/>
                    </a:lnTo>
                    <a:lnTo>
                      <a:pt x="5" y="18"/>
                    </a:lnTo>
                    <a:lnTo>
                      <a:pt x="2" y="16"/>
                    </a:lnTo>
                    <a:lnTo>
                      <a:pt x="0" y="14"/>
                    </a:lnTo>
                    <a:lnTo>
                      <a:pt x="0" y="10"/>
                    </a:lnTo>
                    <a:lnTo>
                      <a:pt x="0" y="7"/>
                    </a:lnTo>
                    <a:lnTo>
                      <a:pt x="0" y="5"/>
                    </a:lnTo>
                    <a:lnTo>
                      <a:pt x="2" y="1"/>
                    </a:lnTo>
                    <a:lnTo>
                      <a:pt x="4"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3" name="Freeform 406"/>
              <p:cNvSpPr>
                <a:spLocks/>
              </p:cNvSpPr>
              <p:nvPr/>
            </p:nvSpPr>
            <p:spPr bwMode="auto">
              <a:xfrm>
                <a:off x="5170" y="1892"/>
                <a:ext cx="3" cy="4"/>
              </a:xfrm>
              <a:custGeom>
                <a:avLst/>
                <a:gdLst>
                  <a:gd name="T0" fmla="*/ 4 w 6"/>
                  <a:gd name="T1" fmla="*/ 0 h 9"/>
                  <a:gd name="T2" fmla="*/ 6 w 6"/>
                  <a:gd name="T3" fmla="*/ 2 h 9"/>
                  <a:gd name="T4" fmla="*/ 6 w 6"/>
                  <a:gd name="T5" fmla="*/ 4 h 9"/>
                  <a:gd name="T6" fmla="*/ 4 w 6"/>
                  <a:gd name="T7" fmla="*/ 6 h 9"/>
                  <a:gd name="T8" fmla="*/ 0 w 6"/>
                  <a:gd name="T9" fmla="*/ 9 h 9"/>
                  <a:gd name="T10" fmla="*/ 0 w 6"/>
                  <a:gd name="T11" fmla="*/ 6 h 9"/>
                  <a:gd name="T12" fmla="*/ 2 w 6"/>
                  <a:gd name="T13" fmla="*/ 2 h 9"/>
                  <a:gd name="T14" fmla="*/ 2 w 6"/>
                  <a:gd name="T15" fmla="*/ 0 h 9"/>
                  <a:gd name="T16" fmla="*/ 4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4" y="0"/>
                    </a:moveTo>
                    <a:lnTo>
                      <a:pt x="6" y="2"/>
                    </a:lnTo>
                    <a:lnTo>
                      <a:pt x="6" y="4"/>
                    </a:lnTo>
                    <a:lnTo>
                      <a:pt x="4" y="6"/>
                    </a:lnTo>
                    <a:lnTo>
                      <a:pt x="0" y="9"/>
                    </a:lnTo>
                    <a:lnTo>
                      <a:pt x="0" y="6"/>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4" name="Freeform 407"/>
              <p:cNvSpPr>
                <a:spLocks/>
              </p:cNvSpPr>
              <p:nvPr/>
            </p:nvSpPr>
            <p:spPr bwMode="auto">
              <a:xfrm>
                <a:off x="5157" y="1896"/>
                <a:ext cx="21" cy="30"/>
              </a:xfrm>
              <a:custGeom>
                <a:avLst/>
                <a:gdLst>
                  <a:gd name="T0" fmla="*/ 27 w 44"/>
                  <a:gd name="T1" fmla="*/ 0 h 60"/>
                  <a:gd name="T2" fmla="*/ 29 w 44"/>
                  <a:gd name="T3" fmla="*/ 4 h 60"/>
                  <a:gd name="T4" fmla="*/ 29 w 44"/>
                  <a:gd name="T5" fmla="*/ 8 h 60"/>
                  <a:gd name="T6" fmla="*/ 31 w 44"/>
                  <a:gd name="T7" fmla="*/ 11 h 60"/>
                  <a:gd name="T8" fmla="*/ 33 w 44"/>
                  <a:gd name="T9" fmla="*/ 15 h 60"/>
                  <a:gd name="T10" fmla="*/ 35 w 44"/>
                  <a:gd name="T11" fmla="*/ 17 h 60"/>
                  <a:gd name="T12" fmla="*/ 36 w 44"/>
                  <a:gd name="T13" fmla="*/ 18 h 60"/>
                  <a:gd name="T14" fmla="*/ 40 w 44"/>
                  <a:gd name="T15" fmla="*/ 18 h 60"/>
                  <a:gd name="T16" fmla="*/ 44 w 44"/>
                  <a:gd name="T17" fmla="*/ 60 h 60"/>
                  <a:gd name="T18" fmla="*/ 33 w 44"/>
                  <a:gd name="T19" fmla="*/ 54 h 60"/>
                  <a:gd name="T20" fmla="*/ 18 w 44"/>
                  <a:gd name="T21" fmla="*/ 54 h 60"/>
                  <a:gd name="T22" fmla="*/ 0 w 44"/>
                  <a:gd name="T23" fmla="*/ 58 h 60"/>
                  <a:gd name="T24" fmla="*/ 6 w 44"/>
                  <a:gd name="T25" fmla="*/ 47 h 60"/>
                  <a:gd name="T26" fmla="*/ 8 w 44"/>
                  <a:gd name="T27" fmla="*/ 36 h 60"/>
                  <a:gd name="T28" fmla="*/ 9 w 44"/>
                  <a:gd name="T29" fmla="*/ 24 h 60"/>
                  <a:gd name="T30" fmla="*/ 11 w 44"/>
                  <a:gd name="T31" fmla="*/ 13 h 60"/>
                  <a:gd name="T32" fmla="*/ 17 w 44"/>
                  <a:gd name="T33" fmla="*/ 4 h 60"/>
                  <a:gd name="T34" fmla="*/ 27 w 44"/>
                  <a:gd name="T3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60">
                    <a:moveTo>
                      <a:pt x="27" y="0"/>
                    </a:moveTo>
                    <a:lnTo>
                      <a:pt x="29" y="4"/>
                    </a:lnTo>
                    <a:lnTo>
                      <a:pt x="29" y="8"/>
                    </a:lnTo>
                    <a:lnTo>
                      <a:pt x="31" y="11"/>
                    </a:lnTo>
                    <a:lnTo>
                      <a:pt x="33" y="15"/>
                    </a:lnTo>
                    <a:lnTo>
                      <a:pt x="35" y="17"/>
                    </a:lnTo>
                    <a:lnTo>
                      <a:pt x="36" y="18"/>
                    </a:lnTo>
                    <a:lnTo>
                      <a:pt x="40" y="18"/>
                    </a:lnTo>
                    <a:lnTo>
                      <a:pt x="44" y="60"/>
                    </a:lnTo>
                    <a:lnTo>
                      <a:pt x="33" y="54"/>
                    </a:lnTo>
                    <a:lnTo>
                      <a:pt x="18" y="54"/>
                    </a:lnTo>
                    <a:lnTo>
                      <a:pt x="0" y="58"/>
                    </a:lnTo>
                    <a:lnTo>
                      <a:pt x="6" y="47"/>
                    </a:lnTo>
                    <a:lnTo>
                      <a:pt x="8" y="36"/>
                    </a:lnTo>
                    <a:lnTo>
                      <a:pt x="9" y="24"/>
                    </a:lnTo>
                    <a:lnTo>
                      <a:pt x="11" y="13"/>
                    </a:lnTo>
                    <a:lnTo>
                      <a:pt x="17" y="4"/>
                    </a:lnTo>
                    <a:lnTo>
                      <a:pt x="2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5" name="Freeform 408"/>
              <p:cNvSpPr>
                <a:spLocks/>
              </p:cNvSpPr>
              <p:nvPr/>
            </p:nvSpPr>
            <p:spPr bwMode="auto">
              <a:xfrm>
                <a:off x="5182" y="2015"/>
                <a:ext cx="10" cy="14"/>
              </a:xfrm>
              <a:custGeom>
                <a:avLst/>
                <a:gdLst>
                  <a:gd name="T0" fmla="*/ 0 w 20"/>
                  <a:gd name="T1" fmla="*/ 0 h 28"/>
                  <a:gd name="T2" fmla="*/ 5 w 20"/>
                  <a:gd name="T3" fmla="*/ 2 h 28"/>
                  <a:gd name="T4" fmla="*/ 9 w 20"/>
                  <a:gd name="T5" fmla="*/ 4 h 28"/>
                  <a:gd name="T6" fmla="*/ 12 w 20"/>
                  <a:gd name="T7" fmla="*/ 8 h 28"/>
                  <a:gd name="T8" fmla="*/ 16 w 20"/>
                  <a:gd name="T9" fmla="*/ 13 h 28"/>
                  <a:gd name="T10" fmla="*/ 20 w 20"/>
                  <a:gd name="T11" fmla="*/ 18 h 28"/>
                  <a:gd name="T12" fmla="*/ 20 w 20"/>
                  <a:gd name="T13" fmla="*/ 28 h 28"/>
                  <a:gd name="T14" fmla="*/ 14 w 20"/>
                  <a:gd name="T15" fmla="*/ 26 h 28"/>
                  <a:gd name="T16" fmla="*/ 11 w 20"/>
                  <a:gd name="T17" fmla="*/ 24 h 28"/>
                  <a:gd name="T18" fmla="*/ 7 w 20"/>
                  <a:gd name="T19" fmla="*/ 18 h 28"/>
                  <a:gd name="T20" fmla="*/ 3 w 20"/>
                  <a:gd name="T21" fmla="*/ 15 h 28"/>
                  <a:gd name="T22" fmla="*/ 2 w 20"/>
                  <a:gd name="T23" fmla="*/ 8 h 28"/>
                  <a:gd name="T24" fmla="*/ 0 w 20"/>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8">
                    <a:moveTo>
                      <a:pt x="0" y="0"/>
                    </a:moveTo>
                    <a:lnTo>
                      <a:pt x="5" y="2"/>
                    </a:lnTo>
                    <a:lnTo>
                      <a:pt x="9" y="4"/>
                    </a:lnTo>
                    <a:lnTo>
                      <a:pt x="12" y="8"/>
                    </a:lnTo>
                    <a:lnTo>
                      <a:pt x="16" y="13"/>
                    </a:lnTo>
                    <a:lnTo>
                      <a:pt x="20" y="18"/>
                    </a:lnTo>
                    <a:lnTo>
                      <a:pt x="20" y="28"/>
                    </a:lnTo>
                    <a:lnTo>
                      <a:pt x="14" y="26"/>
                    </a:lnTo>
                    <a:lnTo>
                      <a:pt x="11" y="24"/>
                    </a:lnTo>
                    <a:lnTo>
                      <a:pt x="7" y="18"/>
                    </a:lnTo>
                    <a:lnTo>
                      <a:pt x="3" y="15"/>
                    </a:lnTo>
                    <a:lnTo>
                      <a:pt x="2" y="8"/>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6" name="Freeform 409"/>
              <p:cNvSpPr>
                <a:spLocks/>
              </p:cNvSpPr>
              <p:nvPr/>
            </p:nvSpPr>
            <p:spPr bwMode="auto">
              <a:xfrm>
                <a:off x="5196" y="2142"/>
                <a:ext cx="11" cy="11"/>
              </a:xfrm>
              <a:custGeom>
                <a:avLst/>
                <a:gdLst>
                  <a:gd name="T0" fmla="*/ 21 w 21"/>
                  <a:gd name="T1" fmla="*/ 0 h 23"/>
                  <a:gd name="T2" fmla="*/ 21 w 21"/>
                  <a:gd name="T3" fmla="*/ 11 h 23"/>
                  <a:gd name="T4" fmla="*/ 18 w 21"/>
                  <a:gd name="T5" fmla="*/ 16 h 23"/>
                  <a:gd name="T6" fmla="*/ 14 w 21"/>
                  <a:gd name="T7" fmla="*/ 22 h 23"/>
                  <a:gd name="T8" fmla="*/ 10 w 21"/>
                  <a:gd name="T9" fmla="*/ 23 h 23"/>
                  <a:gd name="T10" fmla="*/ 7 w 21"/>
                  <a:gd name="T11" fmla="*/ 23 h 23"/>
                  <a:gd name="T12" fmla="*/ 3 w 21"/>
                  <a:gd name="T13" fmla="*/ 23 h 23"/>
                  <a:gd name="T14" fmla="*/ 1 w 21"/>
                  <a:gd name="T15" fmla="*/ 20 h 23"/>
                  <a:gd name="T16" fmla="*/ 0 w 21"/>
                  <a:gd name="T17" fmla="*/ 18 h 23"/>
                  <a:gd name="T18" fmla="*/ 0 w 21"/>
                  <a:gd name="T19" fmla="*/ 14 h 23"/>
                  <a:gd name="T20" fmla="*/ 1 w 21"/>
                  <a:gd name="T21" fmla="*/ 11 h 23"/>
                  <a:gd name="T22" fmla="*/ 3 w 21"/>
                  <a:gd name="T23" fmla="*/ 7 h 23"/>
                  <a:gd name="T24" fmla="*/ 9 w 21"/>
                  <a:gd name="T25" fmla="*/ 5 h 23"/>
                  <a:gd name="T26" fmla="*/ 14 w 21"/>
                  <a:gd name="T27" fmla="*/ 2 h 23"/>
                  <a:gd name="T28" fmla="*/ 21 w 21"/>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21" y="0"/>
                    </a:moveTo>
                    <a:lnTo>
                      <a:pt x="21" y="11"/>
                    </a:lnTo>
                    <a:lnTo>
                      <a:pt x="18" y="16"/>
                    </a:lnTo>
                    <a:lnTo>
                      <a:pt x="14" y="22"/>
                    </a:lnTo>
                    <a:lnTo>
                      <a:pt x="10" y="23"/>
                    </a:lnTo>
                    <a:lnTo>
                      <a:pt x="7" y="23"/>
                    </a:lnTo>
                    <a:lnTo>
                      <a:pt x="3" y="23"/>
                    </a:lnTo>
                    <a:lnTo>
                      <a:pt x="1" y="20"/>
                    </a:lnTo>
                    <a:lnTo>
                      <a:pt x="0" y="18"/>
                    </a:lnTo>
                    <a:lnTo>
                      <a:pt x="0" y="14"/>
                    </a:lnTo>
                    <a:lnTo>
                      <a:pt x="1" y="11"/>
                    </a:lnTo>
                    <a:lnTo>
                      <a:pt x="3" y="7"/>
                    </a:lnTo>
                    <a:lnTo>
                      <a:pt x="9" y="5"/>
                    </a:lnTo>
                    <a:lnTo>
                      <a:pt x="14" y="2"/>
                    </a:lnTo>
                    <a:lnTo>
                      <a:pt x="2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7" name="Freeform 410"/>
              <p:cNvSpPr>
                <a:spLocks/>
              </p:cNvSpPr>
              <p:nvPr/>
            </p:nvSpPr>
            <p:spPr bwMode="auto">
              <a:xfrm>
                <a:off x="5230" y="2350"/>
                <a:ext cx="4" cy="3"/>
              </a:xfrm>
              <a:custGeom>
                <a:avLst/>
                <a:gdLst>
                  <a:gd name="T0" fmla="*/ 6 w 9"/>
                  <a:gd name="T1" fmla="*/ 0 h 7"/>
                  <a:gd name="T2" fmla="*/ 8 w 9"/>
                  <a:gd name="T3" fmla="*/ 2 h 7"/>
                  <a:gd name="T4" fmla="*/ 9 w 9"/>
                  <a:gd name="T5" fmla="*/ 5 h 7"/>
                  <a:gd name="T6" fmla="*/ 0 w 9"/>
                  <a:gd name="T7" fmla="*/ 7 h 7"/>
                  <a:gd name="T8" fmla="*/ 0 w 9"/>
                  <a:gd name="T9" fmla="*/ 3 h 7"/>
                  <a:gd name="T10" fmla="*/ 2 w 9"/>
                  <a:gd name="T11" fmla="*/ 2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2"/>
                    </a:lnTo>
                    <a:lnTo>
                      <a:pt x="9" y="5"/>
                    </a:lnTo>
                    <a:lnTo>
                      <a:pt x="0" y="7"/>
                    </a:lnTo>
                    <a:lnTo>
                      <a:pt x="0" y="3"/>
                    </a:lnTo>
                    <a:lnTo>
                      <a:pt x="2" y="2"/>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8" name="Freeform 411"/>
              <p:cNvSpPr>
                <a:spLocks/>
              </p:cNvSpPr>
              <p:nvPr/>
            </p:nvSpPr>
            <p:spPr bwMode="auto">
              <a:xfrm>
                <a:off x="5199" y="2212"/>
                <a:ext cx="8" cy="10"/>
              </a:xfrm>
              <a:custGeom>
                <a:avLst/>
                <a:gdLst>
                  <a:gd name="T0" fmla="*/ 2 w 16"/>
                  <a:gd name="T1" fmla="*/ 0 h 20"/>
                  <a:gd name="T2" fmla="*/ 5 w 16"/>
                  <a:gd name="T3" fmla="*/ 0 h 20"/>
                  <a:gd name="T4" fmla="*/ 7 w 16"/>
                  <a:gd name="T5" fmla="*/ 2 h 20"/>
                  <a:gd name="T6" fmla="*/ 11 w 16"/>
                  <a:gd name="T7" fmla="*/ 3 h 20"/>
                  <a:gd name="T8" fmla="*/ 13 w 16"/>
                  <a:gd name="T9" fmla="*/ 5 h 20"/>
                  <a:gd name="T10" fmla="*/ 15 w 16"/>
                  <a:gd name="T11" fmla="*/ 9 h 20"/>
                  <a:gd name="T12" fmla="*/ 16 w 16"/>
                  <a:gd name="T13" fmla="*/ 11 h 20"/>
                  <a:gd name="T14" fmla="*/ 16 w 16"/>
                  <a:gd name="T15" fmla="*/ 14 h 20"/>
                  <a:gd name="T16" fmla="*/ 16 w 16"/>
                  <a:gd name="T17" fmla="*/ 16 h 20"/>
                  <a:gd name="T18" fmla="*/ 16 w 16"/>
                  <a:gd name="T19" fmla="*/ 18 h 20"/>
                  <a:gd name="T20" fmla="*/ 13 w 16"/>
                  <a:gd name="T21" fmla="*/ 20 h 20"/>
                  <a:gd name="T22" fmla="*/ 9 w 16"/>
                  <a:gd name="T23" fmla="*/ 20 h 20"/>
                  <a:gd name="T24" fmla="*/ 2 w 16"/>
                  <a:gd name="T25" fmla="*/ 20 h 20"/>
                  <a:gd name="T26" fmla="*/ 0 w 16"/>
                  <a:gd name="T27" fmla="*/ 12 h 20"/>
                  <a:gd name="T28" fmla="*/ 0 w 16"/>
                  <a:gd name="T29" fmla="*/ 7 h 20"/>
                  <a:gd name="T30" fmla="*/ 0 w 16"/>
                  <a:gd name="T31" fmla="*/ 3 h 20"/>
                  <a:gd name="T32" fmla="*/ 0 w 16"/>
                  <a:gd name="T33" fmla="*/ 2 h 20"/>
                  <a:gd name="T34" fmla="*/ 2 w 16"/>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0">
                    <a:moveTo>
                      <a:pt x="2" y="0"/>
                    </a:moveTo>
                    <a:lnTo>
                      <a:pt x="5" y="0"/>
                    </a:lnTo>
                    <a:lnTo>
                      <a:pt x="7" y="2"/>
                    </a:lnTo>
                    <a:lnTo>
                      <a:pt x="11" y="3"/>
                    </a:lnTo>
                    <a:lnTo>
                      <a:pt x="13" y="5"/>
                    </a:lnTo>
                    <a:lnTo>
                      <a:pt x="15" y="9"/>
                    </a:lnTo>
                    <a:lnTo>
                      <a:pt x="16" y="11"/>
                    </a:lnTo>
                    <a:lnTo>
                      <a:pt x="16" y="14"/>
                    </a:lnTo>
                    <a:lnTo>
                      <a:pt x="16" y="16"/>
                    </a:lnTo>
                    <a:lnTo>
                      <a:pt x="16" y="18"/>
                    </a:lnTo>
                    <a:lnTo>
                      <a:pt x="13" y="20"/>
                    </a:lnTo>
                    <a:lnTo>
                      <a:pt x="9" y="20"/>
                    </a:lnTo>
                    <a:lnTo>
                      <a:pt x="2" y="20"/>
                    </a:lnTo>
                    <a:lnTo>
                      <a:pt x="0" y="12"/>
                    </a:lnTo>
                    <a:lnTo>
                      <a:pt x="0" y="7"/>
                    </a:lnTo>
                    <a:lnTo>
                      <a:pt x="0" y="3"/>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9" name="Freeform 412"/>
              <p:cNvSpPr>
                <a:spLocks/>
              </p:cNvSpPr>
              <p:nvPr/>
            </p:nvSpPr>
            <p:spPr bwMode="auto">
              <a:xfrm>
                <a:off x="5150" y="1939"/>
                <a:ext cx="14" cy="10"/>
              </a:xfrm>
              <a:custGeom>
                <a:avLst/>
                <a:gdLst>
                  <a:gd name="T0" fmla="*/ 25 w 27"/>
                  <a:gd name="T1" fmla="*/ 0 h 20"/>
                  <a:gd name="T2" fmla="*/ 27 w 27"/>
                  <a:gd name="T3" fmla="*/ 11 h 20"/>
                  <a:gd name="T4" fmla="*/ 23 w 27"/>
                  <a:gd name="T5" fmla="*/ 16 h 20"/>
                  <a:gd name="T6" fmla="*/ 18 w 27"/>
                  <a:gd name="T7" fmla="*/ 18 h 20"/>
                  <a:gd name="T8" fmla="*/ 14 w 27"/>
                  <a:gd name="T9" fmla="*/ 20 h 20"/>
                  <a:gd name="T10" fmla="*/ 11 w 27"/>
                  <a:gd name="T11" fmla="*/ 20 h 20"/>
                  <a:gd name="T12" fmla="*/ 7 w 27"/>
                  <a:gd name="T13" fmla="*/ 18 h 20"/>
                  <a:gd name="T14" fmla="*/ 3 w 27"/>
                  <a:gd name="T15" fmla="*/ 13 h 20"/>
                  <a:gd name="T16" fmla="*/ 0 w 27"/>
                  <a:gd name="T17" fmla="*/ 5 h 20"/>
                  <a:gd name="T18" fmla="*/ 25 w 27"/>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0">
                    <a:moveTo>
                      <a:pt x="25" y="0"/>
                    </a:moveTo>
                    <a:lnTo>
                      <a:pt x="27" y="11"/>
                    </a:lnTo>
                    <a:lnTo>
                      <a:pt x="23" y="16"/>
                    </a:lnTo>
                    <a:lnTo>
                      <a:pt x="18" y="18"/>
                    </a:lnTo>
                    <a:lnTo>
                      <a:pt x="14" y="20"/>
                    </a:lnTo>
                    <a:lnTo>
                      <a:pt x="11" y="20"/>
                    </a:lnTo>
                    <a:lnTo>
                      <a:pt x="7" y="18"/>
                    </a:lnTo>
                    <a:lnTo>
                      <a:pt x="3" y="13"/>
                    </a:lnTo>
                    <a:lnTo>
                      <a:pt x="0" y="5"/>
                    </a:lnTo>
                    <a:lnTo>
                      <a:pt x="2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0" name="Freeform 413"/>
              <p:cNvSpPr>
                <a:spLocks/>
              </p:cNvSpPr>
              <p:nvPr/>
            </p:nvSpPr>
            <p:spPr bwMode="auto">
              <a:xfrm>
                <a:off x="5169" y="2017"/>
                <a:ext cx="3" cy="3"/>
              </a:xfrm>
              <a:custGeom>
                <a:avLst/>
                <a:gdLst>
                  <a:gd name="T0" fmla="*/ 3 w 5"/>
                  <a:gd name="T1" fmla="*/ 0 h 5"/>
                  <a:gd name="T2" fmla="*/ 5 w 5"/>
                  <a:gd name="T3" fmla="*/ 2 h 5"/>
                  <a:gd name="T4" fmla="*/ 5 w 5"/>
                  <a:gd name="T5" fmla="*/ 4 h 5"/>
                  <a:gd name="T6" fmla="*/ 5 w 5"/>
                  <a:gd name="T7" fmla="*/ 5 h 5"/>
                  <a:gd name="T8" fmla="*/ 5 w 5"/>
                  <a:gd name="T9" fmla="*/ 5 h 5"/>
                  <a:gd name="T10" fmla="*/ 3 w 5"/>
                  <a:gd name="T11" fmla="*/ 5 h 5"/>
                  <a:gd name="T12" fmla="*/ 1 w 5"/>
                  <a:gd name="T13" fmla="*/ 4 h 5"/>
                  <a:gd name="T14" fmla="*/ 0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5" y="2"/>
                    </a:lnTo>
                    <a:lnTo>
                      <a:pt x="5" y="4"/>
                    </a:lnTo>
                    <a:lnTo>
                      <a:pt x="5" y="5"/>
                    </a:lnTo>
                    <a:lnTo>
                      <a:pt x="5" y="5"/>
                    </a:lnTo>
                    <a:lnTo>
                      <a:pt x="3" y="5"/>
                    </a:lnTo>
                    <a:lnTo>
                      <a:pt x="1"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1" name="Freeform 414"/>
              <p:cNvSpPr>
                <a:spLocks/>
              </p:cNvSpPr>
              <p:nvPr/>
            </p:nvSpPr>
            <p:spPr bwMode="auto">
              <a:xfrm>
                <a:off x="5187" y="2152"/>
                <a:ext cx="2" cy="4"/>
              </a:xfrm>
              <a:custGeom>
                <a:avLst/>
                <a:gdLst>
                  <a:gd name="T0" fmla="*/ 3 w 3"/>
                  <a:gd name="T1" fmla="*/ 0 h 7"/>
                  <a:gd name="T2" fmla="*/ 3 w 3"/>
                  <a:gd name="T3" fmla="*/ 0 h 7"/>
                  <a:gd name="T4" fmla="*/ 3 w 3"/>
                  <a:gd name="T5" fmla="*/ 1 h 7"/>
                  <a:gd name="T6" fmla="*/ 3 w 3"/>
                  <a:gd name="T7" fmla="*/ 5 h 7"/>
                  <a:gd name="T8" fmla="*/ 0 w 3"/>
                  <a:gd name="T9" fmla="*/ 7 h 7"/>
                  <a:gd name="T10" fmla="*/ 0 w 3"/>
                  <a:gd name="T11" fmla="*/ 3 h 7"/>
                  <a:gd name="T12" fmla="*/ 0 w 3"/>
                  <a:gd name="T13" fmla="*/ 1 h 7"/>
                  <a:gd name="T14" fmla="*/ 1 w 3"/>
                  <a:gd name="T15" fmla="*/ 0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0"/>
                    </a:lnTo>
                    <a:lnTo>
                      <a:pt x="3" y="1"/>
                    </a:lnTo>
                    <a:lnTo>
                      <a:pt x="3" y="5"/>
                    </a:lnTo>
                    <a:lnTo>
                      <a:pt x="0" y="7"/>
                    </a:lnTo>
                    <a:lnTo>
                      <a:pt x="0" y="3"/>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2" name="Freeform 415"/>
              <p:cNvSpPr>
                <a:spLocks/>
              </p:cNvSpPr>
              <p:nvPr/>
            </p:nvSpPr>
            <p:spPr bwMode="auto">
              <a:xfrm>
                <a:off x="5188" y="2161"/>
                <a:ext cx="3" cy="6"/>
              </a:xfrm>
              <a:custGeom>
                <a:avLst/>
                <a:gdLst>
                  <a:gd name="T0" fmla="*/ 0 w 6"/>
                  <a:gd name="T1" fmla="*/ 0 h 11"/>
                  <a:gd name="T2" fmla="*/ 2 w 6"/>
                  <a:gd name="T3" fmla="*/ 0 h 11"/>
                  <a:gd name="T4" fmla="*/ 4 w 6"/>
                  <a:gd name="T5" fmla="*/ 2 h 11"/>
                  <a:gd name="T6" fmla="*/ 6 w 6"/>
                  <a:gd name="T7" fmla="*/ 3 h 11"/>
                  <a:gd name="T8" fmla="*/ 6 w 6"/>
                  <a:gd name="T9" fmla="*/ 5 h 11"/>
                  <a:gd name="T10" fmla="*/ 4 w 6"/>
                  <a:gd name="T11" fmla="*/ 7 h 11"/>
                  <a:gd name="T12" fmla="*/ 0 w 6"/>
                  <a:gd name="T13" fmla="*/ 11 h 11"/>
                  <a:gd name="T14" fmla="*/ 0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0" y="0"/>
                    </a:moveTo>
                    <a:lnTo>
                      <a:pt x="2" y="0"/>
                    </a:lnTo>
                    <a:lnTo>
                      <a:pt x="4" y="2"/>
                    </a:lnTo>
                    <a:lnTo>
                      <a:pt x="6" y="3"/>
                    </a:lnTo>
                    <a:lnTo>
                      <a:pt x="6" y="5"/>
                    </a:lnTo>
                    <a:lnTo>
                      <a:pt x="4" y="7"/>
                    </a:lnTo>
                    <a:lnTo>
                      <a:pt x="0"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3" name="Freeform 416"/>
              <p:cNvSpPr>
                <a:spLocks/>
              </p:cNvSpPr>
              <p:nvPr/>
            </p:nvSpPr>
            <p:spPr bwMode="auto">
              <a:xfrm>
                <a:off x="5166" y="2014"/>
                <a:ext cx="3" cy="4"/>
              </a:xfrm>
              <a:custGeom>
                <a:avLst/>
                <a:gdLst>
                  <a:gd name="T0" fmla="*/ 2 w 8"/>
                  <a:gd name="T1" fmla="*/ 0 h 7"/>
                  <a:gd name="T2" fmla="*/ 4 w 8"/>
                  <a:gd name="T3" fmla="*/ 1 h 7"/>
                  <a:gd name="T4" fmla="*/ 8 w 8"/>
                  <a:gd name="T5" fmla="*/ 5 h 7"/>
                  <a:gd name="T6" fmla="*/ 4 w 8"/>
                  <a:gd name="T7" fmla="*/ 7 h 7"/>
                  <a:gd name="T8" fmla="*/ 2 w 8"/>
                  <a:gd name="T9" fmla="*/ 5 h 7"/>
                  <a:gd name="T10" fmla="*/ 0 w 8"/>
                  <a:gd name="T11" fmla="*/ 3 h 7"/>
                  <a:gd name="T12" fmla="*/ 0 w 8"/>
                  <a:gd name="T13" fmla="*/ 1 h 7"/>
                  <a:gd name="T14" fmla="*/ 2 w 8"/>
                  <a:gd name="T15" fmla="*/ 0 h 7"/>
                  <a:gd name="T16" fmla="*/ 2 w 8"/>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2" y="0"/>
                    </a:moveTo>
                    <a:lnTo>
                      <a:pt x="4" y="1"/>
                    </a:lnTo>
                    <a:lnTo>
                      <a:pt x="8" y="5"/>
                    </a:lnTo>
                    <a:lnTo>
                      <a:pt x="4" y="7"/>
                    </a:lnTo>
                    <a:lnTo>
                      <a:pt x="2" y="5"/>
                    </a:lnTo>
                    <a:lnTo>
                      <a:pt x="0" y="3"/>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4" name="Freeform 417"/>
              <p:cNvSpPr>
                <a:spLocks/>
              </p:cNvSpPr>
              <p:nvPr/>
            </p:nvSpPr>
            <p:spPr bwMode="auto">
              <a:xfrm>
                <a:off x="5183" y="2156"/>
                <a:ext cx="5" cy="5"/>
              </a:xfrm>
              <a:custGeom>
                <a:avLst/>
                <a:gdLst>
                  <a:gd name="T0" fmla="*/ 9 w 10"/>
                  <a:gd name="T1" fmla="*/ 0 h 11"/>
                  <a:gd name="T2" fmla="*/ 10 w 10"/>
                  <a:gd name="T3" fmla="*/ 11 h 11"/>
                  <a:gd name="T4" fmla="*/ 7 w 10"/>
                  <a:gd name="T5" fmla="*/ 11 h 11"/>
                  <a:gd name="T6" fmla="*/ 3 w 10"/>
                  <a:gd name="T7" fmla="*/ 11 h 11"/>
                  <a:gd name="T8" fmla="*/ 1 w 10"/>
                  <a:gd name="T9" fmla="*/ 9 h 11"/>
                  <a:gd name="T10" fmla="*/ 1 w 10"/>
                  <a:gd name="T11" fmla="*/ 5 h 11"/>
                  <a:gd name="T12" fmla="*/ 0 w 10"/>
                  <a:gd name="T13" fmla="*/ 2 h 11"/>
                  <a:gd name="T14" fmla="*/ 9 w 10"/>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1">
                    <a:moveTo>
                      <a:pt x="9" y="0"/>
                    </a:moveTo>
                    <a:lnTo>
                      <a:pt x="10" y="11"/>
                    </a:lnTo>
                    <a:lnTo>
                      <a:pt x="7" y="11"/>
                    </a:lnTo>
                    <a:lnTo>
                      <a:pt x="3" y="11"/>
                    </a:lnTo>
                    <a:lnTo>
                      <a:pt x="1" y="9"/>
                    </a:lnTo>
                    <a:lnTo>
                      <a:pt x="1" y="5"/>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5" name="Freeform 418"/>
              <p:cNvSpPr>
                <a:spLocks/>
              </p:cNvSpPr>
              <p:nvPr/>
            </p:nvSpPr>
            <p:spPr bwMode="auto">
              <a:xfrm>
                <a:off x="5144" y="1886"/>
                <a:ext cx="2" cy="5"/>
              </a:xfrm>
              <a:custGeom>
                <a:avLst/>
                <a:gdLst>
                  <a:gd name="T0" fmla="*/ 4 w 4"/>
                  <a:gd name="T1" fmla="*/ 0 h 9"/>
                  <a:gd name="T2" fmla="*/ 4 w 4"/>
                  <a:gd name="T3" fmla="*/ 2 h 9"/>
                  <a:gd name="T4" fmla="*/ 4 w 4"/>
                  <a:gd name="T5" fmla="*/ 4 h 9"/>
                  <a:gd name="T6" fmla="*/ 4 w 4"/>
                  <a:gd name="T7" fmla="*/ 6 h 9"/>
                  <a:gd name="T8" fmla="*/ 0 w 4"/>
                  <a:gd name="T9" fmla="*/ 9 h 9"/>
                  <a:gd name="T10" fmla="*/ 0 w 4"/>
                  <a:gd name="T11" fmla="*/ 6 h 9"/>
                  <a:gd name="T12" fmla="*/ 0 w 4"/>
                  <a:gd name="T13" fmla="*/ 2 h 9"/>
                  <a:gd name="T14" fmla="*/ 2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2"/>
                    </a:lnTo>
                    <a:lnTo>
                      <a:pt x="4" y="4"/>
                    </a:lnTo>
                    <a:lnTo>
                      <a:pt x="4" y="6"/>
                    </a:lnTo>
                    <a:lnTo>
                      <a:pt x="0" y="9"/>
                    </a:lnTo>
                    <a:lnTo>
                      <a:pt x="0" y="6"/>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6" name="Freeform 419"/>
              <p:cNvSpPr>
                <a:spLocks/>
              </p:cNvSpPr>
              <p:nvPr/>
            </p:nvSpPr>
            <p:spPr bwMode="auto">
              <a:xfrm>
                <a:off x="5148" y="1921"/>
                <a:ext cx="3" cy="3"/>
              </a:xfrm>
              <a:custGeom>
                <a:avLst/>
                <a:gdLst>
                  <a:gd name="T0" fmla="*/ 4 w 7"/>
                  <a:gd name="T1" fmla="*/ 0 h 5"/>
                  <a:gd name="T2" fmla="*/ 6 w 7"/>
                  <a:gd name="T3" fmla="*/ 0 h 5"/>
                  <a:gd name="T4" fmla="*/ 7 w 7"/>
                  <a:gd name="T5" fmla="*/ 2 h 5"/>
                  <a:gd name="T6" fmla="*/ 7 w 7"/>
                  <a:gd name="T7" fmla="*/ 3 h 5"/>
                  <a:gd name="T8" fmla="*/ 7 w 7"/>
                  <a:gd name="T9" fmla="*/ 5 h 5"/>
                  <a:gd name="T10" fmla="*/ 6 w 7"/>
                  <a:gd name="T11" fmla="*/ 5 h 5"/>
                  <a:gd name="T12" fmla="*/ 4 w 7"/>
                  <a:gd name="T13" fmla="*/ 3 h 5"/>
                  <a:gd name="T14" fmla="*/ 0 w 7"/>
                  <a:gd name="T15" fmla="*/ 0 h 5"/>
                  <a:gd name="T16" fmla="*/ 4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4" y="0"/>
                    </a:moveTo>
                    <a:lnTo>
                      <a:pt x="6" y="0"/>
                    </a:lnTo>
                    <a:lnTo>
                      <a:pt x="7" y="2"/>
                    </a:lnTo>
                    <a:lnTo>
                      <a:pt x="7" y="3"/>
                    </a:lnTo>
                    <a:lnTo>
                      <a:pt x="7" y="5"/>
                    </a:lnTo>
                    <a:lnTo>
                      <a:pt x="6" y="5"/>
                    </a:lnTo>
                    <a:lnTo>
                      <a:pt x="4"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7" name="Freeform 420"/>
              <p:cNvSpPr>
                <a:spLocks/>
              </p:cNvSpPr>
              <p:nvPr/>
            </p:nvSpPr>
            <p:spPr bwMode="auto">
              <a:xfrm>
                <a:off x="5138" y="1934"/>
                <a:ext cx="12" cy="8"/>
              </a:xfrm>
              <a:custGeom>
                <a:avLst/>
                <a:gdLst>
                  <a:gd name="T0" fmla="*/ 8 w 26"/>
                  <a:gd name="T1" fmla="*/ 0 h 16"/>
                  <a:gd name="T2" fmla="*/ 11 w 26"/>
                  <a:gd name="T3" fmla="*/ 0 h 16"/>
                  <a:gd name="T4" fmla="*/ 15 w 26"/>
                  <a:gd name="T5" fmla="*/ 0 h 16"/>
                  <a:gd name="T6" fmla="*/ 18 w 26"/>
                  <a:gd name="T7" fmla="*/ 2 h 16"/>
                  <a:gd name="T8" fmla="*/ 22 w 26"/>
                  <a:gd name="T9" fmla="*/ 4 h 16"/>
                  <a:gd name="T10" fmla="*/ 26 w 26"/>
                  <a:gd name="T11" fmla="*/ 6 h 16"/>
                  <a:gd name="T12" fmla="*/ 26 w 26"/>
                  <a:gd name="T13" fmla="*/ 16 h 16"/>
                  <a:gd name="T14" fmla="*/ 20 w 26"/>
                  <a:gd name="T15" fmla="*/ 16 h 16"/>
                  <a:gd name="T16" fmla="*/ 15 w 26"/>
                  <a:gd name="T17" fmla="*/ 16 h 16"/>
                  <a:gd name="T18" fmla="*/ 9 w 26"/>
                  <a:gd name="T19" fmla="*/ 15 h 16"/>
                  <a:gd name="T20" fmla="*/ 4 w 26"/>
                  <a:gd name="T21" fmla="*/ 13 h 16"/>
                  <a:gd name="T22" fmla="*/ 0 w 26"/>
                  <a:gd name="T23" fmla="*/ 11 h 16"/>
                  <a:gd name="T24" fmla="*/ 0 w 26"/>
                  <a:gd name="T25" fmla="*/ 6 h 16"/>
                  <a:gd name="T26" fmla="*/ 2 w 26"/>
                  <a:gd name="T27" fmla="*/ 2 h 16"/>
                  <a:gd name="T28" fmla="*/ 4 w 26"/>
                  <a:gd name="T29" fmla="*/ 0 h 16"/>
                  <a:gd name="T30" fmla="*/ 8 w 26"/>
                  <a:gd name="T3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16">
                    <a:moveTo>
                      <a:pt x="8" y="0"/>
                    </a:moveTo>
                    <a:lnTo>
                      <a:pt x="11" y="0"/>
                    </a:lnTo>
                    <a:lnTo>
                      <a:pt x="15" y="0"/>
                    </a:lnTo>
                    <a:lnTo>
                      <a:pt x="18" y="2"/>
                    </a:lnTo>
                    <a:lnTo>
                      <a:pt x="22" y="4"/>
                    </a:lnTo>
                    <a:lnTo>
                      <a:pt x="26" y="6"/>
                    </a:lnTo>
                    <a:lnTo>
                      <a:pt x="26" y="16"/>
                    </a:lnTo>
                    <a:lnTo>
                      <a:pt x="20" y="16"/>
                    </a:lnTo>
                    <a:lnTo>
                      <a:pt x="15" y="16"/>
                    </a:lnTo>
                    <a:lnTo>
                      <a:pt x="9" y="15"/>
                    </a:lnTo>
                    <a:lnTo>
                      <a:pt x="4" y="13"/>
                    </a:lnTo>
                    <a:lnTo>
                      <a:pt x="0" y="11"/>
                    </a:lnTo>
                    <a:lnTo>
                      <a:pt x="0" y="6"/>
                    </a:lnTo>
                    <a:lnTo>
                      <a:pt x="2" y="2"/>
                    </a:lnTo>
                    <a:lnTo>
                      <a:pt x="4" y="0"/>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8" name="Freeform 421"/>
              <p:cNvSpPr>
                <a:spLocks/>
              </p:cNvSpPr>
              <p:nvPr/>
            </p:nvSpPr>
            <p:spPr bwMode="auto">
              <a:xfrm>
                <a:off x="5121" y="2013"/>
                <a:ext cx="39" cy="29"/>
              </a:xfrm>
              <a:custGeom>
                <a:avLst/>
                <a:gdLst>
                  <a:gd name="T0" fmla="*/ 61 w 78"/>
                  <a:gd name="T1" fmla="*/ 0 h 58"/>
                  <a:gd name="T2" fmla="*/ 78 w 78"/>
                  <a:gd name="T3" fmla="*/ 0 h 58"/>
                  <a:gd name="T4" fmla="*/ 78 w 78"/>
                  <a:gd name="T5" fmla="*/ 12 h 58"/>
                  <a:gd name="T6" fmla="*/ 76 w 78"/>
                  <a:gd name="T7" fmla="*/ 21 h 58"/>
                  <a:gd name="T8" fmla="*/ 74 w 78"/>
                  <a:gd name="T9" fmla="*/ 31 h 58"/>
                  <a:gd name="T10" fmla="*/ 72 w 78"/>
                  <a:gd name="T11" fmla="*/ 40 h 58"/>
                  <a:gd name="T12" fmla="*/ 76 w 78"/>
                  <a:gd name="T13" fmla="*/ 54 h 58"/>
                  <a:gd name="T14" fmla="*/ 67 w 78"/>
                  <a:gd name="T15" fmla="*/ 49 h 58"/>
                  <a:gd name="T16" fmla="*/ 61 w 78"/>
                  <a:gd name="T17" fmla="*/ 50 h 58"/>
                  <a:gd name="T18" fmla="*/ 54 w 78"/>
                  <a:gd name="T19" fmla="*/ 54 h 58"/>
                  <a:gd name="T20" fmla="*/ 49 w 78"/>
                  <a:gd name="T21" fmla="*/ 58 h 58"/>
                  <a:gd name="T22" fmla="*/ 41 w 78"/>
                  <a:gd name="T23" fmla="*/ 58 h 58"/>
                  <a:gd name="T24" fmla="*/ 32 w 78"/>
                  <a:gd name="T25" fmla="*/ 52 h 58"/>
                  <a:gd name="T26" fmla="*/ 29 w 78"/>
                  <a:gd name="T27" fmla="*/ 36 h 58"/>
                  <a:gd name="T28" fmla="*/ 22 w 78"/>
                  <a:gd name="T29" fmla="*/ 27 h 58"/>
                  <a:gd name="T30" fmla="*/ 11 w 78"/>
                  <a:gd name="T31" fmla="*/ 20 h 58"/>
                  <a:gd name="T32" fmla="*/ 2 w 78"/>
                  <a:gd name="T33" fmla="*/ 16 h 58"/>
                  <a:gd name="T34" fmla="*/ 0 w 78"/>
                  <a:gd name="T35" fmla="*/ 5 h 58"/>
                  <a:gd name="T36" fmla="*/ 25 w 78"/>
                  <a:gd name="T37" fmla="*/ 3 h 58"/>
                  <a:gd name="T38" fmla="*/ 45 w 78"/>
                  <a:gd name="T39" fmla="*/ 2 h 58"/>
                  <a:gd name="T40" fmla="*/ 61 w 78"/>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58">
                    <a:moveTo>
                      <a:pt x="61" y="0"/>
                    </a:moveTo>
                    <a:lnTo>
                      <a:pt x="78" y="0"/>
                    </a:lnTo>
                    <a:lnTo>
                      <a:pt x="78" y="12"/>
                    </a:lnTo>
                    <a:lnTo>
                      <a:pt x="76" y="21"/>
                    </a:lnTo>
                    <a:lnTo>
                      <a:pt x="74" y="31"/>
                    </a:lnTo>
                    <a:lnTo>
                      <a:pt x="72" y="40"/>
                    </a:lnTo>
                    <a:lnTo>
                      <a:pt x="76" y="54"/>
                    </a:lnTo>
                    <a:lnTo>
                      <a:pt x="67" y="49"/>
                    </a:lnTo>
                    <a:lnTo>
                      <a:pt x="61" y="50"/>
                    </a:lnTo>
                    <a:lnTo>
                      <a:pt x="54" y="54"/>
                    </a:lnTo>
                    <a:lnTo>
                      <a:pt x="49" y="58"/>
                    </a:lnTo>
                    <a:lnTo>
                      <a:pt x="41" y="58"/>
                    </a:lnTo>
                    <a:lnTo>
                      <a:pt x="32" y="52"/>
                    </a:lnTo>
                    <a:lnTo>
                      <a:pt x="29" y="36"/>
                    </a:lnTo>
                    <a:lnTo>
                      <a:pt x="22" y="27"/>
                    </a:lnTo>
                    <a:lnTo>
                      <a:pt x="11" y="20"/>
                    </a:lnTo>
                    <a:lnTo>
                      <a:pt x="2" y="16"/>
                    </a:lnTo>
                    <a:lnTo>
                      <a:pt x="0" y="5"/>
                    </a:lnTo>
                    <a:lnTo>
                      <a:pt x="25" y="3"/>
                    </a:lnTo>
                    <a:lnTo>
                      <a:pt x="45" y="2"/>
                    </a:lnTo>
                    <a:lnTo>
                      <a:pt x="6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9" name="Freeform 422"/>
              <p:cNvSpPr>
                <a:spLocks/>
              </p:cNvSpPr>
              <p:nvPr/>
            </p:nvSpPr>
            <p:spPr bwMode="auto">
              <a:xfrm>
                <a:off x="5137" y="1958"/>
                <a:ext cx="12" cy="11"/>
              </a:xfrm>
              <a:custGeom>
                <a:avLst/>
                <a:gdLst>
                  <a:gd name="T0" fmla="*/ 23 w 25"/>
                  <a:gd name="T1" fmla="*/ 0 h 21"/>
                  <a:gd name="T2" fmla="*/ 25 w 25"/>
                  <a:gd name="T3" fmla="*/ 7 h 21"/>
                  <a:gd name="T4" fmla="*/ 25 w 25"/>
                  <a:gd name="T5" fmla="*/ 12 h 21"/>
                  <a:gd name="T6" fmla="*/ 25 w 25"/>
                  <a:gd name="T7" fmla="*/ 16 h 21"/>
                  <a:gd name="T8" fmla="*/ 23 w 25"/>
                  <a:gd name="T9" fmla="*/ 20 h 21"/>
                  <a:gd name="T10" fmla="*/ 21 w 25"/>
                  <a:gd name="T11" fmla="*/ 20 h 21"/>
                  <a:gd name="T12" fmla="*/ 18 w 25"/>
                  <a:gd name="T13" fmla="*/ 21 h 21"/>
                  <a:gd name="T14" fmla="*/ 14 w 25"/>
                  <a:gd name="T15" fmla="*/ 21 h 21"/>
                  <a:gd name="T16" fmla="*/ 10 w 25"/>
                  <a:gd name="T17" fmla="*/ 20 h 21"/>
                  <a:gd name="T18" fmla="*/ 9 w 25"/>
                  <a:gd name="T19" fmla="*/ 18 h 21"/>
                  <a:gd name="T20" fmla="*/ 5 w 25"/>
                  <a:gd name="T21" fmla="*/ 18 h 21"/>
                  <a:gd name="T22" fmla="*/ 1 w 25"/>
                  <a:gd name="T23" fmla="*/ 16 h 21"/>
                  <a:gd name="T24" fmla="*/ 0 w 25"/>
                  <a:gd name="T25" fmla="*/ 14 h 21"/>
                  <a:gd name="T26" fmla="*/ 0 w 25"/>
                  <a:gd name="T27" fmla="*/ 11 h 21"/>
                  <a:gd name="T28" fmla="*/ 1 w 25"/>
                  <a:gd name="T29" fmla="*/ 7 h 21"/>
                  <a:gd name="T30" fmla="*/ 5 w 25"/>
                  <a:gd name="T31" fmla="*/ 5 h 21"/>
                  <a:gd name="T32" fmla="*/ 9 w 25"/>
                  <a:gd name="T33" fmla="*/ 3 h 21"/>
                  <a:gd name="T34" fmla="*/ 14 w 25"/>
                  <a:gd name="T35" fmla="*/ 2 h 21"/>
                  <a:gd name="T36" fmla="*/ 18 w 25"/>
                  <a:gd name="T37" fmla="*/ 0 h 21"/>
                  <a:gd name="T38" fmla="*/ 23 w 25"/>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1">
                    <a:moveTo>
                      <a:pt x="23" y="0"/>
                    </a:moveTo>
                    <a:lnTo>
                      <a:pt x="25" y="7"/>
                    </a:lnTo>
                    <a:lnTo>
                      <a:pt x="25" y="12"/>
                    </a:lnTo>
                    <a:lnTo>
                      <a:pt x="25" y="16"/>
                    </a:lnTo>
                    <a:lnTo>
                      <a:pt x="23" y="20"/>
                    </a:lnTo>
                    <a:lnTo>
                      <a:pt x="21" y="20"/>
                    </a:lnTo>
                    <a:lnTo>
                      <a:pt x="18" y="21"/>
                    </a:lnTo>
                    <a:lnTo>
                      <a:pt x="14" y="21"/>
                    </a:lnTo>
                    <a:lnTo>
                      <a:pt x="10" y="20"/>
                    </a:lnTo>
                    <a:lnTo>
                      <a:pt x="9" y="18"/>
                    </a:lnTo>
                    <a:lnTo>
                      <a:pt x="5" y="18"/>
                    </a:lnTo>
                    <a:lnTo>
                      <a:pt x="1" y="16"/>
                    </a:lnTo>
                    <a:lnTo>
                      <a:pt x="0" y="14"/>
                    </a:lnTo>
                    <a:lnTo>
                      <a:pt x="0" y="11"/>
                    </a:lnTo>
                    <a:lnTo>
                      <a:pt x="1" y="7"/>
                    </a:lnTo>
                    <a:lnTo>
                      <a:pt x="5" y="5"/>
                    </a:lnTo>
                    <a:lnTo>
                      <a:pt x="9" y="3"/>
                    </a:lnTo>
                    <a:lnTo>
                      <a:pt x="14" y="2"/>
                    </a:lnTo>
                    <a:lnTo>
                      <a:pt x="18"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0" name="Freeform 423"/>
              <p:cNvSpPr>
                <a:spLocks/>
              </p:cNvSpPr>
              <p:nvPr/>
            </p:nvSpPr>
            <p:spPr bwMode="auto">
              <a:xfrm>
                <a:off x="5149" y="1990"/>
                <a:ext cx="5" cy="9"/>
              </a:xfrm>
              <a:custGeom>
                <a:avLst/>
                <a:gdLst>
                  <a:gd name="T0" fmla="*/ 0 w 11"/>
                  <a:gd name="T1" fmla="*/ 0 h 18"/>
                  <a:gd name="T2" fmla="*/ 4 w 11"/>
                  <a:gd name="T3" fmla="*/ 0 h 18"/>
                  <a:gd name="T4" fmla="*/ 7 w 11"/>
                  <a:gd name="T5" fmla="*/ 0 h 18"/>
                  <a:gd name="T6" fmla="*/ 9 w 11"/>
                  <a:gd name="T7" fmla="*/ 4 h 18"/>
                  <a:gd name="T8" fmla="*/ 11 w 11"/>
                  <a:gd name="T9" fmla="*/ 5 h 18"/>
                  <a:gd name="T10" fmla="*/ 11 w 11"/>
                  <a:gd name="T11" fmla="*/ 9 h 18"/>
                  <a:gd name="T12" fmla="*/ 9 w 11"/>
                  <a:gd name="T13" fmla="*/ 11 h 18"/>
                  <a:gd name="T14" fmla="*/ 9 w 11"/>
                  <a:gd name="T15" fmla="*/ 14 h 18"/>
                  <a:gd name="T16" fmla="*/ 7 w 11"/>
                  <a:gd name="T17" fmla="*/ 16 h 18"/>
                  <a:gd name="T18" fmla="*/ 5 w 11"/>
                  <a:gd name="T19" fmla="*/ 18 h 18"/>
                  <a:gd name="T20" fmla="*/ 4 w 11"/>
                  <a:gd name="T21" fmla="*/ 18 h 18"/>
                  <a:gd name="T22" fmla="*/ 2 w 11"/>
                  <a:gd name="T23" fmla="*/ 18 h 18"/>
                  <a:gd name="T24" fmla="*/ 0 w 11"/>
                  <a:gd name="T25" fmla="*/ 16 h 18"/>
                  <a:gd name="T26" fmla="*/ 0 w 11"/>
                  <a:gd name="T27" fmla="*/ 13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4" y="0"/>
                    </a:lnTo>
                    <a:lnTo>
                      <a:pt x="7" y="0"/>
                    </a:lnTo>
                    <a:lnTo>
                      <a:pt x="9" y="4"/>
                    </a:lnTo>
                    <a:lnTo>
                      <a:pt x="11" y="5"/>
                    </a:lnTo>
                    <a:lnTo>
                      <a:pt x="11" y="9"/>
                    </a:lnTo>
                    <a:lnTo>
                      <a:pt x="9" y="11"/>
                    </a:lnTo>
                    <a:lnTo>
                      <a:pt x="9" y="14"/>
                    </a:lnTo>
                    <a:lnTo>
                      <a:pt x="7" y="16"/>
                    </a:lnTo>
                    <a:lnTo>
                      <a:pt x="5" y="18"/>
                    </a:lnTo>
                    <a:lnTo>
                      <a:pt x="4" y="18"/>
                    </a:lnTo>
                    <a:lnTo>
                      <a:pt x="2" y="18"/>
                    </a:lnTo>
                    <a:lnTo>
                      <a:pt x="0" y="16"/>
                    </a:lnTo>
                    <a:lnTo>
                      <a:pt x="0"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1" name="Freeform 424"/>
              <p:cNvSpPr>
                <a:spLocks/>
              </p:cNvSpPr>
              <p:nvPr/>
            </p:nvSpPr>
            <p:spPr bwMode="auto">
              <a:xfrm>
                <a:off x="5181" y="2303"/>
                <a:ext cx="11" cy="7"/>
              </a:xfrm>
              <a:custGeom>
                <a:avLst/>
                <a:gdLst>
                  <a:gd name="T0" fmla="*/ 13 w 22"/>
                  <a:gd name="T1" fmla="*/ 0 h 14"/>
                  <a:gd name="T2" fmla="*/ 16 w 22"/>
                  <a:gd name="T3" fmla="*/ 0 h 14"/>
                  <a:gd name="T4" fmla="*/ 18 w 22"/>
                  <a:gd name="T5" fmla="*/ 2 h 14"/>
                  <a:gd name="T6" fmla="*/ 22 w 22"/>
                  <a:gd name="T7" fmla="*/ 4 h 14"/>
                  <a:gd name="T8" fmla="*/ 22 w 22"/>
                  <a:gd name="T9" fmla="*/ 5 h 14"/>
                  <a:gd name="T10" fmla="*/ 22 w 22"/>
                  <a:gd name="T11" fmla="*/ 7 h 14"/>
                  <a:gd name="T12" fmla="*/ 22 w 22"/>
                  <a:gd name="T13" fmla="*/ 11 h 14"/>
                  <a:gd name="T14" fmla="*/ 18 w 22"/>
                  <a:gd name="T15" fmla="*/ 13 h 14"/>
                  <a:gd name="T16" fmla="*/ 14 w 22"/>
                  <a:gd name="T17" fmla="*/ 13 h 14"/>
                  <a:gd name="T18" fmla="*/ 9 w 22"/>
                  <a:gd name="T19" fmla="*/ 14 h 14"/>
                  <a:gd name="T20" fmla="*/ 0 w 22"/>
                  <a:gd name="T21" fmla="*/ 14 h 14"/>
                  <a:gd name="T22" fmla="*/ 2 w 22"/>
                  <a:gd name="T23" fmla="*/ 9 h 14"/>
                  <a:gd name="T24" fmla="*/ 4 w 22"/>
                  <a:gd name="T25" fmla="*/ 4 h 14"/>
                  <a:gd name="T26" fmla="*/ 7 w 22"/>
                  <a:gd name="T27" fmla="*/ 2 h 14"/>
                  <a:gd name="T28" fmla="*/ 11 w 22"/>
                  <a:gd name="T29" fmla="*/ 0 h 14"/>
                  <a:gd name="T30" fmla="*/ 13 w 22"/>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4">
                    <a:moveTo>
                      <a:pt x="13" y="0"/>
                    </a:moveTo>
                    <a:lnTo>
                      <a:pt x="16" y="0"/>
                    </a:lnTo>
                    <a:lnTo>
                      <a:pt x="18" y="2"/>
                    </a:lnTo>
                    <a:lnTo>
                      <a:pt x="22" y="4"/>
                    </a:lnTo>
                    <a:lnTo>
                      <a:pt x="22" y="5"/>
                    </a:lnTo>
                    <a:lnTo>
                      <a:pt x="22" y="7"/>
                    </a:lnTo>
                    <a:lnTo>
                      <a:pt x="22" y="11"/>
                    </a:lnTo>
                    <a:lnTo>
                      <a:pt x="18" y="13"/>
                    </a:lnTo>
                    <a:lnTo>
                      <a:pt x="14" y="13"/>
                    </a:lnTo>
                    <a:lnTo>
                      <a:pt x="9" y="14"/>
                    </a:lnTo>
                    <a:lnTo>
                      <a:pt x="0" y="14"/>
                    </a:lnTo>
                    <a:lnTo>
                      <a:pt x="2" y="9"/>
                    </a:lnTo>
                    <a:lnTo>
                      <a:pt x="4" y="4"/>
                    </a:lnTo>
                    <a:lnTo>
                      <a:pt x="7" y="2"/>
                    </a:lnTo>
                    <a:lnTo>
                      <a:pt x="11" y="0"/>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2" name="Freeform 425"/>
              <p:cNvSpPr>
                <a:spLocks/>
              </p:cNvSpPr>
              <p:nvPr/>
            </p:nvSpPr>
            <p:spPr bwMode="auto">
              <a:xfrm>
                <a:off x="5195" y="2377"/>
                <a:ext cx="2" cy="4"/>
              </a:xfrm>
              <a:custGeom>
                <a:avLst/>
                <a:gdLst>
                  <a:gd name="T0" fmla="*/ 4 w 5"/>
                  <a:gd name="T1" fmla="*/ 0 h 9"/>
                  <a:gd name="T2" fmla="*/ 5 w 5"/>
                  <a:gd name="T3" fmla="*/ 2 h 9"/>
                  <a:gd name="T4" fmla="*/ 5 w 5"/>
                  <a:gd name="T5" fmla="*/ 3 h 9"/>
                  <a:gd name="T6" fmla="*/ 4 w 5"/>
                  <a:gd name="T7" fmla="*/ 5 h 9"/>
                  <a:gd name="T8" fmla="*/ 0 w 5"/>
                  <a:gd name="T9" fmla="*/ 9 h 9"/>
                  <a:gd name="T10" fmla="*/ 0 w 5"/>
                  <a:gd name="T11" fmla="*/ 5 h 9"/>
                  <a:gd name="T12" fmla="*/ 2 w 5"/>
                  <a:gd name="T13" fmla="*/ 2 h 9"/>
                  <a:gd name="T14" fmla="*/ 2 w 5"/>
                  <a:gd name="T15" fmla="*/ 0 h 9"/>
                  <a:gd name="T16" fmla="*/ 4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4" y="0"/>
                    </a:moveTo>
                    <a:lnTo>
                      <a:pt x="5" y="2"/>
                    </a:lnTo>
                    <a:lnTo>
                      <a:pt x="5" y="3"/>
                    </a:lnTo>
                    <a:lnTo>
                      <a:pt x="4" y="5"/>
                    </a:lnTo>
                    <a:lnTo>
                      <a:pt x="0" y="9"/>
                    </a:lnTo>
                    <a:lnTo>
                      <a:pt x="0" y="5"/>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3" name="Freeform 426"/>
              <p:cNvSpPr>
                <a:spLocks/>
              </p:cNvSpPr>
              <p:nvPr/>
            </p:nvSpPr>
            <p:spPr bwMode="auto">
              <a:xfrm>
                <a:off x="5184" y="2322"/>
                <a:ext cx="3" cy="4"/>
              </a:xfrm>
              <a:custGeom>
                <a:avLst/>
                <a:gdLst>
                  <a:gd name="T0" fmla="*/ 4 w 8"/>
                  <a:gd name="T1" fmla="*/ 0 h 7"/>
                  <a:gd name="T2" fmla="*/ 6 w 8"/>
                  <a:gd name="T3" fmla="*/ 2 h 7"/>
                  <a:gd name="T4" fmla="*/ 8 w 8"/>
                  <a:gd name="T5" fmla="*/ 5 h 7"/>
                  <a:gd name="T6" fmla="*/ 0 w 8"/>
                  <a:gd name="T7" fmla="*/ 7 h 7"/>
                  <a:gd name="T8" fmla="*/ 0 w 8"/>
                  <a:gd name="T9" fmla="*/ 3 h 7"/>
                  <a:gd name="T10" fmla="*/ 0 w 8"/>
                  <a:gd name="T11" fmla="*/ 2 h 7"/>
                  <a:gd name="T12" fmla="*/ 2 w 8"/>
                  <a:gd name="T13" fmla="*/ 0 h 7"/>
                  <a:gd name="T14" fmla="*/ 4 w 8"/>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4" y="0"/>
                    </a:moveTo>
                    <a:lnTo>
                      <a:pt x="6" y="2"/>
                    </a:lnTo>
                    <a:lnTo>
                      <a:pt x="8"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4" name="Freeform 427"/>
              <p:cNvSpPr>
                <a:spLocks/>
              </p:cNvSpPr>
              <p:nvPr/>
            </p:nvSpPr>
            <p:spPr bwMode="auto">
              <a:xfrm>
                <a:off x="5136" y="1992"/>
                <a:ext cx="3" cy="3"/>
              </a:xfrm>
              <a:custGeom>
                <a:avLst/>
                <a:gdLst>
                  <a:gd name="T0" fmla="*/ 2 w 5"/>
                  <a:gd name="T1" fmla="*/ 0 h 7"/>
                  <a:gd name="T2" fmla="*/ 5 w 5"/>
                  <a:gd name="T3" fmla="*/ 1 h 7"/>
                  <a:gd name="T4" fmla="*/ 5 w 5"/>
                  <a:gd name="T5" fmla="*/ 3 h 7"/>
                  <a:gd name="T6" fmla="*/ 5 w 5"/>
                  <a:gd name="T7" fmla="*/ 5 h 7"/>
                  <a:gd name="T8" fmla="*/ 5 w 5"/>
                  <a:gd name="T9" fmla="*/ 5 h 7"/>
                  <a:gd name="T10" fmla="*/ 3 w 5"/>
                  <a:gd name="T11" fmla="*/ 7 h 7"/>
                  <a:gd name="T12" fmla="*/ 2 w 5"/>
                  <a:gd name="T13" fmla="*/ 5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5" y="1"/>
                    </a:lnTo>
                    <a:lnTo>
                      <a:pt x="5" y="3"/>
                    </a:lnTo>
                    <a:lnTo>
                      <a:pt x="5" y="5"/>
                    </a:lnTo>
                    <a:lnTo>
                      <a:pt x="5" y="5"/>
                    </a:lnTo>
                    <a:lnTo>
                      <a:pt x="3" y="7"/>
                    </a:lnTo>
                    <a:lnTo>
                      <a:pt x="2" y="5"/>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5" name="Freeform 428"/>
              <p:cNvSpPr>
                <a:spLocks/>
              </p:cNvSpPr>
              <p:nvPr/>
            </p:nvSpPr>
            <p:spPr bwMode="auto">
              <a:xfrm>
                <a:off x="5120" y="1905"/>
                <a:ext cx="6" cy="10"/>
              </a:xfrm>
              <a:custGeom>
                <a:avLst/>
                <a:gdLst>
                  <a:gd name="T0" fmla="*/ 9 w 13"/>
                  <a:gd name="T1" fmla="*/ 0 h 20"/>
                  <a:gd name="T2" fmla="*/ 11 w 13"/>
                  <a:gd name="T3" fmla="*/ 8 h 20"/>
                  <a:gd name="T4" fmla="*/ 13 w 13"/>
                  <a:gd name="T5" fmla="*/ 13 h 20"/>
                  <a:gd name="T6" fmla="*/ 13 w 13"/>
                  <a:gd name="T7" fmla="*/ 17 h 20"/>
                  <a:gd name="T8" fmla="*/ 11 w 13"/>
                  <a:gd name="T9" fmla="*/ 18 h 20"/>
                  <a:gd name="T10" fmla="*/ 9 w 13"/>
                  <a:gd name="T11" fmla="*/ 20 h 20"/>
                  <a:gd name="T12" fmla="*/ 8 w 13"/>
                  <a:gd name="T13" fmla="*/ 20 h 20"/>
                  <a:gd name="T14" fmla="*/ 6 w 13"/>
                  <a:gd name="T15" fmla="*/ 18 h 20"/>
                  <a:gd name="T16" fmla="*/ 4 w 13"/>
                  <a:gd name="T17" fmla="*/ 17 h 20"/>
                  <a:gd name="T18" fmla="*/ 2 w 13"/>
                  <a:gd name="T19" fmla="*/ 15 h 20"/>
                  <a:gd name="T20" fmla="*/ 2 w 13"/>
                  <a:gd name="T21" fmla="*/ 11 h 20"/>
                  <a:gd name="T22" fmla="*/ 0 w 13"/>
                  <a:gd name="T23" fmla="*/ 9 h 20"/>
                  <a:gd name="T24" fmla="*/ 0 w 13"/>
                  <a:gd name="T25" fmla="*/ 6 h 20"/>
                  <a:gd name="T26" fmla="*/ 2 w 13"/>
                  <a:gd name="T27" fmla="*/ 4 h 20"/>
                  <a:gd name="T28" fmla="*/ 6 w 13"/>
                  <a:gd name="T29" fmla="*/ 2 h 20"/>
                  <a:gd name="T30" fmla="*/ 9 w 13"/>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20">
                    <a:moveTo>
                      <a:pt x="9" y="0"/>
                    </a:moveTo>
                    <a:lnTo>
                      <a:pt x="11" y="8"/>
                    </a:lnTo>
                    <a:lnTo>
                      <a:pt x="13" y="13"/>
                    </a:lnTo>
                    <a:lnTo>
                      <a:pt x="13" y="17"/>
                    </a:lnTo>
                    <a:lnTo>
                      <a:pt x="11" y="18"/>
                    </a:lnTo>
                    <a:lnTo>
                      <a:pt x="9" y="20"/>
                    </a:lnTo>
                    <a:lnTo>
                      <a:pt x="8" y="20"/>
                    </a:lnTo>
                    <a:lnTo>
                      <a:pt x="6" y="18"/>
                    </a:lnTo>
                    <a:lnTo>
                      <a:pt x="4" y="17"/>
                    </a:lnTo>
                    <a:lnTo>
                      <a:pt x="2" y="15"/>
                    </a:lnTo>
                    <a:lnTo>
                      <a:pt x="2" y="11"/>
                    </a:lnTo>
                    <a:lnTo>
                      <a:pt x="0" y="9"/>
                    </a:lnTo>
                    <a:lnTo>
                      <a:pt x="0" y="6"/>
                    </a:lnTo>
                    <a:lnTo>
                      <a:pt x="2" y="4"/>
                    </a:lnTo>
                    <a:lnTo>
                      <a:pt x="6"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6" name="Freeform 429"/>
              <p:cNvSpPr>
                <a:spLocks/>
              </p:cNvSpPr>
              <p:nvPr/>
            </p:nvSpPr>
            <p:spPr bwMode="auto">
              <a:xfrm>
                <a:off x="5131" y="1988"/>
                <a:ext cx="5" cy="5"/>
              </a:xfrm>
              <a:custGeom>
                <a:avLst/>
                <a:gdLst>
                  <a:gd name="T0" fmla="*/ 4 w 11"/>
                  <a:gd name="T1" fmla="*/ 0 h 9"/>
                  <a:gd name="T2" fmla="*/ 5 w 11"/>
                  <a:gd name="T3" fmla="*/ 0 h 9"/>
                  <a:gd name="T4" fmla="*/ 9 w 11"/>
                  <a:gd name="T5" fmla="*/ 2 h 9"/>
                  <a:gd name="T6" fmla="*/ 9 w 11"/>
                  <a:gd name="T7" fmla="*/ 4 h 9"/>
                  <a:gd name="T8" fmla="*/ 11 w 11"/>
                  <a:gd name="T9" fmla="*/ 8 h 9"/>
                  <a:gd name="T10" fmla="*/ 7 w 11"/>
                  <a:gd name="T11" fmla="*/ 9 h 9"/>
                  <a:gd name="T12" fmla="*/ 4 w 11"/>
                  <a:gd name="T13" fmla="*/ 8 h 9"/>
                  <a:gd name="T14" fmla="*/ 2 w 11"/>
                  <a:gd name="T15" fmla="*/ 8 h 9"/>
                  <a:gd name="T16" fmla="*/ 0 w 11"/>
                  <a:gd name="T17" fmla="*/ 4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5" y="0"/>
                    </a:lnTo>
                    <a:lnTo>
                      <a:pt x="9" y="2"/>
                    </a:lnTo>
                    <a:lnTo>
                      <a:pt x="9" y="4"/>
                    </a:lnTo>
                    <a:lnTo>
                      <a:pt x="11" y="8"/>
                    </a:lnTo>
                    <a:lnTo>
                      <a:pt x="7" y="9"/>
                    </a:lnTo>
                    <a:lnTo>
                      <a:pt x="4" y="8"/>
                    </a:lnTo>
                    <a:lnTo>
                      <a:pt x="2" y="8"/>
                    </a:lnTo>
                    <a:lnTo>
                      <a:pt x="0"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7" name="Freeform 430"/>
              <p:cNvSpPr>
                <a:spLocks/>
              </p:cNvSpPr>
              <p:nvPr/>
            </p:nvSpPr>
            <p:spPr bwMode="auto">
              <a:xfrm>
                <a:off x="5127" y="1985"/>
                <a:ext cx="4" cy="4"/>
              </a:xfrm>
              <a:custGeom>
                <a:avLst/>
                <a:gdLst>
                  <a:gd name="T0" fmla="*/ 3 w 7"/>
                  <a:gd name="T1" fmla="*/ 0 h 9"/>
                  <a:gd name="T2" fmla="*/ 5 w 7"/>
                  <a:gd name="T3" fmla="*/ 2 h 9"/>
                  <a:gd name="T4" fmla="*/ 7 w 7"/>
                  <a:gd name="T5" fmla="*/ 7 h 9"/>
                  <a:gd name="T6" fmla="*/ 0 w 7"/>
                  <a:gd name="T7" fmla="*/ 9 h 9"/>
                  <a:gd name="T8" fmla="*/ 0 w 7"/>
                  <a:gd name="T9" fmla="*/ 6 h 9"/>
                  <a:gd name="T10" fmla="*/ 0 w 7"/>
                  <a:gd name="T11" fmla="*/ 4 h 9"/>
                  <a:gd name="T12" fmla="*/ 2 w 7"/>
                  <a:gd name="T13" fmla="*/ 2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lnTo>
                      <a:pt x="5" y="2"/>
                    </a:lnTo>
                    <a:lnTo>
                      <a:pt x="7" y="7"/>
                    </a:lnTo>
                    <a:lnTo>
                      <a:pt x="0" y="9"/>
                    </a:lnTo>
                    <a:lnTo>
                      <a:pt x="0" y="6"/>
                    </a:lnTo>
                    <a:lnTo>
                      <a:pt x="0" y="4"/>
                    </a:lnTo>
                    <a:lnTo>
                      <a:pt x="2"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8" name="Freeform 431"/>
              <p:cNvSpPr>
                <a:spLocks/>
              </p:cNvSpPr>
              <p:nvPr/>
            </p:nvSpPr>
            <p:spPr bwMode="auto">
              <a:xfrm>
                <a:off x="5134" y="2040"/>
                <a:ext cx="4" cy="5"/>
              </a:xfrm>
              <a:custGeom>
                <a:avLst/>
                <a:gdLst>
                  <a:gd name="T0" fmla="*/ 7 w 7"/>
                  <a:gd name="T1" fmla="*/ 0 h 11"/>
                  <a:gd name="T2" fmla="*/ 7 w 7"/>
                  <a:gd name="T3" fmla="*/ 4 h 11"/>
                  <a:gd name="T4" fmla="*/ 7 w 7"/>
                  <a:gd name="T5" fmla="*/ 7 h 11"/>
                  <a:gd name="T6" fmla="*/ 6 w 7"/>
                  <a:gd name="T7" fmla="*/ 9 h 11"/>
                  <a:gd name="T8" fmla="*/ 4 w 7"/>
                  <a:gd name="T9" fmla="*/ 11 h 11"/>
                  <a:gd name="T10" fmla="*/ 0 w 7"/>
                  <a:gd name="T11" fmla="*/ 11 h 11"/>
                  <a:gd name="T12" fmla="*/ 0 w 7"/>
                  <a:gd name="T13" fmla="*/ 7 h 11"/>
                  <a:gd name="T14" fmla="*/ 0 w 7"/>
                  <a:gd name="T15" fmla="*/ 4 h 11"/>
                  <a:gd name="T16" fmla="*/ 0 w 7"/>
                  <a:gd name="T17" fmla="*/ 2 h 11"/>
                  <a:gd name="T18" fmla="*/ 4 w 7"/>
                  <a:gd name="T19" fmla="*/ 0 h 11"/>
                  <a:gd name="T20" fmla="*/ 7 w 7"/>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1">
                    <a:moveTo>
                      <a:pt x="7" y="0"/>
                    </a:moveTo>
                    <a:lnTo>
                      <a:pt x="7" y="4"/>
                    </a:lnTo>
                    <a:lnTo>
                      <a:pt x="7" y="7"/>
                    </a:lnTo>
                    <a:lnTo>
                      <a:pt x="6" y="9"/>
                    </a:lnTo>
                    <a:lnTo>
                      <a:pt x="4" y="11"/>
                    </a:lnTo>
                    <a:lnTo>
                      <a:pt x="0" y="11"/>
                    </a:lnTo>
                    <a:lnTo>
                      <a:pt x="0" y="7"/>
                    </a:lnTo>
                    <a:lnTo>
                      <a:pt x="0" y="4"/>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9" name="Freeform 432"/>
              <p:cNvSpPr>
                <a:spLocks/>
              </p:cNvSpPr>
              <p:nvPr/>
            </p:nvSpPr>
            <p:spPr bwMode="auto">
              <a:xfrm>
                <a:off x="5105" y="1976"/>
                <a:ext cx="22" cy="18"/>
              </a:xfrm>
              <a:custGeom>
                <a:avLst/>
                <a:gdLst>
                  <a:gd name="T0" fmla="*/ 5 w 43"/>
                  <a:gd name="T1" fmla="*/ 0 h 36"/>
                  <a:gd name="T2" fmla="*/ 14 w 43"/>
                  <a:gd name="T3" fmla="*/ 2 h 36"/>
                  <a:gd name="T4" fmla="*/ 19 w 43"/>
                  <a:gd name="T5" fmla="*/ 9 h 36"/>
                  <a:gd name="T6" fmla="*/ 27 w 43"/>
                  <a:gd name="T7" fmla="*/ 16 h 36"/>
                  <a:gd name="T8" fmla="*/ 34 w 43"/>
                  <a:gd name="T9" fmla="*/ 22 h 36"/>
                  <a:gd name="T10" fmla="*/ 43 w 43"/>
                  <a:gd name="T11" fmla="*/ 25 h 36"/>
                  <a:gd name="T12" fmla="*/ 39 w 43"/>
                  <a:gd name="T13" fmla="*/ 32 h 36"/>
                  <a:gd name="T14" fmla="*/ 32 w 43"/>
                  <a:gd name="T15" fmla="*/ 36 h 36"/>
                  <a:gd name="T16" fmla="*/ 23 w 43"/>
                  <a:gd name="T17" fmla="*/ 34 h 36"/>
                  <a:gd name="T18" fmla="*/ 12 w 43"/>
                  <a:gd name="T19" fmla="*/ 31 h 36"/>
                  <a:gd name="T20" fmla="*/ 5 w 43"/>
                  <a:gd name="T21" fmla="*/ 27 h 36"/>
                  <a:gd name="T22" fmla="*/ 0 w 43"/>
                  <a:gd name="T23" fmla="*/ 22 h 36"/>
                  <a:gd name="T24" fmla="*/ 1 w 43"/>
                  <a:gd name="T25" fmla="*/ 20 h 36"/>
                  <a:gd name="T26" fmla="*/ 5 w 43"/>
                  <a:gd name="T27" fmla="*/ 16 h 36"/>
                  <a:gd name="T28" fmla="*/ 5 w 43"/>
                  <a:gd name="T29" fmla="*/ 13 h 36"/>
                  <a:gd name="T30" fmla="*/ 5 w 43"/>
                  <a:gd name="T31" fmla="*/ 7 h 36"/>
                  <a:gd name="T32" fmla="*/ 5 w 43"/>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36">
                    <a:moveTo>
                      <a:pt x="5" y="0"/>
                    </a:moveTo>
                    <a:lnTo>
                      <a:pt x="14" y="2"/>
                    </a:lnTo>
                    <a:lnTo>
                      <a:pt x="19" y="9"/>
                    </a:lnTo>
                    <a:lnTo>
                      <a:pt x="27" y="16"/>
                    </a:lnTo>
                    <a:lnTo>
                      <a:pt x="34" y="22"/>
                    </a:lnTo>
                    <a:lnTo>
                      <a:pt x="43" y="25"/>
                    </a:lnTo>
                    <a:lnTo>
                      <a:pt x="39" y="32"/>
                    </a:lnTo>
                    <a:lnTo>
                      <a:pt x="32" y="36"/>
                    </a:lnTo>
                    <a:lnTo>
                      <a:pt x="23" y="34"/>
                    </a:lnTo>
                    <a:lnTo>
                      <a:pt x="12" y="31"/>
                    </a:lnTo>
                    <a:lnTo>
                      <a:pt x="5" y="27"/>
                    </a:lnTo>
                    <a:lnTo>
                      <a:pt x="0" y="22"/>
                    </a:lnTo>
                    <a:lnTo>
                      <a:pt x="1" y="20"/>
                    </a:lnTo>
                    <a:lnTo>
                      <a:pt x="5" y="16"/>
                    </a:lnTo>
                    <a:lnTo>
                      <a:pt x="5" y="13"/>
                    </a:lnTo>
                    <a:lnTo>
                      <a:pt x="5" y="7"/>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0" name="Freeform 433"/>
              <p:cNvSpPr>
                <a:spLocks/>
              </p:cNvSpPr>
              <p:nvPr/>
            </p:nvSpPr>
            <p:spPr bwMode="auto">
              <a:xfrm>
                <a:off x="5143" y="2242"/>
                <a:ext cx="17" cy="12"/>
              </a:xfrm>
              <a:custGeom>
                <a:avLst/>
                <a:gdLst>
                  <a:gd name="T0" fmla="*/ 31 w 35"/>
                  <a:gd name="T1" fmla="*/ 0 h 26"/>
                  <a:gd name="T2" fmla="*/ 33 w 35"/>
                  <a:gd name="T3" fmla="*/ 6 h 26"/>
                  <a:gd name="T4" fmla="*/ 35 w 35"/>
                  <a:gd name="T5" fmla="*/ 18 h 26"/>
                  <a:gd name="T6" fmla="*/ 2 w 35"/>
                  <a:gd name="T7" fmla="*/ 26 h 26"/>
                  <a:gd name="T8" fmla="*/ 0 w 35"/>
                  <a:gd name="T9" fmla="*/ 15 h 26"/>
                  <a:gd name="T10" fmla="*/ 9 w 35"/>
                  <a:gd name="T11" fmla="*/ 15 h 26"/>
                  <a:gd name="T12" fmla="*/ 16 w 35"/>
                  <a:gd name="T13" fmla="*/ 11 h 26"/>
                  <a:gd name="T14" fmla="*/ 24 w 35"/>
                  <a:gd name="T15" fmla="*/ 6 h 26"/>
                  <a:gd name="T16" fmla="*/ 27 w 35"/>
                  <a:gd name="T17" fmla="*/ 2 h 26"/>
                  <a:gd name="T18" fmla="*/ 31 w 3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6">
                    <a:moveTo>
                      <a:pt x="31" y="0"/>
                    </a:moveTo>
                    <a:lnTo>
                      <a:pt x="33" y="6"/>
                    </a:lnTo>
                    <a:lnTo>
                      <a:pt x="35" y="18"/>
                    </a:lnTo>
                    <a:lnTo>
                      <a:pt x="2" y="26"/>
                    </a:lnTo>
                    <a:lnTo>
                      <a:pt x="0" y="15"/>
                    </a:lnTo>
                    <a:lnTo>
                      <a:pt x="9" y="15"/>
                    </a:lnTo>
                    <a:lnTo>
                      <a:pt x="16" y="11"/>
                    </a:lnTo>
                    <a:lnTo>
                      <a:pt x="24" y="6"/>
                    </a:lnTo>
                    <a:lnTo>
                      <a:pt x="27" y="2"/>
                    </a:lnTo>
                    <a:lnTo>
                      <a:pt x="3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1" name="Freeform 434"/>
              <p:cNvSpPr>
                <a:spLocks/>
              </p:cNvSpPr>
              <p:nvPr/>
            </p:nvSpPr>
            <p:spPr bwMode="auto">
              <a:xfrm>
                <a:off x="5103" y="1914"/>
                <a:ext cx="4" cy="3"/>
              </a:xfrm>
              <a:custGeom>
                <a:avLst/>
                <a:gdLst>
                  <a:gd name="T0" fmla="*/ 4 w 7"/>
                  <a:gd name="T1" fmla="*/ 0 h 6"/>
                  <a:gd name="T2" fmla="*/ 5 w 7"/>
                  <a:gd name="T3" fmla="*/ 0 h 6"/>
                  <a:gd name="T4" fmla="*/ 7 w 7"/>
                  <a:gd name="T5" fmla="*/ 2 h 6"/>
                  <a:gd name="T6" fmla="*/ 7 w 7"/>
                  <a:gd name="T7" fmla="*/ 4 h 6"/>
                  <a:gd name="T8" fmla="*/ 7 w 7"/>
                  <a:gd name="T9" fmla="*/ 6 h 6"/>
                  <a:gd name="T10" fmla="*/ 5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5" y="0"/>
                    </a:lnTo>
                    <a:lnTo>
                      <a:pt x="7" y="2"/>
                    </a:lnTo>
                    <a:lnTo>
                      <a:pt x="7" y="4"/>
                    </a:lnTo>
                    <a:lnTo>
                      <a:pt x="7" y="6"/>
                    </a:lnTo>
                    <a:lnTo>
                      <a:pt x="5"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2" name="Freeform 435"/>
              <p:cNvSpPr>
                <a:spLocks/>
              </p:cNvSpPr>
              <p:nvPr/>
            </p:nvSpPr>
            <p:spPr bwMode="auto">
              <a:xfrm>
                <a:off x="5115" y="2033"/>
                <a:ext cx="5" cy="5"/>
              </a:xfrm>
              <a:custGeom>
                <a:avLst/>
                <a:gdLst>
                  <a:gd name="T0" fmla="*/ 4 w 9"/>
                  <a:gd name="T1" fmla="*/ 0 h 9"/>
                  <a:gd name="T2" fmla="*/ 6 w 9"/>
                  <a:gd name="T3" fmla="*/ 0 h 9"/>
                  <a:gd name="T4" fmla="*/ 8 w 9"/>
                  <a:gd name="T5" fmla="*/ 1 h 9"/>
                  <a:gd name="T6" fmla="*/ 9 w 9"/>
                  <a:gd name="T7" fmla="*/ 3 h 9"/>
                  <a:gd name="T8" fmla="*/ 9 w 9"/>
                  <a:gd name="T9" fmla="*/ 9 h 9"/>
                  <a:gd name="T10" fmla="*/ 6 w 9"/>
                  <a:gd name="T11" fmla="*/ 9 h 9"/>
                  <a:gd name="T12" fmla="*/ 4 w 9"/>
                  <a:gd name="T13" fmla="*/ 9 h 9"/>
                  <a:gd name="T14" fmla="*/ 2 w 9"/>
                  <a:gd name="T15" fmla="*/ 7 h 9"/>
                  <a:gd name="T16" fmla="*/ 0 w 9"/>
                  <a:gd name="T17" fmla="*/ 3 h 9"/>
                  <a:gd name="T18" fmla="*/ 0 w 9"/>
                  <a:gd name="T19" fmla="*/ 0 h 9"/>
                  <a:gd name="T20" fmla="*/ 4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4" y="0"/>
                    </a:moveTo>
                    <a:lnTo>
                      <a:pt x="6" y="0"/>
                    </a:lnTo>
                    <a:lnTo>
                      <a:pt x="8" y="1"/>
                    </a:lnTo>
                    <a:lnTo>
                      <a:pt x="9" y="3"/>
                    </a:lnTo>
                    <a:lnTo>
                      <a:pt x="9" y="9"/>
                    </a:lnTo>
                    <a:lnTo>
                      <a:pt x="6" y="9"/>
                    </a:lnTo>
                    <a:lnTo>
                      <a:pt x="4" y="9"/>
                    </a:lnTo>
                    <a:lnTo>
                      <a:pt x="2" y="7"/>
                    </a:lnTo>
                    <a:lnTo>
                      <a:pt x="0"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3" name="Freeform 436"/>
              <p:cNvSpPr>
                <a:spLocks/>
              </p:cNvSpPr>
              <p:nvPr/>
            </p:nvSpPr>
            <p:spPr bwMode="auto">
              <a:xfrm>
                <a:off x="5100" y="1984"/>
                <a:ext cx="5" cy="4"/>
              </a:xfrm>
              <a:custGeom>
                <a:avLst/>
                <a:gdLst>
                  <a:gd name="T0" fmla="*/ 3 w 11"/>
                  <a:gd name="T1" fmla="*/ 0 h 9"/>
                  <a:gd name="T2" fmla="*/ 5 w 11"/>
                  <a:gd name="T3" fmla="*/ 0 h 9"/>
                  <a:gd name="T4" fmla="*/ 9 w 11"/>
                  <a:gd name="T5" fmla="*/ 2 h 9"/>
                  <a:gd name="T6" fmla="*/ 9 w 11"/>
                  <a:gd name="T7" fmla="*/ 4 h 9"/>
                  <a:gd name="T8" fmla="*/ 11 w 11"/>
                  <a:gd name="T9" fmla="*/ 8 h 9"/>
                  <a:gd name="T10" fmla="*/ 7 w 11"/>
                  <a:gd name="T11" fmla="*/ 9 h 9"/>
                  <a:gd name="T12" fmla="*/ 3 w 11"/>
                  <a:gd name="T13" fmla="*/ 8 h 9"/>
                  <a:gd name="T14" fmla="*/ 1 w 11"/>
                  <a:gd name="T15" fmla="*/ 8 h 9"/>
                  <a:gd name="T16" fmla="*/ 0 w 11"/>
                  <a:gd name="T17" fmla="*/ 4 h 9"/>
                  <a:gd name="T18" fmla="*/ 0 w 11"/>
                  <a:gd name="T19" fmla="*/ 0 h 9"/>
                  <a:gd name="T20" fmla="*/ 3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3" y="0"/>
                    </a:moveTo>
                    <a:lnTo>
                      <a:pt x="5" y="0"/>
                    </a:lnTo>
                    <a:lnTo>
                      <a:pt x="9" y="2"/>
                    </a:lnTo>
                    <a:lnTo>
                      <a:pt x="9" y="4"/>
                    </a:lnTo>
                    <a:lnTo>
                      <a:pt x="11" y="8"/>
                    </a:lnTo>
                    <a:lnTo>
                      <a:pt x="7" y="9"/>
                    </a:lnTo>
                    <a:lnTo>
                      <a:pt x="3" y="8"/>
                    </a:lnTo>
                    <a:lnTo>
                      <a:pt x="1" y="8"/>
                    </a:lnTo>
                    <a:lnTo>
                      <a:pt x="0"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4" name="Freeform 437"/>
              <p:cNvSpPr>
                <a:spLocks/>
              </p:cNvSpPr>
              <p:nvPr/>
            </p:nvSpPr>
            <p:spPr bwMode="auto">
              <a:xfrm>
                <a:off x="5095" y="1968"/>
                <a:ext cx="3" cy="4"/>
              </a:xfrm>
              <a:custGeom>
                <a:avLst/>
                <a:gdLst>
                  <a:gd name="T0" fmla="*/ 5 w 5"/>
                  <a:gd name="T1" fmla="*/ 0 h 7"/>
                  <a:gd name="T2" fmla="*/ 5 w 5"/>
                  <a:gd name="T3" fmla="*/ 3 h 7"/>
                  <a:gd name="T4" fmla="*/ 5 w 5"/>
                  <a:gd name="T5" fmla="*/ 5 h 7"/>
                  <a:gd name="T6" fmla="*/ 3 w 5"/>
                  <a:gd name="T7" fmla="*/ 7 h 7"/>
                  <a:gd name="T8" fmla="*/ 1 w 5"/>
                  <a:gd name="T9" fmla="*/ 7 h 7"/>
                  <a:gd name="T10" fmla="*/ 0 w 5"/>
                  <a:gd name="T11" fmla="*/ 5 h 7"/>
                  <a:gd name="T12" fmla="*/ 0 w 5"/>
                  <a:gd name="T13" fmla="*/ 5 h 7"/>
                  <a:gd name="T14" fmla="*/ 1 w 5"/>
                  <a:gd name="T15" fmla="*/ 1 h 7"/>
                  <a:gd name="T16" fmla="*/ 5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0"/>
                    </a:moveTo>
                    <a:lnTo>
                      <a:pt x="5" y="3"/>
                    </a:lnTo>
                    <a:lnTo>
                      <a:pt x="5" y="5"/>
                    </a:lnTo>
                    <a:lnTo>
                      <a:pt x="3" y="7"/>
                    </a:lnTo>
                    <a:lnTo>
                      <a:pt x="1" y="7"/>
                    </a:lnTo>
                    <a:lnTo>
                      <a:pt x="0" y="5"/>
                    </a:lnTo>
                    <a:lnTo>
                      <a:pt x="0" y="5"/>
                    </a:lnTo>
                    <a:lnTo>
                      <a:pt x="1" y="1"/>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5" name="Freeform 438"/>
              <p:cNvSpPr>
                <a:spLocks/>
              </p:cNvSpPr>
              <p:nvPr/>
            </p:nvSpPr>
            <p:spPr bwMode="auto">
              <a:xfrm>
                <a:off x="5095" y="1980"/>
                <a:ext cx="5" cy="5"/>
              </a:xfrm>
              <a:custGeom>
                <a:avLst/>
                <a:gdLst>
                  <a:gd name="T0" fmla="*/ 5 w 9"/>
                  <a:gd name="T1" fmla="*/ 0 h 9"/>
                  <a:gd name="T2" fmla="*/ 7 w 9"/>
                  <a:gd name="T3" fmla="*/ 2 h 9"/>
                  <a:gd name="T4" fmla="*/ 9 w 9"/>
                  <a:gd name="T5" fmla="*/ 7 h 9"/>
                  <a:gd name="T6" fmla="*/ 0 w 9"/>
                  <a:gd name="T7" fmla="*/ 9 h 9"/>
                  <a:gd name="T8" fmla="*/ 1 w 9"/>
                  <a:gd name="T9" fmla="*/ 6 h 9"/>
                  <a:gd name="T10" fmla="*/ 1 w 9"/>
                  <a:gd name="T11" fmla="*/ 4 h 9"/>
                  <a:gd name="T12" fmla="*/ 3 w 9"/>
                  <a:gd name="T13" fmla="*/ 2 h 9"/>
                  <a:gd name="T14" fmla="*/ 5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0"/>
                    </a:moveTo>
                    <a:lnTo>
                      <a:pt x="7" y="2"/>
                    </a:lnTo>
                    <a:lnTo>
                      <a:pt x="9" y="7"/>
                    </a:lnTo>
                    <a:lnTo>
                      <a:pt x="0" y="9"/>
                    </a:lnTo>
                    <a:lnTo>
                      <a:pt x="1" y="6"/>
                    </a:lnTo>
                    <a:lnTo>
                      <a:pt x="1" y="4"/>
                    </a:lnTo>
                    <a:lnTo>
                      <a:pt x="3" y="2"/>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6" name="Freeform 439"/>
              <p:cNvSpPr>
                <a:spLocks/>
              </p:cNvSpPr>
              <p:nvPr/>
            </p:nvSpPr>
            <p:spPr bwMode="auto">
              <a:xfrm>
                <a:off x="5088" y="1984"/>
                <a:ext cx="7" cy="7"/>
              </a:xfrm>
              <a:custGeom>
                <a:avLst/>
                <a:gdLst>
                  <a:gd name="T0" fmla="*/ 9 w 15"/>
                  <a:gd name="T1" fmla="*/ 0 h 15"/>
                  <a:gd name="T2" fmla="*/ 15 w 15"/>
                  <a:gd name="T3" fmla="*/ 2 h 15"/>
                  <a:gd name="T4" fmla="*/ 15 w 15"/>
                  <a:gd name="T5" fmla="*/ 8 h 15"/>
                  <a:gd name="T6" fmla="*/ 15 w 15"/>
                  <a:gd name="T7" fmla="*/ 11 h 15"/>
                  <a:gd name="T8" fmla="*/ 13 w 15"/>
                  <a:gd name="T9" fmla="*/ 13 h 15"/>
                  <a:gd name="T10" fmla="*/ 9 w 15"/>
                  <a:gd name="T11" fmla="*/ 15 h 15"/>
                  <a:gd name="T12" fmla="*/ 7 w 15"/>
                  <a:gd name="T13" fmla="*/ 15 h 15"/>
                  <a:gd name="T14" fmla="*/ 6 w 15"/>
                  <a:gd name="T15" fmla="*/ 13 h 15"/>
                  <a:gd name="T16" fmla="*/ 2 w 15"/>
                  <a:gd name="T17" fmla="*/ 11 h 15"/>
                  <a:gd name="T18" fmla="*/ 0 w 15"/>
                  <a:gd name="T19" fmla="*/ 9 h 15"/>
                  <a:gd name="T20" fmla="*/ 0 w 15"/>
                  <a:gd name="T21" fmla="*/ 8 h 15"/>
                  <a:gd name="T22" fmla="*/ 0 w 15"/>
                  <a:gd name="T23" fmla="*/ 6 h 15"/>
                  <a:gd name="T24" fmla="*/ 2 w 15"/>
                  <a:gd name="T25" fmla="*/ 4 h 15"/>
                  <a:gd name="T26" fmla="*/ 4 w 15"/>
                  <a:gd name="T27" fmla="*/ 2 h 15"/>
                  <a:gd name="T28" fmla="*/ 9 w 15"/>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5">
                    <a:moveTo>
                      <a:pt x="9" y="0"/>
                    </a:moveTo>
                    <a:lnTo>
                      <a:pt x="15" y="2"/>
                    </a:lnTo>
                    <a:lnTo>
                      <a:pt x="15" y="8"/>
                    </a:lnTo>
                    <a:lnTo>
                      <a:pt x="15" y="11"/>
                    </a:lnTo>
                    <a:lnTo>
                      <a:pt x="13" y="13"/>
                    </a:lnTo>
                    <a:lnTo>
                      <a:pt x="9" y="15"/>
                    </a:lnTo>
                    <a:lnTo>
                      <a:pt x="7" y="15"/>
                    </a:lnTo>
                    <a:lnTo>
                      <a:pt x="6" y="13"/>
                    </a:lnTo>
                    <a:lnTo>
                      <a:pt x="2" y="11"/>
                    </a:lnTo>
                    <a:lnTo>
                      <a:pt x="0" y="9"/>
                    </a:lnTo>
                    <a:lnTo>
                      <a:pt x="0" y="8"/>
                    </a:lnTo>
                    <a:lnTo>
                      <a:pt x="0" y="6"/>
                    </a:lnTo>
                    <a:lnTo>
                      <a:pt x="2" y="4"/>
                    </a:lnTo>
                    <a:lnTo>
                      <a:pt x="4"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7" name="Freeform 440"/>
              <p:cNvSpPr>
                <a:spLocks/>
              </p:cNvSpPr>
              <p:nvPr/>
            </p:nvSpPr>
            <p:spPr bwMode="auto">
              <a:xfrm>
                <a:off x="5091" y="2142"/>
                <a:ext cx="8" cy="7"/>
              </a:xfrm>
              <a:custGeom>
                <a:avLst/>
                <a:gdLst>
                  <a:gd name="T0" fmla="*/ 16 w 16"/>
                  <a:gd name="T1" fmla="*/ 0 h 14"/>
                  <a:gd name="T2" fmla="*/ 14 w 16"/>
                  <a:gd name="T3" fmla="*/ 5 h 14"/>
                  <a:gd name="T4" fmla="*/ 12 w 16"/>
                  <a:gd name="T5" fmla="*/ 9 h 14"/>
                  <a:gd name="T6" fmla="*/ 10 w 16"/>
                  <a:gd name="T7" fmla="*/ 11 h 14"/>
                  <a:gd name="T8" fmla="*/ 5 w 16"/>
                  <a:gd name="T9" fmla="*/ 13 h 14"/>
                  <a:gd name="T10" fmla="*/ 0 w 16"/>
                  <a:gd name="T11" fmla="*/ 14 h 14"/>
                  <a:gd name="T12" fmla="*/ 1 w 16"/>
                  <a:gd name="T13" fmla="*/ 9 h 14"/>
                  <a:gd name="T14" fmla="*/ 3 w 16"/>
                  <a:gd name="T15" fmla="*/ 5 h 14"/>
                  <a:gd name="T16" fmla="*/ 7 w 16"/>
                  <a:gd name="T17" fmla="*/ 2 h 14"/>
                  <a:gd name="T18" fmla="*/ 10 w 16"/>
                  <a:gd name="T19" fmla="*/ 0 h 14"/>
                  <a:gd name="T20" fmla="*/ 16 w 16"/>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4">
                    <a:moveTo>
                      <a:pt x="16" y="0"/>
                    </a:moveTo>
                    <a:lnTo>
                      <a:pt x="14" y="5"/>
                    </a:lnTo>
                    <a:lnTo>
                      <a:pt x="12" y="9"/>
                    </a:lnTo>
                    <a:lnTo>
                      <a:pt x="10" y="11"/>
                    </a:lnTo>
                    <a:lnTo>
                      <a:pt x="5" y="13"/>
                    </a:lnTo>
                    <a:lnTo>
                      <a:pt x="0" y="14"/>
                    </a:lnTo>
                    <a:lnTo>
                      <a:pt x="1" y="9"/>
                    </a:lnTo>
                    <a:lnTo>
                      <a:pt x="3" y="5"/>
                    </a:lnTo>
                    <a:lnTo>
                      <a:pt x="7" y="2"/>
                    </a:lnTo>
                    <a:lnTo>
                      <a:pt x="10"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8" name="Freeform 441"/>
              <p:cNvSpPr>
                <a:spLocks/>
              </p:cNvSpPr>
              <p:nvPr/>
            </p:nvSpPr>
            <p:spPr bwMode="auto">
              <a:xfrm>
                <a:off x="5053" y="1882"/>
                <a:ext cx="8" cy="5"/>
              </a:xfrm>
              <a:custGeom>
                <a:avLst/>
                <a:gdLst>
                  <a:gd name="T0" fmla="*/ 9 w 16"/>
                  <a:gd name="T1" fmla="*/ 0 h 11"/>
                  <a:gd name="T2" fmla="*/ 11 w 16"/>
                  <a:gd name="T3" fmla="*/ 0 h 11"/>
                  <a:gd name="T4" fmla="*/ 14 w 16"/>
                  <a:gd name="T5" fmla="*/ 4 h 11"/>
                  <a:gd name="T6" fmla="*/ 16 w 16"/>
                  <a:gd name="T7" fmla="*/ 8 h 11"/>
                  <a:gd name="T8" fmla="*/ 0 w 16"/>
                  <a:gd name="T9" fmla="*/ 11 h 11"/>
                  <a:gd name="T10" fmla="*/ 0 w 16"/>
                  <a:gd name="T11" fmla="*/ 8 h 11"/>
                  <a:gd name="T12" fmla="*/ 2 w 16"/>
                  <a:gd name="T13" fmla="*/ 4 h 11"/>
                  <a:gd name="T14" fmla="*/ 5 w 16"/>
                  <a:gd name="T15" fmla="*/ 2 h 11"/>
                  <a:gd name="T16" fmla="*/ 9 w 1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9" y="0"/>
                    </a:moveTo>
                    <a:lnTo>
                      <a:pt x="11" y="0"/>
                    </a:lnTo>
                    <a:lnTo>
                      <a:pt x="14" y="4"/>
                    </a:lnTo>
                    <a:lnTo>
                      <a:pt x="16" y="8"/>
                    </a:lnTo>
                    <a:lnTo>
                      <a:pt x="0" y="11"/>
                    </a:lnTo>
                    <a:lnTo>
                      <a:pt x="0" y="8"/>
                    </a:lnTo>
                    <a:lnTo>
                      <a:pt x="2" y="4"/>
                    </a:lnTo>
                    <a:lnTo>
                      <a:pt x="5"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9" name="Freeform 442"/>
              <p:cNvSpPr>
                <a:spLocks/>
              </p:cNvSpPr>
              <p:nvPr/>
            </p:nvSpPr>
            <p:spPr bwMode="auto">
              <a:xfrm>
                <a:off x="5092" y="2153"/>
                <a:ext cx="3" cy="6"/>
              </a:xfrm>
              <a:custGeom>
                <a:avLst/>
                <a:gdLst>
                  <a:gd name="T0" fmla="*/ 0 w 8"/>
                  <a:gd name="T1" fmla="*/ 0 h 11"/>
                  <a:gd name="T2" fmla="*/ 2 w 8"/>
                  <a:gd name="T3" fmla="*/ 0 h 11"/>
                  <a:gd name="T4" fmla="*/ 6 w 8"/>
                  <a:gd name="T5" fmla="*/ 2 h 11"/>
                  <a:gd name="T6" fmla="*/ 6 w 8"/>
                  <a:gd name="T7" fmla="*/ 4 h 11"/>
                  <a:gd name="T8" fmla="*/ 8 w 8"/>
                  <a:gd name="T9" fmla="*/ 6 h 11"/>
                  <a:gd name="T10" fmla="*/ 6 w 8"/>
                  <a:gd name="T11" fmla="*/ 9 h 11"/>
                  <a:gd name="T12" fmla="*/ 2 w 8"/>
                  <a:gd name="T13" fmla="*/ 11 h 11"/>
                  <a:gd name="T14" fmla="*/ 0 w 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1">
                    <a:moveTo>
                      <a:pt x="0" y="0"/>
                    </a:moveTo>
                    <a:lnTo>
                      <a:pt x="2" y="0"/>
                    </a:lnTo>
                    <a:lnTo>
                      <a:pt x="6" y="2"/>
                    </a:lnTo>
                    <a:lnTo>
                      <a:pt x="6" y="4"/>
                    </a:lnTo>
                    <a:lnTo>
                      <a:pt x="8" y="6"/>
                    </a:lnTo>
                    <a:lnTo>
                      <a:pt x="6" y="9"/>
                    </a:lnTo>
                    <a:lnTo>
                      <a:pt x="2"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0" name="Freeform 443"/>
              <p:cNvSpPr>
                <a:spLocks/>
              </p:cNvSpPr>
              <p:nvPr/>
            </p:nvSpPr>
            <p:spPr bwMode="auto">
              <a:xfrm>
                <a:off x="5087" y="2149"/>
                <a:ext cx="5" cy="5"/>
              </a:xfrm>
              <a:custGeom>
                <a:avLst/>
                <a:gdLst>
                  <a:gd name="T0" fmla="*/ 8 w 9"/>
                  <a:gd name="T1" fmla="*/ 0 h 11"/>
                  <a:gd name="T2" fmla="*/ 9 w 9"/>
                  <a:gd name="T3" fmla="*/ 9 h 11"/>
                  <a:gd name="T4" fmla="*/ 0 w 9"/>
                  <a:gd name="T5" fmla="*/ 11 h 11"/>
                  <a:gd name="T6" fmla="*/ 0 w 9"/>
                  <a:gd name="T7" fmla="*/ 2 h 11"/>
                  <a:gd name="T8" fmla="*/ 8 w 9"/>
                  <a:gd name="T9" fmla="*/ 0 h 11"/>
                </a:gdLst>
                <a:ahLst/>
                <a:cxnLst>
                  <a:cxn ang="0">
                    <a:pos x="T0" y="T1"/>
                  </a:cxn>
                  <a:cxn ang="0">
                    <a:pos x="T2" y="T3"/>
                  </a:cxn>
                  <a:cxn ang="0">
                    <a:pos x="T4" y="T5"/>
                  </a:cxn>
                  <a:cxn ang="0">
                    <a:pos x="T6" y="T7"/>
                  </a:cxn>
                  <a:cxn ang="0">
                    <a:pos x="T8" y="T9"/>
                  </a:cxn>
                </a:cxnLst>
                <a:rect l="0" t="0" r="r" b="b"/>
                <a:pathLst>
                  <a:path w="9" h="11">
                    <a:moveTo>
                      <a:pt x="8" y="0"/>
                    </a:moveTo>
                    <a:lnTo>
                      <a:pt x="9" y="9"/>
                    </a:lnTo>
                    <a:lnTo>
                      <a:pt x="0" y="11"/>
                    </a:lnTo>
                    <a:lnTo>
                      <a:pt x="0" y="2"/>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1" name="Freeform 444"/>
              <p:cNvSpPr>
                <a:spLocks/>
              </p:cNvSpPr>
              <p:nvPr/>
            </p:nvSpPr>
            <p:spPr bwMode="auto">
              <a:xfrm>
                <a:off x="5049" y="1887"/>
                <a:ext cx="4" cy="6"/>
              </a:xfrm>
              <a:custGeom>
                <a:avLst/>
                <a:gdLst>
                  <a:gd name="T0" fmla="*/ 7 w 7"/>
                  <a:gd name="T1" fmla="*/ 0 h 13"/>
                  <a:gd name="T2" fmla="*/ 7 w 7"/>
                  <a:gd name="T3" fmla="*/ 4 h 13"/>
                  <a:gd name="T4" fmla="*/ 7 w 7"/>
                  <a:gd name="T5" fmla="*/ 7 h 13"/>
                  <a:gd name="T6" fmla="*/ 5 w 7"/>
                  <a:gd name="T7" fmla="*/ 9 h 13"/>
                  <a:gd name="T8" fmla="*/ 3 w 7"/>
                  <a:gd name="T9" fmla="*/ 11 h 13"/>
                  <a:gd name="T10" fmla="*/ 0 w 7"/>
                  <a:gd name="T11" fmla="*/ 13 h 13"/>
                  <a:gd name="T12" fmla="*/ 0 w 7"/>
                  <a:gd name="T13" fmla="*/ 7 h 13"/>
                  <a:gd name="T14" fmla="*/ 0 w 7"/>
                  <a:gd name="T15" fmla="*/ 6 h 13"/>
                  <a:gd name="T16" fmla="*/ 1 w 7"/>
                  <a:gd name="T17" fmla="*/ 2 h 13"/>
                  <a:gd name="T18" fmla="*/ 3 w 7"/>
                  <a:gd name="T19" fmla="*/ 0 h 13"/>
                  <a:gd name="T20" fmla="*/ 7 w 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3">
                    <a:moveTo>
                      <a:pt x="7" y="0"/>
                    </a:moveTo>
                    <a:lnTo>
                      <a:pt x="7" y="4"/>
                    </a:lnTo>
                    <a:lnTo>
                      <a:pt x="7" y="7"/>
                    </a:lnTo>
                    <a:lnTo>
                      <a:pt x="5" y="9"/>
                    </a:lnTo>
                    <a:lnTo>
                      <a:pt x="3" y="11"/>
                    </a:lnTo>
                    <a:lnTo>
                      <a:pt x="0" y="13"/>
                    </a:lnTo>
                    <a:lnTo>
                      <a:pt x="0" y="7"/>
                    </a:lnTo>
                    <a:lnTo>
                      <a:pt x="0" y="6"/>
                    </a:lnTo>
                    <a:lnTo>
                      <a:pt x="1" y="2"/>
                    </a:lnTo>
                    <a:lnTo>
                      <a:pt x="3"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2" name="Freeform 445"/>
              <p:cNvSpPr>
                <a:spLocks/>
              </p:cNvSpPr>
              <p:nvPr/>
            </p:nvSpPr>
            <p:spPr bwMode="auto">
              <a:xfrm>
                <a:off x="5084" y="2154"/>
                <a:ext cx="3" cy="4"/>
              </a:xfrm>
              <a:custGeom>
                <a:avLst/>
                <a:gdLst>
                  <a:gd name="T0" fmla="*/ 7 w 7"/>
                  <a:gd name="T1" fmla="*/ 0 h 7"/>
                  <a:gd name="T2" fmla="*/ 7 w 7"/>
                  <a:gd name="T3" fmla="*/ 4 h 7"/>
                  <a:gd name="T4" fmla="*/ 7 w 7"/>
                  <a:gd name="T5" fmla="*/ 6 h 7"/>
                  <a:gd name="T6" fmla="*/ 6 w 7"/>
                  <a:gd name="T7" fmla="*/ 7 h 7"/>
                  <a:gd name="T8" fmla="*/ 4 w 7"/>
                  <a:gd name="T9" fmla="*/ 7 h 7"/>
                  <a:gd name="T10" fmla="*/ 2 w 7"/>
                  <a:gd name="T11" fmla="*/ 6 h 7"/>
                  <a:gd name="T12" fmla="*/ 0 w 7"/>
                  <a:gd name="T13" fmla="*/ 2 h 7"/>
                  <a:gd name="T14" fmla="*/ 7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0"/>
                    </a:moveTo>
                    <a:lnTo>
                      <a:pt x="7" y="4"/>
                    </a:lnTo>
                    <a:lnTo>
                      <a:pt x="7" y="6"/>
                    </a:lnTo>
                    <a:lnTo>
                      <a:pt x="6" y="7"/>
                    </a:lnTo>
                    <a:lnTo>
                      <a:pt x="4" y="7"/>
                    </a:lnTo>
                    <a:lnTo>
                      <a:pt x="2" y="6"/>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3" name="Freeform 446"/>
              <p:cNvSpPr>
                <a:spLocks/>
              </p:cNvSpPr>
              <p:nvPr/>
            </p:nvSpPr>
            <p:spPr bwMode="auto">
              <a:xfrm>
                <a:off x="5038" y="1869"/>
                <a:ext cx="3" cy="3"/>
              </a:xfrm>
              <a:custGeom>
                <a:avLst/>
                <a:gdLst>
                  <a:gd name="T0" fmla="*/ 4 w 7"/>
                  <a:gd name="T1" fmla="*/ 0 h 6"/>
                  <a:gd name="T2" fmla="*/ 6 w 7"/>
                  <a:gd name="T3" fmla="*/ 0 h 6"/>
                  <a:gd name="T4" fmla="*/ 6 w 7"/>
                  <a:gd name="T5" fmla="*/ 2 h 6"/>
                  <a:gd name="T6" fmla="*/ 7 w 7"/>
                  <a:gd name="T7" fmla="*/ 4 h 6"/>
                  <a:gd name="T8" fmla="*/ 6 w 7"/>
                  <a:gd name="T9" fmla="*/ 6 h 6"/>
                  <a:gd name="T10" fmla="*/ 4 w 7"/>
                  <a:gd name="T11" fmla="*/ 6 h 6"/>
                  <a:gd name="T12" fmla="*/ 2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0"/>
                    </a:lnTo>
                    <a:lnTo>
                      <a:pt x="6" y="2"/>
                    </a:lnTo>
                    <a:lnTo>
                      <a:pt x="7" y="4"/>
                    </a:lnTo>
                    <a:lnTo>
                      <a:pt x="6" y="6"/>
                    </a:lnTo>
                    <a:lnTo>
                      <a:pt x="4" y="6"/>
                    </a:lnTo>
                    <a:lnTo>
                      <a:pt x="2"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4" name="Freeform 447"/>
              <p:cNvSpPr>
                <a:spLocks/>
              </p:cNvSpPr>
              <p:nvPr/>
            </p:nvSpPr>
            <p:spPr bwMode="auto">
              <a:xfrm>
                <a:off x="5040" y="1885"/>
                <a:ext cx="2" cy="5"/>
              </a:xfrm>
              <a:custGeom>
                <a:avLst/>
                <a:gdLst>
                  <a:gd name="T0" fmla="*/ 3 w 3"/>
                  <a:gd name="T1" fmla="*/ 0 h 9"/>
                  <a:gd name="T2" fmla="*/ 3 w 3"/>
                  <a:gd name="T3" fmla="*/ 1 h 9"/>
                  <a:gd name="T4" fmla="*/ 3 w 3"/>
                  <a:gd name="T5" fmla="*/ 3 h 9"/>
                  <a:gd name="T6" fmla="*/ 3 w 3"/>
                  <a:gd name="T7" fmla="*/ 5 h 9"/>
                  <a:gd name="T8" fmla="*/ 0 w 3"/>
                  <a:gd name="T9" fmla="*/ 9 h 9"/>
                  <a:gd name="T10" fmla="*/ 0 w 3"/>
                  <a:gd name="T11" fmla="*/ 5 h 9"/>
                  <a:gd name="T12" fmla="*/ 0 w 3"/>
                  <a:gd name="T13" fmla="*/ 1 h 9"/>
                  <a:gd name="T14" fmla="*/ 1 w 3"/>
                  <a:gd name="T15" fmla="*/ 0 h 9"/>
                  <a:gd name="T16" fmla="*/ 3 w 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3" y="0"/>
                    </a:moveTo>
                    <a:lnTo>
                      <a:pt x="3" y="1"/>
                    </a:lnTo>
                    <a:lnTo>
                      <a:pt x="3" y="3"/>
                    </a:lnTo>
                    <a:lnTo>
                      <a:pt x="3" y="5"/>
                    </a:lnTo>
                    <a:lnTo>
                      <a:pt x="0" y="9"/>
                    </a:lnTo>
                    <a:lnTo>
                      <a:pt x="0" y="5"/>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5" name="Freeform 448"/>
              <p:cNvSpPr>
                <a:spLocks/>
              </p:cNvSpPr>
              <p:nvPr/>
            </p:nvSpPr>
            <p:spPr bwMode="auto">
              <a:xfrm>
                <a:off x="5002" y="1856"/>
                <a:ext cx="36" cy="13"/>
              </a:xfrm>
              <a:custGeom>
                <a:avLst/>
                <a:gdLst>
                  <a:gd name="T0" fmla="*/ 38 w 70"/>
                  <a:gd name="T1" fmla="*/ 0 h 25"/>
                  <a:gd name="T2" fmla="*/ 54 w 70"/>
                  <a:gd name="T3" fmla="*/ 4 h 25"/>
                  <a:gd name="T4" fmla="*/ 65 w 70"/>
                  <a:gd name="T5" fmla="*/ 13 h 25"/>
                  <a:gd name="T6" fmla="*/ 70 w 70"/>
                  <a:gd name="T7" fmla="*/ 25 h 25"/>
                  <a:gd name="T8" fmla="*/ 49 w 70"/>
                  <a:gd name="T9" fmla="*/ 22 h 25"/>
                  <a:gd name="T10" fmla="*/ 31 w 70"/>
                  <a:gd name="T11" fmla="*/ 20 h 25"/>
                  <a:gd name="T12" fmla="*/ 14 w 70"/>
                  <a:gd name="T13" fmla="*/ 20 h 25"/>
                  <a:gd name="T14" fmla="*/ 0 w 70"/>
                  <a:gd name="T15" fmla="*/ 18 h 25"/>
                  <a:gd name="T16" fmla="*/ 9 w 70"/>
                  <a:gd name="T17" fmla="*/ 5 h 25"/>
                  <a:gd name="T18" fmla="*/ 23 w 70"/>
                  <a:gd name="T19" fmla="*/ 0 h 25"/>
                  <a:gd name="T20" fmla="*/ 38 w 70"/>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25">
                    <a:moveTo>
                      <a:pt x="38" y="0"/>
                    </a:moveTo>
                    <a:lnTo>
                      <a:pt x="54" y="4"/>
                    </a:lnTo>
                    <a:lnTo>
                      <a:pt x="65" y="13"/>
                    </a:lnTo>
                    <a:lnTo>
                      <a:pt x="70" y="25"/>
                    </a:lnTo>
                    <a:lnTo>
                      <a:pt x="49" y="22"/>
                    </a:lnTo>
                    <a:lnTo>
                      <a:pt x="31" y="20"/>
                    </a:lnTo>
                    <a:lnTo>
                      <a:pt x="14" y="20"/>
                    </a:lnTo>
                    <a:lnTo>
                      <a:pt x="0" y="18"/>
                    </a:lnTo>
                    <a:lnTo>
                      <a:pt x="9" y="5"/>
                    </a:lnTo>
                    <a:lnTo>
                      <a:pt x="23" y="0"/>
                    </a:lnTo>
                    <a:lnTo>
                      <a:pt x="3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6" name="Freeform 449"/>
              <p:cNvSpPr>
                <a:spLocks/>
              </p:cNvSpPr>
              <p:nvPr/>
            </p:nvSpPr>
            <p:spPr bwMode="auto">
              <a:xfrm>
                <a:off x="5085" y="2360"/>
                <a:ext cx="17" cy="9"/>
              </a:xfrm>
              <a:custGeom>
                <a:avLst/>
                <a:gdLst>
                  <a:gd name="T0" fmla="*/ 20 w 34"/>
                  <a:gd name="T1" fmla="*/ 0 h 18"/>
                  <a:gd name="T2" fmla="*/ 34 w 34"/>
                  <a:gd name="T3" fmla="*/ 5 h 18"/>
                  <a:gd name="T4" fmla="*/ 32 w 34"/>
                  <a:gd name="T5" fmla="*/ 16 h 18"/>
                  <a:gd name="T6" fmla="*/ 29 w 34"/>
                  <a:gd name="T7" fmla="*/ 18 h 18"/>
                  <a:gd name="T8" fmla="*/ 22 w 34"/>
                  <a:gd name="T9" fmla="*/ 16 h 18"/>
                  <a:gd name="T10" fmla="*/ 16 w 34"/>
                  <a:gd name="T11" fmla="*/ 10 h 18"/>
                  <a:gd name="T12" fmla="*/ 9 w 34"/>
                  <a:gd name="T13" fmla="*/ 9 h 18"/>
                  <a:gd name="T14" fmla="*/ 0 w 34"/>
                  <a:gd name="T15" fmla="*/ 10 h 18"/>
                  <a:gd name="T16" fmla="*/ 0 w 34"/>
                  <a:gd name="T17" fmla="*/ 1 h 18"/>
                  <a:gd name="T18" fmla="*/ 20 w 34"/>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8">
                    <a:moveTo>
                      <a:pt x="20" y="0"/>
                    </a:moveTo>
                    <a:lnTo>
                      <a:pt x="34" y="5"/>
                    </a:lnTo>
                    <a:lnTo>
                      <a:pt x="32" y="16"/>
                    </a:lnTo>
                    <a:lnTo>
                      <a:pt x="29" y="18"/>
                    </a:lnTo>
                    <a:lnTo>
                      <a:pt x="22" y="16"/>
                    </a:lnTo>
                    <a:lnTo>
                      <a:pt x="16" y="10"/>
                    </a:lnTo>
                    <a:lnTo>
                      <a:pt x="9" y="9"/>
                    </a:lnTo>
                    <a:lnTo>
                      <a:pt x="0" y="10"/>
                    </a:lnTo>
                    <a:lnTo>
                      <a:pt x="0" y="1"/>
                    </a:lnTo>
                    <a:lnTo>
                      <a:pt x="2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7" name="Freeform 450"/>
              <p:cNvSpPr>
                <a:spLocks/>
              </p:cNvSpPr>
              <p:nvPr/>
            </p:nvSpPr>
            <p:spPr bwMode="auto">
              <a:xfrm>
                <a:off x="5067" y="2231"/>
                <a:ext cx="5" cy="4"/>
              </a:xfrm>
              <a:custGeom>
                <a:avLst/>
                <a:gdLst>
                  <a:gd name="T0" fmla="*/ 9 w 9"/>
                  <a:gd name="T1" fmla="*/ 0 h 9"/>
                  <a:gd name="T2" fmla="*/ 9 w 9"/>
                  <a:gd name="T3" fmla="*/ 3 h 9"/>
                  <a:gd name="T4" fmla="*/ 7 w 9"/>
                  <a:gd name="T5" fmla="*/ 5 h 9"/>
                  <a:gd name="T6" fmla="*/ 5 w 9"/>
                  <a:gd name="T7" fmla="*/ 7 h 9"/>
                  <a:gd name="T8" fmla="*/ 3 w 9"/>
                  <a:gd name="T9" fmla="*/ 9 h 9"/>
                  <a:gd name="T10" fmla="*/ 2 w 9"/>
                  <a:gd name="T11" fmla="*/ 7 h 9"/>
                  <a:gd name="T12" fmla="*/ 0 w 9"/>
                  <a:gd name="T13" fmla="*/ 1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3"/>
                    </a:lnTo>
                    <a:lnTo>
                      <a:pt x="7" y="5"/>
                    </a:lnTo>
                    <a:lnTo>
                      <a:pt x="5" y="7"/>
                    </a:lnTo>
                    <a:lnTo>
                      <a:pt x="3" y="9"/>
                    </a:lnTo>
                    <a:lnTo>
                      <a:pt x="2" y="7"/>
                    </a:lnTo>
                    <a:lnTo>
                      <a:pt x="0" y="1"/>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8" name="Freeform 451"/>
              <p:cNvSpPr>
                <a:spLocks/>
              </p:cNvSpPr>
              <p:nvPr/>
            </p:nvSpPr>
            <p:spPr bwMode="auto">
              <a:xfrm>
                <a:off x="5081" y="2365"/>
                <a:ext cx="4" cy="5"/>
              </a:xfrm>
              <a:custGeom>
                <a:avLst/>
                <a:gdLst>
                  <a:gd name="T0" fmla="*/ 7 w 7"/>
                  <a:gd name="T1" fmla="*/ 0 h 9"/>
                  <a:gd name="T2" fmla="*/ 7 w 7"/>
                  <a:gd name="T3" fmla="*/ 4 h 9"/>
                  <a:gd name="T4" fmla="*/ 7 w 7"/>
                  <a:gd name="T5" fmla="*/ 8 h 9"/>
                  <a:gd name="T6" fmla="*/ 5 w 7"/>
                  <a:gd name="T7" fmla="*/ 8 h 9"/>
                  <a:gd name="T8" fmla="*/ 3 w 7"/>
                  <a:gd name="T9" fmla="*/ 9 h 9"/>
                  <a:gd name="T10" fmla="*/ 2 w 7"/>
                  <a:gd name="T11" fmla="*/ 8 h 9"/>
                  <a:gd name="T12" fmla="*/ 0 w 7"/>
                  <a:gd name="T13" fmla="*/ 2 h 9"/>
                  <a:gd name="T14" fmla="*/ 7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7" y="0"/>
                    </a:moveTo>
                    <a:lnTo>
                      <a:pt x="7" y="4"/>
                    </a:lnTo>
                    <a:lnTo>
                      <a:pt x="7" y="8"/>
                    </a:lnTo>
                    <a:lnTo>
                      <a:pt x="5" y="8"/>
                    </a:lnTo>
                    <a:lnTo>
                      <a:pt x="3" y="9"/>
                    </a:lnTo>
                    <a:lnTo>
                      <a:pt x="2" y="8"/>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9" name="Freeform 452"/>
              <p:cNvSpPr>
                <a:spLocks/>
              </p:cNvSpPr>
              <p:nvPr/>
            </p:nvSpPr>
            <p:spPr bwMode="auto">
              <a:xfrm>
                <a:off x="5045" y="2125"/>
                <a:ext cx="4" cy="4"/>
              </a:xfrm>
              <a:custGeom>
                <a:avLst/>
                <a:gdLst>
                  <a:gd name="T0" fmla="*/ 9 w 9"/>
                  <a:gd name="T1" fmla="*/ 0 h 7"/>
                  <a:gd name="T2" fmla="*/ 9 w 9"/>
                  <a:gd name="T3" fmla="*/ 1 h 7"/>
                  <a:gd name="T4" fmla="*/ 7 w 9"/>
                  <a:gd name="T5" fmla="*/ 5 h 7"/>
                  <a:gd name="T6" fmla="*/ 5 w 9"/>
                  <a:gd name="T7" fmla="*/ 7 h 7"/>
                  <a:gd name="T8" fmla="*/ 3 w 9"/>
                  <a:gd name="T9" fmla="*/ 7 h 7"/>
                  <a:gd name="T10" fmla="*/ 1 w 9"/>
                  <a:gd name="T11" fmla="*/ 5 h 7"/>
                  <a:gd name="T12" fmla="*/ 0 w 9"/>
                  <a:gd name="T13" fmla="*/ 0 h 7"/>
                  <a:gd name="T14" fmla="*/ 9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9" y="0"/>
                    </a:moveTo>
                    <a:lnTo>
                      <a:pt x="9" y="1"/>
                    </a:lnTo>
                    <a:lnTo>
                      <a:pt x="7" y="5"/>
                    </a:lnTo>
                    <a:lnTo>
                      <a:pt x="5" y="7"/>
                    </a:lnTo>
                    <a:lnTo>
                      <a:pt x="3" y="7"/>
                    </a:lnTo>
                    <a:lnTo>
                      <a:pt x="1" y="5"/>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0" name="Freeform 453"/>
              <p:cNvSpPr>
                <a:spLocks/>
              </p:cNvSpPr>
              <p:nvPr/>
            </p:nvSpPr>
            <p:spPr bwMode="auto">
              <a:xfrm>
                <a:off x="5048" y="2137"/>
                <a:ext cx="3" cy="5"/>
              </a:xfrm>
              <a:custGeom>
                <a:avLst/>
                <a:gdLst>
                  <a:gd name="T0" fmla="*/ 4 w 7"/>
                  <a:gd name="T1" fmla="*/ 0 h 9"/>
                  <a:gd name="T2" fmla="*/ 5 w 7"/>
                  <a:gd name="T3" fmla="*/ 2 h 9"/>
                  <a:gd name="T4" fmla="*/ 7 w 7"/>
                  <a:gd name="T5" fmla="*/ 7 h 9"/>
                  <a:gd name="T6" fmla="*/ 0 w 7"/>
                  <a:gd name="T7" fmla="*/ 9 h 9"/>
                  <a:gd name="T8" fmla="*/ 0 w 7"/>
                  <a:gd name="T9" fmla="*/ 5 h 9"/>
                  <a:gd name="T10" fmla="*/ 0 w 7"/>
                  <a:gd name="T11" fmla="*/ 4 h 9"/>
                  <a:gd name="T12" fmla="*/ 2 w 7"/>
                  <a:gd name="T13" fmla="*/ 2 h 9"/>
                  <a:gd name="T14" fmla="*/ 4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4" y="0"/>
                    </a:moveTo>
                    <a:lnTo>
                      <a:pt x="5" y="2"/>
                    </a:lnTo>
                    <a:lnTo>
                      <a:pt x="7" y="7"/>
                    </a:lnTo>
                    <a:lnTo>
                      <a:pt x="0" y="9"/>
                    </a:lnTo>
                    <a:lnTo>
                      <a:pt x="0" y="5"/>
                    </a:lnTo>
                    <a:lnTo>
                      <a:pt x="0" y="4"/>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1" name="Freeform 454"/>
              <p:cNvSpPr>
                <a:spLocks/>
              </p:cNvSpPr>
              <p:nvPr/>
            </p:nvSpPr>
            <p:spPr bwMode="auto">
              <a:xfrm>
                <a:off x="5043" y="2239"/>
                <a:ext cx="13" cy="13"/>
              </a:xfrm>
              <a:custGeom>
                <a:avLst/>
                <a:gdLst>
                  <a:gd name="T0" fmla="*/ 20 w 25"/>
                  <a:gd name="T1" fmla="*/ 0 h 25"/>
                  <a:gd name="T2" fmla="*/ 25 w 25"/>
                  <a:gd name="T3" fmla="*/ 2 h 25"/>
                  <a:gd name="T4" fmla="*/ 25 w 25"/>
                  <a:gd name="T5" fmla="*/ 5 h 25"/>
                  <a:gd name="T6" fmla="*/ 23 w 25"/>
                  <a:gd name="T7" fmla="*/ 9 h 25"/>
                  <a:gd name="T8" fmla="*/ 22 w 25"/>
                  <a:gd name="T9" fmla="*/ 12 h 25"/>
                  <a:gd name="T10" fmla="*/ 20 w 25"/>
                  <a:gd name="T11" fmla="*/ 14 h 25"/>
                  <a:gd name="T12" fmla="*/ 16 w 25"/>
                  <a:gd name="T13" fmla="*/ 16 h 25"/>
                  <a:gd name="T14" fmla="*/ 14 w 25"/>
                  <a:gd name="T15" fmla="*/ 18 h 25"/>
                  <a:gd name="T16" fmla="*/ 13 w 25"/>
                  <a:gd name="T17" fmla="*/ 22 h 25"/>
                  <a:gd name="T18" fmla="*/ 11 w 25"/>
                  <a:gd name="T19" fmla="*/ 25 h 25"/>
                  <a:gd name="T20" fmla="*/ 5 w 25"/>
                  <a:gd name="T21" fmla="*/ 25 h 25"/>
                  <a:gd name="T22" fmla="*/ 2 w 25"/>
                  <a:gd name="T23" fmla="*/ 23 h 25"/>
                  <a:gd name="T24" fmla="*/ 0 w 25"/>
                  <a:gd name="T25" fmla="*/ 20 h 25"/>
                  <a:gd name="T26" fmla="*/ 0 w 25"/>
                  <a:gd name="T27" fmla="*/ 18 h 25"/>
                  <a:gd name="T28" fmla="*/ 0 w 25"/>
                  <a:gd name="T29" fmla="*/ 14 h 25"/>
                  <a:gd name="T30" fmla="*/ 2 w 25"/>
                  <a:gd name="T31" fmla="*/ 11 h 25"/>
                  <a:gd name="T32" fmla="*/ 5 w 25"/>
                  <a:gd name="T33" fmla="*/ 7 h 25"/>
                  <a:gd name="T34" fmla="*/ 7 w 25"/>
                  <a:gd name="T35" fmla="*/ 3 h 25"/>
                  <a:gd name="T36" fmla="*/ 11 w 25"/>
                  <a:gd name="T37" fmla="*/ 2 h 25"/>
                  <a:gd name="T38" fmla="*/ 16 w 25"/>
                  <a:gd name="T39" fmla="*/ 0 h 25"/>
                  <a:gd name="T40" fmla="*/ 2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0" y="0"/>
                    </a:moveTo>
                    <a:lnTo>
                      <a:pt x="25" y="2"/>
                    </a:lnTo>
                    <a:lnTo>
                      <a:pt x="25" y="5"/>
                    </a:lnTo>
                    <a:lnTo>
                      <a:pt x="23" y="9"/>
                    </a:lnTo>
                    <a:lnTo>
                      <a:pt x="22" y="12"/>
                    </a:lnTo>
                    <a:lnTo>
                      <a:pt x="20" y="14"/>
                    </a:lnTo>
                    <a:lnTo>
                      <a:pt x="16" y="16"/>
                    </a:lnTo>
                    <a:lnTo>
                      <a:pt x="14" y="18"/>
                    </a:lnTo>
                    <a:lnTo>
                      <a:pt x="13" y="22"/>
                    </a:lnTo>
                    <a:lnTo>
                      <a:pt x="11" y="25"/>
                    </a:lnTo>
                    <a:lnTo>
                      <a:pt x="5" y="25"/>
                    </a:lnTo>
                    <a:lnTo>
                      <a:pt x="2" y="23"/>
                    </a:lnTo>
                    <a:lnTo>
                      <a:pt x="0" y="20"/>
                    </a:lnTo>
                    <a:lnTo>
                      <a:pt x="0" y="18"/>
                    </a:lnTo>
                    <a:lnTo>
                      <a:pt x="0" y="14"/>
                    </a:lnTo>
                    <a:lnTo>
                      <a:pt x="2" y="11"/>
                    </a:lnTo>
                    <a:lnTo>
                      <a:pt x="5" y="7"/>
                    </a:lnTo>
                    <a:lnTo>
                      <a:pt x="7" y="3"/>
                    </a:lnTo>
                    <a:lnTo>
                      <a:pt x="11" y="2"/>
                    </a:lnTo>
                    <a:lnTo>
                      <a:pt x="16" y="0"/>
                    </a:lnTo>
                    <a:lnTo>
                      <a:pt x="2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2" name="Freeform 455"/>
              <p:cNvSpPr>
                <a:spLocks/>
              </p:cNvSpPr>
              <p:nvPr/>
            </p:nvSpPr>
            <p:spPr bwMode="auto">
              <a:xfrm>
                <a:off x="5035" y="2135"/>
                <a:ext cx="3" cy="3"/>
              </a:xfrm>
              <a:custGeom>
                <a:avLst/>
                <a:gdLst>
                  <a:gd name="T0" fmla="*/ 2 w 5"/>
                  <a:gd name="T1" fmla="*/ 0 h 6"/>
                  <a:gd name="T2" fmla="*/ 3 w 5"/>
                  <a:gd name="T3" fmla="*/ 2 h 6"/>
                  <a:gd name="T4" fmla="*/ 5 w 5"/>
                  <a:gd name="T5" fmla="*/ 6 h 6"/>
                  <a:gd name="T6" fmla="*/ 3 w 5"/>
                  <a:gd name="T7" fmla="*/ 6 h 6"/>
                  <a:gd name="T8" fmla="*/ 2 w 5"/>
                  <a:gd name="T9" fmla="*/ 4 h 6"/>
                  <a:gd name="T10" fmla="*/ 0 w 5"/>
                  <a:gd name="T11" fmla="*/ 2 h 6"/>
                  <a:gd name="T12" fmla="*/ 0 w 5"/>
                  <a:gd name="T13" fmla="*/ 0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3" y="2"/>
                    </a:lnTo>
                    <a:lnTo>
                      <a:pt x="5" y="6"/>
                    </a:lnTo>
                    <a:lnTo>
                      <a:pt x="3" y="6"/>
                    </a:lnTo>
                    <a:lnTo>
                      <a:pt x="2" y="4"/>
                    </a:lnTo>
                    <a:lnTo>
                      <a:pt x="0" y="2"/>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3" name="Freeform 456"/>
              <p:cNvSpPr>
                <a:spLocks/>
              </p:cNvSpPr>
              <p:nvPr/>
            </p:nvSpPr>
            <p:spPr bwMode="auto">
              <a:xfrm>
                <a:off x="5048" y="2230"/>
                <a:ext cx="2" cy="4"/>
              </a:xfrm>
              <a:custGeom>
                <a:avLst/>
                <a:gdLst>
                  <a:gd name="T0" fmla="*/ 5 w 5"/>
                  <a:gd name="T1" fmla="*/ 0 h 9"/>
                  <a:gd name="T2" fmla="*/ 5 w 5"/>
                  <a:gd name="T3" fmla="*/ 3 h 9"/>
                  <a:gd name="T4" fmla="*/ 4 w 5"/>
                  <a:gd name="T5" fmla="*/ 7 h 9"/>
                  <a:gd name="T6" fmla="*/ 4 w 5"/>
                  <a:gd name="T7" fmla="*/ 9 h 9"/>
                  <a:gd name="T8" fmla="*/ 2 w 5"/>
                  <a:gd name="T9" fmla="*/ 9 h 9"/>
                  <a:gd name="T10" fmla="*/ 0 w 5"/>
                  <a:gd name="T11" fmla="*/ 7 h 9"/>
                  <a:gd name="T12" fmla="*/ 0 w 5"/>
                  <a:gd name="T13" fmla="*/ 5 h 9"/>
                  <a:gd name="T14" fmla="*/ 2 w 5"/>
                  <a:gd name="T15" fmla="*/ 3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3"/>
                    </a:lnTo>
                    <a:lnTo>
                      <a:pt x="4" y="7"/>
                    </a:lnTo>
                    <a:lnTo>
                      <a:pt x="4" y="9"/>
                    </a:lnTo>
                    <a:lnTo>
                      <a:pt x="2" y="9"/>
                    </a:lnTo>
                    <a:lnTo>
                      <a:pt x="0"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4" name="Freeform 457"/>
              <p:cNvSpPr>
                <a:spLocks/>
              </p:cNvSpPr>
              <p:nvPr/>
            </p:nvSpPr>
            <p:spPr bwMode="auto">
              <a:xfrm>
                <a:off x="5034" y="2234"/>
                <a:ext cx="2" cy="5"/>
              </a:xfrm>
              <a:custGeom>
                <a:avLst/>
                <a:gdLst>
                  <a:gd name="T0" fmla="*/ 4 w 4"/>
                  <a:gd name="T1" fmla="*/ 0 h 9"/>
                  <a:gd name="T2" fmla="*/ 4 w 4"/>
                  <a:gd name="T3" fmla="*/ 2 h 9"/>
                  <a:gd name="T4" fmla="*/ 4 w 4"/>
                  <a:gd name="T5" fmla="*/ 3 h 9"/>
                  <a:gd name="T6" fmla="*/ 4 w 4"/>
                  <a:gd name="T7" fmla="*/ 5 h 9"/>
                  <a:gd name="T8" fmla="*/ 0 w 4"/>
                  <a:gd name="T9" fmla="*/ 9 h 9"/>
                  <a:gd name="T10" fmla="*/ 0 w 4"/>
                  <a:gd name="T11" fmla="*/ 3 h 9"/>
                  <a:gd name="T12" fmla="*/ 0 w 4"/>
                  <a:gd name="T13" fmla="*/ 2 h 9"/>
                  <a:gd name="T14" fmla="*/ 2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2"/>
                    </a:lnTo>
                    <a:lnTo>
                      <a:pt x="4" y="3"/>
                    </a:lnTo>
                    <a:lnTo>
                      <a:pt x="4" y="5"/>
                    </a:lnTo>
                    <a:lnTo>
                      <a:pt x="0" y="9"/>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5" name="Freeform 458"/>
              <p:cNvSpPr>
                <a:spLocks/>
              </p:cNvSpPr>
              <p:nvPr/>
            </p:nvSpPr>
            <p:spPr bwMode="auto">
              <a:xfrm>
                <a:off x="5029" y="2364"/>
                <a:ext cx="8" cy="8"/>
              </a:xfrm>
              <a:custGeom>
                <a:avLst/>
                <a:gdLst>
                  <a:gd name="T0" fmla="*/ 11 w 16"/>
                  <a:gd name="T1" fmla="*/ 0 h 14"/>
                  <a:gd name="T2" fmla="*/ 15 w 16"/>
                  <a:gd name="T3" fmla="*/ 0 h 14"/>
                  <a:gd name="T4" fmla="*/ 16 w 16"/>
                  <a:gd name="T5" fmla="*/ 1 h 14"/>
                  <a:gd name="T6" fmla="*/ 16 w 16"/>
                  <a:gd name="T7" fmla="*/ 3 h 14"/>
                  <a:gd name="T8" fmla="*/ 16 w 16"/>
                  <a:gd name="T9" fmla="*/ 5 h 14"/>
                  <a:gd name="T10" fmla="*/ 16 w 16"/>
                  <a:gd name="T11" fmla="*/ 7 h 14"/>
                  <a:gd name="T12" fmla="*/ 15 w 16"/>
                  <a:gd name="T13" fmla="*/ 9 h 14"/>
                  <a:gd name="T14" fmla="*/ 13 w 16"/>
                  <a:gd name="T15" fmla="*/ 10 h 14"/>
                  <a:gd name="T16" fmla="*/ 11 w 16"/>
                  <a:gd name="T17" fmla="*/ 12 h 14"/>
                  <a:gd name="T18" fmla="*/ 9 w 16"/>
                  <a:gd name="T19" fmla="*/ 14 h 14"/>
                  <a:gd name="T20" fmla="*/ 6 w 16"/>
                  <a:gd name="T21" fmla="*/ 12 h 14"/>
                  <a:gd name="T22" fmla="*/ 4 w 16"/>
                  <a:gd name="T23" fmla="*/ 10 h 14"/>
                  <a:gd name="T24" fmla="*/ 2 w 16"/>
                  <a:gd name="T25" fmla="*/ 9 h 14"/>
                  <a:gd name="T26" fmla="*/ 0 w 16"/>
                  <a:gd name="T27" fmla="*/ 3 h 14"/>
                  <a:gd name="T28" fmla="*/ 7 w 16"/>
                  <a:gd name="T29" fmla="*/ 0 h 14"/>
                  <a:gd name="T30" fmla="*/ 11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11" y="0"/>
                    </a:moveTo>
                    <a:lnTo>
                      <a:pt x="15" y="0"/>
                    </a:lnTo>
                    <a:lnTo>
                      <a:pt x="16" y="1"/>
                    </a:lnTo>
                    <a:lnTo>
                      <a:pt x="16" y="3"/>
                    </a:lnTo>
                    <a:lnTo>
                      <a:pt x="16" y="5"/>
                    </a:lnTo>
                    <a:lnTo>
                      <a:pt x="16" y="7"/>
                    </a:lnTo>
                    <a:lnTo>
                      <a:pt x="15" y="9"/>
                    </a:lnTo>
                    <a:lnTo>
                      <a:pt x="13" y="10"/>
                    </a:lnTo>
                    <a:lnTo>
                      <a:pt x="11" y="12"/>
                    </a:lnTo>
                    <a:lnTo>
                      <a:pt x="9" y="14"/>
                    </a:lnTo>
                    <a:lnTo>
                      <a:pt x="6" y="12"/>
                    </a:lnTo>
                    <a:lnTo>
                      <a:pt x="4" y="10"/>
                    </a:lnTo>
                    <a:lnTo>
                      <a:pt x="2" y="9"/>
                    </a:lnTo>
                    <a:lnTo>
                      <a:pt x="0" y="3"/>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6" name="Freeform 459"/>
              <p:cNvSpPr>
                <a:spLocks/>
              </p:cNvSpPr>
              <p:nvPr/>
            </p:nvSpPr>
            <p:spPr bwMode="auto">
              <a:xfrm>
                <a:off x="4990" y="2236"/>
                <a:ext cx="1" cy="2"/>
              </a:xfrm>
              <a:custGeom>
                <a:avLst/>
                <a:gdLst>
                  <a:gd name="T0" fmla="*/ 1 w 1"/>
                  <a:gd name="T1" fmla="*/ 0 h 4"/>
                  <a:gd name="T2" fmla="*/ 1 w 1"/>
                  <a:gd name="T3" fmla="*/ 0 h 4"/>
                  <a:gd name="T4" fmla="*/ 0 w 1"/>
                  <a:gd name="T5" fmla="*/ 2 h 4"/>
                  <a:gd name="T6" fmla="*/ 0 w 1"/>
                  <a:gd name="T7" fmla="*/ 4 h 4"/>
                  <a:gd name="T8" fmla="*/ 0 w 1"/>
                  <a:gd name="T9" fmla="*/ 2 h 4"/>
                  <a:gd name="T10" fmla="*/ 0 w 1"/>
                  <a:gd name="T11" fmla="*/ 2 h 4"/>
                  <a:gd name="T12" fmla="*/ 1 w 1"/>
                  <a:gd name="T13" fmla="*/ 0 h 4"/>
                  <a:gd name="T14" fmla="*/ 1 w 1"/>
                  <a:gd name="T15" fmla="*/ 0 h 4"/>
                  <a:gd name="T16" fmla="*/ 1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1" y="0"/>
                    </a:moveTo>
                    <a:lnTo>
                      <a:pt x="1" y="0"/>
                    </a:lnTo>
                    <a:lnTo>
                      <a:pt x="0" y="2"/>
                    </a:lnTo>
                    <a:lnTo>
                      <a:pt x="0" y="4"/>
                    </a:lnTo>
                    <a:lnTo>
                      <a:pt x="0" y="2"/>
                    </a:lnTo>
                    <a:lnTo>
                      <a:pt x="0" y="2"/>
                    </a:lnTo>
                    <a:lnTo>
                      <a:pt x="1" y="0"/>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7" name="Freeform 460"/>
              <p:cNvSpPr>
                <a:spLocks/>
              </p:cNvSpPr>
              <p:nvPr/>
            </p:nvSpPr>
            <p:spPr bwMode="auto">
              <a:xfrm>
                <a:off x="4974" y="2232"/>
                <a:ext cx="13" cy="11"/>
              </a:xfrm>
              <a:custGeom>
                <a:avLst/>
                <a:gdLst>
                  <a:gd name="T0" fmla="*/ 24 w 27"/>
                  <a:gd name="T1" fmla="*/ 0 h 24"/>
                  <a:gd name="T2" fmla="*/ 25 w 27"/>
                  <a:gd name="T3" fmla="*/ 9 h 24"/>
                  <a:gd name="T4" fmla="*/ 27 w 27"/>
                  <a:gd name="T5" fmla="*/ 15 h 24"/>
                  <a:gd name="T6" fmla="*/ 25 w 27"/>
                  <a:gd name="T7" fmla="*/ 18 h 24"/>
                  <a:gd name="T8" fmla="*/ 24 w 27"/>
                  <a:gd name="T9" fmla="*/ 20 h 24"/>
                  <a:gd name="T10" fmla="*/ 22 w 27"/>
                  <a:gd name="T11" fmla="*/ 22 h 24"/>
                  <a:gd name="T12" fmla="*/ 20 w 27"/>
                  <a:gd name="T13" fmla="*/ 24 h 24"/>
                  <a:gd name="T14" fmla="*/ 16 w 27"/>
                  <a:gd name="T15" fmla="*/ 22 h 24"/>
                  <a:gd name="T16" fmla="*/ 13 w 27"/>
                  <a:gd name="T17" fmla="*/ 22 h 24"/>
                  <a:gd name="T18" fmla="*/ 9 w 27"/>
                  <a:gd name="T19" fmla="*/ 20 h 24"/>
                  <a:gd name="T20" fmla="*/ 6 w 27"/>
                  <a:gd name="T21" fmla="*/ 18 h 24"/>
                  <a:gd name="T22" fmla="*/ 2 w 27"/>
                  <a:gd name="T23" fmla="*/ 18 h 24"/>
                  <a:gd name="T24" fmla="*/ 0 w 27"/>
                  <a:gd name="T25" fmla="*/ 17 h 24"/>
                  <a:gd name="T26" fmla="*/ 2 w 27"/>
                  <a:gd name="T27" fmla="*/ 11 h 24"/>
                  <a:gd name="T28" fmla="*/ 4 w 27"/>
                  <a:gd name="T29" fmla="*/ 9 h 24"/>
                  <a:gd name="T30" fmla="*/ 7 w 27"/>
                  <a:gd name="T31" fmla="*/ 6 h 24"/>
                  <a:gd name="T32" fmla="*/ 11 w 27"/>
                  <a:gd name="T33" fmla="*/ 4 h 24"/>
                  <a:gd name="T34" fmla="*/ 15 w 27"/>
                  <a:gd name="T35" fmla="*/ 4 h 24"/>
                  <a:gd name="T36" fmla="*/ 20 w 27"/>
                  <a:gd name="T37" fmla="*/ 2 h 24"/>
                  <a:gd name="T38" fmla="*/ 24 w 27"/>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24">
                    <a:moveTo>
                      <a:pt x="24" y="0"/>
                    </a:moveTo>
                    <a:lnTo>
                      <a:pt x="25" y="9"/>
                    </a:lnTo>
                    <a:lnTo>
                      <a:pt x="27" y="15"/>
                    </a:lnTo>
                    <a:lnTo>
                      <a:pt x="25" y="18"/>
                    </a:lnTo>
                    <a:lnTo>
                      <a:pt x="24" y="20"/>
                    </a:lnTo>
                    <a:lnTo>
                      <a:pt x="22" y="22"/>
                    </a:lnTo>
                    <a:lnTo>
                      <a:pt x="20" y="24"/>
                    </a:lnTo>
                    <a:lnTo>
                      <a:pt x="16" y="22"/>
                    </a:lnTo>
                    <a:lnTo>
                      <a:pt x="13" y="22"/>
                    </a:lnTo>
                    <a:lnTo>
                      <a:pt x="9" y="20"/>
                    </a:lnTo>
                    <a:lnTo>
                      <a:pt x="6" y="18"/>
                    </a:lnTo>
                    <a:lnTo>
                      <a:pt x="2" y="18"/>
                    </a:lnTo>
                    <a:lnTo>
                      <a:pt x="0" y="17"/>
                    </a:lnTo>
                    <a:lnTo>
                      <a:pt x="2" y="11"/>
                    </a:lnTo>
                    <a:lnTo>
                      <a:pt x="4" y="9"/>
                    </a:lnTo>
                    <a:lnTo>
                      <a:pt x="7" y="6"/>
                    </a:lnTo>
                    <a:lnTo>
                      <a:pt x="11" y="4"/>
                    </a:lnTo>
                    <a:lnTo>
                      <a:pt x="15" y="4"/>
                    </a:lnTo>
                    <a:lnTo>
                      <a:pt x="20" y="2"/>
                    </a:lnTo>
                    <a:lnTo>
                      <a:pt x="2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8" name="Freeform 461"/>
              <p:cNvSpPr>
                <a:spLocks/>
              </p:cNvSpPr>
              <p:nvPr/>
            </p:nvSpPr>
            <p:spPr bwMode="auto">
              <a:xfrm>
                <a:off x="4965" y="2230"/>
                <a:ext cx="3" cy="4"/>
              </a:xfrm>
              <a:custGeom>
                <a:avLst/>
                <a:gdLst>
                  <a:gd name="T0" fmla="*/ 5 w 5"/>
                  <a:gd name="T1" fmla="*/ 0 h 9"/>
                  <a:gd name="T2" fmla="*/ 5 w 5"/>
                  <a:gd name="T3" fmla="*/ 5 h 9"/>
                  <a:gd name="T4" fmla="*/ 5 w 5"/>
                  <a:gd name="T5" fmla="*/ 7 h 9"/>
                  <a:gd name="T6" fmla="*/ 4 w 5"/>
                  <a:gd name="T7" fmla="*/ 9 h 9"/>
                  <a:gd name="T8" fmla="*/ 2 w 5"/>
                  <a:gd name="T9" fmla="*/ 9 h 9"/>
                  <a:gd name="T10" fmla="*/ 2 w 5"/>
                  <a:gd name="T11" fmla="*/ 7 h 9"/>
                  <a:gd name="T12" fmla="*/ 0 w 5"/>
                  <a:gd name="T13" fmla="*/ 5 h 9"/>
                  <a:gd name="T14" fmla="*/ 2 w 5"/>
                  <a:gd name="T15" fmla="*/ 3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5"/>
                    </a:lnTo>
                    <a:lnTo>
                      <a:pt x="5" y="7"/>
                    </a:lnTo>
                    <a:lnTo>
                      <a:pt x="4" y="9"/>
                    </a:lnTo>
                    <a:lnTo>
                      <a:pt x="2" y="9"/>
                    </a:lnTo>
                    <a:lnTo>
                      <a:pt x="2"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9" name="Freeform 462"/>
              <p:cNvSpPr>
                <a:spLocks/>
              </p:cNvSpPr>
              <p:nvPr/>
            </p:nvSpPr>
            <p:spPr bwMode="auto">
              <a:xfrm>
                <a:off x="4908" y="2259"/>
                <a:ext cx="2" cy="4"/>
              </a:xfrm>
              <a:custGeom>
                <a:avLst/>
                <a:gdLst>
                  <a:gd name="T0" fmla="*/ 3 w 3"/>
                  <a:gd name="T1" fmla="*/ 0 h 9"/>
                  <a:gd name="T2" fmla="*/ 3 w 3"/>
                  <a:gd name="T3" fmla="*/ 1 h 9"/>
                  <a:gd name="T4" fmla="*/ 3 w 3"/>
                  <a:gd name="T5" fmla="*/ 3 h 9"/>
                  <a:gd name="T6" fmla="*/ 3 w 3"/>
                  <a:gd name="T7" fmla="*/ 5 h 9"/>
                  <a:gd name="T8" fmla="*/ 0 w 3"/>
                  <a:gd name="T9" fmla="*/ 9 h 9"/>
                  <a:gd name="T10" fmla="*/ 0 w 3"/>
                  <a:gd name="T11" fmla="*/ 5 h 9"/>
                  <a:gd name="T12" fmla="*/ 0 w 3"/>
                  <a:gd name="T13" fmla="*/ 1 h 9"/>
                  <a:gd name="T14" fmla="*/ 1 w 3"/>
                  <a:gd name="T15" fmla="*/ 0 h 9"/>
                  <a:gd name="T16" fmla="*/ 3 w 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3" y="0"/>
                    </a:moveTo>
                    <a:lnTo>
                      <a:pt x="3" y="1"/>
                    </a:lnTo>
                    <a:lnTo>
                      <a:pt x="3" y="3"/>
                    </a:lnTo>
                    <a:lnTo>
                      <a:pt x="3" y="5"/>
                    </a:lnTo>
                    <a:lnTo>
                      <a:pt x="0" y="9"/>
                    </a:lnTo>
                    <a:lnTo>
                      <a:pt x="0" y="5"/>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0" name="Freeform 463"/>
              <p:cNvSpPr>
                <a:spLocks/>
              </p:cNvSpPr>
              <p:nvPr/>
            </p:nvSpPr>
            <p:spPr bwMode="auto">
              <a:xfrm>
                <a:off x="4890" y="2238"/>
                <a:ext cx="11" cy="11"/>
              </a:xfrm>
              <a:custGeom>
                <a:avLst/>
                <a:gdLst>
                  <a:gd name="T0" fmla="*/ 22 w 22"/>
                  <a:gd name="T1" fmla="*/ 0 h 22"/>
                  <a:gd name="T2" fmla="*/ 20 w 22"/>
                  <a:gd name="T3" fmla="*/ 9 h 22"/>
                  <a:gd name="T4" fmla="*/ 18 w 22"/>
                  <a:gd name="T5" fmla="*/ 14 h 22"/>
                  <a:gd name="T6" fmla="*/ 17 w 22"/>
                  <a:gd name="T7" fmla="*/ 18 h 22"/>
                  <a:gd name="T8" fmla="*/ 13 w 22"/>
                  <a:gd name="T9" fmla="*/ 22 h 22"/>
                  <a:gd name="T10" fmla="*/ 9 w 22"/>
                  <a:gd name="T11" fmla="*/ 22 h 22"/>
                  <a:gd name="T12" fmla="*/ 8 w 22"/>
                  <a:gd name="T13" fmla="*/ 22 h 22"/>
                  <a:gd name="T14" fmla="*/ 4 w 22"/>
                  <a:gd name="T15" fmla="*/ 22 h 22"/>
                  <a:gd name="T16" fmla="*/ 2 w 22"/>
                  <a:gd name="T17" fmla="*/ 20 h 22"/>
                  <a:gd name="T18" fmla="*/ 0 w 22"/>
                  <a:gd name="T19" fmla="*/ 16 h 22"/>
                  <a:gd name="T20" fmla="*/ 0 w 22"/>
                  <a:gd name="T21" fmla="*/ 14 h 22"/>
                  <a:gd name="T22" fmla="*/ 2 w 22"/>
                  <a:gd name="T23" fmla="*/ 11 h 22"/>
                  <a:gd name="T24" fmla="*/ 4 w 22"/>
                  <a:gd name="T25" fmla="*/ 7 h 22"/>
                  <a:gd name="T26" fmla="*/ 8 w 22"/>
                  <a:gd name="T27" fmla="*/ 5 h 22"/>
                  <a:gd name="T28" fmla="*/ 13 w 22"/>
                  <a:gd name="T29" fmla="*/ 2 h 22"/>
                  <a:gd name="T30" fmla="*/ 22 w 22"/>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2">
                    <a:moveTo>
                      <a:pt x="22" y="0"/>
                    </a:moveTo>
                    <a:lnTo>
                      <a:pt x="20" y="9"/>
                    </a:lnTo>
                    <a:lnTo>
                      <a:pt x="18" y="14"/>
                    </a:lnTo>
                    <a:lnTo>
                      <a:pt x="17" y="18"/>
                    </a:lnTo>
                    <a:lnTo>
                      <a:pt x="13" y="22"/>
                    </a:lnTo>
                    <a:lnTo>
                      <a:pt x="9" y="22"/>
                    </a:lnTo>
                    <a:lnTo>
                      <a:pt x="8" y="22"/>
                    </a:lnTo>
                    <a:lnTo>
                      <a:pt x="4" y="22"/>
                    </a:lnTo>
                    <a:lnTo>
                      <a:pt x="2" y="20"/>
                    </a:lnTo>
                    <a:lnTo>
                      <a:pt x="0" y="16"/>
                    </a:lnTo>
                    <a:lnTo>
                      <a:pt x="0" y="14"/>
                    </a:lnTo>
                    <a:lnTo>
                      <a:pt x="2" y="11"/>
                    </a:lnTo>
                    <a:lnTo>
                      <a:pt x="4" y="7"/>
                    </a:lnTo>
                    <a:lnTo>
                      <a:pt x="8" y="5"/>
                    </a:lnTo>
                    <a:lnTo>
                      <a:pt x="13" y="2"/>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1" name="Freeform 464"/>
              <p:cNvSpPr>
                <a:spLocks/>
              </p:cNvSpPr>
              <p:nvPr/>
            </p:nvSpPr>
            <p:spPr bwMode="auto">
              <a:xfrm>
                <a:off x="4874" y="2238"/>
                <a:ext cx="6" cy="9"/>
              </a:xfrm>
              <a:custGeom>
                <a:avLst/>
                <a:gdLst>
                  <a:gd name="T0" fmla="*/ 0 w 11"/>
                  <a:gd name="T1" fmla="*/ 0 h 18"/>
                  <a:gd name="T2" fmla="*/ 3 w 11"/>
                  <a:gd name="T3" fmla="*/ 0 h 18"/>
                  <a:gd name="T4" fmla="*/ 7 w 11"/>
                  <a:gd name="T5" fmla="*/ 2 h 18"/>
                  <a:gd name="T6" fmla="*/ 9 w 11"/>
                  <a:gd name="T7" fmla="*/ 4 h 18"/>
                  <a:gd name="T8" fmla="*/ 11 w 11"/>
                  <a:gd name="T9" fmla="*/ 5 h 18"/>
                  <a:gd name="T10" fmla="*/ 11 w 11"/>
                  <a:gd name="T11" fmla="*/ 9 h 18"/>
                  <a:gd name="T12" fmla="*/ 11 w 11"/>
                  <a:gd name="T13" fmla="*/ 11 h 18"/>
                  <a:gd name="T14" fmla="*/ 9 w 11"/>
                  <a:gd name="T15" fmla="*/ 14 h 18"/>
                  <a:gd name="T16" fmla="*/ 7 w 11"/>
                  <a:gd name="T17" fmla="*/ 16 h 18"/>
                  <a:gd name="T18" fmla="*/ 5 w 11"/>
                  <a:gd name="T19" fmla="*/ 18 h 18"/>
                  <a:gd name="T20" fmla="*/ 3 w 11"/>
                  <a:gd name="T21" fmla="*/ 18 h 18"/>
                  <a:gd name="T22" fmla="*/ 2 w 11"/>
                  <a:gd name="T23" fmla="*/ 18 h 18"/>
                  <a:gd name="T24" fmla="*/ 2 w 11"/>
                  <a:gd name="T25" fmla="*/ 16 h 18"/>
                  <a:gd name="T26" fmla="*/ 0 w 11"/>
                  <a:gd name="T27" fmla="*/ 13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3" y="0"/>
                    </a:lnTo>
                    <a:lnTo>
                      <a:pt x="7" y="2"/>
                    </a:lnTo>
                    <a:lnTo>
                      <a:pt x="9" y="4"/>
                    </a:lnTo>
                    <a:lnTo>
                      <a:pt x="11" y="5"/>
                    </a:lnTo>
                    <a:lnTo>
                      <a:pt x="11" y="9"/>
                    </a:lnTo>
                    <a:lnTo>
                      <a:pt x="11" y="11"/>
                    </a:lnTo>
                    <a:lnTo>
                      <a:pt x="9" y="14"/>
                    </a:lnTo>
                    <a:lnTo>
                      <a:pt x="7" y="16"/>
                    </a:lnTo>
                    <a:lnTo>
                      <a:pt x="5" y="18"/>
                    </a:lnTo>
                    <a:lnTo>
                      <a:pt x="3" y="18"/>
                    </a:lnTo>
                    <a:lnTo>
                      <a:pt x="2" y="18"/>
                    </a:lnTo>
                    <a:lnTo>
                      <a:pt x="2" y="16"/>
                    </a:lnTo>
                    <a:lnTo>
                      <a:pt x="0"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2" name="Freeform 465"/>
              <p:cNvSpPr>
                <a:spLocks/>
              </p:cNvSpPr>
              <p:nvPr/>
            </p:nvSpPr>
            <p:spPr bwMode="auto">
              <a:xfrm>
                <a:off x="4837" y="2224"/>
                <a:ext cx="31" cy="9"/>
              </a:xfrm>
              <a:custGeom>
                <a:avLst/>
                <a:gdLst>
                  <a:gd name="T0" fmla="*/ 61 w 61"/>
                  <a:gd name="T1" fmla="*/ 0 h 18"/>
                  <a:gd name="T2" fmla="*/ 58 w 61"/>
                  <a:gd name="T3" fmla="*/ 4 h 18"/>
                  <a:gd name="T4" fmla="*/ 54 w 61"/>
                  <a:gd name="T5" fmla="*/ 7 h 18"/>
                  <a:gd name="T6" fmla="*/ 49 w 61"/>
                  <a:gd name="T7" fmla="*/ 11 h 18"/>
                  <a:gd name="T8" fmla="*/ 43 w 61"/>
                  <a:gd name="T9" fmla="*/ 15 h 18"/>
                  <a:gd name="T10" fmla="*/ 38 w 61"/>
                  <a:gd name="T11" fmla="*/ 16 h 18"/>
                  <a:gd name="T12" fmla="*/ 32 w 61"/>
                  <a:gd name="T13" fmla="*/ 16 h 18"/>
                  <a:gd name="T14" fmla="*/ 25 w 61"/>
                  <a:gd name="T15" fmla="*/ 18 h 18"/>
                  <a:gd name="T16" fmla="*/ 20 w 61"/>
                  <a:gd name="T17" fmla="*/ 18 h 18"/>
                  <a:gd name="T18" fmla="*/ 14 w 61"/>
                  <a:gd name="T19" fmla="*/ 18 h 18"/>
                  <a:gd name="T20" fmla="*/ 9 w 61"/>
                  <a:gd name="T21" fmla="*/ 18 h 18"/>
                  <a:gd name="T22" fmla="*/ 5 w 61"/>
                  <a:gd name="T23" fmla="*/ 18 h 18"/>
                  <a:gd name="T24" fmla="*/ 2 w 61"/>
                  <a:gd name="T25" fmla="*/ 16 h 18"/>
                  <a:gd name="T26" fmla="*/ 0 w 61"/>
                  <a:gd name="T27" fmla="*/ 15 h 18"/>
                  <a:gd name="T28" fmla="*/ 0 w 61"/>
                  <a:gd name="T29" fmla="*/ 13 h 18"/>
                  <a:gd name="T30" fmla="*/ 2 w 61"/>
                  <a:gd name="T31" fmla="*/ 13 h 18"/>
                  <a:gd name="T32" fmla="*/ 5 w 61"/>
                  <a:gd name="T33" fmla="*/ 9 h 18"/>
                  <a:gd name="T34" fmla="*/ 12 w 61"/>
                  <a:gd name="T35" fmla="*/ 7 h 18"/>
                  <a:gd name="T36" fmla="*/ 20 w 61"/>
                  <a:gd name="T37" fmla="*/ 6 h 18"/>
                  <a:gd name="T38" fmla="*/ 30 w 61"/>
                  <a:gd name="T39" fmla="*/ 4 h 18"/>
                  <a:gd name="T40" fmla="*/ 45 w 61"/>
                  <a:gd name="T41" fmla="*/ 2 h 18"/>
                  <a:gd name="T42" fmla="*/ 61 w 61"/>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18">
                    <a:moveTo>
                      <a:pt x="61" y="0"/>
                    </a:moveTo>
                    <a:lnTo>
                      <a:pt x="58" y="4"/>
                    </a:lnTo>
                    <a:lnTo>
                      <a:pt x="54" y="7"/>
                    </a:lnTo>
                    <a:lnTo>
                      <a:pt x="49" y="11"/>
                    </a:lnTo>
                    <a:lnTo>
                      <a:pt x="43" y="15"/>
                    </a:lnTo>
                    <a:lnTo>
                      <a:pt x="38" y="16"/>
                    </a:lnTo>
                    <a:lnTo>
                      <a:pt x="32" y="16"/>
                    </a:lnTo>
                    <a:lnTo>
                      <a:pt x="25" y="18"/>
                    </a:lnTo>
                    <a:lnTo>
                      <a:pt x="20" y="18"/>
                    </a:lnTo>
                    <a:lnTo>
                      <a:pt x="14" y="18"/>
                    </a:lnTo>
                    <a:lnTo>
                      <a:pt x="9" y="18"/>
                    </a:lnTo>
                    <a:lnTo>
                      <a:pt x="5" y="18"/>
                    </a:lnTo>
                    <a:lnTo>
                      <a:pt x="2" y="16"/>
                    </a:lnTo>
                    <a:lnTo>
                      <a:pt x="0" y="15"/>
                    </a:lnTo>
                    <a:lnTo>
                      <a:pt x="0" y="13"/>
                    </a:lnTo>
                    <a:lnTo>
                      <a:pt x="2" y="13"/>
                    </a:lnTo>
                    <a:lnTo>
                      <a:pt x="5" y="9"/>
                    </a:lnTo>
                    <a:lnTo>
                      <a:pt x="12" y="7"/>
                    </a:lnTo>
                    <a:lnTo>
                      <a:pt x="20" y="6"/>
                    </a:lnTo>
                    <a:lnTo>
                      <a:pt x="30" y="4"/>
                    </a:lnTo>
                    <a:lnTo>
                      <a:pt x="45" y="2"/>
                    </a:lnTo>
                    <a:lnTo>
                      <a:pt x="6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3" name="Freeform 466"/>
              <p:cNvSpPr>
                <a:spLocks/>
              </p:cNvSpPr>
              <p:nvPr/>
            </p:nvSpPr>
            <p:spPr bwMode="auto">
              <a:xfrm>
                <a:off x="4815" y="2247"/>
                <a:ext cx="15" cy="12"/>
              </a:xfrm>
              <a:custGeom>
                <a:avLst/>
                <a:gdLst>
                  <a:gd name="T0" fmla="*/ 23 w 30"/>
                  <a:gd name="T1" fmla="*/ 0 h 24"/>
                  <a:gd name="T2" fmla="*/ 27 w 30"/>
                  <a:gd name="T3" fmla="*/ 0 h 24"/>
                  <a:gd name="T4" fmla="*/ 29 w 30"/>
                  <a:gd name="T5" fmla="*/ 2 h 24"/>
                  <a:gd name="T6" fmla="*/ 30 w 30"/>
                  <a:gd name="T7" fmla="*/ 4 h 24"/>
                  <a:gd name="T8" fmla="*/ 29 w 30"/>
                  <a:gd name="T9" fmla="*/ 6 h 24"/>
                  <a:gd name="T10" fmla="*/ 27 w 30"/>
                  <a:gd name="T11" fmla="*/ 7 h 24"/>
                  <a:gd name="T12" fmla="*/ 23 w 30"/>
                  <a:gd name="T13" fmla="*/ 11 h 24"/>
                  <a:gd name="T14" fmla="*/ 20 w 30"/>
                  <a:gd name="T15" fmla="*/ 15 h 24"/>
                  <a:gd name="T16" fmla="*/ 16 w 30"/>
                  <a:gd name="T17" fmla="*/ 18 h 24"/>
                  <a:gd name="T18" fmla="*/ 12 w 30"/>
                  <a:gd name="T19" fmla="*/ 24 h 24"/>
                  <a:gd name="T20" fmla="*/ 9 w 30"/>
                  <a:gd name="T21" fmla="*/ 22 h 24"/>
                  <a:gd name="T22" fmla="*/ 5 w 30"/>
                  <a:gd name="T23" fmla="*/ 20 h 24"/>
                  <a:gd name="T24" fmla="*/ 3 w 30"/>
                  <a:gd name="T25" fmla="*/ 16 h 24"/>
                  <a:gd name="T26" fmla="*/ 2 w 30"/>
                  <a:gd name="T27" fmla="*/ 11 h 24"/>
                  <a:gd name="T28" fmla="*/ 0 w 30"/>
                  <a:gd name="T29" fmla="*/ 6 h 24"/>
                  <a:gd name="T30" fmla="*/ 11 w 30"/>
                  <a:gd name="T31" fmla="*/ 2 h 24"/>
                  <a:gd name="T32" fmla="*/ 18 w 30"/>
                  <a:gd name="T33" fmla="*/ 2 h 24"/>
                  <a:gd name="T34" fmla="*/ 23 w 30"/>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4">
                    <a:moveTo>
                      <a:pt x="23" y="0"/>
                    </a:moveTo>
                    <a:lnTo>
                      <a:pt x="27" y="0"/>
                    </a:lnTo>
                    <a:lnTo>
                      <a:pt x="29" y="2"/>
                    </a:lnTo>
                    <a:lnTo>
                      <a:pt x="30" y="4"/>
                    </a:lnTo>
                    <a:lnTo>
                      <a:pt x="29" y="6"/>
                    </a:lnTo>
                    <a:lnTo>
                      <a:pt x="27" y="7"/>
                    </a:lnTo>
                    <a:lnTo>
                      <a:pt x="23" y="11"/>
                    </a:lnTo>
                    <a:lnTo>
                      <a:pt x="20" y="15"/>
                    </a:lnTo>
                    <a:lnTo>
                      <a:pt x="16" y="18"/>
                    </a:lnTo>
                    <a:lnTo>
                      <a:pt x="12" y="24"/>
                    </a:lnTo>
                    <a:lnTo>
                      <a:pt x="9" y="22"/>
                    </a:lnTo>
                    <a:lnTo>
                      <a:pt x="5" y="20"/>
                    </a:lnTo>
                    <a:lnTo>
                      <a:pt x="3" y="16"/>
                    </a:lnTo>
                    <a:lnTo>
                      <a:pt x="2" y="11"/>
                    </a:lnTo>
                    <a:lnTo>
                      <a:pt x="0" y="6"/>
                    </a:lnTo>
                    <a:lnTo>
                      <a:pt x="11" y="2"/>
                    </a:lnTo>
                    <a:lnTo>
                      <a:pt x="18" y="2"/>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4" name="Freeform 467"/>
              <p:cNvSpPr>
                <a:spLocks/>
              </p:cNvSpPr>
              <p:nvPr/>
            </p:nvSpPr>
            <p:spPr bwMode="auto">
              <a:xfrm>
                <a:off x="4821" y="2259"/>
                <a:ext cx="6" cy="10"/>
              </a:xfrm>
              <a:custGeom>
                <a:avLst/>
                <a:gdLst>
                  <a:gd name="T0" fmla="*/ 0 w 11"/>
                  <a:gd name="T1" fmla="*/ 0 h 19"/>
                  <a:gd name="T2" fmla="*/ 4 w 11"/>
                  <a:gd name="T3" fmla="*/ 0 h 19"/>
                  <a:gd name="T4" fmla="*/ 8 w 11"/>
                  <a:gd name="T5" fmla="*/ 1 h 19"/>
                  <a:gd name="T6" fmla="*/ 9 w 11"/>
                  <a:gd name="T7" fmla="*/ 3 h 19"/>
                  <a:gd name="T8" fmla="*/ 9 w 11"/>
                  <a:gd name="T9" fmla="*/ 5 h 19"/>
                  <a:gd name="T10" fmla="*/ 11 w 11"/>
                  <a:gd name="T11" fmla="*/ 9 h 19"/>
                  <a:gd name="T12" fmla="*/ 9 w 11"/>
                  <a:gd name="T13" fmla="*/ 10 h 19"/>
                  <a:gd name="T14" fmla="*/ 9 w 11"/>
                  <a:gd name="T15" fmla="*/ 14 h 19"/>
                  <a:gd name="T16" fmla="*/ 8 w 11"/>
                  <a:gd name="T17" fmla="*/ 16 h 19"/>
                  <a:gd name="T18" fmla="*/ 6 w 11"/>
                  <a:gd name="T19" fmla="*/ 18 h 19"/>
                  <a:gd name="T20" fmla="*/ 4 w 11"/>
                  <a:gd name="T21" fmla="*/ 19 h 19"/>
                  <a:gd name="T22" fmla="*/ 2 w 11"/>
                  <a:gd name="T23" fmla="*/ 18 h 19"/>
                  <a:gd name="T24" fmla="*/ 0 w 11"/>
                  <a:gd name="T25" fmla="*/ 16 h 19"/>
                  <a:gd name="T26" fmla="*/ 0 w 11"/>
                  <a:gd name="T27" fmla="*/ 12 h 19"/>
                  <a:gd name="T28" fmla="*/ 0 w 11"/>
                  <a:gd name="T29" fmla="*/ 7 h 19"/>
                  <a:gd name="T30" fmla="*/ 0 w 11"/>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9">
                    <a:moveTo>
                      <a:pt x="0" y="0"/>
                    </a:moveTo>
                    <a:lnTo>
                      <a:pt x="4" y="0"/>
                    </a:lnTo>
                    <a:lnTo>
                      <a:pt x="8" y="1"/>
                    </a:lnTo>
                    <a:lnTo>
                      <a:pt x="9" y="3"/>
                    </a:lnTo>
                    <a:lnTo>
                      <a:pt x="9" y="5"/>
                    </a:lnTo>
                    <a:lnTo>
                      <a:pt x="11" y="9"/>
                    </a:lnTo>
                    <a:lnTo>
                      <a:pt x="9" y="10"/>
                    </a:lnTo>
                    <a:lnTo>
                      <a:pt x="9" y="14"/>
                    </a:lnTo>
                    <a:lnTo>
                      <a:pt x="8" y="16"/>
                    </a:lnTo>
                    <a:lnTo>
                      <a:pt x="6" y="18"/>
                    </a:lnTo>
                    <a:lnTo>
                      <a:pt x="4" y="19"/>
                    </a:lnTo>
                    <a:lnTo>
                      <a:pt x="2" y="18"/>
                    </a:lnTo>
                    <a:lnTo>
                      <a:pt x="0" y="16"/>
                    </a:lnTo>
                    <a:lnTo>
                      <a:pt x="0"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5" name="Freeform 468"/>
              <p:cNvSpPr>
                <a:spLocks/>
              </p:cNvSpPr>
              <p:nvPr/>
            </p:nvSpPr>
            <p:spPr bwMode="auto">
              <a:xfrm>
                <a:off x="4784" y="2231"/>
                <a:ext cx="31" cy="30"/>
              </a:xfrm>
              <a:custGeom>
                <a:avLst/>
                <a:gdLst>
                  <a:gd name="T0" fmla="*/ 40 w 62"/>
                  <a:gd name="T1" fmla="*/ 0 h 59"/>
                  <a:gd name="T2" fmla="*/ 45 w 62"/>
                  <a:gd name="T3" fmla="*/ 1 h 59"/>
                  <a:gd name="T4" fmla="*/ 49 w 62"/>
                  <a:gd name="T5" fmla="*/ 3 h 59"/>
                  <a:gd name="T6" fmla="*/ 51 w 62"/>
                  <a:gd name="T7" fmla="*/ 3 h 59"/>
                  <a:gd name="T8" fmla="*/ 49 w 62"/>
                  <a:gd name="T9" fmla="*/ 5 h 59"/>
                  <a:gd name="T10" fmla="*/ 47 w 62"/>
                  <a:gd name="T11" fmla="*/ 7 h 59"/>
                  <a:gd name="T12" fmla="*/ 44 w 62"/>
                  <a:gd name="T13" fmla="*/ 7 h 59"/>
                  <a:gd name="T14" fmla="*/ 40 w 62"/>
                  <a:gd name="T15" fmla="*/ 9 h 59"/>
                  <a:gd name="T16" fmla="*/ 36 w 62"/>
                  <a:gd name="T17" fmla="*/ 9 h 59"/>
                  <a:gd name="T18" fmla="*/ 31 w 62"/>
                  <a:gd name="T19" fmla="*/ 10 h 59"/>
                  <a:gd name="T20" fmla="*/ 27 w 62"/>
                  <a:gd name="T21" fmla="*/ 12 h 59"/>
                  <a:gd name="T22" fmla="*/ 22 w 62"/>
                  <a:gd name="T23" fmla="*/ 12 h 59"/>
                  <a:gd name="T24" fmla="*/ 20 w 62"/>
                  <a:gd name="T25" fmla="*/ 16 h 59"/>
                  <a:gd name="T26" fmla="*/ 17 w 62"/>
                  <a:gd name="T27" fmla="*/ 18 h 59"/>
                  <a:gd name="T28" fmla="*/ 17 w 62"/>
                  <a:gd name="T29" fmla="*/ 21 h 59"/>
                  <a:gd name="T30" fmla="*/ 18 w 62"/>
                  <a:gd name="T31" fmla="*/ 25 h 59"/>
                  <a:gd name="T32" fmla="*/ 20 w 62"/>
                  <a:gd name="T33" fmla="*/ 32 h 59"/>
                  <a:gd name="T34" fmla="*/ 26 w 62"/>
                  <a:gd name="T35" fmla="*/ 32 h 59"/>
                  <a:gd name="T36" fmla="*/ 31 w 62"/>
                  <a:gd name="T37" fmla="*/ 30 h 59"/>
                  <a:gd name="T38" fmla="*/ 38 w 62"/>
                  <a:gd name="T39" fmla="*/ 25 h 59"/>
                  <a:gd name="T40" fmla="*/ 45 w 62"/>
                  <a:gd name="T41" fmla="*/ 19 h 59"/>
                  <a:gd name="T42" fmla="*/ 51 w 62"/>
                  <a:gd name="T43" fmla="*/ 16 h 59"/>
                  <a:gd name="T44" fmla="*/ 56 w 62"/>
                  <a:gd name="T45" fmla="*/ 18 h 59"/>
                  <a:gd name="T46" fmla="*/ 62 w 62"/>
                  <a:gd name="T47" fmla="*/ 23 h 59"/>
                  <a:gd name="T48" fmla="*/ 62 w 62"/>
                  <a:gd name="T49" fmla="*/ 38 h 59"/>
                  <a:gd name="T50" fmla="*/ 51 w 62"/>
                  <a:gd name="T51" fmla="*/ 47 h 59"/>
                  <a:gd name="T52" fmla="*/ 42 w 62"/>
                  <a:gd name="T53" fmla="*/ 48 h 59"/>
                  <a:gd name="T54" fmla="*/ 29 w 62"/>
                  <a:gd name="T55" fmla="*/ 47 h 59"/>
                  <a:gd name="T56" fmla="*/ 18 w 62"/>
                  <a:gd name="T57" fmla="*/ 50 h 59"/>
                  <a:gd name="T58" fmla="*/ 6 w 62"/>
                  <a:gd name="T59" fmla="*/ 59 h 59"/>
                  <a:gd name="T60" fmla="*/ 2 w 62"/>
                  <a:gd name="T61" fmla="*/ 50 h 59"/>
                  <a:gd name="T62" fmla="*/ 4 w 62"/>
                  <a:gd name="T63" fmla="*/ 41 h 59"/>
                  <a:gd name="T64" fmla="*/ 8 w 62"/>
                  <a:gd name="T65" fmla="*/ 32 h 59"/>
                  <a:gd name="T66" fmla="*/ 11 w 62"/>
                  <a:gd name="T67" fmla="*/ 25 h 59"/>
                  <a:gd name="T68" fmla="*/ 8 w 62"/>
                  <a:gd name="T69" fmla="*/ 19 h 59"/>
                  <a:gd name="T70" fmla="*/ 0 w 62"/>
                  <a:gd name="T71" fmla="*/ 18 h 59"/>
                  <a:gd name="T72" fmla="*/ 0 w 62"/>
                  <a:gd name="T73" fmla="*/ 9 h 59"/>
                  <a:gd name="T74" fmla="*/ 6 w 62"/>
                  <a:gd name="T75" fmla="*/ 5 h 59"/>
                  <a:gd name="T76" fmla="*/ 15 w 62"/>
                  <a:gd name="T77" fmla="*/ 3 h 59"/>
                  <a:gd name="T78" fmla="*/ 24 w 62"/>
                  <a:gd name="T79" fmla="*/ 3 h 59"/>
                  <a:gd name="T80" fmla="*/ 33 w 62"/>
                  <a:gd name="T81" fmla="*/ 1 h 59"/>
                  <a:gd name="T82" fmla="*/ 40 w 62"/>
                  <a:gd name="T8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 h="59">
                    <a:moveTo>
                      <a:pt x="40" y="0"/>
                    </a:moveTo>
                    <a:lnTo>
                      <a:pt x="45" y="1"/>
                    </a:lnTo>
                    <a:lnTo>
                      <a:pt x="49" y="3"/>
                    </a:lnTo>
                    <a:lnTo>
                      <a:pt x="51" y="3"/>
                    </a:lnTo>
                    <a:lnTo>
                      <a:pt x="49" y="5"/>
                    </a:lnTo>
                    <a:lnTo>
                      <a:pt x="47" y="7"/>
                    </a:lnTo>
                    <a:lnTo>
                      <a:pt x="44" y="7"/>
                    </a:lnTo>
                    <a:lnTo>
                      <a:pt x="40" y="9"/>
                    </a:lnTo>
                    <a:lnTo>
                      <a:pt x="36" y="9"/>
                    </a:lnTo>
                    <a:lnTo>
                      <a:pt x="31" y="10"/>
                    </a:lnTo>
                    <a:lnTo>
                      <a:pt x="27" y="12"/>
                    </a:lnTo>
                    <a:lnTo>
                      <a:pt x="22" y="12"/>
                    </a:lnTo>
                    <a:lnTo>
                      <a:pt x="20" y="16"/>
                    </a:lnTo>
                    <a:lnTo>
                      <a:pt x="17" y="18"/>
                    </a:lnTo>
                    <a:lnTo>
                      <a:pt x="17" y="21"/>
                    </a:lnTo>
                    <a:lnTo>
                      <a:pt x="18" y="25"/>
                    </a:lnTo>
                    <a:lnTo>
                      <a:pt x="20" y="32"/>
                    </a:lnTo>
                    <a:lnTo>
                      <a:pt x="26" y="32"/>
                    </a:lnTo>
                    <a:lnTo>
                      <a:pt x="31" y="30"/>
                    </a:lnTo>
                    <a:lnTo>
                      <a:pt x="38" y="25"/>
                    </a:lnTo>
                    <a:lnTo>
                      <a:pt x="45" y="19"/>
                    </a:lnTo>
                    <a:lnTo>
                      <a:pt x="51" y="16"/>
                    </a:lnTo>
                    <a:lnTo>
                      <a:pt x="56" y="18"/>
                    </a:lnTo>
                    <a:lnTo>
                      <a:pt x="62" y="23"/>
                    </a:lnTo>
                    <a:lnTo>
                      <a:pt x="62" y="38"/>
                    </a:lnTo>
                    <a:lnTo>
                      <a:pt x="51" y="47"/>
                    </a:lnTo>
                    <a:lnTo>
                      <a:pt x="42" y="48"/>
                    </a:lnTo>
                    <a:lnTo>
                      <a:pt x="29" y="47"/>
                    </a:lnTo>
                    <a:lnTo>
                      <a:pt x="18" y="50"/>
                    </a:lnTo>
                    <a:lnTo>
                      <a:pt x="6" y="59"/>
                    </a:lnTo>
                    <a:lnTo>
                      <a:pt x="2" y="50"/>
                    </a:lnTo>
                    <a:lnTo>
                      <a:pt x="4" y="41"/>
                    </a:lnTo>
                    <a:lnTo>
                      <a:pt x="8" y="32"/>
                    </a:lnTo>
                    <a:lnTo>
                      <a:pt x="11" y="25"/>
                    </a:lnTo>
                    <a:lnTo>
                      <a:pt x="8" y="19"/>
                    </a:lnTo>
                    <a:lnTo>
                      <a:pt x="0" y="18"/>
                    </a:lnTo>
                    <a:lnTo>
                      <a:pt x="0" y="9"/>
                    </a:lnTo>
                    <a:lnTo>
                      <a:pt x="6" y="5"/>
                    </a:lnTo>
                    <a:lnTo>
                      <a:pt x="15" y="3"/>
                    </a:lnTo>
                    <a:lnTo>
                      <a:pt x="24" y="3"/>
                    </a:lnTo>
                    <a:lnTo>
                      <a:pt x="33" y="1"/>
                    </a:lnTo>
                    <a:lnTo>
                      <a:pt x="4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6" name="Freeform 469"/>
              <p:cNvSpPr>
                <a:spLocks/>
              </p:cNvSpPr>
              <p:nvPr/>
            </p:nvSpPr>
            <p:spPr bwMode="auto">
              <a:xfrm>
                <a:off x="4787" y="2270"/>
                <a:ext cx="1" cy="1"/>
              </a:xfrm>
              <a:custGeom>
                <a:avLst/>
                <a:gdLst>
                  <a:gd name="T0" fmla="*/ 2 w 2"/>
                  <a:gd name="T1" fmla="*/ 0 h 4"/>
                  <a:gd name="T2" fmla="*/ 2 w 2"/>
                  <a:gd name="T3" fmla="*/ 2 h 4"/>
                  <a:gd name="T4" fmla="*/ 0 w 2"/>
                  <a:gd name="T5" fmla="*/ 4 h 4"/>
                  <a:gd name="T6" fmla="*/ 0 w 2"/>
                  <a:gd name="T7" fmla="*/ 4 h 4"/>
                  <a:gd name="T8" fmla="*/ 0 w 2"/>
                  <a:gd name="T9" fmla="*/ 4 h 4"/>
                  <a:gd name="T10" fmla="*/ 2 w 2"/>
                  <a:gd name="T11" fmla="*/ 4 h 4"/>
                  <a:gd name="T12" fmla="*/ 2 w 2"/>
                  <a:gd name="T13" fmla="*/ 2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2"/>
                    </a:lnTo>
                    <a:lnTo>
                      <a:pt x="0" y="4"/>
                    </a:lnTo>
                    <a:lnTo>
                      <a:pt x="0" y="4"/>
                    </a:lnTo>
                    <a:lnTo>
                      <a:pt x="0" y="4"/>
                    </a:lnTo>
                    <a:lnTo>
                      <a:pt x="2" y="4"/>
                    </a:lnTo>
                    <a:lnTo>
                      <a:pt x="2"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7" name="Freeform 470"/>
              <p:cNvSpPr>
                <a:spLocks/>
              </p:cNvSpPr>
              <p:nvPr/>
            </p:nvSpPr>
            <p:spPr bwMode="auto">
              <a:xfrm>
                <a:off x="4754" y="2231"/>
                <a:ext cx="20" cy="11"/>
              </a:xfrm>
              <a:custGeom>
                <a:avLst/>
                <a:gdLst>
                  <a:gd name="T0" fmla="*/ 42 w 42"/>
                  <a:gd name="T1" fmla="*/ 0 h 21"/>
                  <a:gd name="T2" fmla="*/ 38 w 42"/>
                  <a:gd name="T3" fmla="*/ 7 h 21"/>
                  <a:gd name="T4" fmla="*/ 34 w 42"/>
                  <a:gd name="T5" fmla="*/ 12 h 21"/>
                  <a:gd name="T6" fmla="*/ 31 w 42"/>
                  <a:gd name="T7" fmla="*/ 16 h 21"/>
                  <a:gd name="T8" fmla="*/ 25 w 42"/>
                  <a:gd name="T9" fmla="*/ 18 h 21"/>
                  <a:gd name="T10" fmla="*/ 22 w 42"/>
                  <a:gd name="T11" fmla="*/ 19 h 21"/>
                  <a:gd name="T12" fmla="*/ 16 w 42"/>
                  <a:gd name="T13" fmla="*/ 21 h 21"/>
                  <a:gd name="T14" fmla="*/ 13 w 42"/>
                  <a:gd name="T15" fmla="*/ 21 h 21"/>
                  <a:gd name="T16" fmla="*/ 9 w 42"/>
                  <a:gd name="T17" fmla="*/ 19 h 21"/>
                  <a:gd name="T18" fmla="*/ 5 w 42"/>
                  <a:gd name="T19" fmla="*/ 18 h 21"/>
                  <a:gd name="T20" fmla="*/ 2 w 42"/>
                  <a:gd name="T21" fmla="*/ 16 h 21"/>
                  <a:gd name="T22" fmla="*/ 0 w 42"/>
                  <a:gd name="T23" fmla="*/ 14 h 21"/>
                  <a:gd name="T24" fmla="*/ 0 w 42"/>
                  <a:gd name="T25" fmla="*/ 12 h 21"/>
                  <a:gd name="T26" fmla="*/ 0 w 42"/>
                  <a:gd name="T27" fmla="*/ 10 h 21"/>
                  <a:gd name="T28" fmla="*/ 4 w 42"/>
                  <a:gd name="T29" fmla="*/ 7 h 21"/>
                  <a:gd name="T30" fmla="*/ 7 w 42"/>
                  <a:gd name="T31" fmla="*/ 5 h 21"/>
                  <a:gd name="T32" fmla="*/ 13 w 42"/>
                  <a:gd name="T33" fmla="*/ 3 h 21"/>
                  <a:gd name="T34" fmla="*/ 20 w 42"/>
                  <a:gd name="T35" fmla="*/ 1 h 21"/>
                  <a:gd name="T36" fmla="*/ 29 w 42"/>
                  <a:gd name="T37" fmla="*/ 0 h 21"/>
                  <a:gd name="T38" fmla="*/ 42 w 42"/>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21">
                    <a:moveTo>
                      <a:pt x="42" y="0"/>
                    </a:moveTo>
                    <a:lnTo>
                      <a:pt x="38" y="7"/>
                    </a:lnTo>
                    <a:lnTo>
                      <a:pt x="34" y="12"/>
                    </a:lnTo>
                    <a:lnTo>
                      <a:pt x="31" y="16"/>
                    </a:lnTo>
                    <a:lnTo>
                      <a:pt x="25" y="18"/>
                    </a:lnTo>
                    <a:lnTo>
                      <a:pt x="22" y="19"/>
                    </a:lnTo>
                    <a:lnTo>
                      <a:pt x="16" y="21"/>
                    </a:lnTo>
                    <a:lnTo>
                      <a:pt x="13" y="21"/>
                    </a:lnTo>
                    <a:lnTo>
                      <a:pt x="9" y="19"/>
                    </a:lnTo>
                    <a:lnTo>
                      <a:pt x="5" y="18"/>
                    </a:lnTo>
                    <a:lnTo>
                      <a:pt x="2" y="16"/>
                    </a:lnTo>
                    <a:lnTo>
                      <a:pt x="0" y="14"/>
                    </a:lnTo>
                    <a:lnTo>
                      <a:pt x="0" y="12"/>
                    </a:lnTo>
                    <a:lnTo>
                      <a:pt x="0" y="10"/>
                    </a:lnTo>
                    <a:lnTo>
                      <a:pt x="4" y="7"/>
                    </a:lnTo>
                    <a:lnTo>
                      <a:pt x="7" y="5"/>
                    </a:lnTo>
                    <a:lnTo>
                      <a:pt x="13" y="3"/>
                    </a:lnTo>
                    <a:lnTo>
                      <a:pt x="20" y="1"/>
                    </a:lnTo>
                    <a:lnTo>
                      <a:pt x="29" y="0"/>
                    </a:lnTo>
                    <a:lnTo>
                      <a:pt x="4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8" name="Freeform 471"/>
              <p:cNvSpPr>
                <a:spLocks/>
              </p:cNvSpPr>
              <p:nvPr/>
            </p:nvSpPr>
            <p:spPr bwMode="auto">
              <a:xfrm>
                <a:off x="4760" y="2247"/>
                <a:ext cx="14" cy="15"/>
              </a:xfrm>
              <a:custGeom>
                <a:avLst/>
                <a:gdLst>
                  <a:gd name="T0" fmla="*/ 23 w 29"/>
                  <a:gd name="T1" fmla="*/ 0 h 31"/>
                  <a:gd name="T2" fmla="*/ 29 w 29"/>
                  <a:gd name="T3" fmla="*/ 31 h 31"/>
                  <a:gd name="T4" fmla="*/ 23 w 29"/>
                  <a:gd name="T5" fmla="*/ 31 h 31"/>
                  <a:gd name="T6" fmla="*/ 20 w 29"/>
                  <a:gd name="T7" fmla="*/ 29 h 31"/>
                  <a:gd name="T8" fmla="*/ 16 w 29"/>
                  <a:gd name="T9" fmla="*/ 25 h 31"/>
                  <a:gd name="T10" fmla="*/ 12 w 29"/>
                  <a:gd name="T11" fmla="*/ 22 h 31"/>
                  <a:gd name="T12" fmla="*/ 9 w 29"/>
                  <a:gd name="T13" fmla="*/ 20 h 31"/>
                  <a:gd name="T14" fmla="*/ 5 w 29"/>
                  <a:gd name="T15" fmla="*/ 16 h 31"/>
                  <a:gd name="T16" fmla="*/ 0 w 29"/>
                  <a:gd name="T17" fmla="*/ 16 h 31"/>
                  <a:gd name="T18" fmla="*/ 0 w 29"/>
                  <a:gd name="T19" fmla="*/ 11 h 31"/>
                  <a:gd name="T20" fmla="*/ 3 w 29"/>
                  <a:gd name="T21" fmla="*/ 7 h 31"/>
                  <a:gd name="T22" fmla="*/ 5 w 29"/>
                  <a:gd name="T23" fmla="*/ 6 h 31"/>
                  <a:gd name="T24" fmla="*/ 9 w 29"/>
                  <a:gd name="T25" fmla="*/ 4 h 31"/>
                  <a:gd name="T26" fmla="*/ 14 w 29"/>
                  <a:gd name="T27" fmla="*/ 2 h 31"/>
                  <a:gd name="T28" fmla="*/ 20 w 29"/>
                  <a:gd name="T29" fmla="*/ 2 h 31"/>
                  <a:gd name="T30" fmla="*/ 23 w 29"/>
                  <a:gd name="T3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1">
                    <a:moveTo>
                      <a:pt x="23" y="0"/>
                    </a:moveTo>
                    <a:lnTo>
                      <a:pt x="29" y="31"/>
                    </a:lnTo>
                    <a:lnTo>
                      <a:pt x="23" y="31"/>
                    </a:lnTo>
                    <a:lnTo>
                      <a:pt x="20" y="29"/>
                    </a:lnTo>
                    <a:lnTo>
                      <a:pt x="16" y="25"/>
                    </a:lnTo>
                    <a:lnTo>
                      <a:pt x="12" y="22"/>
                    </a:lnTo>
                    <a:lnTo>
                      <a:pt x="9" y="20"/>
                    </a:lnTo>
                    <a:lnTo>
                      <a:pt x="5" y="16"/>
                    </a:lnTo>
                    <a:lnTo>
                      <a:pt x="0" y="16"/>
                    </a:lnTo>
                    <a:lnTo>
                      <a:pt x="0" y="11"/>
                    </a:lnTo>
                    <a:lnTo>
                      <a:pt x="3" y="7"/>
                    </a:lnTo>
                    <a:lnTo>
                      <a:pt x="5" y="6"/>
                    </a:lnTo>
                    <a:lnTo>
                      <a:pt x="9" y="4"/>
                    </a:lnTo>
                    <a:lnTo>
                      <a:pt x="14" y="2"/>
                    </a:lnTo>
                    <a:lnTo>
                      <a:pt x="20" y="2"/>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9" name="Freeform 472"/>
              <p:cNvSpPr>
                <a:spLocks/>
              </p:cNvSpPr>
              <p:nvPr/>
            </p:nvSpPr>
            <p:spPr bwMode="auto">
              <a:xfrm>
                <a:off x="4733" y="2040"/>
                <a:ext cx="2" cy="4"/>
              </a:xfrm>
              <a:custGeom>
                <a:avLst/>
                <a:gdLst>
                  <a:gd name="T0" fmla="*/ 3 w 3"/>
                  <a:gd name="T1" fmla="*/ 0 h 7"/>
                  <a:gd name="T2" fmla="*/ 3 w 3"/>
                  <a:gd name="T3" fmla="*/ 0 h 7"/>
                  <a:gd name="T4" fmla="*/ 3 w 3"/>
                  <a:gd name="T5" fmla="*/ 2 h 7"/>
                  <a:gd name="T6" fmla="*/ 1 w 3"/>
                  <a:gd name="T7" fmla="*/ 4 h 7"/>
                  <a:gd name="T8" fmla="*/ 0 w 3"/>
                  <a:gd name="T9" fmla="*/ 7 h 7"/>
                  <a:gd name="T10" fmla="*/ 0 w 3"/>
                  <a:gd name="T11" fmla="*/ 4 h 7"/>
                  <a:gd name="T12" fmla="*/ 0 w 3"/>
                  <a:gd name="T13" fmla="*/ 0 h 7"/>
                  <a:gd name="T14" fmla="*/ 1 w 3"/>
                  <a:gd name="T15" fmla="*/ 0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0"/>
                    </a:lnTo>
                    <a:lnTo>
                      <a:pt x="3" y="2"/>
                    </a:lnTo>
                    <a:lnTo>
                      <a:pt x="1" y="4"/>
                    </a:lnTo>
                    <a:lnTo>
                      <a:pt x="0" y="7"/>
                    </a:lnTo>
                    <a:lnTo>
                      <a:pt x="0" y="4"/>
                    </a:lnTo>
                    <a:lnTo>
                      <a:pt x="0" y="0"/>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0" name="Freeform 473"/>
              <p:cNvSpPr>
                <a:spLocks/>
              </p:cNvSpPr>
              <p:nvPr/>
            </p:nvSpPr>
            <p:spPr bwMode="auto">
              <a:xfrm>
                <a:off x="4752" y="2252"/>
                <a:ext cx="8" cy="9"/>
              </a:xfrm>
              <a:custGeom>
                <a:avLst/>
                <a:gdLst>
                  <a:gd name="T0" fmla="*/ 4 w 17"/>
                  <a:gd name="T1" fmla="*/ 0 h 20"/>
                  <a:gd name="T2" fmla="*/ 8 w 17"/>
                  <a:gd name="T3" fmla="*/ 0 h 20"/>
                  <a:gd name="T4" fmla="*/ 11 w 17"/>
                  <a:gd name="T5" fmla="*/ 2 h 20"/>
                  <a:gd name="T6" fmla="*/ 17 w 17"/>
                  <a:gd name="T7" fmla="*/ 7 h 20"/>
                  <a:gd name="T8" fmla="*/ 15 w 17"/>
                  <a:gd name="T9" fmla="*/ 13 h 20"/>
                  <a:gd name="T10" fmla="*/ 13 w 17"/>
                  <a:gd name="T11" fmla="*/ 16 h 20"/>
                  <a:gd name="T12" fmla="*/ 11 w 17"/>
                  <a:gd name="T13" fmla="*/ 18 h 20"/>
                  <a:gd name="T14" fmla="*/ 8 w 17"/>
                  <a:gd name="T15" fmla="*/ 20 h 20"/>
                  <a:gd name="T16" fmla="*/ 6 w 17"/>
                  <a:gd name="T17" fmla="*/ 18 h 20"/>
                  <a:gd name="T18" fmla="*/ 4 w 17"/>
                  <a:gd name="T19" fmla="*/ 16 h 20"/>
                  <a:gd name="T20" fmla="*/ 2 w 17"/>
                  <a:gd name="T21" fmla="*/ 15 h 20"/>
                  <a:gd name="T22" fmla="*/ 2 w 17"/>
                  <a:gd name="T23" fmla="*/ 11 h 20"/>
                  <a:gd name="T24" fmla="*/ 0 w 17"/>
                  <a:gd name="T25" fmla="*/ 7 h 20"/>
                  <a:gd name="T26" fmla="*/ 0 w 17"/>
                  <a:gd name="T27" fmla="*/ 4 h 20"/>
                  <a:gd name="T28" fmla="*/ 2 w 17"/>
                  <a:gd name="T29" fmla="*/ 2 h 20"/>
                  <a:gd name="T30" fmla="*/ 2 w 17"/>
                  <a:gd name="T31" fmla="*/ 0 h 20"/>
                  <a:gd name="T32" fmla="*/ 4 w 17"/>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0">
                    <a:moveTo>
                      <a:pt x="4" y="0"/>
                    </a:moveTo>
                    <a:lnTo>
                      <a:pt x="8" y="0"/>
                    </a:lnTo>
                    <a:lnTo>
                      <a:pt x="11" y="2"/>
                    </a:lnTo>
                    <a:lnTo>
                      <a:pt x="17" y="7"/>
                    </a:lnTo>
                    <a:lnTo>
                      <a:pt x="15" y="13"/>
                    </a:lnTo>
                    <a:lnTo>
                      <a:pt x="13" y="16"/>
                    </a:lnTo>
                    <a:lnTo>
                      <a:pt x="11" y="18"/>
                    </a:lnTo>
                    <a:lnTo>
                      <a:pt x="8" y="20"/>
                    </a:lnTo>
                    <a:lnTo>
                      <a:pt x="6" y="18"/>
                    </a:lnTo>
                    <a:lnTo>
                      <a:pt x="4" y="16"/>
                    </a:lnTo>
                    <a:lnTo>
                      <a:pt x="2" y="15"/>
                    </a:lnTo>
                    <a:lnTo>
                      <a:pt x="2" y="11"/>
                    </a:lnTo>
                    <a:lnTo>
                      <a:pt x="0" y="7"/>
                    </a:lnTo>
                    <a:lnTo>
                      <a:pt x="0" y="4"/>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1" name="Freeform 474"/>
              <p:cNvSpPr>
                <a:spLocks/>
              </p:cNvSpPr>
              <p:nvPr/>
            </p:nvSpPr>
            <p:spPr bwMode="auto">
              <a:xfrm>
                <a:off x="4731" y="2234"/>
                <a:ext cx="1" cy="1"/>
              </a:xfrm>
              <a:custGeom>
                <a:avLst/>
                <a:gdLst>
                  <a:gd name="T0" fmla="*/ 2 w 2"/>
                  <a:gd name="T1" fmla="*/ 0 h 4"/>
                  <a:gd name="T2" fmla="*/ 2 w 2"/>
                  <a:gd name="T3" fmla="*/ 0 h 4"/>
                  <a:gd name="T4" fmla="*/ 0 w 2"/>
                  <a:gd name="T5" fmla="*/ 2 h 4"/>
                  <a:gd name="T6" fmla="*/ 0 w 2"/>
                  <a:gd name="T7" fmla="*/ 2 h 4"/>
                  <a:gd name="T8" fmla="*/ 0 w 2"/>
                  <a:gd name="T9" fmla="*/ 4 h 4"/>
                  <a:gd name="T10" fmla="*/ 0 w 2"/>
                  <a:gd name="T11" fmla="*/ 4 h 4"/>
                  <a:gd name="T12" fmla="*/ 0 w 2"/>
                  <a:gd name="T13" fmla="*/ 4 h 4"/>
                  <a:gd name="T14" fmla="*/ 0 w 2"/>
                  <a:gd name="T15" fmla="*/ 2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2"/>
                    </a:lnTo>
                    <a:lnTo>
                      <a:pt x="0" y="2"/>
                    </a:lnTo>
                    <a:lnTo>
                      <a:pt x="0" y="4"/>
                    </a:lnTo>
                    <a:lnTo>
                      <a:pt x="0" y="4"/>
                    </a:lnTo>
                    <a:lnTo>
                      <a:pt x="0" y="4"/>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2" name="Freeform 475"/>
              <p:cNvSpPr>
                <a:spLocks/>
              </p:cNvSpPr>
              <p:nvPr/>
            </p:nvSpPr>
            <p:spPr bwMode="auto">
              <a:xfrm>
                <a:off x="4733" y="2245"/>
                <a:ext cx="3" cy="5"/>
              </a:xfrm>
              <a:custGeom>
                <a:avLst/>
                <a:gdLst>
                  <a:gd name="T0" fmla="*/ 3 w 5"/>
                  <a:gd name="T1" fmla="*/ 0 h 10"/>
                  <a:gd name="T2" fmla="*/ 5 w 5"/>
                  <a:gd name="T3" fmla="*/ 2 h 10"/>
                  <a:gd name="T4" fmla="*/ 5 w 5"/>
                  <a:gd name="T5" fmla="*/ 4 h 10"/>
                  <a:gd name="T6" fmla="*/ 3 w 5"/>
                  <a:gd name="T7" fmla="*/ 6 h 10"/>
                  <a:gd name="T8" fmla="*/ 1 w 5"/>
                  <a:gd name="T9" fmla="*/ 10 h 10"/>
                  <a:gd name="T10" fmla="*/ 0 w 5"/>
                  <a:gd name="T11" fmla="*/ 6 h 10"/>
                  <a:gd name="T12" fmla="*/ 1 w 5"/>
                  <a:gd name="T13" fmla="*/ 2 h 10"/>
                  <a:gd name="T14" fmla="*/ 3 w 5"/>
                  <a:gd name="T15" fmla="*/ 0 h 10"/>
                  <a:gd name="T16" fmla="*/ 3 w 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3" y="0"/>
                    </a:moveTo>
                    <a:lnTo>
                      <a:pt x="5" y="2"/>
                    </a:lnTo>
                    <a:lnTo>
                      <a:pt x="5" y="4"/>
                    </a:lnTo>
                    <a:lnTo>
                      <a:pt x="3" y="6"/>
                    </a:lnTo>
                    <a:lnTo>
                      <a:pt x="1" y="10"/>
                    </a:lnTo>
                    <a:lnTo>
                      <a:pt x="0" y="6"/>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3" name="Freeform 476"/>
              <p:cNvSpPr>
                <a:spLocks/>
              </p:cNvSpPr>
              <p:nvPr/>
            </p:nvSpPr>
            <p:spPr bwMode="auto">
              <a:xfrm>
                <a:off x="4708" y="2216"/>
                <a:ext cx="8" cy="5"/>
              </a:xfrm>
              <a:custGeom>
                <a:avLst/>
                <a:gdLst>
                  <a:gd name="T0" fmla="*/ 16 w 16"/>
                  <a:gd name="T1" fmla="*/ 0 h 9"/>
                  <a:gd name="T2" fmla="*/ 16 w 16"/>
                  <a:gd name="T3" fmla="*/ 3 h 9"/>
                  <a:gd name="T4" fmla="*/ 15 w 16"/>
                  <a:gd name="T5" fmla="*/ 7 h 9"/>
                  <a:gd name="T6" fmla="*/ 13 w 16"/>
                  <a:gd name="T7" fmla="*/ 9 h 9"/>
                  <a:gd name="T8" fmla="*/ 9 w 16"/>
                  <a:gd name="T9" fmla="*/ 9 h 9"/>
                  <a:gd name="T10" fmla="*/ 6 w 16"/>
                  <a:gd name="T11" fmla="*/ 9 h 9"/>
                  <a:gd name="T12" fmla="*/ 2 w 16"/>
                  <a:gd name="T13" fmla="*/ 7 h 9"/>
                  <a:gd name="T14" fmla="*/ 0 w 16"/>
                  <a:gd name="T15" fmla="*/ 2 h 9"/>
                  <a:gd name="T16" fmla="*/ 16 w 1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16" y="0"/>
                    </a:moveTo>
                    <a:lnTo>
                      <a:pt x="16" y="3"/>
                    </a:lnTo>
                    <a:lnTo>
                      <a:pt x="15" y="7"/>
                    </a:lnTo>
                    <a:lnTo>
                      <a:pt x="13" y="9"/>
                    </a:lnTo>
                    <a:lnTo>
                      <a:pt x="9" y="9"/>
                    </a:lnTo>
                    <a:lnTo>
                      <a:pt x="6" y="9"/>
                    </a:lnTo>
                    <a:lnTo>
                      <a:pt x="2" y="7"/>
                    </a:lnTo>
                    <a:lnTo>
                      <a:pt x="0" y="2"/>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4" name="Freeform 477"/>
              <p:cNvSpPr>
                <a:spLocks/>
              </p:cNvSpPr>
              <p:nvPr/>
            </p:nvSpPr>
            <p:spPr bwMode="auto">
              <a:xfrm>
                <a:off x="4659" y="2343"/>
                <a:ext cx="5" cy="5"/>
              </a:xfrm>
              <a:custGeom>
                <a:avLst/>
                <a:gdLst>
                  <a:gd name="T0" fmla="*/ 3 w 11"/>
                  <a:gd name="T1" fmla="*/ 0 h 11"/>
                  <a:gd name="T2" fmla="*/ 7 w 11"/>
                  <a:gd name="T3" fmla="*/ 0 h 11"/>
                  <a:gd name="T4" fmla="*/ 9 w 11"/>
                  <a:gd name="T5" fmla="*/ 2 h 11"/>
                  <a:gd name="T6" fmla="*/ 11 w 11"/>
                  <a:gd name="T7" fmla="*/ 6 h 11"/>
                  <a:gd name="T8" fmla="*/ 11 w 11"/>
                  <a:gd name="T9" fmla="*/ 9 h 11"/>
                  <a:gd name="T10" fmla="*/ 2 w 11"/>
                  <a:gd name="T11" fmla="*/ 11 h 11"/>
                  <a:gd name="T12" fmla="*/ 0 w 11"/>
                  <a:gd name="T13" fmla="*/ 0 h 11"/>
                  <a:gd name="T14" fmla="*/ 3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3" y="0"/>
                    </a:moveTo>
                    <a:lnTo>
                      <a:pt x="7" y="0"/>
                    </a:lnTo>
                    <a:lnTo>
                      <a:pt x="9" y="2"/>
                    </a:lnTo>
                    <a:lnTo>
                      <a:pt x="11" y="6"/>
                    </a:lnTo>
                    <a:lnTo>
                      <a:pt x="11" y="9"/>
                    </a:lnTo>
                    <a:lnTo>
                      <a:pt x="2" y="11"/>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5" name="Freeform 478"/>
              <p:cNvSpPr>
                <a:spLocks/>
              </p:cNvSpPr>
              <p:nvPr/>
            </p:nvSpPr>
            <p:spPr bwMode="auto">
              <a:xfrm>
                <a:off x="4609" y="1994"/>
                <a:ext cx="4" cy="5"/>
              </a:xfrm>
              <a:custGeom>
                <a:avLst/>
                <a:gdLst>
                  <a:gd name="T0" fmla="*/ 0 w 7"/>
                  <a:gd name="T1" fmla="*/ 0 h 9"/>
                  <a:gd name="T2" fmla="*/ 3 w 7"/>
                  <a:gd name="T3" fmla="*/ 0 h 9"/>
                  <a:gd name="T4" fmla="*/ 5 w 7"/>
                  <a:gd name="T5" fmla="*/ 0 h 9"/>
                  <a:gd name="T6" fmla="*/ 7 w 7"/>
                  <a:gd name="T7" fmla="*/ 4 h 9"/>
                  <a:gd name="T8" fmla="*/ 7 w 7"/>
                  <a:gd name="T9" fmla="*/ 5 h 9"/>
                  <a:gd name="T10" fmla="*/ 5 w 7"/>
                  <a:gd name="T11" fmla="*/ 7 h 9"/>
                  <a:gd name="T12" fmla="*/ 1 w 7"/>
                  <a:gd name="T13" fmla="*/ 9 h 9"/>
                  <a:gd name="T14" fmla="*/ 0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0" y="0"/>
                    </a:moveTo>
                    <a:lnTo>
                      <a:pt x="3" y="0"/>
                    </a:lnTo>
                    <a:lnTo>
                      <a:pt x="5" y="0"/>
                    </a:lnTo>
                    <a:lnTo>
                      <a:pt x="7" y="4"/>
                    </a:lnTo>
                    <a:lnTo>
                      <a:pt x="7" y="5"/>
                    </a:lnTo>
                    <a:lnTo>
                      <a:pt x="5" y="7"/>
                    </a:lnTo>
                    <a:lnTo>
                      <a:pt x="1"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6" name="Freeform 479"/>
              <p:cNvSpPr>
                <a:spLocks/>
              </p:cNvSpPr>
              <p:nvPr/>
            </p:nvSpPr>
            <p:spPr bwMode="auto">
              <a:xfrm>
                <a:off x="4533" y="1902"/>
                <a:ext cx="10" cy="6"/>
              </a:xfrm>
              <a:custGeom>
                <a:avLst/>
                <a:gdLst>
                  <a:gd name="T0" fmla="*/ 9 w 20"/>
                  <a:gd name="T1" fmla="*/ 0 h 11"/>
                  <a:gd name="T2" fmla="*/ 15 w 20"/>
                  <a:gd name="T3" fmla="*/ 2 h 11"/>
                  <a:gd name="T4" fmla="*/ 18 w 20"/>
                  <a:gd name="T5" fmla="*/ 4 h 11"/>
                  <a:gd name="T6" fmla="*/ 20 w 20"/>
                  <a:gd name="T7" fmla="*/ 5 h 11"/>
                  <a:gd name="T8" fmla="*/ 20 w 20"/>
                  <a:gd name="T9" fmla="*/ 5 h 11"/>
                  <a:gd name="T10" fmla="*/ 18 w 20"/>
                  <a:gd name="T11" fmla="*/ 7 h 11"/>
                  <a:gd name="T12" fmla="*/ 15 w 20"/>
                  <a:gd name="T13" fmla="*/ 9 h 11"/>
                  <a:gd name="T14" fmla="*/ 13 w 20"/>
                  <a:gd name="T15" fmla="*/ 9 h 11"/>
                  <a:gd name="T16" fmla="*/ 9 w 20"/>
                  <a:gd name="T17" fmla="*/ 11 h 11"/>
                  <a:gd name="T18" fmla="*/ 6 w 20"/>
                  <a:gd name="T19" fmla="*/ 11 h 11"/>
                  <a:gd name="T20" fmla="*/ 4 w 20"/>
                  <a:gd name="T21" fmla="*/ 11 h 11"/>
                  <a:gd name="T22" fmla="*/ 2 w 20"/>
                  <a:gd name="T23" fmla="*/ 9 h 11"/>
                  <a:gd name="T24" fmla="*/ 0 w 20"/>
                  <a:gd name="T25" fmla="*/ 9 h 11"/>
                  <a:gd name="T26" fmla="*/ 2 w 20"/>
                  <a:gd name="T27" fmla="*/ 7 h 11"/>
                  <a:gd name="T28" fmla="*/ 4 w 20"/>
                  <a:gd name="T29" fmla="*/ 4 h 11"/>
                  <a:gd name="T30" fmla="*/ 9 w 20"/>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1">
                    <a:moveTo>
                      <a:pt x="9" y="0"/>
                    </a:moveTo>
                    <a:lnTo>
                      <a:pt x="15" y="2"/>
                    </a:lnTo>
                    <a:lnTo>
                      <a:pt x="18" y="4"/>
                    </a:lnTo>
                    <a:lnTo>
                      <a:pt x="20" y="5"/>
                    </a:lnTo>
                    <a:lnTo>
                      <a:pt x="20" y="5"/>
                    </a:lnTo>
                    <a:lnTo>
                      <a:pt x="18" y="7"/>
                    </a:lnTo>
                    <a:lnTo>
                      <a:pt x="15" y="9"/>
                    </a:lnTo>
                    <a:lnTo>
                      <a:pt x="13" y="9"/>
                    </a:lnTo>
                    <a:lnTo>
                      <a:pt x="9" y="11"/>
                    </a:lnTo>
                    <a:lnTo>
                      <a:pt x="6" y="11"/>
                    </a:lnTo>
                    <a:lnTo>
                      <a:pt x="4" y="11"/>
                    </a:lnTo>
                    <a:lnTo>
                      <a:pt x="2" y="9"/>
                    </a:lnTo>
                    <a:lnTo>
                      <a:pt x="0" y="9"/>
                    </a:lnTo>
                    <a:lnTo>
                      <a:pt x="2" y="7"/>
                    </a:lnTo>
                    <a:lnTo>
                      <a:pt x="4"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7" name="Freeform 480"/>
              <p:cNvSpPr>
                <a:spLocks/>
              </p:cNvSpPr>
              <p:nvPr/>
            </p:nvSpPr>
            <p:spPr bwMode="auto">
              <a:xfrm>
                <a:off x="4516" y="1840"/>
                <a:ext cx="5" cy="4"/>
              </a:xfrm>
              <a:custGeom>
                <a:avLst/>
                <a:gdLst>
                  <a:gd name="T0" fmla="*/ 5 w 9"/>
                  <a:gd name="T1" fmla="*/ 0 h 8"/>
                  <a:gd name="T2" fmla="*/ 7 w 9"/>
                  <a:gd name="T3" fmla="*/ 2 h 8"/>
                  <a:gd name="T4" fmla="*/ 9 w 9"/>
                  <a:gd name="T5" fmla="*/ 6 h 8"/>
                  <a:gd name="T6" fmla="*/ 0 w 9"/>
                  <a:gd name="T7" fmla="*/ 8 h 8"/>
                  <a:gd name="T8" fmla="*/ 0 w 9"/>
                  <a:gd name="T9" fmla="*/ 4 h 8"/>
                  <a:gd name="T10" fmla="*/ 2 w 9"/>
                  <a:gd name="T11" fmla="*/ 2 h 8"/>
                  <a:gd name="T12" fmla="*/ 3 w 9"/>
                  <a:gd name="T13" fmla="*/ 0 h 8"/>
                  <a:gd name="T14" fmla="*/ 5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5" y="0"/>
                    </a:moveTo>
                    <a:lnTo>
                      <a:pt x="7" y="2"/>
                    </a:lnTo>
                    <a:lnTo>
                      <a:pt x="9" y="6"/>
                    </a:lnTo>
                    <a:lnTo>
                      <a:pt x="0" y="8"/>
                    </a:lnTo>
                    <a:lnTo>
                      <a:pt x="0" y="4"/>
                    </a:lnTo>
                    <a:lnTo>
                      <a:pt x="2"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8" name="Freeform 481"/>
              <p:cNvSpPr>
                <a:spLocks/>
              </p:cNvSpPr>
              <p:nvPr/>
            </p:nvSpPr>
            <p:spPr bwMode="auto">
              <a:xfrm>
                <a:off x="4530" y="2237"/>
                <a:ext cx="25" cy="9"/>
              </a:xfrm>
              <a:custGeom>
                <a:avLst/>
                <a:gdLst>
                  <a:gd name="T0" fmla="*/ 39 w 50"/>
                  <a:gd name="T1" fmla="*/ 0 h 18"/>
                  <a:gd name="T2" fmla="*/ 47 w 50"/>
                  <a:gd name="T3" fmla="*/ 2 h 18"/>
                  <a:gd name="T4" fmla="*/ 50 w 50"/>
                  <a:gd name="T5" fmla="*/ 9 h 18"/>
                  <a:gd name="T6" fmla="*/ 41 w 50"/>
                  <a:gd name="T7" fmla="*/ 9 h 18"/>
                  <a:gd name="T8" fmla="*/ 32 w 50"/>
                  <a:gd name="T9" fmla="*/ 13 h 18"/>
                  <a:gd name="T10" fmla="*/ 21 w 50"/>
                  <a:gd name="T11" fmla="*/ 16 h 18"/>
                  <a:gd name="T12" fmla="*/ 11 w 50"/>
                  <a:gd name="T13" fmla="*/ 18 h 18"/>
                  <a:gd name="T14" fmla="*/ 3 w 50"/>
                  <a:gd name="T15" fmla="*/ 16 h 18"/>
                  <a:gd name="T16" fmla="*/ 0 w 50"/>
                  <a:gd name="T17" fmla="*/ 9 h 18"/>
                  <a:gd name="T18" fmla="*/ 9 w 50"/>
                  <a:gd name="T19" fmla="*/ 9 h 18"/>
                  <a:gd name="T20" fmla="*/ 18 w 50"/>
                  <a:gd name="T21" fmla="*/ 6 h 18"/>
                  <a:gd name="T22" fmla="*/ 29 w 50"/>
                  <a:gd name="T23" fmla="*/ 2 h 18"/>
                  <a:gd name="T24" fmla="*/ 39 w 50"/>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18">
                    <a:moveTo>
                      <a:pt x="39" y="0"/>
                    </a:moveTo>
                    <a:lnTo>
                      <a:pt x="47" y="2"/>
                    </a:lnTo>
                    <a:lnTo>
                      <a:pt x="50" y="9"/>
                    </a:lnTo>
                    <a:lnTo>
                      <a:pt x="41" y="9"/>
                    </a:lnTo>
                    <a:lnTo>
                      <a:pt x="32" y="13"/>
                    </a:lnTo>
                    <a:lnTo>
                      <a:pt x="21" y="16"/>
                    </a:lnTo>
                    <a:lnTo>
                      <a:pt x="11" y="18"/>
                    </a:lnTo>
                    <a:lnTo>
                      <a:pt x="3" y="16"/>
                    </a:lnTo>
                    <a:lnTo>
                      <a:pt x="0" y="9"/>
                    </a:lnTo>
                    <a:lnTo>
                      <a:pt x="9" y="9"/>
                    </a:lnTo>
                    <a:lnTo>
                      <a:pt x="18" y="6"/>
                    </a:lnTo>
                    <a:lnTo>
                      <a:pt x="29" y="2"/>
                    </a:lnTo>
                    <a:lnTo>
                      <a:pt x="3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9" name="Freeform 482"/>
              <p:cNvSpPr>
                <a:spLocks/>
              </p:cNvSpPr>
              <p:nvPr/>
            </p:nvSpPr>
            <p:spPr bwMode="auto">
              <a:xfrm>
                <a:off x="4528" y="2178"/>
                <a:ext cx="2" cy="4"/>
              </a:xfrm>
              <a:custGeom>
                <a:avLst/>
                <a:gdLst>
                  <a:gd name="T0" fmla="*/ 4 w 4"/>
                  <a:gd name="T1" fmla="*/ 0 h 7"/>
                  <a:gd name="T2" fmla="*/ 4 w 4"/>
                  <a:gd name="T3" fmla="*/ 4 h 7"/>
                  <a:gd name="T4" fmla="*/ 4 w 4"/>
                  <a:gd name="T5" fmla="*/ 5 h 7"/>
                  <a:gd name="T6" fmla="*/ 2 w 4"/>
                  <a:gd name="T7" fmla="*/ 7 h 7"/>
                  <a:gd name="T8" fmla="*/ 0 w 4"/>
                  <a:gd name="T9" fmla="*/ 7 h 7"/>
                  <a:gd name="T10" fmla="*/ 0 w 4"/>
                  <a:gd name="T11" fmla="*/ 7 h 7"/>
                  <a:gd name="T12" fmla="*/ 0 w 4"/>
                  <a:gd name="T13" fmla="*/ 5 h 7"/>
                  <a:gd name="T14" fmla="*/ 0 w 4"/>
                  <a:gd name="T15" fmla="*/ 2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4"/>
                    </a:lnTo>
                    <a:lnTo>
                      <a:pt x="4" y="5"/>
                    </a:lnTo>
                    <a:lnTo>
                      <a:pt x="2" y="7"/>
                    </a:lnTo>
                    <a:lnTo>
                      <a:pt x="0" y="7"/>
                    </a:lnTo>
                    <a:lnTo>
                      <a:pt x="0" y="7"/>
                    </a:lnTo>
                    <a:lnTo>
                      <a:pt x="0" y="5"/>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0" name="Freeform 483"/>
              <p:cNvSpPr>
                <a:spLocks/>
              </p:cNvSpPr>
              <p:nvPr/>
            </p:nvSpPr>
            <p:spPr bwMode="auto">
              <a:xfrm>
                <a:off x="4526" y="2239"/>
                <a:ext cx="4" cy="3"/>
              </a:xfrm>
              <a:custGeom>
                <a:avLst/>
                <a:gdLst>
                  <a:gd name="T0" fmla="*/ 1 w 7"/>
                  <a:gd name="T1" fmla="*/ 0 h 5"/>
                  <a:gd name="T2" fmla="*/ 3 w 7"/>
                  <a:gd name="T3" fmla="*/ 2 h 5"/>
                  <a:gd name="T4" fmla="*/ 7 w 7"/>
                  <a:gd name="T5" fmla="*/ 5 h 5"/>
                  <a:gd name="T6" fmla="*/ 3 w 7"/>
                  <a:gd name="T7" fmla="*/ 5 h 5"/>
                  <a:gd name="T8" fmla="*/ 1 w 7"/>
                  <a:gd name="T9" fmla="*/ 5 h 5"/>
                  <a:gd name="T10" fmla="*/ 0 w 7"/>
                  <a:gd name="T11" fmla="*/ 3 h 5"/>
                  <a:gd name="T12" fmla="*/ 0 w 7"/>
                  <a:gd name="T13" fmla="*/ 2 h 5"/>
                  <a:gd name="T14" fmla="*/ 0 w 7"/>
                  <a:gd name="T15" fmla="*/ 0 h 5"/>
                  <a:gd name="T16" fmla="*/ 1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1" y="0"/>
                    </a:moveTo>
                    <a:lnTo>
                      <a:pt x="3" y="2"/>
                    </a:lnTo>
                    <a:lnTo>
                      <a:pt x="7" y="5"/>
                    </a:lnTo>
                    <a:lnTo>
                      <a:pt x="3" y="5"/>
                    </a:lnTo>
                    <a:lnTo>
                      <a:pt x="1" y="5"/>
                    </a:lnTo>
                    <a:lnTo>
                      <a:pt x="0" y="3"/>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1" name="Freeform 484"/>
              <p:cNvSpPr>
                <a:spLocks/>
              </p:cNvSpPr>
              <p:nvPr/>
            </p:nvSpPr>
            <p:spPr bwMode="auto">
              <a:xfrm>
                <a:off x="4531" y="2347"/>
                <a:ext cx="9" cy="5"/>
              </a:xfrm>
              <a:custGeom>
                <a:avLst/>
                <a:gdLst>
                  <a:gd name="T0" fmla="*/ 9 w 18"/>
                  <a:gd name="T1" fmla="*/ 0 h 9"/>
                  <a:gd name="T2" fmla="*/ 12 w 18"/>
                  <a:gd name="T3" fmla="*/ 0 h 9"/>
                  <a:gd name="T4" fmla="*/ 14 w 18"/>
                  <a:gd name="T5" fmla="*/ 2 h 9"/>
                  <a:gd name="T6" fmla="*/ 18 w 18"/>
                  <a:gd name="T7" fmla="*/ 8 h 9"/>
                  <a:gd name="T8" fmla="*/ 0 w 18"/>
                  <a:gd name="T9" fmla="*/ 9 h 9"/>
                  <a:gd name="T10" fmla="*/ 0 w 18"/>
                  <a:gd name="T11" fmla="*/ 6 h 9"/>
                  <a:gd name="T12" fmla="*/ 1 w 18"/>
                  <a:gd name="T13" fmla="*/ 2 h 9"/>
                  <a:gd name="T14" fmla="*/ 5 w 18"/>
                  <a:gd name="T15" fmla="*/ 0 h 9"/>
                  <a:gd name="T16" fmla="*/ 9 w 18"/>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9" y="0"/>
                    </a:moveTo>
                    <a:lnTo>
                      <a:pt x="12" y="0"/>
                    </a:lnTo>
                    <a:lnTo>
                      <a:pt x="14" y="2"/>
                    </a:lnTo>
                    <a:lnTo>
                      <a:pt x="18" y="8"/>
                    </a:lnTo>
                    <a:lnTo>
                      <a:pt x="0" y="9"/>
                    </a:lnTo>
                    <a:lnTo>
                      <a:pt x="0" y="6"/>
                    </a:lnTo>
                    <a:lnTo>
                      <a:pt x="1" y="2"/>
                    </a:lnTo>
                    <a:lnTo>
                      <a:pt x="5"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2" name="Freeform 485"/>
              <p:cNvSpPr>
                <a:spLocks/>
              </p:cNvSpPr>
              <p:nvPr/>
            </p:nvSpPr>
            <p:spPr bwMode="auto">
              <a:xfrm>
                <a:off x="4436" y="2050"/>
                <a:ext cx="5" cy="4"/>
              </a:xfrm>
              <a:custGeom>
                <a:avLst/>
                <a:gdLst>
                  <a:gd name="T0" fmla="*/ 4 w 9"/>
                  <a:gd name="T1" fmla="*/ 0 h 7"/>
                  <a:gd name="T2" fmla="*/ 6 w 9"/>
                  <a:gd name="T3" fmla="*/ 0 h 7"/>
                  <a:gd name="T4" fmla="*/ 7 w 9"/>
                  <a:gd name="T5" fmla="*/ 2 h 7"/>
                  <a:gd name="T6" fmla="*/ 9 w 9"/>
                  <a:gd name="T7" fmla="*/ 5 h 7"/>
                  <a:gd name="T8" fmla="*/ 0 w 9"/>
                  <a:gd name="T9" fmla="*/ 7 h 7"/>
                  <a:gd name="T10" fmla="*/ 0 w 9"/>
                  <a:gd name="T11" fmla="*/ 5 h 7"/>
                  <a:gd name="T12" fmla="*/ 2 w 9"/>
                  <a:gd name="T13" fmla="*/ 3 h 7"/>
                  <a:gd name="T14" fmla="*/ 2 w 9"/>
                  <a:gd name="T15" fmla="*/ 2 h 7"/>
                  <a:gd name="T16" fmla="*/ 4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4" y="0"/>
                    </a:moveTo>
                    <a:lnTo>
                      <a:pt x="6" y="0"/>
                    </a:lnTo>
                    <a:lnTo>
                      <a:pt x="7" y="2"/>
                    </a:lnTo>
                    <a:lnTo>
                      <a:pt x="9" y="5"/>
                    </a:lnTo>
                    <a:lnTo>
                      <a:pt x="0" y="7"/>
                    </a:lnTo>
                    <a:lnTo>
                      <a:pt x="0" y="5"/>
                    </a:lnTo>
                    <a:lnTo>
                      <a:pt x="2" y="3"/>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3" name="Freeform 486"/>
              <p:cNvSpPr>
                <a:spLocks/>
              </p:cNvSpPr>
              <p:nvPr/>
            </p:nvSpPr>
            <p:spPr bwMode="auto">
              <a:xfrm>
                <a:off x="4423" y="2257"/>
                <a:ext cx="4" cy="5"/>
              </a:xfrm>
              <a:custGeom>
                <a:avLst/>
                <a:gdLst>
                  <a:gd name="T0" fmla="*/ 0 w 7"/>
                  <a:gd name="T1" fmla="*/ 0 h 11"/>
                  <a:gd name="T2" fmla="*/ 4 w 7"/>
                  <a:gd name="T3" fmla="*/ 0 h 11"/>
                  <a:gd name="T4" fmla="*/ 5 w 7"/>
                  <a:gd name="T5" fmla="*/ 2 h 11"/>
                  <a:gd name="T6" fmla="*/ 7 w 7"/>
                  <a:gd name="T7" fmla="*/ 4 h 11"/>
                  <a:gd name="T8" fmla="*/ 7 w 7"/>
                  <a:gd name="T9" fmla="*/ 5 h 11"/>
                  <a:gd name="T10" fmla="*/ 5 w 7"/>
                  <a:gd name="T11" fmla="*/ 7 h 11"/>
                  <a:gd name="T12" fmla="*/ 2 w 7"/>
                  <a:gd name="T13" fmla="*/ 11 h 11"/>
                  <a:gd name="T14" fmla="*/ 0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0" y="0"/>
                    </a:moveTo>
                    <a:lnTo>
                      <a:pt x="4" y="0"/>
                    </a:lnTo>
                    <a:lnTo>
                      <a:pt x="5" y="2"/>
                    </a:lnTo>
                    <a:lnTo>
                      <a:pt x="7" y="4"/>
                    </a:lnTo>
                    <a:lnTo>
                      <a:pt x="7" y="5"/>
                    </a:lnTo>
                    <a:lnTo>
                      <a:pt x="5" y="7"/>
                    </a:lnTo>
                    <a:lnTo>
                      <a:pt x="2"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4" name="Freeform 487"/>
              <p:cNvSpPr>
                <a:spLocks/>
              </p:cNvSpPr>
              <p:nvPr/>
            </p:nvSpPr>
            <p:spPr bwMode="auto">
              <a:xfrm>
                <a:off x="4344" y="2248"/>
                <a:ext cx="81" cy="42"/>
              </a:xfrm>
              <a:custGeom>
                <a:avLst/>
                <a:gdLst>
                  <a:gd name="T0" fmla="*/ 90 w 163"/>
                  <a:gd name="T1" fmla="*/ 0 h 85"/>
                  <a:gd name="T2" fmla="*/ 94 w 163"/>
                  <a:gd name="T3" fmla="*/ 0 h 85"/>
                  <a:gd name="T4" fmla="*/ 96 w 163"/>
                  <a:gd name="T5" fmla="*/ 2 h 85"/>
                  <a:gd name="T6" fmla="*/ 96 w 163"/>
                  <a:gd name="T7" fmla="*/ 7 h 85"/>
                  <a:gd name="T8" fmla="*/ 96 w 163"/>
                  <a:gd name="T9" fmla="*/ 11 h 85"/>
                  <a:gd name="T10" fmla="*/ 98 w 163"/>
                  <a:gd name="T11" fmla="*/ 16 h 85"/>
                  <a:gd name="T12" fmla="*/ 101 w 163"/>
                  <a:gd name="T13" fmla="*/ 20 h 85"/>
                  <a:gd name="T14" fmla="*/ 107 w 163"/>
                  <a:gd name="T15" fmla="*/ 23 h 85"/>
                  <a:gd name="T16" fmla="*/ 116 w 163"/>
                  <a:gd name="T17" fmla="*/ 25 h 85"/>
                  <a:gd name="T18" fmla="*/ 130 w 163"/>
                  <a:gd name="T19" fmla="*/ 23 h 85"/>
                  <a:gd name="T20" fmla="*/ 152 w 163"/>
                  <a:gd name="T21" fmla="*/ 20 h 85"/>
                  <a:gd name="T22" fmla="*/ 152 w 163"/>
                  <a:gd name="T23" fmla="*/ 23 h 85"/>
                  <a:gd name="T24" fmla="*/ 154 w 163"/>
                  <a:gd name="T25" fmla="*/ 25 h 85"/>
                  <a:gd name="T26" fmla="*/ 155 w 163"/>
                  <a:gd name="T27" fmla="*/ 29 h 85"/>
                  <a:gd name="T28" fmla="*/ 157 w 163"/>
                  <a:gd name="T29" fmla="*/ 29 h 85"/>
                  <a:gd name="T30" fmla="*/ 161 w 163"/>
                  <a:gd name="T31" fmla="*/ 29 h 85"/>
                  <a:gd name="T32" fmla="*/ 163 w 163"/>
                  <a:gd name="T33" fmla="*/ 40 h 85"/>
                  <a:gd name="T34" fmla="*/ 159 w 163"/>
                  <a:gd name="T35" fmla="*/ 50 h 85"/>
                  <a:gd name="T36" fmla="*/ 157 w 163"/>
                  <a:gd name="T37" fmla="*/ 59 h 85"/>
                  <a:gd name="T38" fmla="*/ 157 w 163"/>
                  <a:gd name="T39" fmla="*/ 70 h 85"/>
                  <a:gd name="T40" fmla="*/ 126 w 163"/>
                  <a:gd name="T41" fmla="*/ 72 h 85"/>
                  <a:gd name="T42" fmla="*/ 96 w 163"/>
                  <a:gd name="T43" fmla="*/ 74 h 85"/>
                  <a:gd name="T44" fmla="*/ 65 w 163"/>
                  <a:gd name="T45" fmla="*/ 77 h 85"/>
                  <a:gd name="T46" fmla="*/ 31 w 163"/>
                  <a:gd name="T47" fmla="*/ 85 h 85"/>
                  <a:gd name="T48" fmla="*/ 35 w 163"/>
                  <a:gd name="T49" fmla="*/ 72 h 85"/>
                  <a:gd name="T50" fmla="*/ 35 w 163"/>
                  <a:gd name="T51" fmla="*/ 58 h 85"/>
                  <a:gd name="T52" fmla="*/ 27 w 163"/>
                  <a:gd name="T53" fmla="*/ 49 h 85"/>
                  <a:gd name="T54" fmla="*/ 15 w 163"/>
                  <a:gd name="T55" fmla="*/ 45 h 85"/>
                  <a:gd name="T56" fmla="*/ 0 w 163"/>
                  <a:gd name="T57" fmla="*/ 49 h 85"/>
                  <a:gd name="T58" fmla="*/ 31 w 163"/>
                  <a:gd name="T59" fmla="*/ 31 h 85"/>
                  <a:gd name="T60" fmla="*/ 54 w 163"/>
                  <a:gd name="T61" fmla="*/ 16 h 85"/>
                  <a:gd name="T62" fmla="*/ 71 w 163"/>
                  <a:gd name="T63" fmla="*/ 7 h 85"/>
                  <a:gd name="T64" fmla="*/ 83 w 163"/>
                  <a:gd name="T65" fmla="*/ 2 h 85"/>
                  <a:gd name="T66" fmla="*/ 90 w 163"/>
                  <a:gd name="T6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3" h="85">
                    <a:moveTo>
                      <a:pt x="90" y="0"/>
                    </a:moveTo>
                    <a:lnTo>
                      <a:pt x="94" y="0"/>
                    </a:lnTo>
                    <a:lnTo>
                      <a:pt x="96" y="2"/>
                    </a:lnTo>
                    <a:lnTo>
                      <a:pt x="96" y="7"/>
                    </a:lnTo>
                    <a:lnTo>
                      <a:pt x="96" y="11"/>
                    </a:lnTo>
                    <a:lnTo>
                      <a:pt x="98" y="16"/>
                    </a:lnTo>
                    <a:lnTo>
                      <a:pt x="101" y="20"/>
                    </a:lnTo>
                    <a:lnTo>
                      <a:pt x="107" y="23"/>
                    </a:lnTo>
                    <a:lnTo>
                      <a:pt x="116" y="25"/>
                    </a:lnTo>
                    <a:lnTo>
                      <a:pt x="130" y="23"/>
                    </a:lnTo>
                    <a:lnTo>
                      <a:pt x="152" y="20"/>
                    </a:lnTo>
                    <a:lnTo>
                      <a:pt x="152" y="23"/>
                    </a:lnTo>
                    <a:lnTo>
                      <a:pt x="154" y="25"/>
                    </a:lnTo>
                    <a:lnTo>
                      <a:pt x="155" y="29"/>
                    </a:lnTo>
                    <a:lnTo>
                      <a:pt x="157" y="29"/>
                    </a:lnTo>
                    <a:lnTo>
                      <a:pt x="161" y="29"/>
                    </a:lnTo>
                    <a:lnTo>
                      <a:pt x="163" y="40"/>
                    </a:lnTo>
                    <a:lnTo>
                      <a:pt x="159" y="50"/>
                    </a:lnTo>
                    <a:lnTo>
                      <a:pt x="157" y="59"/>
                    </a:lnTo>
                    <a:lnTo>
                      <a:pt x="157" y="70"/>
                    </a:lnTo>
                    <a:lnTo>
                      <a:pt x="126" y="72"/>
                    </a:lnTo>
                    <a:lnTo>
                      <a:pt x="96" y="74"/>
                    </a:lnTo>
                    <a:lnTo>
                      <a:pt x="65" y="77"/>
                    </a:lnTo>
                    <a:lnTo>
                      <a:pt x="31" y="85"/>
                    </a:lnTo>
                    <a:lnTo>
                      <a:pt x="35" y="72"/>
                    </a:lnTo>
                    <a:lnTo>
                      <a:pt x="35" y="58"/>
                    </a:lnTo>
                    <a:lnTo>
                      <a:pt x="27" y="49"/>
                    </a:lnTo>
                    <a:lnTo>
                      <a:pt x="15" y="45"/>
                    </a:lnTo>
                    <a:lnTo>
                      <a:pt x="0" y="49"/>
                    </a:lnTo>
                    <a:lnTo>
                      <a:pt x="31" y="31"/>
                    </a:lnTo>
                    <a:lnTo>
                      <a:pt x="54" y="16"/>
                    </a:lnTo>
                    <a:lnTo>
                      <a:pt x="71" y="7"/>
                    </a:lnTo>
                    <a:lnTo>
                      <a:pt x="83" y="2"/>
                    </a:lnTo>
                    <a:lnTo>
                      <a:pt x="9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5" name="Freeform 488"/>
              <p:cNvSpPr>
                <a:spLocks/>
              </p:cNvSpPr>
              <p:nvPr/>
            </p:nvSpPr>
            <p:spPr bwMode="auto">
              <a:xfrm>
                <a:off x="4423" y="2283"/>
                <a:ext cx="3" cy="3"/>
              </a:xfrm>
              <a:custGeom>
                <a:avLst/>
                <a:gdLst>
                  <a:gd name="T0" fmla="*/ 4 w 7"/>
                  <a:gd name="T1" fmla="*/ 0 h 6"/>
                  <a:gd name="T2" fmla="*/ 6 w 7"/>
                  <a:gd name="T3" fmla="*/ 2 h 6"/>
                  <a:gd name="T4" fmla="*/ 7 w 7"/>
                  <a:gd name="T5" fmla="*/ 4 h 6"/>
                  <a:gd name="T6" fmla="*/ 7 w 7"/>
                  <a:gd name="T7" fmla="*/ 6 h 6"/>
                  <a:gd name="T8" fmla="*/ 7 w 7"/>
                  <a:gd name="T9" fmla="*/ 6 h 6"/>
                  <a:gd name="T10" fmla="*/ 6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2"/>
                    </a:lnTo>
                    <a:lnTo>
                      <a:pt x="7" y="4"/>
                    </a:lnTo>
                    <a:lnTo>
                      <a:pt x="7" y="6"/>
                    </a:lnTo>
                    <a:lnTo>
                      <a:pt x="7"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6" name="Freeform 489"/>
              <p:cNvSpPr>
                <a:spLocks/>
              </p:cNvSpPr>
              <p:nvPr/>
            </p:nvSpPr>
            <p:spPr bwMode="auto">
              <a:xfrm>
                <a:off x="4390" y="2332"/>
                <a:ext cx="4" cy="5"/>
              </a:xfrm>
              <a:custGeom>
                <a:avLst/>
                <a:gdLst>
                  <a:gd name="T0" fmla="*/ 0 w 7"/>
                  <a:gd name="T1" fmla="*/ 0 h 10"/>
                  <a:gd name="T2" fmla="*/ 4 w 7"/>
                  <a:gd name="T3" fmla="*/ 0 h 10"/>
                  <a:gd name="T4" fmla="*/ 6 w 7"/>
                  <a:gd name="T5" fmla="*/ 1 h 10"/>
                  <a:gd name="T6" fmla="*/ 7 w 7"/>
                  <a:gd name="T7" fmla="*/ 3 h 10"/>
                  <a:gd name="T8" fmla="*/ 7 w 7"/>
                  <a:gd name="T9" fmla="*/ 5 h 10"/>
                  <a:gd name="T10" fmla="*/ 6 w 7"/>
                  <a:gd name="T11" fmla="*/ 9 h 10"/>
                  <a:gd name="T12" fmla="*/ 2 w 7"/>
                  <a:gd name="T13" fmla="*/ 10 h 10"/>
                  <a:gd name="T14" fmla="*/ 0 w 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0" y="0"/>
                    </a:moveTo>
                    <a:lnTo>
                      <a:pt x="4" y="0"/>
                    </a:lnTo>
                    <a:lnTo>
                      <a:pt x="6" y="1"/>
                    </a:lnTo>
                    <a:lnTo>
                      <a:pt x="7" y="3"/>
                    </a:lnTo>
                    <a:lnTo>
                      <a:pt x="7" y="5"/>
                    </a:lnTo>
                    <a:lnTo>
                      <a:pt x="6" y="9"/>
                    </a:lnTo>
                    <a:lnTo>
                      <a:pt x="2" y="10"/>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7" name="Freeform 490"/>
              <p:cNvSpPr>
                <a:spLocks/>
              </p:cNvSpPr>
              <p:nvPr/>
            </p:nvSpPr>
            <p:spPr bwMode="auto">
              <a:xfrm>
                <a:off x="4349" y="2281"/>
                <a:ext cx="1" cy="2"/>
              </a:xfrm>
              <a:custGeom>
                <a:avLst/>
                <a:gdLst>
                  <a:gd name="T0" fmla="*/ 2 w 2"/>
                  <a:gd name="T1" fmla="*/ 0 h 3"/>
                  <a:gd name="T2" fmla="*/ 2 w 2"/>
                  <a:gd name="T3" fmla="*/ 0 h 3"/>
                  <a:gd name="T4" fmla="*/ 2 w 2"/>
                  <a:gd name="T5" fmla="*/ 1 h 3"/>
                  <a:gd name="T6" fmla="*/ 0 w 2"/>
                  <a:gd name="T7" fmla="*/ 1 h 3"/>
                  <a:gd name="T8" fmla="*/ 0 w 2"/>
                  <a:gd name="T9" fmla="*/ 3 h 3"/>
                  <a:gd name="T10" fmla="*/ 0 w 2"/>
                  <a:gd name="T11" fmla="*/ 3 h 3"/>
                  <a:gd name="T12" fmla="*/ 0 w 2"/>
                  <a:gd name="T13" fmla="*/ 3 h 3"/>
                  <a:gd name="T14" fmla="*/ 2 w 2"/>
                  <a:gd name="T15" fmla="*/ 1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2" y="0"/>
                    </a:lnTo>
                    <a:lnTo>
                      <a:pt x="2" y="1"/>
                    </a:lnTo>
                    <a:lnTo>
                      <a:pt x="0" y="1"/>
                    </a:lnTo>
                    <a:lnTo>
                      <a:pt x="0" y="3"/>
                    </a:lnTo>
                    <a:lnTo>
                      <a:pt x="0" y="3"/>
                    </a:lnTo>
                    <a:lnTo>
                      <a:pt x="0" y="3"/>
                    </a:lnTo>
                    <a:lnTo>
                      <a:pt x="2" y="1"/>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8" name="Freeform 491"/>
              <p:cNvSpPr>
                <a:spLocks/>
              </p:cNvSpPr>
              <p:nvPr/>
            </p:nvSpPr>
            <p:spPr bwMode="auto">
              <a:xfrm>
                <a:off x="4304" y="2005"/>
                <a:ext cx="1" cy="2"/>
              </a:xfrm>
              <a:custGeom>
                <a:avLst/>
                <a:gdLst>
                  <a:gd name="T0" fmla="*/ 2 w 2"/>
                  <a:gd name="T1" fmla="*/ 0 h 3"/>
                  <a:gd name="T2" fmla="*/ 0 w 2"/>
                  <a:gd name="T3" fmla="*/ 1 h 3"/>
                  <a:gd name="T4" fmla="*/ 0 w 2"/>
                  <a:gd name="T5" fmla="*/ 3 h 3"/>
                  <a:gd name="T6" fmla="*/ 0 w 2"/>
                  <a:gd name="T7" fmla="*/ 3 h 3"/>
                  <a:gd name="T8" fmla="*/ 0 w 2"/>
                  <a:gd name="T9" fmla="*/ 3 h 3"/>
                  <a:gd name="T10" fmla="*/ 0 w 2"/>
                  <a:gd name="T11" fmla="*/ 1 h 3"/>
                  <a:gd name="T12" fmla="*/ 0 w 2"/>
                  <a:gd name="T13" fmla="*/ 1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0" y="1"/>
                    </a:lnTo>
                    <a:lnTo>
                      <a:pt x="0" y="3"/>
                    </a:lnTo>
                    <a:lnTo>
                      <a:pt x="0" y="3"/>
                    </a:lnTo>
                    <a:lnTo>
                      <a:pt x="0" y="3"/>
                    </a:lnTo>
                    <a:lnTo>
                      <a:pt x="0" y="1"/>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9" name="Freeform 492"/>
              <p:cNvSpPr>
                <a:spLocks/>
              </p:cNvSpPr>
              <p:nvPr/>
            </p:nvSpPr>
            <p:spPr bwMode="auto">
              <a:xfrm>
                <a:off x="4244" y="2012"/>
                <a:ext cx="2" cy="1"/>
              </a:xfrm>
              <a:custGeom>
                <a:avLst/>
                <a:gdLst>
                  <a:gd name="T0" fmla="*/ 4 w 4"/>
                  <a:gd name="T1" fmla="*/ 0 h 4"/>
                  <a:gd name="T2" fmla="*/ 4 w 4"/>
                  <a:gd name="T3" fmla="*/ 0 h 4"/>
                  <a:gd name="T4" fmla="*/ 2 w 4"/>
                  <a:gd name="T5" fmla="*/ 2 h 4"/>
                  <a:gd name="T6" fmla="*/ 2 w 4"/>
                  <a:gd name="T7" fmla="*/ 2 h 4"/>
                  <a:gd name="T8" fmla="*/ 2 w 4"/>
                  <a:gd name="T9" fmla="*/ 4 h 4"/>
                  <a:gd name="T10" fmla="*/ 0 w 4"/>
                  <a:gd name="T11" fmla="*/ 4 h 4"/>
                  <a:gd name="T12" fmla="*/ 2 w 4"/>
                  <a:gd name="T13" fmla="*/ 4 h 4"/>
                  <a:gd name="T14" fmla="*/ 2 w 4"/>
                  <a:gd name="T15" fmla="*/ 2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2" y="2"/>
                    </a:lnTo>
                    <a:lnTo>
                      <a:pt x="2" y="2"/>
                    </a:lnTo>
                    <a:lnTo>
                      <a:pt x="2" y="4"/>
                    </a:lnTo>
                    <a:lnTo>
                      <a:pt x="0" y="4"/>
                    </a:lnTo>
                    <a:lnTo>
                      <a:pt x="2" y="4"/>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0" name="Freeform 493"/>
              <p:cNvSpPr>
                <a:spLocks/>
              </p:cNvSpPr>
              <p:nvPr/>
            </p:nvSpPr>
            <p:spPr bwMode="auto">
              <a:xfrm>
                <a:off x="4167" y="2259"/>
                <a:ext cx="2" cy="3"/>
              </a:xfrm>
              <a:custGeom>
                <a:avLst/>
                <a:gdLst>
                  <a:gd name="T0" fmla="*/ 3 w 3"/>
                  <a:gd name="T1" fmla="*/ 0 h 7"/>
                  <a:gd name="T2" fmla="*/ 3 w 3"/>
                  <a:gd name="T3" fmla="*/ 3 h 7"/>
                  <a:gd name="T4" fmla="*/ 3 w 3"/>
                  <a:gd name="T5" fmla="*/ 7 h 7"/>
                  <a:gd name="T6" fmla="*/ 2 w 3"/>
                  <a:gd name="T7" fmla="*/ 7 h 7"/>
                  <a:gd name="T8" fmla="*/ 0 w 3"/>
                  <a:gd name="T9" fmla="*/ 7 h 7"/>
                  <a:gd name="T10" fmla="*/ 0 w 3"/>
                  <a:gd name="T11" fmla="*/ 7 h 7"/>
                  <a:gd name="T12" fmla="*/ 0 w 3"/>
                  <a:gd name="T13" fmla="*/ 5 h 7"/>
                  <a:gd name="T14" fmla="*/ 2 w 3"/>
                  <a:gd name="T15" fmla="*/ 3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3"/>
                    </a:lnTo>
                    <a:lnTo>
                      <a:pt x="3" y="7"/>
                    </a:lnTo>
                    <a:lnTo>
                      <a:pt x="2" y="7"/>
                    </a:lnTo>
                    <a:lnTo>
                      <a:pt x="0" y="7"/>
                    </a:lnTo>
                    <a:lnTo>
                      <a:pt x="0" y="7"/>
                    </a:lnTo>
                    <a:lnTo>
                      <a:pt x="0" y="5"/>
                    </a:lnTo>
                    <a:lnTo>
                      <a:pt x="2" y="3"/>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1" name="Freeform 494"/>
              <p:cNvSpPr>
                <a:spLocks/>
              </p:cNvSpPr>
              <p:nvPr/>
            </p:nvSpPr>
            <p:spPr bwMode="auto">
              <a:xfrm>
                <a:off x="4145" y="2205"/>
                <a:ext cx="1" cy="1"/>
              </a:xfrm>
              <a:custGeom>
                <a:avLst/>
                <a:gdLst>
                  <a:gd name="T0" fmla="*/ 1 w 1"/>
                  <a:gd name="T1" fmla="*/ 0 h 4"/>
                  <a:gd name="T2" fmla="*/ 1 w 1"/>
                  <a:gd name="T3" fmla="*/ 2 h 4"/>
                  <a:gd name="T4" fmla="*/ 0 w 1"/>
                  <a:gd name="T5" fmla="*/ 4 h 4"/>
                  <a:gd name="T6" fmla="*/ 0 w 1"/>
                  <a:gd name="T7" fmla="*/ 2 h 4"/>
                  <a:gd name="T8" fmla="*/ 1 w 1"/>
                  <a:gd name="T9" fmla="*/ 2 h 4"/>
                  <a:gd name="T10" fmla="*/ 1 w 1"/>
                  <a:gd name="T11" fmla="*/ 0 h 4"/>
                  <a:gd name="T12" fmla="*/ 1 w 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0"/>
                    </a:moveTo>
                    <a:lnTo>
                      <a:pt x="1" y="2"/>
                    </a:lnTo>
                    <a:lnTo>
                      <a:pt x="0" y="4"/>
                    </a:lnTo>
                    <a:lnTo>
                      <a:pt x="0" y="2"/>
                    </a:lnTo>
                    <a:lnTo>
                      <a:pt x="1"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2" name="Freeform 495"/>
              <p:cNvSpPr>
                <a:spLocks/>
              </p:cNvSpPr>
              <p:nvPr/>
            </p:nvSpPr>
            <p:spPr bwMode="auto">
              <a:xfrm>
                <a:off x="4126" y="2261"/>
                <a:ext cx="1" cy="2"/>
              </a:xfrm>
              <a:custGeom>
                <a:avLst/>
                <a:gdLst>
                  <a:gd name="T0" fmla="*/ 2 w 2"/>
                  <a:gd name="T1" fmla="*/ 0 h 4"/>
                  <a:gd name="T2" fmla="*/ 2 w 2"/>
                  <a:gd name="T3" fmla="*/ 0 h 4"/>
                  <a:gd name="T4" fmla="*/ 0 w 2"/>
                  <a:gd name="T5" fmla="*/ 4 h 4"/>
                  <a:gd name="T6" fmla="*/ 0 w 2"/>
                  <a:gd name="T7" fmla="*/ 4 h 4"/>
                  <a:gd name="T8" fmla="*/ 0 w 2"/>
                  <a:gd name="T9" fmla="*/ 4 h 4"/>
                  <a:gd name="T10" fmla="*/ 2 w 2"/>
                  <a:gd name="T11" fmla="*/ 2 h 4"/>
                  <a:gd name="T12" fmla="*/ 2 w 2"/>
                  <a:gd name="T13" fmla="*/ 0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2" y="2"/>
                    </a:lnTo>
                    <a:lnTo>
                      <a:pt x="2"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3" name="Freeform 496"/>
              <p:cNvSpPr>
                <a:spLocks/>
              </p:cNvSpPr>
              <p:nvPr/>
            </p:nvSpPr>
            <p:spPr bwMode="auto">
              <a:xfrm>
                <a:off x="4127" y="2360"/>
                <a:ext cx="12" cy="1"/>
              </a:xfrm>
              <a:custGeom>
                <a:avLst/>
                <a:gdLst>
                  <a:gd name="T0" fmla="*/ 25 w 25"/>
                  <a:gd name="T1" fmla="*/ 0 h 1"/>
                  <a:gd name="T2" fmla="*/ 23 w 25"/>
                  <a:gd name="T3" fmla="*/ 0 h 1"/>
                  <a:gd name="T4" fmla="*/ 21 w 25"/>
                  <a:gd name="T5" fmla="*/ 1 h 1"/>
                  <a:gd name="T6" fmla="*/ 18 w 25"/>
                  <a:gd name="T7" fmla="*/ 1 h 1"/>
                  <a:gd name="T8" fmla="*/ 14 w 25"/>
                  <a:gd name="T9" fmla="*/ 1 h 1"/>
                  <a:gd name="T10" fmla="*/ 10 w 25"/>
                  <a:gd name="T11" fmla="*/ 1 h 1"/>
                  <a:gd name="T12" fmla="*/ 7 w 25"/>
                  <a:gd name="T13" fmla="*/ 1 h 1"/>
                  <a:gd name="T14" fmla="*/ 3 w 25"/>
                  <a:gd name="T15" fmla="*/ 1 h 1"/>
                  <a:gd name="T16" fmla="*/ 1 w 25"/>
                  <a:gd name="T17" fmla="*/ 1 h 1"/>
                  <a:gd name="T18" fmla="*/ 0 w 25"/>
                  <a:gd name="T19" fmla="*/ 1 h 1"/>
                  <a:gd name="T20" fmla="*/ 1 w 25"/>
                  <a:gd name="T21" fmla="*/ 1 h 1"/>
                  <a:gd name="T22" fmla="*/ 3 w 25"/>
                  <a:gd name="T23" fmla="*/ 1 h 1"/>
                  <a:gd name="T24" fmla="*/ 9 w 25"/>
                  <a:gd name="T25" fmla="*/ 1 h 1"/>
                  <a:gd name="T26" fmla="*/ 16 w 25"/>
                  <a:gd name="T27" fmla="*/ 1 h 1"/>
                  <a:gd name="T28" fmla="*/ 21 w 25"/>
                  <a:gd name="T29" fmla="*/ 1 h 1"/>
                  <a:gd name="T30" fmla="*/ 25 w 25"/>
                  <a:gd name="T31" fmla="*/ 0 h 1"/>
                  <a:gd name="T32" fmla="*/ 25 w 25"/>
                  <a:gd name="T3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
                    <a:moveTo>
                      <a:pt x="25" y="0"/>
                    </a:moveTo>
                    <a:lnTo>
                      <a:pt x="23" y="0"/>
                    </a:lnTo>
                    <a:lnTo>
                      <a:pt x="21" y="1"/>
                    </a:lnTo>
                    <a:lnTo>
                      <a:pt x="18" y="1"/>
                    </a:lnTo>
                    <a:lnTo>
                      <a:pt x="14" y="1"/>
                    </a:lnTo>
                    <a:lnTo>
                      <a:pt x="10" y="1"/>
                    </a:lnTo>
                    <a:lnTo>
                      <a:pt x="7" y="1"/>
                    </a:lnTo>
                    <a:lnTo>
                      <a:pt x="3" y="1"/>
                    </a:lnTo>
                    <a:lnTo>
                      <a:pt x="1" y="1"/>
                    </a:lnTo>
                    <a:lnTo>
                      <a:pt x="0" y="1"/>
                    </a:lnTo>
                    <a:lnTo>
                      <a:pt x="1" y="1"/>
                    </a:lnTo>
                    <a:lnTo>
                      <a:pt x="3" y="1"/>
                    </a:lnTo>
                    <a:lnTo>
                      <a:pt x="9" y="1"/>
                    </a:lnTo>
                    <a:lnTo>
                      <a:pt x="16" y="1"/>
                    </a:lnTo>
                    <a:lnTo>
                      <a:pt x="21" y="1"/>
                    </a:lnTo>
                    <a:lnTo>
                      <a:pt x="25" y="0"/>
                    </a:lnTo>
                    <a:lnTo>
                      <a:pt x="2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4" name="Freeform 497"/>
              <p:cNvSpPr>
                <a:spLocks/>
              </p:cNvSpPr>
              <p:nvPr/>
            </p:nvSpPr>
            <p:spPr bwMode="auto">
              <a:xfrm>
                <a:off x="4078" y="2023"/>
                <a:ext cx="1" cy="2"/>
              </a:xfrm>
              <a:custGeom>
                <a:avLst/>
                <a:gdLst>
                  <a:gd name="T0" fmla="*/ 2 w 2"/>
                  <a:gd name="T1" fmla="*/ 0 h 3"/>
                  <a:gd name="T2" fmla="*/ 0 w 2"/>
                  <a:gd name="T3" fmla="*/ 0 h 3"/>
                  <a:gd name="T4" fmla="*/ 0 w 2"/>
                  <a:gd name="T5" fmla="*/ 1 h 3"/>
                  <a:gd name="T6" fmla="*/ 0 w 2"/>
                  <a:gd name="T7" fmla="*/ 3 h 3"/>
                  <a:gd name="T8" fmla="*/ 0 w 2"/>
                  <a:gd name="T9" fmla="*/ 1 h 3"/>
                  <a:gd name="T10" fmla="*/ 0 w 2"/>
                  <a:gd name="T11" fmla="*/ 1 h 3"/>
                  <a:gd name="T12" fmla="*/ 0 w 2"/>
                  <a:gd name="T13" fmla="*/ 0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0" y="0"/>
                    </a:lnTo>
                    <a:lnTo>
                      <a:pt x="0" y="1"/>
                    </a:lnTo>
                    <a:lnTo>
                      <a:pt x="0" y="3"/>
                    </a:lnTo>
                    <a:lnTo>
                      <a:pt x="0" y="1"/>
                    </a:lnTo>
                    <a:lnTo>
                      <a:pt x="0" y="1"/>
                    </a:lnTo>
                    <a:lnTo>
                      <a:pt x="0"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5" name="Freeform 498"/>
              <p:cNvSpPr>
                <a:spLocks/>
              </p:cNvSpPr>
              <p:nvPr/>
            </p:nvSpPr>
            <p:spPr bwMode="auto">
              <a:xfrm>
                <a:off x="4064" y="2442"/>
                <a:ext cx="11" cy="21"/>
              </a:xfrm>
              <a:custGeom>
                <a:avLst/>
                <a:gdLst>
                  <a:gd name="T0" fmla="*/ 9 w 24"/>
                  <a:gd name="T1" fmla="*/ 0 h 41"/>
                  <a:gd name="T2" fmla="*/ 13 w 24"/>
                  <a:gd name="T3" fmla="*/ 9 h 41"/>
                  <a:gd name="T4" fmla="*/ 18 w 24"/>
                  <a:gd name="T5" fmla="*/ 16 h 41"/>
                  <a:gd name="T6" fmla="*/ 22 w 24"/>
                  <a:gd name="T7" fmla="*/ 25 h 41"/>
                  <a:gd name="T8" fmla="*/ 24 w 24"/>
                  <a:gd name="T9" fmla="*/ 39 h 41"/>
                  <a:gd name="T10" fmla="*/ 15 w 24"/>
                  <a:gd name="T11" fmla="*/ 41 h 41"/>
                  <a:gd name="T12" fmla="*/ 15 w 24"/>
                  <a:gd name="T13" fmla="*/ 32 h 41"/>
                  <a:gd name="T14" fmla="*/ 11 w 24"/>
                  <a:gd name="T15" fmla="*/ 23 h 41"/>
                  <a:gd name="T16" fmla="*/ 6 w 24"/>
                  <a:gd name="T17" fmla="*/ 16 h 41"/>
                  <a:gd name="T18" fmla="*/ 0 w 24"/>
                  <a:gd name="T19" fmla="*/ 11 h 41"/>
                  <a:gd name="T20" fmla="*/ 2 w 24"/>
                  <a:gd name="T21" fmla="*/ 5 h 41"/>
                  <a:gd name="T22" fmla="*/ 9 w 24"/>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41">
                    <a:moveTo>
                      <a:pt x="9" y="0"/>
                    </a:moveTo>
                    <a:lnTo>
                      <a:pt x="13" y="9"/>
                    </a:lnTo>
                    <a:lnTo>
                      <a:pt x="18" y="16"/>
                    </a:lnTo>
                    <a:lnTo>
                      <a:pt x="22" y="25"/>
                    </a:lnTo>
                    <a:lnTo>
                      <a:pt x="24" y="39"/>
                    </a:lnTo>
                    <a:lnTo>
                      <a:pt x="15" y="41"/>
                    </a:lnTo>
                    <a:lnTo>
                      <a:pt x="15" y="32"/>
                    </a:lnTo>
                    <a:lnTo>
                      <a:pt x="11" y="23"/>
                    </a:lnTo>
                    <a:lnTo>
                      <a:pt x="6" y="16"/>
                    </a:lnTo>
                    <a:lnTo>
                      <a:pt x="0" y="11"/>
                    </a:lnTo>
                    <a:lnTo>
                      <a:pt x="2" y="5"/>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6" name="Freeform 499"/>
              <p:cNvSpPr>
                <a:spLocks/>
              </p:cNvSpPr>
              <p:nvPr/>
            </p:nvSpPr>
            <p:spPr bwMode="auto">
              <a:xfrm>
                <a:off x="4044" y="2452"/>
                <a:ext cx="9" cy="3"/>
              </a:xfrm>
              <a:custGeom>
                <a:avLst/>
                <a:gdLst>
                  <a:gd name="T0" fmla="*/ 0 w 18"/>
                  <a:gd name="T1" fmla="*/ 0 h 7"/>
                  <a:gd name="T2" fmla="*/ 1 w 18"/>
                  <a:gd name="T3" fmla="*/ 0 h 7"/>
                  <a:gd name="T4" fmla="*/ 5 w 18"/>
                  <a:gd name="T5" fmla="*/ 0 h 7"/>
                  <a:gd name="T6" fmla="*/ 9 w 18"/>
                  <a:gd name="T7" fmla="*/ 0 h 7"/>
                  <a:gd name="T8" fmla="*/ 12 w 18"/>
                  <a:gd name="T9" fmla="*/ 0 h 7"/>
                  <a:gd name="T10" fmla="*/ 14 w 18"/>
                  <a:gd name="T11" fmla="*/ 1 h 7"/>
                  <a:gd name="T12" fmla="*/ 16 w 18"/>
                  <a:gd name="T13" fmla="*/ 3 h 7"/>
                  <a:gd name="T14" fmla="*/ 18 w 18"/>
                  <a:gd name="T15" fmla="*/ 7 h 7"/>
                  <a:gd name="T16" fmla="*/ 14 w 18"/>
                  <a:gd name="T17" fmla="*/ 7 h 7"/>
                  <a:gd name="T18" fmla="*/ 10 w 18"/>
                  <a:gd name="T19" fmla="*/ 7 h 7"/>
                  <a:gd name="T20" fmla="*/ 9 w 18"/>
                  <a:gd name="T21" fmla="*/ 7 h 7"/>
                  <a:gd name="T22" fmla="*/ 5 w 18"/>
                  <a:gd name="T23" fmla="*/ 7 h 7"/>
                  <a:gd name="T24" fmla="*/ 1 w 18"/>
                  <a:gd name="T25" fmla="*/ 5 h 7"/>
                  <a:gd name="T26" fmla="*/ 0 w 18"/>
                  <a:gd name="T27" fmla="*/ 3 h 7"/>
                  <a:gd name="T28" fmla="*/ 0 w 18"/>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7">
                    <a:moveTo>
                      <a:pt x="0" y="0"/>
                    </a:moveTo>
                    <a:lnTo>
                      <a:pt x="1" y="0"/>
                    </a:lnTo>
                    <a:lnTo>
                      <a:pt x="5" y="0"/>
                    </a:lnTo>
                    <a:lnTo>
                      <a:pt x="9" y="0"/>
                    </a:lnTo>
                    <a:lnTo>
                      <a:pt x="12" y="0"/>
                    </a:lnTo>
                    <a:lnTo>
                      <a:pt x="14" y="1"/>
                    </a:lnTo>
                    <a:lnTo>
                      <a:pt x="16" y="3"/>
                    </a:lnTo>
                    <a:lnTo>
                      <a:pt x="18" y="7"/>
                    </a:lnTo>
                    <a:lnTo>
                      <a:pt x="14" y="7"/>
                    </a:lnTo>
                    <a:lnTo>
                      <a:pt x="10" y="7"/>
                    </a:lnTo>
                    <a:lnTo>
                      <a:pt x="9" y="7"/>
                    </a:lnTo>
                    <a:lnTo>
                      <a:pt x="5" y="7"/>
                    </a:lnTo>
                    <a:lnTo>
                      <a:pt x="1" y="5"/>
                    </a:lnTo>
                    <a:lnTo>
                      <a:pt x="0" y="3"/>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7" name="Freeform 500"/>
              <p:cNvSpPr>
                <a:spLocks/>
              </p:cNvSpPr>
              <p:nvPr/>
            </p:nvSpPr>
            <p:spPr bwMode="auto">
              <a:xfrm>
                <a:off x="3979" y="2216"/>
                <a:ext cx="3" cy="4"/>
              </a:xfrm>
              <a:custGeom>
                <a:avLst/>
                <a:gdLst>
                  <a:gd name="T0" fmla="*/ 2 w 5"/>
                  <a:gd name="T1" fmla="*/ 0 h 7"/>
                  <a:gd name="T2" fmla="*/ 3 w 5"/>
                  <a:gd name="T3" fmla="*/ 2 h 7"/>
                  <a:gd name="T4" fmla="*/ 5 w 5"/>
                  <a:gd name="T5" fmla="*/ 3 h 7"/>
                  <a:gd name="T6" fmla="*/ 5 w 5"/>
                  <a:gd name="T7" fmla="*/ 5 h 7"/>
                  <a:gd name="T8" fmla="*/ 5 w 5"/>
                  <a:gd name="T9" fmla="*/ 5 h 7"/>
                  <a:gd name="T10" fmla="*/ 3 w 5"/>
                  <a:gd name="T11" fmla="*/ 7 h 7"/>
                  <a:gd name="T12" fmla="*/ 2 w 5"/>
                  <a:gd name="T13" fmla="*/ 5 h 7"/>
                  <a:gd name="T14" fmla="*/ 0 w 5"/>
                  <a:gd name="T15" fmla="*/ 2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3" y="2"/>
                    </a:lnTo>
                    <a:lnTo>
                      <a:pt x="5" y="3"/>
                    </a:lnTo>
                    <a:lnTo>
                      <a:pt x="5" y="5"/>
                    </a:lnTo>
                    <a:lnTo>
                      <a:pt x="5" y="5"/>
                    </a:lnTo>
                    <a:lnTo>
                      <a:pt x="3" y="7"/>
                    </a:lnTo>
                    <a:lnTo>
                      <a:pt x="2" y="5"/>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8" name="Freeform 501"/>
              <p:cNvSpPr>
                <a:spLocks/>
              </p:cNvSpPr>
              <p:nvPr/>
            </p:nvSpPr>
            <p:spPr bwMode="auto">
              <a:xfrm>
                <a:off x="3971" y="2212"/>
                <a:ext cx="8" cy="7"/>
              </a:xfrm>
              <a:custGeom>
                <a:avLst/>
                <a:gdLst>
                  <a:gd name="T0" fmla="*/ 7 w 16"/>
                  <a:gd name="T1" fmla="*/ 0 h 14"/>
                  <a:gd name="T2" fmla="*/ 10 w 16"/>
                  <a:gd name="T3" fmla="*/ 0 h 14"/>
                  <a:gd name="T4" fmla="*/ 12 w 16"/>
                  <a:gd name="T5" fmla="*/ 2 h 14"/>
                  <a:gd name="T6" fmla="*/ 14 w 16"/>
                  <a:gd name="T7" fmla="*/ 5 h 14"/>
                  <a:gd name="T8" fmla="*/ 16 w 16"/>
                  <a:gd name="T9" fmla="*/ 11 h 14"/>
                  <a:gd name="T10" fmla="*/ 9 w 16"/>
                  <a:gd name="T11" fmla="*/ 12 h 14"/>
                  <a:gd name="T12" fmla="*/ 5 w 16"/>
                  <a:gd name="T13" fmla="*/ 14 h 14"/>
                  <a:gd name="T14" fmla="*/ 1 w 16"/>
                  <a:gd name="T15" fmla="*/ 12 h 14"/>
                  <a:gd name="T16" fmla="*/ 0 w 16"/>
                  <a:gd name="T17" fmla="*/ 12 h 14"/>
                  <a:gd name="T18" fmla="*/ 0 w 16"/>
                  <a:gd name="T19" fmla="*/ 11 h 14"/>
                  <a:gd name="T20" fmla="*/ 0 w 16"/>
                  <a:gd name="T21" fmla="*/ 9 h 14"/>
                  <a:gd name="T22" fmla="*/ 0 w 16"/>
                  <a:gd name="T23" fmla="*/ 5 h 14"/>
                  <a:gd name="T24" fmla="*/ 1 w 16"/>
                  <a:gd name="T25" fmla="*/ 3 h 14"/>
                  <a:gd name="T26" fmla="*/ 3 w 16"/>
                  <a:gd name="T27" fmla="*/ 2 h 14"/>
                  <a:gd name="T28" fmla="*/ 5 w 16"/>
                  <a:gd name="T29" fmla="*/ 0 h 14"/>
                  <a:gd name="T30" fmla="*/ 7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7" y="0"/>
                    </a:moveTo>
                    <a:lnTo>
                      <a:pt x="10" y="0"/>
                    </a:lnTo>
                    <a:lnTo>
                      <a:pt x="12" y="2"/>
                    </a:lnTo>
                    <a:lnTo>
                      <a:pt x="14" y="5"/>
                    </a:lnTo>
                    <a:lnTo>
                      <a:pt x="16" y="11"/>
                    </a:lnTo>
                    <a:lnTo>
                      <a:pt x="9" y="12"/>
                    </a:lnTo>
                    <a:lnTo>
                      <a:pt x="5" y="14"/>
                    </a:lnTo>
                    <a:lnTo>
                      <a:pt x="1" y="12"/>
                    </a:lnTo>
                    <a:lnTo>
                      <a:pt x="0" y="12"/>
                    </a:lnTo>
                    <a:lnTo>
                      <a:pt x="0" y="11"/>
                    </a:lnTo>
                    <a:lnTo>
                      <a:pt x="0" y="9"/>
                    </a:lnTo>
                    <a:lnTo>
                      <a:pt x="0" y="5"/>
                    </a:lnTo>
                    <a:lnTo>
                      <a:pt x="1" y="3"/>
                    </a:lnTo>
                    <a:lnTo>
                      <a:pt x="3" y="2"/>
                    </a:lnTo>
                    <a:lnTo>
                      <a:pt x="5"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9" name="Freeform 502"/>
              <p:cNvSpPr>
                <a:spLocks/>
              </p:cNvSpPr>
              <p:nvPr/>
            </p:nvSpPr>
            <p:spPr bwMode="auto">
              <a:xfrm>
                <a:off x="3961" y="2215"/>
                <a:ext cx="3" cy="5"/>
              </a:xfrm>
              <a:custGeom>
                <a:avLst/>
                <a:gdLst>
                  <a:gd name="T0" fmla="*/ 0 w 7"/>
                  <a:gd name="T1" fmla="*/ 0 h 11"/>
                  <a:gd name="T2" fmla="*/ 1 w 7"/>
                  <a:gd name="T3" fmla="*/ 2 h 11"/>
                  <a:gd name="T4" fmla="*/ 5 w 7"/>
                  <a:gd name="T5" fmla="*/ 2 h 11"/>
                  <a:gd name="T6" fmla="*/ 5 w 7"/>
                  <a:gd name="T7" fmla="*/ 4 h 11"/>
                  <a:gd name="T8" fmla="*/ 7 w 7"/>
                  <a:gd name="T9" fmla="*/ 7 h 11"/>
                  <a:gd name="T10" fmla="*/ 5 w 7"/>
                  <a:gd name="T11" fmla="*/ 9 h 11"/>
                  <a:gd name="T12" fmla="*/ 1 w 7"/>
                  <a:gd name="T13" fmla="*/ 11 h 11"/>
                  <a:gd name="T14" fmla="*/ 0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0" y="0"/>
                    </a:moveTo>
                    <a:lnTo>
                      <a:pt x="1" y="2"/>
                    </a:lnTo>
                    <a:lnTo>
                      <a:pt x="5" y="2"/>
                    </a:lnTo>
                    <a:lnTo>
                      <a:pt x="5" y="4"/>
                    </a:lnTo>
                    <a:lnTo>
                      <a:pt x="7" y="7"/>
                    </a:lnTo>
                    <a:lnTo>
                      <a:pt x="5" y="9"/>
                    </a:lnTo>
                    <a:lnTo>
                      <a:pt x="1"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0" name="Freeform 503"/>
              <p:cNvSpPr>
                <a:spLocks/>
              </p:cNvSpPr>
              <p:nvPr/>
            </p:nvSpPr>
            <p:spPr bwMode="auto">
              <a:xfrm>
                <a:off x="3979" y="2448"/>
                <a:ext cx="3" cy="4"/>
              </a:xfrm>
              <a:custGeom>
                <a:avLst/>
                <a:gdLst>
                  <a:gd name="T0" fmla="*/ 2 w 5"/>
                  <a:gd name="T1" fmla="*/ 0 h 8"/>
                  <a:gd name="T2" fmla="*/ 3 w 5"/>
                  <a:gd name="T3" fmla="*/ 2 h 8"/>
                  <a:gd name="T4" fmla="*/ 5 w 5"/>
                  <a:gd name="T5" fmla="*/ 4 h 8"/>
                  <a:gd name="T6" fmla="*/ 5 w 5"/>
                  <a:gd name="T7" fmla="*/ 6 h 8"/>
                  <a:gd name="T8" fmla="*/ 5 w 5"/>
                  <a:gd name="T9" fmla="*/ 8 h 8"/>
                  <a:gd name="T10" fmla="*/ 3 w 5"/>
                  <a:gd name="T11" fmla="*/ 8 h 8"/>
                  <a:gd name="T12" fmla="*/ 2 w 5"/>
                  <a:gd name="T13" fmla="*/ 6 h 8"/>
                  <a:gd name="T14" fmla="*/ 0 w 5"/>
                  <a:gd name="T15" fmla="*/ 2 h 8"/>
                  <a:gd name="T16" fmla="*/ 2 w 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2" y="0"/>
                    </a:moveTo>
                    <a:lnTo>
                      <a:pt x="3" y="2"/>
                    </a:lnTo>
                    <a:lnTo>
                      <a:pt x="5" y="4"/>
                    </a:lnTo>
                    <a:lnTo>
                      <a:pt x="5" y="6"/>
                    </a:lnTo>
                    <a:lnTo>
                      <a:pt x="5" y="8"/>
                    </a:lnTo>
                    <a:lnTo>
                      <a:pt x="3" y="8"/>
                    </a:lnTo>
                    <a:lnTo>
                      <a:pt x="2" y="6"/>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1" name="Freeform 504"/>
              <p:cNvSpPr>
                <a:spLocks/>
              </p:cNvSpPr>
              <p:nvPr/>
            </p:nvSpPr>
            <p:spPr bwMode="auto">
              <a:xfrm>
                <a:off x="3755" y="2466"/>
                <a:ext cx="181" cy="9"/>
              </a:xfrm>
              <a:custGeom>
                <a:avLst/>
                <a:gdLst>
                  <a:gd name="T0" fmla="*/ 157 w 361"/>
                  <a:gd name="T1" fmla="*/ 0 h 19"/>
                  <a:gd name="T2" fmla="*/ 181 w 361"/>
                  <a:gd name="T3" fmla="*/ 8 h 19"/>
                  <a:gd name="T4" fmla="*/ 208 w 361"/>
                  <a:gd name="T5" fmla="*/ 9 h 19"/>
                  <a:gd name="T6" fmla="*/ 237 w 361"/>
                  <a:gd name="T7" fmla="*/ 9 h 19"/>
                  <a:gd name="T8" fmla="*/ 267 w 361"/>
                  <a:gd name="T9" fmla="*/ 8 h 19"/>
                  <a:gd name="T10" fmla="*/ 298 w 361"/>
                  <a:gd name="T11" fmla="*/ 4 h 19"/>
                  <a:gd name="T12" fmla="*/ 331 w 361"/>
                  <a:gd name="T13" fmla="*/ 4 h 19"/>
                  <a:gd name="T14" fmla="*/ 361 w 361"/>
                  <a:gd name="T15" fmla="*/ 8 h 19"/>
                  <a:gd name="T16" fmla="*/ 134 w 361"/>
                  <a:gd name="T17" fmla="*/ 15 h 19"/>
                  <a:gd name="T18" fmla="*/ 0 w 361"/>
                  <a:gd name="T19" fmla="*/ 19 h 19"/>
                  <a:gd name="T20" fmla="*/ 2 w 361"/>
                  <a:gd name="T21" fmla="*/ 13 h 19"/>
                  <a:gd name="T22" fmla="*/ 4 w 361"/>
                  <a:gd name="T23" fmla="*/ 9 h 19"/>
                  <a:gd name="T24" fmla="*/ 29 w 361"/>
                  <a:gd name="T25" fmla="*/ 13 h 19"/>
                  <a:gd name="T26" fmla="*/ 62 w 361"/>
                  <a:gd name="T27" fmla="*/ 13 h 19"/>
                  <a:gd name="T28" fmla="*/ 96 w 361"/>
                  <a:gd name="T29" fmla="*/ 11 h 19"/>
                  <a:gd name="T30" fmla="*/ 130 w 361"/>
                  <a:gd name="T31" fmla="*/ 8 h 19"/>
                  <a:gd name="T32" fmla="*/ 157 w 361"/>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1" h="19">
                    <a:moveTo>
                      <a:pt x="157" y="0"/>
                    </a:moveTo>
                    <a:lnTo>
                      <a:pt x="181" y="8"/>
                    </a:lnTo>
                    <a:lnTo>
                      <a:pt x="208" y="9"/>
                    </a:lnTo>
                    <a:lnTo>
                      <a:pt x="237" y="9"/>
                    </a:lnTo>
                    <a:lnTo>
                      <a:pt x="267" y="8"/>
                    </a:lnTo>
                    <a:lnTo>
                      <a:pt x="298" y="4"/>
                    </a:lnTo>
                    <a:lnTo>
                      <a:pt x="331" y="4"/>
                    </a:lnTo>
                    <a:lnTo>
                      <a:pt x="361" y="8"/>
                    </a:lnTo>
                    <a:lnTo>
                      <a:pt x="134" y="15"/>
                    </a:lnTo>
                    <a:lnTo>
                      <a:pt x="0" y="19"/>
                    </a:lnTo>
                    <a:lnTo>
                      <a:pt x="2" y="13"/>
                    </a:lnTo>
                    <a:lnTo>
                      <a:pt x="4" y="9"/>
                    </a:lnTo>
                    <a:lnTo>
                      <a:pt x="29" y="13"/>
                    </a:lnTo>
                    <a:lnTo>
                      <a:pt x="62" y="13"/>
                    </a:lnTo>
                    <a:lnTo>
                      <a:pt x="96" y="11"/>
                    </a:lnTo>
                    <a:lnTo>
                      <a:pt x="130" y="8"/>
                    </a:lnTo>
                    <a:lnTo>
                      <a:pt x="15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2" name="Freeform 505"/>
              <p:cNvSpPr>
                <a:spLocks/>
              </p:cNvSpPr>
              <p:nvPr/>
            </p:nvSpPr>
            <p:spPr bwMode="auto">
              <a:xfrm>
                <a:off x="3880" y="2048"/>
                <a:ext cx="1" cy="3"/>
              </a:xfrm>
              <a:custGeom>
                <a:avLst/>
                <a:gdLst>
                  <a:gd name="T0" fmla="*/ 2 w 4"/>
                  <a:gd name="T1" fmla="*/ 0 h 8"/>
                  <a:gd name="T2" fmla="*/ 4 w 4"/>
                  <a:gd name="T3" fmla="*/ 0 h 8"/>
                  <a:gd name="T4" fmla="*/ 4 w 4"/>
                  <a:gd name="T5" fmla="*/ 2 h 8"/>
                  <a:gd name="T6" fmla="*/ 2 w 4"/>
                  <a:gd name="T7" fmla="*/ 6 h 8"/>
                  <a:gd name="T8" fmla="*/ 0 w 4"/>
                  <a:gd name="T9" fmla="*/ 8 h 8"/>
                  <a:gd name="T10" fmla="*/ 0 w 4"/>
                  <a:gd name="T11" fmla="*/ 4 h 8"/>
                  <a:gd name="T12" fmla="*/ 0 w 4"/>
                  <a:gd name="T13" fmla="*/ 2 h 8"/>
                  <a:gd name="T14" fmla="*/ 2 w 4"/>
                  <a:gd name="T15" fmla="*/ 0 h 8"/>
                  <a:gd name="T16" fmla="*/ 2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0"/>
                    </a:moveTo>
                    <a:lnTo>
                      <a:pt x="4" y="0"/>
                    </a:lnTo>
                    <a:lnTo>
                      <a:pt x="4" y="2"/>
                    </a:lnTo>
                    <a:lnTo>
                      <a:pt x="2" y="6"/>
                    </a:lnTo>
                    <a:lnTo>
                      <a:pt x="0" y="8"/>
                    </a:lnTo>
                    <a:lnTo>
                      <a:pt x="0" y="4"/>
                    </a:lnTo>
                    <a:lnTo>
                      <a:pt x="0"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3" name="Freeform 506"/>
              <p:cNvSpPr>
                <a:spLocks/>
              </p:cNvSpPr>
              <p:nvPr/>
            </p:nvSpPr>
            <p:spPr bwMode="auto">
              <a:xfrm>
                <a:off x="3898" y="2380"/>
                <a:ext cx="2" cy="10"/>
              </a:xfrm>
              <a:custGeom>
                <a:avLst/>
                <a:gdLst>
                  <a:gd name="T0" fmla="*/ 6 w 6"/>
                  <a:gd name="T1" fmla="*/ 0 h 22"/>
                  <a:gd name="T2" fmla="*/ 6 w 6"/>
                  <a:gd name="T3" fmla="*/ 4 h 22"/>
                  <a:gd name="T4" fmla="*/ 6 w 6"/>
                  <a:gd name="T5" fmla="*/ 9 h 22"/>
                  <a:gd name="T6" fmla="*/ 6 w 6"/>
                  <a:gd name="T7" fmla="*/ 13 h 22"/>
                  <a:gd name="T8" fmla="*/ 6 w 6"/>
                  <a:gd name="T9" fmla="*/ 18 h 22"/>
                  <a:gd name="T10" fmla="*/ 4 w 6"/>
                  <a:gd name="T11" fmla="*/ 20 h 22"/>
                  <a:gd name="T12" fmla="*/ 0 w 6"/>
                  <a:gd name="T13" fmla="*/ 22 h 22"/>
                  <a:gd name="T14" fmla="*/ 0 w 6"/>
                  <a:gd name="T15" fmla="*/ 18 h 22"/>
                  <a:gd name="T16" fmla="*/ 0 w 6"/>
                  <a:gd name="T17" fmla="*/ 13 h 22"/>
                  <a:gd name="T18" fmla="*/ 0 w 6"/>
                  <a:gd name="T19" fmla="*/ 9 h 22"/>
                  <a:gd name="T20" fmla="*/ 0 w 6"/>
                  <a:gd name="T21" fmla="*/ 6 h 22"/>
                  <a:gd name="T22" fmla="*/ 2 w 6"/>
                  <a:gd name="T23" fmla="*/ 2 h 22"/>
                  <a:gd name="T24" fmla="*/ 6 w 6"/>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2">
                    <a:moveTo>
                      <a:pt x="6" y="0"/>
                    </a:moveTo>
                    <a:lnTo>
                      <a:pt x="6" y="4"/>
                    </a:lnTo>
                    <a:lnTo>
                      <a:pt x="6" y="9"/>
                    </a:lnTo>
                    <a:lnTo>
                      <a:pt x="6" y="13"/>
                    </a:lnTo>
                    <a:lnTo>
                      <a:pt x="6" y="18"/>
                    </a:lnTo>
                    <a:lnTo>
                      <a:pt x="4" y="20"/>
                    </a:lnTo>
                    <a:lnTo>
                      <a:pt x="0" y="22"/>
                    </a:lnTo>
                    <a:lnTo>
                      <a:pt x="0" y="18"/>
                    </a:lnTo>
                    <a:lnTo>
                      <a:pt x="0" y="13"/>
                    </a:lnTo>
                    <a:lnTo>
                      <a:pt x="0" y="9"/>
                    </a:lnTo>
                    <a:lnTo>
                      <a:pt x="0" y="6"/>
                    </a:lnTo>
                    <a:lnTo>
                      <a:pt x="2" y="2"/>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4" name="Freeform 507"/>
              <p:cNvSpPr>
                <a:spLocks/>
              </p:cNvSpPr>
              <p:nvPr/>
            </p:nvSpPr>
            <p:spPr bwMode="auto">
              <a:xfrm>
                <a:off x="3860" y="2429"/>
                <a:ext cx="4" cy="6"/>
              </a:xfrm>
              <a:custGeom>
                <a:avLst/>
                <a:gdLst>
                  <a:gd name="T0" fmla="*/ 7 w 9"/>
                  <a:gd name="T1" fmla="*/ 0 h 10"/>
                  <a:gd name="T2" fmla="*/ 9 w 9"/>
                  <a:gd name="T3" fmla="*/ 9 h 10"/>
                  <a:gd name="T4" fmla="*/ 0 w 9"/>
                  <a:gd name="T5" fmla="*/ 10 h 10"/>
                  <a:gd name="T6" fmla="*/ 0 w 9"/>
                  <a:gd name="T7" fmla="*/ 0 h 10"/>
                  <a:gd name="T8" fmla="*/ 7 w 9"/>
                  <a:gd name="T9" fmla="*/ 0 h 10"/>
                </a:gdLst>
                <a:ahLst/>
                <a:cxnLst>
                  <a:cxn ang="0">
                    <a:pos x="T0" y="T1"/>
                  </a:cxn>
                  <a:cxn ang="0">
                    <a:pos x="T2" y="T3"/>
                  </a:cxn>
                  <a:cxn ang="0">
                    <a:pos x="T4" y="T5"/>
                  </a:cxn>
                  <a:cxn ang="0">
                    <a:pos x="T6" y="T7"/>
                  </a:cxn>
                  <a:cxn ang="0">
                    <a:pos x="T8" y="T9"/>
                  </a:cxn>
                </a:cxnLst>
                <a:rect l="0" t="0" r="r" b="b"/>
                <a:pathLst>
                  <a:path w="9" h="10">
                    <a:moveTo>
                      <a:pt x="7" y="0"/>
                    </a:moveTo>
                    <a:lnTo>
                      <a:pt x="9" y="9"/>
                    </a:lnTo>
                    <a:lnTo>
                      <a:pt x="0" y="10"/>
                    </a:lnTo>
                    <a:lnTo>
                      <a:pt x="0"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5" name="Freeform 508"/>
              <p:cNvSpPr>
                <a:spLocks/>
              </p:cNvSpPr>
              <p:nvPr/>
            </p:nvSpPr>
            <p:spPr bwMode="auto">
              <a:xfrm>
                <a:off x="3856" y="2435"/>
                <a:ext cx="6" cy="10"/>
              </a:xfrm>
              <a:custGeom>
                <a:avLst/>
                <a:gdLst>
                  <a:gd name="T0" fmla="*/ 8 w 11"/>
                  <a:gd name="T1" fmla="*/ 0 h 20"/>
                  <a:gd name="T2" fmla="*/ 11 w 11"/>
                  <a:gd name="T3" fmla="*/ 8 h 20"/>
                  <a:gd name="T4" fmla="*/ 11 w 11"/>
                  <a:gd name="T5" fmla="*/ 13 h 20"/>
                  <a:gd name="T6" fmla="*/ 11 w 11"/>
                  <a:gd name="T7" fmla="*/ 17 h 20"/>
                  <a:gd name="T8" fmla="*/ 9 w 11"/>
                  <a:gd name="T9" fmla="*/ 20 h 20"/>
                  <a:gd name="T10" fmla="*/ 9 w 11"/>
                  <a:gd name="T11" fmla="*/ 20 h 20"/>
                  <a:gd name="T12" fmla="*/ 8 w 11"/>
                  <a:gd name="T13" fmla="*/ 20 h 20"/>
                  <a:gd name="T14" fmla="*/ 6 w 11"/>
                  <a:gd name="T15" fmla="*/ 20 h 20"/>
                  <a:gd name="T16" fmla="*/ 4 w 11"/>
                  <a:gd name="T17" fmla="*/ 18 h 20"/>
                  <a:gd name="T18" fmla="*/ 2 w 11"/>
                  <a:gd name="T19" fmla="*/ 15 h 20"/>
                  <a:gd name="T20" fmla="*/ 0 w 11"/>
                  <a:gd name="T21" fmla="*/ 13 h 20"/>
                  <a:gd name="T22" fmla="*/ 0 w 11"/>
                  <a:gd name="T23" fmla="*/ 9 h 20"/>
                  <a:gd name="T24" fmla="*/ 0 w 11"/>
                  <a:gd name="T25" fmla="*/ 8 h 20"/>
                  <a:gd name="T26" fmla="*/ 2 w 11"/>
                  <a:gd name="T27" fmla="*/ 4 h 20"/>
                  <a:gd name="T28" fmla="*/ 4 w 11"/>
                  <a:gd name="T29" fmla="*/ 2 h 20"/>
                  <a:gd name="T30" fmla="*/ 8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8" y="0"/>
                    </a:moveTo>
                    <a:lnTo>
                      <a:pt x="11" y="8"/>
                    </a:lnTo>
                    <a:lnTo>
                      <a:pt x="11" y="13"/>
                    </a:lnTo>
                    <a:lnTo>
                      <a:pt x="11" y="17"/>
                    </a:lnTo>
                    <a:lnTo>
                      <a:pt x="9" y="20"/>
                    </a:lnTo>
                    <a:lnTo>
                      <a:pt x="9" y="20"/>
                    </a:lnTo>
                    <a:lnTo>
                      <a:pt x="8" y="20"/>
                    </a:lnTo>
                    <a:lnTo>
                      <a:pt x="6" y="20"/>
                    </a:lnTo>
                    <a:lnTo>
                      <a:pt x="4" y="18"/>
                    </a:lnTo>
                    <a:lnTo>
                      <a:pt x="2" y="15"/>
                    </a:lnTo>
                    <a:lnTo>
                      <a:pt x="0" y="13"/>
                    </a:lnTo>
                    <a:lnTo>
                      <a:pt x="0" y="9"/>
                    </a:lnTo>
                    <a:lnTo>
                      <a:pt x="0" y="8"/>
                    </a:lnTo>
                    <a:lnTo>
                      <a:pt x="2" y="4"/>
                    </a:lnTo>
                    <a:lnTo>
                      <a:pt x="4" y="2"/>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6" name="Freeform 509"/>
              <p:cNvSpPr>
                <a:spLocks/>
              </p:cNvSpPr>
              <p:nvPr/>
            </p:nvSpPr>
            <p:spPr bwMode="auto">
              <a:xfrm>
                <a:off x="3860" y="2453"/>
                <a:ext cx="3" cy="2"/>
              </a:xfrm>
              <a:custGeom>
                <a:avLst/>
                <a:gdLst>
                  <a:gd name="T0" fmla="*/ 1 w 5"/>
                  <a:gd name="T1" fmla="*/ 0 h 6"/>
                  <a:gd name="T2" fmla="*/ 3 w 5"/>
                  <a:gd name="T3" fmla="*/ 2 h 6"/>
                  <a:gd name="T4" fmla="*/ 5 w 5"/>
                  <a:gd name="T5" fmla="*/ 6 h 6"/>
                  <a:gd name="T6" fmla="*/ 3 w 5"/>
                  <a:gd name="T7" fmla="*/ 6 h 6"/>
                  <a:gd name="T8" fmla="*/ 0 w 5"/>
                  <a:gd name="T9" fmla="*/ 6 h 6"/>
                  <a:gd name="T10" fmla="*/ 0 w 5"/>
                  <a:gd name="T11" fmla="*/ 4 h 6"/>
                  <a:gd name="T12" fmla="*/ 0 w 5"/>
                  <a:gd name="T13" fmla="*/ 2 h 6"/>
                  <a:gd name="T14" fmla="*/ 0 w 5"/>
                  <a:gd name="T15" fmla="*/ 0 h 6"/>
                  <a:gd name="T16" fmla="*/ 1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1" y="0"/>
                    </a:moveTo>
                    <a:lnTo>
                      <a:pt x="3" y="2"/>
                    </a:lnTo>
                    <a:lnTo>
                      <a:pt x="5" y="6"/>
                    </a:lnTo>
                    <a:lnTo>
                      <a:pt x="3" y="6"/>
                    </a:lnTo>
                    <a:lnTo>
                      <a:pt x="0" y="6"/>
                    </a:lnTo>
                    <a:lnTo>
                      <a:pt x="0" y="4"/>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7" name="Freeform 510"/>
              <p:cNvSpPr>
                <a:spLocks/>
              </p:cNvSpPr>
              <p:nvPr/>
            </p:nvSpPr>
            <p:spPr bwMode="auto">
              <a:xfrm>
                <a:off x="3846" y="2458"/>
                <a:ext cx="4" cy="4"/>
              </a:xfrm>
              <a:custGeom>
                <a:avLst/>
                <a:gdLst>
                  <a:gd name="T0" fmla="*/ 7 w 7"/>
                  <a:gd name="T1" fmla="*/ 0 h 7"/>
                  <a:gd name="T2" fmla="*/ 7 w 7"/>
                  <a:gd name="T3" fmla="*/ 2 h 7"/>
                  <a:gd name="T4" fmla="*/ 7 w 7"/>
                  <a:gd name="T5" fmla="*/ 6 h 7"/>
                  <a:gd name="T6" fmla="*/ 5 w 7"/>
                  <a:gd name="T7" fmla="*/ 7 h 7"/>
                  <a:gd name="T8" fmla="*/ 3 w 7"/>
                  <a:gd name="T9" fmla="*/ 7 h 7"/>
                  <a:gd name="T10" fmla="*/ 1 w 7"/>
                  <a:gd name="T11" fmla="*/ 6 h 7"/>
                  <a:gd name="T12" fmla="*/ 0 w 7"/>
                  <a:gd name="T13" fmla="*/ 2 h 7"/>
                  <a:gd name="T14" fmla="*/ 7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0"/>
                    </a:moveTo>
                    <a:lnTo>
                      <a:pt x="7" y="2"/>
                    </a:lnTo>
                    <a:lnTo>
                      <a:pt x="7" y="6"/>
                    </a:lnTo>
                    <a:lnTo>
                      <a:pt x="5" y="7"/>
                    </a:lnTo>
                    <a:lnTo>
                      <a:pt x="3" y="7"/>
                    </a:lnTo>
                    <a:lnTo>
                      <a:pt x="1" y="6"/>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8" name="Freeform 511"/>
              <p:cNvSpPr>
                <a:spLocks/>
              </p:cNvSpPr>
              <p:nvPr/>
            </p:nvSpPr>
            <p:spPr bwMode="auto">
              <a:xfrm>
                <a:off x="3806" y="2187"/>
                <a:ext cx="1" cy="1"/>
              </a:xfrm>
              <a:custGeom>
                <a:avLst/>
                <a:gdLst>
                  <a:gd name="T0" fmla="*/ 2 w 2"/>
                  <a:gd name="T1" fmla="*/ 0 h 4"/>
                  <a:gd name="T2" fmla="*/ 2 w 2"/>
                  <a:gd name="T3" fmla="*/ 0 h 4"/>
                  <a:gd name="T4" fmla="*/ 0 w 2"/>
                  <a:gd name="T5" fmla="*/ 4 h 4"/>
                  <a:gd name="T6" fmla="*/ 0 w 2"/>
                  <a:gd name="T7" fmla="*/ 4 h 4"/>
                  <a:gd name="T8" fmla="*/ 0 w 2"/>
                  <a:gd name="T9" fmla="*/ 4 h 4"/>
                  <a:gd name="T10" fmla="*/ 0 w 2"/>
                  <a:gd name="T11" fmla="*/ 2 h 4"/>
                  <a:gd name="T12" fmla="*/ 2 w 2"/>
                  <a:gd name="T13" fmla="*/ 0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0" y="2"/>
                    </a:lnTo>
                    <a:lnTo>
                      <a:pt x="2"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9" name="Freeform 512"/>
              <p:cNvSpPr>
                <a:spLocks/>
              </p:cNvSpPr>
              <p:nvPr/>
            </p:nvSpPr>
            <p:spPr bwMode="auto">
              <a:xfrm>
                <a:off x="3753" y="2076"/>
                <a:ext cx="5" cy="8"/>
              </a:xfrm>
              <a:custGeom>
                <a:avLst/>
                <a:gdLst>
                  <a:gd name="T0" fmla="*/ 7 w 9"/>
                  <a:gd name="T1" fmla="*/ 0 h 17"/>
                  <a:gd name="T2" fmla="*/ 9 w 9"/>
                  <a:gd name="T3" fmla="*/ 6 h 17"/>
                  <a:gd name="T4" fmla="*/ 9 w 9"/>
                  <a:gd name="T5" fmla="*/ 9 h 17"/>
                  <a:gd name="T6" fmla="*/ 7 w 9"/>
                  <a:gd name="T7" fmla="*/ 13 h 17"/>
                  <a:gd name="T8" fmla="*/ 7 w 9"/>
                  <a:gd name="T9" fmla="*/ 17 h 17"/>
                  <a:gd name="T10" fmla="*/ 5 w 9"/>
                  <a:gd name="T11" fmla="*/ 17 h 17"/>
                  <a:gd name="T12" fmla="*/ 3 w 9"/>
                  <a:gd name="T13" fmla="*/ 17 h 17"/>
                  <a:gd name="T14" fmla="*/ 2 w 9"/>
                  <a:gd name="T15" fmla="*/ 13 h 17"/>
                  <a:gd name="T16" fmla="*/ 0 w 9"/>
                  <a:gd name="T17" fmla="*/ 9 h 17"/>
                  <a:gd name="T18" fmla="*/ 0 w 9"/>
                  <a:gd name="T19" fmla="*/ 2 h 17"/>
                  <a:gd name="T20" fmla="*/ 7 w 9"/>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7">
                    <a:moveTo>
                      <a:pt x="7" y="0"/>
                    </a:moveTo>
                    <a:lnTo>
                      <a:pt x="9" y="6"/>
                    </a:lnTo>
                    <a:lnTo>
                      <a:pt x="9" y="9"/>
                    </a:lnTo>
                    <a:lnTo>
                      <a:pt x="7" y="13"/>
                    </a:lnTo>
                    <a:lnTo>
                      <a:pt x="7" y="17"/>
                    </a:lnTo>
                    <a:lnTo>
                      <a:pt x="5" y="17"/>
                    </a:lnTo>
                    <a:lnTo>
                      <a:pt x="3" y="17"/>
                    </a:lnTo>
                    <a:lnTo>
                      <a:pt x="2" y="13"/>
                    </a:lnTo>
                    <a:lnTo>
                      <a:pt x="0" y="9"/>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0" name="Freeform 513"/>
              <p:cNvSpPr>
                <a:spLocks/>
              </p:cNvSpPr>
              <p:nvPr/>
            </p:nvSpPr>
            <p:spPr bwMode="auto">
              <a:xfrm>
                <a:off x="3765" y="2447"/>
                <a:ext cx="2" cy="5"/>
              </a:xfrm>
              <a:custGeom>
                <a:avLst/>
                <a:gdLst>
                  <a:gd name="T0" fmla="*/ 4 w 4"/>
                  <a:gd name="T1" fmla="*/ 0 h 9"/>
                  <a:gd name="T2" fmla="*/ 4 w 4"/>
                  <a:gd name="T3" fmla="*/ 3 h 9"/>
                  <a:gd name="T4" fmla="*/ 4 w 4"/>
                  <a:gd name="T5" fmla="*/ 7 h 9"/>
                  <a:gd name="T6" fmla="*/ 2 w 4"/>
                  <a:gd name="T7" fmla="*/ 9 h 9"/>
                  <a:gd name="T8" fmla="*/ 0 w 4"/>
                  <a:gd name="T9" fmla="*/ 9 h 9"/>
                  <a:gd name="T10" fmla="*/ 0 w 4"/>
                  <a:gd name="T11" fmla="*/ 7 h 9"/>
                  <a:gd name="T12" fmla="*/ 0 w 4"/>
                  <a:gd name="T13" fmla="*/ 5 h 9"/>
                  <a:gd name="T14" fmla="*/ 0 w 4"/>
                  <a:gd name="T15" fmla="*/ 3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3"/>
                    </a:lnTo>
                    <a:lnTo>
                      <a:pt x="4" y="7"/>
                    </a:lnTo>
                    <a:lnTo>
                      <a:pt x="2" y="9"/>
                    </a:lnTo>
                    <a:lnTo>
                      <a:pt x="0" y="9"/>
                    </a:lnTo>
                    <a:lnTo>
                      <a:pt x="0" y="7"/>
                    </a:lnTo>
                    <a:lnTo>
                      <a:pt x="0" y="5"/>
                    </a:lnTo>
                    <a:lnTo>
                      <a:pt x="0" y="3"/>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1" name="Freeform 514"/>
              <p:cNvSpPr>
                <a:spLocks/>
              </p:cNvSpPr>
              <p:nvPr/>
            </p:nvSpPr>
            <p:spPr bwMode="auto">
              <a:xfrm>
                <a:off x="3756" y="2434"/>
                <a:ext cx="6" cy="4"/>
              </a:xfrm>
              <a:custGeom>
                <a:avLst/>
                <a:gdLst>
                  <a:gd name="T0" fmla="*/ 4 w 11"/>
                  <a:gd name="T1" fmla="*/ 0 h 9"/>
                  <a:gd name="T2" fmla="*/ 7 w 11"/>
                  <a:gd name="T3" fmla="*/ 0 h 9"/>
                  <a:gd name="T4" fmla="*/ 9 w 11"/>
                  <a:gd name="T5" fmla="*/ 1 h 9"/>
                  <a:gd name="T6" fmla="*/ 11 w 11"/>
                  <a:gd name="T7" fmla="*/ 3 h 9"/>
                  <a:gd name="T8" fmla="*/ 11 w 11"/>
                  <a:gd name="T9" fmla="*/ 9 h 9"/>
                  <a:gd name="T10" fmla="*/ 7 w 11"/>
                  <a:gd name="T11" fmla="*/ 9 h 9"/>
                  <a:gd name="T12" fmla="*/ 6 w 11"/>
                  <a:gd name="T13" fmla="*/ 9 h 9"/>
                  <a:gd name="T14" fmla="*/ 2 w 11"/>
                  <a:gd name="T15" fmla="*/ 7 h 9"/>
                  <a:gd name="T16" fmla="*/ 2 w 11"/>
                  <a:gd name="T17" fmla="*/ 5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7" y="0"/>
                    </a:lnTo>
                    <a:lnTo>
                      <a:pt x="9" y="1"/>
                    </a:lnTo>
                    <a:lnTo>
                      <a:pt x="11" y="3"/>
                    </a:lnTo>
                    <a:lnTo>
                      <a:pt x="11" y="9"/>
                    </a:lnTo>
                    <a:lnTo>
                      <a:pt x="7" y="9"/>
                    </a:lnTo>
                    <a:lnTo>
                      <a:pt x="6" y="9"/>
                    </a:lnTo>
                    <a:lnTo>
                      <a:pt x="2" y="7"/>
                    </a:lnTo>
                    <a:lnTo>
                      <a:pt x="2" y="5"/>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2" name="Freeform 515"/>
              <p:cNvSpPr>
                <a:spLocks/>
              </p:cNvSpPr>
              <p:nvPr/>
            </p:nvSpPr>
            <p:spPr bwMode="auto">
              <a:xfrm>
                <a:off x="3714" y="2205"/>
                <a:ext cx="4" cy="4"/>
              </a:xfrm>
              <a:custGeom>
                <a:avLst/>
                <a:gdLst>
                  <a:gd name="T0" fmla="*/ 4 w 10"/>
                  <a:gd name="T1" fmla="*/ 0 h 9"/>
                  <a:gd name="T2" fmla="*/ 6 w 10"/>
                  <a:gd name="T3" fmla="*/ 2 h 9"/>
                  <a:gd name="T4" fmla="*/ 10 w 10"/>
                  <a:gd name="T5" fmla="*/ 2 h 9"/>
                  <a:gd name="T6" fmla="*/ 10 w 10"/>
                  <a:gd name="T7" fmla="*/ 6 h 9"/>
                  <a:gd name="T8" fmla="*/ 10 w 10"/>
                  <a:gd name="T9" fmla="*/ 9 h 9"/>
                  <a:gd name="T10" fmla="*/ 8 w 10"/>
                  <a:gd name="T11" fmla="*/ 9 h 9"/>
                  <a:gd name="T12" fmla="*/ 4 w 10"/>
                  <a:gd name="T13" fmla="*/ 9 h 9"/>
                  <a:gd name="T14" fmla="*/ 2 w 10"/>
                  <a:gd name="T15" fmla="*/ 8 h 9"/>
                  <a:gd name="T16" fmla="*/ 0 w 10"/>
                  <a:gd name="T17" fmla="*/ 6 h 9"/>
                  <a:gd name="T18" fmla="*/ 0 w 10"/>
                  <a:gd name="T19" fmla="*/ 0 h 9"/>
                  <a:gd name="T20" fmla="*/ 4 w 10"/>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4" y="0"/>
                    </a:moveTo>
                    <a:lnTo>
                      <a:pt x="6" y="2"/>
                    </a:lnTo>
                    <a:lnTo>
                      <a:pt x="10" y="2"/>
                    </a:lnTo>
                    <a:lnTo>
                      <a:pt x="10" y="6"/>
                    </a:lnTo>
                    <a:lnTo>
                      <a:pt x="10" y="9"/>
                    </a:lnTo>
                    <a:lnTo>
                      <a:pt x="8" y="9"/>
                    </a:lnTo>
                    <a:lnTo>
                      <a:pt x="4" y="9"/>
                    </a:lnTo>
                    <a:lnTo>
                      <a:pt x="2" y="8"/>
                    </a:lnTo>
                    <a:lnTo>
                      <a:pt x="0" y="6"/>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3" name="Freeform 516"/>
              <p:cNvSpPr>
                <a:spLocks/>
              </p:cNvSpPr>
              <p:nvPr/>
            </p:nvSpPr>
            <p:spPr bwMode="auto">
              <a:xfrm>
                <a:off x="3711" y="2202"/>
                <a:ext cx="3" cy="4"/>
              </a:xfrm>
              <a:custGeom>
                <a:avLst/>
                <a:gdLst>
                  <a:gd name="T0" fmla="*/ 2 w 5"/>
                  <a:gd name="T1" fmla="*/ 0 h 7"/>
                  <a:gd name="T2" fmla="*/ 4 w 5"/>
                  <a:gd name="T3" fmla="*/ 2 h 7"/>
                  <a:gd name="T4" fmla="*/ 5 w 5"/>
                  <a:gd name="T5" fmla="*/ 5 h 7"/>
                  <a:gd name="T6" fmla="*/ 2 w 5"/>
                  <a:gd name="T7" fmla="*/ 7 h 7"/>
                  <a:gd name="T8" fmla="*/ 0 w 5"/>
                  <a:gd name="T9" fmla="*/ 5 h 7"/>
                  <a:gd name="T10" fmla="*/ 0 w 5"/>
                  <a:gd name="T11" fmla="*/ 3 h 7"/>
                  <a:gd name="T12" fmla="*/ 0 w 5"/>
                  <a:gd name="T13" fmla="*/ 2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4" y="2"/>
                    </a:lnTo>
                    <a:lnTo>
                      <a:pt x="5" y="5"/>
                    </a:lnTo>
                    <a:lnTo>
                      <a:pt x="2" y="7"/>
                    </a:lnTo>
                    <a:lnTo>
                      <a:pt x="0" y="5"/>
                    </a:lnTo>
                    <a:lnTo>
                      <a:pt x="0" y="3"/>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4" name="Freeform 517"/>
              <p:cNvSpPr>
                <a:spLocks/>
              </p:cNvSpPr>
              <p:nvPr/>
            </p:nvSpPr>
            <p:spPr bwMode="auto">
              <a:xfrm>
                <a:off x="3690" y="2087"/>
                <a:ext cx="4" cy="7"/>
              </a:xfrm>
              <a:custGeom>
                <a:avLst/>
                <a:gdLst>
                  <a:gd name="T0" fmla="*/ 7 w 7"/>
                  <a:gd name="T1" fmla="*/ 0 h 12"/>
                  <a:gd name="T2" fmla="*/ 7 w 7"/>
                  <a:gd name="T3" fmla="*/ 3 h 12"/>
                  <a:gd name="T4" fmla="*/ 7 w 7"/>
                  <a:gd name="T5" fmla="*/ 7 h 12"/>
                  <a:gd name="T6" fmla="*/ 7 w 7"/>
                  <a:gd name="T7" fmla="*/ 11 h 12"/>
                  <a:gd name="T8" fmla="*/ 3 w 7"/>
                  <a:gd name="T9" fmla="*/ 12 h 12"/>
                  <a:gd name="T10" fmla="*/ 0 w 7"/>
                  <a:gd name="T11" fmla="*/ 12 h 12"/>
                  <a:gd name="T12" fmla="*/ 0 w 7"/>
                  <a:gd name="T13" fmla="*/ 9 h 12"/>
                  <a:gd name="T14" fmla="*/ 1 w 7"/>
                  <a:gd name="T15" fmla="*/ 5 h 12"/>
                  <a:gd name="T16" fmla="*/ 1 w 7"/>
                  <a:gd name="T17" fmla="*/ 2 h 12"/>
                  <a:gd name="T18" fmla="*/ 3 w 7"/>
                  <a:gd name="T19" fmla="*/ 0 h 12"/>
                  <a:gd name="T20" fmla="*/ 7 w 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7" y="0"/>
                    </a:moveTo>
                    <a:lnTo>
                      <a:pt x="7" y="3"/>
                    </a:lnTo>
                    <a:lnTo>
                      <a:pt x="7" y="7"/>
                    </a:lnTo>
                    <a:lnTo>
                      <a:pt x="7" y="11"/>
                    </a:lnTo>
                    <a:lnTo>
                      <a:pt x="3" y="12"/>
                    </a:lnTo>
                    <a:lnTo>
                      <a:pt x="0" y="12"/>
                    </a:lnTo>
                    <a:lnTo>
                      <a:pt x="0" y="9"/>
                    </a:lnTo>
                    <a:lnTo>
                      <a:pt x="1" y="5"/>
                    </a:lnTo>
                    <a:lnTo>
                      <a:pt x="1" y="2"/>
                    </a:lnTo>
                    <a:lnTo>
                      <a:pt x="3"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5" name="Freeform 518"/>
              <p:cNvSpPr>
                <a:spLocks/>
              </p:cNvSpPr>
              <p:nvPr/>
            </p:nvSpPr>
            <p:spPr bwMode="auto">
              <a:xfrm>
                <a:off x="3683" y="2197"/>
                <a:ext cx="5" cy="3"/>
              </a:xfrm>
              <a:custGeom>
                <a:avLst/>
                <a:gdLst>
                  <a:gd name="T0" fmla="*/ 6 w 9"/>
                  <a:gd name="T1" fmla="*/ 0 h 7"/>
                  <a:gd name="T2" fmla="*/ 7 w 9"/>
                  <a:gd name="T3" fmla="*/ 2 h 7"/>
                  <a:gd name="T4" fmla="*/ 9 w 9"/>
                  <a:gd name="T5" fmla="*/ 5 h 7"/>
                  <a:gd name="T6" fmla="*/ 0 w 9"/>
                  <a:gd name="T7" fmla="*/ 7 h 7"/>
                  <a:gd name="T8" fmla="*/ 0 w 9"/>
                  <a:gd name="T9" fmla="*/ 5 h 7"/>
                  <a:gd name="T10" fmla="*/ 2 w 9"/>
                  <a:gd name="T11" fmla="*/ 2 h 7"/>
                  <a:gd name="T12" fmla="*/ 2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7" y="2"/>
                    </a:lnTo>
                    <a:lnTo>
                      <a:pt x="9" y="5"/>
                    </a:lnTo>
                    <a:lnTo>
                      <a:pt x="0" y="7"/>
                    </a:lnTo>
                    <a:lnTo>
                      <a:pt x="0" y="5"/>
                    </a:lnTo>
                    <a:lnTo>
                      <a:pt x="2" y="2"/>
                    </a:lnTo>
                    <a:lnTo>
                      <a:pt x="2"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6" name="Freeform 519"/>
              <p:cNvSpPr>
                <a:spLocks/>
              </p:cNvSpPr>
              <p:nvPr/>
            </p:nvSpPr>
            <p:spPr bwMode="auto">
              <a:xfrm>
                <a:off x="3505" y="2387"/>
                <a:ext cx="5" cy="5"/>
              </a:xfrm>
              <a:custGeom>
                <a:avLst/>
                <a:gdLst>
                  <a:gd name="T0" fmla="*/ 9 w 11"/>
                  <a:gd name="T1" fmla="*/ 0 h 11"/>
                  <a:gd name="T2" fmla="*/ 11 w 11"/>
                  <a:gd name="T3" fmla="*/ 11 h 11"/>
                  <a:gd name="T4" fmla="*/ 7 w 11"/>
                  <a:gd name="T5" fmla="*/ 11 h 11"/>
                  <a:gd name="T6" fmla="*/ 4 w 11"/>
                  <a:gd name="T7" fmla="*/ 11 h 11"/>
                  <a:gd name="T8" fmla="*/ 2 w 11"/>
                  <a:gd name="T9" fmla="*/ 9 h 11"/>
                  <a:gd name="T10" fmla="*/ 2 w 11"/>
                  <a:gd name="T11" fmla="*/ 5 h 11"/>
                  <a:gd name="T12" fmla="*/ 0 w 11"/>
                  <a:gd name="T13" fmla="*/ 2 h 11"/>
                  <a:gd name="T14" fmla="*/ 9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9" y="0"/>
                    </a:moveTo>
                    <a:lnTo>
                      <a:pt x="11" y="11"/>
                    </a:lnTo>
                    <a:lnTo>
                      <a:pt x="7" y="11"/>
                    </a:lnTo>
                    <a:lnTo>
                      <a:pt x="4" y="11"/>
                    </a:lnTo>
                    <a:lnTo>
                      <a:pt x="2" y="9"/>
                    </a:lnTo>
                    <a:lnTo>
                      <a:pt x="2" y="5"/>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7" name="Freeform 520"/>
              <p:cNvSpPr>
                <a:spLocks/>
              </p:cNvSpPr>
              <p:nvPr/>
            </p:nvSpPr>
            <p:spPr bwMode="auto">
              <a:xfrm>
                <a:off x="3456" y="2086"/>
                <a:ext cx="1" cy="1"/>
              </a:xfrm>
              <a:custGeom>
                <a:avLst/>
                <a:gdLst>
                  <a:gd name="T0" fmla="*/ 1 w 1"/>
                  <a:gd name="T1" fmla="*/ 0 h 4"/>
                  <a:gd name="T2" fmla="*/ 1 w 1"/>
                  <a:gd name="T3" fmla="*/ 2 h 4"/>
                  <a:gd name="T4" fmla="*/ 0 w 1"/>
                  <a:gd name="T5" fmla="*/ 4 h 4"/>
                  <a:gd name="T6" fmla="*/ 0 w 1"/>
                  <a:gd name="T7" fmla="*/ 4 h 4"/>
                  <a:gd name="T8" fmla="*/ 0 w 1"/>
                  <a:gd name="T9" fmla="*/ 4 h 4"/>
                  <a:gd name="T10" fmla="*/ 1 w 1"/>
                  <a:gd name="T11" fmla="*/ 2 h 4"/>
                  <a:gd name="T12" fmla="*/ 1 w 1"/>
                  <a:gd name="T13" fmla="*/ 2 h 4"/>
                  <a:gd name="T14" fmla="*/ 1 w 1"/>
                  <a:gd name="T15" fmla="*/ 0 h 4"/>
                  <a:gd name="T16" fmla="*/ 1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1" y="0"/>
                    </a:moveTo>
                    <a:lnTo>
                      <a:pt x="1" y="2"/>
                    </a:lnTo>
                    <a:lnTo>
                      <a:pt x="0" y="4"/>
                    </a:lnTo>
                    <a:lnTo>
                      <a:pt x="0" y="4"/>
                    </a:lnTo>
                    <a:lnTo>
                      <a:pt x="0" y="4"/>
                    </a:lnTo>
                    <a:lnTo>
                      <a:pt x="1" y="2"/>
                    </a:lnTo>
                    <a:lnTo>
                      <a:pt x="1"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8" name="Freeform 521"/>
              <p:cNvSpPr>
                <a:spLocks/>
              </p:cNvSpPr>
              <p:nvPr/>
            </p:nvSpPr>
            <p:spPr bwMode="auto">
              <a:xfrm>
                <a:off x="3284" y="2087"/>
                <a:ext cx="0" cy="2"/>
              </a:xfrm>
              <a:custGeom>
                <a:avLst/>
                <a:gdLst>
                  <a:gd name="T0" fmla="*/ 2 w 2"/>
                  <a:gd name="T1" fmla="*/ 0 h 3"/>
                  <a:gd name="T2" fmla="*/ 2 w 2"/>
                  <a:gd name="T3" fmla="*/ 2 h 3"/>
                  <a:gd name="T4" fmla="*/ 0 w 2"/>
                  <a:gd name="T5" fmla="*/ 3 h 3"/>
                  <a:gd name="T6" fmla="*/ 0 w 2"/>
                  <a:gd name="T7" fmla="*/ 3 h 3"/>
                  <a:gd name="T8" fmla="*/ 0 w 2"/>
                  <a:gd name="T9" fmla="*/ 3 h 3"/>
                  <a:gd name="T10" fmla="*/ 2 w 2"/>
                  <a:gd name="T11" fmla="*/ 2 h 3"/>
                  <a:gd name="T12" fmla="*/ 2 w 2"/>
                  <a:gd name="T13" fmla="*/ 2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2" y="2"/>
                    </a:lnTo>
                    <a:lnTo>
                      <a:pt x="0" y="3"/>
                    </a:lnTo>
                    <a:lnTo>
                      <a:pt x="0" y="3"/>
                    </a:lnTo>
                    <a:lnTo>
                      <a:pt x="0" y="3"/>
                    </a:lnTo>
                    <a:lnTo>
                      <a:pt x="2" y="2"/>
                    </a:lnTo>
                    <a:lnTo>
                      <a:pt x="2"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9" name="Freeform 522"/>
              <p:cNvSpPr>
                <a:spLocks/>
              </p:cNvSpPr>
              <p:nvPr/>
            </p:nvSpPr>
            <p:spPr bwMode="auto">
              <a:xfrm>
                <a:off x="3252" y="2268"/>
                <a:ext cx="4" cy="3"/>
              </a:xfrm>
              <a:custGeom>
                <a:avLst/>
                <a:gdLst>
                  <a:gd name="T0" fmla="*/ 7 w 7"/>
                  <a:gd name="T1" fmla="*/ 0 h 7"/>
                  <a:gd name="T2" fmla="*/ 7 w 7"/>
                  <a:gd name="T3" fmla="*/ 1 h 7"/>
                  <a:gd name="T4" fmla="*/ 7 w 7"/>
                  <a:gd name="T5" fmla="*/ 3 h 7"/>
                  <a:gd name="T6" fmla="*/ 5 w 7"/>
                  <a:gd name="T7" fmla="*/ 5 h 7"/>
                  <a:gd name="T8" fmla="*/ 4 w 7"/>
                  <a:gd name="T9" fmla="*/ 7 h 7"/>
                  <a:gd name="T10" fmla="*/ 4 w 7"/>
                  <a:gd name="T11" fmla="*/ 7 h 7"/>
                  <a:gd name="T12" fmla="*/ 2 w 7"/>
                  <a:gd name="T13" fmla="*/ 5 h 7"/>
                  <a:gd name="T14" fmla="*/ 0 w 7"/>
                  <a:gd name="T15" fmla="*/ 1 h 7"/>
                  <a:gd name="T16" fmla="*/ 7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7" y="0"/>
                    </a:moveTo>
                    <a:lnTo>
                      <a:pt x="7" y="1"/>
                    </a:lnTo>
                    <a:lnTo>
                      <a:pt x="7" y="3"/>
                    </a:lnTo>
                    <a:lnTo>
                      <a:pt x="5" y="5"/>
                    </a:lnTo>
                    <a:lnTo>
                      <a:pt x="4" y="7"/>
                    </a:lnTo>
                    <a:lnTo>
                      <a:pt x="4" y="7"/>
                    </a:lnTo>
                    <a:lnTo>
                      <a:pt x="2" y="5"/>
                    </a:lnTo>
                    <a:lnTo>
                      <a:pt x="0" y="1"/>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0" name="Freeform 523"/>
              <p:cNvSpPr>
                <a:spLocks/>
              </p:cNvSpPr>
              <p:nvPr/>
            </p:nvSpPr>
            <p:spPr bwMode="auto">
              <a:xfrm>
                <a:off x="3191" y="2063"/>
                <a:ext cx="4" cy="6"/>
              </a:xfrm>
              <a:custGeom>
                <a:avLst/>
                <a:gdLst>
                  <a:gd name="T0" fmla="*/ 9 w 9"/>
                  <a:gd name="T1" fmla="*/ 0 h 13"/>
                  <a:gd name="T2" fmla="*/ 9 w 9"/>
                  <a:gd name="T3" fmla="*/ 4 h 13"/>
                  <a:gd name="T4" fmla="*/ 9 w 9"/>
                  <a:gd name="T5" fmla="*/ 7 h 13"/>
                  <a:gd name="T6" fmla="*/ 8 w 9"/>
                  <a:gd name="T7" fmla="*/ 11 h 13"/>
                  <a:gd name="T8" fmla="*/ 6 w 9"/>
                  <a:gd name="T9" fmla="*/ 13 h 13"/>
                  <a:gd name="T10" fmla="*/ 2 w 9"/>
                  <a:gd name="T11" fmla="*/ 13 h 13"/>
                  <a:gd name="T12" fmla="*/ 0 w 9"/>
                  <a:gd name="T13" fmla="*/ 2 h 13"/>
                  <a:gd name="T14" fmla="*/ 9 w 9"/>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3">
                    <a:moveTo>
                      <a:pt x="9" y="0"/>
                    </a:moveTo>
                    <a:lnTo>
                      <a:pt x="9" y="4"/>
                    </a:lnTo>
                    <a:lnTo>
                      <a:pt x="9" y="7"/>
                    </a:lnTo>
                    <a:lnTo>
                      <a:pt x="8" y="11"/>
                    </a:lnTo>
                    <a:lnTo>
                      <a:pt x="6" y="13"/>
                    </a:lnTo>
                    <a:lnTo>
                      <a:pt x="2" y="13"/>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1" name="Freeform 524"/>
              <p:cNvSpPr>
                <a:spLocks/>
              </p:cNvSpPr>
              <p:nvPr/>
            </p:nvSpPr>
            <p:spPr bwMode="auto">
              <a:xfrm>
                <a:off x="3130" y="1997"/>
                <a:ext cx="5" cy="5"/>
              </a:xfrm>
              <a:custGeom>
                <a:avLst/>
                <a:gdLst>
                  <a:gd name="T0" fmla="*/ 3 w 9"/>
                  <a:gd name="T1" fmla="*/ 0 h 9"/>
                  <a:gd name="T2" fmla="*/ 5 w 9"/>
                  <a:gd name="T3" fmla="*/ 0 h 9"/>
                  <a:gd name="T4" fmla="*/ 7 w 9"/>
                  <a:gd name="T5" fmla="*/ 0 h 9"/>
                  <a:gd name="T6" fmla="*/ 9 w 9"/>
                  <a:gd name="T7" fmla="*/ 4 h 9"/>
                  <a:gd name="T8" fmla="*/ 9 w 9"/>
                  <a:gd name="T9" fmla="*/ 8 h 9"/>
                  <a:gd name="T10" fmla="*/ 1 w 9"/>
                  <a:gd name="T11" fmla="*/ 9 h 9"/>
                  <a:gd name="T12" fmla="*/ 0 w 9"/>
                  <a:gd name="T13" fmla="*/ 0 h 9"/>
                  <a:gd name="T14" fmla="*/ 3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3" y="0"/>
                    </a:moveTo>
                    <a:lnTo>
                      <a:pt x="5" y="0"/>
                    </a:lnTo>
                    <a:lnTo>
                      <a:pt x="7" y="0"/>
                    </a:lnTo>
                    <a:lnTo>
                      <a:pt x="9" y="4"/>
                    </a:lnTo>
                    <a:lnTo>
                      <a:pt x="9" y="8"/>
                    </a:lnTo>
                    <a:lnTo>
                      <a:pt x="1" y="9"/>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2" name="Freeform 525"/>
              <p:cNvSpPr>
                <a:spLocks/>
              </p:cNvSpPr>
              <p:nvPr/>
            </p:nvSpPr>
            <p:spPr bwMode="auto">
              <a:xfrm>
                <a:off x="3126" y="1993"/>
                <a:ext cx="4" cy="4"/>
              </a:xfrm>
              <a:custGeom>
                <a:avLst/>
                <a:gdLst>
                  <a:gd name="T0" fmla="*/ 1 w 9"/>
                  <a:gd name="T1" fmla="*/ 0 h 9"/>
                  <a:gd name="T2" fmla="*/ 5 w 9"/>
                  <a:gd name="T3" fmla="*/ 0 h 9"/>
                  <a:gd name="T4" fmla="*/ 7 w 9"/>
                  <a:gd name="T5" fmla="*/ 2 h 9"/>
                  <a:gd name="T6" fmla="*/ 9 w 9"/>
                  <a:gd name="T7" fmla="*/ 4 h 9"/>
                  <a:gd name="T8" fmla="*/ 9 w 9"/>
                  <a:gd name="T9" fmla="*/ 9 h 9"/>
                  <a:gd name="T10" fmla="*/ 5 w 9"/>
                  <a:gd name="T11" fmla="*/ 9 h 9"/>
                  <a:gd name="T12" fmla="*/ 3 w 9"/>
                  <a:gd name="T13" fmla="*/ 9 h 9"/>
                  <a:gd name="T14" fmla="*/ 1 w 9"/>
                  <a:gd name="T15" fmla="*/ 8 h 9"/>
                  <a:gd name="T16" fmla="*/ 0 w 9"/>
                  <a:gd name="T17" fmla="*/ 4 h 9"/>
                  <a:gd name="T18" fmla="*/ 0 w 9"/>
                  <a:gd name="T19" fmla="*/ 0 h 9"/>
                  <a:gd name="T20" fmla="*/ 1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1" y="0"/>
                    </a:moveTo>
                    <a:lnTo>
                      <a:pt x="5" y="0"/>
                    </a:lnTo>
                    <a:lnTo>
                      <a:pt x="7" y="2"/>
                    </a:lnTo>
                    <a:lnTo>
                      <a:pt x="9" y="4"/>
                    </a:lnTo>
                    <a:lnTo>
                      <a:pt x="9" y="9"/>
                    </a:lnTo>
                    <a:lnTo>
                      <a:pt x="5" y="9"/>
                    </a:lnTo>
                    <a:lnTo>
                      <a:pt x="3" y="9"/>
                    </a:lnTo>
                    <a:lnTo>
                      <a:pt x="1" y="8"/>
                    </a:lnTo>
                    <a:lnTo>
                      <a:pt x="0" y="4"/>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3" name="Freeform 526"/>
              <p:cNvSpPr>
                <a:spLocks/>
              </p:cNvSpPr>
              <p:nvPr/>
            </p:nvSpPr>
            <p:spPr bwMode="auto">
              <a:xfrm>
                <a:off x="3066" y="2383"/>
                <a:ext cx="3" cy="5"/>
              </a:xfrm>
              <a:custGeom>
                <a:avLst/>
                <a:gdLst>
                  <a:gd name="T0" fmla="*/ 4 w 6"/>
                  <a:gd name="T1" fmla="*/ 0 h 10"/>
                  <a:gd name="T2" fmla="*/ 6 w 6"/>
                  <a:gd name="T3" fmla="*/ 10 h 10"/>
                  <a:gd name="T4" fmla="*/ 4 w 6"/>
                  <a:gd name="T5" fmla="*/ 10 h 10"/>
                  <a:gd name="T6" fmla="*/ 2 w 6"/>
                  <a:gd name="T7" fmla="*/ 10 h 10"/>
                  <a:gd name="T8" fmla="*/ 0 w 6"/>
                  <a:gd name="T9" fmla="*/ 8 h 10"/>
                  <a:gd name="T10" fmla="*/ 0 w 6"/>
                  <a:gd name="T11" fmla="*/ 4 h 10"/>
                  <a:gd name="T12" fmla="*/ 0 w 6"/>
                  <a:gd name="T13" fmla="*/ 2 h 10"/>
                  <a:gd name="T14" fmla="*/ 4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4" y="0"/>
                    </a:moveTo>
                    <a:lnTo>
                      <a:pt x="6" y="10"/>
                    </a:lnTo>
                    <a:lnTo>
                      <a:pt x="4" y="10"/>
                    </a:lnTo>
                    <a:lnTo>
                      <a:pt x="2" y="10"/>
                    </a:lnTo>
                    <a:lnTo>
                      <a:pt x="0" y="8"/>
                    </a:lnTo>
                    <a:lnTo>
                      <a:pt x="0" y="4"/>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4" name="Freeform 527"/>
              <p:cNvSpPr>
                <a:spLocks/>
              </p:cNvSpPr>
              <p:nvPr/>
            </p:nvSpPr>
            <p:spPr bwMode="auto">
              <a:xfrm>
                <a:off x="2729" y="2195"/>
                <a:ext cx="4" cy="4"/>
              </a:xfrm>
              <a:custGeom>
                <a:avLst/>
                <a:gdLst>
                  <a:gd name="T0" fmla="*/ 9 w 9"/>
                  <a:gd name="T1" fmla="*/ 0 h 9"/>
                  <a:gd name="T2" fmla="*/ 9 w 9"/>
                  <a:gd name="T3" fmla="*/ 4 h 9"/>
                  <a:gd name="T4" fmla="*/ 7 w 9"/>
                  <a:gd name="T5" fmla="*/ 6 h 9"/>
                  <a:gd name="T6" fmla="*/ 5 w 9"/>
                  <a:gd name="T7" fmla="*/ 8 h 9"/>
                  <a:gd name="T8" fmla="*/ 4 w 9"/>
                  <a:gd name="T9" fmla="*/ 9 h 9"/>
                  <a:gd name="T10" fmla="*/ 2 w 9"/>
                  <a:gd name="T11" fmla="*/ 8 h 9"/>
                  <a:gd name="T12" fmla="*/ 0 w 9"/>
                  <a:gd name="T13" fmla="*/ 2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4"/>
                    </a:lnTo>
                    <a:lnTo>
                      <a:pt x="7" y="6"/>
                    </a:lnTo>
                    <a:lnTo>
                      <a:pt x="5" y="8"/>
                    </a:lnTo>
                    <a:lnTo>
                      <a:pt x="4" y="9"/>
                    </a:lnTo>
                    <a:lnTo>
                      <a:pt x="2" y="8"/>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5" name="Freeform 528"/>
              <p:cNvSpPr>
                <a:spLocks/>
              </p:cNvSpPr>
              <p:nvPr/>
            </p:nvSpPr>
            <p:spPr bwMode="auto">
              <a:xfrm>
                <a:off x="2648" y="1957"/>
                <a:ext cx="7" cy="12"/>
              </a:xfrm>
              <a:custGeom>
                <a:avLst/>
                <a:gdLst>
                  <a:gd name="T0" fmla="*/ 14 w 14"/>
                  <a:gd name="T1" fmla="*/ 0 h 23"/>
                  <a:gd name="T2" fmla="*/ 14 w 14"/>
                  <a:gd name="T3" fmla="*/ 5 h 23"/>
                  <a:gd name="T4" fmla="*/ 14 w 14"/>
                  <a:gd name="T5" fmla="*/ 11 h 23"/>
                  <a:gd name="T6" fmla="*/ 14 w 14"/>
                  <a:gd name="T7" fmla="*/ 14 h 23"/>
                  <a:gd name="T8" fmla="*/ 12 w 14"/>
                  <a:gd name="T9" fmla="*/ 18 h 23"/>
                  <a:gd name="T10" fmla="*/ 9 w 14"/>
                  <a:gd name="T11" fmla="*/ 22 h 23"/>
                  <a:gd name="T12" fmla="*/ 5 w 14"/>
                  <a:gd name="T13" fmla="*/ 23 h 23"/>
                  <a:gd name="T14" fmla="*/ 0 w 14"/>
                  <a:gd name="T15" fmla="*/ 23 h 23"/>
                  <a:gd name="T16" fmla="*/ 1 w 14"/>
                  <a:gd name="T17" fmla="*/ 16 h 23"/>
                  <a:gd name="T18" fmla="*/ 3 w 14"/>
                  <a:gd name="T19" fmla="*/ 13 h 23"/>
                  <a:gd name="T20" fmla="*/ 5 w 14"/>
                  <a:gd name="T21" fmla="*/ 7 h 23"/>
                  <a:gd name="T22" fmla="*/ 10 w 14"/>
                  <a:gd name="T23" fmla="*/ 4 h 23"/>
                  <a:gd name="T24" fmla="*/ 14 w 14"/>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3">
                    <a:moveTo>
                      <a:pt x="14" y="0"/>
                    </a:moveTo>
                    <a:lnTo>
                      <a:pt x="14" y="5"/>
                    </a:lnTo>
                    <a:lnTo>
                      <a:pt x="14" y="11"/>
                    </a:lnTo>
                    <a:lnTo>
                      <a:pt x="14" y="14"/>
                    </a:lnTo>
                    <a:lnTo>
                      <a:pt x="12" y="18"/>
                    </a:lnTo>
                    <a:lnTo>
                      <a:pt x="9" y="22"/>
                    </a:lnTo>
                    <a:lnTo>
                      <a:pt x="5" y="23"/>
                    </a:lnTo>
                    <a:lnTo>
                      <a:pt x="0" y="23"/>
                    </a:lnTo>
                    <a:lnTo>
                      <a:pt x="1" y="16"/>
                    </a:lnTo>
                    <a:lnTo>
                      <a:pt x="3" y="13"/>
                    </a:lnTo>
                    <a:lnTo>
                      <a:pt x="5" y="7"/>
                    </a:lnTo>
                    <a:lnTo>
                      <a:pt x="10" y="4"/>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6" name="Freeform 529"/>
              <p:cNvSpPr>
                <a:spLocks/>
              </p:cNvSpPr>
              <p:nvPr/>
            </p:nvSpPr>
            <p:spPr bwMode="auto">
              <a:xfrm>
                <a:off x="2682" y="2199"/>
                <a:ext cx="5" cy="4"/>
              </a:xfrm>
              <a:custGeom>
                <a:avLst/>
                <a:gdLst>
                  <a:gd name="T0" fmla="*/ 9 w 9"/>
                  <a:gd name="T1" fmla="*/ 0 h 8"/>
                  <a:gd name="T2" fmla="*/ 9 w 9"/>
                  <a:gd name="T3" fmla="*/ 2 h 8"/>
                  <a:gd name="T4" fmla="*/ 7 w 9"/>
                  <a:gd name="T5" fmla="*/ 6 h 8"/>
                  <a:gd name="T6" fmla="*/ 6 w 9"/>
                  <a:gd name="T7" fmla="*/ 8 h 8"/>
                  <a:gd name="T8" fmla="*/ 4 w 9"/>
                  <a:gd name="T9" fmla="*/ 8 h 8"/>
                  <a:gd name="T10" fmla="*/ 2 w 9"/>
                  <a:gd name="T11" fmla="*/ 6 h 8"/>
                  <a:gd name="T12" fmla="*/ 0 w 9"/>
                  <a:gd name="T13" fmla="*/ 2 h 8"/>
                  <a:gd name="T14" fmla="*/ 9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9" y="0"/>
                    </a:moveTo>
                    <a:lnTo>
                      <a:pt x="9" y="2"/>
                    </a:lnTo>
                    <a:lnTo>
                      <a:pt x="7" y="6"/>
                    </a:lnTo>
                    <a:lnTo>
                      <a:pt x="6" y="8"/>
                    </a:lnTo>
                    <a:lnTo>
                      <a:pt x="4" y="8"/>
                    </a:lnTo>
                    <a:lnTo>
                      <a:pt x="2" y="6"/>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7" name="Freeform 530"/>
              <p:cNvSpPr>
                <a:spLocks/>
              </p:cNvSpPr>
              <p:nvPr/>
            </p:nvSpPr>
            <p:spPr bwMode="auto">
              <a:xfrm>
                <a:off x="2550" y="1913"/>
                <a:ext cx="14" cy="11"/>
              </a:xfrm>
              <a:custGeom>
                <a:avLst/>
                <a:gdLst>
                  <a:gd name="T0" fmla="*/ 12 w 27"/>
                  <a:gd name="T1" fmla="*/ 0 h 21"/>
                  <a:gd name="T2" fmla="*/ 16 w 27"/>
                  <a:gd name="T3" fmla="*/ 0 h 21"/>
                  <a:gd name="T4" fmla="*/ 20 w 27"/>
                  <a:gd name="T5" fmla="*/ 1 h 21"/>
                  <a:gd name="T6" fmla="*/ 23 w 27"/>
                  <a:gd name="T7" fmla="*/ 3 h 21"/>
                  <a:gd name="T8" fmla="*/ 25 w 27"/>
                  <a:gd name="T9" fmla="*/ 7 h 21"/>
                  <a:gd name="T10" fmla="*/ 27 w 27"/>
                  <a:gd name="T11" fmla="*/ 10 h 21"/>
                  <a:gd name="T12" fmla="*/ 27 w 27"/>
                  <a:gd name="T13" fmla="*/ 18 h 21"/>
                  <a:gd name="T14" fmla="*/ 11 w 27"/>
                  <a:gd name="T15" fmla="*/ 21 h 21"/>
                  <a:gd name="T16" fmla="*/ 9 w 27"/>
                  <a:gd name="T17" fmla="*/ 18 h 21"/>
                  <a:gd name="T18" fmla="*/ 9 w 27"/>
                  <a:gd name="T19" fmla="*/ 14 h 21"/>
                  <a:gd name="T20" fmla="*/ 7 w 27"/>
                  <a:gd name="T21" fmla="*/ 12 h 21"/>
                  <a:gd name="T22" fmla="*/ 3 w 27"/>
                  <a:gd name="T23" fmla="*/ 10 h 21"/>
                  <a:gd name="T24" fmla="*/ 0 w 27"/>
                  <a:gd name="T25" fmla="*/ 12 h 21"/>
                  <a:gd name="T26" fmla="*/ 0 w 27"/>
                  <a:gd name="T27" fmla="*/ 1 h 21"/>
                  <a:gd name="T28" fmla="*/ 3 w 27"/>
                  <a:gd name="T29" fmla="*/ 1 h 21"/>
                  <a:gd name="T30" fmla="*/ 9 w 27"/>
                  <a:gd name="T31" fmla="*/ 1 h 21"/>
                  <a:gd name="T32" fmla="*/ 12 w 27"/>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1">
                    <a:moveTo>
                      <a:pt x="12" y="0"/>
                    </a:moveTo>
                    <a:lnTo>
                      <a:pt x="16" y="0"/>
                    </a:lnTo>
                    <a:lnTo>
                      <a:pt x="20" y="1"/>
                    </a:lnTo>
                    <a:lnTo>
                      <a:pt x="23" y="3"/>
                    </a:lnTo>
                    <a:lnTo>
                      <a:pt x="25" y="7"/>
                    </a:lnTo>
                    <a:lnTo>
                      <a:pt x="27" y="10"/>
                    </a:lnTo>
                    <a:lnTo>
                      <a:pt x="27" y="18"/>
                    </a:lnTo>
                    <a:lnTo>
                      <a:pt x="11" y="21"/>
                    </a:lnTo>
                    <a:lnTo>
                      <a:pt x="9" y="18"/>
                    </a:lnTo>
                    <a:lnTo>
                      <a:pt x="9" y="14"/>
                    </a:lnTo>
                    <a:lnTo>
                      <a:pt x="7" y="12"/>
                    </a:lnTo>
                    <a:lnTo>
                      <a:pt x="3" y="10"/>
                    </a:lnTo>
                    <a:lnTo>
                      <a:pt x="0" y="12"/>
                    </a:lnTo>
                    <a:lnTo>
                      <a:pt x="0" y="1"/>
                    </a:lnTo>
                    <a:lnTo>
                      <a:pt x="3" y="1"/>
                    </a:lnTo>
                    <a:lnTo>
                      <a:pt x="9" y="1"/>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8" name="Freeform 531"/>
              <p:cNvSpPr>
                <a:spLocks/>
              </p:cNvSpPr>
              <p:nvPr/>
            </p:nvSpPr>
            <p:spPr bwMode="auto">
              <a:xfrm>
                <a:off x="2565" y="2096"/>
                <a:ext cx="5" cy="4"/>
              </a:xfrm>
              <a:custGeom>
                <a:avLst/>
                <a:gdLst>
                  <a:gd name="T0" fmla="*/ 3 w 10"/>
                  <a:gd name="T1" fmla="*/ 0 h 9"/>
                  <a:gd name="T2" fmla="*/ 5 w 10"/>
                  <a:gd name="T3" fmla="*/ 2 h 9"/>
                  <a:gd name="T4" fmla="*/ 9 w 10"/>
                  <a:gd name="T5" fmla="*/ 2 h 9"/>
                  <a:gd name="T6" fmla="*/ 9 w 10"/>
                  <a:gd name="T7" fmla="*/ 5 h 9"/>
                  <a:gd name="T8" fmla="*/ 10 w 10"/>
                  <a:gd name="T9" fmla="*/ 9 h 9"/>
                  <a:gd name="T10" fmla="*/ 7 w 10"/>
                  <a:gd name="T11" fmla="*/ 9 h 9"/>
                  <a:gd name="T12" fmla="*/ 3 w 10"/>
                  <a:gd name="T13" fmla="*/ 9 h 9"/>
                  <a:gd name="T14" fmla="*/ 1 w 10"/>
                  <a:gd name="T15" fmla="*/ 7 h 9"/>
                  <a:gd name="T16" fmla="*/ 0 w 10"/>
                  <a:gd name="T17" fmla="*/ 5 h 9"/>
                  <a:gd name="T18" fmla="*/ 0 w 10"/>
                  <a:gd name="T19" fmla="*/ 2 h 9"/>
                  <a:gd name="T20" fmla="*/ 3 w 10"/>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3" y="0"/>
                    </a:moveTo>
                    <a:lnTo>
                      <a:pt x="5" y="2"/>
                    </a:lnTo>
                    <a:lnTo>
                      <a:pt x="9" y="2"/>
                    </a:lnTo>
                    <a:lnTo>
                      <a:pt x="9" y="5"/>
                    </a:lnTo>
                    <a:lnTo>
                      <a:pt x="10" y="9"/>
                    </a:lnTo>
                    <a:lnTo>
                      <a:pt x="7" y="9"/>
                    </a:lnTo>
                    <a:lnTo>
                      <a:pt x="3" y="9"/>
                    </a:lnTo>
                    <a:lnTo>
                      <a:pt x="1" y="7"/>
                    </a:lnTo>
                    <a:lnTo>
                      <a:pt x="0" y="5"/>
                    </a:lnTo>
                    <a:lnTo>
                      <a:pt x="0"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9" name="Freeform 532"/>
              <p:cNvSpPr>
                <a:spLocks/>
              </p:cNvSpPr>
              <p:nvPr/>
            </p:nvSpPr>
            <p:spPr bwMode="auto">
              <a:xfrm>
                <a:off x="2559" y="2114"/>
                <a:ext cx="5" cy="4"/>
              </a:xfrm>
              <a:custGeom>
                <a:avLst/>
                <a:gdLst>
                  <a:gd name="T0" fmla="*/ 3 w 9"/>
                  <a:gd name="T1" fmla="*/ 0 h 7"/>
                  <a:gd name="T2" fmla="*/ 7 w 9"/>
                  <a:gd name="T3" fmla="*/ 2 h 7"/>
                  <a:gd name="T4" fmla="*/ 9 w 9"/>
                  <a:gd name="T5" fmla="*/ 5 h 7"/>
                  <a:gd name="T6" fmla="*/ 0 w 9"/>
                  <a:gd name="T7" fmla="*/ 7 h 7"/>
                  <a:gd name="T8" fmla="*/ 0 w 9"/>
                  <a:gd name="T9" fmla="*/ 5 h 7"/>
                  <a:gd name="T10" fmla="*/ 2 w 9"/>
                  <a:gd name="T11" fmla="*/ 2 h 7"/>
                  <a:gd name="T12" fmla="*/ 2 w 9"/>
                  <a:gd name="T13" fmla="*/ 0 h 7"/>
                  <a:gd name="T14" fmla="*/ 3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3" y="0"/>
                    </a:moveTo>
                    <a:lnTo>
                      <a:pt x="7" y="2"/>
                    </a:lnTo>
                    <a:lnTo>
                      <a:pt x="9" y="5"/>
                    </a:lnTo>
                    <a:lnTo>
                      <a:pt x="0" y="7"/>
                    </a:lnTo>
                    <a:lnTo>
                      <a:pt x="0" y="5"/>
                    </a:lnTo>
                    <a:lnTo>
                      <a:pt x="2" y="2"/>
                    </a:lnTo>
                    <a:lnTo>
                      <a:pt x="2"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0" name="Freeform 533"/>
              <p:cNvSpPr>
                <a:spLocks/>
              </p:cNvSpPr>
              <p:nvPr/>
            </p:nvSpPr>
            <p:spPr bwMode="auto">
              <a:xfrm>
                <a:off x="2526" y="1943"/>
                <a:ext cx="11" cy="7"/>
              </a:xfrm>
              <a:custGeom>
                <a:avLst/>
                <a:gdLst>
                  <a:gd name="T0" fmla="*/ 13 w 22"/>
                  <a:gd name="T1" fmla="*/ 0 h 15"/>
                  <a:gd name="T2" fmla="*/ 22 w 22"/>
                  <a:gd name="T3" fmla="*/ 0 h 15"/>
                  <a:gd name="T4" fmla="*/ 20 w 22"/>
                  <a:gd name="T5" fmla="*/ 7 h 15"/>
                  <a:gd name="T6" fmla="*/ 18 w 22"/>
                  <a:gd name="T7" fmla="*/ 11 h 15"/>
                  <a:gd name="T8" fmla="*/ 15 w 22"/>
                  <a:gd name="T9" fmla="*/ 13 h 15"/>
                  <a:gd name="T10" fmla="*/ 11 w 22"/>
                  <a:gd name="T11" fmla="*/ 15 h 15"/>
                  <a:gd name="T12" fmla="*/ 9 w 22"/>
                  <a:gd name="T13" fmla="*/ 15 h 15"/>
                  <a:gd name="T14" fmla="*/ 6 w 22"/>
                  <a:gd name="T15" fmla="*/ 15 h 15"/>
                  <a:gd name="T16" fmla="*/ 2 w 22"/>
                  <a:gd name="T17" fmla="*/ 13 h 15"/>
                  <a:gd name="T18" fmla="*/ 0 w 22"/>
                  <a:gd name="T19" fmla="*/ 11 h 15"/>
                  <a:gd name="T20" fmla="*/ 0 w 22"/>
                  <a:gd name="T21" fmla="*/ 9 h 15"/>
                  <a:gd name="T22" fmla="*/ 0 w 22"/>
                  <a:gd name="T23" fmla="*/ 7 h 15"/>
                  <a:gd name="T24" fmla="*/ 0 w 22"/>
                  <a:gd name="T25" fmla="*/ 6 h 15"/>
                  <a:gd name="T26" fmla="*/ 4 w 22"/>
                  <a:gd name="T27" fmla="*/ 4 h 15"/>
                  <a:gd name="T28" fmla="*/ 7 w 22"/>
                  <a:gd name="T29" fmla="*/ 2 h 15"/>
                  <a:gd name="T30" fmla="*/ 13 w 22"/>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3" y="0"/>
                    </a:moveTo>
                    <a:lnTo>
                      <a:pt x="22" y="0"/>
                    </a:lnTo>
                    <a:lnTo>
                      <a:pt x="20" y="7"/>
                    </a:lnTo>
                    <a:lnTo>
                      <a:pt x="18" y="11"/>
                    </a:lnTo>
                    <a:lnTo>
                      <a:pt x="15" y="13"/>
                    </a:lnTo>
                    <a:lnTo>
                      <a:pt x="11" y="15"/>
                    </a:lnTo>
                    <a:lnTo>
                      <a:pt x="9" y="15"/>
                    </a:lnTo>
                    <a:lnTo>
                      <a:pt x="6" y="15"/>
                    </a:lnTo>
                    <a:lnTo>
                      <a:pt x="2" y="13"/>
                    </a:lnTo>
                    <a:lnTo>
                      <a:pt x="0" y="11"/>
                    </a:lnTo>
                    <a:lnTo>
                      <a:pt x="0" y="9"/>
                    </a:lnTo>
                    <a:lnTo>
                      <a:pt x="0" y="7"/>
                    </a:lnTo>
                    <a:lnTo>
                      <a:pt x="0" y="6"/>
                    </a:lnTo>
                    <a:lnTo>
                      <a:pt x="4" y="4"/>
                    </a:lnTo>
                    <a:lnTo>
                      <a:pt x="7" y="2"/>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1" name="Freeform 534"/>
              <p:cNvSpPr>
                <a:spLocks/>
              </p:cNvSpPr>
              <p:nvPr/>
            </p:nvSpPr>
            <p:spPr bwMode="auto">
              <a:xfrm>
                <a:off x="2535" y="2097"/>
                <a:ext cx="18" cy="18"/>
              </a:xfrm>
              <a:custGeom>
                <a:avLst/>
                <a:gdLst>
                  <a:gd name="T0" fmla="*/ 11 w 36"/>
                  <a:gd name="T1" fmla="*/ 0 h 36"/>
                  <a:gd name="T2" fmla="*/ 15 w 36"/>
                  <a:gd name="T3" fmla="*/ 0 h 36"/>
                  <a:gd name="T4" fmla="*/ 18 w 36"/>
                  <a:gd name="T5" fmla="*/ 1 h 36"/>
                  <a:gd name="T6" fmla="*/ 22 w 36"/>
                  <a:gd name="T7" fmla="*/ 3 h 36"/>
                  <a:gd name="T8" fmla="*/ 25 w 36"/>
                  <a:gd name="T9" fmla="*/ 5 h 36"/>
                  <a:gd name="T10" fmla="*/ 29 w 36"/>
                  <a:gd name="T11" fmla="*/ 7 h 36"/>
                  <a:gd name="T12" fmla="*/ 33 w 36"/>
                  <a:gd name="T13" fmla="*/ 10 h 36"/>
                  <a:gd name="T14" fmla="*/ 34 w 36"/>
                  <a:gd name="T15" fmla="*/ 14 h 36"/>
                  <a:gd name="T16" fmla="*/ 36 w 36"/>
                  <a:gd name="T17" fmla="*/ 18 h 36"/>
                  <a:gd name="T18" fmla="*/ 36 w 36"/>
                  <a:gd name="T19" fmla="*/ 21 h 36"/>
                  <a:gd name="T20" fmla="*/ 36 w 36"/>
                  <a:gd name="T21" fmla="*/ 25 h 36"/>
                  <a:gd name="T22" fmla="*/ 33 w 36"/>
                  <a:gd name="T23" fmla="*/ 28 h 36"/>
                  <a:gd name="T24" fmla="*/ 29 w 36"/>
                  <a:gd name="T25" fmla="*/ 32 h 36"/>
                  <a:gd name="T26" fmla="*/ 22 w 36"/>
                  <a:gd name="T27" fmla="*/ 36 h 36"/>
                  <a:gd name="T28" fmla="*/ 22 w 36"/>
                  <a:gd name="T29" fmla="*/ 28 h 36"/>
                  <a:gd name="T30" fmla="*/ 20 w 36"/>
                  <a:gd name="T31" fmla="*/ 25 h 36"/>
                  <a:gd name="T32" fmla="*/ 18 w 36"/>
                  <a:gd name="T33" fmla="*/ 21 h 36"/>
                  <a:gd name="T34" fmla="*/ 16 w 36"/>
                  <a:gd name="T35" fmla="*/ 21 h 36"/>
                  <a:gd name="T36" fmla="*/ 15 w 36"/>
                  <a:gd name="T37" fmla="*/ 21 h 36"/>
                  <a:gd name="T38" fmla="*/ 13 w 36"/>
                  <a:gd name="T39" fmla="*/ 23 h 36"/>
                  <a:gd name="T40" fmla="*/ 9 w 36"/>
                  <a:gd name="T41" fmla="*/ 25 h 36"/>
                  <a:gd name="T42" fmla="*/ 7 w 36"/>
                  <a:gd name="T43" fmla="*/ 27 h 36"/>
                  <a:gd name="T44" fmla="*/ 4 w 36"/>
                  <a:gd name="T45" fmla="*/ 28 h 36"/>
                  <a:gd name="T46" fmla="*/ 2 w 36"/>
                  <a:gd name="T47" fmla="*/ 21 h 36"/>
                  <a:gd name="T48" fmla="*/ 0 w 36"/>
                  <a:gd name="T49" fmla="*/ 14 h 36"/>
                  <a:gd name="T50" fmla="*/ 0 w 36"/>
                  <a:gd name="T51" fmla="*/ 9 h 36"/>
                  <a:gd name="T52" fmla="*/ 2 w 36"/>
                  <a:gd name="T53" fmla="*/ 5 h 36"/>
                  <a:gd name="T54" fmla="*/ 4 w 36"/>
                  <a:gd name="T55" fmla="*/ 1 h 36"/>
                  <a:gd name="T56" fmla="*/ 7 w 36"/>
                  <a:gd name="T57" fmla="*/ 0 h 36"/>
                  <a:gd name="T58" fmla="*/ 11 w 36"/>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6">
                    <a:moveTo>
                      <a:pt x="11" y="0"/>
                    </a:moveTo>
                    <a:lnTo>
                      <a:pt x="15" y="0"/>
                    </a:lnTo>
                    <a:lnTo>
                      <a:pt x="18" y="1"/>
                    </a:lnTo>
                    <a:lnTo>
                      <a:pt x="22" y="3"/>
                    </a:lnTo>
                    <a:lnTo>
                      <a:pt x="25" y="5"/>
                    </a:lnTo>
                    <a:lnTo>
                      <a:pt x="29" y="7"/>
                    </a:lnTo>
                    <a:lnTo>
                      <a:pt x="33" y="10"/>
                    </a:lnTo>
                    <a:lnTo>
                      <a:pt x="34" y="14"/>
                    </a:lnTo>
                    <a:lnTo>
                      <a:pt x="36" y="18"/>
                    </a:lnTo>
                    <a:lnTo>
                      <a:pt x="36" y="21"/>
                    </a:lnTo>
                    <a:lnTo>
                      <a:pt x="36" y="25"/>
                    </a:lnTo>
                    <a:lnTo>
                      <a:pt x="33" y="28"/>
                    </a:lnTo>
                    <a:lnTo>
                      <a:pt x="29" y="32"/>
                    </a:lnTo>
                    <a:lnTo>
                      <a:pt x="22" y="36"/>
                    </a:lnTo>
                    <a:lnTo>
                      <a:pt x="22" y="28"/>
                    </a:lnTo>
                    <a:lnTo>
                      <a:pt x="20" y="25"/>
                    </a:lnTo>
                    <a:lnTo>
                      <a:pt x="18" y="21"/>
                    </a:lnTo>
                    <a:lnTo>
                      <a:pt x="16" y="21"/>
                    </a:lnTo>
                    <a:lnTo>
                      <a:pt x="15" y="21"/>
                    </a:lnTo>
                    <a:lnTo>
                      <a:pt x="13" y="23"/>
                    </a:lnTo>
                    <a:lnTo>
                      <a:pt x="9" y="25"/>
                    </a:lnTo>
                    <a:lnTo>
                      <a:pt x="7" y="27"/>
                    </a:lnTo>
                    <a:lnTo>
                      <a:pt x="4" y="28"/>
                    </a:lnTo>
                    <a:lnTo>
                      <a:pt x="2" y="21"/>
                    </a:lnTo>
                    <a:lnTo>
                      <a:pt x="0" y="14"/>
                    </a:lnTo>
                    <a:lnTo>
                      <a:pt x="0" y="9"/>
                    </a:lnTo>
                    <a:lnTo>
                      <a:pt x="2" y="5"/>
                    </a:lnTo>
                    <a:lnTo>
                      <a:pt x="4" y="1"/>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2" name="Freeform 535"/>
              <p:cNvSpPr>
                <a:spLocks/>
              </p:cNvSpPr>
              <p:nvPr/>
            </p:nvSpPr>
            <p:spPr bwMode="auto">
              <a:xfrm>
                <a:off x="2517" y="1981"/>
                <a:ext cx="4" cy="3"/>
              </a:xfrm>
              <a:custGeom>
                <a:avLst/>
                <a:gdLst>
                  <a:gd name="T0" fmla="*/ 2 w 7"/>
                  <a:gd name="T1" fmla="*/ 0 h 5"/>
                  <a:gd name="T2" fmla="*/ 4 w 7"/>
                  <a:gd name="T3" fmla="*/ 2 h 5"/>
                  <a:gd name="T4" fmla="*/ 7 w 7"/>
                  <a:gd name="T5" fmla="*/ 5 h 5"/>
                  <a:gd name="T6" fmla="*/ 4 w 7"/>
                  <a:gd name="T7" fmla="*/ 5 h 5"/>
                  <a:gd name="T8" fmla="*/ 2 w 7"/>
                  <a:gd name="T9" fmla="*/ 4 h 5"/>
                  <a:gd name="T10" fmla="*/ 0 w 7"/>
                  <a:gd name="T11" fmla="*/ 4 h 5"/>
                  <a:gd name="T12" fmla="*/ 0 w 7"/>
                  <a:gd name="T13" fmla="*/ 2 h 5"/>
                  <a:gd name="T14" fmla="*/ 0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4" y="2"/>
                    </a:lnTo>
                    <a:lnTo>
                      <a:pt x="7" y="5"/>
                    </a:lnTo>
                    <a:lnTo>
                      <a:pt x="4" y="5"/>
                    </a:lnTo>
                    <a:lnTo>
                      <a:pt x="2" y="4"/>
                    </a:lnTo>
                    <a:lnTo>
                      <a:pt x="0" y="4"/>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3" name="Freeform 536"/>
              <p:cNvSpPr>
                <a:spLocks/>
              </p:cNvSpPr>
              <p:nvPr/>
            </p:nvSpPr>
            <p:spPr bwMode="auto">
              <a:xfrm>
                <a:off x="2508" y="1970"/>
                <a:ext cx="2" cy="4"/>
              </a:xfrm>
              <a:custGeom>
                <a:avLst/>
                <a:gdLst>
                  <a:gd name="T0" fmla="*/ 4 w 4"/>
                  <a:gd name="T1" fmla="*/ 0 h 7"/>
                  <a:gd name="T2" fmla="*/ 4 w 4"/>
                  <a:gd name="T3" fmla="*/ 4 h 7"/>
                  <a:gd name="T4" fmla="*/ 4 w 4"/>
                  <a:gd name="T5" fmla="*/ 6 h 7"/>
                  <a:gd name="T6" fmla="*/ 2 w 4"/>
                  <a:gd name="T7" fmla="*/ 7 h 7"/>
                  <a:gd name="T8" fmla="*/ 0 w 4"/>
                  <a:gd name="T9" fmla="*/ 7 h 7"/>
                  <a:gd name="T10" fmla="*/ 0 w 4"/>
                  <a:gd name="T11" fmla="*/ 6 h 7"/>
                  <a:gd name="T12" fmla="*/ 0 w 4"/>
                  <a:gd name="T13" fmla="*/ 6 h 7"/>
                  <a:gd name="T14" fmla="*/ 0 w 4"/>
                  <a:gd name="T15" fmla="*/ 2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4"/>
                    </a:lnTo>
                    <a:lnTo>
                      <a:pt x="4" y="6"/>
                    </a:lnTo>
                    <a:lnTo>
                      <a:pt x="2" y="7"/>
                    </a:lnTo>
                    <a:lnTo>
                      <a:pt x="0" y="7"/>
                    </a:lnTo>
                    <a:lnTo>
                      <a:pt x="0" y="6"/>
                    </a:lnTo>
                    <a:lnTo>
                      <a:pt x="0" y="6"/>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4" name="Freeform 537"/>
              <p:cNvSpPr>
                <a:spLocks/>
              </p:cNvSpPr>
              <p:nvPr/>
            </p:nvSpPr>
            <p:spPr bwMode="auto">
              <a:xfrm>
                <a:off x="2513" y="2022"/>
                <a:ext cx="2" cy="2"/>
              </a:xfrm>
              <a:custGeom>
                <a:avLst/>
                <a:gdLst>
                  <a:gd name="T0" fmla="*/ 4 w 5"/>
                  <a:gd name="T1" fmla="*/ 0 h 5"/>
                  <a:gd name="T2" fmla="*/ 5 w 5"/>
                  <a:gd name="T3" fmla="*/ 2 h 5"/>
                  <a:gd name="T4" fmla="*/ 5 w 5"/>
                  <a:gd name="T5" fmla="*/ 4 h 5"/>
                  <a:gd name="T6" fmla="*/ 5 w 5"/>
                  <a:gd name="T7" fmla="*/ 5 h 5"/>
                  <a:gd name="T8" fmla="*/ 5 w 5"/>
                  <a:gd name="T9" fmla="*/ 5 h 5"/>
                  <a:gd name="T10" fmla="*/ 4 w 5"/>
                  <a:gd name="T11" fmla="*/ 5 h 5"/>
                  <a:gd name="T12" fmla="*/ 2 w 5"/>
                  <a:gd name="T13" fmla="*/ 5 h 5"/>
                  <a:gd name="T14" fmla="*/ 0 w 5"/>
                  <a:gd name="T15" fmla="*/ 0 h 5"/>
                  <a:gd name="T16" fmla="*/ 4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4" y="0"/>
                    </a:moveTo>
                    <a:lnTo>
                      <a:pt x="5" y="2"/>
                    </a:lnTo>
                    <a:lnTo>
                      <a:pt x="5" y="4"/>
                    </a:lnTo>
                    <a:lnTo>
                      <a:pt x="5" y="5"/>
                    </a:lnTo>
                    <a:lnTo>
                      <a:pt x="5" y="5"/>
                    </a:lnTo>
                    <a:lnTo>
                      <a:pt x="4" y="5"/>
                    </a:lnTo>
                    <a:lnTo>
                      <a:pt x="2" y="5"/>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5" name="Freeform 538"/>
              <p:cNvSpPr>
                <a:spLocks/>
              </p:cNvSpPr>
              <p:nvPr/>
            </p:nvSpPr>
            <p:spPr bwMode="auto">
              <a:xfrm>
                <a:off x="2491" y="2017"/>
                <a:ext cx="22" cy="12"/>
              </a:xfrm>
              <a:custGeom>
                <a:avLst/>
                <a:gdLst>
                  <a:gd name="T0" fmla="*/ 12 w 43"/>
                  <a:gd name="T1" fmla="*/ 0 h 24"/>
                  <a:gd name="T2" fmla="*/ 14 w 43"/>
                  <a:gd name="T3" fmla="*/ 0 h 24"/>
                  <a:gd name="T4" fmla="*/ 14 w 43"/>
                  <a:gd name="T5" fmla="*/ 4 h 24"/>
                  <a:gd name="T6" fmla="*/ 16 w 43"/>
                  <a:gd name="T7" fmla="*/ 7 h 24"/>
                  <a:gd name="T8" fmla="*/ 18 w 43"/>
                  <a:gd name="T9" fmla="*/ 14 h 24"/>
                  <a:gd name="T10" fmla="*/ 21 w 43"/>
                  <a:gd name="T11" fmla="*/ 13 h 24"/>
                  <a:gd name="T12" fmla="*/ 25 w 43"/>
                  <a:gd name="T13" fmla="*/ 11 h 24"/>
                  <a:gd name="T14" fmla="*/ 27 w 43"/>
                  <a:gd name="T15" fmla="*/ 7 h 24"/>
                  <a:gd name="T16" fmla="*/ 29 w 43"/>
                  <a:gd name="T17" fmla="*/ 5 h 24"/>
                  <a:gd name="T18" fmla="*/ 32 w 43"/>
                  <a:gd name="T19" fmla="*/ 2 h 24"/>
                  <a:gd name="T20" fmla="*/ 36 w 43"/>
                  <a:gd name="T21" fmla="*/ 0 h 24"/>
                  <a:gd name="T22" fmla="*/ 41 w 43"/>
                  <a:gd name="T23" fmla="*/ 0 h 24"/>
                  <a:gd name="T24" fmla="*/ 43 w 43"/>
                  <a:gd name="T25" fmla="*/ 9 h 24"/>
                  <a:gd name="T26" fmla="*/ 36 w 43"/>
                  <a:gd name="T27" fmla="*/ 18 h 24"/>
                  <a:gd name="T28" fmla="*/ 25 w 43"/>
                  <a:gd name="T29" fmla="*/ 24 h 24"/>
                  <a:gd name="T30" fmla="*/ 14 w 43"/>
                  <a:gd name="T31" fmla="*/ 24 h 24"/>
                  <a:gd name="T32" fmla="*/ 5 w 43"/>
                  <a:gd name="T33" fmla="*/ 20 h 24"/>
                  <a:gd name="T34" fmla="*/ 0 w 43"/>
                  <a:gd name="T35" fmla="*/ 7 h 24"/>
                  <a:gd name="T36" fmla="*/ 2 w 43"/>
                  <a:gd name="T37" fmla="*/ 5 h 24"/>
                  <a:gd name="T38" fmla="*/ 5 w 43"/>
                  <a:gd name="T39" fmla="*/ 4 h 24"/>
                  <a:gd name="T40" fmla="*/ 7 w 43"/>
                  <a:gd name="T41" fmla="*/ 2 h 24"/>
                  <a:gd name="T42" fmla="*/ 11 w 43"/>
                  <a:gd name="T43" fmla="*/ 0 h 24"/>
                  <a:gd name="T44" fmla="*/ 12 w 4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24">
                    <a:moveTo>
                      <a:pt x="12" y="0"/>
                    </a:moveTo>
                    <a:lnTo>
                      <a:pt x="14" y="0"/>
                    </a:lnTo>
                    <a:lnTo>
                      <a:pt x="14" y="4"/>
                    </a:lnTo>
                    <a:lnTo>
                      <a:pt x="16" y="7"/>
                    </a:lnTo>
                    <a:lnTo>
                      <a:pt x="18" y="14"/>
                    </a:lnTo>
                    <a:lnTo>
                      <a:pt x="21" y="13"/>
                    </a:lnTo>
                    <a:lnTo>
                      <a:pt x="25" y="11"/>
                    </a:lnTo>
                    <a:lnTo>
                      <a:pt x="27" y="7"/>
                    </a:lnTo>
                    <a:lnTo>
                      <a:pt x="29" y="5"/>
                    </a:lnTo>
                    <a:lnTo>
                      <a:pt x="32" y="2"/>
                    </a:lnTo>
                    <a:lnTo>
                      <a:pt x="36" y="0"/>
                    </a:lnTo>
                    <a:lnTo>
                      <a:pt x="41" y="0"/>
                    </a:lnTo>
                    <a:lnTo>
                      <a:pt x="43" y="9"/>
                    </a:lnTo>
                    <a:lnTo>
                      <a:pt x="36" y="18"/>
                    </a:lnTo>
                    <a:lnTo>
                      <a:pt x="25" y="24"/>
                    </a:lnTo>
                    <a:lnTo>
                      <a:pt x="14" y="24"/>
                    </a:lnTo>
                    <a:lnTo>
                      <a:pt x="5" y="20"/>
                    </a:lnTo>
                    <a:lnTo>
                      <a:pt x="0" y="7"/>
                    </a:lnTo>
                    <a:lnTo>
                      <a:pt x="2" y="5"/>
                    </a:lnTo>
                    <a:lnTo>
                      <a:pt x="5" y="4"/>
                    </a:lnTo>
                    <a:lnTo>
                      <a:pt x="7" y="2"/>
                    </a:lnTo>
                    <a:lnTo>
                      <a:pt x="11" y="0"/>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6" name="Freeform 539"/>
              <p:cNvSpPr>
                <a:spLocks/>
              </p:cNvSpPr>
              <p:nvPr/>
            </p:nvSpPr>
            <p:spPr bwMode="auto">
              <a:xfrm>
                <a:off x="2495" y="1994"/>
                <a:ext cx="6" cy="10"/>
              </a:xfrm>
              <a:custGeom>
                <a:avLst/>
                <a:gdLst>
                  <a:gd name="T0" fmla="*/ 0 w 11"/>
                  <a:gd name="T1" fmla="*/ 0 h 20"/>
                  <a:gd name="T2" fmla="*/ 5 w 11"/>
                  <a:gd name="T3" fmla="*/ 0 h 20"/>
                  <a:gd name="T4" fmla="*/ 7 w 11"/>
                  <a:gd name="T5" fmla="*/ 2 h 20"/>
                  <a:gd name="T6" fmla="*/ 11 w 11"/>
                  <a:gd name="T7" fmla="*/ 4 h 20"/>
                  <a:gd name="T8" fmla="*/ 11 w 11"/>
                  <a:gd name="T9" fmla="*/ 6 h 20"/>
                  <a:gd name="T10" fmla="*/ 11 w 11"/>
                  <a:gd name="T11" fmla="*/ 9 h 20"/>
                  <a:gd name="T12" fmla="*/ 11 w 11"/>
                  <a:gd name="T13" fmla="*/ 11 h 20"/>
                  <a:gd name="T14" fmla="*/ 9 w 11"/>
                  <a:gd name="T15" fmla="*/ 15 h 20"/>
                  <a:gd name="T16" fmla="*/ 9 w 11"/>
                  <a:gd name="T17" fmla="*/ 16 h 20"/>
                  <a:gd name="T18" fmla="*/ 7 w 11"/>
                  <a:gd name="T19" fmla="*/ 18 h 20"/>
                  <a:gd name="T20" fmla="*/ 5 w 11"/>
                  <a:gd name="T21" fmla="*/ 20 h 20"/>
                  <a:gd name="T22" fmla="*/ 3 w 11"/>
                  <a:gd name="T23" fmla="*/ 18 h 20"/>
                  <a:gd name="T24" fmla="*/ 2 w 11"/>
                  <a:gd name="T25" fmla="*/ 16 h 20"/>
                  <a:gd name="T26" fmla="*/ 2 w 11"/>
                  <a:gd name="T27" fmla="*/ 13 h 20"/>
                  <a:gd name="T28" fmla="*/ 0 w 11"/>
                  <a:gd name="T29" fmla="*/ 7 h 20"/>
                  <a:gd name="T30" fmla="*/ 0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0" y="0"/>
                    </a:moveTo>
                    <a:lnTo>
                      <a:pt x="5" y="0"/>
                    </a:lnTo>
                    <a:lnTo>
                      <a:pt x="7" y="2"/>
                    </a:lnTo>
                    <a:lnTo>
                      <a:pt x="11" y="4"/>
                    </a:lnTo>
                    <a:lnTo>
                      <a:pt x="11" y="6"/>
                    </a:lnTo>
                    <a:lnTo>
                      <a:pt x="11" y="9"/>
                    </a:lnTo>
                    <a:lnTo>
                      <a:pt x="11" y="11"/>
                    </a:lnTo>
                    <a:lnTo>
                      <a:pt x="9" y="15"/>
                    </a:lnTo>
                    <a:lnTo>
                      <a:pt x="9" y="16"/>
                    </a:lnTo>
                    <a:lnTo>
                      <a:pt x="7" y="18"/>
                    </a:lnTo>
                    <a:lnTo>
                      <a:pt x="5" y="20"/>
                    </a:lnTo>
                    <a:lnTo>
                      <a:pt x="3" y="18"/>
                    </a:lnTo>
                    <a:lnTo>
                      <a:pt x="2" y="16"/>
                    </a:lnTo>
                    <a:lnTo>
                      <a:pt x="2"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7" name="Freeform 540"/>
              <p:cNvSpPr>
                <a:spLocks/>
              </p:cNvSpPr>
              <p:nvPr/>
            </p:nvSpPr>
            <p:spPr bwMode="auto">
              <a:xfrm>
                <a:off x="2525" y="2216"/>
                <a:ext cx="5" cy="4"/>
              </a:xfrm>
              <a:custGeom>
                <a:avLst/>
                <a:gdLst>
                  <a:gd name="T0" fmla="*/ 6 w 9"/>
                  <a:gd name="T1" fmla="*/ 0 h 7"/>
                  <a:gd name="T2" fmla="*/ 8 w 9"/>
                  <a:gd name="T3" fmla="*/ 0 h 7"/>
                  <a:gd name="T4" fmla="*/ 9 w 9"/>
                  <a:gd name="T5" fmla="*/ 5 h 7"/>
                  <a:gd name="T6" fmla="*/ 0 w 9"/>
                  <a:gd name="T7" fmla="*/ 7 h 7"/>
                  <a:gd name="T8" fmla="*/ 0 w 9"/>
                  <a:gd name="T9" fmla="*/ 3 h 7"/>
                  <a:gd name="T10" fmla="*/ 2 w 9"/>
                  <a:gd name="T11" fmla="*/ 2 h 7"/>
                  <a:gd name="T12" fmla="*/ 2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0"/>
                    </a:lnTo>
                    <a:lnTo>
                      <a:pt x="9" y="5"/>
                    </a:lnTo>
                    <a:lnTo>
                      <a:pt x="0" y="7"/>
                    </a:lnTo>
                    <a:lnTo>
                      <a:pt x="0" y="3"/>
                    </a:lnTo>
                    <a:lnTo>
                      <a:pt x="2" y="2"/>
                    </a:lnTo>
                    <a:lnTo>
                      <a:pt x="2"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8" name="Freeform 541"/>
              <p:cNvSpPr>
                <a:spLocks/>
              </p:cNvSpPr>
              <p:nvPr/>
            </p:nvSpPr>
            <p:spPr bwMode="auto">
              <a:xfrm>
                <a:off x="2475" y="1927"/>
                <a:ext cx="14" cy="16"/>
              </a:xfrm>
              <a:custGeom>
                <a:avLst/>
                <a:gdLst>
                  <a:gd name="T0" fmla="*/ 26 w 29"/>
                  <a:gd name="T1" fmla="*/ 0 h 32"/>
                  <a:gd name="T2" fmla="*/ 29 w 29"/>
                  <a:gd name="T3" fmla="*/ 30 h 32"/>
                  <a:gd name="T4" fmla="*/ 20 w 29"/>
                  <a:gd name="T5" fmla="*/ 32 h 32"/>
                  <a:gd name="T6" fmla="*/ 20 w 29"/>
                  <a:gd name="T7" fmla="*/ 25 h 32"/>
                  <a:gd name="T8" fmla="*/ 18 w 29"/>
                  <a:gd name="T9" fmla="*/ 21 h 32"/>
                  <a:gd name="T10" fmla="*/ 17 w 29"/>
                  <a:gd name="T11" fmla="*/ 18 h 32"/>
                  <a:gd name="T12" fmla="*/ 13 w 29"/>
                  <a:gd name="T13" fmla="*/ 16 h 32"/>
                  <a:gd name="T14" fmla="*/ 9 w 29"/>
                  <a:gd name="T15" fmla="*/ 14 h 32"/>
                  <a:gd name="T16" fmla="*/ 6 w 29"/>
                  <a:gd name="T17" fmla="*/ 14 h 32"/>
                  <a:gd name="T18" fmla="*/ 0 w 29"/>
                  <a:gd name="T19" fmla="*/ 14 h 32"/>
                  <a:gd name="T20" fmla="*/ 2 w 29"/>
                  <a:gd name="T21" fmla="*/ 10 h 32"/>
                  <a:gd name="T22" fmla="*/ 4 w 29"/>
                  <a:gd name="T23" fmla="*/ 7 h 32"/>
                  <a:gd name="T24" fmla="*/ 6 w 29"/>
                  <a:gd name="T25" fmla="*/ 3 h 32"/>
                  <a:gd name="T26" fmla="*/ 11 w 29"/>
                  <a:gd name="T27" fmla="*/ 1 h 32"/>
                  <a:gd name="T28" fmla="*/ 15 w 29"/>
                  <a:gd name="T29" fmla="*/ 1 h 32"/>
                  <a:gd name="T30" fmla="*/ 20 w 29"/>
                  <a:gd name="T31" fmla="*/ 0 h 32"/>
                  <a:gd name="T32" fmla="*/ 26 w 29"/>
                  <a:gd name="T3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2">
                    <a:moveTo>
                      <a:pt x="26" y="0"/>
                    </a:moveTo>
                    <a:lnTo>
                      <a:pt x="29" y="30"/>
                    </a:lnTo>
                    <a:lnTo>
                      <a:pt x="20" y="32"/>
                    </a:lnTo>
                    <a:lnTo>
                      <a:pt x="20" y="25"/>
                    </a:lnTo>
                    <a:lnTo>
                      <a:pt x="18" y="21"/>
                    </a:lnTo>
                    <a:lnTo>
                      <a:pt x="17" y="18"/>
                    </a:lnTo>
                    <a:lnTo>
                      <a:pt x="13" y="16"/>
                    </a:lnTo>
                    <a:lnTo>
                      <a:pt x="9" y="14"/>
                    </a:lnTo>
                    <a:lnTo>
                      <a:pt x="6" y="14"/>
                    </a:lnTo>
                    <a:lnTo>
                      <a:pt x="0" y="14"/>
                    </a:lnTo>
                    <a:lnTo>
                      <a:pt x="2" y="10"/>
                    </a:lnTo>
                    <a:lnTo>
                      <a:pt x="4" y="7"/>
                    </a:lnTo>
                    <a:lnTo>
                      <a:pt x="6" y="3"/>
                    </a:lnTo>
                    <a:lnTo>
                      <a:pt x="11" y="1"/>
                    </a:lnTo>
                    <a:lnTo>
                      <a:pt x="15" y="1"/>
                    </a:lnTo>
                    <a:lnTo>
                      <a:pt x="20" y="0"/>
                    </a:lnTo>
                    <a:lnTo>
                      <a:pt x="2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9" name="Freeform 542"/>
              <p:cNvSpPr>
                <a:spLocks/>
              </p:cNvSpPr>
              <p:nvPr/>
            </p:nvSpPr>
            <p:spPr bwMode="auto">
              <a:xfrm>
                <a:off x="2409" y="1934"/>
                <a:ext cx="79" cy="26"/>
              </a:xfrm>
              <a:custGeom>
                <a:avLst/>
                <a:gdLst>
                  <a:gd name="T0" fmla="*/ 131 w 158"/>
                  <a:gd name="T1" fmla="*/ 0 h 52"/>
                  <a:gd name="T2" fmla="*/ 135 w 158"/>
                  <a:gd name="T3" fmla="*/ 6 h 52"/>
                  <a:gd name="T4" fmla="*/ 139 w 158"/>
                  <a:gd name="T5" fmla="*/ 11 h 52"/>
                  <a:gd name="T6" fmla="*/ 142 w 158"/>
                  <a:gd name="T7" fmla="*/ 15 h 52"/>
                  <a:gd name="T8" fmla="*/ 146 w 158"/>
                  <a:gd name="T9" fmla="*/ 16 h 52"/>
                  <a:gd name="T10" fmla="*/ 151 w 158"/>
                  <a:gd name="T11" fmla="*/ 18 h 52"/>
                  <a:gd name="T12" fmla="*/ 158 w 158"/>
                  <a:gd name="T13" fmla="*/ 29 h 52"/>
                  <a:gd name="T14" fmla="*/ 157 w 158"/>
                  <a:gd name="T15" fmla="*/ 36 h 52"/>
                  <a:gd name="T16" fmla="*/ 149 w 158"/>
                  <a:gd name="T17" fmla="*/ 40 h 52"/>
                  <a:gd name="T18" fmla="*/ 135 w 158"/>
                  <a:gd name="T19" fmla="*/ 43 h 52"/>
                  <a:gd name="T20" fmla="*/ 120 w 158"/>
                  <a:gd name="T21" fmla="*/ 45 h 52"/>
                  <a:gd name="T22" fmla="*/ 104 w 158"/>
                  <a:gd name="T23" fmla="*/ 47 h 52"/>
                  <a:gd name="T24" fmla="*/ 90 w 158"/>
                  <a:gd name="T25" fmla="*/ 51 h 52"/>
                  <a:gd name="T26" fmla="*/ 79 w 158"/>
                  <a:gd name="T27" fmla="*/ 52 h 52"/>
                  <a:gd name="T28" fmla="*/ 79 w 158"/>
                  <a:gd name="T29" fmla="*/ 49 h 52"/>
                  <a:gd name="T30" fmla="*/ 81 w 158"/>
                  <a:gd name="T31" fmla="*/ 45 h 52"/>
                  <a:gd name="T32" fmla="*/ 83 w 158"/>
                  <a:gd name="T33" fmla="*/ 43 h 52"/>
                  <a:gd name="T34" fmla="*/ 84 w 158"/>
                  <a:gd name="T35" fmla="*/ 40 h 52"/>
                  <a:gd name="T36" fmla="*/ 88 w 158"/>
                  <a:gd name="T37" fmla="*/ 38 h 52"/>
                  <a:gd name="T38" fmla="*/ 90 w 158"/>
                  <a:gd name="T39" fmla="*/ 36 h 52"/>
                  <a:gd name="T40" fmla="*/ 92 w 158"/>
                  <a:gd name="T41" fmla="*/ 33 h 52"/>
                  <a:gd name="T42" fmla="*/ 93 w 158"/>
                  <a:gd name="T43" fmla="*/ 29 h 52"/>
                  <a:gd name="T44" fmla="*/ 77 w 158"/>
                  <a:gd name="T45" fmla="*/ 24 h 52"/>
                  <a:gd name="T46" fmla="*/ 63 w 158"/>
                  <a:gd name="T47" fmla="*/ 25 h 52"/>
                  <a:gd name="T48" fmla="*/ 47 w 158"/>
                  <a:gd name="T49" fmla="*/ 31 h 52"/>
                  <a:gd name="T50" fmla="*/ 32 w 158"/>
                  <a:gd name="T51" fmla="*/ 36 h 52"/>
                  <a:gd name="T52" fmla="*/ 16 w 158"/>
                  <a:gd name="T53" fmla="*/ 42 h 52"/>
                  <a:gd name="T54" fmla="*/ 0 w 158"/>
                  <a:gd name="T55" fmla="*/ 42 h 52"/>
                  <a:gd name="T56" fmla="*/ 54 w 158"/>
                  <a:gd name="T57" fmla="*/ 15 h 52"/>
                  <a:gd name="T58" fmla="*/ 95 w 158"/>
                  <a:gd name="T59" fmla="*/ 11 h 52"/>
                  <a:gd name="T60" fmla="*/ 131 w 158"/>
                  <a:gd name="T6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8" h="52">
                    <a:moveTo>
                      <a:pt x="131" y="0"/>
                    </a:moveTo>
                    <a:lnTo>
                      <a:pt x="135" y="6"/>
                    </a:lnTo>
                    <a:lnTo>
                      <a:pt x="139" y="11"/>
                    </a:lnTo>
                    <a:lnTo>
                      <a:pt x="142" y="15"/>
                    </a:lnTo>
                    <a:lnTo>
                      <a:pt x="146" y="16"/>
                    </a:lnTo>
                    <a:lnTo>
                      <a:pt x="151" y="18"/>
                    </a:lnTo>
                    <a:lnTo>
                      <a:pt x="158" y="29"/>
                    </a:lnTo>
                    <a:lnTo>
                      <a:pt x="157" y="36"/>
                    </a:lnTo>
                    <a:lnTo>
                      <a:pt x="149" y="40"/>
                    </a:lnTo>
                    <a:lnTo>
                      <a:pt x="135" y="43"/>
                    </a:lnTo>
                    <a:lnTo>
                      <a:pt x="120" y="45"/>
                    </a:lnTo>
                    <a:lnTo>
                      <a:pt x="104" y="47"/>
                    </a:lnTo>
                    <a:lnTo>
                      <a:pt x="90" y="51"/>
                    </a:lnTo>
                    <a:lnTo>
                      <a:pt x="79" y="52"/>
                    </a:lnTo>
                    <a:lnTo>
                      <a:pt x="79" y="49"/>
                    </a:lnTo>
                    <a:lnTo>
                      <a:pt x="81" y="45"/>
                    </a:lnTo>
                    <a:lnTo>
                      <a:pt x="83" y="43"/>
                    </a:lnTo>
                    <a:lnTo>
                      <a:pt x="84" y="40"/>
                    </a:lnTo>
                    <a:lnTo>
                      <a:pt x="88" y="38"/>
                    </a:lnTo>
                    <a:lnTo>
                      <a:pt x="90" y="36"/>
                    </a:lnTo>
                    <a:lnTo>
                      <a:pt x="92" y="33"/>
                    </a:lnTo>
                    <a:lnTo>
                      <a:pt x="93" y="29"/>
                    </a:lnTo>
                    <a:lnTo>
                      <a:pt x="77" y="24"/>
                    </a:lnTo>
                    <a:lnTo>
                      <a:pt x="63" y="25"/>
                    </a:lnTo>
                    <a:lnTo>
                      <a:pt x="47" y="31"/>
                    </a:lnTo>
                    <a:lnTo>
                      <a:pt x="32" y="36"/>
                    </a:lnTo>
                    <a:lnTo>
                      <a:pt x="16" y="42"/>
                    </a:lnTo>
                    <a:lnTo>
                      <a:pt x="0" y="42"/>
                    </a:lnTo>
                    <a:lnTo>
                      <a:pt x="54" y="15"/>
                    </a:lnTo>
                    <a:lnTo>
                      <a:pt x="95" y="11"/>
                    </a:lnTo>
                    <a:lnTo>
                      <a:pt x="13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60" name="Freeform 543"/>
              <p:cNvSpPr>
                <a:spLocks/>
              </p:cNvSpPr>
              <p:nvPr/>
            </p:nvSpPr>
            <p:spPr bwMode="auto">
              <a:xfrm>
                <a:off x="2526" y="2245"/>
                <a:ext cx="3" cy="5"/>
              </a:xfrm>
              <a:custGeom>
                <a:avLst/>
                <a:gdLst>
                  <a:gd name="T0" fmla="*/ 6 w 6"/>
                  <a:gd name="T1" fmla="*/ 0 h 10"/>
                  <a:gd name="T2" fmla="*/ 6 w 6"/>
                  <a:gd name="T3" fmla="*/ 4 h 10"/>
                  <a:gd name="T4" fmla="*/ 4 w 6"/>
                  <a:gd name="T5" fmla="*/ 8 h 10"/>
                  <a:gd name="T6" fmla="*/ 4 w 6"/>
                  <a:gd name="T7" fmla="*/ 8 h 10"/>
                  <a:gd name="T8" fmla="*/ 2 w 6"/>
                  <a:gd name="T9" fmla="*/ 10 h 10"/>
                  <a:gd name="T10" fmla="*/ 0 w 6"/>
                  <a:gd name="T11" fmla="*/ 8 h 10"/>
                  <a:gd name="T12" fmla="*/ 0 w 6"/>
                  <a:gd name="T13" fmla="*/ 6 h 10"/>
                  <a:gd name="T14" fmla="*/ 2 w 6"/>
                  <a:gd name="T15" fmla="*/ 4 h 10"/>
                  <a:gd name="T16" fmla="*/ 6 w 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6" y="0"/>
                    </a:moveTo>
                    <a:lnTo>
                      <a:pt x="6" y="4"/>
                    </a:lnTo>
                    <a:lnTo>
                      <a:pt x="4" y="8"/>
                    </a:lnTo>
                    <a:lnTo>
                      <a:pt x="4" y="8"/>
                    </a:lnTo>
                    <a:lnTo>
                      <a:pt x="2" y="10"/>
                    </a:lnTo>
                    <a:lnTo>
                      <a:pt x="0" y="8"/>
                    </a:lnTo>
                    <a:lnTo>
                      <a:pt x="0" y="6"/>
                    </a:lnTo>
                    <a:lnTo>
                      <a:pt x="2" y="4"/>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sp>
          <p:nvSpPr>
            <p:cNvPr id="11" name="Freeform 545"/>
            <p:cNvSpPr>
              <a:spLocks/>
            </p:cNvSpPr>
            <p:nvPr/>
          </p:nvSpPr>
          <p:spPr bwMode="auto">
            <a:xfrm>
              <a:off x="2479" y="1996"/>
              <a:ext cx="6" cy="6"/>
            </a:xfrm>
            <a:custGeom>
              <a:avLst/>
              <a:gdLst>
                <a:gd name="T0" fmla="*/ 4 w 13"/>
                <a:gd name="T1" fmla="*/ 0 h 10"/>
                <a:gd name="T2" fmla="*/ 8 w 13"/>
                <a:gd name="T3" fmla="*/ 0 h 10"/>
                <a:gd name="T4" fmla="*/ 11 w 13"/>
                <a:gd name="T5" fmla="*/ 0 h 10"/>
                <a:gd name="T6" fmla="*/ 13 w 13"/>
                <a:gd name="T7" fmla="*/ 1 h 10"/>
                <a:gd name="T8" fmla="*/ 13 w 13"/>
                <a:gd name="T9" fmla="*/ 3 h 10"/>
                <a:gd name="T10" fmla="*/ 13 w 13"/>
                <a:gd name="T11" fmla="*/ 7 h 10"/>
                <a:gd name="T12" fmla="*/ 11 w 13"/>
                <a:gd name="T13" fmla="*/ 9 h 10"/>
                <a:gd name="T14" fmla="*/ 8 w 13"/>
                <a:gd name="T15" fmla="*/ 10 h 10"/>
                <a:gd name="T16" fmla="*/ 0 w 13"/>
                <a:gd name="T17" fmla="*/ 10 h 10"/>
                <a:gd name="T18" fmla="*/ 0 w 13"/>
                <a:gd name="T19" fmla="*/ 1 h 10"/>
                <a:gd name="T20" fmla="*/ 4 w 13"/>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0">
                  <a:moveTo>
                    <a:pt x="4" y="0"/>
                  </a:moveTo>
                  <a:lnTo>
                    <a:pt x="8" y="0"/>
                  </a:lnTo>
                  <a:lnTo>
                    <a:pt x="11" y="0"/>
                  </a:lnTo>
                  <a:lnTo>
                    <a:pt x="13" y="1"/>
                  </a:lnTo>
                  <a:lnTo>
                    <a:pt x="13" y="3"/>
                  </a:lnTo>
                  <a:lnTo>
                    <a:pt x="13" y="7"/>
                  </a:lnTo>
                  <a:lnTo>
                    <a:pt x="11" y="9"/>
                  </a:lnTo>
                  <a:lnTo>
                    <a:pt x="8" y="10"/>
                  </a:lnTo>
                  <a:lnTo>
                    <a:pt x="0" y="10"/>
                  </a:lnTo>
                  <a:lnTo>
                    <a:pt x="0" y="1"/>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 name="Freeform 546"/>
            <p:cNvSpPr>
              <a:spLocks/>
            </p:cNvSpPr>
            <p:nvPr/>
          </p:nvSpPr>
          <p:spPr bwMode="auto">
            <a:xfrm>
              <a:off x="2454" y="1964"/>
              <a:ext cx="21" cy="12"/>
            </a:xfrm>
            <a:custGeom>
              <a:avLst/>
              <a:gdLst>
                <a:gd name="T0" fmla="*/ 14 w 41"/>
                <a:gd name="T1" fmla="*/ 0 h 23"/>
                <a:gd name="T2" fmla="*/ 21 w 41"/>
                <a:gd name="T3" fmla="*/ 1 h 23"/>
                <a:gd name="T4" fmla="*/ 30 w 41"/>
                <a:gd name="T5" fmla="*/ 3 h 23"/>
                <a:gd name="T6" fmla="*/ 41 w 41"/>
                <a:gd name="T7" fmla="*/ 3 h 23"/>
                <a:gd name="T8" fmla="*/ 41 w 41"/>
                <a:gd name="T9" fmla="*/ 12 h 23"/>
                <a:gd name="T10" fmla="*/ 36 w 41"/>
                <a:gd name="T11" fmla="*/ 18 h 23"/>
                <a:gd name="T12" fmla="*/ 27 w 41"/>
                <a:gd name="T13" fmla="*/ 18 h 23"/>
                <a:gd name="T14" fmla="*/ 18 w 41"/>
                <a:gd name="T15" fmla="*/ 19 h 23"/>
                <a:gd name="T16" fmla="*/ 9 w 41"/>
                <a:gd name="T17" fmla="*/ 19 h 23"/>
                <a:gd name="T18" fmla="*/ 2 w 41"/>
                <a:gd name="T19" fmla="*/ 23 h 23"/>
                <a:gd name="T20" fmla="*/ 0 w 41"/>
                <a:gd name="T21" fmla="*/ 12 h 23"/>
                <a:gd name="T22" fmla="*/ 7 w 41"/>
                <a:gd name="T23" fmla="*/ 3 h 23"/>
                <a:gd name="T24" fmla="*/ 14 w 4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3">
                  <a:moveTo>
                    <a:pt x="14" y="0"/>
                  </a:moveTo>
                  <a:lnTo>
                    <a:pt x="21" y="1"/>
                  </a:lnTo>
                  <a:lnTo>
                    <a:pt x="30" y="3"/>
                  </a:lnTo>
                  <a:lnTo>
                    <a:pt x="41" y="3"/>
                  </a:lnTo>
                  <a:lnTo>
                    <a:pt x="41" y="12"/>
                  </a:lnTo>
                  <a:lnTo>
                    <a:pt x="36" y="18"/>
                  </a:lnTo>
                  <a:lnTo>
                    <a:pt x="27" y="18"/>
                  </a:lnTo>
                  <a:lnTo>
                    <a:pt x="18" y="19"/>
                  </a:lnTo>
                  <a:lnTo>
                    <a:pt x="9" y="19"/>
                  </a:lnTo>
                  <a:lnTo>
                    <a:pt x="2" y="23"/>
                  </a:lnTo>
                  <a:lnTo>
                    <a:pt x="0" y="12"/>
                  </a:lnTo>
                  <a:lnTo>
                    <a:pt x="7" y="3"/>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 name="Freeform 547"/>
            <p:cNvSpPr>
              <a:spLocks/>
            </p:cNvSpPr>
            <p:nvPr/>
          </p:nvSpPr>
          <p:spPr bwMode="auto">
            <a:xfrm>
              <a:off x="2412" y="1967"/>
              <a:ext cx="67" cy="33"/>
            </a:xfrm>
            <a:custGeom>
              <a:avLst/>
              <a:gdLst>
                <a:gd name="T0" fmla="*/ 65 w 135"/>
                <a:gd name="T1" fmla="*/ 0 h 65"/>
                <a:gd name="T2" fmla="*/ 85 w 135"/>
                <a:gd name="T3" fmla="*/ 5 h 65"/>
                <a:gd name="T4" fmla="*/ 72 w 135"/>
                <a:gd name="T5" fmla="*/ 14 h 65"/>
                <a:gd name="T6" fmla="*/ 65 w 135"/>
                <a:gd name="T7" fmla="*/ 25 h 65"/>
                <a:gd name="T8" fmla="*/ 63 w 135"/>
                <a:gd name="T9" fmla="*/ 36 h 65"/>
                <a:gd name="T10" fmla="*/ 72 w 135"/>
                <a:gd name="T11" fmla="*/ 50 h 65"/>
                <a:gd name="T12" fmla="*/ 85 w 135"/>
                <a:gd name="T13" fmla="*/ 50 h 65"/>
                <a:gd name="T14" fmla="*/ 96 w 135"/>
                <a:gd name="T15" fmla="*/ 47 h 65"/>
                <a:gd name="T16" fmla="*/ 106 w 135"/>
                <a:gd name="T17" fmla="*/ 40 h 65"/>
                <a:gd name="T18" fmla="*/ 115 w 135"/>
                <a:gd name="T19" fmla="*/ 34 h 65"/>
                <a:gd name="T20" fmla="*/ 123 w 135"/>
                <a:gd name="T21" fmla="*/ 31 h 65"/>
                <a:gd name="T22" fmla="*/ 128 w 135"/>
                <a:gd name="T23" fmla="*/ 32 h 65"/>
                <a:gd name="T24" fmla="*/ 134 w 135"/>
                <a:gd name="T25" fmla="*/ 41 h 65"/>
                <a:gd name="T26" fmla="*/ 135 w 135"/>
                <a:gd name="T27" fmla="*/ 59 h 65"/>
                <a:gd name="T28" fmla="*/ 119 w 135"/>
                <a:gd name="T29" fmla="*/ 58 h 65"/>
                <a:gd name="T30" fmla="*/ 106 w 135"/>
                <a:gd name="T31" fmla="*/ 58 h 65"/>
                <a:gd name="T32" fmla="*/ 94 w 135"/>
                <a:gd name="T33" fmla="*/ 59 h 65"/>
                <a:gd name="T34" fmla="*/ 76 w 135"/>
                <a:gd name="T35" fmla="*/ 61 h 65"/>
                <a:gd name="T36" fmla="*/ 49 w 135"/>
                <a:gd name="T37" fmla="*/ 65 h 65"/>
                <a:gd name="T38" fmla="*/ 54 w 135"/>
                <a:gd name="T39" fmla="*/ 52 h 65"/>
                <a:gd name="T40" fmla="*/ 52 w 135"/>
                <a:gd name="T41" fmla="*/ 41 h 65"/>
                <a:gd name="T42" fmla="*/ 47 w 135"/>
                <a:gd name="T43" fmla="*/ 36 h 65"/>
                <a:gd name="T44" fmla="*/ 38 w 135"/>
                <a:gd name="T45" fmla="*/ 32 h 65"/>
                <a:gd name="T46" fmla="*/ 25 w 135"/>
                <a:gd name="T47" fmla="*/ 31 h 65"/>
                <a:gd name="T48" fmla="*/ 13 w 135"/>
                <a:gd name="T49" fmla="*/ 31 h 65"/>
                <a:gd name="T50" fmla="*/ 2 w 135"/>
                <a:gd name="T51" fmla="*/ 32 h 65"/>
                <a:gd name="T52" fmla="*/ 0 w 135"/>
                <a:gd name="T53" fmla="*/ 21 h 65"/>
                <a:gd name="T54" fmla="*/ 14 w 135"/>
                <a:gd name="T55" fmla="*/ 16 h 65"/>
                <a:gd name="T56" fmla="*/ 31 w 135"/>
                <a:gd name="T57" fmla="*/ 9 h 65"/>
                <a:gd name="T58" fmla="*/ 47 w 135"/>
                <a:gd name="T59" fmla="*/ 2 h 65"/>
                <a:gd name="T60" fmla="*/ 65 w 135"/>
                <a:gd name="T6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65">
                  <a:moveTo>
                    <a:pt x="65" y="0"/>
                  </a:moveTo>
                  <a:lnTo>
                    <a:pt x="85" y="5"/>
                  </a:lnTo>
                  <a:lnTo>
                    <a:pt x="72" y="14"/>
                  </a:lnTo>
                  <a:lnTo>
                    <a:pt x="65" y="25"/>
                  </a:lnTo>
                  <a:lnTo>
                    <a:pt x="63" y="36"/>
                  </a:lnTo>
                  <a:lnTo>
                    <a:pt x="72" y="50"/>
                  </a:lnTo>
                  <a:lnTo>
                    <a:pt x="85" y="50"/>
                  </a:lnTo>
                  <a:lnTo>
                    <a:pt x="96" y="47"/>
                  </a:lnTo>
                  <a:lnTo>
                    <a:pt x="106" y="40"/>
                  </a:lnTo>
                  <a:lnTo>
                    <a:pt x="115" y="34"/>
                  </a:lnTo>
                  <a:lnTo>
                    <a:pt x="123" y="31"/>
                  </a:lnTo>
                  <a:lnTo>
                    <a:pt x="128" y="32"/>
                  </a:lnTo>
                  <a:lnTo>
                    <a:pt x="134" y="41"/>
                  </a:lnTo>
                  <a:lnTo>
                    <a:pt x="135" y="59"/>
                  </a:lnTo>
                  <a:lnTo>
                    <a:pt x="119" y="58"/>
                  </a:lnTo>
                  <a:lnTo>
                    <a:pt x="106" y="58"/>
                  </a:lnTo>
                  <a:lnTo>
                    <a:pt x="94" y="59"/>
                  </a:lnTo>
                  <a:lnTo>
                    <a:pt x="76" y="61"/>
                  </a:lnTo>
                  <a:lnTo>
                    <a:pt x="49" y="65"/>
                  </a:lnTo>
                  <a:lnTo>
                    <a:pt x="54" y="52"/>
                  </a:lnTo>
                  <a:lnTo>
                    <a:pt x="52" y="41"/>
                  </a:lnTo>
                  <a:lnTo>
                    <a:pt x="47" y="36"/>
                  </a:lnTo>
                  <a:lnTo>
                    <a:pt x="38" y="32"/>
                  </a:lnTo>
                  <a:lnTo>
                    <a:pt x="25" y="31"/>
                  </a:lnTo>
                  <a:lnTo>
                    <a:pt x="13" y="31"/>
                  </a:lnTo>
                  <a:lnTo>
                    <a:pt x="2" y="32"/>
                  </a:lnTo>
                  <a:lnTo>
                    <a:pt x="0" y="21"/>
                  </a:lnTo>
                  <a:lnTo>
                    <a:pt x="14" y="16"/>
                  </a:lnTo>
                  <a:lnTo>
                    <a:pt x="31" y="9"/>
                  </a:lnTo>
                  <a:lnTo>
                    <a:pt x="47" y="2"/>
                  </a:lnTo>
                  <a:lnTo>
                    <a:pt x="6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 name="Freeform 548"/>
            <p:cNvSpPr>
              <a:spLocks/>
            </p:cNvSpPr>
            <p:nvPr/>
          </p:nvSpPr>
          <p:spPr bwMode="auto">
            <a:xfrm>
              <a:off x="2455" y="2179"/>
              <a:ext cx="10" cy="6"/>
            </a:xfrm>
            <a:custGeom>
              <a:avLst/>
              <a:gdLst>
                <a:gd name="T0" fmla="*/ 9 w 19"/>
                <a:gd name="T1" fmla="*/ 0 h 11"/>
                <a:gd name="T2" fmla="*/ 14 w 19"/>
                <a:gd name="T3" fmla="*/ 2 h 11"/>
                <a:gd name="T4" fmla="*/ 18 w 19"/>
                <a:gd name="T5" fmla="*/ 3 h 11"/>
                <a:gd name="T6" fmla="*/ 19 w 19"/>
                <a:gd name="T7" fmla="*/ 5 h 11"/>
                <a:gd name="T8" fmla="*/ 19 w 19"/>
                <a:gd name="T9" fmla="*/ 5 h 11"/>
                <a:gd name="T10" fmla="*/ 18 w 19"/>
                <a:gd name="T11" fmla="*/ 7 h 11"/>
                <a:gd name="T12" fmla="*/ 14 w 19"/>
                <a:gd name="T13" fmla="*/ 9 h 11"/>
                <a:gd name="T14" fmla="*/ 12 w 19"/>
                <a:gd name="T15" fmla="*/ 9 h 11"/>
                <a:gd name="T16" fmla="*/ 9 w 19"/>
                <a:gd name="T17" fmla="*/ 9 h 11"/>
                <a:gd name="T18" fmla="*/ 5 w 19"/>
                <a:gd name="T19" fmla="*/ 11 h 11"/>
                <a:gd name="T20" fmla="*/ 3 w 19"/>
                <a:gd name="T21" fmla="*/ 11 h 11"/>
                <a:gd name="T22" fmla="*/ 1 w 19"/>
                <a:gd name="T23" fmla="*/ 9 h 11"/>
                <a:gd name="T24" fmla="*/ 0 w 19"/>
                <a:gd name="T25" fmla="*/ 9 h 11"/>
                <a:gd name="T26" fmla="*/ 1 w 19"/>
                <a:gd name="T27" fmla="*/ 7 h 11"/>
                <a:gd name="T28" fmla="*/ 3 w 19"/>
                <a:gd name="T29" fmla="*/ 3 h 11"/>
                <a:gd name="T30" fmla="*/ 9 w 19"/>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1">
                  <a:moveTo>
                    <a:pt x="9" y="0"/>
                  </a:moveTo>
                  <a:lnTo>
                    <a:pt x="14" y="2"/>
                  </a:lnTo>
                  <a:lnTo>
                    <a:pt x="18" y="3"/>
                  </a:lnTo>
                  <a:lnTo>
                    <a:pt x="19" y="5"/>
                  </a:lnTo>
                  <a:lnTo>
                    <a:pt x="19" y="5"/>
                  </a:lnTo>
                  <a:lnTo>
                    <a:pt x="18" y="7"/>
                  </a:lnTo>
                  <a:lnTo>
                    <a:pt x="14" y="9"/>
                  </a:lnTo>
                  <a:lnTo>
                    <a:pt x="12" y="9"/>
                  </a:lnTo>
                  <a:lnTo>
                    <a:pt x="9" y="9"/>
                  </a:lnTo>
                  <a:lnTo>
                    <a:pt x="5" y="11"/>
                  </a:lnTo>
                  <a:lnTo>
                    <a:pt x="3" y="11"/>
                  </a:lnTo>
                  <a:lnTo>
                    <a:pt x="1" y="9"/>
                  </a:lnTo>
                  <a:lnTo>
                    <a:pt x="0" y="9"/>
                  </a:lnTo>
                  <a:lnTo>
                    <a:pt x="1" y="7"/>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 name="Freeform 549"/>
            <p:cNvSpPr>
              <a:spLocks/>
            </p:cNvSpPr>
            <p:nvPr/>
          </p:nvSpPr>
          <p:spPr bwMode="auto">
            <a:xfrm>
              <a:off x="2470" y="2248"/>
              <a:ext cx="3" cy="3"/>
            </a:xfrm>
            <a:custGeom>
              <a:avLst/>
              <a:gdLst>
                <a:gd name="T0" fmla="*/ 2 w 6"/>
                <a:gd name="T1" fmla="*/ 0 h 5"/>
                <a:gd name="T2" fmla="*/ 4 w 6"/>
                <a:gd name="T3" fmla="*/ 2 h 5"/>
                <a:gd name="T4" fmla="*/ 6 w 6"/>
                <a:gd name="T5" fmla="*/ 5 h 5"/>
                <a:gd name="T6" fmla="*/ 2 w 6"/>
                <a:gd name="T7" fmla="*/ 5 h 5"/>
                <a:gd name="T8" fmla="*/ 0 w 6"/>
                <a:gd name="T9" fmla="*/ 5 h 5"/>
                <a:gd name="T10" fmla="*/ 0 w 6"/>
                <a:gd name="T11" fmla="*/ 4 h 5"/>
                <a:gd name="T12" fmla="*/ 0 w 6"/>
                <a:gd name="T13" fmla="*/ 2 h 5"/>
                <a:gd name="T14" fmla="*/ 0 w 6"/>
                <a:gd name="T15" fmla="*/ 0 h 5"/>
                <a:gd name="T16" fmla="*/ 2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0"/>
                  </a:moveTo>
                  <a:lnTo>
                    <a:pt x="4" y="2"/>
                  </a:lnTo>
                  <a:lnTo>
                    <a:pt x="6" y="5"/>
                  </a:lnTo>
                  <a:lnTo>
                    <a:pt x="2" y="5"/>
                  </a:lnTo>
                  <a:lnTo>
                    <a:pt x="0" y="5"/>
                  </a:lnTo>
                  <a:lnTo>
                    <a:pt x="0" y="4"/>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 name="Freeform 550"/>
            <p:cNvSpPr>
              <a:spLocks/>
            </p:cNvSpPr>
            <p:nvPr/>
          </p:nvSpPr>
          <p:spPr bwMode="auto">
            <a:xfrm>
              <a:off x="2469" y="2385"/>
              <a:ext cx="5" cy="4"/>
            </a:xfrm>
            <a:custGeom>
              <a:avLst/>
              <a:gdLst>
                <a:gd name="T0" fmla="*/ 6 w 9"/>
                <a:gd name="T1" fmla="*/ 0 h 7"/>
                <a:gd name="T2" fmla="*/ 8 w 9"/>
                <a:gd name="T3" fmla="*/ 2 h 7"/>
                <a:gd name="T4" fmla="*/ 9 w 9"/>
                <a:gd name="T5" fmla="*/ 6 h 7"/>
                <a:gd name="T6" fmla="*/ 0 w 9"/>
                <a:gd name="T7" fmla="*/ 7 h 7"/>
                <a:gd name="T8" fmla="*/ 0 w 9"/>
                <a:gd name="T9" fmla="*/ 4 h 7"/>
                <a:gd name="T10" fmla="*/ 2 w 9"/>
                <a:gd name="T11" fmla="*/ 2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2"/>
                  </a:lnTo>
                  <a:lnTo>
                    <a:pt x="9" y="6"/>
                  </a:lnTo>
                  <a:lnTo>
                    <a:pt x="0" y="7"/>
                  </a:lnTo>
                  <a:lnTo>
                    <a:pt x="0" y="4"/>
                  </a:lnTo>
                  <a:lnTo>
                    <a:pt x="2" y="2"/>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 name="Freeform 551"/>
            <p:cNvSpPr>
              <a:spLocks/>
            </p:cNvSpPr>
            <p:nvPr/>
          </p:nvSpPr>
          <p:spPr bwMode="auto">
            <a:xfrm>
              <a:off x="2409" y="1976"/>
              <a:ext cx="3" cy="2"/>
            </a:xfrm>
            <a:custGeom>
              <a:avLst/>
              <a:gdLst>
                <a:gd name="T0" fmla="*/ 1 w 5"/>
                <a:gd name="T1" fmla="*/ 0 h 5"/>
                <a:gd name="T2" fmla="*/ 3 w 5"/>
                <a:gd name="T3" fmla="*/ 2 h 5"/>
                <a:gd name="T4" fmla="*/ 5 w 5"/>
                <a:gd name="T5" fmla="*/ 5 h 5"/>
                <a:gd name="T6" fmla="*/ 1 w 5"/>
                <a:gd name="T7" fmla="*/ 5 h 5"/>
                <a:gd name="T8" fmla="*/ 0 w 5"/>
                <a:gd name="T9" fmla="*/ 5 h 5"/>
                <a:gd name="T10" fmla="*/ 0 w 5"/>
                <a:gd name="T11" fmla="*/ 4 h 5"/>
                <a:gd name="T12" fmla="*/ 0 w 5"/>
                <a:gd name="T13" fmla="*/ 2 h 5"/>
                <a:gd name="T14" fmla="*/ 0 w 5"/>
                <a:gd name="T15" fmla="*/ 0 h 5"/>
                <a:gd name="T16" fmla="*/ 1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1" y="0"/>
                  </a:moveTo>
                  <a:lnTo>
                    <a:pt x="3" y="2"/>
                  </a:lnTo>
                  <a:lnTo>
                    <a:pt x="5" y="5"/>
                  </a:lnTo>
                  <a:lnTo>
                    <a:pt x="1" y="5"/>
                  </a:lnTo>
                  <a:lnTo>
                    <a:pt x="0" y="5"/>
                  </a:lnTo>
                  <a:lnTo>
                    <a:pt x="0" y="4"/>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 name="Freeform 552"/>
            <p:cNvSpPr>
              <a:spLocks/>
            </p:cNvSpPr>
            <p:nvPr/>
          </p:nvSpPr>
          <p:spPr bwMode="auto">
            <a:xfrm>
              <a:off x="2410" y="1984"/>
              <a:ext cx="2" cy="3"/>
            </a:xfrm>
            <a:custGeom>
              <a:avLst/>
              <a:gdLst>
                <a:gd name="T0" fmla="*/ 6 w 6"/>
                <a:gd name="T1" fmla="*/ 0 h 8"/>
                <a:gd name="T2" fmla="*/ 6 w 6"/>
                <a:gd name="T3" fmla="*/ 4 h 8"/>
                <a:gd name="T4" fmla="*/ 6 w 6"/>
                <a:gd name="T5" fmla="*/ 6 h 8"/>
                <a:gd name="T6" fmla="*/ 4 w 6"/>
                <a:gd name="T7" fmla="*/ 8 h 8"/>
                <a:gd name="T8" fmla="*/ 2 w 6"/>
                <a:gd name="T9" fmla="*/ 8 h 8"/>
                <a:gd name="T10" fmla="*/ 2 w 6"/>
                <a:gd name="T11" fmla="*/ 8 h 8"/>
                <a:gd name="T12" fmla="*/ 0 w 6"/>
                <a:gd name="T13" fmla="*/ 6 h 8"/>
                <a:gd name="T14" fmla="*/ 2 w 6"/>
                <a:gd name="T15" fmla="*/ 2 h 8"/>
                <a:gd name="T16" fmla="*/ 6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0"/>
                  </a:moveTo>
                  <a:lnTo>
                    <a:pt x="6" y="4"/>
                  </a:lnTo>
                  <a:lnTo>
                    <a:pt x="6" y="6"/>
                  </a:lnTo>
                  <a:lnTo>
                    <a:pt x="4" y="8"/>
                  </a:lnTo>
                  <a:lnTo>
                    <a:pt x="2" y="8"/>
                  </a:lnTo>
                  <a:lnTo>
                    <a:pt x="2" y="8"/>
                  </a:lnTo>
                  <a:lnTo>
                    <a:pt x="0" y="6"/>
                  </a:lnTo>
                  <a:lnTo>
                    <a:pt x="2" y="2"/>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 name="Freeform 553"/>
            <p:cNvSpPr>
              <a:spLocks/>
            </p:cNvSpPr>
            <p:nvPr/>
          </p:nvSpPr>
          <p:spPr bwMode="auto">
            <a:xfrm>
              <a:off x="2401" y="1995"/>
              <a:ext cx="10" cy="5"/>
            </a:xfrm>
            <a:custGeom>
              <a:avLst/>
              <a:gdLst>
                <a:gd name="T0" fmla="*/ 9 w 20"/>
                <a:gd name="T1" fmla="*/ 0 h 9"/>
                <a:gd name="T2" fmla="*/ 15 w 20"/>
                <a:gd name="T3" fmla="*/ 2 h 9"/>
                <a:gd name="T4" fmla="*/ 18 w 20"/>
                <a:gd name="T5" fmla="*/ 2 h 9"/>
                <a:gd name="T6" fmla="*/ 20 w 20"/>
                <a:gd name="T7" fmla="*/ 3 h 9"/>
                <a:gd name="T8" fmla="*/ 20 w 20"/>
                <a:gd name="T9" fmla="*/ 5 h 9"/>
                <a:gd name="T10" fmla="*/ 18 w 20"/>
                <a:gd name="T11" fmla="*/ 7 h 9"/>
                <a:gd name="T12" fmla="*/ 15 w 20"/>
                <a:gd name="T13" fmla="*/ 7 h 9"/>
                <a:gd name="T14" fmla="*/ 13 w 20"/>
                <a:gd name="T15" fmla="*/ 9 h 9"/>
                <a:gd name="T16" fmla="*/ 9 w 20"/>
                <a:gd name="T17" fmla="*/ 9 h 9"/>
                <a:gd name="T18" fmla="*/ 6 w 20"/>
                <a:gd name="T19" fmla="*/ 9 h 9"/>
                <a:gd name="T20" fmla="*/ 4 w 20"/>
                <a:gd name="T21" fmla="*/ 9 h 9"/>
                <a:gd name="T22" fmla="*/ 2 w 20"/>
                <a:gd name="T23" fmla="*/ 9 h 9"/>
                <a:gd name="T24" fmla="*/ 0 w 20"/>
                <a:gd name="T25" fmla="*/ 7 h 9"/>
                <a:gd name="T26" fmla="*/ 2 w 20"/>
                <a:gd name="T27" fmla="*/ 5 h 9"/>
                <a:gd name="T28" fmla="*/ 4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5" y="2"/>
                  </a:lnTo>
                  <a:lnTo>
                    <a:pt x="18" y="2"/>
                  </a:lnTo>
                  <a:lnTo>
                    <a:pt x="20" y="3"/>
                  </a:lnTo>
                  <a:lnTo>
                    <a:pt x="20" y="5"/>
                  </a:lnTo>
                  <a:lnTo>
                    <a:pt x="18" y="7"/>
                  </a:lnTo>
                  <a:lnTo>
                    <a:pt x="15" y="7"/>
                  </a:lnTo>
                  <a:lnTo>
                    <a:pt x="13" y="9"/>
                  </a:lnTo>
                  <a:lnTo>
                    <a:pt x="9" y="9"/>
                  </a:lnTo>
                  <a:lnTo>
                    <a:pt x="6" y="9"/>
                  </a:lnTo>
                  <a:lnTo>
                    <a:pt x="4" y="9"/>
                  </a:lnTo>
                  <a:lnTo>
                    <a:pt x="2" y="9"/>
                  </a:lnTo>
                  <a:lnTo>
                    <a:pt x="0" y="7"/>
                  </a:lnTo>
                  <a:lnTo>
                    <a:pt x="2" y="5"/>
                  </a:lnTo>
                  <a:lnTo>
                    <a:pt x="4"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 name="Freeform 554"/>
            <p:cNvSpPr>
              <a:spLocks/>
            </p:cNvSpPr>
            <p:nvPr/>
          </p:nvSpPr>
          <p:spPr bwMode="auto">
            <a:xfrm>
              <a:off x="2381" y="1965"/>
              <a:ext cx="21" cy="13"/>
            </a:xfrm>
            <a:custGeom>
              <a:avLst/>
              <a:gdLst>
                <a:gd name="T0" fmla="*/ 41 w 41"/>
                <a:gd name="T1" fmla="*/ 0 h 27"/>
                <a:gd name="T2" fmla="*/ 41 w 41"/>
                <a:gd name="T3" fmla="*/ 8 h 27"/>
                <a:gd name="T4" fmla="*/ 38 w 41"/>
                <a:gd name="T5" fmla="*/ 13 h 27"/>
                <a:gd name="T6" fmla="*/ 29 w 41"/>
                <a:gd name="T7" fmla="*/ 13 h 27"/>
                <a:gd name="T8" fmla="*/ 21 w 41"/>
                <a:gd name="T9" fmla="*/ 13 h 27"/>
                <a:gd name="T10" fmla="*/ 12 w 41"/>
                <a:gd name="T11" fmla="*/ 15 h 27"/>
                <a:gd name="T12" fmla="*/ 9 w 41"/>
                <a:gd name="T13" fmla="*/ 18 h 27"/>
                <a:gd name="T14" fmla="*/ 9 w 41"/>
                <a:gd name="T15" fmla="*/ 27 h 27"/>
                <a:gd name="T16" fmla="*/ 0 w 41"/>
                <a:gd name="T17" fmla="*/ 20 h 27"/>
                <a:gd name="T18" fmla="*/ 0 w 41"/>
                <a:gd name="T19" fmla="*/ 15 h 27"/>
                <a:gd name="T20" fmla="*/ 7 w 41"/>
                <a:gd name="T21" fmla="*/ 8 h 27"/>
                <a:gd name="T22" fmla="*/ 18 w 41"/>
                <a:gd name="T23" fmla="*/ 4 h 27"/>
                <a:gd name="T24" fmla="*/ 30 w 41"/>
                <a:gd name="T25" fmla="*/ 0 h 27"/>
                <a:gd name="T26" fmla="*/ 41 w 41"/>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7">
                  <a:moveTo>
                    <a:pt x="41" y="0"/>
                  </a:moveTo>
                  <a:lnTo>
                    <a:pt x="41" y="8"/>
                  </a:lnTo>
                  <a:lnTo>
                    <a:pt x="38" y="13"/>
                  </a:lnTo>
                  <a:lnTo>
                    <a:pt x="29" y="13"/>
                  </a:lnTo>
                  <a:lnTo>
                    <a:pt x="21" y="13"/>
                  </a:lnTo>
                  <a:lnTo>
                    <a:pt x="12" y="15"/>
                  </a:lnTo>
                  <a:lnTo>
                    <a:pt x="9" y="18"/>
                  </a:lnTo>
                  <a:lnTo>
                    <a:pt x="9" y="27"/>
                  </a:lnTo>
                  <a:lnTo>
                    <a:pt x="0" y="20"/>
                  </a:lnTo>
                  <a:lnTo>
                    <a:pt x="0" y="15"/>
                  </a:lnTo>
                  <a:lnTo>
                    <a:pt x="7" y="8"/>
                  </a:lnTo>
                  <a:lnTo>
                    <a:pt x="18" y="4"/>
                  </a:lnTo>
                  <a:lnTo>
                    <a:pt x="30" y="0"/>
                  </a:lnTo>
                  <a:lnTo>
                    <a:pt x="4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 name="Freeform 555"/>
            <p:cNvSpPr>
              <a:spLocks/>
            </p:cNvSpPr>
            <p:nvPr/>
          </p:nvSpPr>
          <p:spPr bwMode="auto">
            <a:xfrm>
              <a:off x="2390" y="1976"/>
              <a:ext cx="10" cy="5"/>
            </a:xfrm>
            <a:custGeom>
              <a:avLst/>
              <a:gdLst>
                <a:gd name="T0" fmla="*/ 9 w 20"/>
                <a:gd name="T1" fmla="*/ 0 h 9"/>
                <a:gd name="T2" fmla="*/ 14 w 20"/>
                <a:gd name="T3" fmla="*/ 2 h 9"/>
                <a:gd name="T4" fmla="*/ 18 w 20"/>
                <a:gd name="T5" fmla="*/ 2 h 9"/>
                <a:gd name="T6" fmla="*/ 20 w 20"/>
                <a:gd name="T7" fmla="*/ 3 h 9"/>
                <a:gd name="T8" fmla="*/ 18 w 20"/>
                <a:gd name="T9" fmla="*/ 5 h 9"/>
                <a:gd name="T10" fmla="*/ 16 w 20"/>
                <a:gd name="T11" fmla="*/ 7 h 9"/>
                <a:gd name="T12" fmla="*/ 14 w 20"/>
                <a:gd name="T13" fmla="*/ 7 h 9"/>
                <a:gd name="T14" fmla="*/ 11 w 20"/>
                <a:gd name="T15" fmla="*/ 9 h 9"/>
                <a:gd name="T16" fmla="*/ 9 w 20"/>
                <a:gd name="T17" fmla="*/ 9 h 9"/>
                <a:gd name="T18" fmla="*/ 5 w 20"/>
                <a:gd name="T19" fmla="*/ 9 h 9"/>
                <a:gd name="T20" fmla="*/ 2 w 20"/>
                <a:gd name="T21" fmla="*/ 9 h 9"/>
                <a:gd name="T22" fmla="*/ 0 w 20"/>
                <a:gd name="T23" fmla="*/ 9 h 9"/>
                <a:gd name="T24" fmla="*/ 0 w 20"/>
                <a:gd name="T25" fmla="*/ 7 h 9"/>
                <a:gd name="T26" fmla="*/ 0 w 20"/>
                <a:gd name="T27" fmla="*/ 5 h 9"/>
                <a:gd name="T28" fmla="*/ 3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2"/>
                  </a:lnTo>
                  <a:lnTo>
                    <a:pt x="18" y="2"/>
                  </a:lnTo>
                  <a:lnTo>
                    <a:pt x="20" y="3"/>
                  </a:lnTo>
                  <a:lnTo>
                    <a:pt x="18" y="5"/>
                  </a:lnTo>
                  <a:lnTo>
                    <a:pt x="16" y="7"/>
                  </a:lnTo>
                  <a:lnTo>
                    <a:pt x="14" y="7"/>
                  </a:lnTo>
                  <a:lnTo>
                    <a:pt x="11" y="9"/>
                  </a:lnTo>
                  <a:lnTo>
                    <a:pt x="9" y="9"/>
                  </a:lnTo>
                  <a:lnTo>
                    <a:pt x="5" y="9"/>
                  </a:lnTo>
                  <a:lnTo>
                    <a:pt x="2" y="9"/>
                  </a:lnTo>
                  <a:lnTo>
                    <a:pt x="0" y="9"/>
                  </a:lnTo>
                  <a:lnTo>
                    <a:pt x="0" y="7"/>
                  </a:lnTo>
                  <a:lnTo>
                    <a:pt x="0" y="5"/>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 name="Freeform 556"/>
            <p:cNvSpPr>
              <a:spLocks/>
            </p:cNvSpPr>
            <p:nvPr/>
          </p:nvSpPr>
          <p:spPr bwMode="auto">
            <a:xfrm>
              <a:off x="2415" y="2170"/>
              <a:ext cx="8" cy="8"/>
            </a:xfrm>
            <a:custGeom>
              <a:avLst/>
              <a:gdLst>
                <a:gd name="T0" fmla="*/ 11 w 16"/>
                <a:gd name="T1" fmla="*/ 0 h 14"/>
                <a:gd name="T2" fmla="*/ 15 w 16"/>
                <a:gd name="T3" fmla="*/ 0 h 14"/>
                <a:gd name="T4" fmla="*/ 16 w 16"/>
                <a:gd name="T5" fmla="*/ 2 h 14"/>
                <a:gd name="T6" fmla="*/ 16 w 16"/>
                <a:gd name="T7" fmla="*/ 3 h 14"/>
                <a:gd name="T8" fmla="*/ 16 w 16"/>
                <a:gd name="T9" fmla="*/ 5 h 14"/>
                <a:gd name="T10" fmla="*/ 16 w 16"/>
                <a:gd name="T11" fmla="*/ 9 h 14"/>
                <a:gd name="T12" fmla="*/ 15 w 16"/>
                <a:gd name="T13" fmla="*/ 11 h 14"/>
                <a:gd name="T14" fmla="*/ 13 w 16"/>
                <a:gd name="T15" fmla="*/ 12 h 14"/>
                <a:gd name="T16" fmla="*/ 11 w 16"/>
                <a:gd name="T17" fmla="*/ 14 h 14"/>
                <a:gd name="T18" fmla="*/ 9 w 16"/>
                <a:gd name="T19" fmla="*/ 14 h 14"/>
                <a:gd name="T20" fmla="*/ 6 w 16"/>
                <a:gd name="T21" fmla="*/ 14 h 14"/>
                <a:gd name="T22" fmla="*/ 4 w 16"/>
                <a:gd name="T23" fmla="*/ 12 h 14"/>
                <a:gd name="T24" fmla="*/ 2 w 16"/>
                <a:gd name="T25" fmla="*/ 9 h 14"/>
                <a:gd name="T26" fmla="*/ 0 w 16"/>
                <a:gd name="T27" fmla="*/ 3 h 14"/>
                <a:gd name="T28" fmla="*/ 7 w 16"/>
                <a:gd name="T29" fmla="*/ 2 h 14"/>
                <a:gd name="T30" fmla="*/ 11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11" y="0"/>
                  </a:moveTo>
                  <a:lnTo>
                    <a:pt x="15" y="0"/>
                  </a:lnTo>
                  <a:lnTo>
                    <a:pt x="16" y="2"/>
                  </a:lnTo>
                  <a:lnTo>
                    <a:pt x="16" y="3"/>
                  </a:lnTo>
                  <a:lnTo>
                    <a:pt x="16" y="5"/>
                  </a:lnTo>
                  <a:lnTo>
                    <a:pt x="16" y="9"/>
                  </a:lnTo>
                  <a:lnTo>
                    <a:pt x="15" y="11"/>
                  </a:lnTo>
                  <a:lnTo>
                    <a:pt x="13" y="12"/>
                  </a:lnTo>
                  <a:lnTo>
                    <a:pt x="11" y="14"/>
                  </a:lnTo>
                  <a:lnTo>
                    <a:pt x="9" y="14"/>
                  </a:lnTo>
                  <a:lnTo>
                    <a:pt x="6" y="14"/>
                  </a:lnTo>
                  <a:lnTo>
                    <a:pt x="4" y="12"/>
                  </a:lnTo>
                  <a:lnTo>
                    <a:pt x="2" y="9"/>
                  </a:lnTo>
                  <a:lnTo>
                    <a:pt x="0" y="3"/>
                  </a:lnTo>
                  <a:lnTo>
                    <a:pt x="7" y="2"/>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 name="Freeform 557"/>
            <p:cNvSpPr>
              <a:spLocks/>
            </p:cNvSpPr>
            <p:nvPr/>
          </p:nvSpPr>
          <p:spPr bwMode="auto">
            <a:xfrm>
              <a:off x="2429" y="2240"/>
              <a:ext cx="4" cy="3"/>
            </a:xfrm>
            <a:custGeom>
              <a:avLst/>
              <a:gdLst>
                <a:gd name="T0" fmla="*/ 6 w 9"/>
                <a:gd name="T1" fmla="*/ 0 h 7"/>
                <a:gd name="T2" fmla="*/ 8 w 9"/>
                <a:gd name="T3" fmla="*/ 1 h 7"/>
                <a:gd name="T4" fmla="*/ 9 w 9"/>
                <a:gd name="T5" fmla="*/ 5 h 7"/>
                <a:gd name="T6" fmla="*/ 0 w 9"/>
                <a:gd name="T7" fmla="*/ 7 h 7"/>
                <a:gd name="T8" fmla="*/ 0 w 9"/>
                <a:gd name="T9" fmla="*/ 5 h 7"/>
                <a:gd name="T10" fmla="*/ 2 w 9"/>
                <a:gd name="T11" fmla="*/ 1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1"/>
                  </a:lnTo>
                  <a:lnTo>
                    <a:pt x="9" y="5"/>
                  </a:lnTo>
                  <a:lnTo>
                    <a:pt x="0" y="7"/>
                  </a:lnTo>
                  <a:lnTo>
                    <a:pt x="0" y="5"/>
                  </a:lnTo>
                  <a:lnTo>
                    <a:pt x="2" y="1"/>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 name="Freeform 558"/>
            <p:cNvSpPr>
              <a:spLocks/>
            </p:cNvSpPr>
            <p:nvPr/>
          </p:nvSpPr>
          <p:spPr bwMode="auto">
            <a:xfrm>
              <a:off x="2412" y="2152"/>
              <a:ext cx="6" cy="9"/>
            </a:xfrm>
            <a:custGeom>
              <a:avLst/>
              <a:gdLst>
                <a:gd name="T0" fmla="*/ 0 w 11"/>
                <a:gd name="T1" fmla="*/ 0 h 18"/>
                <a:gd name="T2" fmla="*/ 5 w 11"/>
                <a:gd name="T3" fmla="*/ 0 h 18"/>
                <a:gd name="T4" fmla="*/ 9 w 11"/>
                <a:gd name="T5" fmla="*/ 0 h 18"/>
                <a:gd name="T6" fmla="*/ 11 w 11"/>
                <a:gd name="T7" fmla="*/ 1 h 18"/>
                <a:gd name="T8" fmla="*/ 11 w 11"/>
                <a:gd name="T9" fmla="*/ 5 h 18"/>
                <a:gd name="T10" fmla="*/ 11 w 11"/>
                <a:gd name="T11" fmla="*/ 7 h 18"/>
                <a:gd name="T12" fmla="*/ 11 w 11"/>
                <a:gd name="T13" fmla="*/ 10 h 18"/>
                <a:gd name="T14" fmla="*/ 9 w 11"/>
                <a:gd name="T15" fmla="*/ 12 h 18"/>
                <a:gd name="T16" fmla="*/ 9 w 11"/>
                <a:gd name="T17" fmla="*/ 16 h 18"/>
                <a:gd name="T18" fmla="*/ 7 w 11"/>
                <a:gd name="T19" fmla="*/ 18 h 18"/>
                <a:gd name="T20" fmla="*/ 5 w 11"/>
                <a:gd name="T21" fmla="*/ 18 h 18"/>
                <a:gd name="T22" fmla="*/ 3 w 11"/>
                <a:gd name="T23" fmla="*/ 18 h 18"/>
                <a:gd name="T24" fmla="*/ 2 w 11"/>
                <a:gd name="T25" fmla="*/ 16 h 18"/>
                <a:gd name="T26" fmla="*/ 2 w 11"/>
                <a:gd name="T27" fmla="*/ 12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5" y="0"/>
                  </a:lnTo>
                  <a:lnTo>
                    <a:pt x="9" y="0"/>
                  </a:lnTo>
                  <a:lnTo>
                    <a:pt x="11" y="1"/>
                  </a:lnTo>
                  <a:lnTo>
                    <a:pt x="11" y="5"/>
                  </a:lnTo>
                  <a:lnTo>
                    <a:pt x="11" y="7"/>
                  </a:lnTo>
                  <a:lnTo>
                    <a:pt x="11" y="10"/>
                  </a:lnTo>
                  <a:lnTo>
                    <a:pt x="9" y="12"/>
                  </a:lnTo>
                  <a:lnTo>
                    <a:pt x="9" y="16"/>
                  </a:lnTo>
                  <a:lnTo>
                    <a:pt x="7" y="18"/>
                  </a:lnTo>
                  <a:lnTo>
                    <a:pt x="5" y="18"/>
                  </a:lnTo>
                  <a:lnTo>
                    <a:pt x="3" y="18"/>
                  </a:lnTo>
                  <a:lnTo>
                    <a:pt x="2" y="16"/>
                  </a:lnTo>
                  <a:lnTo>
                    <a:pt x="2"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 name="Freeform 559"/>
            <p:cNvSpPr>
              <a:spLocks/>
            </p:cNvSpPr>
            <p:nvPr/>
          </p:nvSpPr>
          <p:spPr bwMode="auto">
            <a:xfrm>
              <a:off x="2443" y="2380"/>
              <a:ext cx="4" cy="3"/>
            </a:xfrm>
            <a:custGeom>
              <a:avLst/>
              <a:gdLst>
                <a:gd name="T0" fmla="*/ 4 w 7"/>
                <a:gd name="T1" fmla="*/ 0 h 7"/>
                <a:gd name="T2" fmla="*/ 6 w 7"/>
                <a:gd name="T3" fmla="*/ 2 h 7"/>
                <a:gd name="T4" fmla="*/ 7 w 7"/>
                <a:gd name="T5" fmla="*/ 6 h 7"/>
                <a:gd name="T6" fmla="*/ 0 w 7"/>
                <a:gd name="T7" fmla="*/ 7 h 7"/>
                <a:gd name="T8" fmla="*/ 0 w 7"/>
                <a:gd name="T9" fmla="*/ 4 h 7"/>
                <a:gd name="T10" fmla="*/ 0 w 7"/>
                <a:gd name="T11" fmla="*/ 2 h 7"/>
                <a:gd name="T12" fmla="*/ 2 w 7"/>
                <a:gd name="T13" fmla="*/ 0 h 7"/>
                <a:gd name="T14" fmla="*/ 4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4" y="0"/>
                  </a:moveTo>
                  <a:lnTo>
                    <a:pt x="6" y="2"/>
                  </a:lnTo>
                  <a:lnTo>
                    <a:pt x="7" y="6"/>
                  </a:lnTo>
                  <a:lnTo>
                    <a:pt x="0" y="7"/>
                  </a:lnTo>
                  <a:lnTo>
                    <a:pt x="0" y="4"/>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6" name="Freeform 560"/>
            <p:cNvSpPr>
              <a:spLocks/>
            </p:cNvSpPr>
            <p:nvPr/>
          </p:nvSpPr>
          <p:spPr bwMode="auto">
            <a:xfrm>
              <a:off x="2394" y="2169"/>
              <a:ext cx="21" cy="8"/>
            </a:xfrm>
            <a:custGeom>
              <a:avLst/>
              <a:gdLst>
                <a:gd name="T0" fmla="*/ 18 w 41"/>
                <a:gd name="T1" fmla="*/ 0 h 14"/>
                <a:gd name="T2" fmla="*/ 23 w 41"/>
                <a:gd name="T3" fmla="*/ 0 h 14"/>
                <a:gd name="T4" fmla="*/ 29 w 41"/>
                <a:gd name="T5" fmla="*/ 0 h 14"/>
                <a:gd name="T6" fmla="*/ 36 w 41"/>
                <a:gd name="T7" fmla="*/ 2 h 14"/>
                <a:gd name="T8" fmla="*/ 41 w 41"/>
                <a:gd name="T9" fmla="*/ 5 h 14"/>
                <a:gd name="T10" fmla="*/ 30 w 41"/>
                <a:gd name="T11" fmla="*/ 9 h 14"/>
                <a:gd name="T12" fmla="*/ 21 w 41"/>
                <a:gd name="T13" fmla="*/ 13 h 14"/>
                <a:gd name="T14" fmla="*/ 14 w 41"/>
                <a:gd name="T15" fmla="*/ 14 h 14"/>
                <a:gd name="T16" fmla="*/ 9 w 41"/>
                <a:gd name="T17" fmla="*/ 14 h 14"/>
                <a:gd name="T18" fmla="*/ 5 w 41"/>
                <a:gd name="T19" fmla="*/ 13 h 14"/>
                <a:gd name="T20" fmla="*/ 2 w 41"/>
                <a:gd name="T21" fmla="*/ 13 h 14"/>
                <a:gd name="T22" fmla="*/ 0 w 41"/>
                <a:gd name="T23" fmla="*/ 11 h 14"/>
                <a:gd name="T24" fmla="*/ 0 w 41"/>
                <a:gd name="T25" fmla="*/ 9 h 14"/>
                <a:gd name="T26" fmla="*/ 0 w 41"/>
                <a:gd name="T27" fmla="*/ 7 h 14"/>
                <a:gd name="T28" fmla="*/ 2 w 41"/>
                <a:gd name="T29" fmla="*/ 5 h 14"/>
                <a:gd name="T30" fmla="*/ 5 w 41"/>
                <a:gd name="T31" fmla="*/ 4 h 14"/>
                <a:gd name="T32" fmla="*/ 9 w 41"/>
                <a:gd name="T33" fmla="*/ 2 h 14"/>
                <a:gd name="T34" fmla="*/ 12 w 41"/>
                <a:gd name="T35" fmla="*/ 0 h 14"/>
                <a:gd name="T36" fmla="*/ 18 w 41"/>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14">
                  <a:moveTo>
                    <a:pt x="18" y="0"/>
                  </a:moveTo>
                  <a:lnTo>
                    <a:pt x="23" y="0"/>
                  </a:lnTo>
                  <a:lnTo>
                    <a:pt x="29" y="0"/>
                  </a:lnTo>
                  <a:lnTo>
                    <a:pt x="36" y="2"/>
                  </a:lnTo>
                  <a:lnTo>
                    <a:pt x="41" y="5"/>
                  </a:lnTo>
                  <a:lnTo>
                    <a:pt x="30" y="9"/>
                  </a:lnTo>
                  <a:lnTo>
                    <a:pt x="21" y="13"/>
                  </a:lnTo>
                  <a:lnTo>
                    <a:pt x="14" y="14"/>
                  </a:lnTo>
                  <a:lnTo>
                    <a:pt x="9" y="14"/>
                  </a:lnTo>
                  <a:lnTo>
                    <a:pt x="5" y="13"/>
                  </a:lnTo>
                  <a:lnTo>
                    <a:pt x="2" y="13"/>
                  </a:lnTo>
                  <a:lnTo>
                    <a:pt x="0" y="11"/>
                  </a:lnTo>
                  <a:lnTo>
                    <a:pt x="0" y="9"/>
                  </a:lnTo>
                  <a:lnTo>
                    <a:pt x="0" y="7"/>
                  </a:lnTo>
                  <a:lnTo>
                    <a:pt x="2" y="5"/>
                  </a:lnTo>
                  <a:lnTo>
                    <a:pt x="5" y="4"/>
                  </a:lnTo>
                  <a:lnTo>
                    <a:pt x="9" y="2"/>
                  </a:lnTo>
                  <a:lnTo>
                    <a:pt x="12" y="0"/>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 name="Freeform 561"/>
            <p:cNvSpPr>
              <a:spLocks/>
            </p:cNvSpPr>
            <p:nvPr/>
          </p:nvSpPr>
          <p:spPr bwMode="auto">
            <a:xfrm>
              <a:off x="2430" y="2308"/>
              <a:ext cx="3" cy="4"/>
            </a:xfrm>
            <a:custGeom>
              <a:avLst/>
              <a:gdLst>
                <a:gd name="T0" fmla="*/ 4 w 7"/>
                <a:gd name="T1" fmla="*/ 0 h 7"/>
                <a:gd name="T2" fmla="*/ 6 w 7"/>
                <a:gd name="T3" fmla="*/ 2 h 7"/>
                <a:gd name="T4" fmla="*/ 7 w 7"/>
                <a:gd name="T5" fmla="*/ 5 h 7"/>
                <a:gd name="T6" fmla="*/ 0 w 7"/>
                <a:gd name="T7" fmla="*/ 7 h 7"/>
                <a:gd name="T8" fmla="*/ 0 w 7"/>
                <a:gd name="T9" fmla="*/ 3 h 7"/>
                <a:gd name="T10" fmla="*/ 0 w 7"/>
                <a:gd name="T11" fmla="*/ 2 h 7"/>
                <a:gd name="T12" fmla="*/ 2 w 7"/>
                <a:gd name="T13" fmla="*/ 0 h 7"/>
                <a:gd name="T14" fmla="*/ 4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4" y="0"/>
                  </a:moveTo>
                  <a:lnTo>
                    <a:pt x="6" y="2"/>
                  </a:lnTo>
                  <a:lnTo>
                    <a:pt x="7"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 name="Freeform 562"/>
            <p:cNvSpPr>
              <a:spLocks/>
            </p:cNvSpPr>
            <p:nvPr/>
          </p:nvSpPr>
          <p:spPr bwMode="auto">
            <a:xfrm>
              <a:off x="2437" y="2370"/>
              <a:ext cx="2" cy="3"/>
            </a:xfrm>
            <a:custGeom>
              <a:avLst/>
              <a:gdLst>
                <a:gd name="T0" fmla="*/ 3 w 5"/>
                <a:gd name="T1" fmla="*/ 0 h 8"/>
                <a:gd name="T2" fmla="*/ 5 w 5"/>
                <a:gd name="T3" fmla="*/ 2 h 8"/>
                <a:gd name="T4" fmla="*/ 5 w 5"/>
                <a:gd name="T5" fmla="*/ 2 h 8"/>
                <a:gd name="T6" fmla="*/ 3 w 5"/>
                <a:gd name="T7" fmla="*/ 6 h 8"/>
                <a:gd name="T8" fmla="*/ 1 w 5"/>
                <a:gd name="T9" fmla="*/ 8 h 8"/>
                <a:gd name="T10" fmla="*/ 0 w 5"/>
                <a:gd name="T11" fmla="*/ 4 h 8"/>
                <a:gd name="T12" fmla="*/ 1 w 5"/>
                <a:gd name="T13" fmla="*/ 2 h 8"/>
                <a:gd name="T14" fmla="*/ 3 w 5"/>
                <a:gd name="T15" fmla="*/ 0 h 8"/>
                <a:gd name="T16" fmla="*/ 3 w 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3" y="0"/>
                  </a:moveTo>
                  <a:lnTo>
                    <a:pt x="5" y="2"/>
                  </a:lnTo>
                  <a:lnTo>
                    <a:pt x="5" y="2"/>
                  </a:lnTo>
                  <a:lnTo>
                    <a:pt x="3" y="6"/>
                  </a:lnTo>
                  <a:lnTo>
                    <a:pt x="1" y="8"/>
                  </a:lnTo>
                  <a:lnTo>
                    <a:pt x="0" y="4"/>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 name="Freeform 563"/>
            <p:cNvSpPr>
              <a:spLocks/>
            </p:cNvSpPr>
            <p:nvPr/>
          </p:nvSpPr>
          <p:spPr bwMode="auto">
            <a:xfrm>
              <a:off x="2434" y="2383"/>
              <a:ext cx="9" cy="9"/>
            </a:xfrm>
            <a:custGeom>
              <a:avLst/>
              <a:gdLst>
                <a:gd name="T0" fmla="*/ 18 w 18"/>
                <a:gd name="T1" fmla="*/ 0 h 19"/>
                <a:gd name="T2" fmla="*/ 18 w 18"/>
                <a:gd name="T3" fmla="*/ 11 h 19"/>
                <a:gd name="T4" fmla="*/ 16 w 18"/>
                <a:gd name="T5" fmla="*/ 13 h 19"/>
                <a:gd name="T6" fmla="*/ 13 w 18"/>
                <a:gd name="T7" fmla="*/ 15 h 19"/>
                <a:gd name="T8" fmla="*/ 11 w 18"/>
                <a:gd name="T9" fmla="*/ 17 h 19"/>
                <a:gd name="T10" fmla="*/ 7 w 18"/>
                <a:gd name="T11" fmla="*/ 19 h 19"/>
                <a:gd name="T12" fmla="*/ 6 w 18"/>
                <a:gd name="T13" fmla="*/ 19 h 19"/>
                <a:gd name="T14" fmla="*/ 4 w 18"/>
                <a:gd name="T15" fmla="*/ 19 h 19"/>
                <a:gd name="T16" fmla="*/ 4 w 18"/>
                <a:gd name="T17" fmla="*/ 15 h 19"/>
                <a:gd name="T18" fmla="*/ 2 w 18"/>
                <a:gd name="T19" fmla="*/ 11 h 19"/>
                <a:gd name="T20" fmla="*/ 0 w 18"/>
                <a:gd name="T21" fmla="*/ 4 h 19"/>
                <a:gd name="T22" fmla="*/ 18 w 18"/>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9">
                  <a:moveTo>
                    <a:pt x="18" y="0"/>
                  </a:moveTo>
                  <a:lnTo>
                    <a:pt x="18" y="11"/>
                  </a:lnTo>
                  <a:lnTo>
                    <a:pt x="16" y="13"/>
                  </a:lnTo>
                  <a:lnTo>
                    <a:pt x="13" y="15"/>
                  </a:lnTo>
                  <a:lnTo>
                    <a:pt x="11" y="17"/>
                  </a:lnTo>
                  <a:lnTo>
                    <a:pt x="7" y="19"/>
                  </a:lnTo>
                  <a:lnTo>
                    <a:pt x="6" y="19"/>
                  </a:lnTo>
                  <a:lnTo>
                    <a:pt x="4" y="19"/>
                  </a:lnTo>
                  <a:lnTo>
                    <a:pt x="4" y="15"/>
                  </a:lnTo>
                  <a:lnTo>
                    <a:pt x="2" y="11"/>
                  </a:lnTo>
                  <a:lnTo>
                    <a:pt x="0" y="4"/>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 name="Freeform 564"/>
            <p:cNvSpPr>
              <a:spLocks/>
            </p:cNvSpPr>
            <p:nvPr/>
          </p:nvSpPr>
          <p:spPr bwMode="auto">
            <a:xfrm>
              <a:off x="2434" y="2373"/>
              <a:ext cx="4" cy="7"/>
            </a:xfrm>
            <a:custGeom>
              <a:avLst/>
              <a:gdLst>
                <a:gd name="T0" fmla="*/ 7 w 7"/>
                <a:gd name="T1" fmla="*/ 0 h 12"/>
                <a:gd name="T2" fmla="*/ 7 w 7"/>
                <a:gd name="T3" fmla="*/ 5 h 12"/>
                <a:gd name="T4" fmla="*/ 6 w 7"/>
                <a:gd name="T5" fmla="*/ 7 h 12"/>
                <a:gd name="T6" fmla="*/ 6 w 7"/>
                <a:gd name="T7" fmla="*/ 10 h 12"/>
                <a:gd name="T8" fmla="*/ 4 w 7"/>
                <a:gd name="T9" fmla="*/ 12 h 12"/>
                <a:gd name="T10" fmla="*/ 0 w 7"/>
                <a:gd name="T11" fmla="*/ 12 h 12"/>
                <a:gd name="T12" fmla="*/ 0 w 7"/>
                <a:gd name="T13" fmla="*/ 9 h 12"/>
                <a:gd name="T14" fmla="*/ 0 w 7"/>
                <a:gd name="T15" fmla="*/ 5 h 12"/>
                <a:gd name="T16" fmla="*/ 0 w 7"/>
                <a:gd name="T17" fmla="*/ 3 h 12"/>
                <a:gd name="T18" fmla="*/ 4 w 7"/>
                <a:gd name="T19" fmla="*/ 1 h 12"/>
                <a:gd name="T20" fmla="*/ 7 w 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7" y="0"/>
                  </a:moveTo>
                  <a:lnTo>
                    <a:pt x="7" y="5"/>
                  </a:lnTo>
                  <a:lnTo>
                    <a:pt x="6" y="7"/>
                  </a:lnTo>
                  <a:lnTo>
                    <a:pt x="6" y="10"/>
                  </a:lnTo>
                  <a:lnTo>
                    <a:pt x="4" y="12"/>
                  </a:lnTo>
                  <a:lnTo>
                    <a:pt x="0" y="12"/>
                  </a:lnTo>
                  <a:lnTo>
                    <a:pt x="0" y="9"/>
                  </a:lnTo>
                  <a:lnTo>
                    <a:pt x="0" y="5"/>
                  </a:lnTo>
                  <a:lnTo>
                    <a:pt x="0" y="3"/>
                  </a:lnTo>
                  <a:lnTo>
                    <a:pt x="4" y="1"/>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 name="Freeform 565"/>
            <p:cNvSpPr>
              <a:spLocks/>
            </p:cNvSpPr>
            <p:nvPr/>
          </p:nvSpPr>
          <p:spPr bwMode="auto">
            <a:xfrm>
              <a:off x="2397" y="2133"/>
              <a:ext cx="5" cy="4"/>
            </a:xfrm>
            <a:custGeom>
              <a:avLst/>
              <a:gdLst>
                <a:gd name="T0" fmla="*/ 9 w 9"/>
                <a:gd name="T1" fmla="*/ 0 h 7"/>
                <a:gd name="T2" fmla="*/ 9 w 9"/>
                <a:gd name="T3" fmla="*/ 2 h 7"/>
                <a:gd name="T4" fmla="*/ 7 w 9"/>
                <a:gd name="T5" fmla="*/ 5 h 7"/>
                <a:gd name="T6" fmla="*/ 7 w 9"/>
                <a:gd name="T7" fmla="*/ 7 h 7"/>
                <a:gd name="T8" fmla="*/ 4 w 9"/>
                <a:gd name="T9" fmla="*/ 7 h 7"/>
                <a:gd name="T10" fmla="*/ 2 w 9"/>
                <a:gd name="T11" fmla="*/ 5 h 7"/>
                <a:gd name="T12" fmla="*/ 0 w 9"/>
                <a:gd name="T13" fmla="*/ 0 h 7"/>
                <a:gd name="T14" fmla="*/ 9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9" y="0"/>
                  </a:moveTo>
                  <a:lnTo>
                    <a:pt x="9" y="2"/>
                  </a:lnTo>
                  <a:lnTo>
                    <a:pt x="7" y="5"/>
                  </a:lnTo>
                  <a:lnTo>
                    <a:pt x="7" y="7"/>
                  </a:lnTo>
                  <a:lnTo>
                    <a:pt x="4" y="7"/>
                  </a:lnTo>
                  <a:lnTo>
                    <a:pt x="2" y="5"/>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 name="Freeform 566"/>
            <p:cNvSpPr>
              <a:spLocks/>
            </p:cNvSpPr>
            <p:nvPr/>
          </p:nvSpPr>
          <p:spPr bwMode="auto">
            <a:xfrm>
              <a:off x="2386" y="2207"/>
              <a:ext cx="23" cy="11"/>
            </a:xfrm>
            <a:custGeom>
              <a:avLst/>
              <a:gdLst>
                <a:gd name="T0" fmla="*/ 36 w 45"/>
                <a:gd name="T1" fmla="*/ 0 h 21"/>
                <a:gd name="T2" fmla="*/ 43 w 45"/>
                <a:gd name="T3" fmla="*/ 0 h 21"/>
                <a:gd name="T4" fmla="*/ 45 w 45"/>
                <a:gd name="T5" fmla="*/ 3 h 21"/>
                <a:gd name="T6" fmla="*/ 43 w 45"/>
                <a:gd name="T7" fmla="*/ 9 h 21"/>
                <a:gd name="T8" fmla="*/ 36 w 45"/>
                <a:gd name="T9" fmla="*/ 20 h 21"/>
                <a:gd name="T10" fmla="*/ 16 w 45"/>
                <a:gd name="T11" fmla="*/ 21 h 21"/>
                <a:gd name="T12" fmla="*/ 0 w 45"/>
                <a:gd name="T13" fmla="*/ 14 h 21"/>
                <a:gd name="T14" fmla="*/ 3 w 45"/>
                <a:gd name="T15" fmla="*/ 11 h 21"/>
                <a:gd name="T16" fmla="*/ 10 w 45"/>
                <a:gd name="T17" fmla="*/ 7 h 21"/>
                <a:gd name="T18" fmla="*/ 19 w 45"/>
                <a:gd name="T19" fmla="*/ 3 h 21"/>
                <a:gd name="T20" fmla="*/ 28 w 45"/>
                <a:gd name="T21" fmla="*/ 0 h 21"/>
                <a:gd name="T22" fmla="*/ 36 w 45"/>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21">
                  <a:moveTo>
                    <a:pt x="36" y="0"/>
                  </a:moveTo>
                  <a:lnTo>
                    <a:pt x="43" y="0"/>
                  </a:lnTo>
                  <a:lnTo>
                    <a:pt x="45" y="3"/>
                  </a:lnTo>
                  <a:lnTo>
                    <a:pt x="43" y="9"/>
                  </a:lnTo>
                  <a:lnTo>
                    <a:pt x="36" y="20"/>
                  </a:lnTo>
                  <a:lnTo>
                    <a:pt x="16" y="21"/>
                  </a:lnTo>
                  <a:lnTo>
                    <a:pt x="0" y="14"/>
                  </a:lnTo>
                  <a:lnTo>
                    <a:pt x="3" y="11"/>
                  </a:lnTo>
                  <a:lnTo>
                    <a:pt x="10" y="7"/>
                  </a:lnTo>
                  <a:lnTo>
                    <a:pt x="19" y="3"/>
                  </a:lnTo>
                  <a:lnTo>
                    <a:pt x="28" y="0"/>
                  </a:lnTo>
                  <a:lnTo>
                    <a:pt x="3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 name="Freeform 567"/>
            <p:cNvSpPr>
              <a:spLocks/>
            </p:cNvSpPr>
            <p:nvPr/>
          </p:nvSpPr>
          <p:spPr bwMode="auto">
            <a:xfrm>
              <a:off x="2404" y="2217"/>
              <a:ext cx="9" cy="3"/>
            </a:xfrm>
            <a:custGeom>
              <a:avLst/>
              <a:gdLst>
                <a:gd name="T0" fmla="*/ 0 w 18"/>
                <a:gd name="T1" fmla="*/ 0 h 5"/>
                <a:gd name="T2" fmla="*/ 1 w 18"/>
                <a:gd name="T3" fmla="*/ 0 h 5"/>
                <a:gd name="T4" fmla="*/ 5 w 18"/>
                <a:gd name="T5" fmla="*/ 0 h 5"/>
                <a:gd name="T6" fmla="*/ 9 w 18"/>
                <a:gd name="T7" fmla="*/ 0 h 5"/>
                <a:gd name="T8" fmla="*/ 12 w 18"/>
                <a:gd name="T9" fmla="*/ 0 h 5"/>
                <a:gd name="T10" fmla="*/ 14 w 18"/>
                <a:gd name="T11" fmla="*/ 0 h 5"/>
                <a:gd name="T12" fmla="*/ 16 w 18"/>
                <a:gd name="T13" fmla="*/ 3 h 5"/>
                <a:gd name="T14" fmla="*/ 18 w 18"/>
                <a:gd name="T15" fmla="*/ 5 h 5"/>
                <a:gd name="T16" fmla="*/ 14 w 18"/>
                <a:gd name="T17" fmla="*/ 5 h 5"/>
                <a:gd name="T18" fmla="*/ 10 w 18"/>
                <a:gd name="T19" fmla="*/ 5 h 5"/>
                <a:gd name="T20" fmla="*/ 7 w 18"/>
                <a:gd name="T21" fmla="*/ 5 h 5"/>
                <a:gd name="T22" fmla="*/ 5 w 18"/>
                <a:gd name="T23" fmla="*/ 5 h 5"/>
                <a:gd name="T24" fmla="*/ 1 w 18"/>
                <a:gd name="T25" fmla="*/ 5 h 5"/>
                <a:gd name="T26" fmla="*/ 0 w 18"/>
                <a:gd name="T27" fmla="*/ 1 h 5"/>
                <a:gd name="T28" fmla="*/ 0 w 18"/>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5">
                  <a:moveTo>
                    <a:pt x="0" y="0"/>
                  </a:moveTo>
                  <a:lnTo>
                    <a:pt x="1" y="0"/>
                  </a:lnTo>
                  <a:lnTo>
                    <a:pt x="5" y="0"/>
                  </a:lnTo>
                  <a:lnTo>
                    <a:pt x="9" y="0"/>
                  </a:lnTo>
                  <a:lnTo>
                    <a:pt x="12" y="0"/>
                  </a:lnTo>
                  <a:lnTo>
                    <a:pt x="14" y="0"/>
                  </a:lnTo>
                  <a:lnTo>
                    <a:pt x="16" y="3"/>
                  </a:lnTo>
                  <a:lnTo>
                    <a:pt x="18" y="5"/>
                  </a:lnTo>
                  <a:lnTo>
                    <a:pt x="14" y="5"/>
                  </a:lnTo>
                  <a:lnTo>
                    <a:pt x="10" y="5"/>
                  </a:lnTo>
                  <a:lnTo>
                    <a:pt x="7" y="5"/>
                  </a:lnTo>
                  <a:lnTo>
                    <a:pt x="5" y="5"/>
                  </a:lnTo>
                  <a:lnTo>
                    <a:pt x="1" y="5"/>
                  </a:lnTo>
                  <a:lnTo>
                    <a:pt x="0" y="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 name="Freeform 568"/>
            <p:cNvSpPr>
              <a:spLocks/>
            </p:cNvSpPr>
            <p:nvPr/>
          </p:nvSpPr>
          <p:spPr bwMode="auto">
            <a:xfrm>
              <a:off x="2420" y="2372"/>
              <a:ext cx="14" cy="15"/>
            </a:xfrm>
            <a:custGeom>
              <a:avLst/>
              <a:gdLst>
                <a:gd name="T0" fmla="*/ 0 w 29"/>
                <a:gd name="T1" fmla="*/ 0 h 31"/>
                <a:gd name="T2" fmla="*/ 6 w 29"/>
                <a:gd name="T3" fmla="*/ 2 h 31"/>
                <a:gd name="T4" fmla="*/ 9 w 29"/>
                <a:gd name="T5" fmla="*/ 4 h 31"/>
                <a:gd name="T6" fmla="*/ 13 w 29"/>
                <a:gd name="T7" fmla="*/ 7 h 31"/>
                <a:gd name="T8" fmla="*/ 17 w 29"/>
                <a:gd name="T9" fmla="*/ 9 h 31"/>
                <a:gd name="T10" fmla="*/ 20 w 29"/>
                <a:gd name="T11" fmla="*/ 13 h 31"/>
                <a:gd name="T12" fmla="*/ 24 w 29"/>
                <a:gd name="T13" fmla="*/ 14 h 31"/>
                <a:gd name="T14" fmla="*/ 29 w 29"/>
                <a:gd name="T15" fmla="*/ 16 h 31"/>
                <a:gd name="T16" fmla="*/ 29 w 29"/>
                <a:gd name="T17" fmla="*/ 27 h 31"/>
                <a:gd name="T18" fmla="*/ 4 w 29"/>
                <a:gd name="T19" fmla="*/ 31 h 31"/>
                <a:gd name="T20" fmla="*/ 0 w 29"/>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1">
                  <a:moveTo>
                    <a:pt x="0" y="0"/>
                  </a:moveTo>
                  <a:lnTo>
                    <a:pt x="6" y="2"/>
                  </a:lnTo>
                  <a:lnTo>
                    <a:pt x="9" y="4"/>
                  </a:lnTo>
                  <a:lnTo>
                    <a:pt x="13" y="7"/>
                  </a:lnTo>
                  <a:lnTo>
                    <a:pt x="17" y="9"/>
                  </a:lnTo>
                  <a:lnTo>
                    <a:pt x="20" y="13"/>
                  </a:lnTo>
                  <a:lnTo>
                    <a:pt x="24" y="14"/>
                  </a:lnTo>
                  <a:lnTo>
                    <a:pt x="29" y="16"/>
                  </a:lnTo>
                  <a:lnTo>
                    <a:pt x="29" y="27"/>
                  </a:lnTo>
                  <a:lnTo>
                    <a:pt x="4" y="3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 name="Freeform 569"/>
            <p:cNvSpPr>
              <a:spLocks/>
            </p:cNvSpPr>
            <p:nvPr/>
          </p:nvSpPr>
          <p:spPr bwMode="auto">
            <a:xfrm>
              <a:off x="2396" y="2160"/>
              <a:ext cx="4" cy="3"/>
            </a:xfrm>
            <a:custGeom>
              <a:avLst/>
              <a:gdLst>
                <a:gd name="T0" fmla="*/ 4 w 8"/>
                <a:gd name="T1" fmla="*/ 0 h 5"/>
                <a:gd name="T2" fmla="*/ 6 w 8"/>
                <a:gd name="T3" fmla="*/ 0 h 5"/>
                <a:gd name="T4" fmla="*/ 8 w 8"/>
                <a:gd name="T5" fmla="*/ 2 h 5"/>
                <a:gd name="T6" fmla="*/ 8 w 8"/>
                <a:gd name="T7" fmla="*/ 4 h 5"/>
                <a:gd name="T8" fmla="*/ 8 w 8"/>
                <a:gd name="T9" fmla="*/ 5 h 5"/>
                <a:gd name="T10" fmla="*/ 6 w 8"/>
                <a:gd name="T11" fmla="*/ 5 h 5"/>
                <a:gd name="T12" fmla="*/ 4 w 8"/>
                <a:gd name="T13" fmla="*/ 4 h 5"/>
                <a:gd name="T14" fmla="*/ 0 w 8"/>
                <a:gd name="T15" fmla="*/ 0 h 5"/>
                <a:gd name="T16" fmla="*/ 4 w 8"/>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4" y="0"/>
                  </a:moveTo>
                  <a:lnTo>
                    <a:pt x="6" y="0"/>
                  </a:lnTo>
                  <a:lnTo>
                    <a:pt x="8" y="2"/>
                  </a:lnTo>
                  <a:lnTo>
                    <a:pt x="8" y="4"/>
                  </a:lnTo>
                  <a:lnTo>
                    <a:pt x="8" y="5"/>
                  </a:lnTo>
                  <a:lnTo>
                    <a:pt x="6" y="5"/>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 name="Freeform 570"/>
            <p:cNvSpPr>
              <a:spLocks/>
            </p:cNvSpPr>
            <p:nvPr/>
          </p:nvSpPr>
          <p:spPr bwMode="auto">
            <a:xfrm>
              <a:off x="2383" y="2305"/>
              <a:ext cx="39" cy="30"/>
            </a:xfrm>
            <a:custGeom>
              <a:avLst/>
              <a:gdLst>
                <a:gd name="T0" fmla="*/ 6 w 80"/>
                <a:gd name="T1" fmla="*/ 0 h 61"/>
                <a:gd name="T2" fmla="*/ 15 w 80"/>
                <a:gd name="T3" fmla="*/ 9 h 61"/>
                <a:gd name="T4" fmla="*/ 27 w 80"/>
                <a:gd name="T5" fmla="*/ 14 h 61"/>
                <a:gd name="T6" fmla="*/ 42 w 80"/>
                <a:gd name="T7" fmla="*/ 14 h 61"/>
                <a:gd name="T8" fmla="*/ 58 w 80"/>
                <a:gd name="T9" fmla="*/ 10 h 61"/>
                <a:gd name="T10" fmla="*/ 56 w 80"/>
                <a:gd name="T11" fmla="*/ 19 h 61"/>
                <a:gd name="T12" fmla="*/ 54 w 80"/>
                <a:gd name="T13" fmla="*/ 28 h 61"/>
                <a:gd name="T14" fmla="*/ 54 w 80"/>
                <a:gd name="T15" fmla="*/ 36 h 61"/>
                <a:gd name="T16" fmla="*/ 62 w 80"/>
                <a:gd name="T17" fmla="*/ 41 h 61"/>
                <a:gd name="T18" fmla="*/ 63 w 80"/>
                <a:gd name="T19" fmla="*/ 45 h 61"/>
                <a:gd name="T20" fmla="*/ 67 w 80"/>
                <a:gd name="T21" fmla="*/ 46 h 61"/>
                <a:gd name="T22" fmla="*/ 69 w 80"/>
                <a:gd name="T23" fmla="*/ 46 h 61"/>
                <a:gd name="T24" fmla="*/ 71 w 80"/>
                <a:gd name="T25" fmla="*/ 45 h 61"/>
                <a:gd name="T26" fmla="*/ 71 w 80"/>
                <a:gd name="T27" fmla="*/ 43 h 61"/>
                <a:gd name="T28" fmla="*/ 71 w 80"/>
                <a:gd name="T29" fmla="*/ 39 h 61"/>
                <a:gd name="T30" fmla="*/ 80 w 80"/>
                <a:gd name="T31" fmla="*/ 37 h 61"/>
                <a:gd name="T32" fmla="*/ 71 w 80"/>
                <a:gd name="T33" fmla="*/ 55 h 61"/>
                <a:gd name="T34" fmla="*/ 63 w 80"/>
                <a:gd name="T35" fmla="*/ 61 h 61"/>
                <a:gd name="T36" fmla="*/ 54 w 80"/>
                <a:gd name="T37" fmla="*/ 61 h 61"/>
                <a:gd name="T38" fmla="*/ 45 w 80"/>
                <a:gd name="T39" fmla="*/ 55 h 61"/>
                <a:gd name="T40" fmla="*/ 36 w 80"/>
                <a:gd name="T41" fmla="*/ 48 h 61"/>
                <a:gd name="T42" fmla="*/ 26 w 80"/>
                <a:gd name="T43" fmla="*/ 41 h 61"/>
                <a:gd name="T44" fmla="*/ 15 w 80"/>
                <a:gd name="T45" fmla="*/ 37 h 61"/>
                <a:gd name="T46" fmla="*/ 2 w 80"/>
                <a:gd name="T47" fmla="*/ 43 h 61"/>
                <a:gd name="T48" fmla="*/ 0 w 80"/>
                <a:gd name="T49" fmla="*/ 30 h 61"/>
                <a:gd name="T50" fmla="*/ 0 w 80"/>
                <a:gd name="T51" fmla="*/ 18 h 61"/>
                <a:gd name="T52" fmla="*/ 0 w 80"/>
                <a:gd name="T53" fmla="*/ 7 h 61"/>
                <a:gd name="T54" fmla="*/ 6 w 80"/>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1">
                  <a:moveTo>
                    <a:pt x="6" y="0"/>
                  </a:moveTo>
                  <a:lnTo>
                    <a:pt x="15" y="9"/>
                  </a:lnTo>
                  <a:lnTo>
                    <a:pt x="27" y="14"/>
                  </a:lnTo>
                  <a:lnTo>
                    <a:pt x="42" y="14"/>
                  </a:lnTo>
                  <a:lnTo>
                    <a:pt x="58" y="10"/>
                  </a:lnTo>
                  <a:lnTo>
                    <a:pt x="56" y="19"/>
                  </a:lnTo>
                  <a:lnTo>
                    <a:pt x="54" y="28"/>
                  </a:lnTo>
                  <a:lnTo>
                    <a:pt x="54" y="36"/>
                  </a:lnTo>
                  <a:lnTo>
                    <a:pt x="62" y="41"/>
                  </a:lnTo>
                  <a:lnTo>
                    <a:pt x="63" y="45"/>
                  </a:lnTo>
                  <a:lnTo>
                    <a:pt x="67" y="46"/>
                  </a:lnTo>
                  <a:lnTo>
                    <a:pt x="69" y="46"/>
                  </a:lnTo>
                  <a:lnTo>
                    <a:pt x="71" y="45"/>
                  </a:lnTo>
                  <a:lnTo>
                    <a:pt x="71" y="43"/>
                  </a:lnTo>
                  <a:lnTo>
                    <a:pt x="71" y="39"/>
                  </a:lnTo>
                  <a:lnTo>
                    <a:pt x="80" y="37"/>
                  </a:lnTo>
                  <a:lnTo>
                    <a:pt x="71" y="55"/>
                  </a:lnTo>
                  <a:lnTo>
                    <a:pt x="63" y="61"/>
                  </a:lnTo>
                  <a:lnTo>
                    <a:pt x="54" y="61"/>
                  </a:lnTo>
                  <a:lnTo>
                    <a:pt x="45" y="55"/>
                  </a:lnTo>
                  <a:lnTo>
                    <a:pt x="36" y="48"/>
                  </a:lnTo>
                  <a:lnTo>
                    <a:pt x="26" y="41"/>
                  </a:lnTo>
                  <a:lnTo>
                    <a:pt x="15" y="37"/>
                  </a:lnTo>
                  <a:lnTo>
                    <a:pt x="2" y="43"/>
                  </a:lnTo>
                  <a:lnTo>
                    <a:pt x="0" y="30"/>
                  </a:lnTo>
                  <a:lnTo>
                    <a:pt x="0" y="18"/>
                  </a:lnTo>
                  <a:lnTo>
                    <a:pt x="0" y="7"/>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 name="Freeform 571"/>
            <p:cNvSpPr>
              <a:spLocks/>
            </p:cNvSpPr>
            <p:nvPr/>
          </p:nvSpPr>
          <p:spPr bwMode="auto">
            <a:xfrm>
              <a:off x="2428" y="2402"/>
              <a:ext cx="3" cy="3"/>
            </a:xfrm>
            <a:custGeom>
              <a:avLst/>
              <a:gdLst>
                <a:gd name="T0" fmla="*/ 3 w 7"/>
                <a:gd name="T1" fmla="*/ 0 h 6"/>
                <a:gd name="T2" fmla="*/ 5 w 7"/>
                <a:gd name="T3" fmla="*/ 0 h 6"/>
                <a:gd name="T4" fmla="*/ 7 w 7"/>
                <a:gd name="T5" fmla="*/ 2 h 6"/>
                <a:gd name="T6" fmla="*/ 7 w 7"/>
                <a:gd name="T7" fmla="*/ 4 h 6"/>
                <a:gd name="T8" fmla="*/ 5 w 7"/>
                <a:gd name="T9" fmla="*/ 6 h 6"/>
                <a:gd name="T10" fmla="*/ 5 w 7"/>
                <a:gd name="T11" fmla="*/ 6 h 6"/>
                <a:gd name="T12" fmla="*/ 3 w 7"/>
                <a:gd name="T13" fmla="*/ 4 h 6"/>
                <a:gd name="T14" fmla="*/ 0 w 7"/>
                <a:gd name="T15" fmla="*/ 0 h 6"/>
                <a:gd name="T16" fmla="*/ 3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0"/>
                  </a:moveTo>
                  <a:lnTo>
                    <a:pt x="5" y="0"/>
                  </a:lnTo>
                  <a:lnTo>
                    <a:pt x="7" y="2"/>
                  </a:lnTo>
                  <a:lnTo>
                    <a:pt x="7" y="4"/>
                  </a:lnTo>
                  <a:lnTo>
                    <a:pt x="5" y="6"/>
                  </a:lnTo>
                  <a:lnTo>
                    <a:pt x="5" y="6"/>
                  </a:lnTo>
                  <a:lnTo>
                    <a:pt x="3"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 name="Freeform 572"/>
            <p:cNvSpPr>
              <a:spLocks/>
            </p:cNvSpPr>
            <p:nvPr/>
          </p:nvSpPr>
          <p:spPr bwMode="auto">
            <a:xfrm>
              <a:off x="2430" y="2424"/>
              <a:ext cx="6" cy="7"/>
            </a:xfrm>
            <a:custGeom>
              <a:avLst/>
              <a:gdLst>
                <a:gd name="T0" fmla="*/ 4 w 11"/>
                <a:gd name="T1" fmla="*/ 0 h 14"/>
                <a:gd name="T2" fmla="*/ 5 w 11"/>
                <a:gd name="T3" fmla="*/ 0 h 14"/>
                <a:gd name="T4" fmla="*/ 7 w 11"/>
                <a:gd name="T5" fmla="*/ 0 h 14"/>
                <a:gd name="T6" fmla="*/ 9 w 11"/>
                <a:gd name="T7" fmla="*/ 3 h 14"/>
                <a:gd name="T8" fmla="*/ 11 w 11"/>
                <a:gd name="T9" fmla="*/ 5 h 14"/>
                <a:gd name="T10" fmla="*/ 11 w 11"/>
                <a:gd name="T11" fmla="*/ 9 h 14"/>
                <a:gd name="T12" fmla="*/ 11 w 11"/>
                <a:gd name="T13" fmla="*/ 14 h 14"/>
                <a:gd name="T14" fmla="*/ 2 w 11"/>
                <a:gd name="T15" fmla="*/ 14 h 14"/>
                <a:gd name="T16" fmla="*/ 0 w 11"/>
                <a:gd name="T17" fmla="*/ 9 h 14"/>
                <a:gd name="T18" fmla="*/ 0 w 11"/>
                <a:gd name="T19" fmla="*/ 3 h 14"/>
                <a:gd name="T20" fmla="*/ 0 w 11"/>
                <a:gd name="T21" fmla="*/ 1 h 14"/>
                <a:gd name="T22" fmla="*/ 2 w 11"/>
                <a:gd name="T23" fmla="*/ 0 h 14"/>
                <a:gd name="T24" fmla="*/ 4 w 11"/>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4">
                  <a:moveTo>
                    <a:pt x="4" y="0"/>
                  </a:moveTo>
                  <a:lnTo>
                    <a:pt x="5" y="0"/>
                  </a:lnTo>
                  <a:lnTo>
                    <a:pt x="7" y="0"/>
                  </a:lnTo>
                  <a:lnTo>
                    <a:pt x="9" y="3"/>
                  </a:lnTo>
                  <a:lnTo>
                    <a:pt x="11" y="5"/>
                  </a:lnTo>
                  <a:lnTo>
                    <a:pt x="11" y="9"/>
                  </a:lnTo>
                  <a:lnTo>
                    <a:pt x="11" y="14"/>
                  </a:lnTo>
                  <a:lnTo>
                    <a:pt x="2" y="14"/>
                  </a:lnTo>
                  <a:lnTo>
                    <a:pt x="0" y="9"/>
                  </a:lnTo>
                  <a:lnTo>
                    <a:pt x="0" y="3"/>
                  </a:lnTo>
                  <a:lnTo>
                    <a:pt x="0" y="1"/>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 name="Freeform 573"/>
            <p:cNvSpPr>
              <a:spLocks/>
            </p:cNvSpPr>
            <p:nvPr/>
          </p:nvSpPr>
          <p:spPr bwMode="auto">
            <a:xfrm>
              <a:off x="2393" y="2158"/>
              <a:ext cx="3" cy="2"/>
            </a:xfrm>
            <a:custGeom>
              <a:avLst/>
              <a:gdLst>
                <a:gd name="T0" fmla="*/ 2 w 5"/>
                <a:gd name="T1" fmla="*/ 0 h 6"/>
                <a:gd name="T2" fmla="*/ 4 w 5"/>
                <a:gd name="T3" fmla="*/ 2 h 6"/>
                <a:gd name="T4" fmla="*/ 5 w 5"/>
                <a:gd name="T5" fmla="*/ 6 h 6"/>
                <a:gd name="T6" fmla="*/ 4 w 5"/>
                <a:gd name="T7" fmla="*/ 6 h 6"/>
                <a:gd name="T8" fmla="*/ 2 w 5"/>
                <a:gd name="T9" fmla="*/ 4 h 6"/>
                <a:gd name="T10" fmla="*/ 0 w 5"/>
                <a:gd name="T11" fmla="*/ 2 h 6"/>
                <a:gd name="T12" fmla="*/ 0 w 5"/>
                <a:gd name="T13" fmla="*/ 2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4" y="2"/>
                  </a:lnTo>
                  <a:lnTo>
                    <a:pt x="5" y="6"/>
                  </a:lnTo>
                  <a:lnTo>
                    <a:pt x="4" y="6"/>
                  </a:lnTo>
                  <a:lnTo>
                    <a:pt x="2" y="4"/>
                  </a:lnTo>
                  <a:lnTo>
                    <a:pt x="0" y="2"/>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 name="Freeform 574"/>
            <p:cNvSpPr>
              <a:spLocks/>
            </p:cNvSpPr>
            <p:nvPr/>
          </p:nvSpPr>
          <p:spPr bwMode="auto">
            <a:xfrm>
              <a:off x="2413" y="2322"/>
              <a:ext cx="5" cy="4"/>
            </a:xfrm>
            <a:custGeom>
              <a:avLst/>
              <a:gdLst>
                <a:gd name="T0" fmla="*/ 5 w 9"/>
                <a:gd name="T1" fmla="*/ 0 h 7"/>
                <a:gd name="T2" fmla="*/ 7 w 9"/>
                <a:gd name="T3" fmla="*/ 2 h 7"/>
                <a:gd name="T4" fmla="*/ 9 w 9"/>
                <a:gd name="T5" fmla="*/ 5 h 7"/>
                <a:gd name="T6" fmla="*/ 0 w 9"/>
                <a:gd name="T7" fmla="*/ 7 h 7"/>
                <a:gd name="T8" fmla="*/ 1 w 9"/>
                <a:gd name="T9" fmla="*/ 5 h 7"/>
                <a:gd name="T10" fmla="*/ 1 w 9"/>
                <a:gd name="T11" fmla="*/ 2 h 7"/>
                <a:gd name="T12" fmla="*/ 3 w 9"/>
                <a:gd name="T13" fmla="*/ 0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lnTo>
                    <a:pt x="7" y="2"/>
                  </a:lnTo>
                  <a:lnTo>
                    <a:pt x="9" y="5"/>
                  </a:lnTo>
                  <a:lnTo>
                    <a:pt x="0" y="7"/>
                  </a:lnTo>
                  <a:lnTo>
                    <a:pt x="1" y="5"/>
                  </a:lnTo>
                  <a:lnTo>
                    <a:pt x="1"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 name="Freeform 575"/>
            <p:cNvSpPr>
              <a:spLocks/>
            </p:cNvSpPr>
            <p:nvPr/>
          </p:nvSpPr>
          <p:spPr bwMode="auto">
            <a:xfrm>
              <a:off x="2417" y="2351"/>
              <a:ext cx="4" cy="3"/>
            </a:xfrm>
            <a:custGeom>
              <a:avLst/>
              <a:gdLst>
                <a:gd name="T0" fmla="*/ 3 w 7"/>
                <a:gd name="T1" fmla="*/ 0 h 7"/>
                <a:gd name="T2" fmla="*/ 5 w 7"/>
                <a:gd name="T3" fmla="*/ 1 h 7"/>
                <a:gd name="T4" fmla="*/ 7 w 7"/>
                <a:gd name="T5" fmla="*/ 3 h 7"/>
                <a:gd name="T6" fmla="*/ 7 w 7"/>
                <a:gd name="T7" fmla="*/ 5 h 7"/>
                <a:gd name="T8" fmla="*/ 5 w 7"/>
                <a:gd name="T9" fmla="*/ 7 h 7"/>
                <a:gd name="T10" fmla="*/ 5 w 7"/>
                <a:gd name="T11" fmla="*/ 7 h 7"/>
                <a:gd name="T12" fmla="*/ 3 w 7"/>
                <a:gd name="T13" fmla="*/ 5 h 7"/>
                <a:gd name="T14" fmla="*/ 0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5" y="1"/>
                  </a:lnTo>
                  <a:lnTo>
                    <a:pt x="7" y="3"/>
                  </a:lnTo>
                  <a:lnTo>
                    <a:pt x="7" y="5"/>
                  </a:lnTo>
                  <a:lnTo>
                    <a:pt x="5" y="7"/>
                  </a:lnTo>
                  <a:lnTo>
                    <a:pt x="5" y="7"/>
                  </a:lnTo>
                  <a:lnTo>
                    <a:pt x="3" y="5"/>
                  </a:lnTo>
                  <a:lnTo>
                    <a:pt x="0" y="1"/>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 name="Freeform 576"/>
            <p:cNvSpPr>
              <a:spLocks/>
            </p:cNvSpPr>
            <p:nvPr/>
          </p:nvSpPr>
          <p:spPr bwMode="auto">
            <a:xfrm>
              <a:off x="2420" y="2397"/>
              <a:ext cx="8" cy="7"/>
            </a:xfrm>
            <a:custGeom>
              <a:avLst/>
              <a:gdLst>
                <a:gd name="T0" fmla="*/ 9 w 17"/>
                <a:gd name="T1" fmla="*/ 0 h 14"/>
                <a:gd name="T2" fmla="*/ 11 w 17"/>
                <a:gd name="T3" fmla="*/ 0 h 14"/>
                <a:gd name="T4" fmla="*/ 13 w 17"/>
                <a:gd name="T5" fmla="*/ 1 h 14"/>
                <a:gd name="T6" fmla="*/ 15 w 17"/>
                <a:gd name="T7" fmla="*/ 5 h 14"/>
                <a:gd name="T8" fmla="*/ 17 w 17"/>
                <a:gd name="T9" fmla="*/ 10 h 14"/>
                <a:gd name="T10" fmla="*/ 11 w 17"/>
                <a:gd name="T11" fmla="*/ 12 h 14"/>
                <a:gd name="T12" fmla="*/ 7 w 17"/>
                <a:gd name="T13" fmla="*/ 14 h 14"/>
                <a:gd name="T14" fmla="*/ 4 w 17"/>
                <a:gd name="T15" fmla="*/ 14 h 14"/>
                <a:gd name="T16" fmla="*/ 2 w 17"/>
                <a:gd name="T17" fmla="*/ 12 h 14"/>
                <a:gd name="T18" fmla="*/ 0 w 17"/>
                <a:gd name="T19" fmla="*/ 10 h 14"/>
                <a:gd name="T20" fmla="*/ 0 w 17"/>
                <a:gd name="T21" fmla="*/ 9 h 14"/>
                <a:gd name="T22" fmla="*/ 2 w 17"/>
                <a:gd name="T23" fmla="*/ 5 h 14"/>
                <a:gd name="T24" fmla="*/ 4 w 17"/>
                <a:gd name="T25" fmla="*/ 3 h 14"/>
                <a:gd name="T26" fmla="*/ 6 w 17"/>
                <a:gd name="T27" fmla="*/ 1 h 14"/>
                <a:gd name="T28" fmla="*/ 7 w 17"/>
                <a:gd name="T29" fmla="*/ 0 h 14"/>
                <a:gd name="T30" fmla="*/ 9 w 17"/>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4">
                  <a:moveTo>
                    <a:pt x="9" y="0"/>
                  </a:moveTo>
                  <a:lnTo>
                    <a:pt x="11" y="0"/>
                  </a:lnTo>
                  <a:lnTo>
                    <a:pt x="13" y="1"/>
                  </a:lnTo>
                  <a:lnTo>
                    <a:pt x="15" y="5"/>
                  </a:lnTo>
                  <a:lnTo>
                    <a:pt x="17" y="10"/>
                  </a:lnTo>
                  <a:lnTo>
                    <a:pt x="11" y="12"/>
                  </a:lnTo>
                  <a:lnTo>
                    <a:pt x="7" y="14"/>
                  </a:lnTo>
                  <a:lnTo>
                    <a:pt x="4" y="14"/>
                  </a:lnTo>
                  <a:lnTo>
                    <a:pt x="2" y="12"/>
                  </a:lnTo>
                  <a:lnTo>
                    <a:pt x="0" y="10"/>
                  </a:lnTo>
                  <a:lnTo>
                    <a:pt x="0" y="9"/>
                  </a:lnTo>
                  <a:lnTo>
                    <a:pt x="2" y="5"/>
                  </a:lnTo>
                  <a:lnTo>
                    <a:pt x="4" y="3"/>
                  </a:lnTo>
                  <a:lnTo>
                    <a:pt x="6" y="1"/>
                  </a:lnTo>
                  <a:lnTo>
                    <a:pt x="7"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 name="Freeform 577"/>
            <p:cNvSpPr>
              <a:spLocks/>
            </p:cNvSpPr>
            <p:nvPr/>
          </p:nvSpPr>
          <p:spPr bwMode="auto">
            <a:xfrm>
              <a:off x="2421" y="2433"/>
              <a:ext cx="11" cy="6"/>
            </a:xfrm>
            <a:custGeom>
              <a:avLst/>
              <a:gdLst>
                <a:gd name="T0" fmla="*/ 22 w 22"/>
                <a:gd name="T1" fmla="*/ 0 h 12"/>
                <a:gd name="T2" fmla="*/ 22 w 22"/>
                <a:gd name="T3" fmla="*/ 11 h 12"/>
                <a:gd name="T4" fmla="*/ 16 w 22"/>
                <a:gd name="T5" fmla="*/ 12 h 12"/>
                <a:gd name="T6" fmla="*/ 0 w 22"/>
                <a:gd name="T7" fmla="*/ 7 h 12"/>
                <a:gd name="T8" fmla="*/ 0 w 22"/>
                <a:gd name="T9" fmla="*/ 5 h 12"/>
                <a:gd name="T10" fmla="*/ 3 w 22"/>
                <a:gd name="T11" fmla="*/ 3 h 12"/>
                <a:gd name="T12" fmla="*/ 7 w 22"/>
                <a:gd name="T13" fmla="*/ 2 h 12"/>
                <a:gd name="T14" fmla="*/ 14 w 22"/>
                <a:gd name="T15" fmla="*/ 0 h 12"/>
                <a:gd name="T16" fmla="*/ 22 w 22"/>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2">
                  <a:moveTo>
                    <a:pt x="22" y="0"/>
                  </a:moveTo>
                  <a:lnTo>
                    <a:pt x="22" y="11"/>
                  </a:lnTo>
                  <a:lnTo>
                    <a:pt x="16" y="12"/>
                  </a:lnTo>
                  <a:lnTo>
                    <a:pt x="0" y="7"/>
                  </a:lnTo>
                  <a:lnTo>
                    <a:pt x="0" y="5"/>
                  </a:lnTo>
                  <a:lnTo>
                    <a:pt x="3" y="3"/>
                  </a:lnTo>
                  <a:lnTo>
                    <a:pt x="7" y="2"/>
                  </a:lnTo>
                  <a:lnTo>
                    <a:pt x="14" y="0"/>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 name="Freeform 578"/>
            <p:cNvSpPr>
              <a:spLocks/>
            </p:cNvSpPr>
            <p:nvPr/>
          </p:nvSpPr>
          <p:spPr bwMode="auto">
            <a:xfrm>
              <a:off x="2414" y="2349"/>
              <a:ext cx="3" cy="3"/>
            </a:xfrm>
            <a:custGeom>
              <a:avLst/>
              <a:gdLst>
                <a:gd name="T0" fmla="*/ 2 w 6"/>
                <a:gd name="T1" fmla="*/ 0 h 5"/>
                <a:gd name="T2" fmla="*/ 4 w 6"/>
                <a:gd name="T3" fmla="*/ 0 h 5"/>
                <a:gd name="T4" fmla="*/ 6 w 6"/>
                <a:gd name="T5" fmla="*/ 5 h 5"/>
                <a:gd name="T6" fmla="*/ 2 w 6"/>
                <a:gd name="T7" fmla="*/ 5 h 5"/>
                <a:gd name="T8" fmla="*/ 0 w 6"/>
                <a:gd name="T9" fmla="*/ 4 h 5"/>
                <a:gd name="T10" fmla="*/ 0 w 6"/>
                <a:gd name="T11" fmla="*/ 2 h 5"/>
                <a:gd name="T12" fmla="*/ 0 w 6"/>
                <a:gd name="T13" fmla="*/ 0 h 5"/>
                <a:gd name="T14" fmla="*/ 0 w 6"/>
                <a:gd name="T15" fmla="*/ 0 h 5"/>
                <a:gd name="T16" fmla="*/ 2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0"/>
                  </a:moveTo>
                  <a:lnTo>
                    <a:pt x="4" y="0"/>
                  </a:lnTo>
                  <a:lnTo>
                    <a:pt x="6" y="5"/>
                  </a:lnTo>
                  <a:lnTo>
                    <a:pt x="2" y="5"/>
                  </a:lnTo>
                  <a:lnTo>
                    <a:pt x="0" y="4"/>
                  </a:lnTo>
                  <a:lnTo>
                    <a:pt x="0" y="2"/>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 name="Freeform 579"/>
            <p:cNvSpPr>
              <a:spLocks/>
            </p:cNvSpPr>
            <p:nvPr/>
          </p:nvSpPr>
          <p:spPr bwMode="auto">
            <a:xfrm>
              <a:off x="2368" y="2033"/>
              <a:ext cx="4" cy="7"/>
            </a:xfrm>
            <a:custGeom>
              <a:avLst/>
              <a:gdLst>
                <a:gd name="T0" fmla="*/ 8 w 8"/>
                <a:gd name="T1" fmla="*/ 0 h 12"/>
                <a:gd name="T2" fmla="*/ 8 w 8"/>
                <a:gd name="T3" fmla="*/ 10 h 12"/>
                <a:gd name="T4" fmla="*/ 0 w 8"/>
                <a:gd name="T5" fmla="*/ 12 h 12"/>
                <a:gd name="T6" fmla="*/ 0 w 8"/>
                <a:gd name="T7" fmla="*/ 9 h 12"/>
                <a:gd name="T8" fmla="*/ 0 w 8"/>
                <a:gd name="T9" fmla="*/ 5 h 12"/>
                <a:gd name="T10" fmla="*/ 0 w 8"/>
                <a:gd name="T11" fmla="*/ 1 h 12"/>
                <a:gd name="T12" fmla="*/ 4 w 8"/>
                <a:gd name="T13" fmla="*/ 0 h 12"/>
                <a:gd name="T14" fmla="*/ 8 w 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8" y="0"/>
                  </a:moveTo>
                  <a:lnTo>
                    <a:pt x="8" y="10"/>
                  </a:lnTo>
                  <a:lnTo>
                    <a:pt x="0" y="12"/>
                  </a:lnTo>
                  <a:lnTo>
                    <a:pt x="0" y="9"/>
                  </a:lnTo>
                  <a:lnTo>
                    <a:pt x="0" y="5"/>
                  </a:lnTo>
                  <a:lnTo>
                    <a:pt x="0" y="1"/>
                  </a:lnTo>
                  <a:lnTo>
                    <a:pt x="4" y="0"/>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 name="Freeform 580"/>
            <p:cNvSpPr>
              <a:spLocks/>
            </p:cNvSpPr>
            <p:nvPr/>
          </p:nvSpPr>
          <p:spPr bwMode="auto">
            <a:xfrm>
              <a:off x="2384" y="2182"/>
              <a:ext cx="8" cy="7"/>
            </a:xfrm>
            <a:custGeom>
              <a:avLst/>
              <a:gdLst>
                <a:gd name="T0" fmla="*/ 9 w 16"/>
                <a:gd name="T1" fmla="*/ 0 h 15"/>
                <a:gd name="T2" fmla="*/ 11 w 16"/>
                <a:gd name="T3" fmla="*/ 2 h 15"/>
                <a:gd name="T4" fmla="*/ 13 w 16"/>
                <a:gd name="T5" fmla="*/ 4 h 15"/>
                <a:gd name="T6" fmla="*/ 15 w 16"/>
                <a:gd name="T7" fmla="*/ 6 h 15"/>
                <a:gd name="T8" fmla="*/ 16 w 16"/>
                <a:gd name="T9" fmla="*/ 11 h 15"/>
                <a:gd name="T10" fmla="*/ 11 w 16"/>
                <a:gd name="T11" fmla="*/ 15 h 15"/>
                <a:gd name="T12" fmla="*/ 6 w 16"/>
                <a:gd name="T13" fmla="*/ 15 h 15"/>
                <a:gd name="T14" fmla="*/ 2 w 16"/>
                <a:gd name="T15" fmla="*/ 15 h 15"/>
                <a:gd name="T16" fmla="*/ 0 w 16"/>
                <a:gd name="T17" fmla="*/ 13 h 15"/>
                <a:gd name="T18" fmla="*/ 0 w 16"/>
                <a:gd name="T19" fmla="*/ 13 h 15"/>
                <a:gd name="T20" fmla="*/ 0 w 16"/>
                <a:gd name="T21" fmla="*/ 9 h 15"/>
                <a:gd name="T22" fmla="*/ 0 w 16"/>
                <a:gd name="T23" fmla="*/ 7 h 15"/>
                <a:gd name="T24" fmla="*/ 2 w 16"/>
                <a:gd name="T25" fmla="*/ 6 h 15"/>
                <a:gd name="T26" fmla="*/ 4 w 16"/>
                <a:gd name="T27" fmla="*/ 4 h 15"/>
                <a:gd name="T28" fmla="*/ 6 w 16"/>
                <a:gd name="T29" fmla="*/ 2 h 15"/>
                <a:gd name="T30" fmla="*/ 9 w 16"/>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5">
                  <a:moveTo>
                    <a:pt x="9" y="0"/>
                  </a:moveTo>
                  <a:lnTo>
                    <a:pt x="11" y="2"/>
                  </a:lnTo>
                  <a:lnTo>
                    <a:pt x="13" y="4"/>
                  </a:lnTo>
                  <a:lnTo>
                    <a:pt x="15" y="6"/>
                  </a:lnTo>
                  <a:lnTo>
                    <a:pt x="16" y="11"/>
                  </a:lnTo>
                  <a:lnTo>
                    <a:pt x="11" y="15"/>
                  </a:lnTo>
                  <a:lnTo>
                    <a:pt x="6" y="15"/>
                  </a:lnTo>
                  <a:lnTo>
                    <a:pt x="2" y="15"/>
                  </a:lnTo>
                  <a:lnTo>
                    <a:pt x="0" y="13"/>
                  </a:lnTo>
                  <a:lnTo>
                    <a:pt x="0" y="13"/>
                  </a:lnTo>
                  <a:lnTo>
                    <a:pt x="0" y="9"/>
                  </a:lnTo>
                  <a:lnTo>
                    <a:pt x="0" y="7"/>
                  </a:lnTo>
                  <a:lnTo>
                    <a:pt x="2" y="6"/>
                  </a:lnTo>
                  <a:lnTo>
                    <a:pt x="4" y="4"/>
                  </a:lnTo>
                  <a:lnTo>
                    <a:pt x="6"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 name="Freeform 581"/>
            <p:cNvSpPr>
              <a:spLocks/>
            </p:cNvSpPr>
            <p:nvPr/>
          </p:nvSpPr>
          <p:spPr bwMode="auto">
            <a:xfrm>
              <a:off x="2380" y="2229"/>
              <a:ext cx="19" cy="13"/>
            </a:xfrm>
            <a:custGeom>
              <a:avLst/>
              <a:gdLst>
                <a:gd name="T0" fmla="*/ 23 w 38"/>
                <a:gd name="T1" fmla="*/ 0 h 25"/>
                <a:gd name="T2" fmla="*/ 27 w 38"/>
                <a:gd name="T3" fmla="*/ 0 h 25"/>
                <a:gd name="T4" fmla="*/ 32 w 38"/>
                <a:gd name="T5" fmla="*/ 2 h 25"/>
                <a:gd name="T6" fmla="*/ 34 w 38"/>
                <a:gd name="T7" fmla="*/ 4 h 25"/>
                <a:gd name="T8" fmla="*/ 36 w 38"/>
                <a:gd name="T9" fmla="*/ 7 h 25"/>
                <a:gd name="T10" fmla="*/ 38 w 38"/>
                <a:gd name="T11" fmla="*/ 13 h 25"/>
                <a:gd name="T12" fmla="*/ 36 w 38"/>
                <a:gd name="T13" fmla="*/ 20 h 25"/>
                <a:gd name="T14" fmla="*/ 29 w 38"/>
                <a:gd name="T15" fmla="*/ 22 h 25"/>
                <a:gd name="T16" fmla="*/ 27 w 38"/>
                <a:gd name="T17" fmla="*/ 18 h 25"/>
                <a:gd name="T18" fmla="*/ 23 w 38"/>
                <a:gd name="T19" fmla="*/ 16 h 25"/>
                <a:gd name="T20" fmla="*/ 22 w 38"/>
                <a:gd name="T21" fmla="*/ 14 h 25"/>
                <a:gd name="T22" fmla="*/ 18 w 38"/>
                <a:gd name="T23" fmla="*/ 14 h 25"/>
                <a:gd name="T24" fmla="*/ 14 w 38"/>
                <a:gd name="T25" fmla="*/ 16 h 25"/>
                <a:gd name="T26" fmla="*/ 13 w 38"/>
                <a:gd name="T27" fmla="*/ 20 h 25"/>
                <a:gd name="T28" fmla="*/ 11 w 38"/>
                <a:gd name="T29" fmla="*/ 25 h 25"/>
                <a:gd name="T30" fmla="*/ 5 w 38"/>
                <a:gd name="T31" fmla="*/ 23 h 25"/>
                <a:gd name="T32" fmla="*/ 2 w 38"/>
                <a:gd name="T33" fmla="*/ 22 h 25"/>
                <a:gd name="T34" fmla="*/ 0 w 38"/>
                <a:gd name="T35" fmla="*/ 18 h 25"/>
                <a:gd name="T36" fmla="*/ 0 w 38"/>
                <a:gd name="T37" fmla="*/ 16 h 25"/>
                <a:gd name="T38" fmla="*/ 2 w 38"/>
                <a:gd name="T39" fmla="*/ 13 h 25"/>
                <a:gd name="T40" fmla="*/ 4 w 38"/>
                <a:gd name="T41" fmla="*/ 9 h 25"/>
                <a:gd name="T42" fmla="*/ 7 w 38"/>
                <a:gd name="T43" fmla="*/ 7 h 25"/>
                <a:gd name="T44" fmla="*/ 11 w 38"/>
                <a:gd name="T45" fmla="*/ 4 h 25"/>
                <a:gd name="T46" fmla="*/ 14 w 38"/>
                <a:gd name="T47" fmla="*/ 2 h 25"/>
                <a:gd name="T48" fmla="*/ 20 w 38"/>
                <a:gd name="T49" fmla="*/ 0 h 25"/>
                <a:gd name="T50" fmla="*/ 23 w 38"/>
                <a:gd name="T5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25">
                  <a:moveTo>
                    <a:pt x="23" y="0"/>
                  </a:moveTo>
                  <a:lnTo>
                    <a:pt x="27" y="0"/>
                  </a:lnTo>
                  <a:lnTo>
                    <a:pt x="32" y="2"/>
                  </a:lnTo>
                  <a:lnTo>
                    <a:pt x="34" y="4"/>
                  </a:lnTo>
                  <a:lnTo>
                    <a:pt x="36" y="7"/>
                  </a:lnTo>
                  <a:lnTo>
                    <a:pt x="38" y="13"/>
                  </a:lnTo>
                  <a:lnTo>
                    <a:pt x="36" y="20"/>
                  </a:lnTo>
                  <a:lnTo>
                    <a:pt x="29" y="22"/>
                  </a:lnTo>
                  <a:lnTo>
                    <a:pt x="27" y="18"/>
                  </a:lnTo>
                  <a:lnTo>
                    <a:pt x="23" y="16"/>
                  </a:lnTo>
                  <a:lnTo>
                    <a:pt x="22" y="14"/>
                  </a:lnTo>
                  <a:lnTo>
                    <a:pt x="18" y="14"/>
                  </a:lnTo>
                  <a:lnTo>
                    <a:pt x="14" y="16"/>
                  </a:lnTo>
                  <a:lnTo>
                    <a:pt x="13" y="20"/>
                  </a:lnTo>
                  <a:lnTo>
                    <a:pt x="11" y="25"/>
                  </a:lnTo>
                  <a:lnTo>
                    <a:pt x="5" y="23"/>
                  </a:lnTo>
                  <a:lnTo>
                    <a:pt x="2" y="22"/>
                  </a:lnTo>
                  <a:lnTo>
                    <a:pt x="0" y="18"/>
                  </a:lnTo>
                  <a:lnTo>
                    <a:pt x="0" y="16"/>
                  </a:lnTo>
                  <a:lnTo>
                    <a:pt x="2" y="13"/>
                  </a:lnTo>
                  <a:lnTo>
                    <a:pt x="4" y="9"/>
                  </a:lnTo>
                  <a:lnTo>
                    <a:pt x="7" y="7"/>
                  </a:lnTo>
                  <a:lnTo>
                    <a:pt x="11" y="4"/>
                  </a:lnTo>
                  <a:lnTo>
                    <a:pt x="14" y="2"/>
                  </a:lnTo>
                  <a:lnTo>
                    <a:pt x="20"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 name="Freeform 582"/>
            <p:cNvSpPr>
              <a:spLocks/>
            </p:cNvSpPr>
            <p:nvPr/>
          </p:nvSpPr>
          <p:spPr bwMode="auto">
            <a:xfrm>
              <a:off x="2365" y="2040"/>
              <a:ext cx="3" cy="5"/>
            </a:xfrm>
            <a:custGeom>
              <a:avLst/>
              <a:gdLst>
                <a:gd name="T0" fmla="*/ 7 w 7"/>
                <a:gd name="T1" fmla="*/ 0 h 11"/>
                <a:gd name="T2" fmla="*/ 7 w 7"/>
                <a:gd name="T3" fmla="*/ 4 h 11"/>
                <a:gd name="T4" fmla="*/ 7 w 7"/>
                <a:gd name="T5" fmla="*/ 7 h 11"/>
                <a:gd name="T6" fmla="*/ 6 w 7"/>
                <a:gd name="T7" fmla="*/ 9 h 11"/>
                <a:gd name="T8" fmla="*/ 4 w 7"/>
                <a:gd name="T9" fmla="*/ 11 h 11"/>
                <a:gd name="T10" fmla="*/ 0 w 7"/>
                <a:gd name="T11" fmla="*/ 11 h 11"/>
                <a:gd name="T12" fmla="*/ 0 w 7"/>
                <a:gd name="T13" fmla="*/ 7 h 11"/>
                <a:gd name="T14" fmla="*/ 0 w 7"/>
                <a:gd name="T15" fmla="*/ 6 h 11"/>
                <a:gd name="T16" fmla="*/ 0 w 7"/>
                <a:gd name="T17" fmla="*/ 2 h 11"/>
                <a:gd name="T18" fmla="*/ 4 w 7"/>
                <a:gd name="T19" fmla="*/ 0 h 11"/>
                <a:gd name="T20" fmla="*/ 7 w 7"/>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1">
                  <a:moveTo>
                    <a:pt x="7" y="0"/>
                  </a:moveTo>
                  <a:lnTo>
                    <a:pt x="7" y="4"/>
                  </a:lnTo>
                  <a:lnTo>
                    <a:pt x="7" y="7"/>
                  </a:lnTo>
                  <a:lnTo>
                    <a:pt x="6" y="9"/>
                  </a:lnTo>
                  <a:lnTo>
                    <a:pt x="4" y="11"/>
                  </a:lnTo>
                  <a:lnTo>
                    <a:pt x="0" y="11"/>
                  </a:lnTo>
                  <a:lnTo>
                    <a:pt x="0" y="7"/>
                  </a:lnTo>
                  <a:lnTo>
                    <a:pt x="0" y="6"/>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 name="Freeform 583"/>
            <p:cNvSpPr>
              <a:spLocks/>
            </p:cNvSpPr>
            <p:nvPr/>
          </p:nvSpPr>
          <p:spPr bwMode="auto">
            <a:xfrm>
              <a:off x="2392" y="2240"/>
              <a:ext cx="2" cy="5"/>
            </a:xfrm>
            <a:custGeom>
              <a:avLst/>
              <a:gdLst>
                <a:gd name="T0" fmla="*/ 6 w 6"/>
                <a:gd name="T1" fmla="*/ 0 h 10"/>
                <a:gd name="T2" fmla="*/ 6 w 6"/>
                <a:gd name="T3" fmla="*/ 10 h 10"/>
                <a:gd name="T4" fmla="*/ 4 w 6"/>
                <a:gd name="T5" fmla="*/ 10 h 10"/>
                <a:gd name="T6" fmla="*/ 2 w 6"/>
                <a:gd name="T7" fmla="*/ 9 h 10"/>
                <a:gd name="T8" fmla="*/ 0 w 6"/>
                <a:gd name="T9" fmla="*/ 7 h 10"/>
                <a:gd name="T10" fmla="*/ 0 w 6"/>
                <a:gd name="T11" fmla="*/ 5 h 10"/>
                <a:gd name="T12" fmla="*/ 2 w 6"/>
                <a:gd name="T13" fmla="*/ 1 h 10"/>
                <a:gd name="T14" fmla="*/ 6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6" y="0"/>
                  </a:moveTo>
                  <a:lnTo>
                    <a:pt x="6" y="10"/>
                  </a:lnTo>
                  <a:lnTo>
                    <a:pt x="4" y="10"/>
                  </a:lnTo>
                  <a:lnTo>
                    <a:pt x="2" y="9"/>
                  </a:lnTo>
                  <a:lnTo>
                    <a:pt x="0" y="7"/>
                  </a:lnTo>
                  <a:lnTo>
                    <a:pt x="0" y="5"/>
                  </a:lnTo>
                  <a:lnTo>
                    <a:pt x="2" y="1"/>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 name="Freeform 584"/>
            <p:cNvSpPr>
              <a:spLocks/>
            </p:cNvSpPr>
            <p:nvPr/>
          </p:nvSpPr>
          <p:spPr bwMode="auto">
            <a:xfrm>
              <a:off x="2403" y="2344"/>
              <a:ext cx="3" cy="2"/>
            </a:xfrm>
            <a:custGeom>
              <a:avLst/>
              <a:gdLst>
                <a:gd name="T0" fmla="*/ 2 w 5"/>
                <a:gd name="T1" fmla="*/ 0 h 6"/>
                <a:gd name="T2" fmla="*/ 5 w 5"/>
                <a:gd name="T3" fmla="*/ 0 h 6"/>
                <a:gd name="T4" fmla="*/ 5 w 5"/>
                <a:gd name="T5" fmla="*/ 2 h 6"/>
                <a:gd name="T6" fmla="*/ 5 w 5"/>
                <a:gd name="T7" fmla="*/ 4 h 6"/>
                <a:gd name="T8" fmla="*/ 5 w 5"/>
                <a:gd name="T9" fmla="*/ 6 h 6"/>
                <a:gd name="T10" fmla="*/ 3 w 5"/>
                <a:gd name="T11" fmla="*/ 6 h 6"/>
                <a:gd name="T12" fmla="*/ 2 w 5"/>
                <a:gd name="T13" fmla="*/ 4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5" y="0"/>
                  </a:lnTo>
                  <a:lnTo>
                    <a:pt x="5" y="2"/>
                  </a:lnTo>
                  <a:lnTo>
                    <a:pt x="5" y="4"/>
                  </a:lnTo>
                  <a:lnTo>
                    <a:pt x="5" y="6"/>
                  </a:lnTo>
                  <a:lnTo>
                    <a:pt x="3" y="6"/>
                  </a:lnTo>
                  <a:lnTo>
                    <a:pt x="2" y="4"/>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 name="Freeform 585"/>
            <p:cNvSpPr>
              <a:spLocks/>
            </p:cNvSpPr>
            <p:nvPr/>
          </p:nvSpPr>
          <p:spPr bwMode="auto">
            <a:xfrm>
              <a:off x="2362" y="2045"/>
              <a:ext cx="3" cy="5"/>
            </a:xfrm>
            <a:custGeom>
              <a:avLst/>
              <a:gdLst>
                <a:gd name="T0" fmla="*/ 5 w 5"/>
                <a:gd name="T1" fmla="*/ 0 h 9"/>
                <a:gd name="T2" fmla="*/ 5 w 5"/>
                <a:gd name="T3" fmla="*/ 5 h 9"/>
                <a:gd name="T4" fmla="*/ 3 w 5"/>
                <a:gd name="T5" fmla="*/ 7 h 9"/>
                <a:gd name="T6" fmla="*/ 3 w 5"/>
                <a:gd name="T7" fmla="*/ 9 h 9"/>
                <a:gd name="T8" fmla="*/ 2 w 5"/>
                <a:gd name="T9" fmla="*/ 9 h 9"/>
                <a:gd name="T10" fmla="*/ 0 w 5"/>
                <a:gd name="T11" fmla="*/ 7 h 9"/>
                <a:gd name="T12" fmla="*/ 0 w 5"/>
                <a:gd name="T13" fmla="*/ 5 h 9"/>
                <a:gd name="T14" fmla="*/ 2 w 5"/>
                <a:gd name="T15" fmla="*/ 4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5"/>
                  </a:lnTo>
                  <a:lnTo>
                    <a:pt x="3" y="7"/>
                  </a:lnTo>
                  <a:lnTo>
                    <a:pt x="3" y="9"/>
                  </a:lnTo>
                  <a:lnTo>
                    <a:pt x="2" y="9"/>
                  </a:lnTo>
                  <a:lnTo>
                    <a:pt x="0" y="7"/>
                  </a:lnTo>
                  <a:lnTo>
                    <a:pt x="0" y="5"/>
                  </a:lnTo>
                  <a:lnTo>
                    <a:pt x="2" y="4"/>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2" name="Freeform 586"/>
            <p:cNvSpPr>
              <a:spLocks/>
            </p:cNvSpPr>
            <p:nvPr/>
          </p:nvSpPr>
          <p:spPr bwMode="auto">
            <a:xfrm>
              <a:off x="2384" y="2254"/>
              <a:ext cx="8" cy="13"/>
            </a:xfrm>
            <a:custGeom>
              <a:avLst/>
              <a:gdLst>
                <a:gd name="T0" fmla="*/ 11 w 14"/>
                <a:gd name="T1" fmla="*/ 0 h 25"/>
                <a:gd name="T2" fmla="*/ 13 w 14"/>
                <a:gd name="T3" fmla="*/ 0 h 25"/>
                <a:gd name="T4" fmla="*/ 14 w 14"/>
                <a:gd name="T5" fmla="*/ 1 h 25"/>
                <a:gd name="T6" fmla="*/ 14 w 14"/>
                <a:gd name="T7" fmla="*/ 3 h 25"/>
                <a:gd name="T8" fmla="*/ 14 w 14"/>
                <a:gd name="T9" fmla="*/ 7 h 25"/>
                <a:gd name="T10" fmla="*/ 14 w 14"/>
                <a:gd name="T11" fmla="*/ 12 h 25"/>
                <a:gd name="T12" fmla="*/ 13 w 14"/>
                <a:gd name="T13" fmla="*/ 18 h 25"/>
                <a:gd name="T14" fmla="*/ 9 w 14"/>
                <a:gd name="T15" fmla="*/ 25 h 25"/>
                <a:gd name="T16" fmla="*/ 4 w 14"/>
                <a:gd name="T17" fmla="*/ 21 h 25"/>
                <a:gd name="T18" fmla="*/ 2 w 14"/>
                <a:gd name="T19" fmla="*/ 18 h 25"/>
                <a:gd name="T20" fmla="*/ 0 w 14"/>
                <a:gd name="T21" fmla="*/ 16 h 25"/>
                <a:gd name="T22" fmla="*/ 0 w 14"/>
                <a:gd name="T23" fmla="*/ 12 h 25"/>
                <a:gd name="T24" fmla="*/ 0 w 14"/>
                <a:gd name="T25" fmla="*/ 9 h 25"/>
                <a:gd name="T26" fmla="*/ 2 w 14"/>
                <a:gd name="T27" fmla="*/ 5 h 25"/>
                <a:gd name="T28" fmla="*/ 4 w 14"/>
                <a:gd name="T29" fmla="*/ 3 h 25"/>
                <a:gd name="T30" fmla="*/ 5 w 14"/>
                <a:gd name="T31" fmla="*/ 1 h 25"/>
                <a:gd name="T32" fmla="*/ 7 w 14"/>
                <a:gd name="T33" fmla="*/ 0 h 25"/>
                <a:gd name="T34" fmla="*/ 11 w 14"/>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5">
                  <a:moveTo>
                    <a:pt x="11" y="0"/>
                  </a:moveTo>
                  <a:lnTo>
                    <a:pt x="13" y="0"/>
                  </a:lnTo>
                  <a:lnTo>
                    <a:pt x="14" y="1"/>
                  </a:lnTo>
                  <a:lnTo>
                    <a:pt x="14" y="3"/>
                  </a:lnTo>
                  <a:lnTo>
                    <a:pt x="14" y="7"/>
                  </a:lnTo>
                  <a:lnTo>
                    <a:pt x="14" y="12"/>
                  </a:lnTo>
                  <a:lnTo>
                    <a:pt x="13" y="18"/>
                  </a:lnTo>
                  <a:lnTo>
                    <a:pt x="9" y="25"/>
                  </a:lnTo>
                  <a:lnTo>
                    <a:pt x="4" y="21"/>
                  </a:lnTo>
                  <a:lnTo>
                    <a:pt x="2" y="18"/>
                  </a:lnTo>
                  <a:lnTo>
                    <a:pt x="0" y="16"/>
                  </a:lnTo>
                  <a:lnTo>
                    <a:pt x="0" y="12"/>
                  </a:lnTo>
                  <a:lnTo>
                    <a:pt x="0" y="9"/>
                  </a:lnTo>
                  <a:lnTo>
                    <a:pt x="2" y="5"/>
                  </a:lnTo>
                  <a:lnTo>
                    <a:pt x="4" y="3"/>
                  </a:lnTo>
                  <a:lnTo>
                    <a:pt x="5" y="1"/>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3" name="Freeform 587"/>
            <p:cNvSpPr>
              <a:spLocks/>
            </p:cNvSpPr>
            <p:nvPr/>
          </p:nvSpPr>
          <p:spPr bwMode="auto">
            <a:xfrm>
              <a:off x="2400" y="2341"/>
              <a:ext cx="3" cy="3"/>
            </a:xfrm>
            <a:custGeom>
              <a:avLst/>
              <a:gdLst>
                <a:gd name="T0" fmla="*/ 1 w 7"/>
                <a:gd name="T1" fmla="*/ 0 h 5"/>
                <a:gd name="T2" fmla="*/ 3 w 7"/>
                <a:gd name="T3" fmla="*/ 2 h 5"/>
                <a:gd name="T4" fmla="*/ 7 w 7"/>
                <a:gd name="T5" fmla="*/ 5 h 5"/>
                <a:gd name="T6" fmla="*/ 3 w 7"/>
                <a:gd name="T7" fmla="*/ 5 h 5"/>
                <a:gd name="T8" fmla="*/ 1 w 7"/>
                <a:gd name="T9" fmla="*/ 5 h 5"/>
                <a:gd name="T10" fmla="*/ 0 w 7"/>
                <a:gd name="T11" fmla="*/ 3 h 5"/>
                <a:gd name="T12" fmla="*/ 0 w 7"/>
                <a:gd name="T13" fmla="*/ 2 h 5"/>
                <a:gd name="T14" fmla="*/ 1 w 7"/>
                <a:gd name="T15" fmla="*/ 0 h 5"/>
                <a:gd name="T16" fmla="*/ 1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1" y="0"/>
                  </a:moveTo>
                  <a:lnTo>
                    <a:pt x="3" y="2"/>
                  </a:lnTo>
                  <a:lnTo>
                    <a:pt x="7" y="5"/>
                  </a:lnTo>
                  <a:lnTo>
                    <a:pt x="3" y="5"/>
                  </a:lnTo>
                  <a:lnTo>
                    <a:pt x="1" y="5"/>
                  </a:lnTo>
                  <a:lnTo>
                    <a:pt x="0" y="3"/>
                  </a:lnTo>
                  <a:lnTo>
                    <a:pt x="0"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4" name="Freeform 588"/>
            <p:cNvSpPr>
              <a:spLocks/>
            </p:cNvSpPr>
            <p:nvPr/>
          </p:nvSpPr>
          <p:spPr bwMode="auto">
            <a:xfrm>
              <a:off x="2360" y="2069"/>
              <a:ext cx="4" cy="3"/>
            </a:xfrm>
            <a:custGeom>
              <a:avLst/>
              <a:gdLst>
                <a:gd name="T0" fmla="*/ 2 w 7"/>
                <a:gd name="T1" fmla="*/ 0 h 5"/>
                <a:gd name="T2" fmla="*/ 4 w 7"/>
                <a:gd name="T3" fmla="*/ 1 h 5"/>
                <a:gd name="T4" fmla="*/ 7 w 7"/>
                <a:gd name="T5" fmla="*/ 5 h 5"/>
                <a:gd name="T6" fmla="*/ 4 w 7"/>
                <a:gd name="T7" fmla="*/ 5 h 5"/>
                <a:gd name="T8" fmla="*/ 2 w 7"/>
                <a:gd name="T9" fmla="*/ 3 h 5"/>
                <a:gd name="T10" fmla="*/ 0 w 7"/>
                <a:gd name="T11" fmla="*/ 3 h 5"/>
                <a:gd name="T12" fmla="*/ 0 w 7"/>
                <a:gd name="T13" fmla="*/ 1 h 5"/>
                <a:gd name="T14" fmla="*/ 2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4" y="1"/>
                  </a:lnTo>
                  <a:lnTo>
                    <a:pt x="7" y="5"/>
                  </a:lnTo>
                  <a:lnTo>
                    <a:pt x="4" y="5"/>
                  </a:lnTo>
                  <a:lnTo>
                    <a:pt x="2" y="3"/>
                  </a:lnTo>
                  <a:lnTo>
                    <a:pt x="0" y="3"/>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5" name="Freeform 589"/>
            <p:cNvSpPr>
              <a:spLocks/>
            </p:cNvSpPr>
            <p:nvPr/>
          </p:nvSpPr>
          <p:spPr bwMode="auto">
            <a:xfrm>
              <a:off x="2389" y="2295"/>
              <a:ext cx="2" cy="3"/>
            </a:xfrm>
            <a:custGeom>
              <a:avLst/>
              <a:gdLst>
                <a:gd name="T0" fmla="*/ 4 w 4"/>
                <a:gd name="T1" fmla="*/ 0 h 7"/>
                <a:gd name="T2" fmla="*/ 4 w 4"/>
                <a:gd name="T3" fmla="*/ 2 h 7"/>
                <a:gd name="T4" fmla="*/ 4 w 4"/>
                <a:gd name="T5" fmla="*/ 2 h 7"/>
                <a:gd name="T6" fmla="*/ 2 w 4"/>
                <a:gd name="T7" fmla="*/ 5 h 7"/>
                <a:gd name="T8" fmla="*/ 0 w 4"/>
                <a:gd name="T9" fmla="*/ 7 h 7"/>
                <a:gd name="T10" fmla="*/ 0 w 4"/>
                <a:gd name="T11" fmla="*/ 3 h 7"/>
                <a:gd name="T12" fmla="*/ 0 w 4"/>
                <a:gd name="T13" fmla="*/ 2 h 7"/>
                <a:gd name="T14" fmla="*/ 2 w 4"/>
                <a:gd name="T15" fmla="*/ 0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2"/>
                  </a:lnTo>
                  <a:lnTo>
                    <a:pt x="4" y="2"/>
                  </a:lnTo>
                  <a:lnTo>
                    <a:pt x="2"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6" name="Freeform 590"/>
            <p:cNvSpPr>
              <a:spLocks/>
            </p:cNvSpPr>
            <p:nvPr/>
          </p:nvSpPr>
          <p:spPr bwMode="auto">
            <a:xfrm>
              <a:off x="2352" y="2084"/>
              <a:ext cx="10" cy="4"/>
            </a:xfrm>
            <a:custGeom>
              <a:avLst/>
              <a:gdLst>
                <a:gd name="T0" fmla="*/ 9 w 20"/>
                <a:gd name="T1" fmla="*/ 0 h 9"/>
                <a:gd name="T2" fmla="*/ 14 w 20"/>
                <a:gd name="T3" fmla="*/ 1 h 9"/>
                <a:gd name="T4" fmla="*/ 18 w 20"/>
                <a:gd name="T5" fmla="*/ 1 h 9"/>
                <a:gd name="T6" fmla="*/ 20 w 20"/>
                <a:gd name="T7" fmla="*/ 3 h 9"/>
                <a:gd name="T8" fmla="*/ 18 w 20"/>
                <a:gd name="T9" fmla="*/ 5 h 9"/>
                <a:gd name="T10" fmla="*/ 18 w 20"/>
                <a:gd name="T11" fmla="*/ 7 h 9"/>
                <a:gd name="T12" fmla="*/ 14 w 20"/>
                <a:gd name="T13" fmla="*/ 7 h 9"/>
                <a:gd name="T14" fmla="*/ 11 w 20"/>
                <a:gd name="T15" fmla="*/ 9 h 9"/>
                <a:gd name="T16" fmla="*/ 9 w 20"/>
                <a:gd name="T17" fmla="*/ 9 h 9"/>
                <a:gd name="T18" fmla="*/ 5 w 20"/>
                <a:gd name="T19" fmla="*/ 9 h 9"/>
                <a:gd name="T20" fmla="*/ 2 w 20"/>
                <a:gd name="T21" fmla="*/ 9 h 9"/>
                <a:gd name="T22" fmla="*/ 0 w 20"/>
                <a:gd name="T23" fmla="*/ 9 h 9"/>
                <a:gd name="T24" fmla="*/ 0 w 20"/>
                <a:gd name="T25" fmla="*/ 7 h 9"/>
                <a:gd name="T26" fmla="*/ 2 w 20"/>
                <a:gd name="T27" fmla="*/ 5 h 9"/>
                <a:gd name="T28" fmla="*/ 4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1"/>
                  </a:lnTo>
                  <a:lnTo>
                    <a:pt x="18" y="1"/>
                  </a:lnTo>
                  <a:lnTo>
                    <a:pt x="20" y="3"/>
                  </a:lnTo>
                  <a:lnTo>
                    <a:pt x="18" y="5"/>
                  </a:lnTo>
                  <a:lnTo>
                    <a:pt x="18" y="7"/>
                  </a:lnTo>
                  <a:lnTo>
                    <a:pt x="14" y="7"/>
                  </a:lnTo>
                  <a:lnTo>
                    <a:pt x="11" y="9"/>
                  </a:lnTo>
                  <a:lnTo>
                    <a:pt x="9" y="9"/>
                  </a:lnTo>
                  <a:lnTo>
                    <a:pt x="5" y="9"/>
                  </a:lnTo>
                  <a:lnTo>
                    <a:pt x="2" y="9"/>
                  </a:lnTo>
                  <a:lnTo>
                    <a:pt x="0" y="9"/>
                  </a:lnTo>
                  <a:lnTo>
                    <a:pt x="0" y="7"/>
                  </a:lnTo>
                  <a:lnTo>
                    <a:pt x="2" y="5"/>
                  </a:lnTo>
                  <a:lnTo>
                    <a:pt x="4"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7" name="Freeform 591"/>
            <p:cNvSpPr>
              <a:spLocks/>
            </p:cNvSpPr>
            <p:nvPr/>
          </p:nvSpPr>
          <p:spPr bwMode="auto">
            <a:xfrm>
              <a:off x="2385" y="2298"/>
              <a:ext cx="4" cy="7"/>
            </a:xfrm>
            <a:custGeom>
              <a:avLst/>
              <a:gdLst>
                <a:gd name="T0" fmla="*/ 7 w 7"/>
                <a:gd name="T1" fmla="*/ 0 h 13"/>
                <a:gd name="T2" fmla="*/ 7 w 7"/>
                <a:gd name="T3" fmla="*/ 5 h 13"/>
                <a:gd name="T4" fmla="*/ 7 w 7"/>
                <a:gd name="T5" fmla="*/ 7 h 13"/>
                <a:gd name="T6" fmla="*/ 5 w 7"/>
                <a:gd name="T7" fmla="*/ 11 h 13"/>
                <a:gd name="T8" fmla="*/ 3 w 7"/>
                <a:gd name="T9" fmla="*/ 13 h 13"/>
                <a:gd name="T10" fmla="*/ 0 w 7"/>
                <a:gd name="T11" fmla="*/ 13 h 13"/>
                <a:gd name="T12" fmla="*/ 0 w 7"/>
                <a:gd name="T13" fmla="*/ 9 h 13"/>
                <a:gd name="T14" fmla="*/ 0 w 7"/>
                <a:gd name="T15" fmla="*/ 5 h 13"/>
                <a:gd name="T16" fmla="*/ 2 w 7"/>
                <a:gd name="T17" fmla="*/ 4 h 13"/>
                <a:gd name="T18" fmla="*/ 3 w 7"/>
                <a:gd name="T19" fmla="*/ 2 h 13"/>
                <a:gd name="T20" fmla="*/ 7 w 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3">
                  <a:moveTo>
                    <a:pt x="7" y="0"/>
                  </a:moveTo>
                  <a:lnTo>
                    <a:pt x="7" y="5"/>
                  </a:lnTo>
                  <a:lnTo>
                    <a:pt x="7" y="7"/>
                  </a:lnTo>
                  <a:lnTo>
                    <a:pt x="5" y="11"/>
                  </a:lnTo>
                  <a:lnTo>
                    <a:pt x="3" y="13"/>
                  </a:lnTo>
                  <a:lnTo>
                    <a:pt x="0" y="13"/>
                  </a:lnTo>
                  <a:lnTo>
                    <a:pt x="0" y="9"/>
                  </a:lnTo>
                  <a:lnTo>
                    <a:pt x="0" y="5"/>
                  </a:lnTo>
                  <a:lnTo>
                    <a:pt x="2" y="4"/>
                  </a:lnTo>
                  <a:lnTo>
                    <a:pt x="3"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8" name="Freeform 592"/>
            <p:cNvSpPr>
              <a:spLocks/>
            </p:cNvSpPr>
            <p:nvPr/>
          </p:nvSpPr>
          <p:spPr bwMode="auto">
            <a:xfrm>
              <a:off x="2381" y="2289"/>
              <a:ext cx="3" cy="4"/>
            </a:xfrm>
            <a:custGeom>
              <a:avLst/>
              <a:gdLst>
                <a:gd name="T0" fmla="*/ 5 w 5"/>
                <a:gd name="T1" fmla="*/ 0 h 7"/>
                <a:gd name="T2" fmla="*/ 5 w 5"/>
                <a:gd name="T3" fmla="*/ 3 h 7"/>
                <a:gd name="T4" fmla="*/ 3 w 5"/>
                <a:gd name="T5" fmla="*/ 5 h 7"/>
                <a:gd name="T6" fmla="*/ 2 w 5"/>
                <a:gd name="T7" fmla="*/ 7 h 7"/>
                <a:gd name="T8" fmla="*/ 2 w 5"/>
                <a:gd name="T9" fmla="*/ 7 h 7"/>
                <a:gd name="T10" fmla="*/ 0 w 5"/>
                <a:gd name="T11" fmla="*/ 7 h 7"/>
                <a:gd name="T12" fmla="*/ 0 w 5"/>
                <a:gd name="T13" fmla="*/ 5 h 7"/>
                <a:gd name="T14" fmla="*/ 2 w 5"/>
                <a:gd name="T15" fmla="*/ 3 h 7"/>
                <a:gd name="T16" fmla="*/ 5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0"/>
                  </a:moveTo>
                  <a:lnTo>
                    <a:pt x="5" y="3"/>
                  </a:lnTo>
                  <a:lnTo>
                    <a:pt x="3" y="5"/>
                  </a:lnTo>
                  <a:lnTo>
                    <a:pt x="2" y="7"/>
                  </a:lnTo>
                  <a:lnTo>
                    <a:pt x="2" y="7"/>
                  </a:lnTo>
                  <a:lnTo>
                    <a:pt x="0"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9" name="Freeform 593"/>
            <p:cNvSpPr>
              <a:spLocks/>
            </p:cNvSpPr>
            <p:nvPr/>
          </p:nvSpPr>
          <p:spPr bwMode="auto">
            <a:xfrm>
              <a:off x="2372" y="2302"/>
              <a:ext cx="3" cy="3"/>
            </a:xfrm>
            <a:custGeom>
              <a:avLst/>
              <a:gdLst>
                <a:gd name="T0" fmla="*/ 3 w 7"/>
                <a:gd name="T1" fmla="*/ 0 h 6"/>
                <a:gd name="T2" fmla="*/ 5 w 7"/>
                <a:gd name="T3" fmla="*/ 0 h 6"/>
                <a:gd name="T4" fmla="*/ 7 w 7"/>
                <a:gd name="T5" fmla="*/ 2 h 6"/>
                <a:gd name="T6" fmla="*/ 7 w 7"/>
                <a:gd name="T7" fmla="*/ 4 h 6"/>
                <a:gd name="T8" fmla="*/ 5 w 7"/>
                <a:gd name="T9" fmla="*/ 6 h 6"/>
                <a:gd name="T10" fmla="*/ 3 w 7"/>
                <a:gd name="T11" fmla="*/ 6 h 6"/>
                <a:gd name="T12" fmla="*/ 1 w 7"/>
                <a:gd name="T13" fmla="*/ 4 h 6"/>
                <a:gd name="T14" fmla="*/ 0 w 7"/>
                <a:gd name="T15" fmla="*/ 0 h 6"/>
                <a:gd name="T16" fmla="*/ 3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0"/>
                  </a:moveTo>
                  <a:lnTo>
                    <a:pt x="5" y="0"/>
                  </a:lnTo>
                  <a:lnTo>
                    <a:pt x="7" y="2"/>
                  </a:lnTo>
                  <a:lnTo>
                    <a:pt x="7" y="4"/>
                  </a:lnTo>
                  <a:lnTo>
                    <a:pt x="5" y="6"/>
                  </a:lnTo>
                  <a:lnTo>
                    <a:pt x="3" y="6"/>
                  </a:lnTo>
                  <a:lnTo>
                    <a:pt x="1"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0" name="Freeform 594"/>
            <p:cNvSpPr>
              <a:spLocks/>
            </p:cNvSpPr>
            <p:nvPr/>
          </p:nvSpPr>
          <p:spPr bwMode="auto">
            <a:xfrm>
              <a:off x="2367" y="2299"/>
              <a:ext cx="5" cy="4"/>
            </a:xfrm>
            <a:custGeom>
              <a:avLst/>
              <a:gdLst>
                <a:gd name="T0" fmla="*/ 5 w 9"/>
                <a:gd name="T1" fmla="*/ 0 h 7"/>
                <a:gd name="T2" fmla="*/ 7 w 9"/>
                <a:gd name="T3" fmla="*/ 2 h 7"/>
                <a:gd name="T4" fmla="*/ 9 w 9"/>
                <a:gd name="T5" fmla="*/ 5 h 7"/>
                <a:gd name="T6" fmla="*/ 0 w 9"/>
                <a:gd name="T7" fmla="*/ 7 h 7"/>
                <a:gd name="T8" fmla="*/ 0 w 9"/>
                <a:gd name="T9" fmla="*/ 3 h 7"/>
                <a:gd name="T10" fmla="*/ 1 w 9"/>
                <a:gd name="T11" fmla="*/ 2 h 7"/>
                <a:gd name="T12" fmla="*/ 3 w 9"/>
                <a:gd name="T13" fmla="*/ 0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lnTo>
                    <a:pt x="7" y="2"/>
                  </a:lnTo>
                  <a:lnTo>
                    <a:pt x="9" y="5"/>
                  </a:lnTo>
                  <a:lnTo>
                    <a:pt x="0" y="7"/>
                  </a:lnTo>
                  <a:lnTo>
                    <a:pt x="0" y="3"/>
                  </a:lnTo>
                  <a:lnTo>
                    <a:pt x="1"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1" name="Freeform 595"/>
            <p:cNvSpPr>
              <a:spLocks/>
            </p:cNvSpPr>
            <p:nvPr/>
          </p:nvSpPr>
          <p:spPr bwMode="auto">
            <a:xfrm>
              <a:off x="2366" y="2303"/>
              <a:ext cx="2" cy="4"/>
            </a:xfrm>
            <a:custGeom>
              <a:avLst/>
              <a:gdLst>
                <a:gd name="T0" fmla="*/ 4 w 5"/>
                <a:gd name="T1" fmla="*/ 0 h 7"/>
                <a:gd name="T2" fmla="*/ 5 w 5"/>
                <a:gd name="T3" fmla="*/ 4 h 7"/>
                <a:gd name="T4" fmla="*/ 4 w 5"/>
                <a:gd name="T5" fmla="*/ 7 h 7"/>
                <a:gd name="T6" fmla="*/ 2 w 5"/>
                <a:gd name="T7" fmla="*/ 7 h 7"/>
                <a:gd name="T8" fmla="*/ 2 w 5"/>
                <a:gd name="T9" fmla="*/ 7 h 7"/>
                <a:gd name="T10" fmla="*/ 0 w 5"/>
                <a:gd name="T11" fmla="*/ 7 h 7"/>
                <a:gd name="T12" fmla="*/ 0 w 5"/>
                <a:gd name="T13" fmla="*/ 5 h 7"/>
                <a:gd name="T14" fmla="*/ 2 w 5"/>
                <a:gd name="T15" fmla="*/ 4 h 7"/>
                <a:gd name="T16" fmla="*/ 4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0"/>
                  </a:moveTo>
                  <a:lnTo>
                    <a:pt x="5" y="4"/>
                  </a:lnTo>
                  <a:lnTo>
                    <a:pt x="4" y="7"/>
                  </a:lnTo>
                  <a:lnTo>
                    <a:pt x="2" y="7"/>
                  </a:lnTo>
                  <a:lnTo>
                    <a:pt x="2" y="7"/>
                  </a:lnTo>
                  <a:lnTo>
                    <a:pt x="0" y="7"/>
                  </a:lnTo>
                  <a:lnTo>
                    <a:pt x="0" y="5"/>
                  </a:lnTo>
                  <a:lnTo>
                    <a:pt x="2" y="4"/>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sp>
        <p:nvSpPr>
          <p:cNvPr id="28674" name="TextBox 4"/>
          <p:cNvSpPr txBox="1">
            <a:spLocks noChangeArrowheads="1"/>
          </p:cNvSpPr>
          <p:nvPr/>
        </p:nvSpPr>
        <p:spPr bwMode="auto">
          <a:xfrm rot="-5400000">
            <a:off x="8711010" y="6578522"/>
            <a:ext cx="573087" cy="246221"/>
          </a:xfrm>
          <a:prstGeom prst="rect">
            <a:avLst/>
          </a:prstGeom>
          <a:noFill/>
          <a:ln w="9525">
            <a:noFill/>
            <a:miter lim="800000"/>
            <a:headEnd/>
            <a:tailEnd/>
          </a:ln>
        </p:spPr>
        <p:txBody>
          <a:bodyPr>
            <a:spAutoFit/>
          </a:bodyPr>
          <a:lstStyle/>
          <a:p>
            <a:pPr algn="r" eaLnBrk="1" hangingPunct="1"/>
            <a:fld id="{80CA2875-3AA2-4626-A150-ED9D8C2618F1}" type="slidenum">
              <a:rPr lang="en-US" sz="1000">
                <a:solidFill>
                  <a:schemeClr val="bg1"/>
                </a:solidFill>
                <a:latin typeface="Roboto" pitchFamily="2" charset="0"/>
                <a:ea typeface="Roboto" pitchFamily="2" charset="0"/>
                <a:cs typeface="Roboto" pitchFamily="2" charset="0"/>
              </a:rPr>
              <a:pPr algn="r" eaLnBrk="1" hangingPunct="1"/>
              <a:t>60</a:t>
            </a:fld>
            <a:endParaRPr lang="en-US" sz="1000">
              <a:solidFill>
                <a:schemeClr val="bg1"/>
              </a:solidFill>
              <a:latin typeface="Roboto" pitchFamily="2" charset="0"/>
              <a:ea typeface="Roboto" pitchFamily="2" charset="0"/>
              <a:cs typeface="Roboto" pitchFamily="2" charset="0"/>
            </a:endParaRPr>
          </a:p>
        </p:txBody>
      </p:sp>
      <p:sp>
        <p:nvSpPr>
          <p:cNvPr id="8" name="TextBox 7"/>
          <p:cNvSpPr txBox="1"/>
          <p:nvPr/>
        </p:nvSpPr>
        <p:spPr>
          <a:xfrm>
            <a:off x="1357290" y="1500174"/>
            <a:ext cx="7344988" cy="1077218"/>
          </a:xfrm>
          <a:prstGeom prst="rect">
            <a:avLst/>
          </a:prstGeom>
          <a:noFill/>
        </p:spPr>
        <p:txBody>
          <a:bodyPr wrap="square">
            <a:spAutoFit/>
          </a:bodyPr>
          <a:lstStyle/>
          <a:p>
            <a:pPr algn="just" rtl="1" eaLnBrk="1" fontAlgn="auto" hangingPunct="1">
              <a:lnSpc>
                <a:spcPct val="80000"/>
              </a:lnSpc>
              <a:spcBef>
                <a:spcPts val="0"/>
              </a:spcBef>
              <a:spcAft>
                <a:spcPts val="0"/>
              </a:spcAft>
              <a:defRPr/>
            </a:pPr>
            <a:r>
              <a:rPr lang="fa-IR" sz="2800" dirty="0">
                <a:solidFill>
                  <a:schemeClr val="bg1">
                    <a:lumMod val="50000"/>
                  </a:schemeClr>
                </a:solidFill>
                <a:latin typeface="Lato Semibold" panose="020F0702020204030203" pitchFamily="34" charset="0"/>
                <a:cs typeface="B Titr" pitchFamily="2" charset="-78"/>
              </a:rPr>
              <a:t>9-</a:t>
            </a:r>
            <a:r>
              <a:rPr lang="fa-IR" sz="2800" b="1" dirty="0"/>
              <a:t> </a:t>
            </a:r>
            <a:r>
              <a:rPr lang="fa-IR" sz="2400" b="1" dirty="0">
                <a:cs typeface="B Titr" pitchFamily="2" charset="-78"/>
              </a:rPr>
              <a:t>توسعه ي فناووري اطلاعات و ارتقاء راهبري و مديريت فضاي مجازي در آموزش و پرورش</a:t>
            </a:r>
            <a:endParaRPr lang="en-US" sz="2800" dirty="0">
              <a:cs typeface="B Titr" pitchFamily="2" charset="-78"/>
            </a:endParaRPr>
          </a:p>
          <a:p>
            <a:pPr algn="just" rtl="1" eaLnBrk="1" fontAlgn="auto" hangingPunct="1">
              <a:lnSpc>
                <a:spcPct val="80000"/>
              </a:lnSpc>
              <a:spcBef>
                <a:spcPts val="0"/>
              </a:spcBef>
              <a:spcAft>
                <a:spcPts val="0"/>
              </a:spcAft>
              <a:defRPr/>
            </a:pPr>
            <a:endParaRPr lang="en-US" sz="2800" dirty="0">
              <a:solidFill>
                <a:schemeClr val="bg1">
                  <a:lumMod val="50000"/>
                </a:schemeClr>
              </a:solidFill>
              <a:latin typeface="Lato Semibold" panose="020F0702020204030203" pitchFamily="34" charset="0"/>
              <a:cs typeface="B Titr" pitchFamily="2" charset="-78"/>
            </a:endParaRPr>
          </a:p>
        </p:txBody>
      </p:sp>
      <p:sp>
        <p:nvSpPr>
          <p:cNvPr id="261" name="TextBox 260"/>
          <p:cNvSpPr txBox="1"/>
          <p:nvPr/>
        </p:nvSpPr>
        <p:spPr>
          <a:xfrm>
            <a:off x="3286116" y="2285992"/>
            <a:ext cx="5147072" cy="3816429"/>
          </a:xfrm>
          <a:prstGeom prst="rect">
            <a:avLst/>
          </a:prstGeom>
          <a:noFill/>
        </p:spPr>
        <p:txBody>
          <a:bodyPr>
            <a:spAutoFit/>
          </a:bodyPr>
          <a:lstStyle/>
          <a:p>
            <a:pPr algn="just" rtl="1">
              <a:defRPr/>
            </a:pPr>
            <a:r>
              <a:rPr lang="fa-IR" sz="1400" b="1" dirty="0">
                <a:cs typeface="B Zar" pitchFamily="2" charset="-78"/>
              </a:rPr>
              <a:t>توسعه ي دولت الكترونيك و زير ساخت فناوري اطلاعات در آموزش و پرورش و افزايش بهره مندي از فناوري در برنامه هاي آموزشي و پرورشي؛ با تأكيد بر يكپارچه سازي سامانه ها؛</a:t>
            </a:r>
          </a:p>
          <a:p>
            <a:pPr algn="just" rtl="1">
              <a:defRPr/>
            </a:pPr>
            <a:endParaRPr lang="en-US" sz="1400" b="1" dirty="0">
              <a:cs typeface="B Zar" pitchFamily="2" charset="-78"/>
            </a:endParaRPr>
          </a:p>
          <a:p>
            <a:pPr algn="just" rtl="1">
              <a:defRPr/>
            </a:pPr>
            <a:r>
              <a:rPr lang="fa-IR" sz="1400" b="1" dirty="0">
                <a:cs typeface="B Zar" pitchFamily="2" charset="-78"/>
              </a:rPr>
              <a:t>زمينه سازي و حمايت از سرمايه گذاري براي توسعه ي شبكه ي يادگيري، به عنوان اينترانت و پنجره ي واحد يادگيري مجازي در مدارس، با مشاركت بخش خصوصي؛</a:t>
            </a:r>
          </a:p>
          <a:p>
            <a:pPr algn="just" rtl="1">
              <a:defRPr/>
            </a:pPr>
            <a:endParaRPr lang="en-US" sz="1400" b="1" dirty="0">
              <a:cs typeface="B Zar" pitchFamily="2" charset="-78"/>
            </a:endParaRPr>
          </a:p>
          <a:p>
            <a:pPr algn="just" rtl="1">
              <a:defRPr/>
            </a:pPr>
            <a:r>
              <a:rPr lang="fa-IR" sz="1400" b="1" dirty="0">
                <a:cs typeface="B Zar" pitchFamily="2" charset="-78"/>
              </a:rPr>
              <a:t>كاهش شكاف ديجيتالي بين مدارس، به عنوان ابزاري براي افزايش عدالت تربيتي؛</a:t>
            </a:r>
          </a:p>
          <a:p>
            <a:pPr algn="just" rtl="1">
              <a:defRPr/>
            </a:pPr>
            <a:endParaRPr lang="en-US" sz="1400" b="1" dirty="0">
              <a:cs typeface="B Zar" pitchFamily="2" charset="-78"/>
            </a:endParaRPr>
          </a:p>
          <a:p>
            <a:pPr algn="just" rtl="1">
              <a:defRPr/>
            </a:pPr>
            <a:r>
              <a:rPr lang="fa-IR" sz="1400" b="1" dirty="0">
                <a:cs typeface="B Zar" pitchFamily="2" charset="-78"/>
              </a:rPr>
              <a:t>ساماندهي و توسعه ي بازار مواد و رسانه هاي آموزشي و فرهنگي ديجيتال، با استفاده از ظرفيت بخش خصوصي؛</a:t>
            </a:r>
          </a:p>
          <a:p>
            <a:pPr algn="just" rtl="1">
              <a:defRPr/>
            </a:pPr>
            <a:endParaRPr lang="en-US" sz="1400" b="1" dirty="0">
              <a:cs typeface="B Zar" pitchFamily="2" charset="-78"/>
            </a:endParaRPr>
          </a:p>
          <a:p>
            <a:pPr algn="just" rtl="1">
              <a:defRPr/>
            </a:pPr>
            <a:r>
              <a:rPr lang="fa-IR" sz="1400" b="1" dirty="0">
                <a:cs typeface="B Zar" pitchFamily="2" charset="-78"/>
              </a:rPr>
              <a:t>يكپارچگي سيستم هاي اطلاعاتي آموزش و پرورش.</a:t>
            </a:r>
            <a:endParaRPr lang="en-US" sz="1400" b="1" dirty="0">
              <a:cs typeface="B Zar" pitchFamily="2" charset="-78"/>
            </a:endParaRPr>
          </a:p>
          <a:p>
            <a:pPr algn="just" rtl="1">
              <a:defRPr/>
            </a:pPr>
            <a:endParaRPr lang="en-US" sz="1400" b="1" dirty="0">
              <a:cs typeface="B Zar" pitchFamily="2" charset="-78"/>
            </a:endParaRPr>
          </a:p>
          <a:p>
            <a:pPr algn="just" rtl="1" eaLnBrk="1" fontAlgn="auto" hangingPunct="1">
              <a:lnSpc>
                <a:spcPct val="150000"/>
              </a:lnSpc>
              <a:spcBef>
                <a:spcPts val="0"/>
              </a:spcBef>
              <a:spcAft>
                <a:spcPts val="0"/>
              </a:spcAft>
              <a:defRPr/>
            </a:pPr>
            <a:endParaRPr lang="id-ID" sz="1200" b="1" dirty="0">
              <a:solidFill>
                <a:schemeClr val="bg1">
                  <a:lumMod val="65000"/>
                </a:schemeClr>
              </a:solidFill>
              <a:latin typeface="+mn-lt"/>
              <a:ea typeface="Roboto" panose="02000000000000000000" pitchFamily="2" charset="0"/>
              <a:cs typeface="B Zar" pitchFamily="2" charset="-78"/>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261"/>
                                        </p:tgtEl>
                                        <p:attrNameLst>
                                          <p:attrName>style.visibility</p:attrName>
                                        </p:attrNameLst>
                                      </p:cBhvr>
                                      <p:to>
                                        <p:strVal val="visible"/>
                                      </p:to>
                                    </p:set>
                                    <p:animEffect transition="in" filter="wipe(up)">
                                      <p:cBhvr>
                                        <p:cTn id="17"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3"/>
          <p:cNvGrpSpPr>
            <a:grpSpLocks/>
          </p:cNvGrpSpPr>
          <p:nvPr/>
        </p:nvGrpSpPr>
        <p:grpSpPr bwMode="auto">
          <a:xfrm rot="224823">
            <a:off x="211264" y="1282905"/>
            <a:ext cx="6355655" cy="4306482"/>
            <a:chOff x="2352" y="1840"/>
            <a:chExt cx="4232" cy="698"/>
          </a:xfrm>
          <a:solidFill>
            <a:srgbClr val="FFC000"/>
          </a:solidFill>
          <a:effectLst/>
        </p:grpSpPr>
        <p:grpSp>
          <p:nvGrpSpPr>
            <p:cNvPr id="3" name="Group 544"/>
            <p:cNvGrpSpPr>
              <a:grpSpLocks/>
            </p:cNvGrpSpPr>
            <p:nvPr/>
          </p:nvGrpSpPr>
          <p:grpSpPr bwMode="auto">
            <a:xfrm>
              <a:off x="2409" y="1840"/>
              <a:ext cx="4175" cy="698"/>
              <a:chOff x="2409" y="1840"/>
              <a:chExt cx="4175" cy="698"/>
            </a:xfrm>
            <a:grpFill/>
          </p:grpSpPr>
          <p:sp>
            <p:nvSpPr>
              <p:cNvPr id="62" name="Freeform 345"/>
              <p:cNvSpPr>
                <a:spLocks/>
              </p:cNvSpPr>
              <p:nvPr/>
            </p:nvSpPr>
            <p:spPr bwMode="auto">
              <a:xfrm>
                <a:off x="5276" y="2113"/>
                <a:ext cx="18" cy="10"/>
              </a:xfrm>
              <a:custGeom>
                <a:avLst/>
                <a:gdLst>
                  <a:gd name="T0" fmla="*/ 11 w 36"/>
                  <a:gd name="T1" fmla="*/ 0 h 20"/>
                  <a:gd name="T2" fmla="*/ 18 w 36"/>
                  <a:gd name="T3" fmla="*/ 2 h 20"/>
                  <a:gd name="T4" fmla="*/ 27 w 36"/>
                  <a:gd name="T5" fmla="*/ 4 h 20"/>
                  <a:gd name="T6" fmla="*/ 36 w 36"/>
                  <a:gd name="T7" fmla="*/ 4 h 20"/>
                  <a:gd name="T8" fmla="*/ 36 w 36"/>
                  <a:gd name="T9" fmla="*/ 11 h 20"/>
                  <a:gd name="T10" fmla="*/ 31 w 36"/>
                  <a:gd name="T11" fmla="*/ 17 h 20"/>
                  <a:gd name="T12" fmla="*/ 22 w 36"/>
                  <a:gd name="T13" fmla="*/ 20 h 20"/>
                  <a:gd name="T14" fmla="*/ 13 w 36"/>
                  <a:gd name="T15" fmla="*/ 20 h 20"/>
                  <a:gd name="T16" fmla="*/ 6 w 36"/>
                  <a:gd name="T17" fmla="*/ 17 h 20"/>
                  <a:gd name="T18" fmla="*/ 0 w 36"/>
                  <a:gd name="T19" fmla="*/ 11 h 20"/>
                  <a:gd name="T20" fmla="*/ 2 w 36"/>
                  <a:gd name="T21" fmla="*/ 0 h 20"/>
                  <a:gd name="T22" fmla="*/ 11 w 36"/>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0">
                    <a:moveTo>
                      <a:pt x="11" y="0"/>
                    </a:moveTo>
                    <a:lnTo>
                      <a:pt x="18" y="2"/>
                    </a:lnTo>
                    <a:lnTo>
                      <a:pt x="27" y="4"/>
                    </a:lnTo>
                    <a:lnTo>
                      <a:pt x="36" y="4"/>
                    </a:lnTo>
                    <a:lnTo>
                      <a:pt x="36" y="11"/>
                    </a:lnTo>
                    <a:lnTo>
                      <a:pt x="31" y="17"/>
                    </a:lnTo>
                    <a:lnTo>
                      <a:pt x="22" y="20"/>
                    </a:lnTo>
                    <a:lnTo>
                      <a:pt x="13" y="20"/>
                    </a:lnTo>
                    <a:lnTo>
                      <a:pt x="6" y="17"/>
                    </a:lnTo>
                    <a:lnTo>
                      <a:pt x="0" y="11"/>
                    </a:lnTo>
                    <a:lnTo>
                      <a:pt x="2"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3" name="Freeform 346"/>
              <p:cNvSpPr>
                <a:spLocks/>
              </p:cNvSpPr>
              <p:nvPr/>
            </p:nvSpPr>
            <p:spPr bwMode="auto">
              <a:xfrm>
                <a:off x="5311" y="2316"/>
                <a:ext cx="10" cy="4"/>
              </a:xfrm>
              <a:custGeom>
                <a:avLst/>
                <a:gdLst>
                  <a:gd name="T0" fmla="*/ 9 w 20"/>
                  <a:gd name="T1" fmla="*/ 0 h 9"/>
                  <a:gd name="T2" fmla="*/ 16 w 20"/>
                  <a:gd name="T3" fmla="*/ 2 h 9"/>
                  <a:gd name="T4" fmla="*/ 18 w 20"/>
                  <a:gd name="T5" fmla="*/ 2 h 9"/>
                  <a:gd name="T6" fmla="*/ 20 w 20"/>
                  <a:gd name="T7" fmla="*/ 4 h 9"/>
                  <a:gd name="T8" fmla="*/ 20 w 20"/>
                  <a:gd name="T9" fmla="*/ 6 h 9"/>
                  <a:gd name="T10" fmla="*/ 18 w 20"/>
                  <a:gd name="T11" fmla="*/ 7 h 9"/>
                  <a:gd name="T12" fmla="*/ 16 w 20"/>
                  <a:gd name="T13" fmla="*/ 7 h 9"/>
                  <a:gd name="T14" fmla="*/ 12 w 20"/>
                  <a:gd name="T15" fmla="*/ 9 h 9"/>
                  <a:gd name="T16" fmla="*/ 9 w 20"/>
                  <a:gd name="T17" fmla="*/ 9 h 9"/>
                  <a:gd name="T18" fmla="*/ 5 w 20"/>
                  <a:gd name="T19" fmla="*/ 9 h 9"/>
                  <a:gd name="T20" fmla="*/ 3 w 20"/>
                  <a:gd name="T21" fmla="*/ 9 h 9"/>
                  <a:gd name="T22" fmla="*/ 2 w 20"/>
                  <a:gd name="T23" fmla="*/ 9 h 9"/>
                  <a:gd name="T24" fmla="*/ 0 w 20"/>
                  <a:gd name="T25" fmla="*/ 7 h 9"/>
                  <a:gd name="T26" fmla="*/ 2 w 20"/>
                  <a:gd name="T27" fmla="*/ 6 h 9"/>
                  <a:gd name="T28" fmla="*/ 5 w 20"/>
                  <a:gd name="T29" fmla="*/ 4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6" y="2"/>
                    </a:lnTo>
                    <a:lnTo>
                      <a:pt x="18" y="2"/>
                    </a:lnTo>
                    <a:lnTo>
                      <a:pt x="20" y="4"/>
                    </a:lnTo>
                    <a:lnTo>
                      <a:pt x="20" y="6"/>
                    </a:lnTo>
                    <a:lnTo>
                      <a:pt x="18" y="7"/>
                    </a:lnTo>
                    <a:lnTo>
                      <a:pt x="16" y="7"/>
                    </a:lnTo>
                    <a:lnTo>
                      <a:pt x="12" y="9"/>
                    </a:lnTo>
                    <a:lnTo>
                      <a:pt x="9" y="9"/>
                    </a:lnTo>
                    <a:lnTo>
                      <a:pt x="5" y="9"/>
                    </a:lnTo>
                    <a:lnTo>
                      <a:pt x="3" y="9"/>
                    </a:lnTo>
                    <a:lnTo>
                      <a:pt x="2" y="9"/>
                    </a:lnTo>
                    <a:lnTo>
                      <a:pt x="0" y="7"/>
                    </a:lnTo>
                    <a:lnTo>
                      <a:pt x="2" y="6"/>
                    </a:lnTo>
                    <a:lnTo>
                      <a:pt x="5"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4" name="Freeform 347"/>
              <p:cNvSpPr>
                <a:spLocks/>
              </p:cNvSpPr>
              <p:nvPr/>
            </p:nvSpPr>
            <p:spPr bwMode="auto">
              <a:xfrm>
                <a:off x="5314" y="2332"/>
                <a:ext cx="2" cy="3"/>
              </a:xfrm>
              <a:custGeom>
                <a:avLst/>
                <a:gdLst>
                  <a:gd name="T0" fmla="*/ 4 w 6"/>
                  <a:gd name="T1" fmla="*/ 0 h 5"/>
                  <a:gd name="T2" fmla="*/ 6 w 6"/>
                  <a:gd name="T3" fmla="*/ 0 h 5"/>
                  <a:gd name="T4" fmla="*/ 6 w 6"/>
                  <a:gd name="T5" fmla="*/ 1 h 5"/>
                  <a:gd name="T6" fmla="*/ 6 w 6"/>
                  <a:gd name="T7" fmla="*/ 3 h 5"/>
                  <a:gd name="T8" fmla="*/ 6 w 6"/>
                  <a:gd name="T9" fmla="*/ 5 h 5"/>
                  <a:gd name="T10" fmla="*/ 4 w 6"/>
                  <a:gd name="T11" fmla="*/ 5 h 5"/>
                  <a:gd name="T12" fmla="*/ 2 w 6"/>
                  <a:gd name="T13" fmla="*/ 3 h 5"/>
                  <a:gd name="T14" fmla="*/ 0 w 6"/>
                  <a:gd name="T15" fmla="*/ 0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6" y="0"/>
                    </a:lnTo>
                    <a:lnTo>
                      <a:pt x="6" y="1"/>
                    </a:lnTo>
                    <a:lnTo>
                      <a:pt x="6" y="3"/>
                    </a:lnTo>
                    <a:lnTo>
                      <a:pt x="6" y="5"/>
                    </a:lnTo>
                    <a:lnTo>
                      <a:pt x="4" y="5"/>
                    </a:lnTo>
                    <a:lnTo>
                      <a:pt x="2"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5" name="Freeform 348"/>
              <p:cNvSpPr>
                <a:spLocks/>
              </p:cNvSpPr>
              <p:nvPr/>
            </p:nvSpPr>
            <p:spPr bwMode="auto">
              <a:xfrm>
                <a:off x="5310" y="2329"/>
                <a:ext cx="4" cy="3"/>
              </a:xfrm>
              <a:custGeom>
                <a:avLst/>
                <a:gdLst>
                  <a:gd name="T0" fmla="*/ 2 w 7"/>
                  <a:gd name="T1" fmla="*/ 0 h 6"/>
                  <a:gd name="T2" fmla="*/ 5 w 7"/>
                  <a:gd name="T3" fmla="*/ 2 h 6"/>
                  <a:gd name="T4" fmla="*/ 7 w 7"/>
                  <a:gd name="T5" fmla="*/ 6 h 6"/>
                  <a:gd name="T6" fmla="*/ 4 w 7"/>
                  <a:gd name="T7" fmla="*/ 6 h 6"/>
                  <a:gd name="T8" fmla="*/ 2 w 7"/>
                  <a:gd name="T9" fmla="*/ 6 h 6"/>
                  <a:gd name="T10" fmla="*/ 0 w 7"/>
                  <a:gd name="T11" fmla="*/ 4 h 6"/>
                  <a:gd name="T12" fmla="*/ 0 w 7"/>
                  <a:gd name="T13" fmla="*/ 2 h 6"/>
                  <a:gd name="T14" fmla="*/ 2 w 7"/>
                  <a:gd name="T15" fmla="*/ 0 h 6"/>
                  <a:gd name="T16" fmla="*/ 2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2" y="0"/>
                    </a:moveTo>
                    <a:lnTo>
                      <a:pt x="5" y="2"/>
                    </a:lnTo>
                    <a:lnTo>
                      <a:pt x="7" y="6"/>
                    </a:lnTo>
                    <a:lnTo>
                      <a:pt x="4" y="6"/>
                    </a:lnTo>
                    <a:lnTo>
                      <a:pt x="2" y="6"/>
                    </a:lnTo>
                    <a:lnTo>
                      <a:pt x="0" y="4"/>
                    </a:lnTo>
                    <a:lnTo>
                      <a:pt x="0"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6" name="Freeform 349"/>
              <p:cNvSpPr>
                <a:spLocks/>
              </p:cNvSpPr>
              <p:nvPr/>
            </p:nvSpPr>
            <p:spPr bwMode="auto">
              <a:xfrm>
                <a:off x="5278" y="2184"/>
                <a:ext cx="13" cy="11"/>
              </a:xfrm>
              <a:custGeom>
                <a:avLst/>
                <a:gdLst>
                  <a:gd name="T0" fmla="*/ 23 w 25"/>
                  <a:gd name="T1" fmla="*/ 0 h 21"/>
                  <a:gd name="T2" fmla="*/ 25 w 25"/>
                  <a:gd name="T3" fmla="*/ 7 h 21"/>
                  <a:gd name="T4" fmla="*/ 25 w 25"/>
                  <a:gd name="T5" fmla="*/ 12 h 21"/>
                  <a:gd name="T6" fmla="*/ 25 w 25"/>
                  <a:gd name="T7" fmla="*/ 16 h 21"/>
                  <a:gd name="T8" fmla="*/ 23 w 25"/>
                  <a:gd name="T9" fmla="*/ 20 h 21"/>
                  <a:gd name="T10" fmla="*/ 21 w 25"/>
                  <a:gd name="T11" fmla="*/ 20 h 21"/>
                  <a:gd name="T12" fmla="*/ 18 w 25"/>
                  <a:gd name="T13" fmla="*/ 21 h 21"/>
                  <a:gd name="T14" fmla="*/ 14 w 25"/>
                  <a:gd name="T15" fmla="*/ 21 h 21"/>
                  <a:gd name="T16" fmla="*/ 11 w 25"/>
                  <a:gd name="T17" fmla="*/ 20 h 21"/>
                  <a:gd name="T18" fmla="*/ 7 w 25"/>
                  <a:gd name="T19" fmla="*/ 18 h 21"/>
                  <a:gd name="T20" fmla="*/ 5 w 25"/>
                  <a:gd name="T21" fmla="*/ 18 h 21"/>
                  <a:gd name="T22" fmla="*/ 2 w 25"/>
                  <a:gd name="T23" fmla="*/ 16 h 21"/>
                  <a:gd name="T24" fmla="*/ 0 w 25"/>
                  <a:gd name="T25" fmla="*/ 14 h 21"/>
                  <a:gd name="T26" fmla="*/ 0 w 25"/>
                  <a:gd name="T27" fmla="*/ 11 h 21"/>
                  <a:gd name="T28" fmla="*/ 2 w 25"/>
                  <a:gd name="T29" fmla="*/ 7 h 21"/>
                  <a:gd name="T30" fmla="*/ 5 w 25"/>
                  <a:gd name="T31" fmla="*/ 3 h 21"/>
                  <a:gd name="T32" fmla="*/ 9 w 25"/>
                  <a:gd name="T33" fmla="*/ 3 h 21"/>
                  <a:gd name="T34" fmla="*/ 14 w 25"/>
                  <a:gd name="T35" fmla="*/ 2 h 21"/>
                  <a:gd name="T36" fmla="*/ 18 w 25"/>
                  <a:gd name="T37" fmla="*/ 0 h 21"/>
                  <a:gd name="T38" fmla="*/ 23 w 25"/>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1">
                    <a:moveTo>
                      <a:pt x="23" y="0"/>
                    </a:moveTo>
                    <a:lnTo>
                      <a:pt x="25" y="7"/>
                    </a:lnTo>
                    <a:lnTo>
                      <a:pt x="25" y="12"/>
                    </a:lnTo>
                    <a:lnTo>
                      <a:pt x="25" y="16"/>
                    </a:lnTo>
                    <a:lnTo>
                      <a:pt x="23" y="20"/>
                    </a:lnTo>
                    <a:lnTo>
                      <a:pt x="21" y="20"/>
                    </a:lnTo>
                    <a:lnTo>
                      <a:pt x="18" y="21"/>
                    </a:lnTo>
                    <a:lnTo>
                      <a:pt x="14" y="21"/>
                    </a:lnTo>
                    <a:lnTo>
                      <a:pt x="11" y="20"/>
                    </a:lnTo>
                    <a:lnTo>
                      <a:pt x="7" y="18"/>
                    </a:lnTo>
                    <a:lnTo>
                      <a:pt x="5" y="18"/>
                    </a:lnTo>
                    <a:lnTo>
                      <a:pt x="2" y="16"/>
                    </a:lnTo>
                    <a:lnTo>
                      <a:pt x="0" y="14"/>
                    </a:lnTo>
                    <a:lnTo>
                      <a:pt x="0" y="11"/>
                    </a:lnTo>
                    <a:lnTo>
                      <a:pt x="2" y="7"/>
                    </a:lnTo>
                    <a:lnTo>
                      <a:pt x="5" y="3"/>
                    </a:lnTo>
                    <a:lnTo>
                      <a:pt x="9" y="3"/>
                    </a:lnTo>
                    <a:lnTo>
                      <a:pt x="14" y="2"/>
                    </a:lnTo>
                    <a:lnTo>
                      <a:pt x="18"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7" name="Freeform 350"/>
              <p:cNvSpPr>
                <a:spLocks/>
              </p:cNvSpPr>
              <p:nvPr/>
            </p:nvSpPr>
            <p:spPr bwMode="auto">
              <a:xfrm>
                <a:off x="5297" y="2271"/>
                <a:ext cx="6" cy="10"/>
              </a:xfrm>
              <a:custGeom>
                <a:avLst/>
                <a:gdLst>
                  <a:gd name="T0" fmla="*/ 0 w 10"/>
                  <a:gd name="T1" fmla="*/ 0 h 20"/>
                  <a:gd name="T2" fmla="*/ 3 w 10"/>
                  <a:gd name="T3" fmla="*/ 0 h 20"/>
                  <a:gd name="T4" fmla="*/ 7 w 10"/>
                  <a:gd name="T5" fmla="*/ 2 h 20"/>
                  <a:gd name="T6" fmla="*/ 9 w 10"/>
                  <a:gd name="T7" fmla="*/ 3 h 20"/>
                  <a:gd name="T8" fmla="*/ 10 w 10"/>
                  <a:gd name="T9" fmla="*/ 7 h 20"/>
                  <a:gd name="T10" fmla="*/ 10 w 10"/>
                  <a:gd name="T11" fmla="*/ 9 h 20"/>
                  <a:gd name="T12" fmla="*/ 9 w 10"/>
                  <a:gd name="T13" fmla="*/ 12 h 20"/>
                  <a:gd name="T14" fmla="*/ 9 w 10"/>
                  <a:gd name="T15" fmla="*/ 14 h 20"/>
                  <a:gd name="T16" fmla="*/ 7 w 10"/>
                  <a:gd name="T17" fmla="*/ 18 h 20"/>
                  <a:gd name="T18" fmla="*/ 5 w 10"/>
                  <a:gd name="T19" fmla="*/ 20 h 20"/>
                  <a:gd name="T20" fmla="*/ 3 w 10"/>
                  <a:gd name="T21" fmla="*/ 20 h 20"/>
                  <a:gd name="T22" fmla="*/ 1 w 10"/>
                  <a:gd name="T23" fmla="*/ 20 h 20"/>
                  <a:gd name="T24" fmla="*/ 1 w 10"/>
                  <a:gd name="T25" fmla="*/ 18 h 20"/>
                  <a:gd name="T26" fmla="*/ 0 w 10"/>
                  <a:gd name="T27" fmla="*/ 14 h 20"/>
                  <a:gd name="T28" fmla="*/ 0 w 10"/>
                  <a:gd name="T29" fmla="*/ 9 h 20"/>
                  <a:gd name="T30" fmla="*/ 0 w 10"/>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20">
                    <a:moveTo>
                      <a:pt x="0" y="0"/>
                    </a:moveTo>
                    <a:lnTo>
                      <a:pt x="3" y="0"/>
                    </a:lnTo>
                    <a:lnTo>
                      <a:pt x="7" y="2"/>
                    </a:lnTo>
                    <a:lnTo>
                      <a:pt x="9" y="3"/>
                    </a:lnTo>
                    <a:lnTo>
                      <a:pt x="10" y="7"/>
                    </a:lnTo>
                    <a:lnTo>
                      <a:pt x="10" y="9"/>
                    </a:lnTo>
                    <a:lnTo>
                      <a:pt x="9" y="12"/>
                    </a:lnTo>
                    <a:lnTo>
                      <a:pt x="9" y="14"/>
                    </a:lnTo>
                    <a:lnTo>
                      <a:pt x="7" y="18"/>
                    </a:lnTo>
                    <a:lnTo>
                      <a:pt x="5" y="20"/>
                    </a:lnTo>
                    <a:lnTo>
                      <a:pt x="3" y="20"/>
                    </a:lnTo>
                    <a:lnTo>
                      <a:pt x="1" y="20"/>
                    </a:lnTo>
                    <a:lnTo>
                      <a:pt x="1" y="18"/>
                    </a:lnTo>
                    <a:lnTo>
                      <a:pt x="0" y="14"/>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8" name="Freeform 351"/>
              <p:cNvSpPr>
                <a:spLocks/>
              </p:cNvSpPr>
              <p:nvPr/>
            </p:nvSpPr>
            <p:spPr bwMode="auto">
              <a:xfrm>
                <a:off x="5268" y="2134"/>
                <a:ext cx="9" cy="8"/>
              </a:xfrm>
              <a:custGeom>
                <a:avLst/>
                <a:gdLst>
                  <a:gd name="T0" fmla="*/ 6 w 18"/>
                  <a:gd name="T1" fmla="*/ 0 h 16"/>
                  <a:gd name="T2" fmla="*/ 13 w 18"/>
                  <a:gd name="T3" fmla="*/ 5 h 16"/>
                  <a:gd name="T4" fmla="*/ 16 w 18"/>
                  <a:gd name="T5" fmla="*/ 7 h 16"/>
                  <a:gd name="T6" fmla="*/ 18 w 18"/>
                  <a:gd name="T7" fmla="*/ 10 h 16"/>
                  <a:gd name="T8" fmla="*/ 18 w 18"/>
                  <a:gd name="T9" fmla="*/ 12 h 16"/>
                  <a:gd name="T10" fmla="*/ 16 w 18"/>
                  <a:gd name="T11" fmla="*/ 14 h 16"/>
                  <a:gd name="T12" fmla="*/ 13 w 18"/>
                  <a:gd name="T13" fmla="*/ 14 h 16"/>
                  <a:gd name="T14" fmla="*/ 9 w 18"/>
                  <a:gd name="T15" fmla="*/ 16 h 16"/>
                  <a:gd name="T16" fmla="*/ 7 w 18"/>
                  <a:gd name="T17" fmla="*/ 14 h 16"/>
                  <a:gd name="T18" fmla="*/ 4 w 18"/>
                  <a:gd name="T19" fmla="*/ 14 h 16"/>
                  <a:gd name="T20" fmla="*/ 2 w 18"/>
                  <a:gd name="T21" fmla="*/ 12 h 16"/>
                  <a:gd name="T22" fmla="*/ 0 w 18"/>
                  <a:gd name="T23" fmla="*/ 10 h 16"/>
                  <a:gd name="T24" fmla="*/ 0 w 18"/>
                  <a:gd name="T25" fmla="*/ 9 h 16"/>
                  <a:gd name="T26" fmla="*/ 2 w 18"/>
                  <a:gd name="T27" fmla="*/ 5 h 16"/>
                  <a:gd name="T28" fmla="*/ 6 w 18"/>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6">
                    <a:moveTo>
                      <a:pt x="6" y="0"/>
                    </a:moveTo>
                    <a:lnTo>
                      <a:pt x="13" y="5"/>
                    </a:lnTo>
                    <a:lnTo>
                      <a:pt x="16" y="7"/>
                    </a:lnTo>
                    <a:lnTo>
                      <a:pt x="18" y="10"/>
                    </a:lnTo>
                    <a:lnTo>
                      <a:pt x="18" y="12"/>
                    </a:lnTo>
                    <a:lnTo>
                      <a:pt x="16" y="14"/>
                    </a:lnTo>
                    <a:lnTo>
                      <a:pt x="13" y="14"/>
                    </a:lnTo>
                    <a:lnTo>
                      <a:pt x="9" y="16"/>
                    </a:lnTo>
                    <a:lnTo>
                      <a:pt x="7" y="14"/>
                    </a:lnTo>
                    <a:lnTo>
                      <a:pt x="4" y="14"/>
                    </a:lnTo>
                    <a:lnTo>
                      <a:pt x="2" y="12"/>
                    </a:lnTo>
                    <a:lnTo>
                      <a:pt x="0" y="10"/>
                    </a:lnTo>
                    <a:lnTo>
                      <a:pt x="0" y="9"/>
                    </a:lnTo>
                    <a:lnTo>
                      <a:pt x="2" y="5"/>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9" name="Freeform 352"/>
              <p:cNvSpPr>
                <a:spLocks/>
              </p:cNvSpPr>
              <p:nvPr/>
            </p:nvSpPr>
            <p:spPr bwMode="auto">
              <a:xfrm>
                <a:off x="5288" y="2270"/>
                <a:ext cx="3" cy="3"/>
              </a:xfrm>
              <a:custGeom>
                <a:avLst/>
                <a:gdLst>
                  <a:gd name="T0" fmla="*/ 3 w 5"/>
                  <a:gd name="T1" fmla="*/ 0 h 7"/>
                  <a:gd name="T2" fmla="*/ 5 w 5"/>
                  <a:gd name="T3" fmla="*/ 0 h 7"/>
                  <a:gd name="T4" fmla="*/ 5 w 5"/>
                  <a:gd name="T5" fmla="*/ 2 h 7"/>
                  <a:gd name="T6" fmla="*/ 3 w 5"/>
                  <a:gd name="T7" fmla="*/ 6 h 7"/>
                  <a:gd name="T8" fmla="*/ 0 w 5"/>
                  <a:gd name="T9" fmla="*/ 7 h 7"/>
                  <a:gd name="T10" fmla="*/ 0 w 5"/>
                  <a:gd name="T11" fmla="*/ 4 h 7"/>
                  <a:gd name="T12" fmla="*/ 1 w 5"/>
                  <a:gd name="T13" fmla="*/ 2 h 7"/>
                  <a:gd name="T14" fmla="*/ 1 w 5"/>
                  <a:gd name="T15" fmla="*/ 0 h 7"/>
                  <a:gd name="T16" fmla="*/ 3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3" y="0"/>
                    </a:moveTo>
                    <a:lnTo>
                      <a:pt x="5" y="0"/>
                    </a:lnTo>
                    <a:lnTo>
                      <a:pt x="5" y="2"/>
                    </a:lnTo>
                    <a:lnTo>
                      <a:pt x="3" y="6"/>
                    </a:lnTo>
                    <a:lnTo>
                      <a:pt x="0" y="7"/>
                    </a:lnTo>
                    <a:lnTo>
                      <a:pt x="0" y="4"/>
                    </a:lnTo>
                    <a:lnTo>
                      <a:pt x="1" y="2"/>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0" name="Freeform 353"/>
              <p:cNvSpPr>
                <a:spLocks/>
              </p:cNvSpPr>
              <p:nvPr/>
            </p:nvSpPr>
            <p:spPr bwMode="auto">
              <a:xfrm>
                <a:off x="5261" y="2346"/>
                <a:ext cx="43" cy="19"/>
              </a:xfrm>
              <a:custGeom>
                <a:avLst/>
                <a:gdLst>
                  <a:gd name="T0" fmla="*/ 12 w 84"/>
                  <a:gd name="T1" fmla="*/ 0 h 37"/>
                  <a:gd name="T2" fmla="*/ 37 w 84"/>
                  <a:gd name="T3" fmla="*/ 3 h 37"/>
                  <a:gd name="T4" fmla="*/ 61 w 84"/>
                  <a:gd name="T5" fmla="*/ 9 h 37"/>
                  <a:gd name="T6" fmla="*/ 84 w 84"/>
                  <a:gd name="T7" fmla="*/ 16 h 37"/>
                  <a:gd name="T8" fmla="*/ 82 w 84"/>
                  <a:gd name="T9" fmla="*/ 23 h 37"/>
                  <a:gd name="T10" fmla="*/ 73 w 84"/>
                  <a:gd name="T11" fmla="*/ 28 h 37"/>
                  <a:gd name="T12" fmla="*/ 61 w 84"/>
                  <a:gd name="T13" fmla="*/ 32 h 37"/>
                  <a:gd name="T14" fmla="*/ 45 w 84"/>
                  <a:gd name="T15" fmla="*/ 36 h 37"/>
                  <a:gd name="T16" fmla="*/ 28 w 84"/>
                  <a:gd name="T17" fmla="*/ 37 h 37"/>
                  <a:gd name="T18" fmla="*/ 14 w 84"/>
                  <a:gd name="T19" fmla="*/ 36 h 37"/>
                  <a:gd name="T20" fmla="*/ 3 w 84"/>
                  <a:gd name="T21" fmla="*/ 30 h 37"/>
                  <a:gd name="T22" fmla="*/ 0 w 84"/>
                  <a:gd name="T23" fmla="*/ 23 h 37"/>
                  <a:gd name="T24" fmla="*/ 3 w 84"/>
                  <a:gd name="T25" fmla="*/ 19 h 37"/>
                  <a:gd name="T26" fmla="*/ 7 w 84"/>
                  <a:gd name="T27" fmla="*/ 16 h 37"/>
                  <a:gd name="T28" fmla="*/ 9 w 84"/>
                  <a:gd name="T29" fmla="*/ 10 h 37"/>
                  <a:gd name="T30" fmla="*/ 10 w 84"/>
                  <a:gd name="T31" fmla="*/ 5 h 37"/>
                  <a:gd name="T32" fmla="*/ 12 w 84"/>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37">
                    <a:moveTo>
                      <a:pt x="12" y="0"/>
                    </a:moveTo>
                    <a:lnTo>
                      <a:pt x="37" y="3"/>
                    </a:lnTo>
                    <a:lnTo>
                      <a:pt x="61" y="9"/>
                    </a:lnTo>
                    <a:lnTo>
                      <a:pt x="84" y="16"/>
                    </a:lnTo>
                    <a:lnTo>
                      <a:pt x="82" y="23"/>
                    </a:lnTo>
                    <a:lnTo>
                      <a:pt x="73" y="28"/>
                    </a:lnTo>
                    <a:lnTo>
                      <a:pt x="61" y="32"/>
                    </a:lnTo>
                    <a:lnTo>
                      <a:pt x="45" y="36"/>
                    </a:lnTo>
                    <a:lnTo>
                      <a:pt x="28" y="37"/>
                    </a:lnTo>
                    <a:lnTo>
                      <a:pt x="14" y="36"/>
                    </a:lnTo>
                    <a:lnTo>
                      <a:pt x="3" y="30"/>
                    </a:lnTo>
                    <a:lnTo>
                      <a:pt x="0" y="23"/>
                    </a:lnTo>
                    <a:lnTo>
                      <a:pt x="3" y="19"/>
                    </a:lnTo>
                    <a:lnTo>
                      <a:pt x="7" y="16"/>
                    </a:lnTo>
                    <a:lnTo>
                      <a:pt x="9" y="10"/>
                    </a:lnTo>
                    <a:lnTo>
                      <a:pt x="10" y="5"/>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1" name="Freeform 354"/>
              <p:cNvSpPr>
                <a:spLocks/>
              </p:cNvSpPr>
              <p:nvPr/>
            </p:nvSpPr>
            <p:spPr bwMode="auto">
              <a:xfrm>
                <a:off x="5258" y="2261"/>
                <a:ext cx="30" cy="22"/>
              </a:xfrm>
              <a:custGeom>
                <a:avLst/>
                <a:gdLst>
                  <a:gd name="T0" fmla="*/ 33 w 62"/>
                  <a:gd name="T1" fmla="*/ 0 h 43"/>
                  <a:gd name="T2" fmla="*/ 36 w 62"/>
                  <a:gd name="T3" fmla="*/ 4 h 43"/>
                  <a:gd name="T4" fmla="*/ 40 w 62"/>
                  <a:gd name="T5" fmla="*/ 11 h 43"/>
                  <a:gd name="T6" fmla="*/ 44 w 62"/>
                  <a:gd name="T7" fmla="*/ 18 h 43"/>
                  <a:gd name="T8" fmla="*/ 47 w 62"/>
                  <a:gd name="T9" fmla="*/ 23 h 43"/>
                  <a:gd name="T10" fmla="*/ 53 w 62"/>
                  <a:gd name="T11" fmla="*/ 27 h 43"/>
                  <a:gd name="T12" fmla="*/ 62 w 62"/>
                  <a:gd name="T13" fmla="*/ 23 h 43"/>
                  <a:gd name="T14" fmla="*/ 62 w 62"/>
                  <a:gd name="T15" fmla="*/ 36 h 43"/>
                  <a:gd name="T16" fmla="*/ 56 w 62"/>
                  <a:gd name="T17" fmla="*/ 41 h 43"/>
                  <a:gd name="T18" fmla="*/ 49 w 62"/>
                  <a:gd name="T19" fmla="*/ 43 h 43"/>
                  <a:gd name="T20" fmla="*/ 42 w 62"/>
                  <a:gd name="T21" fmla="*/ 41 h 43"/>
                  <a:gd name="T22" fmla="*/ 35 w 62"/>
                  <a:gd name="T23" fmla="*/ 38 h 43"/>
                  <a:gd name="T24" fmla="*/ 29 w 62"/>
                  <a:gd name="T25" fmla="*/ 31 h 43"/>
                  <a:gd name="T26" fmla="*/ 31 w 62"/>
                  <a:gd name="T27" fmla="*/ 27 h 43"/>
                  <a:gd name="T28" fmla="*/ 33 w 62"/>
                  <a:gd name="T29" fmla="*/ 25 h 43"/>
                  <a:gd name="T30" fmla="*/ 33 w 62"/>
                  <a:gd name="T31" fmla="*/ 23 h 43"/>
                  <a:gd name="T32" fmla="*/ 33 w 62"/>
                  <a:gd name="T33" fmla="*/ 22 h 43"/>
                  <a:gd name="T34" fmla="*/ 31 w 62"/>
                  <a:gd name="T35" fmla="*/ 23 h 43"/>
                  <a:gd name="T36" fmla="*/ 29 w 62"/>
                  <a:gd name="T37" fmla="*/ 23 h 43"/>
                  <a:gd name="T38" fmla="*/ 29 w 62"/>
                  <a:gd name="T39" fmla="*/ 27 h 43"/>
                  <a:gd name="T40" fmla="*/ 29 w 62"/>
                  <a:gd name="T41" fmla="*/ 31 h 43"/>
                  <a:gd name="T42" fmla="*/ 11 w 62"/>
                  <a:gd name="T43" fmla="*/ 32 h 43"/>
                  <a:gd name="T44" fmla="*/ 2 w 62"/>
                  <a:gd name="T45" fmla="*/ 34 h 43"/>
                  <a:gd name="T46" fmla="*/ 0 w 62"/>
                  <a:gd name="T47" fmla="*/ 32 h 43"/>
                  <a:gd name="T48" fmla="*/ 2 w 62"/>
                  <a:gd name="T49" fmla="*/ 29 h 43"/>
                  <a:gd name="T50" fmla="*/ 8 w 62"/>
                  <a:gd name="T51" fmla="*/ 23 h 43"/>
                  <a:gd name="T52" fmla="*/ 15 w 62"/>
                  <a:gd name="T53" fmla="*/ 18 h 43"/>
                  <a:gd name="T54" fmla="*/ 22 w 62"/>
                  <a:gd name="T55" fmla="*/ 9 h 43"/>
                  <a:gd name="T56" fmla="*/ 24 w 62"/>
                  <a:gd name="T57" fmla="*/ 0 h 43"/>
                  <a:gd name="T58" fmla="*/ 33 w 62"/>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43">
                    <a:moveTo>
                      <a:pt x="33" y="0"/>
                    </a:moveTo>
                    <a:lnTo>
                      <a:pt x="36" y="4"/>
                    </a:lnTo>
                    <a:lnTo>
                      <a:pt x="40" y="11"/>
                    </a:lnTo>
                    <a:lnTo>
                      <a:pt x="44" y="18"/>
                    </a:lnTo>
                    <a:lnTo>
                      <a:pt x="47" y="23"/>
                    </a:lnTo>
                    <a:lnTo>
                      <a:pt x="53" y="27"/>
                    </a:lnTo>
                    <a:lnTo>
                      <a:pt x="62" y="23"/>
                    </a:lnTo>
                    <a:lnTo>
                      <a:pt x="62" y="36"/>
                    </a:lnTo>
                    <a:lnTo>
                      <a:pt x="56" y="41"/>
                    </a:lnTo>
                    <a:lnTo>
                      <a:pt x="49" y="43"/>
                    </a:lnTo>
                    <a:lnTo>
                      <a:pt x="42" y="41"/>
                    </a:lnTo>
                    <a:lnTo>
                      <a:pt x="35" y="38"/>
                    </a:lnTo>
                    <a:lnTo>
                      <a:pt x="29" y="31"/>
                    </a:lnTo>
                    <a:lnTo>
                      <a:pt x="31" y="27"/>
                    </a:lnTo>
                    <a:lnTo>
                      <a:pt x="33" y="25"/>
                    </a:lnTo>
                    <a:lnTo>
                      <a:pt x="33" y="23"/>
                    </a:lnTo>
                    <a:lnTo>
                      <a:pt x="33" y="22"/>
                    </a:lnTo>
                    <a:lnTo>
                      <a:pt x="31" y="23"/>
                    </a:lnTo>
                    <a:lnTo>
                      <a:pt x="29" y="23"/>
                    </a:lnTo>
                    <a:lnTo>
                      <a:pt x="29" y="27"/>
                    </a:lnTo>
                    <a:lnTo>
                      <a:pt x="29" y="31"/>
                    </a:lnTo>
                    <a:lnTo>
                      <a:pt x="11" y="32"/>
                    </a:lnTo>
                    <a:lnTo>
                      <a:pt x="2" y="34"/>
                    </a:lnTo>
                    <a:lnTo>
                      <a:pt x="0" y="32"/>
                    </a:lnTo>
                    <a:lnTo>
                      <a:pt x="2" y="29"/>
                    </a:lnTo>
                    <a:lnTo>
                      <a:pt x="8" y="23"/>
                    </a:lnTo>
                    <a:lnTo>
                      <a:pt x="15" y="18"/>
                    </a:lnTo>
                    <a:lnTo>
                      <a:pt x="22" y="9"/>
                    </a:lnTo>
                    <a:lnTo>
                      <a:pt x="24" y="0"/>
                    </a:lnTo>
                    <a:lnTo>
                      <a:pt x="3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2" name="Freeform 355"/>
              <p:cNvSpPr>
                <a:spLocks/>
              </p:cNvSpPr>
              <p:nvPr/>
            </p:nvSpPr>
            <p:spPr bwMode="auto">
              <a:xfrm>
                <a:off x="5257" y="2115"/>
                <a:ext cx="8" cy="8"/>
              </a:xfrm>
              <a:custGeom>
                <a:avLst/>
                <a:gdLst>
                  <a:gd name="T0" fmla="*/ 5 w 16"/>
                  <a:gd name="T1" fmla="*/ 0 h 16"/>
                  <a:gd name="T2" fmla="*/ 12 w 16"/>
                  <a:gd name="T3" fmla="*/ 5 h 16"/>
                  <a:gd name="T4" fmla="*/ 16 w 16"/>
                  <a:gd name="T5" fmla="*/ 7 h 16"/>
                  <a:gd name="T6" fmla="*/ 16 w 16"/>
                  <a:gd name="T7" fmla="*/ 11 h 16"/>
                  <a:gd name="T8" fmla="*/ 16 w 16"/>
                  <a:gd name="T9" fmla="*/ 12 h 16"/>
                  <a:gd name="T10" fmla="*/ 14 w 16"/>
                  <a:gd name="T11" fmla="*/ 14 h 16"/>
                  <a:gd name="T12" fmla="*/ 12 w 16"/>
                  <a:gd name="T13" fmla="*/ 14 h 16"/>
                  <a:gd name="T14" fmla="*/ 9 w 16"/>
                  <a:gd name="T15" fmla="*/ 16 h 16"/>
                  <a:gd name="T16" fmla="*/ 5 w 16"/>
                  <a:gd name="T17" fmla="*/ 16 h 16"/>
                  <a:gd name="T18" fmla="*/ 3 w 16"/>
                  <a:gd name="T19" fmla="*/ 14 h 16"/>
                  <a:gd name="T20" fmla="*/ 0 w 16"/>
                  <a:gd name="T21" fmla="*/ 12 h 16"/>
                  <a:gd name="T22" fmla="*/ 0 w 16"/>
                  <a:gd name="T23" fmla="*/ 11 h 16"/>
                  <a:gd name="T24" fmla="*/ 0 w 16"/>
                  <a:gd name="T25" fmla="*/ 9 h 16"/>
                  <a:gd name="T26" fmla="*/ 1 w 16"/>
                  <a:gd name="T27" fmla="*/ 5 h 16"/>
                  <a:gd name="T28" fmla="*/ 5 w 16"/>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0"/>
                    </a:moveTo>
                    <a:lnTo>
                      <a:pt x="12" y="5"/>
                    </a:lnTo>
                    <a:lnTo>
                      <a:pt x="16" y="7"/>
                    </a:lnTo>
                    <a:lnTo>
                      <a:pt x="16" y="11"/>
                    </a:lnTo>
                    <a:lnTo>
                      <a:pt x="16" y="12"/>
                    </a:lnTo>
                    <a:lnTo>
                      <a:pt x="14" y="14"/>
                    </a:lnTo>
                    <a:lnTo>
                      <a:pt x="12" y="14"/>
                    </a:lnTo>
                    <a:lnTo>
                      <a:pt x="9" y="16"/>
                    </a:lnTo>
                    <a:lnTo>
                      <a:pt x="5" y="16"/>
                    </a:lnTo>
                    <a:lnTo>
                      <a:pt x="3" y="14"/>
                    </a:lnTo>
                    <a:lnTo>
                      <a:pt x="0" y="12"/>
                    </a:lnTo>
                    <a:lnTo>
                      <a:pt x="0" y="11"/>
                    </a:lnTo>
                    <a:lnTo>
                      <a:pt x="0" y="9"/>
                    </a:lnTo>
                    <a:lnTo>
                      <a:pt x="1" y="5"/>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3" name="Freeform 356"/>
              <p:cNvSpPr>
                <a:spLocks/>
              </p:cNvSpPr>
              <p:nvPr/>
            </p:nvSpPr>
            <p:spPr bwMode="auto">
              <a:xfrm>
                <a:off x="5265" y="2193"/>
                <a:ext cx="10" cy="4"/>
              </a:xfrm>
              <a:custGeom>
                <a:avLst/>
                <a:gdLst>
                  <a:gd name="T0" fmla="*/ 9 w 20"/>
                  <a:gd name="T1" fmla="*/ 0 h 9"/>
                  <a:gd name="T2" fmla="*/ 14 w 20"/>
                  <a:gd name="T3" fmla="*/ 2 h 9"/>
                  <a:gd name="T4" fmla="*/ 18 w 20"/>
                  <a:gd name="T5" fmla="*/ 2 h 9"/>
                  <a:gd name="T6" fmla="*/ 20 w 20"/>
                  <a:gd name="T7" fmla="*/ 3 h 9"/>
                  <a:gd name="T8" fmla="*/ 20 w 20"/>
                  <a:gd name="T9" fmla="*/ 5 h 9"/>
                  <a:gd name="T10" fmla="*/ 18 w 20"/>
                  <a:gd name="T11" fmla="*/ 5 h 9"/>
                  <a:gd name="T12" fmla="*/ 14 w 20"/>
                  <a:gd name="T13" fmla="*/ 7 h 9"/>
                  <a:gd name="T14" fmla="*/ 12 w 20"/>
                  <a:gd name="T15" fmla="*/ 9 h 9"/>
                  <a:gd name="T16" fmla="*/ 9 w 20"/>
                  <a:gd name="T17" fmla="*/ 9 h 9"/>
                  <a:gd name="T18" fmla="*/ 5 w 20"/>
                  <a:gd name="T19" fmla="*/ 9 h 9"/>
                  <a:gd name="T20" fmla="*/ 3 w 20"/>
                  <a:gd name="T21" fmla="*/ 9 h 9"/>
                  <a:gd name="T22" fmla="*/ 2 w 20"/>
                  <a:gd name="T23" fmla="*/ 9 h 9"/>
                  <a:gd name="T24" fmla="*/ 0 w 20"/>
                  <a:gd name="T25" fmla="*/ 7 h 9"/>
                  <a:gd name="T26" fmla="*/ 2 w 20"/>
                  <a:gd name="T27" fmla="*/ 5 h 9"/>
                  <a:gd name="T28" fmla="*/ 3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2"/>
                    </a:lnTo>
                    <a:lnTo>
                      <a:pt x="18" y="2"/>
                    </a:lnTo>
                    <a:lnTo>
                      <a:pt x="20" y="3"/>
                    </a:lnTo>
                    <a:lnTo>
                      <a:pt x="20" y="5"/>
                    </a:lnTo>
                    <a:lnTo>
                      <a:pt x="18" y="5"/>
                    </a:lnTo>
                    <a:lnTo>
                      <a:pt x="14" y="7"/>
                    </a:lnTo>
                    <a:lnTo>
                      <a:pt x="12" y="9"/>
                    </a:lnTo>
                    <a:lnTo>
                      <a:pt x="9" y="9"/>
                    </a:lnTo>
                    <a:lnTo>
                      <a:pt x="5" y="9"/>
                    </a:lnTo>
                    <a:lnTo>
                      <a:pt x="3" y="9"/>
                    </a:lnTo>
                    <a:lnTo>
                      <a:pt x="2" y="9"/>
                    </a:lnTo>
                    <a:lnTo>
                      <a:pt x="0" y="7"/>
                    </a:lnTo>
                    <a:lnTo>
                      <a:pt x="2" y="5"/>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4" name="Freeform 357"/>
              <p:cNvSpPr>
                <a:spLocks/>
              </p:cNvSpPr>
              <p:nvPr/>
            </p:nvSpPr>
            <p:spPr bwMode="auto">
              <a:xfrm>
                <a:off x="5241" y="2039"/>
                <a:ext cx="9" cy="22"/>
              </a:xfrm>
              <a:custGeom>
                <a:avLst/>
                <a:gdLst>
                  <a:gd name="T0" fmla="*/ 16 w 18"/>
                  <a:gd name="T1" fmla="*/ 0 h 45"/>
                  <a:gd name="T2" fmla="*/ 18 w 18"/>
                  <a:gd name="T3" fmla="*/ 24 h 45"/>
                  <a:gd name="T4" fmla="*/ 12 w 18"/>
                  <a:gd name="T5" fmla="*/ 44 h 45"/>
                  <a:gd name="T6" fmla="*/ 5 w 18"/>
                  <a:gd name="T7" fmla="*/ 45 h 45"/>
                  <a:gd name="T8" fmla="*/ 3 w 18"/>
                  <a:gd name="T9" fmla="*/ 35 h 45"/>
                  <a:gd name="T10" fmla="*/ 2 w 18"/>
                  <a:gd name="T11" fmla="*/ 24 h 45"/>
                  <a:gd name="T12" fmla="*/ 0 w 18"/>
                  <a:gd name="T13" fmla="*/ 13 h 45"/>
                  <a:gd name="T14" fmla="*/ 2 w 18"/>
                  <a:gd name="T15" fmla="*/ 6 h 45"/>
                  <a:gd name="T16" fmla="*/ 5 w 18"/>
                  <a:gd name="T17" fmla="*/ 0 h 45"/>
                  <a:gd name="T18" fmla="*/ 16 w 18"/>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45">
                    <a:moveTo>
                      <a:pt x="16" y="0"/>
                    </a:moveTo>
                    <a:lnTo>
                      <a:pt x="18" y="24"/>
                    </a:lnTo>
                    <a:lnTo>
                      <a:pt x="12" y="44"/>
                    </a:lnTo>
                    <a:lnTo>
                      <a:pt x="5" y="45"/>
                    </a:lnTo>
                    <a:lnTo>
                      <a:pt x="3" y="35"/>
                    </a:lnTo>
                    <a:lnTo>
                      <a:pt x="2" y="24"/>
                    </a:lnTo>
                    <a:lnTo>
                      <a:pt x="0" y="13"/>
                    </a:lnTo>
                    <a:lnTo>
                      <a:pt x="2" y="6"/>
                    </a:lnTo>
                    <a:lnTo>
                      <a:pt x="5"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5" name="Freeform 358"/>
              <p:cNvSpPr>
                <a:spLocks/>
              </p:cNvSpPr>
              <p:nvPr/>
            </p:nvSpPr>
            <p:spPr bwMode="auto">
              <a:xfrm>
                <a:off x="5274" y="2297"/>
                <a:ext cx="10" cy="4"/>
              </a:xfrm>
              <a:custGeom>
                <a:avLst/>
                <a:gdLst>
                  <a:gd name="T0" fmla="*/ 9 w 20"/>
                  <a:gd name="T1" fmla="*/ 0 h 9"/>
                  <a:gd name="T2" fmla="*/ 14 w 20"/>
                  <a:gd name="T3" fmla="*/ 0 h 9"/>
                  <a:gd name="T4" fmla="*/ 18 w 20"/>
                  <a:gd name="T5" fmla="*/ 2 h 9"/>
                  <a:gd name="T6" fmla="*/ 20 w 20"/>
                  <a:gd name="T7" fmla="*/ 4 h 9"/>
                  <a:gd name="T8" fmla="*/ 20 w 20"/>
                  <a:gd name="T9" fmla="*/ 6 h 9"/>
                  <a:gd name="T10" fmla="*/ 18 w 20"/>
                  <a:gd name="T11" fmla="*/ 6 h 9"/>
                  <a:gd name="T12" fmla="*/ 16 w 20"/>
                  <a:gd name="T13" fmla="*/ 8 h 9"/>
                  <a:gd name="T14" fmla="*/ 12 w 20"/>
                  <a:gd name="T15" fmla="*/ 8 h 9"/>
                  <a:gd name="T16" fmla="*/ 9 w 20"/>
                  <a:gd name="T17" fmla="*/ 9 h 9"/>
                  <a:gd name="T18" fmla="*/ 5 w 20"/>
                  <a:gd name="T19" fmla="*/ 9 h 9"/>
                  <a:gd name="T20" fmla="*/ 3 w 20"/>
                  <a:gd name="T21" fmla="*/ 9 h 9"/>
                  <a:gd name="T22" fmla="*/ 2 w 20"/>
                  <a:gd name="T23" fmla="*/ 9 h 9"/>
                  <a:gd name="T24" fmla="*/ 0 w 20"/>
                  <a:gd name="T25" fmla="*/ 8 h 9"/>
                  <a:gd name="T26" fmla="*/ 2 w 20"/>
                  <a:gd name="T27" fmla="*/ 6 h 9"/>
                  <a:gd name="T28" fmla="*/ 5 w 20"/>
                  <a:gd name="T29" fmla="*/ 4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0"/>
                    </a:lnTo>
                    <a:lnTo>
                      <a:pt x="18" y="2"/>
                    </a:lnTo>
                    <a:lnTo>
                      <a:pt x="20" y="4"/>
                    </a:lnTo>
                    <a:lnTo>
                      <a:pt x="20" y="6"/>
                    </a:lnTo>
                    <a:lnTo>
                      <a:pt x="18" y="6"/>
                    </a:lnTo>
                    <a:lnTo>
                      <a:pt x="16" y="8"/>
                    </a:lnTo>
                    <a:lnTo>
                      <a:pt x="12" y="8"/>
                    </a:lnTo>
                    <a:lnTo>
                      <a:pt x="9" y="9"/>
                    </a:lnTo>
                    <a:lnTo>
                      <a:pt x="5" y="9"/>
                    </a:lnTo>
                    <a:lnTo>
                      <a:pt x="3" y="9"/>
                    </a:lnTo>
                    <a:lnTo>
                      <a:pt x="2" y="9"/>
                    </a:lnTo>
                    <a:lnTo>
                      <a:pt x="0" y="8"/>
                    </a:lnTo>
                    <a:lnTo>
                      <a:pt x="2" y="6"/>
                    </a:lnTo>
                    <a:lnTo>
                      <a:pt x="5"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6" name="Freeform 359"/>
              <p:cNvSpPr>
                <a:spLocks/>
              </p:cNvSpPr>
              <p:nvPr/>
            </p:nvSpPr>
            <p:spPr bwMode="auto">
              <a:xfrm>
                <a:off x="5244" y="2066"/>
                <a:ext cx="4" cy="2"/>
              </a:xfrm>
              <a:custGeom>
                <a:avLst/>
                <a:gdLst>
                  <a:gd name="T0" fmla="*/ 4 w 7"/>
                  <a:gd name="T1" fmla="*/ 0 h 6"/>
                  <a:gd name="T2" fmla="*/ 6 w 7"/>
                  <a:gd name="T3" fmla="*/ 2 h 6"/>
                  <a:gd name="T4" fmla="*/ 7 w 7"/>
                  <a:gd name="T5" fmla="*/ 4 h 6"/>
                  <a:gd name="T6" fmla="*/ 7 w 7"/>
                  <a:gd name="T7" fmla="*/ 4 h 6"/>
                  <a:gd name="T8" fmla="*/ 7 w 7"/>
                  <a:gd name="T9" fmla="*/ 6 h 6"/>
                  <a:gd name="T10" fmla="*/ 6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2"/>
                    </a:lnTo>
                    <a:lnTo>
                      <a:pt x="7" y="4"/>
                    </a:lnTo>
                    <a:lnTo>
                      <a:pt x="7" y="4"/>
                    </a:lnTo>
                    <a:lnTo>
                      <a:pt x="7"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7" name="Freeform 360"/>
              <p:cNvSpPr>
                <a:spLocks/>
              </p:cNvSpPr>
              <p:nvPr/>
            </p:nvSpPr>
            <p:spPr bwMode="auto">
              <a:xfrm>
                <a:off x="5254" y="2143"/>
                <a:ext cx="6" cy="13"/>
              </a:xfrm>
              <a:custGeom>
                <a:avLst/>
                <a:gdLst>
                  <a:gd name="T0" fmla="*/ 0 w 13"/>
                  <a:gd name="T1" fmla="*/ 0 h 25"/>
                  <a:gd name="T2" fmla="*/ 6 w 13"/>
                  <a:gd name="T3" fmla="*/ 1 h 25"/>
                  <a:gd name="T4" fmla="*/ 9 w 13"/>
                  <a:gd name="T5" fmla="*/ 3 h 25"/>
                  <a:gd name="T6" fmla="*/ 11 w 13"/>
                  <a:gd name="T7" fmla="*/ 7 h 25"/>
                  <a:gd name="T8" fmla="*/ 13 w 13"/>
                  <a:gd name="T9" fmla="*/ 10 h 25"/>
                  <a:gd name="T10" fmla="*/ 13 w 13"/>
                  <a:gd name="T11" fmla="*/ 14 h 25"/>
                  <a:gd name="T12" fmla="*/ 13 w 13"/>
                  <a:gd name="T13" fmla="*/ 18 h 25"/>
                  <a:gd name="T14" fmla="*/ 11 w 13"/>
                  <a:gd name="T15" fmla="*/ 19 h 25"/>
                  <a:gd name="T16" fmla="*/ 11 w 13"/>
                  <a:gd name="T17" fmla="*/ 23 h 25"/>
                  <a:gd name="T18" fmla="*/ 9 w 13"/>
                  <a:gd name="T19" fmla="*/ 25 h 25"/>
                  <a:gd name="T20" fmla="*/ 7 w 13"/>
                  <a:gd name="T21" fmla="*/ 25 h 25"/>
                  <a:gd name="T22" fmla="*/ 6 w 13"/>
                  <a:gd name="T23" fmla="*/ 25 h 25"/>
                  <a:gd name="T24" fmla="*/ 4 w 13"/>
                  <a:gd name="T25" fmla="*/ 23 h 25"/>
                  <a:gd name="T26" fmla="*/ 2 w 13"/>
                  <a:gd name="T27" fmla="*/ 21 h 25"/>
                  <a:gd name="T28" fmla="*/ 2 w 13"/>
                  <a:gd name="T29" fmla="*/ 16 h 25"/>
                  <a:gd name="T30" fmla="*/ 0 w 13"/>
                  <a:gd name="T31" fmla="*/ 9 h 25"/>
                  <a:gd name="T32" fmla="*/ 0 w 13"/>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5">
                    <a:moveTo>
                      <a:pt x="0" y="0"/>
                    </a:moveTo>
                    <a:lnTo>
                      <a:pt x="6" y="1"/>
                    </a:lnTo>
                    <a:lnTo>
                      <a:pt x="9" y="3"/>
                    </a:lnTo>
                    <a:lnTo>
                      <a:pt x="11" y="7"/>
                    </a:lnTo>
                    <a:lnTo>
                      <a:pt x="13" y="10"/>
                    </a:lnTo>
                    <a:lnTo>
                      <a:pt x="13" y="14"/>
                    </a:lnTo>
                    <a:lnTo>
                      <a:pt x="13" y="18"/>
                    </a:lnTo>
                    <a:lnTo>
                      <a:pt x="11" y="19"/>
                    </a:lnTo>
                    <a:lnTo>
                      <a:pt x="11" y="23"/>
                    </a:lnTo>
                    <a:lnTo>
                      <a:pt x="9" y="25"/>
                    </a:lnTo>
                    <a:lnTo>
                      <a:pt x="7" y="25"/>
                    </a:lnTo>
                    <a:lnTo>
                      <a:pt x="6" y="25"/>
                    </a:lnTo>
                    <a:lnTo>
                      <a:pt x="4" y="23"/>
                    </a:lnTo>
                    <a:lnTo>
                      <a:pt x="2" y="21"/>
                    </a:lnTo>
                    <a:lnTo>
                      <a:pt x="2" y="16"/>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8" name="Freeform 361"/>
              <p:cNvSpPr>
                <a:spLocks/>
              </p:cNvSpPr>
              <p:nvPr/>
            </p:nvSpPr>
            <p:spPr bwMode="auto">
              <a:xfrm>
                <a:off x="5266" y="2231"/>
                <a:ext cx="5" cy="9"/>
              </a:xfrm>
              <a:custGeom>
                <a:avLst/>
                <a:gdLst>
                  <a:gd name="T0" fmla="*/ 0 w 10"/>
                  <a:gd name="T1" fmla="*/ 0 h 18"/>
                  <a:gd name="T2" fmla="*/ 3 w 10"/>
                  <a:gd name="T3" fmla="*/ 0 h 18"/>
                  <a:gd name="T4" fmla="*/ 7 w 10"/>
                  <a:gd name="T5" fmla="*/ 0 h 18"/>
                  <a:gd name="T6" fmla="*/ 9 w 10"/>
                  <a:gd name="T7" fmla="*/ 1 h 18"/>
                  <a:gd name="T8" fmla="*/ 10 w 10"/>
                  <a:gd name="T9" fmla="*/ 5 h 18"/>
                  <a:gd name="T10" fmla="*/ 10 w 10"/>
                  <a:gd name="T11" fmla="*/ 7 h 18"/>
                  <a:gd name="T12" fmla="*/ 10 w 10"/>
                  <a:gd name="T13" fmla="*/ 10 h 18"/>
                  <a:gd name="T14" fmla="*/ 9 w 10"/>
                  <a:gd name="T15" fmla="*/ 12 h 18"/>
                  <a:gd name="T16" fmla="*/ 7 w 10"/>
                  <a:gd name="T17" fmla="*/ 16 h 18"/>
                  <a:gd name="T18" fmla="*/ 7 w 10"/>
                  <a:gd name="T19" fmla="*/ 18 h 18"/>
                  <a:gd name="T20" fmla="*/ 5 w 10"/>
                  <a:gd name="T21" fmla="*/ 18 h 18"/>
                  <a:gd name="T22" fmla="*/ 3 w 10"/>
                  <a:gd name="T23" fmla="*/ 18 h 18"/>
                  <a:gd name="T24" fmla="*/ 1 w 10"/>
                  <a:gd name="T25" fmla="*/ 16 h 18"/>
                  <a:gd name="T26" fmla="*/ 0 w 10"/>
                  <a:gd name="T27" fmla="*/ 12 h 18"/>
                  <a:gd name="T28" fmla="*/ 0 w 10"/>
                  <a:gd name="T29" fmla="*/ 7 h 18"/>
                  <a:gd name="T30" fmla="*/ 0 w 10"/>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0" y="0"/>
                    </a:moveTo>
                    <a:lnTo>
                      <a:pt x="3" y="0"/>
                    </a:lnTo>
                    <a:lnTo>
                      <a:pt x="7" y="0"/>
                    </a:lnTo>
                    <a:lnTo>
                      <a:pt x="9" y="1"/>
                    </a:lnTo>
                    <a:lnTo>
                      <a:pt x="10" y="5"/>
                    </a:lnTo>
                    <a:lnTo>
                      <a:pt x="10" y="7"/>
                    </a:lnTo>
                    <a:lnTo>
                      <a:pt x="10" y="10"/>
                    </a:lnTo>
                    <a:lnTo>
                      <a:pt x="9" y="12"/>
                    </a:lnTo>
                    <a:lnTo>
                      <a:pt x="7" y="16"/>
                    </a:lnTo>
                    <a:lnTo>
                      <a:pt x="7" y="18"/>
                    </a:lnTo>
                    <a:lnTo>
                      <a:pt x="5" y="18"/>
                    </a:lnTo>
                    <a:lnTo>
                      <a:pt x="3" y="18"/>
                    </a:lnTo>
                    <a:lnTo>
                      <a:pt x="1" y="16"/>
                    </a:lnTo>
                    <a:lnTo>
                      <a:pt x="0"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79" name="Freeform 362"/>
              <p:cNvSpPr>
                <a:spLocks/>
              </p:cNvSpPr>
              <p:nvPr/>
            </p:nvSpPr>
            <p:spPr bwMode="auto">
              <a:xfrm>
                <a:off x="5241" y="2061"/>
                <a:ext cx="3" cy="6"/>
              </a:xfrm>
              <a:custGeom>
                <a:avLst/>
                <a:gdLst>
                  <a:gd name="T0" fmla="*/ 7 w 7"/>
                  <a:gd name="T1" fmla="*/ 0 h 11"/>
                  <a:gd name="T2" fmla="*/ 7 w 7"/>
                  <a:gd name="T3" fmla="*/ 9 h 11"/>
                  <a:gd name="T4" fmla="*/ 0 w 7"/>
                  <a:gd name="T5" fmla="*/ 11 h 11"/>
                  <a:gd name="T6" fmla="*/ 0 w 7"/>
                  <a:gd name="T7" fmla="*/ 8 h 11"/>
                  <a:gd name="T8" fmla="*/ 0 w 7"/>
                  <a:gd name="T9" fmla="*/ 4 h 11"/>
                  <a:gd name="T10" fmla="*/ 0 w 7"/>
                  <a:gd name="T11" fmla="*/ 2 h 11"/>
                  <a:gd name="T12" fmla="*/ 4 w 7"/>
                  <a:gd name="T13" fmla="*/ 0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7" y="9"/>
                    </a:lnTo>
                    <a:lnTo>
                      <a:pt x="0" y="11"/>
                    </a:lnTo>
                    <a:lnTo>
                      <a:pt x="0" y="8"/>
                    </a:lnTo>
                    <a:lnTo>
                      <a:pt x="0" y="4"/>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0" name="Freeform 363"/>
              <p:cNvSpPr>
                <a:spLocks/>
              </p:cNvSpPr>
              <p:nvPr/>
            </p:nvSpPr>
            <p:spPr bwMode="auto">
              <a:xfrm>
                <a:off x="5240" y="2113"/>
                <a:ext cx="10" cy="10"/>
              </a:xfrm>
              <a:custGeom>
                <a:avLst/>
                <a:gdLst>
                  <a:gd name="T0" fmla="*/ 13 w 22"/>
                  <a:gd name="T1" fmla="*/ 0 h 22"/>
                  <a:gd name="T2" fmla="*/ 18 w 22"/>
                  <a:gd name="T3" fmla="*/ 4 h 22"/>
                  <a:gd name="T4" fmla="*/ 20 w 22"/>
                  <a:gd name="T5" fmla="*/ 8 h 22"/>
                  <a:gd name="T6" fmla="*/ 22 w 22"/>
                  <a:gd name="T7" fmla="*/ 11 h 22"/>
                  <a:gd name="T8" fmla="*/ 22 w 22"/>
                  <a:gd name="T9" fmla="*/ 15 h 22"/>
                  <a:gd name="T10" fmla="*/ 20 w 22"/>
                  <a:gd name="T11" fmla="*/ 17 h 22"/>
                  <a:gd name="T12" fmla="*/ 18 w 22"/>
                  <a:gd name="T13" fmla="*/ 18 h 22"/>
                  <a:gd name="T14" fmla="*/ 15 w 22"/>
                  <a:gd name="T15" fmla="*/ 20 h 22"/>
                  <a:gd name="T16" fmla="*/ 13 w 22"/>
                  <a:gd name="T17" fmla="*/ 20 h 22"/>
                  <a:gd name="T18" fmla="*/ 9 w 22"/>
                  <a:gd name="T19" fmla="*/ 22 h 22"/>
                  <a:gd name="T20" fmla="*/ 6 w 22"/>
                  <a:gd name="T21" fmla="*/ 22 h 22"/>
                  <a:gd name="T22" fmla="*/ 4 w 22"/>
                  <a:gd name="T23" fmla="*/ 20 h 22"/>
                  <a:gd name="T24" fmla="*/ 2 w 22"/>
                  <a:gd name="T25" fmla="*/ 20 h 22"/>
                  <a:gd name="T26" fmla="*/ 0 w 22"/>
                  <a:gd name="T27" fmla="*/ 17 h 22"/>
                  <a:gd name="T28" fmla="*/ 2 w 22"/>
                  <a:gd name="T29" fmla="*/ 15 h 22"/>
                  <a:gd name="T30" fmla="*/ 4 w 22"/>
                  <a:gd name="T31" fmla="*/ 11 h 22"/>
                  <a:gd name="T32" fmla="*/ 7 w 22"/>
                  <a:gd name="T33" fmla="*/ 6 h 22"/>
                  <a:gd name="T34" fmla="*/ 13 w 22"/>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2">
                    <a:moveTo>
                      <a:pt x="13" y="0"/>
                    </a:moveTo>
                    <a:lnTo>
                      <a:pt x="18" y="4"/>
                    </a:lnTo>
                    <a:lnTo>
                      <a:pt x="20" y="8"/>
                    </a:lnTo>
                    <a:lnTo>
                      <a:pt x="22" y="11"/>
                    </a:lnTo>
                    <a:lnTo>
                      <a:pt x="22" y="15"/>
                    </a:lnTo>
                    <a:lnTo>
                      <a:pt x="20" y="17"/>
                    </a:lnTo>
                    <a:lnTo>
                      <a:pt x="18" y="18"/>
                    </a:lnTo>
                    <a:lnTo>
                      <a:pt x="15" y="20"/>
                    </a:lnTo>
                    <a:lnTo>
                      <a:pt x="13" y="20"/>
                    </a:lnTo>
                    <a:lnTo>
                      <a:pt x="9" y="22"/>
                    </a:lnTo>
                    <a:lnTo>
                      <a:pt x="6" y="22"/>
                    </a:lnTo>
                    <a:lnTo>
                      <a:pt x="4" y="20"/>
                    </a:lnTo>
                    <a:lnTo>
                      <a:pt x="2" y="20"/>
                    </a:lnTo>
                    <a:lnTo>
                      <a:pt x="0" y="17"/>
                    </a:lnTo>
                    <a:lnTo>
                      <a:pt x="2" y="15"/>
                    </a:lnTo>
                    <a:lnTo>
                      <a:pt x="4" y="11"/>
                    </a:lnTo>
                    <a:lnTo>
                      <a:pt x="7" y="6"/>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1" name="Freeform 364"/>
              <p:cNvSpPr>
                <a:spLocks/>
              </p:cNvSpPr>
              <p:nvPr/>
            </p:nvSpPr>
            <p:spPr bwMode="auto">
              <a:xfrm>
                <a:off x="5250" y="2135"/>
                <a:ext cx="1" cy="4"/>
              </a:xfrm>
              <a:custGeom>
                <a:avLst/>
                <a:gdLst>
                  <a:gd name="T0" fmla="*/ 4 w 4"/>
                  <a:gd name="T1" fmla="*/ 0 h 8"/>
                  <a:gd name="T2" fmla="*/ 4 w 4"/>
                  <a:gd name="T3" fmla="*/ 0 h 8"/>
                  <a:gd name="T4" fmla="*/ 4 w 4"/>
                  <a:gd name="T5" fmla="*/ 2 h 8"/>
                  <a:gd name="T6" fmla="*/ 4 w 4"/>
                  <a:gd name="T7" fmla="*/ 4 h 8"/>
                  <a:gd name="T8" fmla="*/ 0 w 4"/>
                  <a:gd name="T9" fmla="*/ 8 h 8"/>
                  <a:gd name="T10" fmla="*/ 0 w 4"/>
                  <a:gd name="T11" fmla="*/ 4 h 8"/>
                  <a:gd name="T12" fmla="*/ 0 w 4"/>
                  <a:gd name="T13" fmla="*/ 0 h 8"/>
                  <a:gd name="T14" fmla="*/ 2 w 4"/>
                  <a:gd name="T15" fmla="*/ 0 h 8"/>
                  <a:gd name="T16" fmla="*/ 4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4" y="0"/>
                    </a:moveTo>
                    <a:lnTo>
                      <a:pt x="4" y="0"/>
                    </a:lnTo>
                    <a:lnTo>
                      <a:pt x="4" y="2"/>
                    </a:lnTo>
                    <a:lnTo>
                      <a:pt x="4" y="4"/>
                    </a:lnTo>
                    <a:lnTo>
                      <a:pt x="0" y="8"/>
                    </a:lnTo>
                    <a:lnTo>
                      <a:pt x="0" y="4"/>
                    </a:lnTo>
                    <a:lnTo>
                      <a:pt x="0" y="0"/>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2" name="Freeform 365"/>
              <p:cNvSpPr>
                <a:spLocks/>
              </p:cNvSpPr>
              <p:nvPr/>
            </p:nvSpPr>
            <p:spPr bwMode="auto">
              <a:xfrm>
                <a:off x="5259" y="2211"/>
                <a:ext cx="3" cy="3"/>
              </a:xfrm>
              <a:custGeom>
                <a:avLst/>
                <a:gdLst>
                  <a:gd name="T0" fmla="*/ 4 w 7"/>
                  <a:gd name="T1" fmla="*/ 0 h 5"/>
                  <a:gd name="T2" fmla="*/ 6 w 7"/>
                  <a:gd name="T3" fmla="*/ 0 h 5"/>
                  <a:gd name="T4" fmla="*/ 7 w 7"/>
                  <a:gd name="T5" fmla="*/ 2 h 5"/>
                  <a:gd name="T6" fmla="*/ 7 w 7"/>
                  <a:gd name="T7" fmla="*/ 4 h 5"/>
                  <a:gd name="T8" fmla="*/ 7 w 7"/>
                  <a:gd name="T9" fmla="*/ 5 h 5"/>
                  <a:gd name="T10" fmla="*/ 6 w 7"/>
                  <a:gd name="T11" fmla="*/ 5 h 5"/>
                  <a:gd name="T12" fmla="*/ 4 w 7"/>
                  <a:gd name="T13" fmla="*/ 4 h 5"/>
                  <a:gd name="T14" fmla="*/ 0 w 7"/>
                  <a:gd name="T15" fmla="*/ 0 h 5"/>
                  <a:gd name="T16" fmla="*/ 4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4" y="0"/>
                    </a:moveTo>
                    <a:lnTo>
                      <a:pt x="6" y="0"/>
                    </a:lnTo>
                    <a:lnTo>
                      <a:pt x="7" y="2"/>
                    </a:lnTo>
                    <a:lnTo>
                      <a:pt x="7" y="4"/>
                    </a:lnTo>
                    <a:lnTo>
                      <a:pt x="7" y="5"/>
                    </a:lnTo>
                    <a:lnTo>
                      <a:pt x="6" y="5"/>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3" name="Freeform 366"/>
              <p:cNvSpPr>
                <a:spLocks/>
              </p:cNvSpPr>
              <p:nvPr/>
            </p:nvSpPr>
            <p:spPr bwMode="auto">
              <a:xfrm>
                <a:off x="5260" y="2221"/>
                <a:ext cx="6" cy="10"/>
              </a:xfrm>
              <a:custGeom>
                <a:avLst/>
                <a:gdLst>
                  <a:gd name="T0" fmla="*/ 7 w 11"/>
                  <a:gd name="T1" fmla="*/ 0 h 20"/>
                  <a:gd name="T2" fmla="*/ 7 w 11"/>
                  <a:gd name="T3" fmla="*/ 0 h 20"/>
                  <a:gd name="T4" fmla="*/ 9 w 11"/>
                  <a:gd name="T5" fmla="*/ 2 h 20"/>
                  <a:gd name="T6" fmla="*/ 11 w 11"/>
                  <a:gd name="T7" fmla="*/ 5 h 20"/>
                  <a:gd name="T8" fmla="*/ 11 w 11"/>
                  <a:gd name="T9" fmla="*/ 11 h 20"/>
                  <a:gd name="T10" fmla="*/ 11 w 11"/>
                  <a:gd name="T11" fmla="*/ 20 h 20"/>
                  <a:gd name="T12" fmla="*/ 7 w 11"/>
                  <a:gd name="T13" fmla="*/ 20 h 20"/>
                  <a:gd name="T14" fmla="*/ 3 w 11"/>
                  <a:gd name="T15" fmla="*/ 18 h 20"/>
                  <a:gd name="T16" fmla="*/ 2 w 11"/>
                  <a:gd name="T17" fmla="*/ 16 h 20"/>
                  <a:gd name="T18" fmla="*/ 0 w 11"/>
                  <a:gd name="T19" fmla="*/ 12 h 20"/>
                  <a:gd name="T20" fmla="*/ 0 w 11"/>
                  <a:gd name="T21" fmla="*/ 11 h 20"/>
                  <a:gd name="T22" fmla="*/ 0 w 11"/>
                  <a:gd name="T23" fmla="*/ 7 h 20"/>
                  <a:gd name="T24" fmla="*/ 2 w 11"/>
                  <a:gd name="T25" fmla="*/ 5 h 20"/>
                  <a:gd name="T26" fmla="*/ 3 w 11"/>
                  <a:gd name="T27" fmla="*/ 2 h 20"/>
                  <a:gd name="T28" fmla="*/ 5 w 11"/>
                  <a:gd name="T29" fmla="*/ 0 h 20"/>
                  <a:gd name="T30" fmla="*/ 7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7" y="0"/>
                    </a:moveTo>
                    <a:lnTo>
                      <a:pt x="7" y="0"/>
                    </a:lnTo>
                    <a:lnTo>
                      <a:pt x="9" y="2"/>
                    </a:lnTo>
                    <a:lnTo>
                      <a:pt x="11" y="5"/>
                    </a:lnTo>
                    <a:lnTo>
                      <a:pt x="11" y="11"/>
                    </a:lnTo>
                    <a:lnTo>
                      <a:pt x="11" y="20"/>
                    </a:lnTo>
                    <a:lnTo>
                      <a:pt x="7" y="20"/>
                    </a:lnTo>
                    <a:lnTo>
                      <a:pt x="3" y="18"/>
                    </a:lnTo>
                    <a:lnTo>
                      <a:pt x="2" y="16"/>
                    </a:lnTo>
                    <a:lnTo>
                      <a:pt x="0" y="12"/>
                    </a:lnTo>
                    <a:lnTo>
                      <a:pt x="0" y="11"/>
                    </a:lnTo>
                    <a:lnTo>
                      <a:pt x="0" y="7"/>
                    </a:lnTo>
                    <a:lnTo>
                      <a:pt x="2" y="5"/>
                    </a:lnTo>
                    <a:lnTo>
                      <a:pt x="3" y="2"/>
                    </a:lnTo>
                    <a:lnTo>
                      <a:pt x="5"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4" name="Freeform 367"/>
              <p:cNvSpPr>
                <a:spLocks/>
              </p:cNvSpPr>
              <p:nvPr/>
            </p:nvSpPr>
            <p:spPr bwMode="auto">
              <a:xfrm>
                <a:off x="5265" y="2321"/>
                <a:ext cx="12" cy="8"/>
              </a:xfrm>
              <a:custGeom>
                <a:avLst/>
                <a:gdLst>
                  <a:gd name="T0" fmla="*/ 16 w 25"/>
                  <a:gd name="T1" fmla="*/ 0 h 16"/>
                  <a:gd name="T2" fmla="*/ 18 w 25"/>
                  <a:gd name="T3" fmla="*/ 0 h 16"/>
                  <a:gd name="T4" fmla="*/ 21 w 25"/>
                  <a:gd name="T5" fmla="*/ 0 h 16"/>
                  <a:gd name="T6" fmla="*/ 25 w 25"/>
                  <a:gd name="T7" fmla="*/ 4 h 16"/>
                  <a:gd name="T8" fmla="*/ 25 w 25"/>
                  <a:gd name="T9" fmla="*/ 9 h 16"/>
                  <a:gd name="T10" fmla="*/ 23 w 25"/>
                  <a:gd name="T11" fmla="*/ 13 h 16"/>
                  <a:gd name="T12" fmla="*/ 20 w 25"/>
                  <a:gd name="T13" fmla="*/ 14 h 16"/>
                  <a:gd name="T14" fmla="*/ 14 w 25"/>
                  <a:gd name="T15" fmla="*/ 16 h 16"/>
                  <a:gd name="T16" fmla="*/ 11 w 25"/>
                  <a:gd name="T17" fmla="*/ 16 h 16"/>
                  <a:gd name="T18" fmla="*/ 7 w 25"/>
                  <a:gd name="T19" fmla="*/ 14 h 16"/>
                  <a:gd name="T20" fmla="*/ 3 w 25"/>
                  <a:gd name="T21" fmla="*/ 13 h 16"/>
                  <a:gd name="T22" fmla="*/ 0 w 25"/>
                  <a:gd name="T23" fmla="*/ 9 h 16"/>
                  <a:gd name="T24" fmla="*/ 5 w 25"/>
                  <a:gd name="T25" fmla="*/ 5 h 16"/>
                  <a:gd name="T26" fmla="*/ 7 w 25"/>
                  <a:gd name="T27" fmla="*/ 4 h 16"/>
                  <a:gd name="T28" fmla="*/ 11 w 25"/>
                  <a:gd name="T29" fmla="*/ 2 h 16"/>
                  <a:gd name="T30" fmla="*/ 12 w 25"/>
                  <a:gd name="T31" fmla="*/ 0 h 16"/>
                  <a:gd name="T32" fmla="*/ 16 w 25"/>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16" y="0"/>
                    </a:moveTo>
                    <a:lnTo>
                      <a:pt x="18" y="0"/>
                    </a:lnTo>
                    <a:lnTo>
                      <a:pt x="21" y="0"/>
                    </a:lnTo>
                    <a:lnTo>
                      <a:pt x="25" y="4"/>
                    </a:lnTo>
                    <a:lnTo>
                      <a:pt x="25" y="9"/>
                    </a:lnTo>
                    <a:lnTo>
                      <a:pt x="23" y="13"/>
                    </a:lnTo>
                    <a:lnTo>
                      <a:pt x="20" y="14"/>
                    </a:lnTo>
                    <a:lnTo>
                      <a:pt x="14" y="16"/>
                    </a:lnTo>
                    <a:lnTo>
                      <a:pt x="11" y="16"/>
                    </a:lnTo>
                    <a:lnTo>
                      <a:pt x="7" y="14"/>
                    </a:lnTo>
                    <a:lnTo>
                      <a:pt x="3" y="13"/>
                    </a:lnTo>
                    <a:lnTo>
                      <a:pt x="0" y="9"/>
                    </a:lnTo>
                    <a:lnTo>
                      <a:pt x="5" y="5"/>
                    </a:lnTo>
                    <a:lnTo>
                      <a:pt x="7" y="4"/>
                    </a:lnTo>
                    <a:lnTo>
                      <a:pt x="11" y="2"/>
                    </a:lnTo>
                    <a:lnTo>
                      <a:pt x="12"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5" name="Freeform 368"/>
              <p:cNvSpPr>
                <a:spLocks/>
              </p:cNvSpPr>
              <p:nvPr/>
            </p:nvSpPr>
            <p:spPr bwMode="auto">
              <a:xfrm>
                <a:off x="5223" y="2067"/>
                <a:ext cx="18" cy="8"/>
              </a:xfrm>
              <a:custGeom>
                <a:avLst/>
                <a:gdLst>
                  <a:gd name="T0" fmla="*/ 34 w 34"/>
                  <a:gd name="T1" fmla="*/ 0 h 17"/>
                  <a:gd name="T2" fmla="*/ 29 w 34"/>
                  <a:gd name="T3" fmla="*/ 6 h 17"/>
                  <a:gd name="T4" fmla="*/ 23 w 34"/>
                  <a:gd name="T5" fmla="*/ 11 h 17"/>
                  <a:gd name="T6" fmla="*/ 20 w 34"/>
                  <a:gd name="T7" fmla="*/ 15 h 17"/>
                  <a:gd name="T8" fmla="*/ 14 w 34"/>
                  <a:gd name="T9" fmla="*/ 17 h 17"/>
                  <a:gd name="T10" fmla="*/ 11 w 34"/>
                  <a:gd name="T11" fmla="*/ 17 h 17"/>
                  <a:gd name="T12" fmla="*/ 7 w 34"/>
                  <a:gd name="T13" fmla="*/ 17 h 17"/>
                  <a:gd name="T14" fmla="*/ 3 w 34"/>
                  <a:gd name="T15" fmla="*/ 17 h 17"/>
                  <a:gd name="T16" fmla="*/ 0 w 34"/>
                  <a:gd name="T17" fmla="*/ 15 h 17"/>
                  <a:gd name="T18" fmla="*/ 0 w 34"/>
                  <a:gd name="T19" fmla="*/ 13 h 17"/>
                  <a:gd name="T20" fmla="*/ 0 w 34"/>
                  <a:gd name="T21" fmla="*/ 9 h 17"/>
                  <a:gd name="T22" fmla="*/ 0 w 34"/>
                  <a:gd name="T23" fmla="*/ 7 h 17"/>
                  <a:gd name="T24" fmla="*/ 3 w 34"/>
                  <a:gd name="T25" fmla="*/ 6 h 17"/>
                  <a:gd name="T26" fmla="*/ 7 w 34"/>
                  <a:gd name="T27" fmla="*/ 4 h 17"/>
                  <a:gd name="T28" fmla="*/ 14 w 34"/>
                  <a:gd name="T29" fmla="*/ 2 h 17"/>
                  <a:gd name="T30" fmla="*/ 23 w 34"/>
                  <a:gd name="T31" fmla="*/ 0 h 17"/>
                  <a:gd name="T32" fmla="*/ 34 w 34"/>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7">
                    <a:moveTo>
                      <a:pt x="34" y="0"/>
                    </a:moveTo>
                    <a:lnTo>
                      <a:pt x="29" y="6"/>
                    </a:lnTo>
                    <a:lnTo>
                      <a:pt x="23" y="11"/>
                    </a:lnTo>
                    <a:lnTo>
                      <a:pt x="20" y="15"/>
                    </a:lnTo>
                    <a:lnTo>
                      <a:pt x="14" y="17"/>
                    </a:lnTo>
                    <a:lnTo>
                      <a:pt x="11" y="17"/>
                    </a:lnTo>
                    <a:lnTo>
                      <a:pt x="7" y="17"/>
                    </a:lnTo>
                    <a:lnTo>
                      <a:pt x="3" y="17"/>
                    </a:lnTo>
                    <a:lnTo>
                      <a:pt x="0" y="15"/>
                    </a:lnTo>
                    <a:lnTo>
                      <a:pt x="0" y="13"/>
                    </a:lnTo>
                    <a:lnTo>
                      <a:pt x="0" y="9"/>
                    </a:lnTo>
                    <a:lnTo>
                      <a:pt x="0" y="7"/>
                    </a:lnTo>
                    <a:lnTo>
                      <a:pt x="3" y="6"/>
                    </a:lnTo>
                    <a:lnTo>
                      <a:pt x="7" y="4"/>
                    </a:lnTo>
                    <a:lnTo>
                      <a:pt x="14" y="2"/>
                    </a:lnTo>
                    <a:lnTo>
                      <a:pt x="23" y="0"/>
                    </a:lnTo>
                    <a:lnTo>
                      <a:pt x="3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6" name="Freeform 369"/>
              <p:cNvSpPr>
                <a:spLocks/>
              </p:cNvSpPr>
              <p:nvPr/>
            </p:nvSpPr>
            <p:spPr bwMode="auto">
              <a:xfrm>
                <a:off x="5238" y="2139"/>
                <a:ext cx="12" cy="21"/>
              </a:xfrm>
              <a:custGeom>
                <a:avLst/>
                <a:gdLst>
                  <a:gd name="T0" fmla="*/ 23 w 25"/>
                  <a:gd name="T1" fmla="*/ 0 h 43"/>
                  <a:gd name="T2" fmla="*/ 25 w 25"/>
                  <a:gd name="T3" fmla="*/ 12 h 43"/>
                  <a:gd name="T4" fmla="*/ 21 w 25"/>
                  <a:gd name="T5" fmla="*/ 21 h 43"/>
                  <a:gd name="T6" fmla="*/ 19 w 25"/>
                  <a:gd name="T7" fmla="*/ 30 h 43"/>
                  <a:gd name="T8" fmla="*/ 19 w 25"/>
                  <a:gd name="T9" fmla="*/ 43 h 43"/>
                  <a:gd name="T10" fmla="*/ 16 w 25"/>
                  <a:gd name="T11" fmla="*/ 41 h 43"/>
                  <a:gd name="T12" fmla="*/ 12 w 25"/>
                  <a:gd name="T13" fmla="*/ 39 h 43"/>
                  <a:gd name="T14" fmla="*/ 10 w 25"/>
                  <a:gd name="T15" fmla="*/ 36 h 43"/>
                  <a:gd name="T16" fmla="*/ 9 w 25"/>
                  <a:gd name="T17" fmla="*/ 30 h 43"/>
                  <a:gd name="T18" fmla="*/ 7 w 25"/>
                  <a:gd name="T19" fmla="*/ 27 h 43"/>
                  <a:gd name="T20" fmla="*/ 5 w 25"/>
                  <a:gd name="T21" fmla="*/ 21 h 43"/>
                  <a:gd name="T22" fmla="*/ 1 w 25"/>
                  <a:gd name="T23" fmla="*/ 18 h 43"/>
                  <a:gd name="T24" fmla="*/ 0 w 25"/>
                  <a:gd name="T25" fmla="*/ 14 h 43"/>
                  <a:gd name="T26" fmla="*/ 3 w 25"/>
                  <a:gd name="T27" fmla="*/ 14 h 43"/>
                  <a:gd name="T28" fmla="*/ 5 w 25"/>
                  <a:gd name="T29" fmla="*/ 12 h 43"/>
                  <a:gd name="T30" fmla="*/ 7 w 25"/>
                  <a:gd name="T31" fmla="*/ 10 h 43"/>
                  <a:gd name="T32" fmla="*/ 7 w 25"/>
                  <a:gd name="T33" fmla="*/ 7 h 43"/>
                  <a:gd name="T34" fmla="*/ 7 w 25"/>
                  <a:gd name="T35" fmla="*/ 3 h 43"/>
                  <a:gd name="T36" fmla="*/ 23 w 25"/>
                  <a:gd name="T3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43">
                    <a:moveTo>
                      <a:pt x="23" y="0"/>
                    </a:moveTo>
                    <a:lnTo>
                      <a:pt x="25" y="12"/>
                    </a:lnTo>
                    <a:lnTo>
                      <a:pt x="21" y="21"/>
                    </a:lnTo>
                    <a:lnTo>
                      <a:pt x="19" y="30"/>
                    </a:lnTo>
                    <a:lnTo>
                      <a:pt x="19" y="43"/>
                    </a:lnTo>
                    <a:lnTo>
                      <a:pt x="16" y="41"/>
                    </a:lnTo>
                    <a:lnTo>
                      <a:pt x="12" y="39"/>
                    </a:lnTo>
                    <a:lnTo>
                      <a:pt x="10" y="36"/>
                    </a:lnTo>
                    <a:lnTo>
                      <a:pt x="9" y="30"/>
                    </a:lnTo>
                    <a:lnTo>
                      <a:pt x="7" y="27"/>
                    </a:lnTo>
                    <a:lnTo>
                      <a:pt x="5" y="21"/>
                    </a:lnTo>
                    <a:lnTo>
                      <a:pt x="1" y="18"/>
                    </a:lnTo>
                    <a:lnTo>
                      <a:pt x="0" y="14"/>
                    </a:lnTo>
                    <a:lnTo>
                      <a:pt x="3" y="14"/>
                    </a:lnTo>
                    <a:lnTo>
                      <a:pt x="5" y="12"/>
                    </a:lnTo>
                    <a:lnTo>
                      <a:pt x="7" y="10"/>
                    </a:lnTo>
                    <a:lnTo>
                      <a:pt x="7" y="7"/>
                    </a:lnTo>
                    <a:lnTo>
                      <a:pt x="7" y="3"/>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7" name="Freeform 370"/>
              <p:cNvSpPr>
                <a:spLocks/>
              </p:cNvSpPr>
              <p:nvPr/>
            </p:nvSpPr>
            <p:spPr bwMode="auto">
              <a:xfrm>
                <a:off x="5256" y="2208"/>
                <a:ext cx="3" cy="3"/>
              </a:xfrm>
              <a:custGeom>
                <a:avLst/>
                <a:gdLst>
                  <a:gd name="T0" fmla="*/ 2 w 5"/>
                  <a:gd name="T1" fmla="*/ 0 h 5"/>
                  <a:gd name="T2" fmla="*/ 3 w 5"/>
                  <a:gd name="T3" fmla="*/ 1 h 5"/>
                  <a:gd name="T4" fmla="*/ 5 w 5"/>
                  <a:gd name="T5" fmla="*/ 5 h 5"/>
                  <a:gd name="T6" fmla="*/ 3 w 5"/>
                  <a:gd name="T7" fmla="*/ 5 h 5"/>
                  <a:gd name="T8" fmla="*/ 0 w 5"/>
                  <a:gd name="T9" fmla="*/ 3 h 5"/>
                  <a:gd name="T10" fmla="*/ 0 w 5"/>
                  <a:gd name="T11" fmla="*/ 1 h 5"/>
                  <a:gd name="T12" fmla="*/ 0 w 5"/>
                  <a:gd name="T13" fmla="*/ 0 h 5"/>
                  <a:gd name="T14" fmla="*/ 0 w 5"/>
                  <a:gd name="T15" fmla="*/ 0 h 5"/>
                  <a:gd name="T16" fmla="*/ 2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0"/>
                    </a:moveTo>
                    <a:lnTo>
                      <a:pt x="3" y="1"/>
                    </a:lnTo>
                    <a:lnTo>
                      <a:pt x="5" y="5"/>
                    </a:lnTo>
                    <a:lnTo>
                      <a:pt x="3" y="5"/>
                    </a:lnTo>
                    <a:lnTo>
                      <a:pt x="0" y="3"/>
                    </a:lnTo>
                    <a:lnTo>
                      <a:pt x="0" y="1"/>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8" name="Freeform 371"/>
              <p:cNvSpPr>
                <a:spLocks/>
              </p:cNvSpPr>
              <p:nvPr/>
            </p:nvSpPr>
            <p:spPr bwMode="auto">
              <a:xfrm>
                <a:off x="5227" y="2094"/>
                <a:ext cx="11" cy="7"/>
              </a:xfrm>
              <a:custGeom>
                <a:avLst/>
                <a:gdLst>
                  <a:gd name="T0" fmla="*/ 16 w 22"/>
                  <a:gd name="T1" fmla="*/ 0 h 15"/>
                  <a:gd name="T2" fmla="*/ 20 w 22"/>
                  <a:gd name="T3" fmla="*/ 0 h 15"/>
                  <a:gd name="T4" fmla="*/ 22 w 22"/>
                  <a:gd name="T5" fmla="*/ 2 h 15"/>
                  <a:gd name="T6" fmla="*/ 22 w 22"/>
                  <a:gd name="T7" fmla="*/ 4 h 15"/>
                  <a:gd name="T8" fmla="*/ 22 w 22"/>
                  <a:gd name="T9" fmla="*/ 6 h 15"/>
                  <a:gd name="T10" fmla="*/ 22 w 22"/>
                  <a:gd name="T11" fmla="*/ 8 h 15"/>
                  <a:gd name="T12" fmla="*/ 20 w 22"/>
                  <a:gd name="T13" fmla="*/ 9 h 15"/>
                  <a:gd name="T14" fmla="*/ 16 w 22"/>
                  <a:gd name="T15" fmla="*/ 11 h 15"/>
                  <a:gd name="T16" fmla="*/ 14 w 22"/>
                  <a:gd name="T17" fmla="*/ 13 h 15"/>
                  <a:gd name="T18" fmla="*/ 11 w 22"/>
                  <a:gd name="T19" fmla="*/ 15 h 15"/>
                  <a:gd name="T20" fmla="*/ 9 w 22"/>
                  <a:gd name="T21" fmla="*/ 13 h 15"/>
                  <a:gd name="T22" fmla="*/ 5 w 22"/>
                  <a:gd name="T23" fmla="*/ 11 h 15"/>
                  <a:gd name="T24" fmla="*/ 2 w 22"/>
                  <a:gd name="T25" fmla="*/ 9 h 15"/>
                  <a:gd name="T26" fmla="*/ 0 w 22"/>
                  <a:gd name="T27" fmla="*/ 4 h 15"/>
                  <a:gd name="T28" fmla="*/ 7 w 22"/>
                  <a:gd name="T29" fmla="*/ 2 h 15"/>
                  <a:gd name="T30" fmla="*/ 13 w 22"/>
                  <a:gd name="T31" fmla="*/ 0 h 15"/>
                  <a:gd name="T32" fmla="*/ 16 w 22"/>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5">
                    <a:moveTo>
                      <a:pt x="16" y="0"/>
                    </a:moveTo>
                    <a:lnTo>
                      <a:pt x="20" y="0"/>
                    </a:lnTo>
                    <a:lnTo>
                      <a:pt x="22" y="2"/>
                    </a:lnTo>
                    <a:lnTo>
                      <a:pt x="22" y="4"/>
                    </a:lnTo>
                    <a:lnTo>
                      <a:pt x="22" y="6"/>
                    </a:lnTo>
                    <a:lnTo>
                      <a:pt x="22" y="8"/>
                    </a:lnTo>
                    <a:lnTo>
                      <a:pt x="20" y="9"/>
                    </a:lnTo>
                    <a:lnTo>
                      <a:pt x="16" y="11"/>
                    </a:lnTo>
                    <a:lnTo>
                      <a:pt x="14" y="13"/>
                    </a:lnTo>
                    <a:lnTo>
                      <a:pt x="11" y="15"/>
                    </a:lnTo>
                    <a:lnTo>
                      <a:pt x="9" y="13"/>
                    </a:lnTo>
                    <a:lnTo>
                      <a:pt x="5" y="11"/>
                    </a:lnTo>
                    <a:lnTo>
                      <a:pt x="2" y="9"/>
                    </a:lnTo>
                    <a:lnTo>
                      <a:pt x="0" y="4"/>
                    </a:lnTo>
                    <a:lnTo>
                      <a:pt x="7" y="2"/>
                    </a:lnTo>
                    <a:lnTo>
                      <a:pt x="13"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89" name="Freeform 372"/>
              <p:cNvSpPr>
                <a:spLocks/>
              </p:cNvSpPr>
              <p:nvPr/>
            </p:nvSpPr>
            <p:spPr bwMode="auto">
              <a:xfrm>
                <a:off x="5237" y="2137"/>
                <a:ext cx="4" cy="5"/>
              </a:xfrm>
              <a:custGeom>
                <a:avLst/>
                <a:gdLst>
                  <a:gd name="T0" fmla="*/ 5 w 9"/>
                  <a:gd name="T1" fmla="*/ 0 h 9"/>
                  <a:gd name="T2" fmla="*/ 7 w 9"/>
                  <a:gd name="T3" fmla="*/ 2 h 9"/>
                  <a:gd name="T4" fmla="*/ 9 w 9"/>
                  <a:gd name="T5" fmla="*/ 7 h 9"/>
                  <a:gd name="T6" fmla="*/ 0 w 9"/>
                  <a:gd name="T7" fmla="*/ 9 h 9"/>
                  <a:gd name="T8" fmla="*/ 0 w 9"/>
                  <a:gd name="T9" fmla="*/ 5 h 9"/>
                  <a:gd name="T10" fmla="*/ 2 w 9"/>
                  <a:gd name="T11" fmla="*/ 4 h 9"/>
                  <a:gd name="T12" fmla="*/ 3 w 9"/>
                  <a:gd name="T13" fmla="*/ 2 h 9"/>
                  <a:gd name="T14" fmla="*/ 5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0"/>
                    </a:moveTo>
                    <a:lnTo>
                      <a:pt x="7" y="2"/>
                    </a:lnTo>
                    <a:lnTo>
                      <a:pt x="9" y="7"/>
                    </a:lnTo>
                    <a:lnTo>
                      <a:pt x="0" y="9"/>
                    </a:lnTo>
                    <a:lnTo>
                      <a:pt x="0" y="5"/>
                    </a:lnTo>
                    <a:lnTo>
                      <a:pt x="2" y="4"/>
                    </a:lnTo>
                    <a:lnTo>
                      <a:pt x="3" y="2"/>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0" name="Freeform 373"/>
              <p:cNvSpPr>
                <a:spLocks/>
              </p:cNvSpPr>
              <p:nvPr/>
            </p:nvSpPr>
            <p:spPr bwMode="auto">
              <a:xfrm>
                <a:off x="5222" y="2180"/>
                <a:ext cx="26" cy="12"/>
              </a:xfrm>
              <a:custGeom>
                <a:avLst/>
                <a:gdLst>
                  <a:gd name="T0" fmla="*/ 29 w 52"/>
                  <a:gd name="T1" fmla="*/ 0 h 23"/>
                  <a:gd name="T2" fmla="*/ 40 w 52"/>
                  <a:gd name="T3" fmla="*/ 0 h 23"/>
                  <a:gd name="T4" fmla="*/ 47 w 52"/>
                  <a:gd name="T5" fmla="*/ 7 h 23"/>
                  <a:gd name="T6" fmla="*/ 52 w 52"/>
                  <a:gd name="T7" fmla="*/ 23 h 23"/>
                  <a:gd name="T8" fmla="*/ 42 w 52"/>
                  <a:gd name="T9" fmla="*/ 19 h 23"/>
                  <a:gd name="T10" fmla="*/ 34 w 52"/>
                  <a:gd name="T11" fmla="*/ 19 h 23"/>
                  <a:gd name="T12" fmla="*/ 27 w 52"/>
                  <a:gd name="T13" fmla="*/ 21 h 23"/>
                  <a:gd name="T14" fmla="*/ 16 w 52"/>
                  <a:gd name="T15" fmla="*/ 21 h 23"/>
                  <a:gd name="T16" fmla="*/ 0 w 52"/>
                  <a:gd name="T17" fmla="*/ 21 h 23"/>
                  <a:gd name="T18" fmla="*/ 7 w 52"/>
                  <a:gd name="T19" fmla="*/ 12 h 23"/>
                  <a:gd name="T20" fmla="*/ 18 w 52"/>
                  <a:gd name="T21" fmla="*/ 3 h 23"/>
                  <a:gd name="T22" fmla="*/ 29 w 52"/>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23">
                    <a:moveTo>
                      <a:pt x="29" y="0"/>
                    </a:moveTo>
                    <a:lnTo>
                      <a:pt x="40" y="0"/>
                    </a:lnTo>
                    <a:lnTo>
                      <a:pt x="47" y="7"/>
                    </a:lnTo>
                    <a:lnTo>
                      <a:pt x="52" y="23"/>
                    </a:lnTo>
                    <a:lnTo>
                      <a:pt x="42" y="19"/>
                    </a:lnTo>
                    <a:lnTo>
                      <a:pt x="34" y="19"/>
                    </a:lnTo>
                    <a:lnTo>
                      <a:pt x="27" y="21"/>
                    </a:lnTo>
                    <a:lnTo>
                      <a:pt x="16" y="21"/>
                    </a:lnTo>
                    <a:lnTo>
                      <a:pt x="0" y="21"/>
                    </a:lnTo>
                    <a:lnTo>
                      <a:pt x="7" y="12"/>
                    </a:lnTo>
                    <a:lnTo>
                      <a:pt x="18" y="3"/>
                    </a:lnTo>
                    <a:lnTo>
                      <a:pt x="2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1" name="Freeform 374"/>
              <p:cNvSpPr>
                <a:spLocks/>
              </p:cNvSpPr>
              <p:nvPr/>
            </p:nvSpPr>
            <p:spPr bwMode="auto">
              <a:xfrm>
                <a:off x="5237" y="2263"/>
                <a:ext cx="21" cy="18"/>
              </a:xfrm>
              <a:custGeom>
                <a:avLst/>
                <a:gdLst>
                  <a:gd name="T0" fmla="*/ 11 w 41"/>
                  <a:gd name="T1" fmla="*/ 0 h 36"/>
                  <a:gd name="T2" fmla="*/ 20 w 41"/>
                  <a:gd name="T3" fmla="*/ 1 h 36"/>
                  <a:gd name="T4" fmla="*/ 29 w 41"/>
                  <a:gd name="T5" fmla="*/ 3 h 36"/>
                  <a:gd name="T6" fmla="*/ 40 w 41"/>
                  <a:gd name="T7" fmla="*/ 0 h 36"/>
                  <a:gd name="T8" fmla="*/ 41 w 41"/>
                  <a:gd name="T9" fmla="*/ 7 h 36"/>
                  <a:gd name="T10" fmla="*/ 38 w 41"/>
                  <a:gd name="T11" fmla="*/ 12 h 36"/>
                  <a:gd name="T12" fmla="*/ 32 w 41"/>
                  <a:gd name="T13" fmla="*/ 14 h 36"/>
                  <a:gd name="T14" fmla="*/ 25 w 41"/>
                  <a:gd name="T15" fmla="*/ 14 h 36"/>
                  <a:gd name="T16" fmla="*/ 20 w 41"/>
                  <a:gd name="T17" fmla="*/ 16 h 36"/>
                  <a:gd name="T18" fmla="*/ 16 w 41"/>
                  <a:gd name="T19" fmla="*/ 19 h 36"/>
                  <a:gd name="T20" fmla="*/ 16 w 41"/>
                  <a:gd name="T21" fmla="*/ 27 h 36"/>
                  <a:gd name="T22" fmla="*/ 20 w 41"/>
                  <a:gd name="T23" fmla="*/ 36 h 36"/>
                  <a:gd name="T24" fmla="*/ 16 w 41"/>
                  <a:gd name="T25" fmla="*/ 36 h 36"/>
                  <a:gd name="T26" fmla="*/ 12 w 41"/>
                  <a:gd name="T27" fmla="*/ 34 h 36"/>
                  <a:gd name="T28" fmla="*/ 11 w 41"/>
                  <a:gd name="T29" fmla="*/ 32 h 36"/>
                  <a:gd name="T30" fmla="*/ 9 w 41"/>
                  <a:gd name="T31" fmla="*/ 28 h 36"/>
                  <a:gd name="T32" fmla="*/ 7 w 41"/>
                  <a:gd name="T33" fmla="*/ 25 h 36"/>
                  <a:gd name="T34" fmla="*/ 5 w 41"/>
                  <a:gd name="T35" fmla="*/ 23 h 36"/>
                  <a:gd name="T36" fmla="*/ 3 w 41"/>
                  <a:gd name="T37" fmla="*/ 19 h 36"/>
                  <a:gd name="T38" fmla="*/ 0 w 41"/>
                  <a:gd name="T39" fmla="*/ 19 h 36"/>
                  <a:gd name="T40" fmla="*/ 2 w 41"/>
                  <a:gd name="T41" fmla="*/ 5 h 36"/>
                  <a:gd name="T42" fmla="*/ 5 w 41"/>
                  <a:gd name="T43" fmla="*/ 0 h 36"/>
                  <a:gd name="T44" fmla="*/ 11 w 41"/>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36">
                    <a:moveTo>
                      <a:pt x="11" y="0"/>
                    </a:moveTo>
                    <a:lnTo>
                      <a:pt x="20" y="1"/>
                    </a:lnTo>
                    <a:lnTo>
                      <a:pt x="29" y="3"/>
                    </a:lnTo>
                    <a:lnTo>
                      <a:pt x="40" y="0"/>
                    </a:lnTo>
                    <a:lnTo>
                      <a:pt x="41" y="7"/>
                    </a:lnTo>
                    <a:lnTo>
                      <a:pt x="38" y="12"/>
                    </a:lnTo>
                    <a:lnTo>
                      <a:pt x="32" y="14"/>
                    </a:lnTo>
                    <a:lnTo>
                      <a:pt x="25" y="14"/>
                    </a:lnTo>
                    <a:lnTo>
                      <a:pt x="20" y="16"/>
                    </a:lnTo>
                    <a:lnTo>
                      <a:pt x="16" y="19"/>
                    </a:lnTo>
                    <a:lnTo>
                      <a:pt x="16" y="27"/>
                    </a:lnTo>
                    <a:lnTo>
                      <a:pt x="20" y="36"/>
                    </a:lnTo>
                    <a:lnTo>
                      <a:pt x="16" y="36"/>
                    </a:lnTo>
                    <a:lnTo>
                      <a:pt x="12" y="34"/>
                    </a:lnTo>
                    <a:lnTo>
                      <a:pt x="11" y="32"/>
                    </a:lnTo>
                    <a:lnTo>
                      <a:pt x="9" y="28"/>
                    </a:lnTo>
                    <a:lnTo>
                      <a:pt x="7" y="25"/>
                    </a:lnTo>
                    <a:lnTo>
                      <a:pt x="5" y="23"/>
                    </a:lnTo>
                    <a:lnTo>
                      <a:pt x="3" y="19"/>
                    </a:lnTo>
                    <a:lnTo>
                      <a:pt x="0" y="19"/>
                    </a:lnTo>
                    <a:lnTo>
                      <a:pt x="2" y="5"/>
                    </a:lnTo>
                    <a:lnTo>
                      <a:pt x="5"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2" name="Freeform 375"/>
              <p:cNvSpPr>
                <a:spLocks/>
              </p:cNvSpPr>
              <p:nvPr/>
            </p:nvSpPr>
            <p:spPr bwMode="auto">
              <a:xfrm>
                <a:off x="5252" y="2322"/>
                <a:ext cx="13" cy="6"/>
              </a:xfrm>
              <a:custGeom>
                <a:avLst/>
                <a:gdLst>
                  <a:gd name="T0" fmla="*/ 19 w 26"/>
                  <a:gd name="T1" fmla="*/ 0 h 12"/>
                  <a:gd name="T2" fmla="*/ 22 w 26"/>
                  <a:gd name="T3" fmla="*/ 0 h 12"/>
                  <a:gd name="T4" fmla="*/ 24 w 26"/>
                  <a:gd name="T5" fmla="*/ 3 h 12"/>
                  <a:gd name="T6" fmla="*/ 26 w 26"/>
                  <a:gd name="T7" fmla="*/ 7 h 12"/>
                  <a:gd name="T8" fmla="*/ 0 w 26"/>
                  <a:gd name="T9" fmla="*/ 12 h 12"/>
                  <a:gd name="T10" fmla="*/ 0 w 26"/>
                  <a:gd name="T11" fmla="*/ 2 h 12"/>
                  <a:gd name="T12" fmla="*/ 4 w 26"/>
                  <a:gd name="T13" fmla="*/ 2 h 12"/>
                  <a:gd name="T14" fmla="*/ 10 w 26"/>
                  <a:gd name="T15" fmla="*/ 0 h 12"/>
                  <a:gd name="T16" fmla="*/ 13 w 26"/>
                  <a:gd name="T17" fmla="*/ 0 h 12"/>
                  <a:gd name="T18" fmla="*/ 19 w 26"/>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2">
                    <a:moveTo>
                      <a:pt x="19" y="0"/>
                    </a:moveTo>
                    <a:lnTo>
                      <a:pt x="22" y="0"/>
                    </a:lnTo>
                    <a:lnTo>
                      <a:pt x="24" y="3"/>
                    </a:lnTo>
                    <a:lnTo>
                      <a:pt x="26" y="7"/>
                    </a:lnTo>
                    <a:lnTo>
                      <a:pt x="0" y="12"/>
                    </a:lnTo>
                    <a:lnTo>
                      <a:pt x="0" y="2"/>
                    </a:lnTo>
                    <a:lnTo>
                      <a:pt x="4" y="2"/>
                    </a:lnTo>
                    <a:lnTo>
                      <a:pt x="10" y="0"/>
                    </a:lnTo>
                    <a:lnTo>
                      <a:pt x="13" y="0"/>
                    </a:lnTo>
                    <a:lnTo>
                      <a:pt x="1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3" name="Freeform 376"/>
              <p:cNvSpPr>
                <a:spLocks/>
              </p:cNvSpPr>
              <p:nvPr/>
            </p:nvSpPr>
            <p:spPr bwMode="auto">
              <a:xfrm>
                <a:off x="5213" y="2142"/>
                <a:ext cx="25" cy="14"/>
              </a:xfrm>
              <a:custGeom>
                <a:avLst/>
                <a:gdLst>
                  <a:gd name="T0" fmla="*/ 49 w 51"/>
                  <a:gd name="T1" fmla="*/ 0 h 29"/>
                  <a:gd name="T2" fmla="*/ 51 w 51"/>
                  <a:gd name="T3" fmla="*/ 9 h 29"/>
                  <a:gd name="T4" fmla="*/ 38 w 51"/>
                  <a:gd name="T5" fmla="*/ 11 h 29"/>
                  <a:gd name="T6" fmla="*/ 29 w 51"/>
                  <a:gd name="T7" fmla="*/ 16 h 29"/>
                  <a:gd name="T8" fmla="*/ 22 w 51"/>
                  <a:gd name="T9" fmla="*/ 23 h 29"/>
                  <a:gd name="T10" fmla="*/ 15 w 51"/>
                  <a:gd name="T11" fmla="*/ 29 h 29"/>
                  <a:gd name="T12" fmla="*/ 2 w 51"/>
                  <a:gd name="T13" fmla="*/ 29 h 29"/>
                  <a:gd name="T14" fmla="*/ 0 w 51"/>
                  <a:gd name="T15" fmla="*/ 20 h 29"/>
                  <a:gd name="T16" fmla="*/ 9 w 51"/>
                  <a:gd name="T17" fmla="*/ 16 h 29"/>
                  <a:gd name="T18" fmla="*/ 18 w 51"/>
                  <a:gd name="T19" fmla="*/ 11 h 29"/>
                  <a:gd name="T20" fmla="*/ 25 w 51"/>
                  <a:gd name="T21" fmla="*/ 4 h 29"/>
                  <a:gd name="T22" fmla="*/ 36 w 51"/>
                  <a:gd name="T23" fmla="*/ 0 h 29"/>
                  <a:gd name="T24" fmla="*/ 49 w 51"/>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29">
                    <a:moveTo>
                      <a:pt x="49" y="0"/>
                    </a:moveTo>
                    <a:lnTo>
                      <a:pt x="51" y="9"/>
                    </a:lnTo>
                    <a:lnTo>
                      <a:pt x="38" y="11"/>
                    </a:lnTo>
                    <a:lnTo>
                      <a:pt x="29" y="16"/>
                    </a:lnTo>
                    <a:lnTo>
                      <a:pt x="22" y="23"/>
                    </a:lnTo>
                    <a:lnTo>
                      <a:pt x="15" y="29"/>
                    </a:lnTo>
                    <a:lnTo>
                      <a:pt x="2" y="29"/>
                    </a:lnTo>
                    <a:lnTo>
                      <a:pt x="0" y="20"/>
                    </a:lnTo>
                    <a:lnTo>
                      <a:pt x="9" y="16"/>
                    </a:lnTo>
                    <a:lnTo>
                      <a:pt x="18" y="11"/>
                    </a:lnTo>
                    <a:lnTo>
                      <a:pt x="25" y="4"/>
                    </a:lnTo>
                    <a:lnTo>
                      <a:pt x="36" y="0"/>
                    </a:lnTo>
                    <a:lnTo>
                      <a:pt x="4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4" name="Freeform 377"/>
              <p:cNvSpPr>
                <a:spLocks/>
              </p:cNvSpPr>
              <p:nvPr/>
            </p:nvSpPr>
            <p:spPr bwMode="auto">
              <a:xfrm>
                <a:off x="5246" y="2244"/>
                <a:ext cx="4" cy="4"/>
              </a:xfrm>
              <a:custGeom>
                <a:avLst/>
                <a:gdLst>
                  <a:gd name="T0" fmla="*/ 3 w 7"/>
                  <a:gd name="T1" fmla="*/ 0 h 7"/>
                  <a:gd name="T2" fmla="*/ 5 w 7"/>
                  <a:gd name="T3" fmla="*/ 1 h 7"/>
                  <a:gd name="T4" fmla="*/ 7 w 7"/>
                  <a:gd name="T5" fmla="*/ 3 h 7"/>
                  <a:gd name="T6" fmla="*/ 7 w 7"/>
                  <a:gd name="T7" fmla="*/ 5 h 7"/>
                  <a:gd name="T8" fmla="*/ 5 w 7"/>
                  <a:gd name="T9" fmla="*/ 5 h 7"/>
                  <a:gd name="T10" fmla="*/ 5 w 7"/>
                  <a:gd name="T11" fmla="*/ 7 h 7"/>
                  <a:gd name="T12" fmla="*/ 3 w 7"/>
                  <a:gd name="T13" fmla="*/ 5 h 7"/>
                  <a:gd name="T14" fmla="*/ 0 w 7"/>
                  <a:gd name="T15" fmla="*/ 0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5" y="1"/>
                    </a:lnTo>
                    <a:lnTo>
                      <a:pt x="7" y="3"/>
                    </a:lnTo>
                    <a:lnTo>
                      <a:pt x="7" y="5"/>
                    </a:lnTo>
                    <a:lnTo>
                      <a:pt x="5" y="5"/>
                    </a:lnTo>
                    <a:lnTo>
                      <a:pt x="5" y="7"/>
                    </a:lnTo>
                    <a:lnTo>
                      <a:pt x="3" y="5"/>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5" name="Freeform 378"/>
              <p:cNvSpPr>
                <a:spLocks/>
              </p:cNvSpPr>
              <p:nvPr/>
            </p:nvSpPr>
            <p:spPr bwMode="auto">
              <a:xfrm>
                <a:off x="5208" y="2020"/>
                <a:ext cx="9" cy="8"/>
              </a:xfrm>
              <a:custGeom>
                <a:avLst/>
                <a:gdLst>
                  <a:gd name="T0" fmla="*/ 7 w 18"/>
                  <a:gd name="T1" fmla="*/ 0 h 17"/>
                  <a:gd name="T2" fmla="*/ 13 w 18"/>
                  <a:gd name="T3" fmla="*/ 0 h 17"/>
                  <a:gd name="T4" fmla="*/ 15 w 18"/>
                  <a:gd name="T5" fmla="*/ 2 h 17"/>
                  <a:gd name="T6" fmla="*/ 18 w 18"/>
                  <a:gd name="T7" fmla="*/ 4 h 17"/>
                  <a:gd name="T8" fmla="*/ 18 w 18"/>
                  <a:gd name="T9" fmla="*/ 6 h 17"/>
                  <a:gd name="T10" fmla="*/ 18 w 18"/>
                  <a:gd name="T11" fmla="*/ 9 h 17"/>
                  <a:gd name="T12" fmla="*/ 18 w 18"/>
                  <a:gd name="T13" fmla="*/ 11 h 17"/>
                  <a:gd name="T14" fmla="*/ 16 w 18"/>
                  <a:gd name="T15" fmla="*/ 15 h 17"/>
                  <a:gd name="T16" fmla="*/ 15 w 18"/>
                  <a:gd name="T17" fmla="*/ 17 h 17"/>
                  <a:gd name="T18" fmla="*/ 13 w 18"/>
                  <a:gd name="T19" fmla="*/ 17 h 17"/>
                  <a:gd name="T20" fmla="*/ 9 w 18"/>
                  <a:gd name="T21" fmla="*/ 17 h 17"/>
                  <a:gd name="T22" fmla="*/ 7 w 18"/>
                  <a:gd name="T23" fmla="*/ 17 h 17"/>
                  <a:gd name="T24" fmla="*/ 4 w 18"/>
                  <a:gd name="T25" fmla="*/ 13 h 17"/>
                  <a:gd name="T26" fmla="*/ 2 w 18"/>
                  <a:gd name="T27" fmla="*/ 8 h 17"/>
                  <a:gd name="T28" fmla="*/ 0 w 18"/>
                  <a:gd name="T29" fmla="*/ 2 h 17"/>
                  <a:gd name="T30" fmla="*/ 7 w 18"/>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7">
                    <a:moveTo>
                      <a:pt x="7" y="0"/>
                    </a:moveTo>
                    <a:lnTo>
                      <a:pt x="13" y="0"/>
                    </a:lnTo>
                    <a:lnTo>
                      <a:pt x="15" y="2"/>
                    </a:lnTo>
                    <a:lnTo>
                      <a:pt x="18" y="4"/>
                    </a:lnTo>
                    <a:lnTo>
                      <a:pt x="18" y="6"/>
                    </a:lnTo>
                    <a:lnTo>
                      <a:pt x="18" y="9"/>
                    </a:lnTo>
                    <a:lnTo>
                      <a:pt x="18" y="11"/>
                    </a:lnTo>
                    <a:lnTo>
                      <a:pt x="16" y="15"/>
                    </a:lnTo>
                    <a:lnTo>
                      <a:pt x="15" y="17"/>
                    </a:lnTo>
                    <a:lnTo>
                      <a:pt x="13" y="17"/>
                    </a:lnTo>
                    <a:lnTo>
                      <a:pt x="9" y="17"/>
                    </a:lnTo>
                    <a:lnTo>
                      <a:pt x="7" y="17"/>
                    </a:lnTo>
                    <a:lnTo>
                      <a:pt x="4" y="13"/>
                    </a:lnTo>
                    <a:lnTo>
                      <a:pt x="2" y="8"/>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6" name="Freeform 379"/>
              <p:cNvSpPr>
                <a:spLocks/>
              </p:cNvSpPr>
              <p:nvPr/>
            </p:nvSpPr>
            <p:spPr bwMode="auto">
              <a:xfrm>
                <a:off x="5223" y="2093"/>
                <a:ext cx="4" cy="3"/>
              </a:xfrm>
              <a:custGeom>
                <a:avLst/>
                <a:gdLst>
                  <a:gd name="T0" fmla="*/ 2 w 7"/>
                  <a:gd name="T1" fmla="*/ 0 h 5"/>
                  <a:gd name="T2" fmla="*/ 3 w 7"/>
                  <a:gd name="T3" fmla="*/ 1 h 5"/>
                  <a:gd name="T4" fmla="*/ 7 w 7"/>
                  <a:gd name="T5" fmla="*/ 5 h 5"/>
                  <a:gd name="T6" fmla="*/ 3 w 7"/>
                  <a:gd name="T7" fmla="*/ 5 h 5"/>
                  <a:gd name="T8" fmla="*/ 2 w 7"/>
                  <a:gd name="T9" fmla="*/ 5 h 5"/>
                  <a:gd name="T10" fmla="*/ 0 w 7"/>
                  <a:gd name="T11" fmla="*/ 3 h 5"/>
                  <a:gd name="T12" fmla="*/ 0 w 7"/>
                  <a:gd name="T13" fmla="*/ 1 h 5"/>
                  <a:gd name="T14" fmla="*/ 0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3" y="1"/>
                    </a:lnTo>
                    <a:lnTo>
                      <a:pt x="7" y="5"/>
                    </a:lnTo>
                    <a:lnTo>
                      <a:pt x="3" y="5"/>
                    </a:lnTo>
                    <a:lnTo>
                      <a:pt x="2" y="5"/>
                    </a:lnTo>
                    <a:lnTo>
                      <a:pt x="0" y="3"/>
                    </a:lnTo>
                    <a:lnTo>
                      <a:pt x="0" y="1"/>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7" name="Freeform 380"/>
              <p:cNvSpPr>
                <a:spLocks/>
              </p:cNvSpPr>
              <p:nvPr/>
            </p:nvSpPr>
            <p:spPr bwMode="auto">
              <a:xfrm>
                <a:off x="5232" y="2165"/>
                <a:ext cx="2" cy="4"/>
              </a:xfrm>
              <a:custGeom>
                <a:avLst/>
                <a:gdLst>
                  <a:gd name="T0" fmla="*/ 4 w 5"/>
                  <a:gd name="T1" fmla="*/ 0 h 7"/>
                  <a:gd name="T2" fmla="*/ 5 w 5"/>
                  <a:gd name="T3" fmla="*/ 0 h 7"/>
                  <a:gd name="T4" fmla="*/ 5 w 5"/>
                  <a:gd name="T5" fmla="*/ 2 h 7"/>
                  <a:gd name="T6" fmla="*/ 4 w 5"/>
                  <a:gd name="T7" fmla="*/ 4 h 7"/>
                  <a:gd name="T8" fmla="*/ 0 w 5"/>
                  <a:gd name="T9" fmla="*/ 7 h 7"/>
                  <a:gd name="T10" fmla="*/ 0 w 5"/>
                  <a:gd name="T11" fmla="*/ 4 h 7"/>
                  <a:gd name="T12" fmla="*/ 2 w 5"/>
                  <a:gd name="T13" fmla="*/ 0 h 7"/>
                  <a:gd name="T14" fmla="*/ 2 w 5"/>
                  <a:gd name="T15" fmla="*/ 0 h 7"/>
                  <a:gd name="T16" fmla="*/ 4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0"/>
                    </a:moveTo>
                    <a:lnTo>
                      <a:pt x="5" y="0"/>
                    </a:lnTo>
                    <a:lnTo>
                      <a:pt x="5" y="2"/>
                    </a:lnTo>
                    <a:lnTo>
                      <a:pt x="4" y="4"/>
                    </a:lnTo>
                    <a:lnTo>
                      <a:pt x="0" y="7"/>
                    </a:lnTo>
                    <a:lnTo>
                      <a:pt x="0" y="4"/>
                    </a:lnTo>
                    <a:lnTo>
                      <a:pt x="2" y="0"/>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8" name="Freeform 381"/>
              <p:cNvSpPr>
                <a:spLocks/>
              </p:cNvSpPr>
              <p:nvPr/>
            </p:nvSpPr>
            <p:spPr bwMode="auto">
              <a:xfrm>
                <a:off x="5241" y="2241"/>
                <a:ext cx="5" cy="4"/>
              </a:xfrm>
              <a:custGeom>
                <a:avLst/>
                <a:gdLst>
                  <a:gd name="T0" fmla="*/ 2 w 9"/>
                  <a:gd name="T1" fmla="*/ 0 h 9"/>
                  <a:gd name="T2" fmla="*/ 5 w 9"/>
                  <a:gd name="T3" fmla="*/ 0 h 9"/>
                  <a:gd name="T4" fmla="*/ 7 w 9"/>
                  <a:gd name="T5" fmla="*/ 2 h 9"/>
                  <a:gd name="T6" fmla="*/ 9 w 9"/>
                  <a:gd name="T7" fmla="*/ 4 h 9"/>
                  <a:gd name="T8" fmla="*/ 9 w 9"/>
                  <a:gd name="T9" fmla="*/ 8 h 9"/>
                  <a:gd name="T10" fmla="*/ 5 w 9"/>
                  <a:gd name="T11" fmla="*/ 9 h 9"/>
                  <a:gd name="T12" fmla="*/ 3 w 9"/>
                  <a:gd name="T13" fmla="*/ 8 h 9"/>
                  <a:gd name="T14" fmla="*/ 2 w 9"/>
                  <a:gd name="T15" fmla="*/ 8 h 9"/>
                  <a:gd name="T16" fmla="*/ 0 w 9"/>
                  <a:gd name="T17" fmla="*/ 4 h 9"/>
                  <a:gd name="T18" fmla="*/ 0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5" y="0"/>
                    </a:lnTo>
                    <a:lnTo>
                      <a:pt x="7" y="2"/>
                    </a:lnTo>
                    <a:lnTo>
                      <a:pt x="9" y="4"/>
                    </a:lnTo>
                    <a:lnTo>
                      <a:pt x="9" y="8"/>
                    </a:lnTo>
                    <a:lnTo>
                      <a:pt x="5" y="9"/>
                    </a:lnTo>
                    <a:lnTo>
                      <a:pt x="3" y="8"/>
                    </a:lnTo>
                    <a:lnTo>
                      <a:pt x="2" y="8"/>
                    </a:lnTo>
                    <a:lnTo>
                      <a:pt x="0" y="4"/>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99" name="Freeform 382"/>
              <p:cNvSpPr>
                <a:spLocks/>
              </p:cNvSpPr>
              <p:nvPr/>
            </p:nvSpPr>
            <p:spPr bwMode="auto">
              <a:xfrm>
                <a:off x="5247" y="2281"/>
                <a:ext cx="3" cy="3"/>
              </a:xfrm>
              <a:custGeom>
                <a:avLst/>
                <a:gdLst>
                  <a:gd name="T0" fmla="*/ 1 w 5"/>
                  <a:gd name="T1" fmla="*/ 0 h 5"/>
                  <a:gd name="T2" fmla="*/ 5 w 5"/>
                  <a:gd name="T3" fmla="*/ 1 h 5"/>
                  <a:gd name="T4" fmla="*/ 5 w 5"/>
                  <a:gd name="T5" fmla="*/ 3 h 5"/>
                  <a:gd name="T6" fmla="*/ 5 w 5"/>
                  <a:gd name="T7" fmla="*/ 5 h 5"/>
                  <a:gd name="T8" fmla="*/ 5 w 5"/>
                  <a:gd name="T9" fmla="*/ 5 h 5"/>
                  <a:gd name="T10" fmla="*/ 3 w 5"/>
                  <a:gd name="T11" fmla="*/ 5 h 5"/>
                  <a:gd name="T12" fmla="*/ 1 w 5"/>
                  <a:gd name="T13" fmla="*/ 3 h 5"/>
                  <a:gd name="T14" fmla="*/ 0 w 5"/>
                  <a:gd name="T15" fmla="*/ 0 h 5"/>
                  <a:gd name="T16" fmla="*/ 1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1" y="0"/>
                    </a:moveTo>
                    <a:lnTo>
                      <a:pt x="5" y="1"/>
                    </a:lnTo>
                    <a:lnTo>
                      <a:pt x="5" y="3"/>
                    </a:lnTo>
                    <a:lnTo>
                      <a:pt x="5" y="5"/>
                    </a:lnTo>
                    <a:lnTo>
                      <a:pt x="5" y="5"/>
                    </a:lnTo>
                    <a:lnTo>
                      <a:pt x="3" y="5"/>
                    </a:lnTo>
                    <a:lnTo>
                      <a:pt x="1" y="3"/>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0" name="Freeform 383"/>
              <p:cNvSpPr>
                <a:spLocks noEditPoints="1"/>
              </p:cNvSpPr>
              <p:nvPr/>
            </p:nvSpPr>
            <p:spPr bwMode="auto">
              <a:xfrm>
                <a:off x="2431" y="2193"/>
                <a:ext cx="2733" cy="282"/>
              </a:xfrm>
              <a:custGeom>
                <a:avLst/>
                <a:gdLst>
                  <a:gd name="T0" fmla="*/ 1989 w 5465"/>
                  <a:gd name="T1" fmla="*/ 552 h 565"/>
                  <a:gd name="T2" fmla="*/ 1598 w 5465"/>
                  <a:gd name="T3" fmla="*/ 546 h 565"/>
                  <a:gd name="T4" fmla="*/ 1536 w 5465"/>
                  <a:gd name="T5" fmla="*/ 507 h 565"/>
                  <a:gd name="T6" fmla="*/ 1484 w 5465"/>
                  <a:gd name="T7" fmla="*/ 440 h 565"/>
                  <a:gd name="T8" fmla="*/ 1955 w 5465"/>
                  <a:gd name="T9" fmla="*/ 438 h 565"/>
                  <a:gd name="T10" fmla="*/ 4177 w 5465"/>
                  <a:gd name="T11" fmla="*/ 413 h 565"/>
                  <a:gd name="T12" fmla="*/ 3710 w 5465"/>
                  <a:gd name="T13" fmla="*/ 409 h 565"/>
                  <a:gd name="T14" fmla="*/ 2175 w 5465"/>
                  <a:gd name="T15" fmla="*/ 406 h 565"/>
                  <a:gd name="T16" fmla="*/ 2213 w 5465"/>
                  <a:gd name="T17" fmla="*/ 390 h 565"/>
                  <a:gd name="T18" fmla="*/ 1890 w 5465"/>
                  <a:gd name="T19" fmla="*/ 371 h 565"/>
                  <a:gd name="T20" fmla="*/ 1273 w 5465"/>
                  <a:gd name="T21" fmla="*/ 380 h 565"/>
                  <a:gd name="T22" fmla="*/ 1688 w 5465"/>
                  <a:gd name="T23" fmla="*/ 368 h 565"/>
                  <a:gd name="T24" fmla="*/ 279 w 5465"/>
                  <a:gd name="T25" fmla="*/ 380 h 565"/>
                  <a:gd name="T26" fmla="*/ 4094 w 5465"/>
                  <a:gd name="T27" fmla="*/ 411 h 565"/>
                  <a:gd name="T28" fmla="*/ 865 w 5465"/>
                  <a:gd name="T29" fmla="*/ 364 h 565"/>
                  <a:gd name="T30" fmla="*/ 869 w 5465"/>
                  <a:gd name="T31" fmla="*/ 361 h 565"/>
                  <a:gd name="T32" fmla="*/ 3986 w 5465"/>
                  <a:gd name="T33" fmla="*/ 426 h 565"/>
                  <a:gd name="T34" fmla="*/ 1931 w 5465"/>
                  <a:gd name="T35" fmla="*/ 400 h 565"/>
                  <a:gd name="T36" fmla="*/ 149 w 5465"/>
                  <a:gd name="T37" fmla="*/ 366 h 565"/>
                  <a:gd name="T38" fmla="*/ 4525 w 5465"/>
                  <a:gd name="T39" fmla="*/ 382 h 565"/>
                  <a:gd name="T40" fmla="*/ 3219 w 5465"/>
                  <a:gd name="T41" fmla="*/ 404 h 565"/>
                  <a:gd name="T42" fmla="*/ 4442 w 5465"/>
                  <a:gd name="T43" fmla="*/ 337 h 565"/>
                  <a:gd name="T44" fmla="*/ 5106 w 5465"/>
                  <a:gd name="T45" fmla="*/ 321 h 565"/>
                  <a:gd name="T46" fmla="*/ 3268 w 5465"/>
                  <a:gd name="T47" fmla="*/ 397 h 565"/>
                  <a:gd name="T48" fmla="*/ 3443 w 5465"/>
                  <a:gd name="T49" fmla="*/ 339 h 565"/>
                  <a:gd name="T50" fmla="*/ 4826 w 5465"/>
                  <a:gd name="T51" fmla="*/ 335 h 565"/>
                  <a:gd name="T52" fmla="*/ 2974 w 5465"/>
                  <a:gd name="T53" fmla="*/ 348 h 565"/>
                  <a:gd name="T54" fmla="*/ 3050 w 5465"/>
                  <a:gd name="T55" fmla="*/ 299 h 565"/>
                  <a:gd name="T56" fmla="*/ 4911 w 5465"/>
                  <a:gd name="T57" fmla="*/ 287 h 565"/>
                  <a:gd name="T58" fmla="*/ 4579 w 5465"/>
                  <a:gd name="T59" fmla="*/ 294 h 565"/>
                  <a:gd name="T60" fmla="*/ 4116 w 5465"/>
                  <a:gd name="T61" fmla="*/ 270 h 565"/>
                  <a:gd name="T62" fmla="*/ 4206 w 5465"/>
                  <a:gd name="T63" fmla="*/ 261 h 565"/>
                  <a:gd name="T64" fmla="*/ 4195 w 5465"/>
                  <a:gd name="T65" fmla="*/ 319 h 565"/>
                  <a:gd name="T66" fmla="*/ 3899 w 5465"/>
                  <a:gd name="T67" fmla="*/ 287 h 565"/>
                  <a:gd name="T68" fmla="*/ 4085 w 5465"/>
                  <a:gd name="T69" fmla="*/ 288 h 565"/>
                  <a:gd name="T70" fmla="*/ 4491 w 5465"/>
                  <a:gd name="T71" fmla="*/ 276 h 565"/>
                  <a:gd name="T72" fmla="*/ 4462 w 5465"/>
                  <a:gd name="T73" fmla="*/ 316 h 565"/>
                  <a:gd name="T74" fmla="*/ 4999 w 5465"/>
                  <a:gd name="T75" fmla="*/ 242 h 565"/>
                  <a:gd name="T76" fmla="*/ 3006 w 5465"/>
                  <a:gd name="T77" fmla="*/ 252 h 565"/>
                  <a:gd name="T78" fmla="*/ 5243 w 5465"/>
                  <a:gd name="T79" fmla="*/ 252 h 565"/>
                  <a:gd name="T80" fmla="*/ 2738 w 5465"/>
                  <a:gd name="T81" fmla="*/ 233 h 565"/>
                  <a:gd name="T82" fmla="*/ 2761 w 5465"/>
                  <a:gd name="T83" fmla="*/ 251 h 565"/>
                  <a:gd name="T84" fmla="*/ 3221 w 5465"/>
                  <a:gd name="T85" fmla="*/ 224 h 565"/>
                  <a:gd name="T86" fmla="*/ 1039 w 5465"/>
                  <a:gd name="T87" fmla="*/ 236 h 565"/>
                  <a:gd name="T88" fmla="*/ 5322 w 5465"/>
                  <a:gd name="T89" fmla="*/ 261 h 565"/>
                  <a:gd name="T90" fmla="*/ 3524 w 5465"/>
                  <a:gd name="T91" fmla="*/ 213 h 565"/>
                  <a:gd name="T92" fmla="*/ 3638 w 5465"/>
                  <a:gd name="T93" fmla="*/ 236 h 565"/>
                  <a:gd name="T94" fmla="*/ 3354 w 5465"/>
                  <a:gd name="T95" fmla="*/ 196 h 565"/>
                  <a:gd name="T96" fmla="*/ 119 w 5465"/>
                  <a:gd name="T97" fmla="*/ 193 h 565"/>
                  <a:gd name="T98" fmla="*/ 4328 w 5465"/>
                  <a:gd name="T99" fmla="*/ 187 h 565"/>
                  <a:gd name="T100" fmla="*/ 25 w 5465"/>
                  <a:gd name="T101" fmla="*/ 137 h 565"/>
                  <a:gd name="T102" fmla="*/ 4350 w 5465"/>
                  <a:gd name="T103" fmla="*/ 142 h 565"/>
                  <a:gd name="T104" fmla="*/ 5367 w 5465"/>
                  <a:gd name="T105" fmla="*/ 101 h 565"/>
                  <a:gd name="T106" fmla="*/ 1477 w 5465"/>
                  <a:gd name="T107" fmla="*/ 81 h 565"/>
                  <a:gd name="T108" fmla="*/ 265 w 5465"/>
                  <a:gd name="T109" fmla="*/ 41 h 565"/>
                  <a:gd name="T110" fmla="*/ 272 w 5465"/>
                  <a:gd name="T111" fmla="*/ 45 h 565"/>
                  <a:gd name="T112" fmla="*/ 2626 w 5465"/>
                  <a:gd name="T113" fmla="*/ 36 h 565"/>
                  <a:gd name="T114" fmla="*/ 2408 w 5465"/>
                  <a:gd name="T115" fmla="*/ 56 h 565"/>
                  <a:gd name="T116" fmla="*/ 140 w 5465"/>
                  <a:gd name="T117" fmla="*/ 34 h 565"/>
                  <a:gd name="T118" fmla="*/ 3270 w 5465"/>
                  <a:gd name="T119" fmla="*/ 29 h 565"/>
                  <a:gd name="T120" fmla="*/ 3160 w 5465"/>
                  <a:gd name="T121" fmla="*/ 61 h 565"/>
                  <a:gd name="T122" fmla="*/ 898 w 5465"/>
                  <a:gd name="T123" fmla="*/ 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65" h="565">
                    <a:moveTo>
                      <a:pt x="2164" y="523"/>
                    </a:moveTo>
                    <a:lnTo>
                      <a:pt x="2130" y="530"/>
                    </a:lnTo>
                    <a:lnTo>
                      <a:pt x="2133" y="546"/>
                    </a:lnTo>
                    <a:lnTo>
                      <a:pt x="2141" y="555"/>
                    </a:lnTo>
                    <a:lnTo>
                      <a:pt x="2153" y="557"/>
                    </a:lnTo>
                    <a:lnTo>
                      <a:pt x="2168" y="554"/>
                    </a:lnTo>
                    <a:lnTo>
                      <a:pt x="2164" y="523"/>
                    </a:lnTo>
                    <a:close/>
                    <a:moveTo>
                      <a:pt x="1771" y="519"/>
                    </a:moveTo>
                    <a:lnTo>
                      <a:pt x="1753" y="519"/>
                    </a:lnTo>
                    <a:lnTo>
                      <a:pt x="1738" y="525"/>
                    </a:lnTo>
                    <a:lnTo>
                      <a:pt x="1726" y="532"/>
                    </a:lnTo>
                    <a:lnTo>
                      <a:pt x="1719" y="546"/>
                    </a:lnTo>
                    <a:lnTo>
                      <a:pt x="1728" y="559"/>
                    </a:lnTo>
                    <a:lnTo>
                      <a:pt x="1742" y="565"/>
                    </a:lnTo>
                    <a:lnTo>
                      <a:pt x="1760" y="565"/>
                    </a:lnTo>
                    <a:lnTo>
                      <a:pt x="1780" y="561"/>
                    </a:lnTo>
                    <a:lnTo>
                      <a:pt x="1800" y="555"/>
                    </a:lnTo>
                    <a:lnTo>
                      <a:pt x="1820" y="546"/>
                    </a:lnTo>
                    <a:lnTo>
                      <a:pt x="1838" y="537"/>
                    </a:lnTo>
                    <a:lnTo>
                      <a:pt x="1854" y="530"/>
                    </a:lnTo>
                    <a:lnTo>
                      <a:pt x="1841" y="528"/>
                    </a:lnTo>
                    <a:lnTo>
                      <a:pt x="1825" y="527"/>
                    </a:lnTo>
                    <a:lnTo>
                      <a:pt x="1807" y="523"/>
                    </a:lnTo>
                    <a:lnTo>
                      <a:pt x="1789" y="519"/>
                    </a:lnTo>
                    <a:lnTo>
                      <a:pt x="1771" y="519"/>
                    </a:lnTo>
                    <a:close/>
                    <a:moveTo>
                      <a:pt x="2007" y="518"/>
                    </a:moveTo>
                    <a:lnTo>
                      <a:pt x="1991" y="519"/>
                    </a:lnTo>
                    <a:lnTo>
                      <a:pt x="1978" y="523"/>
                    </a:lnTo>
                    <a:lnTo>
                      <a:pt x="1971" y="534"/>
                    </a:lnTo>
                    <a:lnTo>
                      <a:pt x="1969" y="550"/>
                    </a:lnTo>
                    <a:lnTo>
                      <a:pt x="1977" y="550"/>
                    </a:lnTo>
                    <a:lnTo>
                      <a:pt x="1989" y="552"/>
                    </a:lnTo>
                    <a:lnTo>
                      <a:pt x="2005" y="554"/>
                    </a:lnTo>
                    <a:lnTo>
                      <a:pt x="2023" y="557"/>
                    </a:lnTo>
                    <a:lnTo>
                      <a:pt x="2041" y="559"/>
                    </a:lnTo>
                    <a:lnTo>
                      <a:pt x="2059" y="559"/>
                    </a:lnTo>
                    <a:lnTo>
                      <a:pt x="2076" y="555"/>
                    </a:lnTo>
                    <a:lnTo>
                      <a:pt x="2090" y="550"/>
                    </a:lnTo>
                    <a:lnTo>
                      <a:pt x="2099" y="539"/>
                    </a:lnTo>
                    <a:lnTo>
                      <a:pt x="2103" y="525"/>
                    </a:lnTo>
                    <a:lnTo>
                      <a:pt x="2085" y="527"/>
                    </a:lnTo>
                    <a:lnTo>
                      <a:pt x="2065" y="527"/>
                    </a:lnTo>
                    <a:lnTo>
                      <a:pt x="2045" y="523"/>
                    </a:lnTo>
                    <a:lnTo>
                      <a:pt x="2025" y="521"/>
                    </a:lnTo>
                    <a:lnTo>
                      <a:pt x="2007" y="518"/>
                    </a:lnTo>
                    <a:close/>
                    <a:moveTo>
                      <a:pt x="1919" y="518"/>
                    </a:moveTo>
                    <a:lnTo>
                      <a:pt x="1904" y="519"/>
                    </a:lnTo>
                    <a:lnTo>
                      <a:pt x="1892" y="525"/>
                    </a:lnTo>
                    <a:lnTo>
                      <a:pt x="1885" y="534"/>
                    </a:lnTo>
                    <a:lnTo>
                      <a:pt x="1883" y="546"/>
                    </a:lnTo>
                    <a:lnTo>
                      <a:pt x="1888" y="548"/>
                    </a:lnTo>
                    <a:lnTo>
                      <a:pt x="1895" y="552"/>
                    </a:lnTo>
                    <a:lnTo>
                      <a:pt x="1906" y="552"/>
                    </a:lnTo>
                    <a:lnTo>
                      <a:pt x="1919" y="552"/>
                    </a:lnTo>
                    <a:lnTo>
                      <a:pt x="1928" y="550"/>
                    </a:lnTo>
                    <a:lnTo>
                      <a:pt x="1937" y="545"/>
                    </a:lnTo>
                    <a:lnTo>
                      <a:pt x="1940" y="537"/>
                    </a:lnTo>
                    <a:lnTo>
                      <a:pt x="1939" y="525"/>
                    </a:lnTo>
                    <a:lnTo>
                      <a:pt x="1930" y="519"/>
                    </a:lnTo>
                    <a:lnTo>
                      <a:pt x="1919" y="518"/>
                    </a:lnTo>
                    <a:close/>
                    <a:moveTo>
                      <a:pt x="1605" y="518"/>
                    </a:moveTo>
                    <a:lnTo>
                      <a:pt x="1594" y="518"/>
                    </a:lnTo>
                    <a:lnTo>
                      <a:pt x="1594" y="536"/>
                    </a:lnTo>
                    <a:lnTo>
                      <a:pt x="1598" y="546"/>
                    </a:lnTo>
                    <a:lnTo>
                      <a:pt x="1605" y="552"/>
                    </a:lnTo>
                    <a:lnTo>
                      <a:pt x="1612" y="550"/>
                    </a:lnTo>
                    <a:lnTo>
                      <a:pt x="1621" y="546"/>
                    </a:lnTo>
                    <a:lnTo>
                      <a:pt x="1630" y="539"/>
                    </a:lnTo>
                    <a:lnTo>
                      <a:pt x="1637" y="532"/>
                    </a:lnTo>
                    <a:lnTo>
                      <a:pt x="1643" y="525"/>
                    </a:lnTo>
                    <a:lnTo>
                      <a:pt x="1646" y="521"/>
                    </a:lnTo>
                    <a:lnTo>
                      <a:pt x="1645" y="519"/>
                    </a:lnTo>
                    <a:lnTo>
                      <a:pt x="1632" y="523"/>
                    </a:lnTo>
                    <a:lnTo>
                      <a:pt x="1623" y="523"/>
                    </a:lnTo>
                    <a:lnTo>
                      <a:pt x="1614" y="519"/>
                    </a:lnTo>
                    <a:lnTo>
                      <a:pt x="1605" y="518"/>
                    </a:lnTo>
                    <a:close/>
                    <a:moveTo>
                      <a:pt x="1545" y="485"/>
                    </a:moveTo>
                    <a:lnTo>
                      <a:pt x="1527" y="491"/>
                    </a:lnTo>
                    <a:lnTo>
                      <a:pt x="1515" y="500"/>
                    </a:lnTo>
                    <a:lnTo>
                      <a:pt x="1508" y="514"/>
                    </a:lnTo>
                    <a:lnTo>
                      <a:pt x="1511" y="512"/>
                    </a:lnTo>
                    <a:lnTo>
                      <a:pt x="1517" y="512"/>
                    </a:lnTo>
                    <a:lnTo>
                      <a:pt x="1520" y="514"/>
                    </a:lnTo>
                    <a:lnTo>
                      <a:pt x="1522" y="516"/>
                    </a:lnTo>
                    <a:lnTo>
                      <a:pt x="1526" y="518"/>
                    </a:lnTo>
                    <a:lnTo>
                      <a:pt x="1529" y="519"/>
                    </a:lnTo>
                    <a:lnTo>
                      <a:pt x="1533" y="519"/>
                    </a:lnTo>
                    <a:lnTo>
                      <a:pt x="1536" y="523"/>
                    </a:lnTo>
                    <a:lnTo>
                      <a:pt x="1538" y="525"/>
                    </a:lnTo>
                    <a:lnTo>
                      <a:pt x="1538" y="525"/>
                    </a:lnTo>
                    <a:lnTo>
                      <a:pt x="1540" y="523"/>
                    </a:lnTo>
                    <a:lnTo>
                      <a:pt x="1540" y="521"/>
                    </a:lnTo>
                    <a:lnTo>
                      <a:pt x="1538" y="519"/>
                    </a:lnTo>
                    <a:lnTo>
                      <a:pt x="1536" y="519"/>
                    </a:lnTo>
                    <a:lnTo>
                      <a:pt x="1533" y="519"/>
                    </a:lnTo>
                    <a:lnTo>
                      <a:pt x="1536" y="507"/>
                    </a:lnTo>
                    <a:lnTo>
                      <a:pt x="1544" y="498"/>
                    </a:lnTo>
                    <a:lnTo>
                      <a:pt x="1545" y="485"/>
                    </a:lnTo>
                    <a:close/>
                    <a:moveTo>
                      <a:pt x="117" y="436"/>
                    </a:moveTo>
                    <a:lnTo>
                      <a:pt x="106" y="438"/>
                    </a:lnTo>
                    <a:lnTo>
                      <a:pt x="95" y="440"/>
                    </a:lnTo>
                    <a:lnTo>
                      <a:pt x="88" y="445"/>
                    </a:lnTo>
                    <a:lnTo>
                      <a:pt x="84" y="453"/>
                    </a:lnTo>
                    <a:lnTo>
                      <a:pt x="97" y="458"/>
                    </a:lnTo>
                    <a:lnTo>
                      <a:pt x="108" y="451"/>
                    </a:lnTo>
                    <a:lnTo>
                      <a:pt x="117" y="436"/>
                    </a:lnTo>
                    <a:close/>
                    <a:moveTo>
                      <a:pt x="2482" y="429"/>
                    </a:moveTo>
                    <a:lnTo>
                      <a:pt x="2473" y="429"/>
                    </a:lnTo>
                    <a:lnTo>
                      <a:pt x="2467" y="435"/>
                    </a:lnTo>
                    <a:lnTo>
                      <a:pt x="2463" y="444"/>
                    </a:lnTo>
                    <a:lnTo>
                      <a:pt x="2473" y="442"/>
                    </a:lnTo>
                    <a:lnTo>
                      <a:pt x="2480" y="445"/>
                    </a:lnTo>
                    <a:lnTo>
                      <a:pt x="2489" y="449"/>
                    </a:lnTo>
                    <a:lnTo>
                      <a:pt x="2496" y="449"/>
                    </a:lnTo>
                    <a:lnTo>
                      <a:pt x="2503" y="447"/>
                    </a:lnTo>
                    <a:lnTo>
                      <a:pt x="2507" y="436"/>
                    </a:lnTo>
                    <a:lnTo>
                      <a:pt x="2501" y="433"/>
                    </a:lnTo>
                    <a:lnTo>
                      <a:pt x="2492" y="431"/>
                    </a:lnTo>
                    <a:lnTo>
                      <a:pt x="2482" y="429"/>
                    </a:lnTo>
                    <a:close/>
                    <a:moveTo>
                      <a:pt x="1479" y="427"/>
                    </a:moveTo>
                    <a:lnTo>
                      <a:pt x="1477" y="427"/>
                    </a:lnTo>
                    <a:lnTo>
                      <a:pt x="1475" y="427"/>
                    </a:lnTo>
                    <a:lnTo>
                      <a:pt x="1471" y="431"/>
                    </a:lnTo>
                    <a:lnTo>
                      <a:pt x="1471" y="436"/>
                    </a:lnTo>
                    <a:lnTo>
                      <a:pt x="1475" y="436"/>
                    </a:lnTo>
                    <a:lnTo>
                      <a:pt x="1477" y="438"/>
                    </a:lnTo>
                    <a:lnTo>
                      <a:pt x="1481" y="440"/>
                    </a:lnTo>
                    <a:lnTo>
                      <a:pt x="1484" y="440"/>
                    </a:lnTo>
                    <a:lnTo>
                      <a:pt x="1488" y="442"/>
                    </a:lnTo>
                    <a:lnTo>
                      <a:pt x="1490" y="442"/>
                    </a:lnTo>
                    <a:lnTo>
                      <a:pt x="1493" y="440"/>
                    </a:lnTo>
                    <a:lnTo>
                      <a:pt x="1495" y="436"/>
                    </a:lnTo>
                    <a:lnTo>
                      <a:pt x="1497" y="431"/>
                    </a:lnTo>
                    <a:lnTo>
                      <a:pt x="1493" y="431"/>
                    </a:lnTo>
                    <a:lnTo>
                      <a:pt x="1490" y="431"/>
                    </a:lnTo>
                    <a:lnTo>
                      <a:pt x="1486" y="429"/>
                    </a:lnTo>
                    <a:lnTo>
                      <a:pt x="1482" y="427"/>
                    </a:lnTo>
                    <a:lnTo>
                      <a:pt x="1479" y="427"/>
                    </a:lnTo>
                    <a:close/>
                    <a:moveTo>
                      <a:pt x="2568" y="422"/>
                    </a:moveTo>
                    <a:lnTo>
                      <a:pt x="2557" y="426"/>
                    </a:lnTo>
                    <a:lnTo>
                      <a:pt x="2561" y="440"/>
                    </a:lnTo>
                    <a:lnTo>
                      <a:pt x="2568" y="447"/>
                    </a:lnTo>
                    <a:lnTo>
                      <a:pt x="2579" y="451"/>
                    </a:lnTo>
                    <a:lnTo>
                      <a:pt x="2590" y="449"/>
                    </a:lnTo>
                    <a:lnTo>
                      <a:pt x="2597" y="442"/>
                    </a:lnTo>
                    <a:lnTo>
                      <a:pt x="2601" y="427"/>
                    </a:lnTo>
                    <a:lnTo>
                      <a:pt x="2590" y="429"/>
                    </a:lnTo>
                    <a:lnTo>
                      <a:pt x="2583" y="427"/>
                    </a:lnTo>
                    <a:lnTo>
                      <a:pt x="2575" y="424"/>
                    </a:lnTo>
                    <a:lnTo>
                      <a:pt x="2568" y="422"/>
                    </a:lnTo>
                    <a:close/>
                    <a:moveTo>
                      <a:pt x="1964" y="418"/>
                    </a:moveTo>
                    <a:lnTo>
                      <a:pt x="1964" y="418"/>
                    </a:lnTo>
                    <a:lnTo>
                      <a:pt x="1962" y="418"/>
                    </a:lnTo>
                    <a:lnTo>
                      <a:pt x="1960" y="422"/>
                    </a:lnTo>
                    <a:lnTo>
                      <a:pt x="1960" y="426"/>
                    </a:lnTo>
                    <a:lnTo>
                      <a:pt x="1957" y="426"/>
                    </a:lnTo>
                    <a:lnTo>
                      <a:pt x="1955" y="427"/>
                    </a:lnTo>
                    <a:lnTo>
                      <a:pt x="1955" y="431"/>
                    </a:lnTo>
                    <a:lnTo>
                      <a:pt x="1955" y="435"/>
                    </a:lnTo>
                    <a:lnTo>
                      <a:pt x="1955" y="438"/>
                    </a:lnTo>
                    <a:lnTo>
                      <a:pt x="1946" y="440"/>
                    </a:lnTo>
                    <a:lnTo>
                      <a:pt x="1944" y="435"/>
                    </a:lnTo>
                    <a:lnTo>
                      <a:pt x="1940" y="435"/>
                    </a:lnTo>
                    <a:lnTo>
                      <a:pt x="1940" y="435"/>
                    </a:lnTo>
                    <a:lnTo>
                      <a:pt x="1939" y="435"/>
                    </a:lnTo>
                    <a:lnTo>
                      <a:pt x="1939" y="436"/>
                    </a:lnTo>
                    <a:lnTo>
                      <a:pt x="1940" y="438"/>
                    </a:lnTo>
                    <a:lnTo>
                      <a:pt x="1942" y="440"/>
                    </a:lnTo>
                    <a:lnTo>
                      <a:pt x="1946" y="440"/>
                    </a:lnTo>
                    <a:lnTo>
                      <a:pt x="1948" y="444"/>
                    </a:lnTo>
                    <a:lnTo>
                      <a:pt x="1949" y="445"/>
                    </a:lnTo>
                    <a:lnTo>
                      <a:pt x="1951" y="445"/>
                    </a:lnTo>
                    <a:lnTo>
                      <a:pt x="1953" y="444"/>
                    </a:lnTo>
                    <a:lnTo>
                      <a:pt x="1953" y="440"/>
                    </a:lnTo>
                    <a:lnTo>
                      <a:pt x="1955" y="438"/>
                    </a:lnTo>
                    <a:lnTo>
                      <a:pt x="1962" y="436"/>
                    </a:lnTo>
                    <a:lnTo>
                      <a:pt x="1966" y="440"/>
                    </a:lnTo>
                    <a:lnTo>
                      <a:pt x="1967" y="442"/>
                    </a:lnTo>
                    <a:lnTo>
                      <a:pt x="1967" y="442"/>
                    </a:lnTo>
                    <a:lnTo>
                      <a:pt x="1969" y="440"/>
                    </a:lnTo>
                    <a:lnTo>
                      <a:pt x="1969" y="438"/>
                    </a:lnTo>
                    <a:lnTo>
                      <a:pt x="1967" y="436"/>
                    </a:lnTo>
                    <a:lnTo>
                      <a:pt x="1966" y="436"/>
                    </a:lnTo>
                    <a:lnTo>
                      <a:pt x="1962" y="436"/>
                    </a:lnTo>
                    <a:lnTo>
                      <a:pt x="1960" y="426"/>
                    </a:lnTo>
                    <a:lnTo>
                      <a:pt x="1964" y="422"/>
                    </a:lnTo>
                    <a:lnTo>
                      <a:pt x="1966" y="420"/>
                    </a:lnTo>
                    <a:lnTo>
                      <a:pt x="1966" y="418"/>
                    </a:lnTo>
                    <a:lnTo>
                      <a:pt x="1964" y="418"/>
                    </a:lnTo>
                    <a:close/>
                    <a:moveTo>
                      <a:pt x="4172" y="406"/>
                    </a:moveTo>
                    <a:lnTo>
                      <a:pt x="4166" y="415"/>
                    </a:lnTo>
                    <a:lnTo>
                      <a:pt x="4177" y="413"/>
                    </a:lnTo>
                    <a:lnTo>
                      <a:pt x="4177" y="409"/>
                    </a:lnTo>
                    <a:lnTo>
                      <a:pt x="4172" y="406"/>
                    </a:lnTo>
                    <a:close/>
                    <a:moveTo>
                      <a:pt x="3769" y="393"/>
                    </a:moveTo>
                    <a:lnTo>
                      <a:pt x="3768" y="393"/>
                    </a:lnTo>
                    <a:lnTo>
                      <a:pt x="3766" y="395"/>
                    </a:lnTo>
                    <a:lnTo>
                      <a:pt x="3762" y="397"/>
                    </a:lnTo>
                    <a:lnTo>
                      <a:pt x="3762" y="402"/>
                    </a:lnTo>
                    <a:lnTo>
                      <a:pt x="3766" y="404"/>
                    </a:lnTo>
                    <a:lnTo>
                      <a:pt x="3768" y="404"/>
                    </a:lnTo>
                    <a:lnTo>
                      <a:pt x="3771" y="406"/>
                    </a:lnTo>
                    <a:lnTo>
                      <a:pt x="3775" y="408"/>
                    </a:lnTo>
                    <a:lnTo>
                      <a:pt x="3778" y="408"/>
                    </a:lnTo>
                    <a:lnTo>
                      <a:pt x="3780" y="408"/>
                    </a:lnTo>
                    <a:lnTo>
                      <a:pt x="3784" y="406"/>
                    </a:lnTo>
                    <a:lnTo>
                      <a:pt x="3786" y="404"/>
                    </a:lnTo>
                    <a:lnTo>
                      <a:pt x="3787" y="399"/>
                    </a:lnTo>
                    <a:lnTo>
                      <a:pt x="3784" y="399"/>
                    </a:lnTo>
                    <a:lnTo>
                      <a:pt x="3780" y="397"/>
                    </a:lnTo>
                    <a:lnTo>
                      <a:pt x="3777" y="395"/>
                    </a:lnTo>
                    <a:lnTo>
                      <a:pt x="3773" y="393"/>
                    </a:lnTo>
                    <a:lnTo>
                      <a:pt x="3769" y="393"/>
                    </a:lnTo>
                    <a:close/>
                    <a:moveTo>
                      <a:pt x="3717" y="391"/>
                    </a:moveTo>
                    <a:lnTo>
                      <a:pt x="3710" y="393"/>
                    </a:lnTo>
                    <a:lnTo>
                      <a:pt x="3701" y="393"/>
                    </a:lnTo>
                    <a:lnTo>
                      <a:pt x="3690" y="395"/>
                    </a:lnTo>
                    <a:lnTo>
                      <a:pt x="3683" y="397"/>
                    </a:lnTo>
                    <a:lnTo>
                      <a:pt x="3677" y="400"/>
                    </a:lnTo>
                    <a:lnTo>
                      <a:pt x="3676" y="409"/>
                    </a:lnTo>
                    <a:lnTo>
                      <a:pt x="3688" y="406"/>
                    </a:lnTo>
                    <a:lnTo>
                      <a:pt x="3697" y="408"/>
                    </a:lnTo>
                    <a:lnTo>
                      <a:pt x="3704" y="409"/>
                    </a:lnTo>
                    <a:lnTo>
                      <a:pt x="3710" y="409"/>
                    </a:lnTo>
                    <a:lnTo>
                      <a:pt x="3713" y="404"/>
                    </a:lnTo>
                    <a:lnTo>
                      <a:pt x="3717" y="391"/>
                    </a:lnTo>
                    <a:close/>
                    <a:moveTo>
                      <a:pt x="2151" y="382"/>
                    </a:moveTo>
                    <a:lnTo>
                      <a:pt x="2150" y="382"/>
                    </a:lnTo>
                    <a:lnTo>
                      <a:pt x="2148" y="384"/>
                    </a:lnTo>
                    <a:lnTo>
                      <a:pt x="2146" y="388"/>
                    </a:lnTo>
                    <a:lnTo>
                      <a:pt x="2146" y="390"/>
                    </a:lnTo>
                    <a:lnTo>
                      <a:pt x="2141" y="390"/>
                    </a:lnTo>
                    <a:lnTo>
                      <a:pt x="2137" y="391"/>
                    </a:lnTo>
                    <a:lnTo>
                      <a:pt x="2133" y="395"/>
                    </a:lnTo>
                    <a:lnTo>
                      <a:pt x="2132" y="399"/>
                    </a:lnTo>
                    <a:lnTo>
                      <a:pt x="2132" y="404"/>
                    </a:lnTo>
                    <a:lnTo>
                      <a:pt x="2133" y="406"/>
                    </a:lnTo>
                    <a:lnTo>
                      <a:pt x="2137" y="408"/>
                    </a:lnTo>
                    <a:lnTo>
                      <a:pt x="2141" y="408"/>
                    </a:lnTo>
                    <a:lnTo>
                      <a:pt x="2144" y="409"/>
                    </a:lnTo>
                    <a:lnTo>
                      <a:pt x="2148" y="409"/>
                    </a:lnTo>
                    <a:lnTo>
                      <a:pt x="2151" y="408"/>
                    </a:lnTo>
                    <a:lnTo>
                      <a:pt x="2153" y="406"/>
                    </a:lnTo>
                    <a:lnTo>
                      <a:pt x="2155" y="404"/>
                    </a:lnTo>
                    <a:lnTo>
                      <a:pt x="2157" y="399"/>
                    </a:lnTo>
                    <a:lnTo>
                      <a:pt x="2159" y="397"/>
                    </a:lnTo>
                    <a:lnTo>
                      <a:pt x="2160" y="393"/>
                    </a:lnTo>
                    <a:lnTo>
                      <a:pt x="2160" y="391"/>
                    </a:lnTo>
                    <a:lnTo>
                      <a:pt x="2159" y="390"/>
                    </a:lnTo>
                    <a:lnTo>
                      <a:pt x="2157" y="388"/>
                    </a:lnTo>
                    <a:lnTo>
                      <a:pt x="2155" y="388"/>
                    </a:lnTo>
                    <a:lnTo>
                      <a:pt x="2153" y="384"/>
                    </a:lnTo>
                    <a:lnTo>
                      <a:pt x="2151" y="382"/>
                    </a:lnTo>
                    <a:close/>
                    <a:moveTo>
                      <a:pt x="2188" y="382"/>
                    </a:moveTo>
                    <a:lnTo>
                      <a:pt x="2171" y="384"/>
                    </a:lnTo>
                    <a:lnTo>
                      <a:pt x="2175" y="406"/>
                    </a:lnTo>
                    <a:lnTo>
                      <a:pt x="2191" y="402"/>
                    </a:lnTo>
                    <a:lnTo>
                      <a:pt x="2188" y="382"/>
                    </a:lnTo>
                    <a:close/>
                    <a:moveTo>
                      <a:pt x="1982" y="380"/>
                    </a:moveTo>
                    <a:lnTo>
                      <a:pt x="1986" y="411"/>
                    </a:lnTo>
                    <a:lnTo>
                      <a:pt x="1998" y="409"/>
                    </a:lnTo>
                    <a:lnTo>
                      <a:pt x="2007" y="404"/>
                    </a:lnTo>
                    <a:lnTo>
                      <a:pt x="2014" y="395"/>
                    </a:lnTo>
                    <a:lnTo>
                      <a:pt x="2016" y="384"/>
                    </a:lnTo>
                    <a:lnTo>
                      <a:pt x="1996" y="386"/>
                    </a:lnTo>
                    <a:lnTo>
                      <a:pt x="1982" y="380"/>
                    </a:lnTo>
                    <a:close/>
                    <a:moveTo>
                      <a:pt x="1542" y="375"/>
                    </a:moveTo>
                    <a:lnTo>
                      <a:pt x="1522" y="377"/>
                    </a:lnTo>
                    <a:lnTo>
                      <a:pt x="1502" y="379"/>
                    </a:lnTo>
                    <a:lnTo>
                      <a:pt x="1482" y="386"/>
                    </a:lnTo>
                    <a:lnTo>
                      <a:pt x="1466" y="395"/>
                    </a:lnTo>
                    <a:lnTo>
                      <a:pt x="1479" y="402"/>
                    </a:lnTo>
                    <a:lnTo>
                      <a:pt x="1491" y="402"/>
                    </a:lnTo>
                    <a:lnTo>
                      <a:pt x="1504" y="402"/>
                    </a:lnTo>
                    <a:lnTo>
                      <a:pt x="1517" y="400"/>
                    </a:lnTo>
                    <a:lnTo>
                      <a:pt x="1529" y="404"/>
                    </a:lnTo>
                    <a:lnTo>
                      <a:pt x="1545" y="411"/>
                    </a:lnTo>
                    <a:lnTo>
                      <a:pt x="1551" y="406"/>
                    </a:lnTo>
                    <a:lnTo>
                      <a:pt x="1554" y="397"/>
                    </a:lnTo>
                    <a:lnTo>
                      <a:pt x="1554" y="386"/>
                    </a:lnTo>
                    <a:lnTo>
                      <a:pt x="1558" y="377"/>
                    </a:lnTo>
                    <a:lnTo>
                      <a:pt x="1542" y="375"/>
                    </a:lnTo>
                    <a:close/>
                    <a:moveTo>
                      <a:pt x="2222" y="375"/>
                    </a:moveTo>
                    <a:lnTo>
                      <a:pt x="2222" y="379"/>
                    </a:lnTo>
                    <a:lnTo>
                      <a:pt x="2220" y="382"/>
                    </a:lnTo>
                    <a:lnTo>
                      <a:pt x="2218" y="386"/>
                    </a:lnTo>
                    <a:lnTo>
                      <a:pt x="2216" y="388"/>
                    </a:lnTo>
                    <a:lnTo>
                      <a:pt x="2213" y="390"/>
                    </a:lnTo>
                    <a:lnTo>
                      <a:pt x="2211" y="391"/>
                    </a:lnTo>
                    <a:lnTo>
                      <a:pt x="2209" y="395"/>
                    </a:lnTo>
                    <a:lnTo>
                      <a:pt x="2207" y="399"/>
                    </a:lnTo>
                    <a:lnTo>
                      <a:pt x="2213" y="399"/>
                    </a:lnTo>
                    <a:lnTo>
                      <a:pt x="2216" y="400"/>
                    </a:lnTo>
                    <a:lnTo>
                      <a:pt x="2218" y="402"/>
                    </a:lnTo>
                    <a:lnTo>
                      <a:pt x="2222" y="404"/>
                    </a:lnTo>
                    <a:lnTo>
                      <a:pt x="2225" y="406"/>
                    </a:lnTo>
                    <a:lnTo>
                      <a:pt x="2229" y="406"/>
                    </a:lnTo>
                    <a:lnTo>
                      <a:pt x="2234" y="404"/>
                    </a:lnTo>
                    <a:lnTo>
                      <a:pt x="2233" y="395"/>
                    </a:lnTo>
                    <a:lnTo>
                      <a:pt x="2231" y="386"/>
                    </a:lnTo>
                    <a:lnTo>
                      <a:pt x="2227" y="379"/>
                    </a:lnTo>
                    <a:lnTo>
                      <a:pt x="2222" y="375"/>
                    </a:lnTo>
                    <a:close/>
                    <a:moveTo>
                      <a:pt x="1890" y="371"/>
                    </a:moveTo>
                    <a:lnTo>
                      <a:pt x="1877" y="375"/>
                    </a:lnTo>
                    <a:lnTo>
                      <a:pt x="1865" y="380"/>
                    </a:lnTo>
                    <a:lnTo>
                      <a:pt x="1852" y="388"/>
                    </a:lnTo>
                    <a:lnTo>
                      <a:pt x="1839" y="391"/>
                    </a:lnTo>
                    <a:lnTo>
                      <a:pt x="1827" y="390"/>
                    </a:lnTo>
                    <a:lnTo>
                      <a:pt x="1818" y="380"/>
                    </a:lnTo>
                    <a:lnTo>
                      <a:pt x="1823" y="395"/>
                    </a:lnTo>
                    <a:lnTo>
                      <a:pt x="1832" y="406"/>
                    </a:lnTo>
                    <a:lnTo>
                      <a:pt x="1845" y="409"/>
                    </a:lnTo>
                    <a:lnTo>
                      <a:pt x="1857" y="411"/>
                    </a:lnTo>
                    <a:lnTo>
                      <a:pt x="1872" y="408"/>
                    </a:lnTo>
                    <a:lnTo>
                      <a:pt x="1886" y="404"/>
                    </a:lnTo>
                    <a:lnTo>
                      <a:pt x="1899" y="397"/>
                    </a:lnTo>
                    <a:lnTo>
                      <a:pt x="1908" y="390"/>
                    </a:lnTo>
                    <a:lnTo>
                      <a:pt x="1912" y="382"/>
                    </a:lnTo>
                    <a:lnTo>
                      <a:pt x="1903" y="373"/>
                    </a:lnTo>
                    <a:lnTo>
                      <a:pt x="1890" y="371"/>
                    </a:lnTo>
                    <a:close/>
                    <a:moveTo>
                      <a:pt x="1600" y="370"/>
                    </a:moveTo>
                    <a:lnTo>
                      <a:pt x="1592" y="371"/>
                    </a:lnTo>
                    <a:lnTo>
                      <a:pt x="1583" y="371"/>
                    </a:lnTo>
                    <a:lnTo>
                      <a:pt x="1574" y="373"/>
                    </a:lnTo>
                    <a:lnTo>
                      <a:pt x="1569" y="377"/>
                    </a:lnTo>
                    <a:lnTo>
                      <a:pt x="1565" y="384"/>
                    </a:lnTo>
                    <a:lnTo>
                      <a:pt x="1569" y="397"/>
                    </a:lnTo>
                    <a:lnTo>
                      <a:pt x="1583" y="391"/>
                    </a:lnTo>
                    <a:lnTo>
                      <a:pt x="1594" y="382"/>
                    </a:lnTo>
                    <a:lnTo>
                      <a:pt x="1600" y="370"/>
                    </a:lnTo>
                    <a:close/>
                    <a:moveTo>
                      <a:pt x="1217" y="368"/>
                    </a:moveTo>
                    <a:lnTo>
                      <a:pt x="1210" y="368"/>
                    </a:lnTo>
                    <a:lnTo>
                      <a:pt x="1205" y="375"/>
                    </a:lnTo>
                    <a:lnTo>
                      <a:pt x="1197" y="395"/>
                    </a:lnTo>
                    <a:lnTo>
                      <a:pt x="1206" y="402"/>
                    </a:lnTo>
                    <a:lnTo>
                      <a:pt x="1221" y="408"/>
                    </a:lnTo>
                    <a:lnTo>
                      <a:pt x="1235" y="409"/>
                    </a:lnTo>
                    <a:lnTo>
                      <a:pt x="1251" y="408"/>
                    </a:lnTo>
                    <a:lnTo>
                      <a:pt x="1266" y="402"/>
                    </a:lnTo>
                    <a:lnTo>
                      <a:pt x="1275" y="390"/>
                    </a:lnTo>
                    <a:lnTo>
                      <a:pt x="1280" y="393"/>
                    </a:lnTo>
                    <a:lnTo>
                      <a:pt x="1286" y="395"/>
                    </a:lnTo>
                    <a:lnTo>
                      <a:pt x="1295" y="397"/>
                    </a:lnTo>
                    <a:lnTo>
                      <a:pt x="1302" y="397"/>
                    </a:lnTo>
                    <a:lnTo>
                      <a:pt x="1307" y="393"/>
                    </a:lnTo>
                    <a:lnTo>
                      <a:pt x="1309" y="384"/>
                    </a:lnTo>
                    <a:lnTo>
                      <a:pt x="1300" y="380"/>
                    </a:lnTo>
                    <a:lnTo>
                      <a:pt x="1295" y="377"/>
                    </a:lnTo>
                    <a:lnTo>
                      <a:pt x="1289" y="371"/>
                    </a:lnTo>
                    <a:lnTo>
                      <a:pt x="1286" y="370"/>
                    </a:lnTo>
                    <a:lnTo>
                      <a:pt x="1280" y="371"/>
                    </a:lnTo>
                    <a:lnTo>
                      <a:pt x="1273" y="380"/>
                    </a:lnTo>
                    <a:lnTo>
                      <a:pt x="1273" y="370"/>
                    </a:lnTo>
                    <a:lnTo>
                      <a:pt x="1259" y="379"/>
                    </a:lnTo>
                    <a:lnTo>
                      <a:pt x="1246" y="380"/>
                    </a:lnTo>
                    <a:lnTo>
                      <a:pt x="1235" y="377"/>
                    </a:lnTo>
                    <a:lnTo>
                      <a:pt x="1226" y="371"/>
                    </a:lnTo>
                    <a:lnTo>
                      <a:pt x="1217" y="368"/>
                    </a:lnTo>
                    <a:close/>
                    <a:moveTo>
                      <a:pt x="1681" y="366"/>
                    </a:moveTo>
                    <a:lnTo>
                      <a:pt x="1679" y="366"/>
                    </a:lnTo>
                    <a:lnTo>
                      <a:pt x="1677" y="370"/>
                    </a:lnTo>
                    <a:lnTo>
                      <a:pt x="1677" y="373"/>
                    </a:lnTo>
                    <a:lnTo>
                      <a:pt x="1677" y="379"/>
                    </a:lnTo>
                    <a:lnTo>
                      <a:pt x="1681" y="386"/>
                    </a:lnTo>
                    <a:lnTo>
                      <a:pt x="1670" y="388"/>
                    </a:lnTo>
                    <a:lnTo>
                      <a:pt x="1659" y="390"/>
                    </a:lnTo>
                    <a:lnTo>
                      <a:pt x="1650" y="393"/>
                    </a:lnTo>
                    <a:lnTo>
                      <a:pt x="1648" y="402"/>
                    </a:lnTo>
                    <a:lnTo>
                      <a:pt x="1654" y="406"/>
                    </a:lnTo>
                    <a:lnTo>
                      <a:pt x="1664" y="408"/>
                    </a:lnTo>
                    <a:lnTo>
                      <a:pt x="1673" y="408"/>
                    </a:lnTo>
                    <a:lnTo>
                      <a:pt x="1683" y="406"/>
                    </a:lnTo>
                    <a:lnTo>
                      <a:pt x="1688" y="400"/>
                    </a:lnTo>
                    <a:lnTo>
                      <a:pt x="1688" y="395"/>
                    </a:lnTo>
                    <a:lnTo>
                      <a:pt x="1681" y="386"/>
                    </a:lnTo>
                    <a:lnTo>
                      <a:pt x="1686" y="386"/>
                    </a:lnTo>
                    <a:lnTo>
                      <a:pt x="1690" y="384"/>
                    </a:lnTo>
                    <a:lnTo>
                      <a:pt x="1693" y="382"/>
                    </a:lnTo>
                    <a:lnTo>
                      <a:pt x="1695" y="380"/>
                    </a:lnTo>
                    <a:lnTo>
                      <a:pt x="1695" y="379"/>
                    </a:lnTo>
                    <a:lnTo>
                      <a:pt x="1693" y="375"/>
                    </a:lnTo>
                    <a:lnTo>
                      <a:pt x="1693" y="373"/>
                    </a:lnTo>
                    <a:lnTo>
                      <a:pt x="1690" y="370"/>
                    </a:lnTo>
                    <a:lnTo>
                      <a:pt x="1688" y="368"/>
                    </a:lnTo>
                    <a:lnTo>
                      <a:pt x="1686" y="366"/>
                    </a:lnTo>
                    <a:lnTo>
                      <a:pt x="1683" y="366"/>
                    </a:lnTo>
                    <a:lnTo>
                      <a:pt x="1681" y="366"/>
                    </a:lnTo>
                    <a:close/>
                    <a:moveTo>
                      <a:pt x="781" y="366"/>
                    </a:moveTo>
                    <a:lnTo>
                      <a:pt x="770" y="366"/>
                    </a:lnTo>
                    <a:lnTo>
                      <a:pt x="759" y="371"/>
                    </a:lnTo>
                    <a:lnTo>
                      <a:pt x="748" y="379"/>
                    </a:lnTo>
                    <a:lnTo>
                      <a:pt x="739" y="390"/>
                    </a:lnTo>
                    <a:lnTo>
                      <a:pt x="748" y="386"/>
                    </a:lnTo>
                    <a:lnTo>
                      <a:pt x="759" y="384"/>
                    </a:lnTo>
                    <a:lnTo>
                      <a:pt x="770" y="384"/>
                    </a:lnTo>
                    <a:lnTo>
                      <a:pt x="781" y="382"/>
                    </a:lnTo>
                    <a:lnTo>
                      <a:pt x="786" y="377"/>
                    </a:lnTo>
                    <a:lnTo>
                      <a:pt x="790" y="368"/>
                    </a:lnTo>
                    <a:lnTo>
                      <a:pt x="781" y="366"/>
                    </a:lnTo>
                    <a:close/>
                    <a:moveTo>
                      <a:pt x="1141" y="362"/>
                    </a:moveTo>
                    <a:lnTo>
                      <a:pt x="1109" y="370"/>
                    </a:lnTo>
                    <a:lnTo>
                      <a:pt x="1111" y="382"/>
                    </a:lnTo>
                    <a:lnTo>
                      <a:pt x="1118" y="390"/>
                    </a:lnTo>
                    <a:lnTo>
                      <a:pt x="1125" y="393"/>
                    </a:lnTo>
                    <a:lnTo>
                      <a:pt x="1136" y="393"/>
                    </a:lnTo>
                    <a:lnTo>
                      <a:pt x="1147" y="395"/>
                    </a:lnTo>
                    <a:lnTo>
                      <a:pt x="1141" y="362"/>
                    </a:lnTo>
                    <a:close/>
                    <a:moveTo>
                      <a:pt x="279" y="362"/>
                    </a:moveTo>
                    <a:lnTo>
                      <a:pt x="267" y="364"/>
                    </a:lnTo>
                    <a:lnTo>
                      <a:pt x="256" y="370"/>
                    </a:lnTo>
                    <a:lnTo>
                      <a:pt x="250" y="377"/>
                    </a:lnTo>
                    <a:lnTo>
                      <a:pt x="249" y="390"/>
                    </a:lnTo>
                    <a:lnTo>
                      <a:pt x="256" y="388"/>
                    </a:lnTo>
                    <a:lnTo>
                      <a:pt x="265" y="386"/>
                    </a:lnTo>
                    <a:lnTo>
                      <a:pt x="274" y="384"/>
                    </a:lnTo>
                    <a:lnTo>
                      <a:pt x="279" y="380"/>
                    </a:lnTo>
                    <a:lnTo>
                      <a:pt x="283" y="373"/>
                    </a:lnTo>
                    <a:lnTo>
                      <a:pt x="279" y="362"/>
                    </a:lnTo>
                    <a:close/>
                    <a:moveTo>
                      <a:pt x="2610" y="361"/>
                    </a:moveTo>
                    <a:lnTo>
                      <a:pt x="2483" y="364"/>
                    </a:lnTo>
                    <a:lnTo>
                      <a:pt x="2361" y="379"/>
                    </a:lnTo>
                    <a:lnTo>
                      <a:pt x="2243" y="402"/>
                    </a:lnTo>
                    <a:lnTo>
                      <a:pt x="2296" y="400"/>
                    </a:lnTo>
                    <a:lnTo>
                      <a:pt x="2355" y="400"/>
                    </a:lnTo>
                    <a:lnTo>
                      <a:pt x="2420" y="402"/>
                    </a:lnTo>
                    <a:lnTo>
                      <a:pt x="2487" y="404"/>
                    </a:lnTo>
                    <a:lnTo>
                      <a:pt x="2557" y="408"/>
                    </a:lnTo>
                    <a:lnTo>
                      <a:pt x="2626" y="409"/>
                    </a:lnTo>
                    <a:lnTo>
                      <a:pt x="2693" y="409"/>
                    </a:lnTo>
                    <a:lnTo>
                      <a:pt x="2757" y="406"/>
                    </a:lnTo>
                    <a:lnTo>
                      <a:pt x="2817" y="399"/>
                    </a:lnTo>
                    <a:lnTo>
                      <a:pt x="2871" y="386"/>
                    </a:lnTo>
                    <a:lnTo>
                      <a:pt x="2738" y="368"/>
                    </a:lnTo>
                    <a:lnTo>
                      <a:pt x="2610" y="361"/>
                    </a:lnTo>
                    <a:close/>
                    <a:moveTo>
                      <a:pt x="4074" y="359"/>
                    </a:moveTo>
                    <a:lnTo>
                      <a:pt x="4065" y="361"/>
                    </a:lnTo>
                    <a:lnTo>
                      <a:pt x="4058" y="366"/>
                    </a:lnTo>
                    <a:lnTo>
                      <a:pt x="4056" y="375"/>
                    </a:lnTo>
                    <a:lnTo>
                      <a:pt x="4058" y="384"/>
                    </a:lnTo>
                    <a:lnTo>
                      <a:pt x="4063" y="391"/>
                    </a:lnTo>
                    <a:lnTo>
                      <a:pt x="4074" y="397"/>
                    </a:lnTo>
                    <a:lnTo>
                      <a:pt x="4060" y="409"/>
                    </a:lnTo>
                    <a:lnTo>
                      <a:pt x="4063" y="415"/>
                    </a:lnTo>
                    <a:lnTo>
                      <a:pt x="4071" y="411"/>
                    </a:lnTo>
                    <a:lnTo>
                      <a:pt x="4078" y="411"/>
                    </a:lnTo>
                    <a:lnTo>
                      <a:pt x="4083" y="413"/>
                    </a:lnTo>
                    <a:lnTo>
                      <a:pt x="4089" y="411"/>
                    </a:lnTo>
                    <a:lnTo>
                      <a:pt x="4094" y="411"/>
                    </a:lnTo>
                    <a:lnTo>
                      <a:pt x="4099" y="413"/>
                    </a:lnTo>
                    <a:lnTo>
                      <a:pt x="4105" y="411"/>
                    </a:lnTo>
                    <a:lnTo>
                      <a:pt x="4108" y="411"/>
                    </a:lnTo>
                    <a:lnTo>
                      <a:pt x="4105" y="408"/>
                    </a:lnTo>
                    <a:lnTo>
                      <a:pt x="4103" y="404"/>
                    </a:lnTo>
                    <a:lnTo>
                      <a:pt x="4101" y="400"/>
                    </a:lnTo>
                    <a:lnTo>
                      <a:pt x="4101" y="397"/>
                    </a:lnTo>
                    <a:lnTo>
                      <a:pt x="4099" y="393"/>
                    </a:lnTo>
                    <a:lnTo>
                      <a:pt x="4098" y="390"/>
                    </a:lnTo>
                    <a:lnTo>
                      <a:pt x="4094" y="386"/>
                    </a:lnTo>
                    <a:lnTo>
                      <a:pt x="4090" y="382"/>
                    </a:lnTo>
                    <a:lnTo>
                      <a:pt x="4089" y="379"/>
                    </a:lnTo>
                    <a:lnTo>
                      <a:pt x="4087" y="375"/>
                    </a:lnTo>
                    <a:lnTo>
                      <a:pt x="4085" y="370"/>
                    </a:lnTo>
                    <a:lnTo>
                      <a:pt x="4083" y="366"/>
                    </a:lnTo>
                    <a:lnTo>
                      <a:pt x="4081" y="362"/>
                    </a:lnTo>
                    <a:lnTo>
                      <a:pt x="4078" y="361"/>
                    </a:lnTo>
                    <a:lnTo>
                      <a:pt x="4074" y="359"/>
                    </a:lnTo>
                    <a:close/>
                    <a:moveTo>
                      <a:pt x="4594" y="359"/>
                    </a:moveTo>
                    <a:lnTo>
                      <a:pt x="4592" y="366"/>
                    </a:lnTo>
                    <a:lnTo>
                      <a:pt x="4590" y="373"/>
                    </a:lnTo>
                    <a:lnTo>
                      <a:pt x="4588" y="382"/>
                    </a:lnTo>
                    <a:lnTo>
                      <a:pt x="4608" y="380"/>
                    </a:lnTo>
                    <a:lnTo>
                      <a:pt x="4604" y="375"/>
                    </a:lnTo>
                    <a:lnTo>
                      <a:pt x="4603" y="370"/>
                    </a:lnTo>
                    <a:lnTo>
                      <a:pt x="4599" y="362"/>
                    </a:lnTo>
                    <a:lnTo>
                      <a:pt x="4594" y="359"/>
                    </a:lnTo>
                    <a:close/>
                    <a:moveTo>
                      <a:pt x="869" y="357"/>
                    </a:moveTo>
                    <a:lnTo>
                      <a:pt x="867" y="357"/>
                    </a:lnTo>
                    <a:lnTo>
                      <a:pt x="867" y="357"/>
                    </a:lnTo>
                    <a:lnTo>
                      <a:pt x="865" y="361"/>
                    </a:lnTo>
                    <a:lnTo>
                      <a:pt x="865" y="364"/>
                    </a:lnTo>
                    <a:lnTo>
                      <a:pt x="858" y="371"/>
                    </a:lnTo>
                    <a:lnTo>
                      <a:pt x="851" y="373"/>
                    </a:lnTo>
                    <a:lnTo>
                      <a:pt x="842" y="371"/>
                    </a:lnTo>
                    <a:lnTo>
                      <a:pt x="835" y="373"/>
                    </a:lnTo>
                    <a:lnTo>
                      <a:pt x="826" y="382"/>
                    </a:lnTo>
                    <a:lnTo>
                      <a:pt x="822" y="379"/>
                    </a:lnTo>
                    <a:lnTo>
                      <a:pt x="820" y="377"/>
                    </a:lnTo>
                    <a:lnTo>
                      <a:pt x="820" y="377"/>
                    </a:lnTo>
                    <a:lnTo>
                      <a:pt x="819" y="379"/>
                    </a:lnTo>
                    <a:lnTo>
                      <a:pt x="819" y="380"/>
                    </a:lnTo>
                    <a:lnTo>
                      <a:pt x="820" y="382"/>
                    </a:lnTo>
                    <a:lnTo>
                      <a:pt x="822" y="382"/>
                    </a:lnTo>
                    <a:lnTo>
                      <a:pt x="826" y="382"/>
                    </a:lnTo>
                    <a:lnTo>
                      <a:pt x="826" y="393"/>
                    </a:lnTo>
                    <a:lnTo>
                      <a:pt x="844" y="388"/>
                    </a:lnTo>
                    <a:lnTo>
                      <a:pt x="862" y="388"/>
                    </a:lnTo>
                    <a:lnTo>
                      <a:pt x="880" y="388"/>
                    </a:lnTo>
                    <a:lnTo>
                      <a:pt x="900" y="391"/>
                    </a:lnTo>
                    <a:lnTo>
                      <a:pt x="918" y="393"/>
                    </a:lnTo>
                    <a:lnTo>
                      <a:pt x="934" y="395"/>
                    </a:lnTo>
                    <a:lnTo>
                      <a:pt x="947" y="393"/>
                    </a:lnTo>
                    <a:lnTo>
                      <a:pt x="957" y="388"/>
                    </a:lnTo>
                    <a:lnTo>
                      <a:pt x="963" y="377"/>
                    </a:lnTo>
                    <a:lnTo>
                      <a:pt x="954" y="368"/>
                    </a:lnTo>
                    <a:lnTo>
                      <a:pt x="943" y="366"/>
                    </a:lnTo>
                    <a:lnTo>
                      <a:pt x="930" y="368"/>
                    </a:lnTo>
                    <a:lnTo>
                      <a:pt x="918" y="371"/>
                    </a:lnTo>
                    <a:lnTo>
                      <a:pt x="903" y="375"/>
                    </a:lnTo>
                    <a:lnTo>
                      <a:pt x="891" y="377"/>
                    </a:lnTo>
                    <a:lnTo>
                      <a:pt x="878" y="373"/>
                    </a:lnTo>
                    <a:lnTo>
                      <a:pt x="865" y="364"/>
                    </a:lnTo>
                    <a:lnTo>
                      <a:pt x="869" y="361"/>
                    </a:lnTo>
                    <a:lnTo>
                      <a:pt x="871" y="359"/>
                    </a:lnTo>
                    <a:lnTo>
                      <a:pt x="871" y="357"/>
                    </a:lnTo>
                    <a:lnTo>
                      <a:pt x="869" y="357"/>
                    </a:lnTo>
                    <a:close/>
                    <a:moveTo>
                      <a:pt x="3894" y="357"/>
                    </a:moveTo>
                    <a:lnTo>
                      <a:pt x="3883" y="368"/>
                    </a:lnTo>
                    <a:lnTo>
                      <a:pt x="3872" y="373"/>
                    </a:lnTo>
                    <a:lnTo>
                      <a:pt x="3860" y="375"/>
                    </a:lnTo>
                    <a:lnTo>
                      <a:pt x="3847" y="373"/>
                    </a:lnTo>
                    <a:lnTo>
                      <a:pt x="3836" y="373"/>
                    </a:lnTo>
                    <a:lnTo>
                      <a:pt x="3823" y="377"/>
                    </a:lnTo>
                    <a:lnTo>
                      <a:pt x="3813" y="386"/>
                    </a:lnTo>
                    <a:lnTo>
                      <a:pt x="3805" y="406"/>
                    </a:lnTo>
                    <a:lnTo>
                      <a:pt x="3827" y="404"/>
                    </a:lnTo>
                    <a:lnTo>
                      <a:pt x="3847" y="402"/>
                    </a:lnTo>
                    <a:lnTo>
                      <a:pt x="3867" y="404"/>
                    </a:lnTo>
                    <a:lnTo>
                      <a:pt x="3883" y="411"/>
                    </a:lnTo>
                    <a:lnTo>
                      <a:pt x="3879" y="411"/>
                    </a:lnTo>
                    <a:lnTo>
                      <a:pt x="3874" y="413"/>
                    </a:lnTo>
                    <a:lnTo>
                      <a:pt x="3870" y="415"/>
                    </a:lnTo>
                    <a:lnTo>
                      <a:pt x="3867" y="417"/>
                    </a:lnTo>
                    <a:lnTo>
                      <a:pt x="3863" y="418"/>
                    </a:lnTo>
                    <a:lnTo>
                      <a:pt x="3861" y="422"/>
                    </a:lnTo>
                    <a:lnTo>
                      <a:pt x="3860" y="426"/>
                    </a:lnTo>
                    <a:lnTo>
                      <a:pt x="3860" y="429"/>
                    </a:lnTo>
                    <a:lnTo>
                      <a:pt x="3861" y="436"/>
                    </a:lnTo>
                    <a:lnTo>
                      <a:pt x="3888" y="436"/>
                    </a:lnTo>
                    <a:lnTo>
                      <a:pt x="3910" y="438"/>
                    </a:lnTo>
                    <a:lnTo>
                      <a:pt x="3928" y="440"/>
                    </a:lnTo>
                    <a:lnTo>
                      <a:pt x="3944" y="444"/>
                    </a:lnTo>
                    <a:lnTo>
                      <a:pt x="3964" y="445"/>
                    </a:lnTo>
                    <a:lnTo>
                      <a:pt x="3991" y="442"/>
                    </a:lnTo>
                    <a:lnTo>
                      <a:pt x="3986" y="426"/>
                    </a:lnTo>
                    <a:lnTo>
                      <a:pt x="3977" y="415"/>
                    </a:lnTo>
                    <a:lnTo>
                      <a:pt x="3968" y="411"/>
                    </a:lnTo>
                    <a:lnTo>
                      <a:pt x="3955" y="411"/>
                    </a:lnTo>
                    <a:lnTo>
                      <a:pt x="3942" y="413"/>
                    </a:lnTo>
                    <a:lnTo>
                      <a:pt x="3928" y="415"/>
                    </a:lnTo>
                    <a:lnTo>
                      <a:pt x="3915" y="415"/>
                    </a:lnTo>
                    <a:lnTo>
                      <a:pt x="3903" y="409"/>
                    </a:lnTo>
                    <a:lnTo>
                      <a:pt x="3890" y="399"/>
                    </a:lnTo>
                    <a:lnTo>
                      <a:pt x="3892" y="390"/>
                    </a:lnTo>
                    <a:lnTo>
                      <a:pt x="3894" y="380"/>
                    </a:lnTo>
                    <a:lnTo>
                      <a:pt x="3896" y="370"/>
                    </a:lnTo>
                    <a:lnTo>
                      <a:pt x="3894" y="357"/>
                    </a:lnTo>
                    <a:close/>
                    <a:moveTo>
                      <a:pt x="557" y="355"/>
                    </a:moveTo>
                    <a:lnTo>
                      <a:pt x="539" y="355"/>
                    </a:lnTo>
                    <a:lnTo>
                      <a:pt x="525" y="361"/>
                    </a:lnTo>
                    <a:lnTo>
                      <a:pt x="514" y="370"/>
                    </a:lnTo>
                    <a:lnTo>
                      <a:pt x="528" y="368"/>
                    </a:lnTo>
                    <a:lnTo>
                      <a:pt x="543" y="368"/>
                    </a:lnTo>
                    <a:lnTo>
                      <a:pt x="557" y="371"/>
                    </a:lnTo>
                    <a:lnTo>
                      <a:pt x="571" y="375"/>
                    </a:lnTo>
                    <a:lnTo>
                      <a:pt x="584" y="377"/>
                    </a:lnTo>
                    <a:lnTo>
                      <a:pt x="597" y="371"/>
                    </a:lnTo>
                    <a:lnTo>
                      <a:pt x="608" y="362"/>
                    </a:lnTo>
                    <a:lnTo>
                      <a:pt x="593" y="361"/>
                    </a:lnTo>
                    <a:lnTo>
                      <a:pt x="575" y="357"/>
                    </a:lnTo>
                    <a:lnTo>
                      <a:pt x="557" y="355"/>
                    </a:lnTo>
                    <a:close/>
                    <a:moveTo>
                      <a:pt x="1951" y="353"/>
                    </a:moveTo>
                    <a:lnTo>
                      <a:pt x="1940" y="357"/>
                    </a:lnTo>
                    <a:lnTo>
                      <a:pt x="1935" y="364"/>
                    </a:lnTo>
                    <a:lnTo>
                      <a:pt x="1933" y="375"/>
                    </a:lnTo>
                    <a:lnTo>
                      <a:pt x="1931" y="388"/>
                    </a:lnTo>
                    <a:lnTo>
                      <a:pt x="1931" y="400"/>
                    </a:lnTo>
                    <a:lnTo>
                      <a:pt x="1944" y="400"/>
                    </a:lnTo>
                    <a:lnTo>
                      <a:pt x="1951" y="395"/>
                    </a:lnTo>
                    <a:lnTo>
                      <a:pt x="1955" y="388"/>
                    </a:lnTo>
                    <a:lnTo>
                      <a:pt x="1957" y="379"/>
                    </a:lnTo>
                    <a:lnTo>
                      <a:pt x="1955" y="366"/>
                    </a:lnTo>
                    <a:lnTo>
                      <a:pt x="1951" y="353"/>
                    </a:lnTo>
                    <a:close/>
                    <a:moveTo>
                      <a:pt x="723" y="353"/>
                    </a:moveTo>
                    <a:lnTo>
                      <a:pt x="721" y="353"/>
                    </a:lnTo>
                    <a:lnTo>
                      <a:pt x="719" y="355"/>
                    </a:lnTo>
                    <a:lnTo>
                      <a:pt x="719" y="357"/>
                    </a:lnTo>
                    <a:lnTo>
                      <a:pt x="719" y="361"/>
                    </a:lnTo>
                    <a:lnTo>
                      <a:pt x="707" y="364"/>
                    </a:lnTo>
                    <a:lnTo>
                      <a:pt x="692" y="364"/>
                    </a:lnTo>
                    <a:lnTo>
                      <a:pt x="680" y="362"/>
                    </a:lnTo>
                    <a:lnTo>
                      <a:pt x="665" y="361"/>
                    </a:lnTo>
                    <a:lnTo>
                      <a:pt x="654" y="361"/>
                    </a:lnTo>
                    <a:lnTo>
                      <a:pt x="644" y="366"/>
                    </a:lnTo>
                    <a:lnTo>
                      <a:pt x="635" y="377"/>
                    </a:lnTo>
                    <a:lnTo>
                      <a:pt x="644" y="382"/>
                    </a:lnTo>
                    <a:lnTo>
                      <a:pt x="656" y="388"/>
                    </a:lnTo>
                    <a:lnTo>
                      <a:pt x="671" y="390"/>
                    </a:lnTo>
                    <a:lnTo>
                      <a:pt x="685" y="391"/>
                    </a:lnTo>
                    <a:lnTo>
                      <a:pt x="700" y="386"/>
                    </a:lnTo>
                    <a:lnTo>
                      <a:pt x="712" y="377"/>
                    </a:lnTo>
                    <a:lnTo>
                      <a:pt x="719" y="361"/>
                    </a:lnTo>
                    <a:lnTo>
                      <a:pt x="723" y="359"/>
                    </a:lnTo>
                    <a:lnTo>
                      <a:pt x="723" y="355"/>
                    </a:lnTo>
                    <a:lnTo>
                      <a:pt x="723" y="353"/>
                    </a:lnTo>
                    <a:lnTo>
                      <a:pt x="723" y="353"/>
                    </a:lnTo>
                    <a:close/>
                    <a:moveTo>
                      <a:pt x="162" y="352"/>
                    </a:moveTo>
                    <a:lnTo>
                      <a:pt x="155" y="357"/>
                    </a:lnTo>
                    <a:lnTo>
                      <a:pt x="149" y="366"/>
                    </a:lnTo>
                    <a:lnTo>
                      <a:pt x="160" y="362"/>
                    </a:lnTo>
                    <a:lnTo>
                      <a:pt x="166" y="366"/>
                    </a:lnTo>
                    <a:lnTo>
                      <a:pt x="171" y="370"/>
                    </a:lnTo>
                    <a:lnTo>
                      <a:pt x="175" y="375"/>
                    </a:lnTo>
                    <a:lnTo>
                      <a:pt x="180" y="379"/>
                    </a:lnTo>
                    <a:lnTo>
                      <a:pt x="187" y="380"/>
                    </a:lnTo>
                    <a:lnTo>
                      <a:pt x="185" y="368"/>
                    </a:lnTo>
                    <a:lnTo>
                      <a:pt x="180" y="359"/>
                    </a:lnTo>
                    <a:lnTo>
                      <a:pt x="171" y="353"/>
                    </a:lnTo>
                    <a:lnTo>
                      <a:pt x="162" y="352"/>
                    </a:lnTo>
                    <a:close/>
                    <a:moveTo>
                      <a:pt x="3107" y="350"/>
                    </a:moveTo>
                    <a:lnTo>
                      <a:pt x="3082" y="359"/>
                    </a:lnTo>
                    <a:lnTo>
                      <a:pt x="3060" y="370"/>
                    </a:lnTo>
                    <a:lnTo>
                      <a:pt x="3042" y="384"/>
                    </a:lnTo>
                    <a:lnTo>
                      <a:pt x="3055" y="386"/>
                    </a:lnTo>
                    <a:lnTo>
                      <a:pt x="3070" y="388"/>
                    </a:lnTo>
                    <a:lnTo>
                      <a:pt x="3080" y="391"/>
                    </a:lnTo>
                    <a:lnTo>
                      <a:pt x="3093" y="391"/>
                    </a:lnTo>
                    <a:lnTo>
                      <a:pt x="3104" y="390"/>
                    </a:lnTo>
                    <a:lnTo>
                      <a:pt x="3113" y="384"/>
                    </a:lnTo>
                    <a:lnTo>
                      <a:pt x="3118" y="370"/>
                    </a:lnTo>
                    <a:lnTo>
                      <a:pt x="3115" y="368"/>
                    </a:lnTo>
                    <a:lnTo>
                      <a:pt x="3111" y="366"/>
                    </a:lnTo>
                    <a:lnTo>
                      <a:pt x="3109" y="362"/>
                    </a:lnTo>
                    <a:lnTo>
                      <a:pt x="3107" y="357"/>
                    </a:lnTo>
                    <a:lnTo>
                      <a:pt x="3107" y="350"/>
                    </a:lnTo>
                    <a:close/>
                    <a:moveTo>
                      <a:pt x="4554" y="344"/>
                    </a:moveTo>
                    <a:lnTo>
                      <a:pt x="4543" y="344"/>
                    </a:lnTo>
                    <a:lnTo>
                      <a:pt x="4534" y="352"/>
                    </a:lnTo>
                    <a:lnTo>
                      <a:pt x="4530" y="364"/>
                    </a:lnTo>
                    <a:lnTo>
                      <a:pt x="4532" y="379"/>
                    </a:lnTo>
                    <a:lnTo>
                      <a:pt x="4525" y="382"/>
                    </a:lnTo>
                    <a:lnTo>
                      <a:pt x="4520" y="386"/>
                    </a:lnTo>
                    <a:lnTo>
                      <a:pt x="4512" y="388"/>
                    </a:lnTo>
                    <a:lnTo>
                      <a:pt x="4541" y="386"/>
                    </a:lnTo>
                    <a:lnTo>
                      <a:pt x="4539" y="382"/>
                    </a:lnTo>
                    <a:lnTo>
                      <a:pt x="4538" y="380"/>
                    </a:lnTo>
                    <a:lnTo>
                      <a:pt x="4545" y="375"/>
                    </a:lnTo>
                    <a:lnTo>
                      <a:pt x="4550" y="370"/>
                    </a:lnTo>
                    <a:lnTo>
                      <a:pt x="4556" y="364"/>
                    </a:lnTo>
                    <a:lnTo>
                      <a:pt x="4559" y="359"/>
                    </a:lnTo>
                    <a:lnTo>
                      <a:pt x="4565" y="352"/>
                    </a:lnTo>
                    <a:lnTo>
                      <a:pt x="4554" y="344"/>
                    </a:lnTo>
                    <a:close/>
                    <a:moveTo>
                      <a:pt x="3142" y="344"/>
                    </a:moveTo>
                    <a:lnTo>
                      <a:pt x="3142" y="353"/>
                    </a:lnTo>
                    <a:lnTo>
                      <a:pt x="3140" y="361"/>
                    </a:lnTo>
                    <a:lnTo>
                      <a:pt x="3138" y="368"/>
                    </a:lnTo>
                    <a:lnTo>
                      <a:pt x="3136" y="377"/>
                    </a:lnTo>
                    <a:lnTo>
                      <a:pt x="3152" y="380"/>
                    </a:lnTo>
                    <a:lnTo>
                      <a:pt x="3165" y="390"/>
                    </a:lnTo>
                    <a:lnTo>
                      <a:pt x="3180" y="400"/>
                    </a:lnTo>
                    <a:lnTo>
                      <a:pt x="3192" y="408"/>
                    </a:lnTo>
                    <a:lnTo>
                      <a:pt x="3198" y="411"/>
                    </a:lnTo>
                    <a:lnTo>
                      <a:pt x="3201" y="415"/>
                    </a:lnTo>
                    <a:lnTo>
                      <a:pt x="3205" y="417"/>
                    </a:lnTo>
                    <a:lnTo>
                      <a:pt x="3208" y="417"/>
                    </a:lnTo>
                    <a:lnTo>
                      <a:pt x="3212" y="417"/>
                    </a:lnTo>
                    <a:lnTo>
                      <a:pt x="3216" y="415"/>
                    </a:lnTo>
                    <a:lnTo>
                      <a:pt x="3217" y="413"/>
                    </a:lnTo>
                    <a:lnTo>
                      <a:pt x="3219" y="411"/>
                    </a:lnTo>
                    <a:lnTo>
                      <a:pt x="3221" y="409"/>
                    </a:lnTo>
                    <a:lnTo>
                      <a:pt x="3221" y="408"/>
                    </a:lnTo>
                    <a:lnTo>
                      <a:pt x="3221" y="404"/>
                    </a:lnTo>
                    <a:lnTo>
                      <a:pt x="3219" y="404"/>
                    </a:lnTo>
                    <a:lnTo>
                      <a:pt x="3217" y="402"/>
                    </a:lnTo>
                    <a:lnTo>
                      <a:pt x="3214" y="402"/>
                    </a:lnTo>
                    <a:lnTo>
                      <a:pt x="3208" y="402"/>
                    </a:lnTo>
                    <a:lnTo>
                      <a:pt x="3201" y="404"/>
                    </a:lnTo>
                    <a:lnTo>
                      <a:pt x="3192" y="408"/>
                    </a:lnTo>
                    <a:lnTo>
                      <a:pt x="3190" y="395"/>
                    </a:lnTo>
                    <a:lnTo>
                      <a:pt x="3192" y="388"/>
                    </a:lnTo>
                    <a:lnTo>
                      <a:pt x="3198" y="380"/>
                    </a:lnTo>
                    <a:lnTo>
                      <a:pt x="3203" y="375"/>
                    </a:lnTo>
                    <a:lnTo>
                      <a:pt x="3205" y="366"/>
                    </a:lnTo>
                    <a:lnTo>
                      <a:pt x="3203" y="353"/>
                    </a:lnTo>
                    <a:lnTo>
                      <a:pt x="3194" y="348"/>
                    </a:lnTo>
                    <a:lnTo>
                      <a:pt x="3185" y="350"/>
                    </a:lnTo>
                    <a:lnTo>
                      <a:pt x="3174" y="353"/>
                    </a:lnTo>
                    <a:lnTo>
                      <a:pt x="3165" y="357"/>
                    </a:lnTo>
                    <a:lnTo>
                      <a:pt x="3158" y="359"/>
                    </a:lnTo>
                    <a:lnTo>
                      <a:pt x="3149" y="355"/>
                    </a:lnTo>
                    <a:lnTo>
                      <a:pt x="3142" y="344"/>
                    </a:lnTo>
                    <a:close/>
                    <a:moveTo>
                      <a:pt x="4624" y="341"/>
                    </a:moveTo>
                    <a:lnTo>
                      <a:pt x="4626" y="353"/>
                    </a:lnTo>
                    <a:lnTo>
                      <a:pt x="4624" y="364"/>
                    </a:lnTo>
                    <a:lnTo>
                      <a:pt x="4621" y="373"/>
                    </a:lnTo>
                    <a:lnTo>
                      <a:pt x="4631" y="366"/>
                    </a:lnTo>
                    <a:lnTo>
                      <a:pt x="4640" y="364"/>
                    </a:lnTo>
                    <a:lnTo>
                      <a:pt x="4648" y="366"/>
                    </a:lnTo>
                    <a:lnTo>
                      <a:pt x="4655" y="364"/>
                    </a:lnTo>
                    <a:lnTo>
                      <a:pt x="4660" y="355"/>
                    </a:lnTo>
                    <a:lnTo>
                      <a:pt x="4642" y="348"/>
                    </a:lnTo>
                    <a:lnTo>
                      <a:pt x="4624" y="341"/>
                    </a:lnTo>
                    <a:close/>
                    <a:moveTo>
                      <a:pt x="4449" y="334"/>
                    </a:moveTo>
                    <a:lnTo>
                      <a:pt x="4446" y="334"/>
                    </a:lnTo>
                    <a:lnTo>
                      <a:pt x="4442" y="337"/>
                    </a:lnTo>
                    <a:lnTo>
                      <a:pt x="4451" y="339"/>
                    </a:lnTo>
                    <a:lnTo>
                      <a:pt x="4460" y="343"/>
                    </a:lnTo>
                    <a:lnTo>
                      <a:pt x="4457" y="337"/>
                    </a:lnTo>
                    <a:lnTo>
                      <a:pt x="4453" y="334"/>
                    </a:lnTo>
                    <a:lnTo>
                      <a:pt x="4449" y="334"/>
                    </a:lnTo>
                    <a:close/>
                    <a:moveTo>
                      <a:pt x="4920" y="330"/>
                    </a:moveTo>
                    <a:lnTo>
                      <a:pt x="4918" y="332"/>
                    </a:lnTo>
                    <a:lnTo>
                      <a:pt x="4916" y="334"/>
                    </a:lnTo>
                    <a:lnTo>
                      <a:pt x="4915" y="339"/>
                    </a:lnTo>
                    <a:lnTo>
                      <a:pt x="4913" y="344"/>
                    </a:lnTo>
                    <a:lnTo>
                      <a:pt x="4911" y="348"/>
                    </a:lnTo>
                    <a:lnTo>
                      <a:pt x="4907" y="353"/>
                    </a:lnTo>
                    <a:lnTo>
                      <a:pt x="4925" y="353"/>
                    </a:lnTo>
                    <a:lnTo>
                      <a:pt x="4929" y="350"/>
                    </a:lnTo>
                    <a:lnTo>
                      <a:pt x="4931" y="346"/>
                    </a:lnTo>
                    <a:lnTo>
                      <a:pt x="4934" y="343"/>
                    </a:lnTo>
                    <a:lnTo>
                      <a:pt x="4934" y="339"/>
                    </a:lnTo>
                    <a:lnTo>
                      <a:pt x="4934" y="335"/>
                    </a:lnTo>
                    <a:lnTo>
                      <a:pt x="4933" y="334"/>
                    </a:lnTo>
                    <a:lnTo>
                      <a:pt x="4931" y="332"/>
                    </a:lnTo>
                    <a:lnTo>
                      <a:pt x="4925" y="330"/>
                    </a:lnTo>
                    <a:lnTo>
                      <a:pt x="4920" y="330"/>
                    </a:lnTo>
                    <a:close/>
                    <a:moveTo>
                      <a:pt x="5106" y="321"/>
                    </a:moveTo>
                    <a:lnTo>
                      <a:pt x="5088" y="325"/>
                    </a:lnTo>
                    <a:lnTo>
                      <a:pt x="5090" y="330"/>
                    </a:lnTo>
                    <a:lnTo>
                      <a:pt x="5091" y="335"/>
                    </a:lnTo>
                    <a:lnTo>
                      <a:pt x="5095" y="339"/>
                    </a:lnTo>
                    <a:lnTo>
                      <a:pt x="5099" y="343"/>
                    </a:lnTo>
                    <a:lnTo>
                      <a:pt x="5133" y="332"/>
                    </a:lnTo>
                    <a:lnTo>
                      <a:pt x="5131" y="326"/>
                    </a:lnTo>
                    <a:lnTo>
                      <a:pt x="5120" y="321"/>
                    </a:lnTo>
                    <a:lnTo>
                      <a:pt x="5106" y="321"/>
                    </a:lnTo>
                    <a:close/>
                    <a:moveTo>
                      <a:pt x="3403" y="314"/>
                    </a:moveTo>
                    <a:lnTo>
                      <a:pt x="3380" y="314"/>
                    </a:lnTo>
                    <a:lnTo>
                      <a:pt x="3360" y="316"/>
                    </a:lnTo>
                    <a:lnTo>
                      <a:pt x="3342" y="319"/>
                    </a:lnTo>
                    <a:lnTo>
                      <a:pt x="3329" y="328"/>
                    </a:lnTo>
                    <a:lnTo>
                      <a:pt x="3322" y="341"/>
                    </a:lnTo>
                    <a:lnTo>
                      <a:pt x="3309" y="352"/>
                    </a:lnTo>
                    <a:lnTo>
                      <a:pt x="3290" y="357"/>
                    </a:lnTo>
                    <a:lnTo>
                      <a:pt x="3281" y="344"/>
                    </a:lnTo>
                    <a:lnTo>
                      <a:pt x="3270" y="337"/>
                    </a:lnTo>
                    <a:lnTo>
                      <a:pt x="3259" y="335"/>
                    </a:lnTo>
                    <a:lnTo>
                      <a:pt x="3248" y="337"/>
                    </a:lnTo>
                    <a:lnTo>
                      <a:pt x="3237" y="335"/>
                    </a:lnTo>
                    <a:lnTo>
                      <a:pt x="3226" y="330"/>
                    </a:lnTo>
                    <a:lnTo>
                      <a:pt x="3216" y="319"/>
                    </a:lnTo>
                    <a:lnTo>
                      <a:pt x="3216" y="330"/>
                    </a:lnTo>
                    <a:lnTo>
                      <a:pt x="3214" y="343"/>
                    </a:lnTo>
                    <a:lnTo>
                      <a:pt x="3214" y="355"/>
                    </a:lnTo>
                    <a:lnTo>
                      <a:pt x="3217" y="366"/>
                    </a:lnTo>
                    <a:lnTo>
                      <a:pt x="3223" y="375"/>
                    </a:lnTo>
                    <a:lnTo>
                      <a:pt x="3232" y="379"/>
                    </a:lnTo>
                    <a:lnTo>
                      <a:pt x="3232" y="368"/>
                    </a:lnTo>
                    <a:lnTo>
                      <a:pt x="3234" y="362"/>
                    </a:lnTo>
                    <a:lnTo>
                      <a:pt x="3237" y="361"/>
                    </a:lnTo>
                    <a:lnTo>
                      <a:pt x="3241" y="361"/>
                    </a:lnTo>
                    <a:lnTo>
                      <a:pt x="3248" y="361"/>
                    </a:lnTo>
                    <a:lnTo>
                      <a:pt x="3255" y="359"/>
                    </a:lnTo>
                    <a:lnTo>
                      <a:pt x="3262" y="352"/>
                    </a:lnTo>
                    <a:lnTo>
                      <a:pt x="3261" y="368"/>
                    </a:lnTo>
                    <a:lnTo>
                      <a:pt x="3262" y="377"/>
                    </a:lnTo>
                    <a:lnTo>
                      <a:pt x="3264" y="386"/>
                    </a:lnTo>
                    <a:lnTo>
                      <a:pt x="3268" y="397"/>
                    </a:lnTo>
                    <a:lnTo>
                      <a:pt x="3272" y="413"/>
                    </a:lnTo>
                    <a:lnTo>
                      <a:pt x="3282" y="411"/>
                    </a:lnTo>
                    <a:lnTo>
                      <a:pt x="3288" y="406"/>
                    </a:lnTo>
                    <a:lnTo>
                      <a:pt x="3291" y="402"/>
                    </a:lnTo>
                    <a:lnTo>
                      <a:pt x="3297" y="402"/>
                    </a:lnTo>
                    <a:lnTo>
                      <a:pt x="3304" y="408"/>
                    </a:lnTo>
                    <a:lnTo>
                      <a:pt x="3304" y="395"/>
                    </a:lnTo>
                    <a:lnTo>
                      <a:pt x="3306" y="384"/>
                    </a:lnTo>
                    <a:lnTo>
                      <a:pt x="3313" y="377"/>
                    </a:lnTo>
                    <a:lnTo>
                      <a:pt x="3320" y="370"/>
                    </a:lnTo>
                    <a:lnTo>
                      <a:pt x="3327" y="364"/>
                    </a:lnTo>
                    <a:lnTo>
                      <a:pt x="3331" y="357"/>
                    </a:lnTo>
                    <a:lnTo>
                      <a:pt x="3329" y="350"/>
                    </a:lnTo>
                    <a:lnTo>
                      <a:pt x="3322" y="341"/>
                    </a:lnTo>
                    <a:lnTo>
                      <a:pt x="3333" y="341"/>
                    </a:lnTo>
                    <a:lnTo>
                      <a:pt x="3342" y="343"/>
                    </a:lnTo>
                    <a:lnTo>
                      <a:pt x="3351" y="344"/>
                    </a:lnTo>
                    <a:lnTo>
                      <a:pt x="3360" y="346"/>
                    </a:lnTo>
                    <a:lnTo>
                      <a:pt x="3374" y="341"/>
                    </a:lnTo>
                    <a:lnTo>
                      <a:pt x="3382" y="361"/>
                    </a:lnTo>
                    <a:lnTo>
                      <a:pt x="3387" y="375"/>
                    </a:lnTo>
                    <a:lnTo>
                      <a:pt x="3389" y="386"/>
                    </a:lnTo>
                    <a:lnTo>
                      <a:pt x="3389" y="397"/>
                    </a:lnTo>
                    <a:lnTo>
                      <a:pt x="3391" y="408"/>
                    </a:lnTo>
                    <a:lnTo>
                      <a:pt x="3392" y="422"/>
                    </a:lnTo>
                    <a:lnTo>
                      <a:pt x="3410" y="417"/>
                    </a:lnTo>
                    <a:lnTo>
                      <a:pt x="3418" y="406"/>
                    </a:lnTo>
                    <a:lnTo>
                      <a:pt x="3423" y="395"/>
                    </a:lnTo>
                    <a:lnTo>
                      <a:pt x="3425" y="380"/>
                    </a:lnTo>
                    <a:lnTo>
                      <a:pt x="3427" y="368"/>
                    </a:lnTo>
                    <a:lnTo>
                      <a:pt x="3432" y="352"/>
                    </a:lnTo>
                    <a:lnTo>
                      <a:pt x="3443" y="339"/>
                    </a:lnTo>
                    <a:lnTo>
                      <a:pt x="3452" y="346"/>
                    </a:lnTo>
                    <a:lnTo>
                      <a:pt x="3461" y="357"/>
                    </a:lnTo>
                    <a:lnTo>
                      <a:pt x="3468" y="371"/>
                    </a:lnTo>
                    <a:lnTo>
                      <a:pt x="3474" y="384"/>
                    </a:lnTo>
                    <a:lnTo>
                      <a:pt x="3490" y="377"/>
                    </a:lnTo>
                    <a:lnTo>
                      <a:pt x="3499" y="366"/>
                    </a:lnTo>
                    <a:lnTo>
                      <a:pt x="3501" y="353"/>
                    </a:lnTo>
                    <a:lnTo>
                      <a:pt x="3497" y="339"/>
                    </a:lnTo>
                    <a:lnTo>
                      <a:pt x="3492" y="319"/>
                    </a:lnTo>
                    <a:lnTo>
                      <a:pt x="3474" y="317"/>
                    </a:lnTo>
                    <a:lnTo>
                      <a:pt x="3452" y="316"/>
                    </a:lnTo>
                    <a:lnTo>
                      <a:pt x="3428" y="314"/>
                    </a:lnTo>
                    <a:lnTo>
                      <a:pt x="3403" y="314"/>
                    </a:lnTo>
                    <a:close/>
                    <a:moveTo>
                      <a:pt x="5458" y="299"/>
                    </a:moveTo>
                    <a:lnTo>
                      <a:pt x="5449" y="301"/>
                    </a:lnTo>
                    <a:lnTo>
                      <a:pt x="5439" y="307"/>
                    </a:lnTo>
                    <a:lnTo>
                      <a:pt x="5434" y="316"/>
                    </a:lnTo>
                    <a:lnTo>
                      <a:pt x="5434" y="332"/>
                    </a:lnTo>
                    <a:lnTo>
                      <a:pt x="5449" y="328"/>
                    </a:lnTo>
                    <a:lnTo>
                      <a:pt x="5458" y="325"/>
                    </a:lnTo>
                    <a:lnTo>
                      <a:pt x="5463" y="316"/>
                    </a:lnTo>
                    <a:lnTo>
                      <a:pt x="5465" y="305"/>
                    </a:lnTo>
                    <a:lnTo>
                      <a:pt x="5458" y="299"/>
                    </a:lnTo>
                    <a:close/>
                    <a:moveTo>
                      <a:pt x="4861" y="296"/>
                    </a:moveTo>
                    <a:lnTo>
                      <a:pt x="4846" y="299"/>
                    </a:lnTo>
                    <a:lnTo>
                      <a:pt x="4839" y="308"/>
                    </a:lnTo>
                    <a:lnTo>
                      <a:pt x="4837" y="323"/>
                    </a:lnTo>
                    <a:lnTo>
                      <a:pt x="4841" y="341"/>
                    </a:lnTo>
                    <a:lnTo>
                      <a:pt x="4837" y="339"/>
                    </a:lnTo>
                    <a:lnTo>
                      <a:pt x="4833" y="337"/>
                    </a:lnTo>
                    <a:lnTo>
                      <a:pt x="4830" y="335"/>
                    </a:lnTo>
                    <a:lnTo>
                      <a:pt x="4826" y="335"/>
                    </a:lnTo>
                    <a:lnTo>
                      <a:pt x="4823" y="335"/>
                    </a:lnTo>
                    <a:lnTo>
                      <a:pt x="4821" y="335"/>
                    </a:lnTo>
                    <a:lnTo>
                      <a:pt x="4817" y="337"/>
                    </a:lnTo>
                    <a:lnTo>
                      <a:pt x="4815" y="341"/>
                    </a:lnTo>
                    <a:lnTo>
                      <a:pt x="4815" y="346"/>
                    </a:lnTo>
                    <a:lnTo>
                      <a:pt x="4817" y="348"/>
                    </a:lnTo>
                    <a:lnTo>
                      <a:pt x="4821" y="350"/>
                    </a:lnTo>
                    <a:lnTo>
                      <a:pt x="4824" y="352"/>
                    </a:lnTo>
                    <a:lnTo>
                      <a:pt x="4828" y="352"/>
                    </a:lnTo>
                    <a:lnTo>
                      <a:pt x="4832" y="352"/>
                    </a:lnTo>
                    <a:lnTo>
                      <a:pt x="4835" y="352"/>
                    </a:lnTo>
                    <a:lnTo>
                      <a:pt x="4839" y="348"/>
                    </a:lnTo>
                    <a:lnTo>
                      <a:pt x="4841" y="346"/>
                    </a:lnTo>
                    <a:lnTo>
                      <a:pt x="4841" y="341"/>
                    </a:lnTo>
                    <a:lnTo>
                      <a:pt x="4848" y="335"/>
                    </a:lnTo>
                    <a:lnTo>
                      <a:pt x="4853" y="326"/>
                    </a:lnTo>
                    <a:lnTo>
                      <a:pt x="4855" y="316"/>
                    </a:lnTo>
                    <a:lnTo>
                      <a:pt x="4857" y="305"/>
                    </a:lnTo>
                    <a:lnTo>
                      <a:pt x="4861" y="296"/>
                    </a:lnTo>
                    <a:close/>
                    <a:moveTo>
                      <a:pt x="3037" y="292"/>
                    </a:moveTo>
                    <a:lnTo>
                      <a:pt x="3024" y="292"/>
                    </a:lnTo>
                    <a:lnTo>
                      <a:pt x="3012" y="298"/>
                    </a:lnTo>
                    <a:lnTo>
                      <a:pt x="3001" y="307"/>
                    </a:lnTo>
                    <a:lnTo>
                      <a:pt x="2996" y="317"/>
                    </a:lnTo>
                    <a:lnTo>
                      <a:pt x="2996" y="328"/>
                    </a:lnTo>
                    <a:lnTo>
                      <a:pt x="3003" y="339"/>
                    </a:lnTo>
                    <a:lnTo>
                      <a:pt x="2999" y="339"/>
                    </a:lnTo>
                    <a:lnTo>
                      <a:pt x="2997" y="341"/>
                    </a:lnTo>
                    <a:lnTo>
                      <a:pt x="2996" y="344"/>
                    </a:lnTo>
                    <a:lnTo>
                      <a:pt x="2996" y="348"/>
                    </a:lnTo>
                    <a:lnTo>
                      <a:pt x="2996" y="352"/>
                    </a:lnTo>
                    <a:lnTo>
                      <a:pt x="2974" y="348"/>
                    </a:lnTo>
                    <a:lnTo>
                      <a:pt x="2956" y="350"/>
                    </a:lnTo>
                    <a:lnTo>
                      <a:pt x="2936" y="353"/>
                    </a:lnTo>
                    <a:lnTo>
                      <a:pt x="2913" y="359"/>
                    </a:lnTo>
                    <a:lnTo>
                      <a:pt x="2886" y="362"/>
                    </a:lnTo>
                    <a:lnTo>
                      <a:pt x="2886" y="373"/>
                    </a:lnTo>
                    <a:lnTo>
                      <a:pt x="2882" y="384"/>
                    </a:lnTo>
                    <a:lnTo>
                      <a:pt x="2880" y="393"/>
                    </a:lnTo>
                    <a:lnTo>
                      <a:pt x="2882" y="406"/>
                    </a:lnTo>
                    <a:lnTo>
                      <a:pt x="2896" y="404"/>
                    </a:lnTo>
                    <a:lnTo>
                      <a:pt x="2905" y="404"/>
                    </a:lnTo>
                    <a:lnTo>
                      <a:pt x="2913" y="404"/>
                    </a:lnTo>
                    <a:lnTo>
                      <a:pt x="2920" y="402"/>
                    </a:lnTo>
                    <a:lnTo>
                      <a:pt x="2932" y="395"/>
                    </a:lnTo>
                    <a:lnTo>
                      <a:pt x="2941" y="402"/>
                    </a:lnTo>
                    <a:lnTo>
                      <a:pt x="2954" y="402"/>
                    </a:lnTo>
                    <a:lnTo>
                      <a:pt x="2969" y="402"/>
                    </a:lnTo>
                    <a:lnTo>
                      <a:pt x="2983" y="402"/>
                    </a:lnTo>
                    <a:lnTo>
                      <a:pt x="2994" y="404"/>
                    </a:lnTo>
                    <a:lnTo>
                      <a:pt x="2990" y="384"/>
                    </a:lnTo>
                    <a:lnTo>
                      <a:pt x="2992" y="366"/>
                    </a:lnTo>
                    <a:lnTo>
                      <a:pt x="2996" y="352"/>
                    </a:lnTo>
                    <a:lnTo>
                      <a:pt x="2999" y="352"/>
                    </a:lnTo>
                    <a:lnTo>
                      <a:pt x="3001" y="350"/>
                    </a:lnTo>
                    <a:lnTo>
                      <a:pt x="3003" y="346"/>
                    </a:lnTo>
                    <a:lnTo>
                      <a:pt x="3003" y="343"/>
                    </a:lnTo>
                    <a:lnTo>
                      <a:pt x="3003" y="339"/>
                    </a:lnTo>
                    <a:lnTo>
                      <a:pt x="3015" y="346"/>
                    </a:lnTo>
                    <a:lnTo>
                      <a:pt x="3026" y="344"/>
                    </a:lnTo>
                    <a:lnTo>
                      <a:pt x="3033" y="337"/>
                    </a:lnTo>
                    <a:lnTo>
                      <a:pt x="3041" y="325"/>
                    </a:lnTo>
                    <a:lnTo>
                      <a:pt x="3046" y="312"/>
                    </a:lnTo>
                    <a:lnTo>
                      <a:pt x="3050" y="299"/>
                    </a:lnTo>
                    <a:lnTo>
                      <a:pt x="3037" y="292"/>
                    </a:lnTo>
                    <a:close/>
                    <a:moveTo>
                      <a:pt x="3703" y="288"/>
                    </a:moveTo>
                    <a:lnTo>
                      <a:pt x="3695" y="298"/>
                    </a:lnTo>
                    <a:lnTo>
                      <a:pt x="3694" y="303"/>
                    </a:lnTo>
                    <a:lnTo>
                      <a:pt x="3694" y="310"/>
                    </a:lnTo>
                    <a:lnTo>
                      <a:pt x="3694" y="316"/>
                    </a:lnTo>
                    <a:lnTo>
                      <a:pt x="3690" y="321"/>
                    </a:lnTo>
                    <a:lnTo>
                      <a:pt x="3674" y="312"/>
                    </a:lnTo>
                    <a:lnTo>
                      <a:pt x="3652" y="307"/>
                    </a:lnTo>
                    <a:lnTo>
                      <a:pt x="3625" y="305"/>
                    </a:lnTo>
                    <a:lnTo>
                      <a:pt x="3596" y="307"/>
                    </a:lnTo>
                    <a:lnTo>
                      <a:pt x="3567" y="310"/>
                    </a:lnTo>
                    <a:lnTo>
                      <a:pt x="3544" y="316"/>
                    </a:lnTo>
                    <a:lnTo>
                      <a:pt x="3524" y="325"/>
                    </a:lnTo>
                    <a:lnTo>
                      <a:pt x="3511" y="335"/>
                    </a:lnTo>
                    <a:lnTo>
                      <a:pt x="3538" y="343"/>
                    </a:lnTo>
                    <a:lnTo>
                      <a:pt x="3564" y="344"/>
                    </a:lnTo>
                    <a:lnTo>
                      <a:pt x="3587" y="343"/>
                    </a:lnTo>
                    <a:lnTo>
                      <a:pt x="3609" y="339"/>
                    </a:lnTo>
                    <a:lnTo>
                      <a:pt x="3630" y="337"/>
                    </a:lnTo>
                    <a:lnTo>
                      <a:pt x="3650" y="339"/>
                    </a:lnTo>
                    <a:lnTo>
                      <a:pt x="3668" y="348"/>
                    </a:lnTo>
                    <a:lnTo>
                      <a:pt x="3688" y="364"/>
                    </a:lnTo>
                    <a:lnTo>
                      <a:pt x="3697" y="361"/>
                    </a:lnTo>
                    <a:lnTo>
                      <a:pt x="3708" y="352"/>
                    </a:lnTo>
                    <a:lnTo>
                      <a:pt x="3715" y="341"/>
                    </a:lnTo>
                    <a:lnTo>
                      <a:pt x="3721" y="328"/>
                    </a:lnTo>
                    <a:lnTo>
                      <a:pt x="3722" y="316"/>
                    </a:lnTo>
                    <a:lnTo>
                      <a:pt x="3721" y="303"/>
                    </a:lnTo>
                    <a:lnTo>
                      <a:pt x="3715" y="294"/>
                    </a:lnTo>
                    <a:lnTo>
                      <a:pt x="3703" y="288"/>
                    </a:lnTo>
                    <a:close/>
                    <a:moveTo>
                      <a:pt x="4911" y="287"/>
                    </a:moveTo>
                    <a:lnTo>
                      <a:pt x="4904" y="288"/>
                    </a:lnTo>
                    <a:lnTo>
                      <a:pt x="4898" y="298"/>
                    </a:lnTo>
                    <a:lnTo>
                      <a:pt x="4897" y="308"/>
                    </a:lnTo>
                    <a:lnTo>
                      <a:pt x="4907" y="307"/>
                    </a:lnTo>
                    <a:lnTo>
                      <a:pt x="4916" y="305"/>
                    </a:lnTo>
                    <a:lnTo>
                      <a:pt x="4925" y="301"/>
                    </a:lnTo>
                    <a:lnTo>
                      <a:pt x="4929" y="292"/>
                    </a:lnTo>
                    <a:lnTo>
                      <a:pt x="4920" y="287"/>
                    </a:lnTo>
                    <a:lnTo>
                      <a:pt x="4911" y="287"/>
                    </a:lnTo>
                    <a:close/>
                    <a:moveTo>
                      <a:pt x="4664" y="276"/>
                    </a:moveTo>
                    <a:lnTo>
                      <a:pt x="4660" y="276"/>
                    </a:lnTo>
                    <a:lnTo>
                      <a:pt x="4657" y="279"/>
                    </a:lnTo>
                    <a:lnTo>
                      <a:pt x="4653" y="283"/>
                    </a:lnTo>
                    <a:lnTo>
                      <a:pt x="4649" y="288"/>
                    </a:lnTo>
                    <a:lnTo>
                      <a:pt x="4648" y="296"/>
                    </a:lnTo>
                    <a:lnTo>
                      <a:pt x="4646" y="305"/>
                    </a:lnTo>
                    <a:lnTo>
                      <a:pt x="4653" y="305"/>
                    </a:lnTo>
                    <a:lnTo>
                      <a:pt x="4659" y="305"/>
                    </a:lnTo>
                    <a:lnTo>
                      <a:pt x="4664" y="307"/>
                    </a:lnTo>
                    <a:lnTo>
                      <a:pt x="4668" y="308"/>
                    </a:lnTo>
                    <a:lnTo>
                      <a:pt x="4673" y="310"/>
                    </a:lnTo>
                    <a:lnTo>
                      <a:pt x="4677" y="301"/>
                    </a:lnTo>
                    <a:lnTo>
                      <a:pt x="4677" y="294"/>
                    </a:lnTo>
                    <a:lnTo>
                      <a:pt x="4677" y="287"/>
                    </a:lnTo>
                    <a:lnTo>
                      <a:pt x="4675" y="281"/>
                    </a:lnTo>
                    <a:lnTo>
                      <a:pt x="4673" y="278"/>
                    </a:lnTo>
                    <a:lnTo>
                      <a:pt x="4669" y="276"/>
                    </a:lnTo>
                    <a:lnTo>
                      <a:pt x="4664" y="276"/>
                    </a:lnTo>
                    <a:close/>
                    <a:moveTo>
                      <a:pt x="4603" y="276"/>
                    </a:moveTo>
                    <a:lnTo>
                      <a:pt x="4594" y="278"/>
                    </a:lnTo>
                    <a:lnTo>
                      <a:pt x="4586" y="283"/>
                    </a:lnTo>
                    <a:lnTo>
                      <a:pt x="4579" y="294"/>
                    </a:lnTo>
                    <a:lnTo>
                      <a:pt x="4577" y="308"/>
                    </a:lnTo>
                    <a:lnTo>
                      <a:pt x="4586" y="316"/>
                    </a:lnTo>
                    <a:lnTo>
                      <a:pt x="4597" y="317"/>
                    </a:lnTo>
                    <a:lnTo>
                      <a:pt x="4610" y="319"/>
                    </a:lnTo>
                    <a:lnTo>
                      <a:pt x="4622" y="321"/>
                    </a:lnTo>
                    <a:lnTo>
                      <a:pt x="4622" y="301"/>
                    </a:lnTo>
                    <a:lnTo>
                      <a:pt x="4619" y="287"/>
                    </a:lnTo>
                    <a:lnTo>
                      <a:pt x="4612" y="279"/>
                    </a:lnTo>
                    <a:lnTo>
                      <a:pt x="4603" y="276"/>
                    </a:lnTo>
                    <a:close/>
                    <a:moveTo>
                      <a:pt x="3883" y="274"/>
                    </a:moveTo>
                    <a:lnTo>
                      <a:pt x="3869" y="279"/>
                    </a:lnTo>
                    <a:lnTo>
                      <a:pt x="3852" y="283"/>
                    </a:lnTo>
                    <a:lnTo>
                      <a:pt x="3834" y="285"/>
                    </a:lnTo>
                    <a:lnTo>
                      <a:pt x="3816" y="285"/>
                    </a:lnTo>
                    <a:lnTo>
                      <a:pt x="3798" y="287"/>
                    </a:lnTo>
                    <a:lnTo>
                      <a:pt x="3780" y="290"/>
                    </a:lnTo>
                    <a:lnTo>
                      <a:pt x="3764" y="296"/>
                    </a:lnTo>
                    <a:lnTo>
                      <a:pt x="3749" y="307"/>
                    </a:lnTo>
                    <a:lnTo>
                      <a:pt x="3737" y="321"/>
                    </a:lnTo>
                    <a:lnTo>
                      <a:pt x="3728" y="341"/>
                    </a:lnTo>
                    <a:lnTo>
                      <a:pt x="3722" y="368"/>
                    </a:lnTo>
                    <a:lnTo>
                      <a:pt x="3760" y="355"/>
                    </a:lnTo>
                    <a:lnTo>
                      <a:pt x="3796" y="344"/>
                    </a:lnTo>
                    <a:lnTo>
                      <a:pt x="3831" y="337"/>
                    </a:lnTo>
                    <a:lnTo>
                      <a:pt x="3861" y="337"/>
                    </a:lnTo>
                    <a:lnTo>
                      <a:pt x="3892" y="346"/>
                    </a:lnTo>
                    <a:lnTo>
                      <a:pt x="3894" y="330"/>
                    </a:lnTo>
                    <a:lnTo>
                      <a:pt x="3892" y="319"/>
                    </a:lnTo>
                    <a:lnTo>
                      <a:pt x="3890" y="308"/>
                    </a:lnTo>
                    <a:lnTo>
                      <a:pt x="3885" y="294"/>
                    </a:lnTo>
                    <a:lnTo>
                      <a:pt x="3883" y="274"/>
                    </a:lnTo>
                    <a:close/>
                    <a:moveTo>
                      <a:pt x="4116" y="270"/>
                    </a:moveTo>
                    <a:lnTo>
                      <a:pt x="4117" y="285"/>
                    </a:lnTo>
                    <a:lnTo>
                      <a:pt x="4125" y="290"/>
                    </a:lnTo>
                    <a:lnTo>
                      <a:pt x="4132" y="294"/>
                    </a:lnTo>
                    <a:lnTo>
                      <a:pt x="4143" y="296"/>
                    </a:lnTo>
                    <a:lnTo>
                      <a:pt x="4153" y="296"/>
                    </a:lnTo>
                    <a:lnTo>
                      <a:pt x="4152" y="283"/>
                    </a:lnTo>
                    <a:lnTo>
                      <a:pt x="4148" y="278"/>
                    </a:lnTo>
                    <a:lnTo>
                      <a:pt x="4143" y="276"/>
                    </a:lnTo>
                    <a:lnTo>
                      <a:pt x="4135" y="276"/>
                    </a:lnTo>
                    <a:lnTo>
                      <a:pt x="4126" y="276"/>
                    </a:lnTo>
                    <a:lnTo>
                      <a:pt x="4119" y="276"/>
                    </a:lnTo>
                    <a:lnTo>
                      <a:pt x="4116" y="270"/>
                    </a:lnTo>
                    <a:close/>
                    <a:moveTo>
                      <a:pt x="2543" y="260"/>
                    </a:moveTo>
                    <a:lnTo>
                      <a:pt x="2536" y="263"/>
                    </a:lnTo>
                    <a:lnTo>
                      <a:pt x="2525" y="263"/>
                    </a:lnTo>
                    <a:lnTo>
                      <a:pt x="2512" y="265"/>
                    </a:lnTo>
                    <a:lnTo>
                      <a:pt x="2503" y="267"/>
                    </a:lnTo>
                    <a:lnTo>
                      <a:pt x="2496" y="270"/>
                    </a:lnTo>
                    <a:lnTo>
                      <a:pt x="2494" y="279"/>
                    </a:lnTo>
                    <a:lnTo>
                      <a:pt x="2505" y="281"/>
                    </a:lnTo>
                    <a:lnTo>
                      <a:pt x="2516" y="283"/>
                    </a:lnTo>
                    <a:lnTo>
                      <a:pt x="2527" y="283"/>
                    </a:lnTo>
                    <a:lnTo>
                      <a:pt x="2536" y="281"/>
                    </a:lnTo>
                    <a:lnTo>
                      <a:pt x="2541" y="274"/>
                    </a:lnTo>
                    <a:lnTo>
                      <a:pt x="2543" y="260"/>
                    </a:lnTo>
                    <a:close/>
                    <a:moveTo>
                      <a:pt x="4406" y="256"/>
                    </a:moveTo>
                    <a:lnTo>
                      <a:pt x="4372" y="274"/>
                    </a:lnTo>
                    <a:lnTo>
                      <a:pt x="4336" y="279"/>
                    </a:lnTo>
                    <a:lnTo>
                      <a:pt x="4301" y="279"/>
                    </a:lnTo>
                    <a:lnTo>
                      <a:pt x="4269" y="274"/>
                    </a:lnTo>
                    <a:lnTo>
                      <a:pt x="4236" y="267"/>
                    </a:lnTo>
                    <a:lnTo>
                      <a:pt x="4206" y="261"/>
                    </a:lnTo>
                    <a:lnTo>
                      <a:pt x="4179" y="260"/>
                    </a:lnTo>
                    <a:lnTo>
                      <a:pt x="4175" y="258"/>
                    </a:lnTo>
                    <a:lnTo>
                      <a:pt x="4172" y="260"/>
                    </a:lnTo>
                    <a:lnTo>
                      <a:pt x="4166" y="261"/>
                    </a:lnTo>
                    <a:lnTo>
                      <a:pt x="4179" y="260"/>
                    </a:lnTo>
                    <a:lnTo>
                      <a:pt x="4182" y="261"/>
                    </a:lnTo>
                    <a:lnTo>
                      <a:pt x="4184" y="265"/>
                    </a:lnTo>
                    <a:lnTo>
                      <a:pt x="4186" y="270"/>
                    </a:lnTo>
                    <a:lnTo>
                      <a:pt x="4188" y="276"/>
                    </a:lnTo>
                    <a:lnTo>
                      <a:pt x="4190" y="279"/>
                    </a:lnTo>
                    <a:lnTo>
                      <a:pt x="4191" y="283"/>
                    </a:lnTo>
                    <a:lnTo>
                      <a:pt x="4195" y="287"/>
                    </a:lnTo>
                    <a:lnTo>
                      <a:pt x="4193" y="292"/>
                    </a:lnTo>
                    <a:lnTo>
                      <a:pt x="4191" y="294"/>
                    </a:lnTo>
                    <a:lnTo>
                      <a:pt x="4188" y="296"/>
                    </a:lnTo>
                    <a:lnTo>
                      <a:pt x="4186" y="296"/>
                    </a:lnTo>
                    <a:lnTo>
                      <a:pt x="4182" y="296"/>
                    </a:lnTo>
                    <a:lnTo>
                      <a:pt x="4181" y="296"/>
                    </a:lnTo>
                    <a:lnTo>
                      <a:pt x="4177" y="294"/>
                    </a:lnTo>
                    <a:lnTo>
                      <a:pt x="4175" y="294"/>
                    </a:lnTo>
                    <a:lnTo>
                      <a:pt x="4173" y="294"/>
                    </a:lnTo>
                    <a:lnTo>
                      <a:pt x="4172" y="294"/>
                    </a:lnTo>
                    <a:lnTo>
                      <a:pt x="4172" y="296"/>
                    </a:lnTo>
                    <a:lnTo>
                      <a:pt x="4172" y="299"/>
                    </a:lnTo>
                    <a:lnTo>
                      <a:pt x="4172" y="305"/>
                    </a:lnTo>
                    <a:lnTo>
                      <a:pt x="4172" y="312"/>
                    </a:lnTo>
                    <a:lnTo>
                      <a:pt x="4175" y="317"/>
                    </a:lnTo>
                    <a:lnTo>
                      <a:pt x="4177" y="319"/>
                    </a:lnTo>
                    <a:lnTo>
                      <a:pt x="4181" y="319"/>
                    </a:lnTo>
                    <a:lnTo>
                      <a:pt x="4186" y="319"/>
                    </a:lnTo>
                    <a:lnTo>
                      <a:pt x="4190" y="319"/>
                    </a:lnTo>
                    <a:lnTo>
                      <a:pt x="4195" y="319"/>
                    </a:lnTo>
                    <a:lnTo>
                      <a:pt x="4199" y="317"/>
                    </a:lnTo>
                    <a:lnTo>
                      <a:pt x="4200" y="328"/>
                    </a:lnTo>
                    <a:lnTo>
                      <a:pt x="4229" y="325"/>
                    </a:lnTo>
                    <a:lnTo>
                      <a:pt x="4256" y="321"/>
                    </a:lnTo>
                    <a:lnTo>
                      <a:pt x="4285" y="316"/>
                    </a:lnTo>
                    <a:lnTo>
                      <a:pt x="4316" y="308"/>
                    </a:lnTo>
                    <a:lnTo>
                      <a:pt x="4352" y="299"/>
                    </a:lnTo>
                    <a:lnTo>
                      <a:pt x="4363" y="312"/>
                    </a:lnTo>
                    <a:lnTo>
                      <a:pt x="4375" y="317"/>
                    </a:lnTo>
                    <a:lnTo>
                      <a:pt x="4392" y="319"/>
                    </a:lnTo>
                    <a:lnTo>
                      <a:pt x="4408" y="314"/>
                    </a:lnTo>
                    <a:lnTo>
                      <a:pt x="4424" y="301"/>
                    </a:lnTo>
                    <a:lnTo>
                      <a:pt x="4437" y="283"/>
                    </a:lnTo>
                    <a:lnTo>
                      <a:pt x="4424" y="283"/>
                    </a:lnTo>
                    <a:lnTo>
                      <a:pt x="4415" y="279"/>
                    </a:lnTo>
                    <a:lnTo>
                      <a:pt x="4410" y="270"/>
                    </a:lnTo>
                    <a:lnTo>
                      <a:pt x="4406" y="256"/>
                    </a:lnTo>
                    <a:close/>
                    <a:moveTo>
                      <a:pt x="3932" y="254"/>
                    </a:moveTo>
                    <a:lnTo>
                      <a:pt x="3932" y="258"/>
                    </a:lnTo>
                    <a:lnTo>
                      <a:pt x="3930" y="261"/>
                    </a:lnTo>
                    <a:lnTo>
                      <a:pt x="3926" y="263"/>
                    </a:lnTo>
                    <a:lnTo>
                      <a:pt x="3924" y="265"/>
                    </a:lnTo>
                    <a:lnTo>
                      <a:pt x="3921" y="267"/>
                    </a:lnTo>
                    <a:lnTo>
                      <a:pt x="3919" y="270"/>
                    </a:lnTo>
                    <a:lnTo>
                      <a:pt x="3917" y="274"/>
                    </a:lnTo>
                    <a:lnTo>
                      <a:pt x="3917" y="278"/>
                    </a:lnTo>
                    <a:lnTo>
                      <a:pt x="3914" y="279"/>
                    </a:lnTo>
                    <a:lnTo>
                      <a:pt x="3912" y="283"/>
                    </a:lnTo>
                    <a:lnTo>
                      <a:pt x="3910" y="287"/>
                    </a:lnTo>
                    <a:lnTo>
                      <a:pt x="3906" y="290"/>
                    </a:lnTo>
                    <a:lnTo>
                      <a:pt x="3903" y="292"/>
                    </a:lnTo>
                    <a:lnTo>
                      <a:pt x="3899" y="287"/>
                    </a:lnTo>
                    <a:lnTo>
                      <a:pt x="3897" y="287"/>
                    </a:lnTo>
                    <a:lnTo>
                      <a:pt x="3896" y="287"/>
                    </a:lnTo>
                    <a:lnTo>
                      <a:pt x="3896" y="287"/>
                    </a:lnTo>
                    <a:lnTo>
                      <a:pt x="3896" y="288"/>
                    </a:lnTo>
                    <a:lnTo>
                      <a:pt x="3897" y="290"/>
                    </a:lnTo>
                    <a:lnTo>
                      <a:pt x="3899" y="292"/>
                    </a:lnTo>
                    <a:lnTo>
                      <a:pt x="3903" y="292"/>
                    </a:lnTo>
                    <a:lnTo>
                      <a:pt x="3903" y="301"/>
                    </a:lnTo>
                    <a:lnTo>
                      <a:pt x="3915" y="307"/>
                    </a:lnTo>
                    <a:lnTo>
                      <a:pt x="3924" y="317"/>
                    </a:lnTo>
                    <a:lnTo>
                      <a:pt x="3930" y="332"/>
                    </a:lnTo>
                    <a:lnTo>
                      <a:pt x="3935" y="348"/>
                    </a:lnTo>
                    <a:lnTo>
                      <a:pt x="3950" y="348"/>
                    </a:lnTo>
                    <a:lnTo>
                      <a:pt x="3959" y="343"/>
                    </a:lnTo>
                    <a:lnTo>
                      <a:pt x="3962" y="334"/>
                    </a:lnTo>
                    <a:lnTo>
                      <a:pt x="3966" y="323"/>
                    </a:lnTo>
                    <a:lnTo>
                      <a:pt x="3968" y="312"/>
                    </a:lnTo>
                    <a:lnTo>
                      <a:pt x="3973" y="303"/>
                    </a:lnTo>
                    <a:lnTo>
                      <a:pt x="3980" y="298"/>
                    </a:lnTo>
                    <a:lnTo>
                      <a:pt x="3982" y="310"/>
                    </a:lnTo>
                    <a:lnTo>
                      <a:pt x="3982" y="321"/>
                    </a:lnTo>
                    <a:lnTo>
                      <a:pt x="3979" y="330"/>
                    </a:lnTo>
                    <a:lnTo>
                      <a:pt x="3977" y="339"/>
                    </a:lnTo>
                    <a:lnTo>
                      <a:pt x="3993" y="328"/>
                    </a:lnTo>
                    <a:lnTo>
                      <a:pt x="4006" y="323"/>
                    </a:lnTo>
                    <a:lnTo>
                      <a:pt x="4016" y="321"/>
                    </a:lnTo>
                    <a:lnTo>
                      <a:pt x="4027" y="323"/>
                    </a:lnTo>
                    <a:lnTo>
                      <a:pt x="4040" y="325"/>
                    </a:lnTo>
                    <a:lnTo>
                      <a:pt x="4056" y="325"/>
                    </a:lnTo>
                    <a:lnTo>
                      <a:pt x="4078" y="321"/>
                    </a:lnTo>
                    <a:lnTo>
                      <a:pt x="4081" y="303"/>
                    </a:lnTo>
                    <a:lnTo>
                      <a:pt x="4085" y="288"/>
                    </a:lnTo>
                    <a:lnTo>
                      <a:pt x="4085" y="278"/>
                    </a:lnTo>
                    <a:lnTo>
                      <a:pt x="4081" y="269"/>
                    </a:lnTo>
                    <a:lnTo>
                      <a:pt x="4071" y="263"/>
                    </a:lnTo>
                    <a:lnTo>
                      <a:pt x="4054" y="261"/>
                    </a:lnTo>
                    <a:lnTo>
                      <a:pt x="4045" y="272"/>
                    </a:lnTo>
                    <a:lnTo>
                      <a:pt x="4029" y="278"/>
                    </a:lnTo>
                    <a:lnTo>
                      <a:pt x="4011" y="281"/>
                    </a:lnTo>
                    <a:lnTo>
                      <a:pt x="3989" y="281"/>
                    </a:lnTo>
                    <a:lnTo>
                      <a:pt x="3968" y="276"/>
                    </a:lnTo>
                    <a:lnTo>
                      <a:pt x="3948" y="267"/>
                    </a:lnTo>
                    <a:lnTo>
                      <a:pt x="3932" y="254"/>
                    </a:lnTo>
                    <a:close/>
                    <a:moveTo>
                      <a:pt x="4716" y="249"/>
                    </a:moveTo>
                    <a:lnTo>
                      <a:pt x="4714" y="260"/>
                    </a:lnTo>
                    <a:lnTo>
                      <a:pt x="4709" y="267"/>
                    </a:lnTo>
                    <a:lnTo>
                      <a:pt x="4702" y="272"/>
                    </a:lnTo>
                    <a:lnTo>
                      <a:pt x="4695" y="278"/>
                    </a:lnTo>
                    <a:lnTo>
                      <a:pt x="4689" y="287"/>
                    </a:lnTo>
                    <a:lnTo>
                      <a:pt x="4687" y="298"/>
                    </a:lnTo>
                    <a:lnTo>
                      <a:pt x="4698" y="299"/>
                    </a:lnTo>
                    <a:lnTo>
                      <a:pt x="4705" y="299"/>
                    </a:lnTo>
                    <a:lnTo>
                      <a:pt x="4711" y="298"/>
                    </a:lnTo>
                    <a:lnTo>
                      <a:pt x="4718" y="298"/>
                    </a:lnTo>
                    <a:lnTo>
                      <a:pt x="4731" y="299"/>
                    </a:lnTo>
                    <a:lnTo>
                      <a:pt x="4736" y="285"/>
                    </a:lnTo>
                    <a:lnTo>
                      <a:pt x="4734" y="270"/>
                    </a:lnTo>
                    <a:lnTo>
                      <a:pt x="4727" y="258"/>
                    </a:lnTo>
                    <a:lnTo>
                      <a:pt x="4716" y="249"/>
                    </a:lnTo>
                    <a:close/>
                    <a:moveTo>
                      <a:pt x="4518" y="245"/>
                    </a:moveTo>
                    <a:lnTo>
                      <a:pt x="4509" y="247"/>
                    </a:lnTo>
                    <a:lnTo>
                      <a:pt x="4502" y="254"/>
                    </a:lnTo>
                    <a:lnTo>
                      <a:pt x="4496" y="265"/>
                    </a:lnTo>
                    <a:lnTo>
                      <a:pt x="4491" y="276"/>
                    </a:lnTo>
                    <a:lnTo>
                      <a:pt x="4485" y="283"/>
                    </a:lnTo>
                    <a:lnTo>
                      <a:pt x="4480" y="287"/>
                    </a:lnTo>
                    <a:lnTo>
                      <a:pt x="4475" y="281"/>
                    </a:lnTo>
                    <a:lnTo>
                      <a:pt x="4469" y="265"/>
                    </a:lnTo>
                    <a:lnTo>
                      <a:pt x="4471" y="263"/>
                    </a:lnTo>
                    <a:lnTo>
                      <a:pt x="4473" y="260"/>
                    </a:lnTo>
                    <a:lnTo>
                      <a:pt x="4473" y="258"/>
                    </a:lnTo>
                    <a:lnTo>
                      <a:pt x="4471" y="258"/>
                    </a:lnTo>
                    <a:lnTo>
                      <a:pt x="4471" y="258"/>
                    </a:lnTo>
                    <a:lnTo>
                      <a:pt x="4469" y="260"/>
                    </a:lnTo>
                    <a:lnTo>
                      <a:pt x="4467" y="261"/>
                    </a:lnTo>
                    <a:lnTo>
                      <a:pt x="4469" y="265"/>
                    </a:lnTo>
                    <a:lnTo>
                      <a:pt x="4466" y="265"/>
                    </a:lnTo>
                    <a:lnTo>
                      <a:pt x="4462" y="263"/>
                    </a:lnTo>
                    <a:lnTo>
                      <a:pt x="4460" y="261"/>
                    </a:lnTo>
                    <a:lnTo>
                      <a:pt x="4457" y="260"/>
                    </a:lnTo>
                    <a:lnTo>
                      <a:pt x="4455" y="258"/>
                    </a:lnTo>
                    <a:lnTo>
                      <a:pt x="4449" y="258"/>
                    </a:lnTo>
                    <a:lnTo>
                      <a:pt x="4451" y="272"/>
                    </a:lnTo>
                    <a:lnTo>
                      <a:pt x="4449" y="279"/>
                    </a:lnTo>
                    <a:lnTo>
                      <a:pt x="4447" y="285"/>
                    </a:lnTo>
                    <a:lnTo>
                      <a:pt x="4449" y="292"/>
                    </a:lnTo>
                    <a:lnTo>
                      <a:pt x="4455" y="299"/>
                    </a:lnTo>
                    <a:lnTo>
                      <a:pt x="4453" y="301"/>
                    </a:lnTo>
                    <a:lnTo>
                      <a:pt x="4451" y="305"/>
                    </a:lnTo>
                    <a:lnTo>
                      <a:pt x="4451" y="307"/>
                    </a:lnTo>
                    <a:lnTo>
                      <a:pt x="4453" y="308"/>
                    </a:lnTo>
                    <a:lnTo>
                      <a:pt x="4455" y="310"/>
                    </a:lnTo>
                    <a:lnTo>
                      <a:pt x="4457" y="310"/>
                    </a:lnTo>
                    <a:lnTo>
                      <a:pt x="4458" y="314"/>
                    </a:lnTo>
                    <a:lnTo>
                      <a:pt x="4460" y="316"/>
                    </a:lnTo>
                    <a:lnTo>
                      <a:pt x="4462" y="316"/>
                    </a:lnTo>
                    <a:lnTo>
                      <a:pt x="4464" y="316"/>
                    </a:lnTo>
                    <a:lnTo>
                      <a:pt x="4464" y="314"/>
                    </a:lnTo>
                    <a:lnTo>
                      <a:pt x="4466" y="310"/>
                    </a:lnTo>
                    <a:lnTo>
                      <a:pt x="4466" y="308"/>
                    </a:lnTo>
                    <a:lnTo>
                      <a:pt x="4484" y="308"/>
                    </a:lnTo>
                    <a:lnTo>
                      <a:pt x="4498" y="310"/>
                    </a:lnTo>
                    <a:lnTo>
                      <a:pt x="4511" y="310"/>
                    </a:lnTo>
                    <a:lnTo>
                      <a:pt x="4525" y="310"/>
                    </a:lnTo>
                    <a:lnTo>
                      <a:pt x="4543" y="307"/>
                    </a:lnTo>
                    <a:lnTo>
                      <a:pt x="4568" y="299"/>
                    </a:lnTo>
                    <a:lnTo>
                      <a:pt x="4567" y="288"/>
                    </a:lnTo>
                    <a:lnTo>
                      <a:pt x="4565" y="278"/>
                    </a:lnTo>
                    <a:lnTo>
                      <a:pt x="4563" y="269"/>
                    </a:lnTo>
                    <a:lnTo>
                      <a:pt x="4559" y="261"/>
                    </a:lnTo>
                    <a:lnTo>
                      <a:pt x="4554" y="260"/>
                    </a:lnTo>
                    <a:lnTo>
                      <a:pt x="4547" y="270"/>
                    </a:lnTo>
                    <a:lnTo>
                      <a:pt x="4538" y="278"/>
                    </a:lnTo>
                    <a:lnTo>
                      <a:pt x="4525" y="283"/>
                    </a:lnTo>
                    <a:lnTo>
                      <a:pt x="4514" y="288"/>
                    </a:lnTo>
                    <a:lnTo>
                      <a:pt x="4520" y="270"/>
                    </a:lnTo>
                    <a:lnTo>
                      <a:pt x="4518" y="245"/>
                    </a:lnTo>
                    <a:close/>
                    <a:moveTo>
                      <a:pt x="4992" y="240"/>
                    </a:moveTo>
                    <a:lnTo>
                      <a:pt x="4983" y="240"/>
                    </a:lnTo>
                    <a:lnTo>
                      <a:pt x="4978" y="256"/>
                    </a:lnTo>
                    <a:lnTo>
                      <a:pt x="4978" y="278"/>
                    </a:lnTo>
                    <a:lnTo>
                      <a:pt x="4981" y="303"/>
                    </a:lnTo>
                    <a:lnTo>
                      <a:pt x="4999" y="296"/>
                    </a:lnTo>
                    <a:lnTo>
                      <a:pt x="5010" y="283"/>
                    </a:lnTo>
                    <a:lnTo>
                      <a:pt x="5017" y="265"/>
                    </a:lnTo>
                    <a:lnTo>
                      <a:pt x="5017" y="243"/>
                    </a:lnTo>
                    <a:lnTo>
                      <a:pt x="5008" y="245"/>
                    </a:lnTo>
                    <a:lnTo>
                      <a:pt x="4999" y="242"/>
                    </a:lnTo>
                    <a:lnTo>
                      <a:pt x="4992" y="240"/>
                    </a:lnTo>
                    <a:close/>
                    <a:moveTo>
                      <a:pt x="1264" y="234"/>
                    </a:moveTo>
                    <a:lnTo>
                      <a:pt x="1253" y="236"/>
                    </a:lnTo>
                    <a:lnTo>
                      <a:pt x="1242" y="240"/>
                    </a:lnTo>
                    <a:lnTo>
                      <a:pt x="1235" y="243"/>
                    </a:lnTo>
                    <a:lnTo>
                      <a:pt x="1232" y="251"/>
                    </a:lnTo>
                    <a:lnTo>
                      <a:pt x="1239" y="256"/>
                    </a:lnTo>
                    <a:lnTo>
                      <a:pt x="1248" y="258"/>
                    </a:lnTo>
                    <a:lnTo>
                      <a:pt x="1257" y="254"/>
                    </a:lnTo>
                    <a:lnTo>
                      <a:pt x="1262" y="247"/>
                    </a:lnTo>
                    <a:lnTo>
                      <a:pt x="1264" y="234"/>
                    </a:lnTo>
                    <a:close/>
                    <a:moveTo>
                      <a:pt x="5127" y="233"/>
                    </a:moveTo>
                    <a:lnTo>
                      <a:pt x="5127" y="242"/>
                    </a:lnTo>
                    <a:lnTo>
                      <a:pt x="5124" y="251"/>
                    </a:lnTo>
                    <a:lnTo>
                      <a:pt x="5122" y="261"/>
                    </a:lnTo>
                    <a:lnTo>
                      <a:pt x="5126" y="276"/>
                    </a:lnTo>
                    <a:lnTo>
                      <a:pt x="5142" y="272"/>
                    </a:lnTo>
                    <a:lnTo>
                      <a:pt x="5145" y="256"/>
                    </a:lnTo>
                    <a:lnTo>
                      <a:pt x="5140" y="242"/>
                    </a:lnTo>
                    <a:lnTo>
                      <a:pt x="5127" y="233"/>
                    </a:lnTo>
                    <a:close/>
                    <a:moveTo>
                      <a:pt x="3014" y="233"/>
                    </a:moveTo>
                    <a:lnTo>
                      <a:pt x="3003" y="233"/>
                    </a:lnTo>
                    <a:lnTo>
                      <a:pt x="2992" y="234"/>
                    </a:lnTo>
                    <a:lnTo>
                      <a:pt x="2981" y="240"/>
                    </a:lnTo>
                    <a:lnTo>
                      <a:pt x="2974" y="245"/>
                    </a:lnTo>
                    <a:lnTo>
                      <a:pt x="2974" y="252"/>
                    </a:lnTo>
                    <a:lnTo>
                      <a:pt x="2983" y="260"/>
                    </a:lnTo>
                    <a:lnTo>
                      <a:pt x="2985" y="251"/>
                    </a:lnTo>
                    <a:lnTo>
                      <a:pt x="2988" y="247"/>
                    </a:lnTo>
                    <a:lnTo>
                      <a:pt x="2994" y="247"/>
                    </a:lnTo>
                    <a:lnTo>
                      <a:pt x="2999" y="251"/>
                    </a:lnTo>
                    <a:lnTo>
                      <a:pt x="3006" y="252"/>
                    </a:lnTo>
                    <a:lnTo>
                      <a:pt x="3012" y="254"/>
                    </a:lnTo>
                    <a:lnTo>
                      <a:pt x="3015" y="251"/>
                    </a:lnTo>
                    <a:lnTo>
                      <a:pt x="3017" y="245"/>
                    </a:lnTo>
                    <a:lnTo>
                      <a:pt x="3014" y="233"/>
                    </a:lnTo>
                    <a:close/>
                    <a:moveTo>
                      <a:pt x="2303" y="231"/>
                    </a:moveTo>
                    <a:lnTo>
                      <a:pt x="2296" y="234"/>
                    </a:lnTo>
                    <a:lnTo>
                      <a:pt x="2292" y="245"/>
                    </a:lnTo>
                    <a:lnTo>
                      <a:pt x="2298" y="251"/>
                    </a:lnTo>
                    <a:lnTo>
                      <a:pt x="2307" y="256"/>
                    </a:lnTo>
                    <a:lnTo>
                      <a:pt x="2316" y="260"/>
                    </a:lnTo>
                    <a:lnTo>
                      <a:pt x="2326" y="260"/>
                    </a:lnTo>
                    <a:lnTo>
                      <a:pt x="2334" y="256"/>
                    </a:lnTo>
                    <a:lnTo>
                      <a:pt x="2339" y="249"/>
                    </a:lnTo>
                    <a:lnTo>
                      <a:pt x="2343" y="236"/>
                    </a:lnTo>
                    <a:lnTo>
                      <a:pt x="2334" y="236"/>
                    </a:lnTo>
                    <a:lnTo>
                      <a:pt x="2323" y="234"/>
                    </a:lnTo>
                    <a:lnTo>
                      <a:pt x="2314" y="231"/>
                    </a:lnTo>
                    <a:lnTo>
                      <a:pt x="2303" y="231"/>
                    </a:lnTo>
                    <a:close/>
                    <a:moveTo>
                      <a:pt x="5248" y="231"/>
                    </a:moveTo>
                    <a:lnTo>
                      <a:pt x="5230" y="238"/>
                    </a:lnTo>
                    <a:lnTo>
                      <a:pt x="5212" y="242"/>
                    </a:lnTo>
                    <a:lnTo>
                      <a:pt x="5196" y="240"/>
                    </a:lnTo>
                    <a:lnTo>
                      <a:pt x="5178" y="238"/>
                    </a:lnTo>
                    <a:lnTo>
                      <a:pt x="5155" y="238"/>
                    </a:lnTo>
                    <a:lnTo>
                      <a:pt x="5160" y="254"/>
                    </a:lnTo>
                    <a:lnTo>
                      <a:pt x="5169" y="263"/>
                    </a:lnTo>
                    <a:lnTo>
                      <a:pt x="5182" y="269"/>
                    </a:lnTo>
                    <a:lnTo>
                      <a:pt x="5194" y="270"/>
                    </a:lnTo>
                    <a:lnTo>
                      <a:pt x="5209" y="270"/>
                    </a:lnTo>
                    <a:lnTo>
                      <a:pt x="5223" y="272"/>
                    </a:lnTo>
                    <a:lnTo>
                      <a:pt x="5237" y="274"/>
                    </a:lnTo>
                    <a:lnTo>
                      <a:pt x="5243" y="252"/>
                    </a:lnTo>
                    <a:lnTo>
                      <a:pt x="5248" y="231"/>
                    </a:lnTo>
                    <a:close/>
                    <a:moveTo>
                      <a:pt x="4826" y="227"/>
                    </a:moveTo>
                    <a:lnTo>
                      <a:pt x="4814" y="236"/>
                    </a:lnTo>
                    <a:lnTo>
                      <a:pt x="4805" y="245"/>
                    </a:lnTo>
                    <a:lnTo>
                      <a:pt x="4797" y="254"/>
                    </a:lnTo>
                    <a:lnTo>
                      <a:pt x="4790" y="260"/>
                    </a:lnTo>
                    <a:lnTo>
                      <a:pt x="4781" y="265"/>
                    </a:lnTo>
                    <a:lnTo>
                      <a:pt x="4769" y="267"/>
                    </a:lnTo>
                    <a:lnTo>
                      <a:pt x="4752" y="263"/>
                    </a:lnTo>
                    <a:lnTo>
                      <a:pt x="4758" y="285"/>
                    </a:lnTo>
                    <a:lnTo>
                      <a:pt x="4765" y="298"/>
                    </a:lnTo>
                    <a:lnTo>
                      <a:pt x="4774" y="303"/>
                    </a:lnTo>
                    <a:lnTo>
                      <a:pt x="4783" y="305"/>
                    </a:lnTo>
                    <a:lnTo>
                      <a:pt x="4794" y="301"/>
                    </a:lnTo>
                    <a:lnTo>
                      <a:pt x="4805" y="298"/>
                    </a:lnTo>
                    <a:lnTo>
                      <a:pt x="4817" y="292"/>
                    </a:lnTo>
                    <a:lnTo>
                      <a:pt x="4828" y="287"/>
                    </a:lnTo>
                    <a:lnTo>
                      <a:pt x="4841" y="285"/>
                    </a:lnTo>
                    <a:lnTo>
                      <a:pt x="4850" y="287"/>
                    </a:lnTo>
                    <a:lnTo>
                      <a:pt x="4855" y="272"/>
                    </a:lnTo>
                    <a:lnTo>
                      <a:pt x="4855" y="261"/>
                    </a:lnTo>
                    <a:lnTo>
                      <a:pt x="4848" y="252"/>
                    </a:lnTo>
                    <a:lnTo>
                      <a:pt x="4841" y="245"/>
                    </a:lnTo>
                    <a:lnTo>
                      <a:pt x="4832" y="238"/>
                    </a:lnTo>
                    <a:lnTo>
                      <a:pt x="4826" y="227"/>
                    </a:lnTo>
                    <a:close/>
                    <a:moveTo>
                      <a:pt x="2714" y="225"/>
                    </a:moveTo>
                    <a:lnTo>
                      <a:pt x="2703" y="229"/>
                    </a:lnTo>
                    <a:lnTo>
                      <a:pt x="2707" y="260"/>
                    </a:lnTo>
                    <a:lnTo>
                      <a:pt x="2721" y="258"/>
                    </a:lnTo>
                    <a:lnTo>
                      <a:pt x="2730" y="252"/>
                    </a:lnTo>
                    <a:lnTo>
                      <a:pt x="2736" y="245"/>
                    </a:lnTo>
                    <a:lnTo>
                      <a:pt x="2738" y="233"/>
                    </a:lnTo>
                    <a:lnTo>
                      <a:pt x="2730" y="231"/>
                    </a:lnTo>
                    <a:lnTo>
                      <a:pt x="2723" y="227"/>
                    </a:lnTo>
                    <a:lnTo>
                      <a:pt x="2714" y="225"/>
                    </a:lnTo>
                    <a:close/>
                    <a:moveTo>
                      <a:pt x="4920" y="225"/>
                    </a:moveTo>
                    <a:lnTo>
                      <a:pt x="4907" y="227"/>
                    </a:lnTo>
                    <a:lnTo>
                      <a:pt x="4898" y="236"/>
                    </a:lnTo>
                    <a:lnTo>
                      <a:pt x="4891" y="251"/>
                    </a:lnTo>
                    <a:lnTo>
                      <a:pt x="4891" y="269"/>
                    </a:lnTo>
                    <a:lnTo>
                      <a:pt x="4902" y="274"/>
                    </a:lnTo>
                    <a:lnTo>
                      <a:pt x="4911" y="272"/>
                    </a:lnTo>
                    <a:lnTo>
                      <a:pt x="4918" y="265"/>
                    </a:lnTo>
                    <a:lnTo>
                      <a:pt x="4924" y="254"/>
                    </a:lnTo>
                    <a:lnTo>
                      <a:pt x="4927" y="242"/>
                    </a:lnTo>
                    <a:lnTo>
                      <a:pt x="4929" y="229"/>
                    </a:lnTo>
                    <a:lnTo>
                      <a:pt x="4920" y="225"/>
                    </a:lnTo>
                    <a:close/>
                    <a:moveTo>
                      <a:pt x="1876" y="225"/>
                    </a:moveTo>
                    <a:lnTo>
                      <a:pt x="1868" y="225"/>
                    </a:lnTo>
                    <a:lnTo>
                      <a:pt x="1861" y="233"/>
                    </a:lnTo>
                    <a:lnTo>
                      <a:pt x="1859" y="245"/>
                    </a:lnTo>
                    <a:lnTo>
                      <a:pt x="1870" y="243"/>
                    </a:lnTo>
                    <a:lnTo>
                      <a:pt x="1877" y="247"/>
                    </a:lnTo>
                    <a:lnTo>
                      <a:pt x="1886" y="249"/>
                    </a:lnTo>
                    <a:lnTo>
                      <a:pt x="1895" y="249"/>
                    </a:lnTo>
                    <a:lnTo>
                      <a:pt x="1892" y="236"/>
                    </a:lnTo>
                    <a:lnTo>
                      <a:pt x="1885" y="227"/>
                    </a:lnTo>
                    <a:lnTo>
                      <a:pt x="1876" y="225"/>
                    </a:lnTo>
                    <a:close/>
                    <a:moveTo>
                      <a:pt x="2781" y="225"/>
                    </a:moveTo>
                    <a:lnTo>
                      <a:pt x="2766" y="231"/>
                    </a:lnTo>
                    <a:lnTo>
                      <a:pt x="2756" y="240"/>
                    </a:lnTo>
                    <a:lnTo>
                      <a:pt x="2750" y="252"/>
                    </a:lnTo>
                    <a:lnTo>
                      <a:pt x="2756" y="251"/>
                    </a:lnTo>
                    <a:lnTo>
                      <a:pt x="2761" y="251"/>
                    </a:lnTo>
                    <a:lnTo>
                      <a:pt x="2766" y="252"/>
                    </a:lnTo>
                    <a:lnTo>
                      <a:pt x="2772" y="254"/>
                    </a:lnTo>
                    <a:lnTo>
                      <a:pt x="2776" y="256"/>
                    </a:lnTo>
                    <a:lnTo>
                      <a:pt x="2777" y="249"/>
                    </a:lnTo>
                    <a:lnTo>
                      <a:pt x="2779" y="242"/>
                    </a:lnTo>
                    <a:lnTo>
                      <a:pt x="2781" y="234"/>
                    </a:lnTo>
                    <a:lnTo>
                      <a:pt x="2781" y="225"/>
                    </a:lnTo>
                    <a:close/>
                    <a:moveTo>
                      <a:pt x="2521" y="224"/>
                    </a:moveTo>
                    <a:lnTo>
                      <a:pt x="2509" y="225"/>
                    </a:lnTo>
                    <a:lnTo>
                      <a:pt x="2498" y="227"/>
                    </a:lnTo>
                    <a:lnTo>
                      <a:pt x="2489" y="236"/>
                    </a:lnTo>
                    <a:lnTo>
                      <a:pt x="2482" y="251"/>
                    </a:lnTo>
                    <a:lnTo>
                      <a:pt x="2500" y="251"/>
                    </a:lnTo>
                    <a:lnTo>
                      <a:pt x="2514" y="251"/>
                    </a:lnTo>
                    <a:lnTo>
                      <a:pt x="2527" y="247"/>
                    </a:lnTo>
                    <a:lnTo>
                      <a:pt x="2541" y="240"/>
                    </a:lnTo>
                    <a:lnTo>
                      <a:pt x="2555" y="225"/>
                    </a:lnTo>
                    <a:lnTo>
                      <a:pt x="2545" y="227"/>
                    </a:lnTo>
                    <a:lnTo>
                      <a:pt x="2534" y="225"/>
                    </a:lnTo>
                    <a:lnTo>
                      <a:pt x="2521" y="224"/>
                    </a:lnTo>
                    <a:close/>
                    <a:moveTo>
                      <a:pt x="3205" y="224"/>
                    </a:moveTo>
                    <a:lnTo>
                      <a:pt x="3190" y="225"/>
                    </a:lnTo>
                    <a:lnTo>
                      <a:pt x="3178" y="233"/>
                    </a:lnTo>
                    <a:lnTo>
                      <a:pt x="3169" y="247"/>
                    </a:lnTo>
                    <a:lnTo>
                      <a:pt x="3165" y="265"/>
                    </a:lnTo>
                    <a:lnTo>
                      <a:pt x="3172" y="260"/>
                    </a:lnTo>
                    <a:lnTo>
                      <a:pt x="3183" y="254"/>
                    </a:lnTo>
                    <a:lnTo>
                      <a:pt x="3194" y="252"/>
                    </a:lnTo>
                    <a:lnTo>
                      <a:pt x="3205" y="249"/>
                    </a:lnTo>
                    <a:lnTo>
                      <a:pt x="3216" y="245"/>
                    </a:lnTo>
                    <a:lnTo>
                      <a:pt x="3221" y="236"/>
                    </a:lnTo>
                    <a:lnTo>
                      <a:pt x="3221" y="224"/>
                    </a:lnTo>
                    <a:lnTo>
                      <a:pt x="3205" y="224"/>
                    </a:lnTo>
                    <a:close/>
                    <a:moveTo>
                      <a:pt x="2106" y="218"/>
                    </a:moveTo>
                    <a:lnTo>
                      <a:pt x="2092" y="224"/>
                    </a:lnTo>
                    <a:lnTo>
                      <a:pt x="2083" y="231"/>
                    </a:lnTo>
                    <a:lnTo>
                      <a:pt x="2081" y="240"/>
                    </a:lnTo>
                    <a:lnTo>
                      <a:pt x="2085" y="245"/>
                    </a:lnTo>
                    <a:lnTo>
                      <a:pt x="2096" y="249"/>
                    </a:lnTo>
                    <a:lnTo>
                      <a:pt x="2110" y="249"/>
                    </a:lnTo>
                    <a:lnTo>
                      <a:pt x="2106" y="218"/>
                    </a:lnTo>
                    <a:close/>
                    <a:moveTo>
                      <a:pt x="3102" y="215"/>
                    </a:moveTo>
                    <a:lnTo>
                      <a:pt x="3086" y="216"/>
                    </a:lnTo>
                    <a:lnTo>
                      <a:pt x="3070" y="220"/>
                    </a:lnTo>
                    <a:lnTo>
                      <a:pt x="3057" y="225"/>
                    </a:lnTo>
                    <a:lnTo>
                      <a:pt x="3050" y="236"/>
                    </a:lnTo>
                    <a:lnTo>
                      <a:pt x="3057" y="238"/>
                    </a:lnTo>
                    <a:lnTo>
                      <a:pt x="3059" y="242"/>
                    </a:lnTo>
                    <a:lnTo>
                      <a:pt x="3055" y="247"/>
                    </a:lnTo>
                    <a:lnTo>
                      <a:pt x="3050" y="254"/>
                    </a:lnTo>
                    <a:lnTo>
                      <a:pt x="3044" y="261"/>
                    </a:lnTo>
                    <a:lnTo>
                      <a:pt x="3044" y="269"/>
                    </a:lnTo>
                    <a:lnTo>
                      <a:pt x="3060" y="269"/>
                    </a:lnTo>
                    <a:lnTo>
                      <a:pt x="3077" y="267"/>
                    </a:lnTo>
                    <a:lnTo>
                      <a:pt x="3095" y="261"/>
                    </a:lnTo>
                    <a:lnTo>
                      <a:pt x="3109" y="252"/>
                    </a:lnTo>
                    <a:lnTo>
                      <a:pt x="3120" y="240"/>
                    </a:lnTo>
                    <a:lnTo>
                      <a:pt x="3125" y="220"/>
                    </a:lnTo>
                    <a:lnTo>
                      <a:pt x="3116" y="216"/>
                    </a:lnTo>
                    <a:lnTo>
                      <a:pt x="3102" y="215"/>
                    </a:lnTo>
                    <a:close/>
                    <a:moveTo>
                      <a:pt x="1037" y="215"/>
                    </a:moveTo>
                    <a:lnTo>
                      <a:pt x="1019" y="218"/>
                    </a:lnTo>
                    <a:lnTo>
                      <a:pt x="1022" y="240"/>
                    </a:lnTo>
                    <a:lnTo>
                      <a:pt x="1039" y="236"/>
                    </a:lnTo>
                    <a:lnTo>
                      <a:pt x="1037" y="215"/>
                    </a:lnTo>
                    <a:close/>
                    <a:moveTo>
                      <a:pt x="3262" y="215"/>
                    </a:moveTo>
                    <a:lnTo>
                      <a:pt x="3252" y="218"/>
                    </a:lnTo>
                    <a:lnTo>
                      <a:pt x="3243" y="220"/>
                    </a:lnTo>
                    <a:lnTo>
                      <a:pt x="3234" y="224"/>
                    </a:lnTo>
                    <a:lnTo>
                      <a:pt x="3230" y="233"/>
                    </a:lnTo>
                    <a:lnTo>
                      <a:pt x="3237" y="234"/>
                    </a:lnTo>
                    <a:lnTo>
                      <a:pt x="3237" y="238"/>
                    </a:lnTo>
                    <a:lnTo>
                      <a:pt x="3235" y="243"/>
                    </a:lnTo>
                    <a:lnTo>
                      <a:pt x="3235" y="249"/>
                    </a:lnTo>
                    <a:lnTo>
                      <a:pt x="3235" y="256"/>
                    </a:lnTo>
                    <a:lnTo>
                      <a:pt x="3243" y="261"/>
                    </a:lnTo>
                    <a:lnTo>
                      <a:pt x="3239" y="263"/>
                    </a:lnTo>
                    <a:lnTo>
                      <a:pt x="3235" y="263"/>
                    </a:lnTo>
                    <a:lnTo>
                      <a:pt x="3232" y="265"/>
                    </a:lnTo>
                    <a:lnTo>
                      <a:pt x="3230" y="267"/>
                    </a:lnTo>
                    <a:lnTo>
                      <a:pt x="3228" y="270"/>
                    </a:lnTo>
                    <a:lnTo>
                      <a:pt x="3226" y="274"/>
                    </a:lnTo>
                    <a:lnTo>
                      <a:pt x="3246" y="269"/>
                    </a:lnTo>
                    <a:lnTo>
                      <a:pt x="3259" y="258"/>
                    </a:lnTo>
                    <a:lnTo>
                      <a:pt x="3264" y="240"/>
                    </a:lnTo>
                    <a:lnTo>
                      <a:pt x="3262" y="215"/>
                    </a:lnTo>
                    <a:close/>
                    <a:moveTo>
                      <a:pt x="5340" y="215"/>
                    </a:moveTo>
                    <a:lnTo>
                      <a:pt x="5333" y="220"/>
                    </a:lnTo>
                    <a:lnTo>
                      <a:pt x="5328" y="236"/>
                    </a:lnTo>
                    <a:lnTo>
                      <a:pt x="5311" y="231"/>
                    </a:lnTo>
                    <a:lnTo>
                      <a:pt x="5292" y="233"/>
                    </a:lnTo>
                    <a:lnTo>
                      <a:pt x="5293" y="251"/>
                    </a:lnTo>
                    <a:lnTo>
                      <a:pt x="5299" y="261"/>
                    </a:lnTo>
                    <a:lnTo>
                      <a:pt x="5306" y="267"/>
                    </a:lnTo>
                    <a:lnTo>
                      <a:pt x="5315" y="267"/>
                    </a:lnTo>
                    <a:lnTo>
                      <a:pt x="5322" y="261"/>
                    </a:lnTo>
                    <a:lnTo>
                      <a:pt x="5326" y="251"/>
                    </a:lnTo>
                    <a:lnTo>
                      <a:pt x="5328" y="236"/>
                    </a:lnTo>
                    <a:lnTo>
                      <a:pt x="5335" y="238"/>
                    </a:lnTo>
                    <a:lnTo>
                      <a:pt x="5338" y="245"/>
                    </a:lnTo>
                    <a:lnTo>
                      <a:pt x="5342" y="254"/>
                    </a:lnTo>
                    <a:lnTo>
                      <a:pt x="5346" y="261"/>
                    </a:lnTo>
                    <a:lnTo>
                      <a:pt x="5349" y="269"/>
                    </a:lnTo>
                    <a:lnTo>
                      <a:pt x="5357" y="272"/>
                    </a:lnTo>
                    <a:lnTo>
                      <a:pt x="5366" y="270"/>
                    </a:lnTo>
                    <a:lnTo>
                      <a:pt x="5360" y="254"/>
                    </a:lnTo>
                    <a:lnTo>
                      <a:pt x="5357" y="238"/>
                    </a:lnTo>
                    <a:lnTo>
                      <a:pt x="5351" y="225"/>
                    </a:lnTo>
                    <a:lnTo>
                      <a:pt x="5346" y="218"/>
                    </a:lnTo>
                    <a:lnTo>
                      <a:pt x="5340" y="215"/>
                    </a:lnTo>
                    <a:close/>
                    <a:moveTo>
                      <a:pt x="3513" y="211"/>
                    </a:moveTo>
                    <a:lnTo>
                      <a:pt x="3502" y="211"/>
                    </a:lnTo>
                    <a:lnTo>
                      <a:pt x="3492" y="215"/>
                    </a:lnTo>
                    <a:lnTo>
                      <a:pt x="3486" y="220"/>
                    </a:lnTo>
                    <a:lnTo>
                      <a:pt x="3481" y="231"/>
                    </a:lnTo>
                    <a:lnTo>
                      <a:pt x="3483" y="247"/>
                    </a:lnTo>
                    <a:lnTo>
                      <a:pt x="3495" y="242"/>
                    </a:lnTo>
                    <a:lnTo>
                      <a:pt x="3504" y="238"/>
                    </a:lnTo>
                    <a:lnTo>
                      <a:pt x="3511" y="236"/>
                    </a:lnTo>
                    <a:lnTo>
                      <a:pt x="3515" y="240"/>
                    </a:lnTo>
                    <a:lnTo>
                      <a:pt x="3519" y="251"/>
                    </a:lnTo>
                    <a:lnTo>
                      <a:pt x="3520" y="270"/>
                    </a:lnTo>
                    <a:lnTo>
                      <a:pt x="3533" y="261"/>
                    </a:lnTo>
                    <a:lnTo>
                      <a:pt x="3540" y="249"/>
                    </a:lnTo>
                    <a:lnTo>
                      <a:pt x="3546" y="231"/>
                    </a:lnTo>
                    <a:lnTo>
                      <a:pt x="3547" y="213"/>
                    </a:lnTo>
                    <a:lnTo>
                      <a:pt x="3537" y="213"/>
                    </a:lnTo>
                    <a:lnTo>
                      <a:pt x="3524" y="213"/>
                    </a:lnTo>
                    <a:lnTo>
                      <a:pt x="3513" y="211"/>
                    </a:lnTo>
                    <a:close/>
                    <a:moveTo>
                      <a:pt x="5454" y="211"/>
                    </a:moveTo>
                    <a:lnTo>
                      <a:pt x="5441" y="215"/>
                    </a:lnTo>
                    <a:lnTo>
                      <a:pt x="5434" y="222"/>
                    </a:lnTo>
                    <a:lnTo>
                      <a:pt x="5432" y="233"/>
                    </a:lnTo>
                    <a:lnTo>
                      <a:pt x="5434" y="243"/>
                    </a:lnTo>
                    <a:lnTo>
                      <a:pt x="5439" y="252"/>
                    </a:lnTo>
                    <a:lnTo>
                      <a:pt x="5450" y="254"/>
                    </a:lnTo>
                    <a:lnTo>
                      <a:pt x="5452" y="245"/>
                    </a:lnTo>
                    <a:lnTo>
                      <a:pt x="5454" y="234"/>
                    </a:lnTo>
                    <a:lnTo>
                      <a:pt x="5456" y="225"/>
                    </a:lnTo>
                    <a:lnTo>
                      <a:pt x="5454" y="211"/>
                    </a:lnTo>
                    <a:close/>
                    <a:moveTo>
                      <a:pt x="3313" y="209"/>
                    </a:moveTo>
                    <a:lnTo>
                      <a:pt x="3300" y="213"/>
                    </a:lnTo>
                    <a:lnTo>
                      <a:pt x="3290" y="222"/>
                    </a:lnTo>
                    <a:lnTo>
                      <a:pt x="3282" y="233"/>
                    </a:lnTo>
                    <a:lnTo>
                      <a:pt x="3293" y="231"/>
                    </a:lnTo>
                    <a:lnTo>
                      <a:pt x="3304" y="231"/>
                    </a:lnTo>
                    <a:lnTo>
                      <a:pt x="3311" y="233"/>
                    </a:lnTo>
                    <a:lnTo>
                      <a:pt x="3317" y="233"/>
                    </a:lnTo>
                    <a:lnTo>
                      <a:pt x="3320" y="227"/>
                    </a:lnTo>
                    <a:lnTo>
                      <a:pt x="3322" y="215"/>
                    </a:lnTo>
                    <a:lnTo>
                      <a:pt x="3313" y="209"/>
                    </a:lnTo>
                    <a:close/>
                    <a:moveTo>
                      <a:pt x="3681" y="198"/>
                    </a:moveTo>
                    <a:lnTo>
                      <a:pt x="3661" y="198"/>
                    </a:lnTo>
                    <a:lnTo>
                      <a:pt x="3639" y="200"/>
                    </a:lnTo>
                    <a:lnTo>
                      <a:pt x="3618" y="202"/>
                    </a:lnTo>
                    <a:lnTo>
                      <a:pt x="3598" y="204"/>
                    </a:lnTo>
                    <a:lnTo>
                      <a:pt x="3603" y="218"/>
                    </a:lnTo>
                    <a:lnTo>
                      <a:pt x="3612" y="227"/>
                    </a:lnTo>
                    <a:lnTo>
                      <a:pt x="3625" y="233"/>
                    </a:lnTo>
                    <a:lnTo>
                      <a:pt x="3638" y="236"/>
                    </a:lnTo>
                    <a:lnTo>
                      <a:pt x="3650" y="238"/>
                    </a:lnTo>
                    <a:lnTo>
                      <a:pt x="3663" y="243"/>
                    </a:lnTo>
                    <a:lnTo>
                      <a:pt x="3667" y="247"/>
                    </a:lnTo>
                    <a:lnTo>
                      <a:pt x="3668" y="252"/>
                    </a:lnTo>
                    <a:lnTo>
                      <a:pt x="3672" y="256"/>
                    </a:lnTo>
                    <a:lnTo>
                      <a:pt x="3677" y="260"/>
                    </a:lnTo>
                    <a:lnTo>
                      <a:pt x="3683" y="260"/>
                    </a:lnTo>
                    <a:lnTo>
                      <a:pt x="3685" y="263"/>
                    </a:lnTo>
                    <a:lnTo>
                      <a:pt x="3686" y="265"/>
                    </a:lnTo>
                    <a:lnTo>
                      <a:pt x="3688" y="265"/>
                    </a:lnTo>
                    <a:lnTo>
                      <a:pt x="3688" y="265"/>
                    </a:lnTo>
                    <a:lnTo>
                      <a:pt x="3688" y="263"/>
                    </a:lnTo>
                    <a:lnTo>
                      <a:pt x="3688" y="261"/>
                    </a:lnTo>
                    <a:lnTo>
                      <a:pt x="3686" y="260"/>
                    </a:lnTo>
                    <a:lnTo>
                      <a:pt x="3683" y="260"/>
                    </a:lnTo>
                    <a:lnTo>
                      <a:pt x="3683" y="254"/>
                    </a:lnTo>
                    <a:lnTo>
                      <a:pt x="3681" y="249"/>
                    </a:lnTo>
                    <a:lnTo>
                      <a:pt x="3679" y="245"/>
                    </a:lnTo>
                    <a:lnTo>
                      <a:pt x="3676" y="243"/>
                    </a:lnTo>
                    <a:lnTo>
                      <a:pt x="3672" y="243"/>
                    </a:lnTo>
                    <a:lnTo>
                      <a:pt x="3667" y="243"/>
                    </a:lnTo>
                    <a:lnTo>
                      <a:pt x="3663" y="243"/>
                    </a:lnTo>
                    <a:lnTo>
                      <a:pt x="3668" y="233"/>
                    </a:lnTo>
                    <a:lnTo>
                      <a:pt x="3677" y="229"/>
                    </a:lnTo>
                    <a:lnTo>
                      <a:pt x="3690" y="225"/>
                    </a:lnTo>
                    <a:lnTo>
                      <a:pt x="3704" y="225"/>
                    </a:lnTo>
                    <a:lnTo>
                      <a:pt x="3717" y="224"/>
                    </a:lnTo>
                    <a:lnTo>
                      <a:pt x="3730" y="220"/>
                    </a:lnTo>
                    <a:lnTo>
                      <a:pt x="3717" y="207"/>
                    </a:lnTo>
                    <a:lnTo>
                      <a:pt x="3701" y="200"/>
                    </a:lnTo>
                    <a:lnTo>
                      <a:pt x="3681" y="198"/>
                    </a:lnTo>
                    <a:close/>
                    <a:moveTo>
                      <a:pt x="3354" y="196"/>
                    </a:moveTo>
                    <a:lnTo>
                      <a:pt x="3358" y="215"/>
                    </a:lnTo>
                    <a:lnTo>
                      <a:pt x="3358" y="229"/>
                    </a:lnTo>
                    <a:lnTo>
                      <a:pt x="3354" y="240"/>
                    </a:lnTo>
                    <a:lnTo>
                      <a:pt x="3351" y="251"/>
                    </a:lnTo>
                    <a:lnTo>
                      <a:pt x="3345" y="261"/>
                    </a:lnTo>
                    <a:lnTo>
                      <a:pt x="3358" y="252"/>
                    </a:lnTo>
                    <a:lnTo>
                      <a:pt x="3373" y="249"/>
                    </a:lnTo>
                    <a:lnTo>
                      <a:pt x="3387" y="249"/>
                    </a:lnTo>
                    <a:lnTo>
                      <a:pt x="3401" y="249"/>
                    </a:lnTo>
                    <a:lnTo>
                      <a:pt x="3414" y="245"/>
                    </a:lnTo>
                    <a:lnTo>
                      <a:pt x="3427" y="238"/>
                    </a:lnTo>
                    <a:lnTo>
                      <a:pt x="3436" y="224"/>
                    </a:lnTo>
                    <a:lnTo>
                      <a:pt x="3423" y="216"/>
                    </a:lnTo>
                    <a:lnTo>
                      <a:pt x="3410" y="215"/>
                    </a:lnTo>
                    <a:lnTo>
                      <a:pt x="3398" y="215"/>
                    </a:lnTo>
                    <a:lnTo>
                      <a:pt x="3383" y="213"/>
                    </a:lnTo>
                    <a:lnTo>
                      <a:pt x="3369" y="209"/>
                    </a:lnTo>
                    <a:lnTo>
                      <a:pt x="3354" y="196"/>
                    </a:lnTo>
                    <a:close/>
                    <a:moveTo>
                      <a:pt x="97" y="186"/>
                    </a:moveTo>
                    <a:lnTo>
                      <a:pt x="92" y="187"/>
                    </a:lnTo>
                    <a:lnTo>
                      <a:pt x="92" y="195"/>
                    </a:lnTo>
                    <a:lnTo>
                      <a:pt x="92" y="198"/>
                    </a:lnTo>
                    <a:lnTo>
                      <a:pt x="94" y="204"/>
                    </a:lnTo>
                    <a:lnTo>
                      <a:pt x="97" y="206"/>
                    </a:lnTo>
                    <a:lnTo>
                      <a:pt x="101" y="207"/>
                    </a:lnTo>
                    <a:lnTo>
                      <a:pt x="104" y="207"/>
                    </a:lnTo>
                    <a:lnTo>
                      <a:pt x="108" y="207"/>
                    </a:lnTo>
                    <a:lnTo>
                      <a:pt x="113" y="207"/>
                    </a:lnTo>
                    <a:lnTo>
                      <a:pt x="115" y="204"/>
                    </a:lnTo>
                    <a:lnTo>
                      <a:pt x="119" y="202"/>
                    </a:lnTo>
                    <a:lnTo>
                      <a:pt x="119" y="198"/>
                    </a:lnTo>
                    <a:lnTo>
                      <a:pt x="119" y="193"/>
                    </a:lnTo>
                    <a:lnTo>
                      <a:pt x="115" y="193"/>
                    </a:lnTo>
                    <a:lnTo>
                      <a:pt x="112" y="191"/>
                    </a:lnTo>
                    <a:lnTo>
                      <a:pt x="108" y="189"/>
                    </a:lnTo>
                    <a:lnTo>
                      <a:pt x="104" y="187"/>
                    </a:lnTo>
                    <a:lnTo>
                      <a:pt x="103" y="187"/>
                    </a:lnTo>
                    <a:lnTo>
                      <a:pt x="97" y="186"/>
                    </a:lnTo>
                    <a:close/>
                    <a:moveTo>
                      <a:pt x="4099" y="169"/>
                    </a:moveTo>
                    <a:lnTo>
                      <a:pt x="4078" y="173"/>
                    </a:lnTo>
                    <a:lnTo>
                      <a:pt x="4058" y="180"/>
                    </a:lnTo>
                    <a:lnTo>
                      <a:pt x="4042" y="195"/>
                    </a:lnTo>
                    <a:lnTo>
                      <a:pt x="4031" y="215"/>
                    </a:lnTo>
                    <a:lnTo>
                      <a:pt x="4056" y="206"/>
                    </a:lnTo>
                    <a:lnTo>
                      <a:pt x="4076" y="202"/>
                    </a:lnTo>
                    <a:lnTo>
                      <a:pt x="4094" y="202"/>
                    </a:lnTo>
                    <a:lnTo>
                      <a:pt x="4110" y="202"/>
                    </a:lnTo>
                    <a:lnTo>
                      <a:pt x="4126" y="202"/>
                    </a:lnTo>
                    <a:lnTo>
                      <a:pt x="4144" y="200"/>
                    </a:lnTo>
                    <a:lnTo>
                      <a:pt x="4166" y="198"/>
                    </a:lnTo>
                    <a:lnTo>
                      <a:pt x="4155" y="186"/>
                    </a:lnTo>
                    <a:lnTo>
                      <a:pt x="4139" y="177"/>
                    </a:lnTo>
                    <a:lnTo>
                      <a:pt x="4121" y="171"/>
                    </a:lnTo>
                    <a:lnTo>
                      <a:pt x="4099" y="169"/>
                    </a:lnTo>
                    <a:close/>
                    <a:moveTo>
                      <a:pt x="4323" y="146"/>
                    </a:moveTo>
                    <a:lnTo>
                      <a:pt x="4294" y="157"/>
                    </a:lnTo>
                    <a:lnTo>
                      <a:pt x="4269" y="164"/>
                    </a:lnTo>
                    <a:lnTo>
                      <a:pt x="4245" y="168"/>
                    </a:lnTo>
                    <a:lnTo>
                      <a:pt x="4222" y="166"/>
                    </a:lnTo>
                    <a:lnTo>
                      <a:pt x="4227" y="207"/>
                    </a:lnTo>
                    <a:lnTo>
                      <a:pt x="4249" y="206"/>
                    </a:lnTo>
                    <a:lnTo>
                      <a:pt x="4276" y="202"/>
                    </a:lnTo>
                    <a:lnTo>
                      <a:pt x="4305" y="196"/>
                    </a:lnTo>
                    <a:lnTo>
                      <a:pt x="4328" y="187"/>
                    </a:lnTo>
                    <a:lnTo>
                      <a:pt x="4323" y="146"/>
                    </a:lnTo>
                    <a:close/>
                    <a:moveTo>
                      <a:pt x="4181" y="141"/>
                    </a:moveTo>
                    <a:lnTo>
                      <a:pt x="4168" y="144"/>
                    </a:lnTo>
                    <a:lnTo>
                      <a:pt x="4170" y="164"/>
                    </a:lnTo>
                    <a:lnTo>
                      <a:pt x="4173" y="180"/>
                    </a:lnTo>
                    <a:lnTo>
                      <a:pt x="4181" y="189"/>
                    </a:lnTo>
                    <a:lnTo>
                      <a:pt x="4193" y="193"/>
                    </a:lnTo>
                    <a:lnTo>
                      <a:pt x="4208" y="189"/>
                    </a:lnTo>
                    <a:lnTo>
                      <a:pt x="4204" y="180"/>
                    </a:lnTo>
                    <a:lnTo>
                      <a:pt x="4200" y="169"/>
                    </a:lnTo>
                    <a:lnTo>
                      <a:pt x="4199" y="159"/>
                    </a:lnTo>
                    <a:lnTo>
                      <a:pt x="4193" y="150"/>
                    </a:lnTo>
                    <a:lnTo>
                      <a:pt x="4188" y="142"/>
                    </a:lnTo>
                    <a:lnTo>
                      <a:pt x="4181" y="141"/>
                    </a:lnTo>
                    <a:close/>
                    <a:moveTo>
                      <a:pt x="16" y="121"/>
                    </a:moveTo>
                    <a:lnTo>
                      <a:pt x="12" y="121"/>
                    </a:lnTo>
                    <a:lnTo>
                      <a:pt x="11" y="123"/>
                    </a:lnTo>
                    <a:lnTo>
                      <a:pt x="7" y="124"/>
                    </a:lnTo>
                    <a:lnTo>
                      <a:pt x="3" y="128"/>
                    </a:lnTo>
                    <a:lnTo>
                      <a:pt x="2" y="132"/>
                    </a:lnTo>
                    <a:lnTo>
                      <a:pt x="0" y="135"/>
                    </a:lnTo>
                    <a:lnTo>
                      <a:pt x="0" y="139"/>
                    </a:lnTo>
                    <a:lnTo>
                      <a:pt x="0" y="142"/>
                    </a:lnTo>
                    <a:lnTo>
                      <a:pt x="2" y="146"/>
                    </a:lnTo>
                    <a:lnTo>
                      <a:pt x="5" y="150"/>
                    </a:lnTo>
                    <a:lnTo>
                      <a:pt x="11" y="151"/>
                    </a:lnTo>
                    <a:lnTo>
                      <a:pt x="11" y="146"/>
                    </a:lnTo>
                    <a:lnTo>
                      <a:pt x="12" y="144"/>
                    </a:lnTo>
                    <a:lnTo>
                      <a:pt x="16" y="142"/>
                    </a:lnTo>
                    <a:lnTo>
                      <a:pt x="18" y="141"/>
                    </a:lnTo>
                    <a:lnTo>
                      <a:pt x="21" y="139"/>
                    </a:lnTo>
                    <a:lnTo>
                      <a:pt x="25" y="137"/>
                    </a:lnTo>
                    <a:lnTo>
                      <a:pt x="29" y="141"/>
                    </a:lnTo>
                    <a:lnTo>
                      <a:pt x="30" y="142"/>
                    </a:lnTo>
                    <a:lnTo>
                      <a:pt x="32" y="142"/>
                    </a:lnTo>
                    <a:lnTo>
                      <a:pt x="32" y="142"/>
                    </a:lnTo>
                    <a:lnTo>
                      <a:pt x="32" y="141"/>
                    </a:lnTo>
                    <a:lnTo>
                      <a:pt x="30" y="139"/>
                    </a:lnTo>
                    <a:lnTo>
                      <a:pt x="29" y="137"/>
                    </a:lnTo>
                    <a:lnTo>
                      <a:pt x="25" y="137"/>
                    </a:lnTo>
                    <a:lnTo>
                      <a:pt x="25" y="130"/>
                    </a:lnTo>
                    <a:lnTo>
                      <a:pt x="21" y="126"/>
                    </a:lnTo>
                    <a:lnTo>
                      <a:pt x="20" y="123"/>
                    </a:lnTo>
                    <a:lnTo>
                      <a:pt x="16" y="121"/>
                    </a:lnTo>
                    <a:close/>
                    <a:moveTo>
                      <a:pt x="4532" y="95"/>
                    </a:moveTo>
                    <a:lnTo>
                      <a:pt x="4539" y="112"/>
                    </a:lnTo>
                    <a:lnTo>
                      <a:pt x="4539" y="124"/>
                    </a:lnTo>
                    <a:lnTo>
                      <a:pt x="4534" y="137"/>
                    </a:lnTo>
                    <a:lnTo>
                      <a:pt x="4523" y="148"/>
                    </a:lnTo>
                    <a:lnTo>
                      <a:pt x="4511" y="157"/>
                    </a:lnTo>
                    <a:lnTo>
                      <a:pt x="4498" y="166"/>
                    </a:lnTo>
                    <a:lnTo>
                      <a:pt x="4502" y="155"/>
                    </a:lnTo>
                    <a:lnTo>
                      <a:pt x="4503" y="146"/>
                    </a:lnTo>
                    <a:lnTo>
                      <a:pt x="4503" y="133"/>
                    </a:lnTo>
                    <a:lnTo>
                      <a:pt x="4482" y="142"/>
                    </a:lnTo>
                    <a:lnTo>
                      <a:pt x="4467" y="155"/>
                    </a:lnTo>
                    <a:lnTo>
                      <a:pt x="4457" y="173"/>
                    </a:lnTo>
                    <a:lnTo>
                      <a:pt x="4455" y="162"/>
                    </a:lnTo>
                    <a:lnTo>
                      <a:pt x="4404" y="173"/>
                    </a:lnTo>
                    <a:lnTo>
                      <a:pt x="4401" y="142"/>
                    </a:lnTo>
                    <a:lnTo>
                      <a:pt x="4384" y="146"/>
                    </a:lnTo>
                    <a:lnTo>
                      <a:pt x="4372" y="144"/>
                    </a:lnTo>
                    <a:lnTo>
                      <a:pt x="4361" y="142"/>
                    </a:lnTo>
                    <a:lnTo>
                      <a:pt x="4350" y="142"/>
                    </a:lnTo>
                    <a:lnTo>
                      <a:pt x="4341" y="153"/>
                    </a:lnTo>
                    <a:lnTo>
                      <a:pt x="4345" y="184"/>
                    </a:lnTo>
                    <a:lnTo>
                      <a:pt x="4365" y="187"/>
                    </a:lnTo>
                    <a:lnTo>
                      <a:pt x="4386" y="189"/>
                    </a:lnTo>
                    <a:lnTo>
                      <a:pt x="4410" y="189"/>
                    </a:lnTo>
                    <a:lnTo>
                      <a:pt x="4433" y="186"/>
                    </a:lnTo>
                    <a:lnTo>
                      <a:pt x="4457" y="173"/>
                    </a:lnTo>
                    <a:lnTo>
                      <a:pt x="4458" y="193"/>
                    </a:lnTo>
                    <a:lnTo>
                      <a:pt x="4489" y="196"/>
                    </a:lnTo>
                    <a:lnTo>
                      <a:pt x="4514" y="195"/>
                    </a:lnTo>
                    <a:lnTo>
                      <a:pt x="4536" y="189"/>
                    </a:lnTo>
                    <a:lnTo>
                      <a:pt x="4558" y="182"/>
                    </a:lnTo>
                    <a:lnTo>
                      <a:pt x="4579" y="173"/>
                    </a:lnTo>
                    <a:lnTo>
                      <a:pt x="4603" y="166"/>
                    </a:lnTo>
                    <a:lnTo>
                      <a:pt x="4586" y="144"/>
                    </a:lnTo>
                    <a:lnTo>
                      <a:pt x="4574" y="130"/>
                    </a:lnTo>
                    <a:lnTo>
                      <a:pt x="4559" y="119"/>
                    </a:lnTo>
                    <a:lnTo>
                      <a:pt x="4547" y="108"/>
                    </a:lnTo>
                    <a:lnTo>
                      <a:pt x="4532" y="95"/>
                    </a:lnTo>
                    <a:close/>
                    <a:moveTo>
                      <a:pt x="5376" y="79"/>
                    </a:moveTo>
                    <a:lnTo>
                      <a:pt x="5371" y="81"/>
                    </a:lnTo>
                    <a:lnTo>
                      <a:pt x="5367" y="81"/>
                    </a:lnTo>
                    <a:lnTo>
                      <a:pt x="5362" y="83"/>
                    </a:lnTo>
                    <a:lnTo>
                      <a:pt x="5358" y="85"/>
                    </a:lnTo>
                    <a:lnTo>
                      <a:pt x="5355" y="86"/>
                    </a:lnTo>
                    <a:lnTo>
                      <a:pt x="5353" y="90"/>
                    </a:lnTo>
                    <a:lnTo>
                      <a:pt x="5351" y="94"/>
                    </a:lnTo>
                    <a:lnTo>
                      <a:pt x="5355" y="95"/>
                    </a:lnTo>
                    <a:lnTo>
                      <a:pt x="5357" y="97"/>
                    </a:lnTo>
                    <a:lnTo>
                      <a:pt x="5360" y="99"/>
                    </a:lnTo>
                    <a:lnTo>
                      <a:pt x="5364" y="99"/>
                    </a:lnTo>
                    <a:lnTo>
                      <a:pt x="5367" y="101"/>
                    </a:lnTo>
                    <a:lnTo>
                      <a:pt x="5371" y="101"/>
                    </a:lnTo>
                    <a:lnTo>
                      <a:pt x="5375" y="101"/>
                    </a:lnTo>
                    <a:lnTo>
                      <a:pt x="5376" y="99"/>
                    </a:lnTo>
                    <a:lnTo>
                      <a:pt x="5378" y="95"/>
                    </a:lnTo>
                    <a:lnTo>
                      <a:pt x="5378" y="92"/>
                    </a:lnTo>
                    <a:lnTo>
                      <a:pt x="5378" y="86"/>
                    </a:lnTo>
                    <a:lnTo>
                      <a:pt x="5376" y="79"/>
                    </a:lnTo>
                    <a:close/>
                    <a:moveTo>
                      <a:pt x="1284" y="63"/>
                    </a:moveTo>
                    <a:lnTo>
                      <a:pt x="1264" y="65"/>
                    </a:lnTo>
                    <a:lnTo>
                      <a:pt x="1242" y="70"/>
                    </a:lnTo>
                    <a:lnTo>
                      <a:pt x="1255" y="77"/>
                    </a:lnTo>
                    <a:lnTo>
                      <a:pt x="1275" y="83"/>
                    </a:lnTo>
                    <a:lnTo>
                      <a:pt x="1298" y="85"/>
                    </a:lnTo>
                    <a:lnTo>
                      <a:pt x="1322" y="86"/>
                    </a:lnTo>
                    <a:lnTo>
                      <a:pt x="1345" y="83"/>
                    </a:lnTo>
                    <a:lnTo>
                      <a:pt x="1365" y="79"/>
                    </a:lnTo>
                    <a:lnTo>
                      <a:pt x="1380" y="72"/>
                    </a:lnTo>
                    <a:lnTo>
                      <a:pt x="1389" y="63"/>
                    </a:lnTo>
                    <a:lnTo>
                      <a:pt x="1363" y="68"/>
                    </a:lnTo>
                    <a:lnTo>
                      <a:pt x="1343" y="68"/>
                    </a:lnTo>
                    <a:lnTo>
                      <a:pt x="1327" y="68"/>
                    </a:lnTo>
                    <a:lnTo>
                      <a:pt x="1313" y="67"/>
                    </a:lnTo>
                    <a:lnTo>
                      <a:pt x="1298" y="63"/>
                    </a:lnTo>
                    <a:lnTo>
                      <a:pt x="1284" y="63"/>
                    </a:lnTo>
                    <a:close/>
                    <a:moveTo>
                      <a:pt x="1533" y="56"/>
                    </a:moveTo>
                    <a:lnTo>
                      <a:pt x="1522" y="59"/>
                    </a:lnTo>
                    <a:lnTo>
                      <a:pt x="1508" y="61"/>
                    </a:lnTo>
                    <a:lnTo>
                      <a:pt x="1495" y="61"/>
                    </a:lnTo>
                    <a:lnTo>
                      <a:pt x="1482" y="65"/>
                    </a:lnTo>
                    <a:lnTo>
                      <a:pt x="1471" y="70"/>
                    </a:lnTo>
                    <a:lnTo>
                      <a:pt x="1468" y="79"/>
                    </a:lnTo>
                    <a:lnTo>
                      <a:pt x="1477" y="81"/>
                    </a:lnTo>
                    <a:lnTo>
                      <a:pt x="1490" y="81"/>
                    </a:lnTo>
                    <a:lnTo>
                      <a:pt x="1502" y="83"/>
                    </a:lnTo>
                    <a:lnTo>
                      <a:pt x="1513" y="81"/>
                    </a:lnTo>
                    <a:lnTo>
                      <a:pt x="1524" y="77"/>
                    </a:lnTo>
                    <a:lnTo>
                      <a:pt x="1531" y="68"/>
                    </a:lnTo>
                    <a:lnTo>
                      <a:pt x="1533" y="56"/>
                    </a:lnTo>
                    <a:close/>
                    <a:moveTo>
                      <a:pt x="1666" y="52"/>
                    </a:moveTo>
                    <a:lnTo>
                      <a:pt x="1637" y="54"/>
                    </a:lnTo>
                    <a:lnTo>
                      <a:pt x="1612" y="61"/>
                    </a:lnTo>
                    <a:lnTo>
                      <a:pt x="1589" y="77"/>
                    </a:lnTo>
                    <a:lnTo>
                      <a:pt x="1612" y="72"/>
                    </a:lnTo>
                    <a:lnTo>
                      <a:pt x="1641" y="72"/>
                    </a:lnTo>
                    <a:lnTo>
                      <a:pt x="1670" y="74"/>
                    </a:lnTo>
                    <a:lnTo>
                      <a:pt x="1701" y="72"/>
                    </a:lnTo>
                    <a:lnTo>
                      <a:pt x="1731" y="67"/>
                    </a:lnTo>
                    <a:lnTo>
                      <a:pt x="1758" y="54"/>
                    </a:lnTo>
                    <a:lnTo>
                      <a:pt x="1728" y="54"/>
                    </a:lnTo>
                    <a:lnTo>
                      <a:pt x="1697" y="52"/>
                    </a:lnTo>
                    <a:lnTo>
                      <a:pt x="1666" y="52"/>
                    </a:lnTo>
                    <a:close/>
                    <a:moveTo>
                      <a:pt x="2801" y="52"/>
                    </a:moveTo>
                    <a:lnTo>
                      <a:pt x="2801" y="63"/>
                    </a:lnTo>
                    <a:lnTo>
                      <a:pt x="2804" y="70"/>
                    </a:lnTo>
                    <a:lnTo>
                      <a:pt x="2812" y="72"/>
                    </a:lnTo>
                    <a:lnTo>
                      <a:pt x="2821" y="72"/>
                    </a:lnTo>
                    <a:lnTo>
                      <a:pt x="2830" y="68"/>
                    </a:lnTo>
                    <a:lnTo>
                      <a:pt x="2835" y="63"/>
                    </a:lnTo>
                    <a:lnTo>
                      <a:pt x="2837" y="56"/>
                    </a:lnTo>
                    <a:lnTo>
                      <a:pt x="2815" y="58"/>
                    </a:lnTo>
                    <a:lnTo>
                      <a:pt x="2801" y="52"/>
                    </a:lnTo>
                    <a:close/>
                    <a:moveTo>
                      <a:pt x="268" y="40"/>
                    </a:moveTo>
                    <a:lnTo>
                      <a:pt x="267" y="40"/>
                    </a:lnTo>
                    <a:lnTo>
                      <a:pt x="265" y="41"/>
                    </a:lnTo>
                    <a:lnTo>
                      <a:pt x="263" y="43"/>
                    </a:lnTo>
                    <a:lnTo>
                      <a:pt x="261" y="45"/>
                    </a:lnTo>
                    <a:lnTo>
                      <a:pt x="258" y="47"/>
                    </a:lnTo>
                    <a:lnTo>
                      <a:pt x="256" y="49"/>
                    </a:lnTo>
                    <a:lnTo>
                      <a:pt x="252" y="47"/>
                    </a:lnTo>
                    <a:lnTo>
                      <a:pt x="250" y="45"/>
                    </a:lnTo>
                    <a:lnTo>
                      <a:pt x="247" y="41"/>
                    </a:lnTo>
                    <a:lnTo>
                      <a:pt x="249" y="63"/>
                    </a:lnTo>
                    <a:lnTo>
                      <a:pt x="252" y="63"/>
                    </a:lnTo>
                    <a:lnTo>
                      <a:pt x="254" y="65"/>
                    </a:lnTo>
                    <a:lnTo>
                      <a:pt x="258" y="67"/>
                    </a:lnTo>
                    <a:lnTo>
                      <a:pt x="259" y="68"/>
                    </a:lnTo>
                    <a:lnTo>
                      <a:pt x="263" y="70"/>
                    </a:lnTo>
                    <a:lnTo>
                      <a:pt x="267" y="70"/>
                    </a:lnTo>
                    <a:lnTo>
                      <a:pt x="267" y="65"/>
                    </a:lnTo>
                    <a:lnTo>
                      <a:pt x="267" y="63"/>
                    </a:lnTo>
                    <a:lnTo>
                      <a:pt x="268" y="59"/>
                    </a:lnTo>
                    <a:lnTo>
                      <a:pt x="270" y="59"/>
                    </a:lnTo>
                    <a:lnTo>
                      <a:pt x="274" y="58"/>
                    </a:lnTo>
                    <a:lnTo>
                      <a:pt x="294" y="68"/>
                    </a:lnTo>
                    <a:lnTo>
                      <a:pt x="315" y="74"/>
                    </a:lnTo>
                    <a:lnTo>
                      <a:pt x="342" y="74"/>
                    </a:lnTo>
                    <a:lnTo>
                      <a:pt x="371" y="70"/>
                    </a:lnTo>
                    <a:lnTo>
                      <a:pt x="362" y="59"/>
                    </a:lnTo>
                    <a:lnTo>
                      <a:pt x="351" y="54"/>
                    </a:lnTo>
                    <a:lnTo>
                      <a:pt x="337" y="52"/>
                    </a:lnTo>
                    <a:lnTo>
                      <a:pt x="321" y="52"/>
                    </a:lnTo>
                    <a:lnTo>
                      <a:pt x="305" y="56"/>
                    </a:lnTo>
                    <a:lnTo>
                      <a:pt x="288" y="58"/>
                    </a:lnTo>
                    <a:lnTo>
                      <a:pt x="274" y="58"/>
                    </a:lnTo>
                    <a:lnTo>
                      <a:pt x="274" y="50"/>
                    </a:lnTo>
                    <a:lnTo>
                      <a:pt x="272" y="45"/>
                    </a:lnTo>
                    <a:lnTo>
                      <a:pt x="270" y="41"/>
                    </a:lnTo>
                    <a:lnTo>
                      <a:pt x="268" y="40"/>
                    </a:lnTo>
                    <a:close/>
                    <a:moveTo>
                      <a:pt x="2617" y="34"/>
                    </a:moveTo>
                    <a:lnTo>
                      <a:pt x="2613" y="34"/>
                    </a:lnTo>
                    <a:lnTo>
                      <a:pt x="2608" y="36"/>
                    </a:lnTo>
                    <a:lnTo>
                      <a:pt x="2602" y="40"/>
                    </a:lnTo>
                    <a:lnTo>
                      <a:pt x="2599" y="43"/>
                    </a:lnTo>
                    <a:lnTo>
                      <a:pt x="2593" y="50"/>
                    </a:lnTo>
                    <a:lnTo>
                      <a:pt x="2570" y="54"/>
                    </a:lnTo>
                    <a:lnTo>
                      <a:pt x="2552" y="58"/>
                    </a:lnTo>
                    <a:lnTo>
                      <a:pt x="2537" y="58"/>
                    </a:lnTo>
                    <a:lnTo>
                      <a:pt x="2523" y="58"/>
                    </a:lnTo>
                    <a:lnTo>
                      <a:pt x="2509" y="58"/>
                    </a:lnTo>
                    <a:lnTo>
                      <a:pt x="2492" y="59"/>
                    </a:lnTo>
                    <a:lnTo>
                      <a:pt x="2498" y="68"/>
                    </a:lnTo>
                    <a:lnTo>
                      <a:pt x="2509" y="76"/>
                    </a:lnTo>
                    <a:lnTo>
                      <a:pt x="2525" y="81"/>
                    </a:lnTo>
                    <a:lnTo>
                      <a:pt x="2543" y="83"/>
                    </a:lnTo>
                    <a:lnTo>
                      <a:pt x="2561" y="83"/>
                    </a:lnTo>
                    <a:lnTo>
                      <a:pt x="2577" y="79"/>
                    </a:lnTo>
                    <a:lnTo>
                      <a:pt x="2590" y="76"/>
                    </a:lnTo>
                    <a:lnTo>
                      <a:pt x="2599" y="68"/>
                    </a:lnTo>
                    <a:lnTo>
                      <a:pt x="2601" y="59"/>
                    </a:lnTo>
                    <a:lnTo>
                      <a:pt x="2593" y="50"/>
                    </a:lnTo>
                    <a:lnTo>
                      <a:pt x="2604" y="50"/>
                    </a:lnTo>
                    <a:lnTo>
                      <a:pt x="2613" y="49"/>
                    </a:lnTo>
                    <a:lnTo>
                      <a:pt x="2620" y="47"/>
                    </a:lnTo>
                    <a:lnTo>
                      <a:pt x="2624" y="45"/>
                    </a:lnTo>
                    <a:lnTo>
                      <a:pt x="2628" y="43"/>
                    </a:lnTo>
                    <a:lnTo>
                      <a:pt x="2628" y="40"/>
                    </a:lnTo>
                    <a:lnTo>
                      <a:pt x="2628" y="38"/>
                    </a:lnTo>
                    <a:lnTo>
                      <a:pt x="2626" y="36"/>
                    </a:lnTo>
                    <a:lnTo>
                      <a:pt x="2624" y="34"/>
                    </a:lnTo>
                    <a:lnTo>
                      <a:pt x="2620" y="34"/>
                    </a:lnTo>
                    <a:lnTo>
                      <a:pt x="2617" y="34"/>
                    </a:lnTo>
                    <a:close/>
                    <a:moveTo>
                      <a:pt x="3100" y="25"/>
                    </a:moveTo>
                    <a:lnTo>
                      <a:pt x="3093" y="29"/>
                    </a:lnTo>
                    <a:lnTo>
                      <a:pt x="3084" y="29"/>
                    </a:lnTo>
                    <a:lnTo>
                      <a:pt x="3073" y="29"/>
                    </a:lnTo>
                    <a:lnTo>
                      <a:pt x="3066" y="31"/>
                    </a:lnTo>
                    <a:lnTo>
                      <a:pt x="3060" y="36"/>
                    </a:lnTo>
                    <a:lnTo>
                      <a:pt x="3059" y="43"/>
                    </a:lnTo>
                    <a:lnTo>
                      <a:pt x="3048" y="50"/>
                    </a:lnTo>
                    <a:lnTo>
                      <a:pt x="3041" y="52"/>
                    </a:lnTo>
                    <a:lnTo>
                      <a:pt x="3033" y="52"/>
                    </a:lnTo>
                    <a:lnTo>
                      <a:pt x="3028" y="54"/>
                    </a:lnTo>
                    <a:lnTo>
                      <a:pt x="3023" y="59"/>
                    </a:lnTo>
                    <a:lnTo>
                      <a:pt x="3019" y="72"/>
                    </a:lnTo>
                    <a:lnTo>
                      <a:pt x="3033" y="74"/>
                    </a:lnTo>
                    <a:lnTo>
                      <a:pt x="3051" y="76"/>
                    </a:lnTo>
                    <a:lnTo>
                      <a:pt x="3073" y="74"/>
                    </a:lnTo>
                    <a:lnTo>
                      <a:pt x="3093" y="70"/>
                    </a:lnTo>
                    <a:lnTo>
                      <a:pt x="3109" y="65"/>
                    </a:lnTo>
                    <a:lnTo>
                      <a:pt x="3120" y="52"/>
                    </a:lnTo>
                    <a:lnTo>
                      <a:pt x="3115" y="49"/>
                    </a:lnTo>
                    <a:lnTo>
                      <a:pt x="3109" y="41"/>
                    </a:lnTo>
                    <a:lnTo>
                      <a:pt x="3104" y="34"/>
                    </a:lnTo>
                    <a:lnTo>
                      <a:pt x="3100" y="25"/>
                    </a:lnTo>
                    <a:close/>
                    <a:moveTo>
                      <a:pt x="2406" y="25"/>
                    </a:moveTo>
                    <a:lnTo>
                      <a:pt x="2393" y="25"/>
                    </a:lnTo>
                    <a:lnTo>
                      <a:pt x="2399" y="38"/>
                    </a:lnTo>
                    <a:lnTo>
                      <a:pt x="2404" y="45"/>
                    </a:lnTo>
                    <a:lnTo>
                      <a:pt x="2408" y="50"/>
                    </a:lnTo>
                    <a:lnTo>
                      <a:pt x="2408" y="56"/>
                    </a:lnTo>
                    <a:lnTo>
                      <a:pt x="2406" y="63"/>
                    </a:lnTo>
                    <a:lnTo>
                      <a:pt x="2399" y="77"/>
                    </a:lnTo>
                    <a:lnTo>
                      <a:pt x="2420" y="74"/>
                    </a:lnTo>
                    <a:lnTo>
                      <a:pt x="2438" y="67"/>
                    </a:lnTo>
                    <a:lnTo>
                      <a:pt x="2449" y="52"/>
                    </a:lnTo>
                    <a:lnTo>
                      <a:pt x="2454" y="34"/>
                    </a:lnTo>
                    <a:lnTo>
                      <a:pt x="2440" y="43"/>
                    </a:lnTo>
                    <a:lnTo>
                      <a:pt x="2433" y="47"/>
                    </a:lnTo>
                    <a:lnTo>
                      <a:pt x="2427" y="43"/>
                    </a:lnTo>
                    <a:lnTo>
                      <a:pt x="2422" y="40"/>
                    </a:lnTo>
                    <a:lnTo>
                      <a:pt x="2418" y="32"/>
                    </a:lnTo>
                    <a:lnTo>
                      <a:pt x="2413" y="27"/>
                    </a:lnTo>
                    <a:lnTo>
                      <a:pt x="2406" y="25"/>
                    </a:lnTo>
                    <a:close/>
                    <a:moveTo>
                      <a:pt x="2996" y="25"/>
                    </a:moveTo>
                    <a:lnTo>
                      <a:pt x="2985" y="29"/>
                    </a:lnTo>
                    <a:lnTo>
                      <a:pt x="2970" y="31"/>
                    </a:lnTo>
                    <a:lnTo>
                      <a:pt x="2958" y="31"/>
                    </a:lnTo>
                    <a:lnTo>
                      <a:pt x="2945" y="34"/>
                    </a:lnTo>
                    <a:lnTo>
                      <a:pt x="2934" y="38"/>
                    </a:lnTo>
                    <a:lnTo>
                      <a:pt x="2931" y="49"/>
                    </a:lnTo>
                    <a:lnTo>
                      <a:pt x="2941" y="43"/>
                    </a:lnTo>
                    <a:lnTo>
                      <a:pt x="2952" y="41"/>
                    </a:lnTo>
                    <a:lnTo>
                      <a:pt x="2963" y="43"/>
                    </a:lnTo>
                    <a:lnTo>
                      <a:pt x="2974" y="47"/>
                    </a:lnTo>
                    <a:lnTo>
                      <a:pt x="2985" y="49"/>
                    </a:lnTo>
                    <a:lnTo>
                      <a:pt x="2992" y="47"/>
                    </a:lnTo>
                    <a:lnTo>
                      <a:pt x="2996" y="40"/>
                    </a:lnTo>
                    <a:lnTo>
                      <a:pt x="2996" y="25"/>
                    </a:lnTo>
                    <a:close/>
                    <a:moveTo>
                      <a:pt x="182" y="23"/>
                    </a:moveTo>
                    <a:lnTo>
                      <a:pt x="169" y="25"/>
                    </a:lnTo>
                    <a:lnTo>
                      <a:pt x="157" y="27"/>
                    </a:lnTo>
                    <a:lnTo>
                      <a:pt x="140" y="34"/>
                    </a:lnTo>
                    <a:lnTo>
                      <a:pt x="117" y="47"/>
                    </a:lnTo>
                    <a:lnTo>
                      <a:pt x="131" y="43"/>
                    </a:lnTo>
                    <a:lnTo>
                      <a:pt x="142" y="45"/>
                    </a:lnTo>
                    <a:lnTo>
                      <a:pt x="153" y="50"/>
                    </a:lnTo>
                    <a:lnTo>
                      <a:pt x="162" y="54"/>
                    </a:lnTo>
                    <a:lnTo>
                      <a:pt x="173" y="56"/>
                    </a:lnTo>
                    <a:lnTo>
                      <a:pt x="187" y="54"/>
                    </a:lnTo>
                    <a:lnTo>
                      <a:pt x="189" y="58"/>
                    </a:lnTo>
                    <a:lnTo>
                      <a:pt x="191" y="59"/>
                    </a:lnTo>
                    <a:lnTo>
                      <a:pt x="193" y="59"/>
                    </a:lnTo>
                    <a:lnTo>
                      <a:pt x="195" y="58"/>
                    </a:lnTo>
                    <a:lnTo>
                      <a:pt x="196" y="54"/>
                    </a:lnTo>
                    <a:lnTo>
                      <a:pt x="196" y="52"/>
                    </a:lnTo>
                    <a:lnTo>
                      <a:pt x="207" y="50"/>
                    </a:lnTo>
                    <a:lnTo>
                      <a:pt x="216" y="49"/>
                    </a:lnTo>
                    <a:lnTo>
                      <a:pt x="225" y="43"/>
                    </a:lnTo>
                    <a:lnTo>
                      <a:pt x="229" y="34"/>
                    </a:lnTo>
                    <a:lnTo>
                      <a:pt x="209" y="31"/>
                    </a:lnTo>
                    <a:lnTo>
                      <a:pt x="195" y="27"/>
                    </a:lnTo>
                    <a:lnTo>
                      <a:pt x="182" y="23"/>
                    </a:lnTo>
                    <a:close/>
                    <a:moveTo>
                      <a:pt x="3528" y="5"/>
                    </a:moveTo>
                    <a:lnTo>
                      <a:pt x="3492" y="7"/>
                    </a:lnTo>
                    <a:lnTo>
                      <a:pt x="3452" y="11"/>
                    </a:lnTo>
                    <a:lnTo>
                      <a:pt x="3416" y="14"/>
                    </a:lnTo>
                    <a:lnTo>
                      <a:pt x="3380" y="18"/>
                    </a:lnTo>
                    <a:lnTo>
                      <a:pt x="3349" y="20"/>
                    </a:lnTo>
                    <a:lnTo>
                      <a:pt x="3324" y="21"/>
                    </a:lnTo>
                    <a:lnTo>
                      <a:pt x="3306" y="21"/>
                    </a:lnTo>
                    <a:lnTo>
                      <a:pt x="3297" y="18"/>
                    </a:lnTo>
                    <a:lnTo>
                      <a:pt x="3284" y="18"/>
                    </a:lnTo>
                    <a:lnTo>
                      <a:pt x="3275" y="21"/>
                    </a:lnTo>
                    <a:lnTo>
                      <a:pt x="3270" y="29"/>
                    </a:lnTo>
                    <a:lnTo>
                      <a:pt x="3264" y="38"/>
                    </a:lnTo>
                    <a:lnTo>
                      <a:pt x="3261" y="45"/>
                    </a:lnTo>
                    <a:lnTo>
                      <a:pt x="3253" y="50"/>
                    </a:lnTo>
                    <a:lnTo>
                      <a:pt x="3241" y="50"/>
                    </a:lnTo>
                    <a:lnTo>
                      <a:pt x="3243" y="36"/>
                    </a:lnTo>
                    <a:lnTo>
                      <a:pt x="3239" y="27"/>
                    </a:lnTo>
                    <a:lnTo>
                      <a:pt x="3230" y="21"/>
                    </a:lnTo>
                    <a:lnTo>
                      <a:pt x="3217" y="21"/>
                    </a:lnTo>
                    <a:lnTo>
                      <a:pt x="3203" y="23"/>
                    </a:lnTo>
                    <a:lnTo>
                      <a:pt x="3189" y="27"/>
                    </a:lnTo>
                    <a:lnTo>
                      <a:pt x="3174" y="36"/>
                    </a:lnTo>
                    <a:lnTo>
                      <a:pt x="3163" y="45"/>
                    </a:lnTo>
                    <a:lnTo>
                      <a:pt x="3163" y="41"/>
                    </a:lnTo>
                    <a:lnTo>
                      <a:pt x="3165" y="38"/>
                    </a:lnTo>
                    <a:lnTo>
                      <a:pt x="3167" y="34"/>
                    </a:lnTo>
                    <a:lnTo>
                      <a:pt x="3167" y="31"/>
                    </a:lnTo>
                    <a:lnTo>
                      <a:pt x="3169" y="27"/>
                    </a:lnTo>
                    <a:lnTo>
                      <a:pt x="3169" y="23"/>
                    </a:lnTo>
                    <a:lnTo>
                      <a:pt x="3161" y="23"/>
                    </a:lnTo>
                    <a:lnTo>
                      <a:pt x="3154" y="23"/>
                    </a:lnTo>
                    <a:lnTo>
                      <a:pt x="3151" y="25"/>
                    </a:lnTo>
                    <a:lnTo>
                      <a:pt x="3147" y="29"/>
                    </a:lnTo>
                    <a:lnTo>
                      <a:pt x="3147" y="31"/>
                    </a:lnTo>
                    <a:lnTo>
                      <a:pt x="3147" y="34"/>
                    </a:lnTo>
                    <a:lnTo>
                      <a:pt x="3147" y="38"/>
                    </a:lnTo>
                    <a:lnTo>
                      <a:pt x="3149" y="40"/>
                    </a:lnTo>
                    <a:lnTo>
                      <a:pt x="3152" y="43"/>
                    </a:lnTo>
                    <a:lnTo>
                      <a:pt x="3158" y="45"/>
                    </a:lnTo>
                    <a:lnTo>
                      <a:pt x="3163" y="45"/>
                    </a:lnTo>
                    <a:lnTo>
                      <a:pt x="3163" y="56"/>
                    </a:lnTo>
                    <a:lnTo>
                      <a:pt x="3161" y="58"/>
                    </a:lnTo>
                    <a:lnTo>
                      <a:pt x="3160" y="61"/>
                    </a:lnTo>
                    <a:lnTo>
                      <a:pt x="3160" y="63"/>
                    </a:lnTo>
                    <a:lnTo>
                      <a:pt x="3161" y="63"/>
                    </a:lnTo>
                    <a:lnTo>
                      <a:pt x="3161" y="63"/>
                    </a:lnTo>
                    <a:lnTo>
                      <a:pt x="3163" y="61"/>
                    </a:lnTo>
                    <a:lnTo>
                      <a:pt x="3165" y="59"/>
                    </a:lnTo>
                    <a:lnTo>
                      <a:pt x="3163" y="56"/>
                    </a:lnTo>
                    <a:lnTo>
                      <a:pt x="3194" y="58"/>
                    </a:lnTo>
                    <a:lnTo>
                      <a:pt x="3226" y="61"/>
                    </a:lnTo>
                    <a:lnTo>
                      <a:pt x="3259" y="63"/>
                    </a:lnTo>
                    <a:lnTo>
                      <a:pt x="3290" y="63"/>
                    </a:lnTo>
                    <a:lnTo>
                      <a:pt x="3320" y="63"/>
                    </a:lnTo>
                    <a:lnTo>
                      <a:pt x="3347" y="59"/>
                    </a:lnTo>
                    <a:lnTo>
                      <a:pt x="3371" y="54"/>
                    </a:lnTo>
                    <a:lnTo>
                      <a:pt x="3389" y="43"/>
                    </a:lnTo>
                    <a:lnTo>
                      <a:pt x="3403" y="31"/>
                    </a:lnTo>
                    <a:lnTo>
                      <a:pt x="3423" y="43"/>
                    </a:lnTo>
                    <a:lnTo>
                      <a:pt x="3441" y="49"/>
                    </a:lnTo>
                    <a:lnTo>
                      <a:pt x="3459" y="45"/>
                    </a:lnTo>
                    <a:lnTo>
                      <a:pt x="3475" y="38"/>
                    </a:lnTo>
                    <a:lnTo>
                      <a:pt x="3493" y="29"/>
                    </a:lnTo>
                    <a:lnTo>
                      <a:pt x="3510" y="16"/>
                    </a:lnTo>
                    <a:lnTo>
                      <a:pt x="3528" y="5"/>
                    </a:lnTo>
                    <a:close/>
                    <a:moveTo>
                      <a:pt x="948" y="0"/>
                    </a:moveTo>
                    <a:lnTo>
                      <a:pt x="948" y="7"/>
                    </a:lnTo>
                    <a:lnTo>
                      <a:pt x="948" y="12"/>
                    </a:lnTo>
                    <a:lnTo>
                      <a:pt x="948" y="16"/>
                    </a:lnTo>
                    <a:lnTo>
                      <a:pt x="945" y="20"/>
                    </a:lnTo>
                    <a:lnTo>
                      <a:pt x="943" y="23"/>
                    </a:lnTo>
                    <a:lnTo>
                      <a:pt x="941" y="12"/>
                    </a:lnTo>
                    <a:lnTo>
                      <a:pt x="929" y="11"/>
                    </a:lnTo>
                    <a:lnTo>
                      <a:pt x="914" y="9"/>
                    </a:lnTo>
                    <a:lnTo>
                      <a:pt x="898" y="7"/>
                    </a:lnTo>
                    <a:lnTo>
                      <a:pt x="882" y="9"/>
                    </a:lnTo>
                    <a:lnTo>
                      <a:pt x="869" y="11"/>
                    </a:lnTo>
                    <a:lnTo>
                      <a:pt x="860" y="18"/>
                    </a:lnTo>
                    <a:lnTo>
                      <a:pt x="856" y="29"/>
                    </a:lnTo>
                    <a:lnTo>
                      <a:pt x="871" y="31"/>
                    </a:lnTo>
                    <a:lnTo>
                      <a:pt x="885" y="34"/>
                    </a:lnTo>
                    <a:lnTo>
                      <a:pt x="902" y="36"/>
                    </a:lnTo>
                    <a:lnTo>
                      <a:pt x="918" y="36"/>
                    </a:lnTo>
                    <a:lnTo>
                      <a:pt x="932" y="32"/>
                    </a:lnTo>
                    <a:lnTo>
                      <a:pt x="943" y="23"/>
                    </a:lnTo>
                    <a:lnTo>
                      <a:pt x="943" y="32"/>
                    </a:lnTo>
                    <a:lnTo>
                      <a:pt x="954" y="31"/>
                    </a:lnTo>
                    <a:lnTo>
                      <a:pt x="966" y="29"/>
                    </a:lnTo>
                    <a:lnTo>
                      <a:pt x="979" y="27"/>
                    </a:lnTo>
                    <a:lnTo>
                      <a:pt x="990" y="25"/>
                    </a:lnTo>
                    <a:lnTo>
                      <a:pt x="997" y="20"/>
                    </a:lnTo>
                    <a:lnTo>
                      <a:pt x="1001" y="11"/>
                    </a:lnTo>
                    <a:lnTo>
                      <a:pt x="988" y="5"/>
                    </a:lnTo>
                    <a:lnTo>
                      <a:pt x="977" y="2"/>
                    </a:lnTo>
                    <a:lnTo>
                      <a:pt x="968" y="3"/>
                    </a:lnTo>
                    <a:lnTo>
                      <a:pt x="959" y="3"/>
                    </a:lnTo>
                    <a:lnTo>
                      <a:pt x="94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1" name="Freeform 384"/>
              <p:cNvSpPr>
                <a:spLocks noEditPoints="1"/>
              </p:cNvSpPr>
              <p:nvPr/>
            </p:nvSpPr>
            <p:spPr bwMode="auto">
              <a:xfrm>
                <a:off x="2417" y="2059"/>
                <a:ext cx="2742" cy="158"/>
              </a:xfrm>
              <a:custGeom>
                <a:avLst/>
                <a:gdLst>
                  <a:gd name="T0" fmla="*/ 665 w 5485"/>
                  <a:gd name="T1" fmla="*/ 288 h 316"/>
                  <a:gd name="T2" fmla="*/ 3616 w 5485"/>
                  <a:gd name="T3" fmla="*/ 281 h 316"/>
                  <a:gd name="T4" fmla="*/ 2411 w 5485"/>
                  <a:gd name="T5" fmla="*/ 242 h 316"/>
                  <a:gd name="T6" fmla="*/ 2722 w 5485"/>
                  <a:gd name="T7" fmla="*/ 254 h 316"/>
                  <a:gd name="T8" fmla="*/ 2565 w 5485"/>
                  <a:gd name="T9" fmla="*/ 283 h 316"/>
                  <a:gd name="T10" fmla="*/ 1472 w 5485"/>
                  <a:gd name="T11" fmla="*/ 224 h 316"/>
                  <a:gd name="T12" fmla="*/ 3079 w 5485"/>
                  <a:gd name="T13" fmla="*/ 240 h 316"/>
                  <a:gd name="T14" fmla="*/ 3508 w 5485"/>
                  <a:gd name="T15" fmla="*/ 249 h 316"/>
                  <a:gd name="T16" fmla="*/ 5185 w 5485"/>
                  <a:gd name="T17" fmla="*/ 187 h 316"/>
                  <a:gd name="T18" fmla="*/ 4121 w 5485"/>
                  <a:gd name="T19" fmla="*/ 191 h 316"/>
                  <a:gd name="T20" fmla="*/ 499 w 5485"/>
                  <a:gd name="T21" fmla="*/ 184 h 316"/>
                  <a:gd name="T22" fmla="*/ 4206 w 5485"/>
                  <a:gd name="T23" fmla="*/ 269 h 316"/>
                  <a:gd name="T24" fmla="*/ 4300 w 5485"/>
                  <a:gd name="T25" fmla="*/ 213 h 316"/>
                  <a:gd name="T26" fmla="*/ 1872 w 5485"/>
                  <a:gd name="T27" fmla="*/ 173 h 316"/>
                  <a:gd name="T28" fmla="*/ 1349 w 5485"/>
                  <a:gd name="T29" fmla="*/ 184 h 316"/>
                  <a:gd name="T30" fmla="*/ 1418 w 5485"/>
                  <a:gd name="T31" fmla="*/ 207 h 316"/>
                  <a:gd name="T32" fmla="*/ 1789 w 5485"/>
                  <a:gd name="T33" fmla="*/ 238 h 316"/>
                  <a:gd name="T34" fmla="*/ 2431 w 5485"/>
                  <a:gd name="T35" fmla="*/ 164 h 316"/>
                  <a:gd name="T36" fmla="*/ 186 w 5485"/>
                  <a:gd name="T37" fmla="*/ 157 h 316"/>
                  <a:gd name="T38" fmla="*/ 2756 w 5485"/>
                  <a:gd name="T39" fmla="*/ 166 h 316"/>
                  <a:gd name="T40" fmla="*/ 2144 w 5485"/>
                  <a:gd name="T41" fmla="*/ 184 h 316"/>
                  <a:gd name="T42" fmla="*/ 2648 w 5485"/>
                  <a:gd name="T43" fmla="*/ 171 h 316"/>
                  <a:gd name="T44" fmla="*/ 4619 w 5485"/>
                  <a:gd name="T45" fmla="*/ 162 h 316"/>
                  <a:gd name="T46" fmla="*/ 2799 w 5485"/>
                  <a:gd name="T47" fmla="*/ 146 h 316"/>
                  <a:gd name="T48" fmla="*/ 2920 w 5485"/>
                  <a:gd name="T49" fmla="*/ 157 h 316"/>
                  <a:gd name="T50" fmla="*/ 2844 w 5485"/>
                  <a:gd name="T51" fmla="*/ 146 h 316"/>
                  <a:gd name="T52" fmla="*/ 4424 w 5485"/>
                  <a:gd name="T53" fmla="*/ 168 h 316"/>
                  <a:gd name="T54" fmla="*/ 3055 w 5485"/>
                  <a:gd name="T55" fmla="*/ 137 h 316"/>
                  <a:gd name="T56" fmla="*/ 4924 w 5485"/>
                  <a:gd name="T57" fmla="*/ 166 h 316"/>
                  <a:gd name="T58" fmla="*/ 3129 w 5485"/>
                  <a:gd name="T59" fmla="*/ 160 h 316"/>
                  <a:gd name="T60" fmla="*/ 3531 w 5485"/>
                  <a:gd name="T61" fmla="*/ 110 h 316"/>
                  <a:gd name="T62" fmla="*/ 3694 w 5485"/>
                  <a:gd name="T63" fmla="*/ 130 h 316"/>
                  <a:gd name="T64" fmla="*/ 3863 w 5485"/>
                  <a:gd name="T65" fmla="*/ 97 h 316"/>
                  <a:gd name="T66" fmla="*/ 5454 w 5485"/>
                  <a:gd name="T67" fmla="*/ 63 h 316"/>
                  <a:gd name="T68" fmla="*/ 566 w 5485"/>
                  <a:gd name="T69" fmla="*/ 94 h 316"/>
                  <a:gd name="T70" fmla="*/ 1854 w 5485"/>
                  <a:gd name="T71" fmla="*/ 77 h 316"/>
                  <a:gd name="T72" fmla="*/ 1942 w 5485"/>
                  <a:gd name="T73" fmla="*/ 59 h 316"/>
                  <a:gd name="T74" fmla="*/ 4231 w 5485"/>
                  <a:gd name="T75" fmla="*/ 61 h 316"/>
                  <a:gd name="T76" fmla="*/ 243 w 5485"/>
                  <a:gd name="T77" fmla="*/ 110 h 316"/>
                  <a:gd name="T78" fmla="*/ 407 w 5485"/>
                  <a:gd name="T79" fmla="*/ 101 h 316"/>
                  <a:gd name="T80" fmla="*/ 296 w 5485"/>
                  <a:gd name="T81" fmla="*/ 74 h 316"/>
                  <a:gd name="T82" fmla="*/ 4424 w 5485"/>
                  <a:gd name="T83" fmla="*/ 95 h 316"/>
                  <a:gd name="T84" fmla="*/ 2388 w 5485"/>
                  <a:gd name="T85" fmla="*/ 70 h 316"/>
                  <a:gd name="T86" fmla="*/ 4686 w 5485"/>
                  <a:gd name="T87" fmla="*/ 59 h 316"/>
                  <a:gd name="T88" fmla="*/ 752 w 5485"/>
                  <a:gd name="T89" fmla="*/ 90 h 316"/>
                  <a:gd name="T90" fmla="*/ 1078 w 5485"/>
                  <a:gd name="T91" fmla="*/ 65 h 316"/>
                  <a:gd name="T92" fmla="*/ 792 w 5485"/>
                  <a:gd name="T93" fmla="*/ 43 h 316"/>
                  <a:gd name="T94" fmla="*/ 7 w 5485"/>
                  <a:gd name="T95" fmla="*/ 47 h 316"/>
                  <a:gd name="T96" fmla="*/ 4195 w 5485"/>
                  <a:gd name="T97" fmla="*/ 63 h 316"/>
                  <a:gd name="T98" fmla="*/ 3210 w 5485"/>
                  <a:gd name="T99" fmla="*/ 45 h 316"/>
                  <a:gd name="T100" fmla="*/ 5312 w 5485"/>
                  <a:gd name="T101" fmla="*/ 88 h 316"/>
                  <a:gd name="T102" fmla="*/ 5301 w 5485"/>
                  <a:gd name="T103" fmla="*/ 114 h 316"/>
                  <a:gd name="T104" fmla="*/ 5256 w 5485"/>
                  <a:gd name="T105" fmla="*/ 63 h 316"/>
                  <a:gd name="T106" fmla="*/ 5250 w 5485"/>
                  <a:gd name="T107" fmla="*/ 160 h 316"/>
                  <a:gd name="T108" fmla="*/ 5285 w 5485"/>
                  <a:gd name="T109" fmla="*/ 218 h 316"/>
                  <a:gd name="T110" fmla="*/ 5324 w 5485"/>
                  <a:gd name="T111" fmla="*/ 130 h 316"/>
                  <a:gd name="T112" fmla="*/ 2920 w 5485"/>
                  <a:gd name="T113" fmla="*/ 16 h 316"/>
                  <a:gd name="T114" fmla="*/ 2651 w 5485"/>
                  <a:gd name="T115" fmla="*/ 49 h 316"/>
                  <a:gd name="T116" fmla="*/ 2601 w 5485"/>
                  <a:gd name="T117" fmla="*/ 70 h 316"/>
                  <a:gd name="T118" fmla="*/ 5189 w 5485"/>
                  <a:gd name="T119" fmla="*/ 12 h 316"/>
                  <a:gd name="T120" fmla="*/ 1490 w 5485"/>
                  <a:gd name="T121" fmla="*/ 31 h 316"/>
                  <a:gd name="T122" fmla="*/ 1367 w 5485"/>
                  <a:gd name="T123" fmla="*/ 1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5" h="316">
                    <a:moveTo>
                      <a:pt x="629" y="265"/>
                    </a:moveTo>
                    <a:lnTo>
                      <a:pt x="628" y="265"/>
                    </a:lnTo>
                    <a:lnTo>
                      <a:pt x="626" y="267"/>
                    </a:lnTo>
                    <a:lnTo>
                      <a:pt x="624" y="270"/>
                    </a:lnTo>
                    <a:lnTo>
                      <a:pt x="624" y="272"/>
                    </a:lnTo>
                    <a:lnTo>
                      <a:pt x="615" y="279"/>
                    </a:lnTo>
                    <a:lnTo>
                      <a:pt x="602" y="281"/>
                    </a:lnTo>
                    <a:lnTo>
                      <a:pt x="588" y="281"/>
                    </a:lnTo>
                    <a:lnTo>
                      <a:pt x="572" y="279"/>
                    </a:lnTo>
                    <a:lnTo>
                      <a:pt x="555" y="278"/>
                    </a:lnTo>
                    <a:lnTo>
                      <a:pt x="539" y="279"/>
                    </a:lnTo>
                    <a:lnTo>
                      <a:pt x="537" y="274"/>
                    </a:lnTo>
                    <a:lnTo>
                      <a:pt x="536" y="272"/>
                    </a:lnTo>
                    <a:lnTo>
                      <a:pt x="534" y="274"/>
                    </a:lnTo>
                    <a:lnTo>
                      <a:pt x="532" y="276"/>
                    </a:lnTo>
                    <a:lnTo>
                      <a:pt x="530" y="278"/>
                    </a:lnTo>
                    <a:lnTo>
                      <a:pt x="530" y="281"/>
                    </a:lnTo>
                    <a:lnTo>
                      <a:pt x="510" y="287"/>
                    </a:lnTo>
                    <a:lnTo>
                      <a:pt x="494" y="287"/>
                    </a:lnTo>
                    <a:lnTo>
                      <a:pt x="478" y="285"/>
                    </a:lnTo>
                    <a:lnTo>
                      <a:pt x="463" y="283"/>
                    </a:lnTo>
                    <a:lnTo>
                      <a:pt x="445" y="287"/>
                    </a:lnTo>
                    <a:lnTo>
                      <a:pt x="485" y="298"/>
                    </a:lnTo>
                    <a:lnTo>
                      <a:pt x="523" y="303"/>
                    </a:lnTo>
                    <a:lnTo>
                      <a:pt x="559" y="305"/>
                    </a:lnTo>
                    <a:lnTo>
                      <a:pt x="595" y="303"/>
                    </a:lnTo>
                    <a:lnTo>
                      <a:pt x="631" y="299"/>
                    </a:lnTo>
                    <a:lnTo>
                      <a:pt x="671" y="296"/>
                    </a:lnTo>
                    <a:lnTo>
                      <a:pt x="667" y="294"/>
                    </a:lnTo>
                    <a:lnTo>
                      <a:pt x="665" y="292"/>
                    </a:lnTo>
                    <a:lnTo>
                      <a:pt x="664" y="290"/>
                    </a:lnTo>
                    <a:lnTo>
                      <a:pt x="665" y="288"/>
                    </a:lnTo>
                    <a:lnTo>
                      <a:pt x="665" y="287"/>
                    </a:lnTo>
                    <a:lnTo>
                      <a:pt x="667" y="283"/>
                    </a:lnTo>
                    <a:lnTo>
                      <a:pt x="667" y="279"/>
                    </a:lnTo>
                    <a:lnTo>
                      <a:pt x="667" y="274"/>
                    </a:lnTo>
                    <a:lnTo>
                      <a:pt x="653" y="269"/>
                    </a:lnTo>
                    <a:lnTo>
                      <a:pt x="633" y="270"/>
                    </a:lnTo>
                    <a:lnTo>
                      <a:pt x="631" y="267"/>
                    </a:lnTo>
                    <a:lnTo>
                      <a:pt x="629" y="265"/>
                    </a:lnTo>
                    <a:close/>
                    <a:moveTo>
                      <a:pt x="1158" y="263"/>
                    </a:moveTo>
                    <a:lnTo>
                      <a:pt x="1143" y="265"/>
                    </a:lnTo>
                    <a:lnTo>
                      <a:pt x="1136" y="272"/>
                    </a:lnTo>
                    <a:lnTo>
                      <a:pt x="1133" y="283"/>
                    </a:lnTo>
                    <a:lnTo>
                      <a:pt x="1136" y="299"/>
                    </a:lnTo>
                    <a:lnTo>
                      <a:pt x="1145" y="299"/>
                    </a:lnTo>
                    <a:lnTo>
                      <a:pt x="1151" y="294"/>
                    </a:lnTo>
                    <a:lnTo>
                      <a:pt x="1152" y="287"/>
                    </a:lnTo>
                    <a:lnTo>
                      <a:pt x="1154" y="279"/>
                    </a:lnTo>
                    <a:lnTo>
                      <a:pt x="1156" y="270"/>
                    </a:lnTo>
                    <a:lnTo>
                      <a:pt x="1158" y="263"/>
                    </a:lnTo>
                    <a:close/>
                    <a:moveTo>
                      <a:pt x="3771" y="263"/>
                    </a:moveTo>
                    <a:lnTo>
                      <a:pt x="3744" y="267"/>
                    </a:lnTo>
                    <a:lnTo>
                      <a:pt x="3714" y="267"/>
                    </a:lnTo>
                    <a:lnTo>
                      <a:pt x="3681" y="267"/>
                    </a:lnTo>
                    <a:lnTo>
                      <a:pt x="3649" y="270"/>
                    </a:lnTo>
                    <a:lnTo>
                      <a:pt x="3620" y="281"/>
                    </a:lnTo>
                    <a:lnTo>
                      <a:pt x="3616" y="278"/>
                    </a:lnTo>
                    <a:lnTo>
                      <a:pt x="3614" y="276"/>
                    </a:lnTo>
                    <a:lnTo>
                      <a:pt x="3613" y="276"/>
                    </a:lnTo>
                    <a:lnTo>
                      <a:pt x="3613" y="278"/>
                    </a:lnTo>
                    <a:lnTo>
                      <a:pt x="3613" y="279"/>
                    </a:lnTo>
                    <a:lnTo>
                      <a:pt x="3614" y="281"/>
                    </a:lnTo>
                    <a:lnTo>
                      <a:pt x="3616" y="281"/>
                    </a:lnTo>
                    <a:lnTo>
                      <a:pt x="3620" y="281"/>
                    </a:lnTo>
                    <a:lnTo>
                      <a:pt x="3618" y="287"/>
                    </a:lnTo>
                    <a:lnTo>
                      <a:pt x="3616" y="290"/>
                    </a:lnTo>
                    <a:lnTo>
                      <a:pt x="3614" y="294"/>
                    </a:lnTo>
                    <a:lnTo>
                      <a:pt x="3613" y="298"/>
                    </a:lnTo>
                    <a:lnTo>
                      <a:pt x="3613" y="303"/>
                    </a:lnTo>
                    <a:lnTo>
                      <a:pt x="3659" y="305"/>
                    </a:lnTo>
                    <a:lnTo>
                      <a:pt x="3696" y="303"/>
                    </a:lnTo>
                    <a:lnTo>
                      <a:pt x="3724" y="298"/>
                    </a:lnTo>
                    <a:lnTo>
                      <a:pt x="3750" y="285"/>
                    </a:lnTo>
                    <a:lnTo>
                      <a:pt x="3771" y="263"/>
                    </a:lnTo>
                    <a:close/>
                    <a:moveTo>
                      <a:pt x="294" y="252"/>
                    </a:moveTo>
                    <a:lnTo>
                      <a:pt x="288" y="254"/>
                    </a:lnTo>
                    <a:lnTo>
                      <a:pt x="285" y="254"/>
                    </a:lnTo>
                    <a:lnTo>
                      <a:pt x="279" y="256"/>
                    </a:lnTo>
                    <a:lnTo>
                      <a:pt x="276" y="258"/>
                    </a:lnTo>
                    <a:lnTo>
                      <a:pt x="272" y="260"/>
                    </a:lnTo>
                    <a:lnTo>
                      <a:pt x="270" y="263"/>
                    </a:lnTo>
                    <a:lnTo>
                      <a:pt x="270" y="269"/>
                    </a:lnTo>
                    <a:lnTo>
                      <a:pt x="272" y="269"/>
                    </a:lnTo>
                    <a:lnTo>
                      <a:pt x="276" y="270"/>
                    </a:lnTo>
                    <a:lnTo>
                      <a:pt x="279" y="272"/>
                    </a:lnTo>
                    <a:lnTo>
                      <a:pt x="281" y="274"/>
                    </a:lnTo>
                    <a:lnTo>
                      <a:pt x="285" y="274"/>
                    </a:lnTo>
                    <a:lnTo>
                      <a:pt x="288" y="274"/>
                    </a:lnTo>
                    <a:lnTo>
                      <a:pt x="292" y="274"/>
                    </a:lnTo>
                    <a:lnTo>
                      <a:pt x="294" y="272"/>
                    </a:lnTo>
                    <a:lnTo>
                      <a:pt x="296" y="270"/>
                    </a:lnTo>
                    <a:lnTo>
                      <a:pt x="296" y="265"/>
                    </a:lnTo>
                    <a:lnTo>
                      <a:pt x="296" y="260"/>
                    </a:lnTo>
                    <a:lnTo>
                      <a:pt x="294" y="252"/>
                    </a:lnTo>
                    <a:close/>
                    <a:moveTo>
                      <a:pt x="2411" y="242"/>
                    </a:moveTo>
                    <a:lnTo>
                      <a:pt x="2397" y="245"/>
                    </a:lnTo>
                    <a:lnTo>
                      <a:pt x="2401" y="254"/>
                    </a:lnTo>
                    <a:lnTo>
                      <a:pt x="2410" y="260"/>
                    </a:lnTo>
                    <a:lnTo>
                      <a:pt x="2420" y="265"/>
                    </a:lnTo>
                    <a:lnTo>
                      <a:pt x="2433" y="265"/>
                    </a:lnTo>
                    <a:lnTo>
                      <a:pt x="2444" y="265"/>
                    </a:lnTo>
                    <a:lnTo>
                      <a:pt x="2455" y="261"/>
                    </a:lnTo>
                    <a:lnTo>
                      <a:pt x="2458" y="254"/>
                    </a:lnTo>
                    <a:lnTo>
                      <a:pt x="2458" y="243"/>
                    </a:lnTo>
                    <a:lnTo>
                      <a:pt x="2444" y="249"/>
                    </a:lnTo>
                    <a:lnTo>
                      <a:pt x="2433" y="247"/>
                    </a:lnTo>
                    <a:lnTo>
                      <a:pt x="2422" y="243"/>
                    </a:lnTo>
                    <a:lnTo>
                      <a:pt x="2411" y="242"/>
                    </a:lnTo>
                    <a:close/>
                    <a:moveTo>
                      <a:pt x="2309" y="242"/>
                    </a:moveTo>
                    <a:lnTo>
                      <a:pt x="2290" y="242"/>
                    </a:lnTo>
                    <a:lnTo>
                      <a:pt x="2278" y="247"/>
                    </a:lnTo>
                    <a:lnTo>
                      <a:pt x="2271" y="258"/>
                    </a:lnTo>
                    <a:lnTo>
                      <a:pt x="2271" y="272"/>
                    </a:lnTo>
                    <a:lnTo>
                      <a:pt x="2281" y="288"/>
                    </a:lnTo>
                    <a:lnTo>
                      <a:pt x="2301" y="305"/>
                    </a:lnTo>
                    <a:lnTo>
                      <a:pt x="2301" y="290"/>
                    </a:lnTo>
                    <a:lnTo>
                      <a:pt x="2305" y="279"/>
                    </a:lnTo>
                    <a:lnTo>
                      <a:pt x="2310" y="272"/>
                    </a:lnTo>
                    <a:lnTo>
                      <a:pt x="2318" y="265"/>
                    </a:lnTo>
                    <a:lnTo>
                      <a:pt x="2325" y="258"/>
                    </a:lnTo>
                    <a:lnTo>
                      <a:pt x="2328" y="247"/>
                    </a:lnTo>
                    <a:lnTo>
                      <a:pt x="2309" y="242"/>
                    </a:lnTo>
                    <a:close/>
                    <a:moveTo>
                      <a:pt x="2774" y="234"/>
                    </a:moveTo>
                    <a:lnTo>
                      <a:pt x="2758" y="234"/>
                    </a:lnTo>
                    <a:lnTo>
                      <a:pt x="2743" y="238"/>
                    </a:lnTo>
                    <a:lnTo>
                      <a:pt x="2731" y="245"/>
                    </a:lnTo>
                    <a:lnTo>
                      <a:pt x="2722" y="254"/>
                    </a:lnTo>
                    <a:lnTo>
                      <a:pt x="2720" y="267"/>
                    </a:lnTo>
                    <a:lnTo>
                      <a:pt x="2727" y="278"/>
                    </a:lnTo>
                    <a:lnTo>
                      <a:pt x="2738" y="283"/>
                    </a:lnTo>
                    <a:lnTo>
                      <a:pt x="2752" y="283"/>
                    </a:lnTo>
                    <a:lnTo>
                      <a:pt x="2768" y="279"/>
                    </a:lnTo>
                    <a:lnTo>
                      <a:pt x="2785" y="274"/>
                    </a:lnTo>
                    <a:lnTo>
                      <a:pt x="2801" y="270"/>
                    </a:lnTo>
                    <a:lnTo>
                      <a:pt x="2815" y="269"/>
                    </a:lnTo>
                    <a:lnTo>
                      <a:pt x="2812" y="238"/>
                    </a:lnTo>
                    <a:lnTo>
                      <a:pt x="2803" y="236"/>
                    </a:lnTo>
                    <a:lnTo>
                      <a:pt x="2790" y="234"/>
                    </a:lnTo>
                    <a:lnTo>
                      <a:pt x="2774" y="234"/>
                    </a:lnTo>
                    <a:close/>
                    <a:moveTo>
                      <a:pt x="2680" y="233"/>
                    </a:moveTo>
                    <a:lnTo>
                      <a:pt x="2640" y="240"/>
                    </a:lnTo>
                    <a:lnTo>
                      <a:pt x="2603" y="243"/>
                    </a:lnTo>
                    <a:lnTo>
                      <a:pt x="2565" y="247"/>
                    </a:lnTo>
                    <a:lnTo>
                      <a:pt x="2523" y="247"/>
                    </a:lnTo>
                    <a:lnTo>
                      <a:pt x="2476" y="251"/>
                    </a:lnTo>
                    <a:lnTo>
                      <a:pt x="2482" y="267"/>
                    </a:lnTo>
                    <a:lnTo>
                      <a:pt x="2491" y="278"/>
                    </a:lnTo>
                    <a:lnTo>
                      <a:pt x="2502" y="281"/>
                    </a:lnTo>
                    <a:lnTo>
                      <a:pt x="2516" y="283"/>
                    </a:lnTo>
                    <a:lnTo>
                      <a:pt x="2532" y="281"/>
                    </a:lnTo>
                    <a:lnTo>
                      <a:pt x="2534" y="287"/>
                    </a:lnTo>
                    <a:lnTo>
                      <a:pt x="2536" y="288"/>
                    </a:lnTo>
                    <a:lnTo>
                      <a:pt x="2538" y="287"/>
                    </a:lnTo>
                    <a:lnTo>
                      <a:pt x="2539" y="285"/>
                    </a:lnTo>
                    <a:lnTo>
                      <a:pt x="2541" y="283"/>
                    </a:lnTo>
                    <a:lnTo>
                      <a:pt x="2541" y="279"/>
                    </a:lnTo>
                    <a:lnTo>
                      <a:pt x="2548" y="281"/>
                    </a:lnTo>
                    <a:lnTo>
                      <a:pt x="2557" y="281"/>
                    </a:lnTo>
                    <a:lnTo>
                      <a:pt x="2565" y="283"/>
                    </a:lnTo>
                    <a:lnTo>
                      <a:pt x="2572" y="285"/>
                    </a:lnTo>
                    <a:lnTo>
                      <a:pt x="2575" y="290"/>
                    </a:lnTo>
                    <a:lnTo>
                      <a:pt x="2575" y="301"/>
                    </a:lnTo>
                    <a:lnTo>
                      <a:pt x="2572" y="316"/>
                    </a:lnTo>
                    <a:lnTo>
                      <a:pt x="2581" y="314"/>
                    </a:lnTo>
                    <a:lnTo>
                      <a:pt x="2592" y="312"/>
                    </a:lnTo>
                    <a:lnTo>
                      <a:pt x="2601" y="308"/>
                    </a:lnTo>
                    <a:lnTo>
                      <a:pt x="2603" y="299"/>
                    </a:lnTo>
                    <a:lnTo>
                      <a:pt x="2612" y="298"/>
                    </a:lnTo>
                    <a:lnTo>
                      <a:pt x="2613" y="290"/>
                    </a:lnTo>
                    <a:lnTo>
                      <a:pt x="2615" y="283"/>
                    </a:lnTo>
                    <a:lnTo>
                      <a:pt x="2617" y="274"/>
                    </a:lnTo>
                    <a:lnTo>
                      <a:pt x="2619" y="269"/>
                    </a:lnTo>
                    <a:lnTo>
                      <a:pt x="2624" y="263"/>
                    </a:lnTo>
                    <a:lnTo>
                      <a:pt x="2628" y="274"/>
                    </a:lnTo>
                    <a:lnTo>
                      <a:pt x="2633" y="278"/>
                    </a:lnTo>
                    <a:lnTo>
                      <a:pt x="2642" y="274"/>
                    </a:lnTo>
                    <a:lnTo>
                      <a:pt x="2651" y="269"/>
                    </a:lnTo>
                    <a:lnTo>
                      <a:pt x="2662" y="260"/>
                    </a:lnTo>
                    <a:lnTo>
                      <a:pt x="2671" y="249"/>
                    </a:lnTo>
                    <a:lnTo>
                      <a:pt x="2676" y="240"/>
                    </a:lnTo>
                    <a:lnTo>
                      <a:pt x="2680" y="233"/>
                    </a:lnTo>
                    <a:close/>
                    <a:moveTo>
                      <a:pt x="1436" y="220"/>
                    </a:moveTo>
                    <a:lnTo>
                      <a:pt x="1423" y="222"/>
                    </a:lnTo>
                    <a:lnTo>
                      <a:pt x="1412" y="227"/>
                    </a:lnTo>
                    <a:lnTo>
                      <a:pt x="1405" y="238"/>
                    </a:lnTo>
                    <a:lnTo>
                      <a:pt x="1414" y="238"/>
                    </a:lnTo>
                    <a:lnTo>
                      <a:pt x="1427" y="240"/>
                    </a:lnTo>
                    <a:lnTo>
                      <a:pt x="1441" y="242"/>
                    </a:lnTo>
                    <a:lnTo>
                      <a:pt x="1454" y="240"/>
                    </a:lnTo>
                    <a:lnTo>
                      <a:pt x="1464" y="234"/>
                    </a:lnTo>
                    <a:lnTo>
                      <a:pt x="1472" y="224"/>
                    </a:lnTo>
                    <a:lnTo>
                      <a:pt x="1463" y="224"/>
                    </a:lnTo>
                    <a:lnTo>
                      <a:pt x="1450" y="222"/>
                    </a:lnTo>
                    <a:lnTo>
                      <a:pt x="1436" y="220"/>
                    </a:lnTo>
                    <a:close/>
                    <a:moveTo>
                      <a:pt x="1549" y="220"/>
                    </a:moveTo>
                    <a:lnTo>
                      <a:pt x="1524" y="227"/>
                    </a:lnTo>
                    <a:lnTo>
                      <a:pt x="1506" y="236"/>
                    </a:lnTo>
                    <a:lnTo>
                      <a:pt x="1491" y="247"/>
                    </a:lnTo>
                    <a:lnTo>
                      <a:pt x="1479" y="256"/>
                    </a:lnTo>
                    <a:lnTo>
                      <a:pt x="1464" y="265"/>
                    </a:lnTo>
                    <a:lnTo>
                      <a:pt x="1443" y="272"/>
                    </a:lnTo>
                    <a:lnTo>
                      <a:pt x="1463" y="279"/>
                    </a:lnTo>
                    <a:lnTo>
                      <a:pt x="1479" y="279"/>
                    </a:lnTo>
                    <a:lnTo>
                      <a:pt x="1495" y="270"/>
                    </a:lnTo>
                    <a:lnTo>
                      <a:pt x="1510" y="258"/>
                    </a:lnTo>
                    <a:lnTo>
                      <a:pt x="1522" y="243"/>
                    </a:lnTo>
                    <a:lnTo>
                      <a:pt x="1537" y="231"/>
                    </a:lnTo>
                    <a:lnTo>
                      <a:pt x="1549" y="220"/>
                    </a:lnTo>
                    <a:close/>
                    <a:moveTo>
                      <a:pt x="3032" y="206"/>
                    </a:moveTo>
                    <a:lnTo>
                      <a:pt x="3017" y="215"/>
                    </a:lnTo>
                    <a:lnTo>
                      <a:pt x="3003" y="225"/>
                    </a:lnTo>
                    <a:lnTo>
                      <a:pt x="2990" y="240"/>
                    </a:lnTo>
                    <a:lnTo>
                      <a:pt x="2979" y="254"/>
                    </a:lnTo>
                    <a:lnTo>
                      <a:pt x="2976" y="267"/>
                    </a:lnTo>
                    <a:lnTo>
                      <a:pt x="2979" y="279"/>
                    </a:lnTo>
                    <a:lnTo>
                      <a:pt x="2990" y="270"/>
                    </a:lnTo>
                    <a:lnTo>
                      <a:pt x="3005" y="267"/>
                    </a:lnTo>
                    <a:lnTo>
                      <a:pt x="3023" y="269"/>
                    </a:lnTo>
                    <a:lnTo>
                      <a:pt x="3043" y="269"/>
                    </a:lnTo>
                    <a:lnTo>
                      <a:pt x="3062" y="267"/>
                    </a:lnTo>
                    <a:lnTo>
                      <a:pt x="3080" y="260"/>
                    </a:lnTo>
                    <a:lnTo>
                      <a:pt x="3079" y="251"/>
                    </a:lnTo>
                    <a:lnTo>
                      <a:pt x="3079" y="240"/>
                    </a:lnTo>
                    <a:lnTo>
                      <a:pt x="3075" y="233"/>
                    </a:lnTo>
                    <a:lnTo>
                      <a:pt x="3070" y="231"/>
                    </a:lnTo>
                    <a:lnTo>
                      <a:pt x="3066" y="243"/>
                    </a:lnTo>
                    <a:lnTo>
                      <a:pt x="3061" y="249"/>
                    </a:lnTo>
                    <a:lnTo>
                      <a:pt x="3053" y="247"/>
                    </a:lnTo>
                    <a:lnTo>
                      <a:pt x="3046" y="242"/>
                    </a:lnTo>
                    <a:lnTo>
                      <a:pt x="3039" y="233"/>
                    </a:lnTo>
                    <a:lnTo>
                      <a:pt x="3034" y="220"/>
                    </a:lnTo>
                    <a:lnTo>
                      <a:pt x="3032" y="206"/>
                    </a:lnTo>
                    <a:close/>
                    <a:moveTo>
                      <a:pt x="3519" y="196"/>
                    </a:moveTo>
                    <a:lnTo>
                      <a:pt x="3504" y="196"/>
                    </a:lnTo>
                    <a:lnTo>
                      <a:pt x="3490" y="198"/>
                    </a:lnTo>
                    <a:lnTo>
                      <a:pt x="3479" y="206"/>
                    </a:lnTo>
                    <a:lnTo>
                      <a:pt x="3472" y="215"/>
                    </a:lnTo>
                    <a:lnTo>
                      <a:pt x="3465" y="216"/>
                    </a:lnTo>
                    <a:lnTo>
                      <a:pt x="3461" y="229"/>
                    </a:lnTo>
                    <a:lnTo>
                      <a:pt x="3454" y="238"/>
                    </a:lnTo>
                    <a:lnTo>
                      <a:pt x="3452" y="251"/>
                    </a:lnTo>
                    <a:lnTo>
                      <a:pt x="3463" y="258"/>
                    </a:lnTo>
                    <a:lnTo>
                      <a:pt x="3472" y="256"/>
                    </a:lnTo>
                    <a:lnTo>
                      <a:pt x="3479" y="249"/>
                    </a:lnTo>
                    <a:lnTo>
                      <a:pt x="3483" y="238"/>
                    </a:lnTo>
                    <a:lnTo>
                      <a:pt x="3481" y="225"/>
                    </a:lnTo>
                    <a:lnTo>
                      <a:pt x="3472" y="215"/>
                    </a:lnTo>
                    <a:lnTo>
                      <a:pt x="3484" y="211"/>
                    </a:lnTo>
                    <a:lnTo>
                      <a:pt x="3492" y="211"/>
                    </a:lnTo>
                    <a:lnTo>
                      <a:pt x="3495" y="216"/>
                    </a:lnTo>
                    <a:lnTo>
                      <a:pt x="3497" y="224"/>
                    </a:lnTo>
                    <a:lnTo>
                      <a:pt x="3497" y="231"/>
                    </a:lnTo>
                    <a:lnTo>
                      <a:pt x="3499" y="238"/>
                    </a:lnTo>
                    <a:lnTo>
                      <a:pt x="3501" y="245"/>
                    </a:lnTo>
                    <a:lnTo>
                      <a:pt x="3508" y="249"/>
                    </a:lnTo>
                    <a:lnTo>
                      <a:pt x="3521" y="249"/>
                    </a:lnTo>
                    <a:lnTo>
                      <a:pt x="3528" y="234"/>
                    </a:lnTo>
                    <a:lnTo>
                      <a:pt x="3533" y="218"/>
                    </a:lnTo>
                    <a:lnTo>
                      <a:pt x="3540" y="202"/>
                    </a:lnTo>
                    <a:lnTo>
                      <a:pt x="3531" y="198"/>
                    </a:lnTo>
                    <a:lnTo>
                      <a:pt x="3519" y="196"/>
                    </a:lnTo>
                    <a:close/>
                    <a:moveTo>
                      <a:pt x="4933" y="195"/>
                    </a:moveTo>
                    <a:lnTo>
                      <a:pt x="4918" y="198"/>
                    </a:lnTo>
                    <a:lnTo>
                      <a:pt x="4902" y="202"/>
                    </a:lnTo>
                    <a:lnTo>
                      <a:pt x="4904" y="216"/>
                    </a:lnTo>
                    <a:lnTo>
                      <a:pt x="4911" y="225"/>
                    </a:lnTo>
                    <a:lnTo>
                      <a:pt x="4922" y="229"/>
                    </a:lnTo>
                    <a:lnTo>
                      <a:pt x="4935" y="227"/>
                    </a:lnTo>
                    <a:lnTo>
                      <a:pt x="4945" y="222"/>
                    </a:lnTo>
                    <a:lnTo>
                      <a:pt x="4953" y="213"/>
                    </a:lnTo>
                    <a:lnTo>
                      <a:pt x="4954" y="202"/>
                    </a:lnTo>
                    <a:lnTo>
                      <a:pt x="4945" y="196"/>
                    </a:lnTo>
                    <a:lnTo>
                      <a:pt x="4933" y="195"/>
                    </a:lnTo>
                    <a:close/>
                    <a:moveTo>
                      <a:pt x="5027" y="195"/>
                    </a:moveTo>
                    <a:lnTo>
                      <a:pt x="5009" y="196"/>
                    </a:lnTo>
                    <a:lnTo>
                      <a:pt x="4991" y="198"/>
                    </a:lnTo>
                    <a:lnTo>
                      <a:pt x="4971" y="198"/>
                    </a:lnTo>
                    <a:lnTo>
                      <a:pt x="4978" y="211"/>
                    </a:lnTo>
                    <a:lnTo>
                      <a:pt x="4991" y="218"/>
                    </a:lnTo>
                    <a:lnTo>
                      <a:pt x="5007" y="222"/>
                    </a:lnTo>
                    <a:lnTo>
                      <a:pt x="5023" y="222"/>
                    </a:lnTo>
                    <a:lnTo>
                      <a:pt x="5041" y="216"/>
                    </a:lnTo>
                    <a:lnTo>
                      <a:pt x="5055" y="211"/>
                    </a:lnTo>
                    <a:lnTo>
                      <a:pt x="5066" y="200"/>
                    </a:lnTo>
                    <a:lnTo>
                      <a:pt x="5046" y="195"/>
                    </a:lnTo>
                    <a:lnTo>
                      <a:pt x="5027" y="195"/>
                    </a:lnTo>
                    <a:close/>
                    <a:moveTo>
                      <a:pt x="5185" y="187"/>
                    </a:moveTo>
                    <a:lnTo>
                      <a:pt x="5165" y="196"/>
                    </a:lnTo>
                    <a:lnTo>
                      <a:pt x="5149" y="196"/>
                    </a:lnTo>
                    <a:lnTo>
                      <a:pt x="5133" y="195"/>
                    </a:lnTo>
                    <a:lnTo>
                      <a:pt x="5120" y="191"/>
                    </a:lnTo>
                    <a:lnTo>
                      <a:pt x="5108" y="187"/>
                    </a:lnTo>
                    <a:lnTo>
                      <a:pt x="5097" y="189"/>
                    </a:lnTo>
                    <a:lnTo>
                      <a:pt x="5084" y="198"/>
                    </a:lnTo>
                    <a:lnTo>
                      <a:pt x="5088" y="209"/>
                    </a:lnTo>
                    <a:lnTo>
                      <a:pt x="5097" y="218"/>
                    </a:lnTo>
                    <a:lnTo>
                      <a:pt x="5110" y="222"/>
                    </a:lnTo>
                    <a:lnTo>
                      <a:pt x="5126" y="224"/>
                    </a:lnTo>
                    <a:lnTo>
                      <a:pt x="5144" y="222"/>
                    </a:lnTo>
                    <a:lnTo>
                      <a:pt x="5160" y="216"/>
                    </a:lnTo>
                    <a:lnTo>
                      <a:pt x="5173" y="209"/>
                    </a:lnTo>
                    <a:lnTo>
                      <a:pt x="5182" y="198"/>
                    </a:lnTo>
                    <a:lnTo>
                      <a:pt x="5185" y="187"/>
                    </a:lnTo>
                    <a:close/>
                    <a:moveTo>
                      <a:pt x="3883" y="187"/>
                    </a:moveTo>
                    <a:lnTo>
                      <a:pt x="3849" y="195"/>
                    </a:lnTo>
                    <a:lnTo>
                      <a:pt x="3852" y="215"/>
                    </a:lnTo>
                    <a:lnTo>
                      <a:pt x="3885" y="209"/>
                    </a:lnTo>
                    <a:lnTo>
                      <a:pt x="3883" y="187"/>
                    </a:lnTo>
                    <a:close/>
                    <a:moveTo>
                      <a:pt x="4076" y="187"/>
                    </a:moveTo>
                    <a:lnTo>
                      <a:pt x="4053" y="187"/>
                    </a:lnTo>
                    <a:lnTo>
                      <a:pt x="4031" y="193"/>
                    </a:lnTo>
                    <a:lnTo>
                      <a:pt x="4015" y="206"/>
                    </a:lnTo>
                    <a:lnTo>
                      <a:pt x="4035" y="206"/>
                    </a:lnTo>
                    <a:lnTo>
                      <a:pt x="4058" y="207"/>
                    </a:lnTo>
                    <a:lnTo>
                      <a:pt x="4083" y="206"/>
                    </a:lnTo>
                    <a:lnTo>
                      <a:pt x="4107" y="204"/>
                    </a:lnTo>
                    <a:lnTo>
                      <a:pt x="4128" y="198"/>
                    </a:lnTo>
                    <a:lnTo>
                      <a:pt x="4143" y="191"/>
                    </a:lnTo>
                    <a:lnTo>
                      <a:pt x="4121" y="191"/>
                    </a:lnTo>
                    <a:lnTo>
                      <a:pt x="4100" y="189"/>
                    </a:lnTo>
                    <a:lnTo>
                      <a:pt x="4076" y="187"/>
                    </a:lnTo>
                    <a:close/>
                    <a:moveTo>
                      <a:pt x="499" y="184"/>
                    </a:moveTo>
                    <a:lnTo>
                      <a:pt x="418" y="184"/>
                    </a:lnTo>
                    <a:lnTo>
                      <a:pt x="337" y="191"/>
                    </a:lnTo>
                    <a:lnTo>
                      <a:pt x="389" y="198"/>
                    </a:lnTo>
                    <a:lnTo>
                      <a:pt x="436" y="204"/>
                    </a:lnTo>
                    <a:lnTo>
                      <a:pt x="478" y="206"/>
                    </a:lnTo>
                    <a:lnTo>
                      <a:pt x="516" y="207"/>
                    </a:lnTo>
                    <a:lnTo>
                      <a:pt x="554" y="209"/>
                    </a:lnTo>
                    <a:lnTo>
                      <a:pt x="593" y="211"/>
                    </a:lnTo>
                    <a:lnTo>
                      <a:pt x="635" y="218"/>
                    </a:lnTo>
                    <a:lnTo>
                      <a:pt x="631" y="222"/>
                    </a:lnTo>
                    <a:lnTo>
                      <a:pt x="629" y="224"/>
                    </a:lnTo>
                    <a:lnTo>
                      <a:pt x="629" y="225"/>
                    </a:lnTo>
                    <a:lnTo>
                      <a:pt x="631" y="225"/>
                    </a:lnTo>
                    <a:lnTo>
                      <a:pt x="633" y="225"/>
                    </a:lnTo>
                    <a:lnTo>
                      <a:pt x="633" y="225"/>
                    </a:lnTo>
                    <a:lnTo>
                      <a:pt x="635" y="222"/>
                    </a:lnTo>
                    <a:lnTo>
                      <a:pt x="635" y="218"/>
                    </a:lnTo>
                    <a:lnTo>
                      <a:pt x="642" y="211"/>
                    </a:lnTo>
                    <a:lnTo>
                      <a:pt x="653" y="209"/>
                    </a:lnTo>
                    <a:lnTo>
                      <a:pt x="665" y="209"/>
                    </a:lnTo>
                    <a:lnTo>
                      <a:pt x="682" y="209"/>
                    </a:lnTo>
                    <a:lnTo>
                      <a:pt x="696" y="211"/>
                    </a:lnTo>
                    <a:lnTo>
                      <a:pt x="710" y="211"/>
                    </a:lnTo>
                    <a:lnTo>
                      <a:pt x="721" y="207"/>
                    </a:lnTo>
                    <a:lnTo>
                      <a:pt x="730" y="200"/>
                    </a:lnTo>
                    <a:lnTo>
                      <a:pt x="734" y="187"/>
                    </a:lnTo>
                    <a:lnTo>
                      <a:pt x="658" y="189"/>
                    </a:lnTo>
                    <a:lnTo>
                      <a:pt x="581" y="187"/>
                    </a:lnTo>
                    <a:lnTo>
                      <a:pt x="499" y="184"/>
                    </a:lnTo>
                    <a:close/>
                    <a:moveTo>
                      <a:pt x="2770" y="184"/>
                    </a:moveTo>
                    <a:lnTo>
                      <a:pt x="2752" y="186"/>
                    </a:lnTo>
                    <a:lnTo>
                      <a:pt x="2756" y="207"/>
                    </a:lnTo>
                    <a:lnTo>
                      <a:pt x="2772" y="204"/>
                    </a:lnTo>
                    <a:lnTo>
                      <a:pt x="2770" y="184"/>
                    </a:lnTo>
                    <a:close/>
                    <a:moveTo>
                      <a:pt x="4276" y="182"/>
                    </a:moveTo>
                    <a:lnTo>
                      <a:pt x="4242" y="184"/>
                    </a:lnTo>
                    <a:lnTo>
                      <a:pt x="4202" y="189"/>
                    </a:lnTo>
                    <a:lnTo>
                      <a:pt x="4208" y="200"/>
                    </a:lnTo>
                    <a:lnTo>
                      <a:pt x="4215" y="206"/>
                    </a:lnTo>
                    <a:lnTo>
                      <a:pt x="4226" y="207"/>
                    </a:lnTo>
                    <a:lnTo>
                      <a:pt x="4238" y="206"/>
                    </a:lnTo>
                    <a:lnTo>
                      <a:pt x="4251" y="204"/>
                    </a:lnTo>
                    <a:lnTo>
                      <a:pt x="4264" y="202"/>
                    </a:lnTo>
                    <a:lnTo>
                      <a:pt x="4276" y="202"/>
                    </a:lnTo>
                    <a:lnTo>
                      <a:pt x="4285" y="206"/>
                    </a:lnTo>
                    <a:lnTo>
                      <a:pt x="4293" y="215"/>
                    </a:lnTo>
                    <a:lnTo>
                      <a:pt x="4276" y="224"/>
                    </a:lnTo>
                    <a:lnTo>
                      <a:pt x="4265" y="231"/>
                    </a:lnTo>
                    <a:lnTo>
                      <a:pt x="4256" y="236"/>
                    </a:lnTo>
                    <a:lnTo>
                      <a:pt x="4244" y="238"/>
                    </a:lnTo>
                    <a:lnTo>
                      <a:pt x="4226" y="238"/>
                    </a:lnTo>
                    <a:lnTo>
                      <a:pt x="4161" y="242"/>
                    </a:lnTo>
                    <a:lnTo>
                      <a:pt x="4096" y="242"/>
                    </a:lnTo>
                    <a:lnTo>
                      <a:pt x="4033" y="242"/>
                    </a:lnTo>
                    <a:lnTo>
                      <a:pt x="3970" y="243"/>
                    </a:lnTo>
                    <a:lnTo>
                      <a:pt x="3907" y="249"/>
                    </a:lnTo>
                    <a:lnTo>
                      <a:pt x="3845" y="261"/>
                    </a:lnTo>
                    <a:lnTo>
                      <a:pt x="3784" y="281"/>
                    </a:lnTo>
                    <a:lnTo>
                      <a:pt x="3925" y="283"/>
                    </a:lnTo>
                    <a:lnTo>
                      <a:pt x="4065" y="278"/>
                    </a:lnTo>
                    <a:lnTo>
                      <a:pt x="4206" y="269"/>
                    </a:lnTo>
                    <a:lnTo>
                      <a:pt x="4347" y="261"/>
                    </a:lnTo>
                    <a:lnTo>
                      <a:pt x="4487" y="260"/>
                    </a:lnTo>
                    <a:lnTo>
                      <a:pt x="4626" y="265"/>
                    </a:lnTo>
                    <a:lnTo>
                      <a:pt x="4623" y="269"/>
                    </a:lnTo>
                    <a:lnTo>
                      <a:pt x="4623" y="270"/>
                    </a:lnTo>
                    <a:lnTo>
                      <a:pt x="4623" y="272"/>
                    </a:lnTo>
                    <a:lnTo>
                      <a:pt x="4623" y="272"/>
                    </a:lnTo>
                    <a:lnTo>
                      <a:pt x="4624" y="272"/>
                    </a:lnTo>
                    <a:lnTo>
                      <a:pt x="4626" y="272"/>
                    </a:lnTo>
                    <a:lnTo>
                      <a:pt x="4626" y="269"/>
                    </a:lnTo>
                    <a:lnTo>
                      <a:pt x="4626" y="265"/>
                    </a:lnTo>
                    <a:lnTo>
                      <a:pt x="4660" y="252"/>
                    </a:lnTo>
                    <a:lnTo>
                      <a:pt x="4695" y="247"/>
                    </a:lnTo>
                    <a:lnTo>
                      <a:pt x="4729" y="245"/>
                    </a:lnTo>
                    <a:lnTo>
                      <a:pt x="4761" y="245"/>
                    </a:lnTo>
                    <a:lnTo>
                      <a:pt x="4792" y="243"/>
                    </a:lnTo>
                    <a:lnTo>
                      <a:pt x="4819" y="238"/>
                    </a:lnTo>
                    <a:lnTo>
                      <a:pt x="4846" y="227"/>
                    </a:lnTo>
                    <a:lnTo>
                      <a:pt x="4870" y="207"/>
                    </a:lnTo>
                    <a:lnTo>
                      <a:pt x="4837" y="207"/>
                    </a:lnTo>
                    <a:lnTo>
                      <a:pt x="4799" y="207"/>
                    </a:lnTo>
                    <a:lnTo>
                      <a:pt x="4756" y="211"/>
                    </a:lnTo>
                    <a:lnTo>
                      <a:pt x="4707" y="215"/>
                    </a:lnTo>
                    <a:lnTo>
                      <a:pt x="4655" y="218"/>
                    </a:lnTo>
                    <a:lnTo>
                      <a:pt x="4603" y="224"/>
                    </a:lnTo>
                    <a:lnTo>
                      <a:pt x="4550" y="227"/>
                    </a:lnTo>
                    <a:lnTo>
                      <a:pt x="4498" y="229"/>
                    </a:lnTo>
                    <a:lnTo>
                      <a:pt x="4449" y="231"/>
                    </a:lnTo>
                    <a:lnTo>
                      <a:pt x="4403" y="231"/>
                    </a:lnTo>
                    <a:lnTo>
                      <a:pt x="4361" y="227"/>
                    </a:lnTo>
                    <a:lnTo>
                      <a:pt x="4327" y="222"/>
                    </a:lnTo>
                    <a:lnTo>
                      <a:pt x="4300" y="213"/>
                    </a:lnTo>
                    <a:lnTo>
                      <a:pt x="4314" y="207"/>
                    </a:lnTo>
                    <a:lnTo>
                      <a:pt x="4325" y="198"/>
                    </a:lnTo>
                    <a:lnTo>
                      <a:pt x="4332" y="186"/>
                    </a:lnTo>
                    <a:lnTo>
                      <a:pt x="4305" y="182"/>
                    </a:lnTo>
                    <a:lnTo>
                      <a:pt x="4276" y="182"/>
                    </a:lnTo>
                    <a:close/>
                    <a:moveTo>
                      <a:pt x="1010" y="178"/>
                    </a:moveTo>
                    <a:lnTo>
                      <a:pt x="972" y="178"/>
                    </a:lnTo>
                    <a:lnTo>
                      <a:pt x="934" y="184"/>
                    </a:lnTo>
                    <a:lnTo>
                      <a:pt x="900" y="198"/>
                    </a:lnTo>
                    <a:lnTo>
                      <a:pt x="925" y="198"/>
                    </a:lnTo>
                    <a:lnTo>
                      <a:pt x="956" y="200"/>
                    </a:lnTo>
                    <a:lnTo>
                      <a:pt x="990" y="206"/>
                    </a:lnTo>
                    <a:lnTo>
                      <a:pt x="1028" y="209"/>
                    </a:lnTo>
                    <a:lnTo>
                      <a:pt x="1066" y="209"/>
                    </a:lnTo>
                    <a:lnTo>
                      <a:pt x="1104" y="206"/>
                    </a:lnTo>
                    <a:lnTo>
                      <a:pt x="1140" y="193"/>
                    </a:lnTo>
                    <a:lnTo>
                      <a:pt x="1095" y="187"/>
                    </a:lnTo>
                    <a:lnTo>
                      <a:pt x="1051" y="182"/>
                    </a:lnTo>
                    <a:lnTo>
                      <a:pt x="1010" y="178"/>
                    </a:lnTo>
                    <a:close/>
                    <a:moveTo>
                      <a:pt x="1948" y="173"/>
                    </a:moveTo>
                    <a:lnTo>
                      <a:pt x="1941" y="177"/>
                    </a:lnTo>
                    <a:lnTo>
                      <a:pt x="1932" y="177"/>
                    </a:lnTo>
                    <a:lnTo>
                      <a:pt x="1923" y="178"/>
                    </a:lnTo>
                    <a:lnTo>
                      <a:pt x="1914" y="180"/>
                    </a:lnTo>
                    <a:lnTo>
                      <a:pt x="1908" y="184"/>
                    </a:lnTo>
                    <a:lnTo>
                      <a:pt x="1908" y="193"/>
                    </a:lnTo>
                    <a:lnTo>
                      <a:pt x="1917" y="198"/>
                    </a:lnTo>
                    <a:lnTo>
                      <a:pt x="1928" y="198"/>
                    </a:lnTo>
                    <a:lnTo>
                      <a:pt x="1939" y="195"/>
                    </a:lnTo>
                    <a:lnTo>
                      <a:pt x="1946" y="187"/>
                    </a:lnTo>
                    <a:lnTo>
                      <a:pt x="1948" y="173"/>
                    </a:lnTo>
                    <a:close/>
                    <a:moveTo>
                      <a:pt x="1872" y="173"/>
                    </a:moveTo>
                    <a:lnTo>
                      <a:pt x="1865" y="173"/>
                    </a:lnTo>
                    <a:lnTo>
                      <a:pt x="1854" y="173"/>
                    </a:lnTo>
                    <a:lnTo>
                      <a:pt x="1836" y="175"/>
                    </a:lnTo>
                    <a:lnTo>
                      <a:pt x="1840" y="187"/>
                    </a:lnTo>
                    <a:lnTo>
                      <a:pt x="1845" y="195"/>
                    </a:lnTo>
                    <a:lnTo>
                      <a:pt x="1854" y="198"/>
                    </a:lnTo>
                    <a:lnTo>
                      <a:pt x="1861" y="204"/>
                    </a:lnTo>
                    <a:lnTo>
                      <a:pt x="1867" y="211"/>
                    </a:lnTo>
                    <a:lnTo>
                      <a:pt x="1867" y="204"/>
                    </a:lnTo>
                    <a:lnTo>
                      <a:pt x="1872" y="198"/>
                    </a:lnTo>
                    <a:lnTo>
                      <a:pt x="1879" y="196"/>
                    </a:lnTo>
                    <a:lnTo>
                      <a:pt x="1886" y="196"/>
                    </a:lnTo>
                    <a:lnTo>
                      <a:pt x="1894" y="195"/>
                    </a:lnTo>
                    <a:lnTo>
                      <a:pt x="1899" y="191"/>
                    </a:lnTo>
                    <a:lnTo>
                      <a:pt x="1901" y="184"/>
                    </a:lnTo>
                    <a:lnTo>
                      <a:pt x="1897" y="173"/>
                    </a:lnTo>
                    <a:lnTo>
                      <a:pt x="1881" y="173"/>
                    </a:lnTo>
                    <a:lnTo>
                      <a:pt x="1872" y="173"/>
                    </a:lnTo>
                    <a:close/>
                    <a:moveTo>
                      <a:pt x="1712" y="166"/>
                    </a:moveTo>
                    <a:lnTo>
                      <a:pt x="1708" y="168"/>
                    </a:lnTo>
                    <a:lnTo>
                      <a:pt x="1706" y="169"/>
                    </a:lnTo>
                    <a:lnTo>
                      <a:pt x="1706" y="173"/>
                    </a:lnTo>
                    <a:lnTo>
                      <a:pt x="1706" y="175"/>
                    </a:lnTo>
                    <a:lnTo>
                      <a:pt x="1641" y="175"/>
                    </a:lnTo>
                    <a:lnTo>
                      <a:pt x="1578" y="180"/>
                    </a:lnTo>
                    <a:lnTo>
                      <a:pt x="1515" y="186"/>
                    </a:lnTo>
                    <a:lnTo>
                      <a:pt x="1513" y="184"/>
                    </a:lnTo>
                    <a:lnTo>
                      <a:pt x="1511" y="182"/>
                    </a:lnTo>
                    <a:lnTo>
                      <a:pt x="1510" y="182"/>
                    </a:lnTo>
                    <a:lnTo>
                      <a:pt x="1457" y="182"/>
                    </a:lnTo>
                    <a:lnTo>
                      <a:pt x="1403" y="184"/>
                    </a:lnTo>
                    <a:lnTo>
                      <a:pt x="1349" y="184"/>
                    </a:lnTo>
                    <a:lnTo>
                      <a:pt x="1295" y="193"/>
                    </a:lnTo>
                    <a:lnTo>
                      <a:pt x="1259" y="193"/>
                    </a:lnTo>
                    <a:lnTo>
                      <a:pt x="1225" y="193"/>
                    </a:lnTo>
                    <a:lnTo>
                      <a:pt x="1190" y="191"/>
                    </a:lnTo>
                    <a:lnTo>
                      <a:pt x="1190" y="189"/>
                    </a:lnTo>
                    <a:lnTo>
                      <a:pt x="1187" y="189"/>
                    </a:lnTo>
                    <a:lnTo>
                      <a:pt x="1183" y="187"/>
                    </a:lnTo>
                    <a:lnTo>
                      <a:pt x="1178" y="187"/>
                    </a:lnTo>
                    <a:lnTo>
                      <a:pt x="1172" y="187"/>
                    </a:lnTo>
                    <a:lnTo>
                      <a:pt x="1167" y="189"/>
                    </a:lnTo>
                    <a:lnTo>
                      <a:pt x="1161" y="191"/>
                    </a:lnTo>
                    <a:lnTo>
                      <a:pt x="1149" y="193"/>
                    </a:lnTo>
                    <a:lnTo>
                      <a:pt x="1152" y="196"/>
                    </a:lnTo>
                    <a:lnTo>
                      <a:pt x="1158" y="198"/>
                    </a:lnTo>
                    <a:lnTo>
                      <a:pt x="1158" y="202"/>
                    </a:lnTo>
                    <a:lnTo>
                      <a:pt x="1160" y="204"/>
                    </a:lnTo>
                    <a:lnTo>
                      <a:pt x="1160" y="207"/>
                    </a:lnTo>
                    <a:lnTo>
                      <a:pt x="1161" y="207"/>
                    </a:lnTo>
                    <a:lnTo>
                      <a:pt x="1181" y="215"/>
                    </a:lnTo>
                    <a:lnTo>
                      <a:pt x="1201" y="215"/>
                    </a:lnTo>
                    <a:lnTo>
                      <a:pt x="1228" y="218"/>
                    </a:lnTo>
                    <a:lnTo>
                      <a:pt x="1257" y="220"/>
                    </a:lnTo>
                    <a:lnTo>
                      <a:pt x="1286" y="216"/>
                    </a:lnTo>
                    <a:lnTo>
                      <a:pt x="1311" y="211"/>
                    </a:lnTo>
                    <a:lnTo>
                      <a:pt x="1360" y="209"/>
                    </a:lnTo>
                    <a:lnTo>
                      <a:pt x="1362" y="211"/>
                    </a:lnTo>
                    <a:lnTo>
                      <a:pt x="1363" y="213"/>
                    </a:lnTo>
                    <a:lnTo>
                      <a:pt x="1367" y="215"/>
                    </a:lnTo>
                    <a:lnTo>
                      <a:pt x="1369" y="215"/>
                    </a:lnTo>
                    <a:lnTo>
                      <a:pt x="1372" y="213"/>
                    </a:lnTo>
                    <a:lnTo>
                      <a:pt x="1374" y="209"/>
                    </a:lnTo>
                    <a:lnTo>
                      <a:pt x="1418" y="207"/>
                    </a:lnTo>
                    <a:lnTo>
                      <a:pt x="1419" y="207"/>
                    </a:lnTo>
                    <a:lnTo>
                      <a:pt x="1421" y="206"/>
                    </a:lnTo>
                    <a:lnTo>
                      <a:pt x="1502" y="211"/>
                    </a:lnTo>
                    <a:lnTo>
                      <a:pt x="1580" y="209"/>
                    </a:lnTo>
                    <a:lnTo>
                      <a:pt x="1654" y="202"/>
                    </a:lnTo>
                    <a:lnTo>
                      <a:pt x="1677" y="204"/>
                    </a:lnTo>
                    <a:lnTo>
                      <a:pt x="1701" y="202"/>
                    </a:lnTo>
                    <a:lnTo>
                      <a:pt x="1722" y="196"/>
                    </a:lnTo>
                    <a:lnTo>
                      <a:pt x="1744" y="186"/>
                    </a:lnTo>
                    <a:lnTo>
                      <a:pt x="1746" y="182"/>
                    </a:lnTo>
                    <a:lnTo>
                      <a:pt x="1760" y="178"/>
                    </a:lnTo>
                    <a:lnTo>
                      <a:pt x="1748" y="178"/>
                    </a:lnTo>
                    <a:lnTo>
                      <a:pt x="1746" y="175"/>
                    </a:lnTo>
                    <a:lnTo>
                      <a:pt x="1744" y="173"/>
                    </a:lnTo>
                    <a:lnTo>
                      <a:pt x="1728" y="168"/>
                    </a:lnTo>
                    <a:lnTo>
                      <a:pt x="1712" y="166"/>
                    </a:lnTo>
                    <a:close/>
                    <a:moveTo>
                      <a:pt x="1780" y="164"/>
                    </a:moveTo>
                    <a:lnTo>
                      <a:pt x="1775" y="166"/>
                    </a:lnTo>
                    <a:lnTo>
                      <a:pt x="1767" y="177"/>
                    </a:lnTo>
                    <a:lnTo>
                      <a:pt x="1780" y="178"/>
                    </a:lnTo>
                    <a:lnTo>
                      <a:pt x="1787" y="182"/>
                    </a:lnTo>
                    <a:lnTo>
                      <a:pt x="1791" y="189"/>
                    </a:lnTo>
                    <a:lnTo>
                      <a:pt x="1793" y="198"/>
                    </a:lnTo>
                    <a:lnTo>
                      <a:pt x="1793" y="207"/>
                    </a:lnTo>
                    <a:lnTo>
                      <a:pt x="1794" y="216"/>
                    </a:lnTo>
                    <a:lnTo>
                      <a:pt x="1800" y="224"/>
                    </a:lnTo>
                    <a:lnTo>
                      <a:pt x="1796" y="224"/>
                    </a:lnTo>
                    <a:lnTo>
                      <a:pt x="1794" y="225"/>
                    </a:lnTo>
                    <a:lnTo>
                      <a:pt x="1793" y="229"/>
                    </a:lnTo>
                    <a:lnTo>
                      <a:pt x="1793" y="233"/>
                    </a:lnTo>
                    <a:lnTo>
                      <a:pt x="1793" y="236"/>
                    </a:lnTo>
                    <a:lnTo>
                      <a:pt x="1789" y="238"/>
                    </a:lnTo>
                    <a:lnTo>
                      <a:pt x="1789" y="242"/>
                    </a:lnTo>
                    <a:lnTo>
                      <a:pt x="1789" y="243"/>
                    </a:lnTo>
                    <a:lnTo>
                      <a:pt x="1789" y="243"/>
                    </a:lnTo>
                    <a:lnTo>
                      <a:pt x="1791" y="243"/>
                    </a:lnTo>
                    <a:lnTo>
                      <a:pt x="1793" y="242"/>
                    </a:lnTo>
                    <a:lnTo>
                      <a:pt x="1793" y="240"/>
                    </a:lnTo>
                    <a:lnTo>
                      <a:pt x="1793" y="236"/>
                    </a:lnTo>
                    <a:lnTo>
                      <a:pt x="1796" y="234"/>
                    </a:lnTo>
                    <a:lnTo>
                      <a:pt x="1798" y="234"/>
                    </a:lnTo>
                    <a:lnTo>
                      <a:pt x="1800" y="231"/>
                    </a:lnTo>
                    <a:lnTo>
                      <a:pt x="1800" y="227"/>
                    </a:lnTo>
                    <a:lnTo>
                      <a:pt x="1800" y="224"/>
                    </a:lnTo>
                    <a:lnTo>
                      <a:pt x="1811" y="222"/>
                    </a:lnTo>
                    <a:lnTo>
                      <a:pt x="1818" y="215"/>
                    </a:lnTo>
                    <a:lnTo>
                      <a:pt x="1822" y="206"/>
                    </a:lnTo>
                    <a:lnTo>
                      <a:pt x="1823" y="196"/>
                    </a:lnTo>
                    <a:lnTo>
                      <a:pt x="1825" y="186"/>
                    </a:lnTo>
                    <a:lnTo>
                      <a:pt x="1829" y="177"/>
                    </a:lnTo>
                    <a:lnTo>
                      <a:pt x="1816" y="182"/>
                    </a:lnTo>
                    <a:lnTo>
                      <a:pt x="1805" y="180"/>
                    </a:lnTo>
                    <a:lnTo>
                      <a:pt x="1796" y="175"/>
                    </a:lnTo>
                    <a:lnTo>
                      <a:pt x="1787" y="168"/>
                    </a:lnTo>
                    <a:lnTo>
                      <a:pt x="1780" y="164"/>
                    </a:lnTo>
                    <a:close/>
                    <a:moveTo>
                      <a:pt x="2388" y="160"/>
                    </a:moveTo>
                    <a:lnTo>
                      <a:pt x="2370" y="166"/>
                    </a:lnTo>
                    <a:lnTo>
                      <a:pt x="2373" y="178"/>
                    </a:lnTo>
                    <a:lnTo>
                      <a:pt x="2382" y="187"/>
                    </a:lnTo>
                    <a:lnTo>
                      <a:pt x="2395" y="191"/>
                    </a:lnTo>
                    <a:lnTo>
                      <a:pt x="2408" y="191"/>
                    </a:lnTo>
                    <a:lnTo>
                      <a:pt x="2419" y="186"/>
                    </a:lnTo>
                    <a:lnTo>
                      <a:pt x="2428" y="177"/>
                    </a:lnTo>
                    <a:lnTo>
                      <a:pt x="2431" y="164"/>
                    </a:lnTo>
                    <a:lnTo>
                      <a:pt x="2417" y="164"/>
                    </a:lnTo>
                    <a:lnTo>
                      <a:pt x="2402" y="160"/>
                    </a:lnTo>
                    <a:lnTo>
                      <a:pt x="2388" y="160"/>
                    </a:lnTo>
                    <a:close/>
                    <a:moveTo>
                      <a:pt x="4734" y="160"/>
                    </a:moveTo>
                    <a:lnTo>
                      <a:pt x="4720" y="162"/>
                    </a:lnTo>
                    <a:lnTo>
                      <a:pt x="4711" y="168"/>
                    </a:lnTo>
                    <a:lnTo>
                      <a:pt x="4704" y="175"/>
                    </a:lnTo>
                    <a:lnTo>
                      <a:pt x="4702" y="187"/>
                    </a:lnTo>
                    <a:lnTo>
                      <a:pt x="4711" y="186"/>
                    </a:lnTo>
                    <a:lnTo>
                      <a:pt x="4720" y="184"/>
                    </a:lnTo>
                    <a:lnTo>
                      <a:pt x="4729" y="182"/>
                    </a:lnTo>
                    <a:lnTo>
                      <a:pt x="4734" y="178"/>
                    </a:lnTo>
                    <a:lnTo>
                      <a:pt x="4736" y="171"/>
                    </a:lnTo>
                    <a:lnTo>
                      <a:pt x="4734" y="160"/>
                    </a:lnTo>
                    <a:close/>
                    <a:moveTo>
                      <a:pt x="4803" y="157"/>
                    </a:moveTo>
                    <a:lnTo>
                      <a:pt x="4792" y="160"/>
                    </a:lnTo>
                    <a:lnTo>
                      <a:pt x="4781" y="162"/>
                    </a:lnTo>
                    <a:lnTo>
                      <a:pt x="4774" y="166"/>
                    </a:lnTo>
                    <a:lnTo>
                      <a:pt x="4770" y="175"/>
                    </a:lnTo>
                    <a:lnTo>
                      <a:pt x="4774" y="177"/>
                    </a:lnTo>
                    <a:lnTo>
                      <a:pt x="4781" y="180"/>
                    </a:lnTo>
                    <a:lnTo>
                      <a:pt x="4790" y="180"/>
                    </a:lnTo>
                    <a:lnTo>
                      <a:pt x="4798" y="180"/>
                    </a:lnTo>
                    <a:lnTo>
                      <a:pt x="4803" y="177"/>
                    </a:lnTo>
                    <a:lnTo>
                      <a:pt x="4805" y="169"/>
                    </a:lnTo>
                    <a:lnTo>
                      <a:pt x="4803" y="157"/>
                    </a:lnTo>
                    <a:close/>
                    <a:moveTo>
                      <a:pt x="213" y="157"/>
                    </a:moveTo>
                    <a:lnTo>
                      <a:pt x="207" y="157"/>
                    </a:lnTo>
                    <a:lnTo>
                      <a:pt x="204" y="159"/>
                    </a:lnTo>
                    <a:lnTo>
                      <a:pt x="200" y="162"/>
                    </a:lnTo>
                    <a:lnTo>
                      <a:pt x="195" y="162"/>
                    </a:lnTo>
                    <a:lnTo>
                      <a:pt x="186" y="157"/>
                    </a:lnTo>
                    <a:lnTo>
                      <a:pt x="187" y="164"/>
                    </a:lnTo>
                    <a:lnTo>
                      <a:pt x="187" y="169"/>
                    </a:lnTo>
                    <a:lnTo>
                      <a:pt x="186" y="173"/>
                    </a:lnTo>
                    <a:lnTo>
                      <a:pt x="184" y="175"/>
                    </a:lnTo>
                    <a:lnTo>
                      <a:pt x="180" y="178"/>
                    </a:lnTo>
                    <a:lnTo>
                      <a:pt x="177" y="180"/>
                    </a:lnTo>
                    <a:lnTo>
                      <a:pt x="173" y="180"/>
                    </a:lnTo>
                    <a:lnTo>
                      <a:pt x="168" y="182"/>
                    </a:lnTo>
                    <a:lnTo>
                      <a:pt x="164" y="184"/>
                    </a:lnTo>
                    <a:lnTo>
                      <a:pt x="162" y="178"/>
                    </a:lnTo>
                    <a:lnTo>
                      <a:pt x="159" y="178"/>
                    </a:lnTo>
                    <a:lnTo>
                      <a:pt x="159" y="178"/>
                    </a:lnTo>
                    <a:lnTo>
                      <a:pt x="157" y="178"/>
                    </a:lnTo>
                    <a:lnTo>
                      <a:pt x="157" y="180"/>
                    </a:lnTo>
                    <a:lnTo>
                      <a:pt x="159" y="182"/>
                    </a:lnTo>
                    <a:lnTo>
                      <a:pt x="160" y="184"/>
                    </a:lnTo>
                    <a:lnTo>
                      <a:pt x="164" y="184"/>
                    </a:lnTo>
                    <a:lnTo>
                      <a:pt x="177" y="193"/>
                    </a:lnTo>
                    <a:lnTo>
                      <a:pt x="191" y="195"/>
                    </a:lnTo>
                    <a:lnTo>
                      <a:pt x="204" y="189"/>
                    </a:lnTo>
                    <a:lnTo>
                      <a:pt x="214" y="178"/>
                    </a:lnTo>
                    <a:lnTo>
                      <a:pt x="222" y="160"/>
                    </a:lnTo>
                    <a:lnTo>
                      <a:pt x="213" y="157"/>
                    </a:lnTo>
                    <a:close/>
                    <a:moveTo>
                      <a:pt x="2758" y="153"/>
                    </a:moveTo>
                    <a:lnTo>
                      <a:pt x="2747" y="157"/>
                    </a:lnTo>
                    <a:lnTo>
                      <a:pt x="2736" y="159"/>
                    </a:lnTo>
                    <a:lnTo>
                      <a:pt x="2729" y="162"/>
                    </a:lnTo>
                    <a:lnTo>
                      <a:pt x="2725" y="171"/>
                    </a:lnTo>
                    <a:lnTo>
                      <a:pt x="2732" y="175"/>
                    </a:lnTo>
                    <a:lnTo>
                      <a:pt x="2741" y="177"/>
                    </a:lnTo>
                    <a:lnTo>
                      <a:pt x="2750" y="173"/>
                    </a:lnTo>
                    <a:lnTo>
                      <a:pt x="2756" y="166"/>
                    </a:lnTo>
                    <a:lnTo>
                      <a:pt x="2758" y="153"/>
                    </a:lnTo>
                    <a:close/>
                    <a:moveTo>
                      <a:pt x="2483" y="153"/>
                    </a:moveTo>
                    <a:lnTo>
                      <a:pt x="2473" y="157"/>
                    </a:lnTo>
                    <a:lnTo>
                      <a:pt x="2471" y="168"/>
                    </a:lnTo>
                    <a:lnTo>
                      <a:pt x="2476" y="173"/>
                    </a:lnTo>
                    <a:lnTo>
                      <a:pt x="2483" y="177"/>
                    </a:lnTo>
                    <a:lnTo>
                      <a:pt x="2492" y="177"/>
                    </a:lnTo>
                    <a:lnTo>
                      <a:pt x="2502" y="173"/>
                    </a:lnTo>
                    <a:lnTo>
                      <a:pt x="2507" y="168"/>
                    </a:lnTo>
                    <a:lnTo>
                      <a:pt x="2507" y="160"/>
                    </a:lnTo>
                    <a:lnTo>
                      <a:pt x="2500" y="159"/>
                    </a:lnTo>
                    <a:lnTo>
                      <a:pt x="2492" y="155"/>
                    </a:lnTo>
                    <a:lnTo>
                      <a:pt x="2483" y="153"/>
                    </a:lnTo>
                    <a:close/>
                    <a:moveTo>
                      <a:pt x="2325" y="153"/>
                    </a:moveTo>
                    <a:lnTo>
                      <a:pt x="2318" y="157"/>
                    </a:lnTo>
                    <a:lnTo>
                      <a:pt x="2307" y="157"/>
                    </a:lnTo>
                    <a:lnTo>
                      <a:pt x="2294" y="159"/>
                    </a:lnTo>
                    <a:lnTo>
                      <a:pt x="2285" y="160"/>
                    </a:lnTo>
                    <a:lnTo>
                      <a:pt x="2278" y="164"/>
                    </a:lnTo>
                    <a:lnTo>
                      <a:pt x="2276" y="173"/>
                    </a:lnTo>
                    <a:lnTo>
                      <a:pt x="2253" y="166"/>
                    </a:lnTo>
                    <a:lnTo>
                      <a:pt x="2224" y="160"/>
                    </a:lnTo>
                    <a:lnTo>
                      <a:pt x="2191" y="159"/>
                    </a:lnTo>
                    <a:lnTo>
                      <a:pt x="2157" y="160"/>
                    </a:lnTo>
                    <a:lnTo>
                      <a:pt x="2126" y="166"/>
                    </a:lnTo>
                    <a:lnTo>
                      <a:pt x="2099" y="171"/>
                    </a:lnTo>
                    <a:lnTo>
                      <a:pt x="2079" y="180"/>
                    </a:lnTo>
                    <a:lnTo>
                      <a:pt x="2085" y="184"/>
                    </a:lnTo>
                    <a:lnTo>
                      <a:pt x="2097" y="184"/>
                    </a:lnTo>
                    <a:lnTo>
                      <a:pt x="2112" y="184"/>
                    </a:lnTo>
                    <a:lnTo>
                      <a:pt x="2128" y="184"/>
                    </a:lnTo>
                    <a:lnTo>
                      <a:pt x="2144" y="184"/>
                    </a:lnTo>
                    <a:lnTo>
                      <a:pt x="2162" y="184"/>
                    </a:lnTo>
                    <a:lnTo>
                      <a:pt x="2177" y="186"/>
                    </a:lnTo>
                    <a:lnTo>
                      <a:pt x="2188" y="191"/>
                    </a:lnTo>
                    <a:lnTo>
                      <a:pt x="2195" y="198"/>
                    </a:lnTo>
                    <a:lnTo>
                      <a:pt x="2195" y="211"/>
                    </a:lnTo>
                    <a:lnTo>
                      <a:pt x="2208" y="195"/>
                    </a:lnTo>
                    <a:lnTo>
                      <a:pt x="2220" y="187"/>
                    </a:lnTo>
                    <a:lnTo>
                      <a:pt x="2233" y="186"/>
                    </a:lnTo>
                    <a:lnTo>
                      <a:pt x="2245" y="189"/>
                    </a:lnTo>
                    <a:lnTo>
                      <a:pt x="2262" y="191"/>
                    </a:lnTo>
                    <a:lnTo>
                      <a:pt x="2280" y="195"/>
                    </a:lnTo>
                    <a:lnTo>
                      <a:pt x="2276" y="173"/>
                    </a:lnTo>
                    <a:lnTo>
                      <a:pt x="2280" y="173"/>
                    </a:lnTo>
                    <a:lnTo>
                      <a:pt x="2281" y="175"/>
                    </a:lnTo>
                    <a:lnTo>
                      <a:pt x="2283" y="178"/>
                    </a:lnTo>
                    <a:lnTo>
                      <a:pt x="2285" y="182"/>
                    </a:lnTo>
                    <a:lnTo>
                      <a:pt x="2285" y="186"/>
                    </a:lnTo>
                    <a:lnTo>
                      <a:pt x="2287" y="189"/>
                    </a:lnTo>
                    <a:lnTo>
                      <a:pt x="2287" y="193"/>
                    </a:lnTo>
                    <a:lnTo>
                      <a:pt x="2301" y="191"/>
                    </a:lnTo>
                    <a:lnTo>
                      <a:pt x="2314" y="186"/>
                    </a:lnTo>
                    <a:lnTo>
                      <a:pt x="2323" y="180"/>
                    </a:lnTo>
                    <a:lnTo>
                      <a:pt x="2327" y="169"/>
                    </a:lnTo>
                    <a:lnTo>
                      <a:pt x="2325" y="153"/>
                    </a:lnTo>
                    <a:close/>
                    <a:moveTo>
                      <a:pt x="2662" y="151"/>
                    </a:moveTo>
                    <a:lnTo>
                      <a:pt x="2662" y="155"/>
                    </a:lnTo>
                    <a:lnTo>
                      <a:pt x="2660" y="159"/>
                    </a:lnTo>
                    <a:lnTo>
                      <a:pt x="2658" y="162"/>
                    </a:lnTo>
                    <a:lnTo>
                      <a:pt x="2655" y="164"/>
                    </a:lnTo>
                    <a:lnTo>
                      <a:pt x="2653" y="166"/>
                    </a:lnTo>
                    <a:lnTo>
                      <a:pt x="2649" y="168"/>
                    </a:lnTo>
                    <a:lnTo>
                      <a:pt x="2648" y="171"/>
                    </a:lnTo>
                    <a:lnTo>
                      <a:pt x="2648" y="175"/>
                    </a:lnTo>
                    <a:lnTo>
                      <a:pt x="2651" y="175"/>
                    </a:lnTo>
                    <a:lnTo>
                      <a:pt x="2655" y="177"/>
                    </a:lnTo>
                    <a:lnTo>
                      <a:pt x="2658" y="178"/>
                    </a:lnTo>
                    <a:lnTo>
                      <a:pt x="2662" y="180"/>
                    </a:lnTo>
                    <a:lnTo>
                      <a:pt x="2666" y="182"/>
                    </a:lnTo>
                    <a:lnTo>
                      <a:pt x="2669" y="182"/>
                    </a:lnTo>
                    <a:lnTo>
                      <a:pt x="2675" y="180"/>
                    </a:lnTo>
                    <a:lnTo>
                      <a:pt x="2673" y="171"/>
                    </a:lnTo>
                    <a:lnTo>
                      <a:pt x="2671" y="162"/>
                    </a:lnTo>
                    <a:lnTo>
                      <a:pt x="2667" y="153"/>
                    </a:lnTo>
                    <a:lnTo>
                      <a:pt x="2662" y="151"/>
                    </a:lnTo>
                    <a:close/>
                    <a:moveTo>
                      <a:pt x="4587" y="150"/>
                    </a:moveTo>
                    <a:lnTo>
                      <a:pt x="4559" y="153"/>
                    </a:lnTo>
                    <a:lnTo>
                      <a:pt x="4536" y="159"/>
                    </a:lnTo>
                    <a:lnTo>
                      <a:pt x="4514" y="164"/>
                    </a:lnTo>
                    <a:lnTo>
                      <a:pt x="4495" y="169"/>
                    </a:lnTo>
                    <a:lnTo>
                      <a:pt x="4473" y="173"/>
                    </a:lnTo>
                    <a:lnTo>
                      <a:pt x="4451" y="173"/>
                    </a:lnTo>
                    <a:lnTo>
                      <a:pt x="4462" y="189"/>
                    </a:lnTo>
                    <a:lnTo>
                      <a:pt x="4476" y="198"/>
                    </a:lnTo>
                    <a:lnTo>
                      <a:pt x="4493" y="204"/>
                    </a:lnTo>
                    <a:lnTo>
                      <a:pt x="4511" y="204"/>
                    </a:lnTo>
                    <a:lnTo>
                      <a:pt x="4529" y="202"/>
                    </a:lnTo>
                    <a:lnTo>
                      <a:pt x="4547" y="198"/>
                    </a:lnTo>
                    <a:lnTo>
                      <a:pt x="4567" y="195"/>
                    </a:lnTo>
                    <a:lnTo>
                      <a:pt x="4585" y="195"/>
                    </a:lnTo>
                    <a:lnTo>
                      <a:pt x="4601" y="196"/>
                    </a:lnTo>
                    <a:lnTo>
                      <a:pt x="4603" y="186"/>
                    </a:lnTo>
                    <a:lnTo>
                      <a:pt x="4606" y="177"/>
                    </a:lnTo>
                    <a:lnTo>
                      <a:pt x="4614" y="169"/>
                    </a:lnTo>
                    <a:lnTo>
                      <a:pt x="4619" y="162"/>
                    </a:lnTo>
                    <a:lnTo>
                      <a:pt x="4621" y="151"/>
                    </a:lnTo>
                    <a:lnTo>
                      <a:pt x="4587" y="150"/>
                    </a:lnTo>
                    <a:close/>
                    <a:moveTo>
                      <a:pt x="2572" y="148"/>
                    </a:moveTo>
                    <a:lnTo>
                      <a:pt x="2556" y="151"/>
                    </a:lnTo>
                    <a:lnTo>
                      <a:pt x="2541" y="159"/>
                    </a:lnTo>
                    <a:lnTo>
                      <a:pt x="2532" y="171"/>
                    </a:lnTo>
                    <a:lnTo>
                      <a:pt x="2529" y="187"/>
                    </a:lnTo>
                    <a:lnTo>
                      <a:pt x="2545" y="187"/>
                    </a:lnTo>
                    <a:lnTo>
                      <a:pt x="2563" y="180"/>
                    </a:lnTo>
                    <a:lnTo>
                      <a:pt x="2581" y="171"/>
                    </a:lnTo>
                    <a:lnTo>
                      <a:pt x="2601" y="168"/>
                    </a:lnTo>
                    <a:lnTo>
                      <a:pt x="2621" y="169"/>
                    </a:lnTo>
                    <a:lnTo>
                      <a:pt x="2622" y="180"/>
                    </a:lnTo>
                    <a:lnTo>
                      <a:pt x="2619" y="184"/>
                    </a:lnTo>
                    <a:lnTo>
                      <a:pt x="2619" y="186"/>
                    </a:lnTo>
                    <a:lnTo>
                      <a:pt x="2619" y="187"/>
                    </a:lnTo>
                    <a:lnTo>
                      <a:pt x="2619" y="187"/>
                    </a:lnTo>
                    <a:lnTo>
                      <a:pt x="2621" y="187"/>
                    </a:lnTo>
                    <a:lnTo>
                      <a:pt x="2622" y="186"/>
                    </a:lnTo>
                    <a:lnTo>
                      <a:pt x="2622" y="184"/>
                    </a:lnTo>
                    <a:lnTo>
                      <a:pt x="2622" y="180"/>
                    </a:lnTo>
                    <a:lnTo>
                      <a:pt x="2626" y="178"/>
                    </a:lnTo>
                    <a:lnTo>
                      <a:pt x="2628" y="175"/>
                    </a:lnTo>
                    <a:lnTo>
                      <a:pt x="2628" y="173"/>
                    </a:lnTo>
                    <a:lnTo>
                      <a:pt x="2626" y="171"/>
                    </a:lnTo>
                    <a:lnTo>
                      <a:pt x="2624" y="169"/>
                    </a:lnTo>
                    <a:lnTo>
                      <a:pt x="2621" y="169"/>
                    </a:lnTo>
                    <a:lnTo>
                      <a:pt x="2615" y="159"/>
                    </a:lnTo>
                    <a:lnTo>
                      <a:pt x="2603" y="151"/>
                    </a:lnTo>
                    <a:lnTo>
                      <a:pt x="2588" y="148"/>
                    </a:lnTo>
                    <a:lnTo>
                      <a:pt x="2572" y="148"/>
                    </a:lnTo>
                    <a:close/>
                    <a:moveTo>
                      <a:pt x="2799" y="146"/>
                    </a:moveTo>
                    <a:lnTo>
                      <a:pt x="2785" y="151"/>
                    </a:lnTo>
                    <a:lnTo>
                      <a:pt x="2774" y="160"/>
                    </a:lnTo>
                    <a:lnTo>
                      <a:pt x="2768" y="173"/>
                    </a:lnTo>
                    <a:lnTo>
                      <a:pt x="2777" y="177"/>
                    </a:lnTo>
                    <a:lnTo>
                      <a:pt x="2786" y="175"/>
                    </a:lnTo>
                    <a:lnTo>
                      <a:pt x="2795" y="171"/>
                    </a:lnTo>
                    <a:lnTo>
                      <a:pt x="2806" y="169"/>
                    </a:lnTo>
                    <a:lnTo>
                      <a:pt x="2821" y="173"/>
                    </a:lnTo>
                    <a:lnTo>
                      <a:pt x="2819" y="166"/>
                    </a:lnTo>
                    <a:lnTo>
                      <a:pt x="2817" y="162"/>
                    </a:lnTo>
                    <a:lnTo>
                      <a:pt x="2815" y="159"/>
                    </a:lnTo>
                    <a:lnTo>
                      <a:pt x="2812" y="155"/>
                    </a:lnTo>
                    <a:lnTo>
                      <a:pt x="2808" y="153"/>
                    </a:lnTo>
                    <a:lnTo>
                      <a:pt x="2805" y="151"/>
                    </a:lnTo>
                    <a:lnTo>
                      <a:pt x="2803" y="150"/>
                    </a:lnTo>
                    <a:lnTo>
                      <a:pt x="2799" y="146"/>
                    </a:lnTo>
                    <a:close/>
                    <a:moveTo>
                      <a:pt x="2927" y="141"/>
                    </a:moveTo>
                    <a:lnTo>
                      <a:pt x="2922" y="141"/>
                    </a:lnTo>
                    <a:lnTo>
                      <a:pt x="2918" y="142"/>
                    </a:lnTo>
                    <a:lnTo>
                      <a:pt x="2913" y="144"/>
                    </a:lnTo>
                    <a:lnTo>
                      <a:pt x="2909" y="148"/>
                    </a:lnTo>
                    <a:lnTo>
                      <a:pt x="2906" y="150"/>
                    </a:lnTo>
                    <a:lnTo>
                      <a:pt x="2904" y="153"/>
                    </a:lnTo>
                    <a:lnTo>
                      <a:pt x="2902" y="157"/>
                    </a:lnTo>
                    <a:lnTo>
                      <a:pt x="2902" y="159"/>
                    </a:lnTo>
                    <a:lnTo>
                      <a:pt x="2904" y="162"/>
                    </a:lnTo>
                    <a:lnTo>
                      <a:pt x="2907" y="164"/>
                    </a:lnTo>
                    <a:lnTo>
                      <a:pt x="2915" y="166"/>
                    </a:lnTo>
                    <a:lnTo>
                      <a:pt x="2915" y="160"/>
                    </a:lnTo>
                    <a:lnTo>
                      <a:pt x="2916" y="159"/>
                    </a:lnTo>
                    <a:lnTo>
                      <a:pt x="2918" y="157"/>
                    </a:lnTo>
                    <a:lnTo>
                      <a:pt x="2920" y="157"/>
                    </a:lnTo>
                    <a:lnTo>
                      <a:pt x="2924" y="159"/>
                    </a:lnTo>
                    <a:lnTo>
                      <a:pt x="2927" y="160"/>
                    </a:lnTo>
                    <a:lnTo>
                      <a:pt x="2931" y="160"/>
                    </a:lnTo>
                    <a:lnTo>
                      <a:pt x="2934" y="162"/>
                    </a:lnTo>
                    <a:lnTo>
                      <a:pt x="2940" y="160"/>
                    </a:lnTo>
                    <a:lnTo>
                      <a:pt x="2940" y="153"/>
                    </a:lnTo>
                    <a:lnTo>
                      <a:pt x="2940" y="148"/>
                    </a:lnTo>
                    <a:lnTo>
                      <a:pt x="2938" y="144"/>
                    </a:lnTo>
                    <a:lnTo>
                      <a:pt x="2934" y="142"/>
                    </a:lnTo>
                    <a:lnTo>
                      <a:pt x="2931" y="141"/>
                    </a:lnTo>
                    <a:lnTo>
                      <a:pt x="2927" y="141"/>
                    </a:lnTo>
                    <a:close/>
                    <a:moveTo>
                      <a:pt x="2833" y="139"/>
                    </a:moveTo>
                    <a:lnTo>
                      <a:pt x="2833" y="144"/>
                    </a:lnTo>
                    <a:lnTo>
                      <a:pt x="2832" y="148"/>
                    </a:lnTo>
                    <a:lnTo>
                      <a:pt x="2830" y="151"/>
                    </a:lnTo>
                    <a:lnTo>
                      <a:pt x="2830" y="153"/>
                    </a:lnTo>
                    <a:lnTo>
                      <a:pt x="2828" y="157"/>
                    </a:lnTo>
                    <a:lnTo>
                      <a:pt x="2826" y="162"/>
                    </a:lnTo>
                    <a:lnTo>
                      <a:pt x="2832" y="160"/>
                    </a:lnTo>
                    <a:lnTo>
                      <a:pt x="2833" y="162"/>
                    </a:lnTo>
                    <a:lnTo>
                      <a:pt x="2837" y="164"/>
                    </a:lnTo>
                    <a:lnTo>
                      <a:pt x="2839" y="166"/>
                    </a:lnTo>
                    <a:lnTo>
                      <a:pt x="2842" y="168"/>
                    </a:lnTo>
                    <a:lnTo>
                      <a:pt x="2844" y="168"/>
                    </a:lnTo>
                    <a:lnTo>
                      <a:pt x="2844" y="164"/>
                    </a:lnTo>
                    <a:lnTo>
                      <a:pt x="2844" y="160"/>
                    </a:lnTo>
                    <a:lnTo>
                      <a:pt x="2848" y="157"/>
                    </a:lnTo>
                    <a:lnTo>
                      <a:pt x="2850" y="153"/>
                    </a:lnTo>
                    <a:lnTo>
                      <a:pt x="2850" y="150"/>
                    </a:lnTo>
                    <a:lnTo>
                      <a:pt x="2851" y="146"/>
                    </a:lnTo>
                    <a:lnTo>
                      <a:pt x="2848" y="146"/>
                    </a:lnTo>
                    <a:lnTo>
                      <a:pt x="2844" y="146"/>
                    </a:lnTo>
                    <a:lnTo>
                      <a:pt x="2841" y="144"/>
                    </a:lnTo>
                    <a:lnTo>
                      <a:pt x="2839" y="142"/>
                    </a:lnTo>
                    <a:lnTo>
                      <a:pt x="2835" y="141"/>
                    </a:lnTo>
                    <a:lnTo>
                      <a:pt x="2833" y="139"/>
                    </a:lnTo>
                    <a:close/>
                    <a:moveTo>
                      <a:pt x="4410" y="139"/>
                    </a:moveTo>
                    <a:lnTo>
                      <a:pt x="4403" y="141"/>
                    </a:lnTo>
                    <a:lnTo>
                      <a:pt x="4404" y="150"/>
                    </a:lnTo>
                    <a:lnTo>
                      <a:pt x="4408" y="157"/>
                    </a:lnTo>
                    <a:lnTo>
                      <a:pt x="4413" y="162"/>
                    </a:lnTo>
                    <a:lnTo>
                      <a:pt x="4415" y="169"/>
                    </a:lnTo>
                    <a:lnTo>
                      <a:pt x="4401" y="177"/>
                    </a:lnTo>
                    <a:lnTo>
                      <a:pt x="4388" y="178"/>
                    </a:lnTo>
                    <a:lnTo>
                      <a:pt x="4377" y="177"/>
                    </a:lnTo>
                    <a:lnTo>
                      <a:pt x="4366" y="175"/>
                    </a:lnTo>
                    <a:lnTo>
                      <a:pt x="4357" y="178"/>
                    </a:lnTo>
                    <a:lnTo>
                      <a:pt x="4350" y="186"/>
                    </a:lnTo>
                    <a:lnTo>
                      <a:pt x="4343" y="204"/>
                    </a:lnTo>
                    <a:lnTo>
                      <a:pt x="4363" y="202"/>
                    </a:lnTo>
                    <a:lnTo>
                      <a:pt x="4377" y="202"/>
                    </a:lnTo>
                    <a:lnTo>
                      <a:pt x="4390" y="202"/>
                    </a:lnTo>
                    <a:lnTo>
                      <a:pt x="4404" y="202"/>
                    </a:lnTo>
                    <a:lnTo>
                      <a:pt x="4421" y="198"/>
                    </a:lnTo>
                    <a:lnTo>
                      <a:pt x="4444" y="195"/>
                    </a:lnTo>
                    <a:lnTo>
                      <a:pt x="4444" y="184"/>
                    </a:lnTo>
                    <a:lnTo>
                      <a:pt x="4440" y="178"/>
                    </a:lnTo>
                    <a:lnTo>
                      <a:pt x="4437" y="178"/>
                    </a:lnTo>
                    <a:lnTo>
                      <a:pt x="4433" y="180"/>
                    </a:lnTo>
                    <a:lnTo>
                      <a:pt x="4428" y="184"/>
                    </a:lnTo>
                    <a:lnTo>
                      <a:pt x="4422" y="184"/>
                    </a:lnTo>
                    <a:lnTo>
                      <a:pt x="4419" y="180"/>
                    </a:lnTo>
                    <a:lnTo>
                      <a:pt x="4415" y="169"/>
                    </a:lnTo>
                    <a:lnTo>
                      <a:pt x="4424" y="168"/>
                    </a:lnTo>
                    <a:lnTo>
                      <a:pt x="4424" y="162"/>
                    </a:lnTo>
                    <a:lnTo>
                      <a:pt x="4426" y="159"/>
                    </a:lnTo>
                    <a:lnTo>
                      <a:pt x="4428" y="155"/>
                    </a:lnTo>
                    <a:lnTo>
                      <a:pt x="4430" y="151"/>
                    </a:lnTo>
                    <a:lnTo>
                      <a:pt x="4430" y="146"/>
                    </a:lnTo>
                    <a:lnTo>
                      <a:pt x="4426" y="142"/>
                    </a:lnTo>
                    <a:lnTo>
                      <a:pt x="4421" y="141"/>
                    </a:lnTo>
                    <a:lnTo>
                      <a:pt x="4415" y="139"/>
                    </a:lnTo>
                    <a:lnTo>
                      <a:pt x="4410" y="139"/>
                    </a:lnTo>
                    <a:close/>
                    <a:moveTo>
                      <a:pt x="5129" y="139"/>
                    </a:moveTo>
                    <a:lnTo>
                      <a:pt x="5122" y="141"/>
                    </a:lnTo>
                    <a:lnTo>
                      <a:pt x="5117" y="146"/>
                    </a:lnTo>
                    <a:lnTo>
                      <a:pt x="5113" y="160"/>
                    </a:lnTo>
                    <a:lnTo>
                      <a:pt x="5124" y="166"/>
                    </a:lnTo>
                    <a:lnTo>
                      <a:pt x="5137" y="166"/>
                    </a:lnTo>
                    <a:lnTo>
                      <a:pt x="5147" y="160"/>
                    </a:lnTo>
                    <a:lnTo>
                      <a:pt x="5156" y="151"/>
                    </a:lnTo>
                    <a:lnTo>
                      <a:pt x="5162" y="141"/>
                    </a:lnTo>
                    <a:lnTo>
                      <a:pt x="5151" y="142"/>
                    </a:lnTo>
                    <a:lnTo>
                      <a:pt x="5138" y="141"/>
                    </a:lnTo>
                    <a:lnTo>
                      <a:pt x="5129" y="139"/>
                    </a:lnTo>
                    <a:close/>
                    <a:moveTo>
                      <a:pt x="2893" y="139"/>
                    </a:moveTo>
                    <a:lnTo>
                      <a:pt x="2878" y="144"/>
                    </a:lnTo>
                    <a:lnTo>
                      <a:pt x="2868" y="153"/>
                    </a:lnTo>
                    <a:lnTo>
                      <a:pt x="2862" y="166"/>
                    </a:lnTo>
                    <a:lnTo>
                      <a:pt x="2869" y="168"/>
                    </a:lnTo>
                    <a:lnTo>
                      <a:pt x="2877" y="169"/>
                    </a:lnTo>
                    <a:lnTo>
                      <a:pt x="2886" y="171"/>
                    </a:lnTo>
                    <a:lnTo>
                      <a:pt x="2897" y="169"/>
                    </a:lnTo>
                    <a:lnTo>
                      <a:pt x="2893" y="139"/>
                    </a:lnTo>
                    <a:close/>
                    <a:moveTo>
                      <a:pt x="3071" y="137"/>
                    </a:moveTo>
                    <a:lnTo>
                      <a:pt x="3055" y="137"/>
                    </a:lnTo>
                    <a:lnTo>
                      <a:pt x="3037" y="139"/>
                    </a:lnTo>
                    <a:lnTo>
                      <a:pt x="3023" y="144"/>
                    </a:lnTo>
                    <a:lnTo>
                      <a:pt x="3012" y="150"/>
                    </a:lnTo>
                    <a:lnTo>
                      <a:pt x="3010" y="159"/>
                    </a:lnTo>
                    <a:lnTo>
                      <a:pt x="3017" y="166"/>
                    </a:lnTo>
                    <a:lnTo>
                      <a:pt x="3021" y="160"/>
                    </a:lnTo>
                    <a:lnTo>
                      <a:pt x="3030" y="159"/>
                    </a:lnTo>
                    <a:lnTo>
                      <a:pt x="3039" y="159"/>
                    </a:lnTo>
                    <a:lnTo>
                      <a:pt x="3052" y="162"/>
                    </a:lnTo>
                    <a:lnTo>
                      <a:pt x="3064" y="164"/>
                    </a:lnTo>
                    <a:lnTo>
                      <a:pt x="3075" y="164"/>
                    </a:lnTo>
                    <a:lnTo>
                      <a:pt x="3084" y="160"/>
                    </a:lnTo>
                    <a:lnTo>
                      <a:pt x="3089" y="155"/>
                    </a:lnTo>
                    <a:lnTo>
                      <a:pt x="3091" y="142"/>
                    </a:lnTo>
                    <a:lnTo>
                      <a:pt x="3084" y="137"/>
                    </a:lnTo>
                    <a:lnTo>
                      <a:pt x="3071" y="137"/>
                    </a:lnTo>
                    <a:close/>
                    <a:moveTo>
                      <a:pt x="5048" y="130"/>
                    </a:moveTo>
                    <a:lnTo>
                      <a:pt x="5036" y="139"/>
                    </a:lnTo>
                    <a:lnTo>
                      <a:pt x="5019" y="142"/>
                    </a:lnTo>
                    <a:lnTo>
                      <a:pt x="5000" y="142"/>
                    </a:lnTo>
                    <a:lnTo>
                      <a:pt x="4978" y="144"/>
                    </a:lnTo>
                    <a:lnTo>
                      <a:pt x="4958" y="146"/>
                    </a:lnTo>
                    <a:lnTo>
                      <a:pt x="4938" y="153"/>
                    </a:lnTo>
                    <a:lnTo>
                      <a:pt x="4924" y="166"/>
                    </a:lnTo>
                    <a:lnTo>
                      <a:pt x="4920" y="168"/>
                    </a:lnTo>
                    <a:lnTo>
                      <a:pt x="4920" y="171"/>
                    </a:lnTo>
                    <a:lnTo>
                      <a:pt x="4920" y="173"/>
                    </a:lnTo>
                    <a:lnTo>
                      <a:pt x="4920" y="173"/>
                    </a:lnTo>
                    <a:lnTo>
                      <a:pt x="4922" y="173"/>
                    </a:lnTo>
                    <a:lnTo>
                      <a:pt x="4924" y="171"/>
                    </a:lnTo>
                    <a:lnTo>
                      <a:pt x="4924" y="169"/>
                    </a:lnTo>
                    <a:lnTo>
                      <a:pt x="4924" y="166"/>
                    </a:lnTo>
                    <a:lnTo>
                      <a:pt x="4933" y="162"/>
                    </a:lnTo>
                    <a:lnTo>
                      <a:pt x="4947" y="162"/>
                    </a:lnTo>
                    <a:lnTo>
                      <a:pt x="4963" y="164"/>
                    </a:lnTo>
                    <a:lnTo>
                      <a:pt x="4980" y="166"/>
                    </a:lnTo>
                    <a:lnTo>
                      <a:pt x="4998" y="168"/>
                    </a:lnTo>
                    <a:lnTo>
                      <a:pt x="5016" y="166"/>
                    </a:lnTo>
                    <a:lnTo>
                      <a:pt x="5030" y="160"/>
                    </a:lnTo>
                    <a:lnTo>
                      <a:pt x="5041" y="150"/>
                    </a:lnTo>
                    <a:lnTo>
                      <a:pt x="5048" y="130"/>
                    </a:lnTo>
                    <a:close/>
                    <a:moveTo>
                      <a:pt x="3263" y="130"/>
                    </a:moveTo>
                    <a:lnTo>
                      <a:pt x="3252" y="132"/>
                    </a:lnTo>
                    <a:lnTo>
                      <a:pt x="3243" y="130"/>
                    </a:lnTo>
                    <a:lnTo>
                      <a:pt x="3234" y="130"/>
                    </a:lnTo>
                    <a:lnTo>
                      <a:pt x="3228" y="130"/>
                    </a:lnTo>
                    <a:lnTo>
                      <a:pt x="3225" y="133"/>
                    </a:lnTo>
                    <a:lnTo>
                      <a:pt x="3223" y="142"/>
                    </a:lnTo>
                    <a:lnTo>
                      <a:pt x="3223" y="159"/>
                    </a:lnTo>
                    <a:lnTo>
                      <a:pt x="3232" y="157"/>
                    </a:lnTo>
                    <a:lnTo>
                      <a:pt x="3241" y="155"/>
                    </a:lnTo>
                    <a:lnTo>
                      <a:pt x="3250" y="153"/>
                    </a:lnTo>
                    <a:lnTo>
                      <a:pt x="3257" y="151"/>
                    </a:lnTo>
                    <a:lnTo>
                      <a:pt x="3263" y="148"/>
                    </a:lnTo>
                    <a:lnTo>
                      <a:pt x="3266" y="141"/>
                    </a:lnTo>
                    <a:lnTo>
                      <a:pt x="3263" y="130"/>
                    </a:lnTo>
                    <a:close/>
                    <a:moveTo>
                      <a:pt x="3160" y="128"/>
                    </a:moveTo>
                    <a:lnTo>
                      <a:pt x="3144" y="135"/>
                    </a:lnTo>
                    <a:lnTo>
                      <a:pt x="3131" y="137"/>
                    </a:lnTo>
                    <a:lnTo>
                      <a:pt x="3124" y="139"/>
                    </a:lnTo>
                    <a:lnTo>
                      <a:pt x="3117" y="144"/>
                    </a:lnTo>
                    <a:lnTo>
                      <a:pt x="3111" y="159"/>
                    </a:lnTo>
                    <a:lnTo>
                      <a:pt x="3122" y="157"/>
                    </a:lnTo>
                    <a:lnTo>
                      <a:pt x="3129" y="160"/>
                    </a:lnTo>
                    <a:lnTo>
                      <a:pt x="3135" y="164"/>
                    </a:lnTo>
                    <a:lnTo>
                      <a:pt x="3144" y="166"/>
                    </a:lnTo>
                    <a:lnTo>
                      <a:pt x="3154" y="160"/>
                    </a:lnTo>
                    <a:lnTo>
                      <a:pt x="3156" y="153"/>
                    </a:lnTo>
                    <a:lnTo>
                      <a:pt x="3158" y="146"/>
                    </a:lnTo>
                    <a:lnTo>
                      <a:pt x="3160" y="139"/>
                    </a:lnTo>
                    <a:lnTo>
                      <a:pt x="3160" y="128"/>
                    </a:lnTo>
                    <a:close/>
                    <a:moveTo>
                      <a:pt x="3468" y="110"/>
                    </a:moveTo>
                    <a:lnTo>
                      <a:pt x="3432" y="121"/>
                    </a:lnTo>
                    <a:lnTo>
                      <a:pt x="3398" y="124"/>
                    </a:lnTo>
                    <a:lnTo>
                      <a:pt x="3369" y="123"/>
                    </a:lnTo>
                    <a:lnTo>
                      <a:pt x="3340" y="121"/>
                    </a:lnTo>
                    <a:lnTo>
                      <a:pt x="3315" y="121"/>
                    </a:lnTo>
                    <a:lnTo>
                      <a:pt x="3293" y="124"/>
                    </a:lnTo>
                    <a:lnTo>
                      <a:pt x="3273" y="139"/>
                    </a:lnTo>
                    <a:lnTo>
                      <a:pt x="3313" y="146"/>
                    </a:lnTo>
                    <a:lnTo>
                      <a:pt x="3353" y="148"/>
                    </a:lnTo>
                    <a:lnTo>
                      <a:pt x="3391" y="146"/>
                    </a:lnTo>
                    <a:lnTo>
                      <a:pt x="3430" y="142"/>
                    </a:lnTo>
                    <a:lnTo>
                      <a:pt x="3472" y="142"/>
                    </a:lnTo>
                    <a:lnTo>
                      <a:pt x="3468" y="110"/>
                    </a:lnTo>
                    <a:close/>
                    <a:moveTo>
                      <a:pt x="3531" y="110"/>
                    </a:moveTo>
                    <a:lnTo>
                      <a:pt x="3522" y="114"/>
                    </a:lnTo>
                    <a:lnTo>
                      <a:pt x="3515" y="121"/>
                    </a:lnTo>
                    <a:lnTo>
                      <a:pt x="3513" y="133"/>
                    </a:lnTo>
                    <a:lnTo>
                      <a:pt x="3522" y="135"/>
                    </a:lnTo>
                    <a:lnTo>
                      <a:pt x="3530" y="139"/>
                    </a:lnTo>
                    <a:lnTo>
                      <a:pt x="3537" y="141"/>
                    </a:lnTo>
                    <a:lnTo>
                      <a:pt x="3549" y="137"/>
                    </a:lnTo>
                    <a:lnTo>
                      <a:pt x="3546" y="123"/>
                    </a:lnTo>
                    <a:lnTo>
                      <a:pt x="3540" y="114"/>
                    </a:lnTo>
                    <a:lnTo>
                      <a:pt x="3531" y="110"/>
                    </a:lnTo>
                    <a:close/>
                    <a:moveTo>
                      <a:pt x="3674" y="103"/>
                    </a:moveTo>
                    <a:lnTo>
                      <a:pt x="3665" y="106"/>
                    </a:lnTo>
                    <a:lnTo>
                      <a:pt x="3654" y="106"/>
                    </a:lnTo>
                    <a:lnTo>
                      <a:pt x="3643" y="106"/>
                    </a:lnTo>
                    <a:lnTo>
                      <a:pt x="3632" y="110"/>
                    </a:lnTo>
                    <a:lnTo>
                      <a:pt x="3627" y="114"/>
                    </a:lnTo>
                    <a:lnTo>
                      <a:pt x="3625" y="123"/>
                    </a:lnTo>
                    <a:lnTo>
                      <a:pt x="3632" y="128"/>
                    </a:lnTo>
                    <a:lnTo>
                      <a:pt x="3643" y="130"/>
                    </a:lnTo>
                    <a:lnTo>
                      <a:pt x="3654" y="128"/>
                    </a:lnTo>
                    <a:lnTo>
                      <a:pt x="3665" y="123"/>
                    </a:lnTo>
                    <a:lnTo>
                      <a:pt x="3672" y="115"/>
                    </a:lnTo>
                    <a:lnTo>
                      <a:pt x="3674" y="103"/>
                    </a:lnTo>
                    <a:close/>
                    <a:moveTo>
                      <a:pt x="3757" y="90"/>
                    </a:moveTo>
                    <a:lnTo>
                      <a:pt x="3742" y="92"/>
                    </a:lnTo>
                    <a:lnTo>
                      <a:pt x="3733" y="99"/>
                    </a:lnTo>
                    <a:lnTo>
                      <a:pt x="3726" y="114"/>
                    </a:lnTo>
                    <a:lnTo>
                      <a:pt x="3719" y="115"/>
                    </a:lnTo>
                    <a:lnTo>
                      <a:pt x="3717" y="104"/>
                    </a:lnTo>
                    <a:lnTo>
                      <a:pt x="3712" y="103"/>
                    </a:lnTo>
                    <a:lnTo>
                      <a:pt x="3705" y="99"/>
                    </a:lnTo>
                    <a:lnTo>
                      <a:pt x="3697" y="97"/>
                    </a:lnTo>
                    <a:lnTo>
                      <a:pt x="3690" y="97"/>
                    </a:lnTo>
                    <a:lnTo>
                      <a:pt x="3685" y="101"/>
                    </a:lnTo>
                    <a:lnTo>
                      <a:pt x="3683" y="112"/>
                    </a:lnTo>
                    <a:lnTo>
                      <a:pt x="3686" y="112"/>
                    </a:lnTo>
                    <a:lnTo>
                      <a:pt x="3688" y="114"/>
                    </a:lnTo>
                    <a:lnTo>
                      <a:pt x="3690" y="115"/>
                    </a:lnTo>
                    <a:lnTo>
                      <a:pt x="3692" y="119"/>
                    </a:lnTo>
                    <a:lnTo>
                      <a:pt x="3692" y="123"/>
                    </a:lnTo>
                    <a:lnTo>
                      <a:pt x="3694" y="126"/>
                    </a:lnTo>
                    <a:lnTo>
                      <a:pt x="3694" y="130"/>
                    </a:lnTo>
                    <a:lnTo>
                      <a:pt x="3699" y="130"/>
                    </a:lnTo>
                    <a:lnTo>
                      <a:pt x="3703" y="128"/>
                    </a:lnTo>
                    <a:lnTo>
                      <a:pt x="3706" y="124"/>
                    </a:lnTo>
                    <a:lnTo>
                      <a:pt x="3708" y="123"/>
                    </a:lnTo>
                    <a:lnTo>
                      <a:pt x="3712" y="119"/>
                    </a:lnTo>
                    <a:lnTo>
                      <a:pt x="3714" y="117"/>
                    </a:lnTo>
                    <a:lnTo>
                      <a:pt x="3719" y="115"/>
                    </a:lnTo>
                    <a:lnTo>
                      <a:pt x="3721" y="119"/>
                    </a:lnTo>
                    <a:lnTo>
                      <a:pt x="3723" y="121"/>
                    </a:lnTo>
                    <a:lnTo>
                      <a:pt x="3724" y="121"/>
                    </a:lnTo>
                    <a:lnTo>
                      <a:pt x="3726" y="119"/>
                    </a:lnTo>
                    <a:lnTo>
                      <a:pt x="3726" y="115"/>
                    </a:lnTo>
                    <a:lnTo>
                      <a:pt x="3726" y="114"/>
                    </a:lnTo>
                    <a:lnTo>
                      <a:pt x="3735" y="115"/>
                    </a:lnTo>
                    <a:lnTo>
                      <a:pt x="3746" y="115"/>
                    </a:lnTo>
                    <a:lnTo>
                      <a:pt x="3757" y="117"/>
                    </a:lnTo>
                    <a:lnTo>
                      <a:pt x="3768" y="115"/>
                    </a:lnTo>
                    <a:lnTo>
                      <a:pt x="3777" y="112"/>
                    </a:lnTo>
                    <a:lnTo>
                      <a:pt x="3782" y="104"/>
                    </a:lnTo>
                    <a:lnTo>
                      <a:pt x="3784" y="92"/>
                    </a:lnTo>
                    <a:lnTo>
                      <a:pt x="3769" y="90"/>
                    </a:lnTo>
                    <a:lnTo>
                      <a:pt x="3757" y="90"/>
                    </a:lnTo>
                    <a:close/>
                    <a:moveTo>
                      <a:pt x="3816" y="86"/>
                    </a:moveTo>
                    <a:lnTo>
                      <a:pt x="3807" y="88"/>
                    </a:lnTo>
                    <a:lnTo>
                      <a:pt x="3798" y="95"/>
                    </a:lnTo>
                    <a:lnTo>
                      <a:pt x="3795" y="110"/>
                    </a:lnTo>
                    <a:lnTo>
                      <a:pt x="3806" y="112"/>
                    </a:lnTo>
                    <a:lnTo>
                      <a:pt x="3818" y="114"/>
                    </a:lnTo>
                    <a:lnTo>
                      <a:pt x="3833" y="114"/>
                    </a:lnTo>
                    <a:lnTo>
                      <a:pt x="3845" y="114"/>
                    </a:lnTo>
                    <a:lnTo>
                      <a:pt x="3856" y="108"/>
                    </a:lnTo>
                    <a:lnTo>
                      <a:pt x="3863" y="97"/>
                    </a:lnTo>
                    <a:lnTo>
                      <a:pt x="3852" y="94"/>
                    </a:lnTo>
                    <a:lnTo>
                      <a:pt x="3842" y="90"/>
                    </a:lnTo>
                    <a:lnTo>
                      <a:pt x="3829" y="88"/>
                    </a:lnTo>
                    <a:lnTo>
                      <a:pt x="3816" y="86"/>
                    </a:lnTo>
                    <a:close/>
                    <a:moveTo>
                      <a:pt x="1291" y="79"/>
                    </a:moveTo>
                    <a:lnTo>
                      <a:pt x="1280" y="83"/>
                    </a:lnTo>
                    <a:lnTo>
                      <a:pt x="1280" y="94"/>
                    </a:lnTo>
                    <a:lnTo>
                      <a:pt x="1284" y="99"/>
                    </a:lnTo>
                    <a:lnTo>
                      <a:pt x="1291" y="103"/>
                    </a:lnTo>
                    <a:lnTo>
                      <a:pt x="1300" y="101"/>
                    </a:lnTo>
                    <a:lnTo>
                      <a:pt x="1309" y="99"/>
                    </a:lnTo>
                    <a:lnTo>
                      <a:pt x="1315" y="94"/>
                    </a:lnTo>
                    <a:lnTo>
                      <a:pt x="1317" y="86"/>
                    </a:lnTo>
                    <a:lnTo>
                      <a:pt x="1307" y="83"/>
                    </a:lnTo>
                    <a:lnTo>
                      <a:pt x="1300" y="81"/>
                    </a:lnTo>
                    <a:lnTo>
                      <a:pt x="1291" y="79"/>
                    </a:lnTo>
                    <a:close/>
                    <a:moveTo>
                      <a:pt x="3990" y="72"/>
                    </a:moveTo>
                    <a:lnTo>
                      <a:pt x="3970" y="74"/>
                    </a:lnTo>
                    <a:lnTo>
                      <a:pt x="3950" y="79"/>
                    </a:lnTo>
                    <a:lnTo>
                      <a:pt x="3932" y="90"/>
                    </a:lnTo>
                    <a:lnTo>
                      <a:pt x="3916" y="108"/>
                    </a:lnTo>
                    <a:lnTo>
                      <a:pt x="3934" y="106"/>
                    </a:lnTo>
                    <a:lnTo>
                      <a:pt x="3952" y="106"/>
                    </a:lnTo>
                    <a:lnTo>
                      <a:pt x="3970" y="106"/>
                    </a:lnTo>
                    <a:lnTo>
                      <a:pt x="3988" y="108"/>
                    </a:lnTo>
                    <a:lnTo>
                      <a:pt x="4004" y="106"/>
                    </a:lnTo>
                    <a:lnTo>
                      <a:pt x="4017" y="101"/>
                    </a:lnTo>
                    <a:lnTo>
                      <a:pt x="4027" y="92"/>
                    </a:lnTo>
                    <a:lnTo>
                      <a:pt x="4033" y="76"/>
                    </a:lnTo>
                    <a:lnTo>
                      <a:pt x="4011" y="74"/>
                    </a:lnTo>
                    <a:lnTo>
                      <a:pt x="3990" y="72"/>
                    </a:lnTo>
                    <a:close/>
                    <a:moveTo>
                      <a:pt x="5454" y="63"/>
                    </a:moveTo>
                    <a:lnTo>
                      <a:pt x="5434" y="67"/>
                    </a:lnTo>
                    <a:lnTo>
                      <a:pt x="5416" y="72"/>
                    </a:lnTo>
                    <a:lnTo>
                      <a:pt x="5405" y="83"/>
                    </a:lnTo>
                    <a:lnTo>
                      <a:pt x="5414" y="101"/>
                    </a:lnTo>
                    <a:lnTo>
                      <a:pt x="5423" y="112"/>
                    </a:lnTo>
                    <a:lnTo>
                      <a:pt x="5434" y="115"/>
                    </a:lnTo>
                    <a:lnTo>
                      <a:pt x="5447" y="115"/>
                    </a:lnTo>
                    <a:lnTo>
                      <a:pt x="5459" y="110"/>
                    </a:lnTo>
                    <a:lnTo>
                      <a:pt x="5472" y="104"/>
                    </a:lnTo>
                    <a:lnTo>
                      <a:pt x="5485" y="99"/>
                    </a:lnTo>
                    <a:lnTo>
                      <a:pt x="5474" y="88"/>
                    </a:lnTo>
                    <a:lnTo>
                      <a:pt x="5463" y="76"/>
                    </a:lnTo>
                    <a:lnTo>
                      <a:pt x="5454" y="63"/>
                    </a:lnTo>
                    <a:close/>
                    <a:moveTo>
                      <a:pt x="683" y="61"/>
                    </a:moveTo>
                    <a:lnTo>
                      <a:pt x="667" y="65"/>
                    </a:lnTo>
                    <a:lnTo>
                      <a:pt x="653" y="67"/>
                    </a:lnTo>
                    <a:lnTo>
                      <a:pt x="638" y="70"/>
                    </a:lnTo>
                    <a:lnTo>
                      <a:pt x="626" y="76"/>
                    </a:lnTo>
                    <a:lnTo>
                      <a:pt x="617" y="85"/>
                    </a:lnTo>
                    <a:lnTo>
                      <a:pt x="613" y="74"/>
                    </a:lnTo>
                    <a:lnTo>
                      <a:pt x="606" y="68"/>
                    </a:lnTo>
                    <a:lnTo>
                      <a:pt x="595" y="68"/>
                    </a:lnTo>
                    <a:lnTo>
                      <a:pt x="584" y="68"/>
                    </a:lnTo>
                    <a:lnTo>
                      <a:pt x="572" y="72"/>
                    </a:lnTo>
                    <a:lnTo>
                      <a:pt x="572" y="61"/>
                    </a:lnTo>
                    <a:lnTo>
                      <a:pt x="552" y="63"/>
                    </a:lnTo>
                    <a:lnTo>
                      <a:pt x="534" y="63"/>
                    </a:lnTo>
                    <a:lnTo>
                      <a:pt x="518" y="67"/>
                    </a:lnTo>
                    <a:lnTo>
                      <a:pt x="503" y="76"/>
                    </a:lnTo>
                    <a:lnTo>
                      <a:pt x="523" y="85"/>
                    </a:lnTo>
                    <a:lnTo>
                      <a:pt x="543" y="92"/>
                    </a:lnTo>
                    <a:lnTo>
                      <a:pt x="566" y="94"/>
                    </a:lnTo>
                    <a:lnTo>
                      <a:pt x="564" y="88"/>
                    </a:lnTo>
                    <a:lnTo>
                      <a:pt x="566" y="83"/>
                    </a:lnTo>
                    <a:lnTo>
                      <a:pt x="566" y="77"/>
                    </a:lnTo>
                    <a:lnTo>
                      <a:pt x="568" y="74"/>
                    </a:lnTo>
                    <a:lnTo>
                      <a:pt x="572" y="72"/>
                    </a:lnTo>
                    <a:lnTo>
                      <a:pt x="575" y="76"/>
                    </a:lnTo>
                    <a:lnTo>
                      <a:pt x="577" y="79"/>
                    </a:lnTo>
                    <a:lnTo>
                      <a:pt x="579" y="85"/>
                    </a:lnTo>
                    <a:lnTo>
                      <a:pt x="581" y="88"/>
                    </a:lnTo>
                    <a:lnTo>
                      <a:pt x="582" y="92"/>
                    </a:lnTo>
                    <a:lnTo>
                      <a:pt x="586" y="95"/>
                    </a:lnTo>
                    <a:lnTo>
                      <a:pt x="590" y="99"/>
                    </a:lnTo>
                    <a:lnTo>
                      <a:pt x="593" y="99"/>
                    </a:lnTo>
                    <a:lnTo>
                      <a:pt x="593" y="95"/>
                    </a:lnTo>
                    <a:lnTo>
                      <a:pt x="595" y="92"/>
                    </a:lnTo>
                    <a:lnTo>
                      <a:pt x="599" y="90"/>
                    </a:lnTo>
                    <a:lnTo>
                      <a:pt x="604" y="88"/>
                    </a:lnTo>
                    <a:lnTo>
                      <a:pt x="608" y="86"/>
                    </a:lnTo>
                    <a:lnTo>
                      <a:pt x="613" y="86"/>
                    </a:lnTo>
                    <a:lnTo>
                      <a:pt x="617" y="85"/>
                    </a:lnTo>
                    <a:lnTo>
                      <a:pt x="619" y="95"/>
                    </a:lnTo>
                    <a:lnTo>
                      <a:pt x="631" y="92"/>
                    </a:lnTo>
                    <a:lnTo>
                      <a:pt x="647" y="90"/>
                    </a:lnTo>
                    <a:lnTo>
                      <a:pt x="660" y="86"/>
                    </a:lnTo>
                    <a:lnTo>
                      <a:pt x="673" y="83"/>
                    </a:lnTo>
                    <a:lnTo>
                      <a:pt x="680" y="74"/>
                    </a:lnTo>
                    <a:lnTo>
                      <a:pt x="683" y="61"/>
                    </a:lnTo>
                    <a:close/>
                    <a:moveTo>
                      <a:pt x="1872" y="61"/>
                    </a:moveTo>
                    <a:lnTo>
                      <a:pt x="1861" y="63"/>
                    </a:lnTo>
                    <a:lnTo>
                      <a:pt x="1854" y="68"/>
                    </a:lnTo>
                    <a:lnTo>
                      <a:pt x="1850" y="77"/>
                    </a:lnTo>
                    <a:lnTo>
                      <a:pt x="1854" y="77"/>
                    </a:lnTo>
                    <a:lnTo>
                      <a:pt x="1856" y="81"/>
                    </a:lnTo>
                    <a:lnTo>
                      <a:pt x="1859" y="85"/>
                    </a:lnTo>
                    <a:lnTo>
                      <a:pt x="1859" y="90"/>
                    </a:lnTo>
                    <a:lnTo>
                      <a:pt x="1861" y="95"/>
                    </a:lnTo>
                    <a:lnTo>
                      <a:pt x="1874" y="94"/>
                    </a:lnTo>
                    <a:lnTo>
                      <a:pt x="1885" y="92"/>
                    </a:lnTo>
                    <a:lnTo>
                      <a:pt x="1894" y="86"/>
                    </a:lnTo>
                    <a:lnTo>
                      <a:pt x="1899" y="79"/>
                    </a:lnTo>
                    <a:lnTo>
                      <a:pt x="1901" y="67"/>
                    </a:lnTo>
                    <a:lnTo>
                      <a:pt x="1894" y="65"/>
                    </a:lnTo>
                    <a:lnTo>
                      <a:pt x="1885" y="61"/>
                    </a:lnTo>
                    <a:lnTo>
                      <a:pt x="1872" y="61"/>
                    </a:lnTo>
                    <a:close/>
                    <a:moveTo>
                      <a:pt x="5084" y="61"/>
                    </a:moveTo>
                    <a:lnTo>
                      <a:pt x="5077" y="63"/>
                    </a:lnTo>
                    <a:lnTo>
                      <a:pt x="5072" y="70"/>
                    </a:lnTo>
                    <a:lnTo>
                      <a:pt x="5068" y="85"/>
                    </a:lnTo>
                    <a:lnTo>
                      <a:pt x="5073" y="90"/>
                    </a:lnTo>
                    <a:lnTo>
                      <a:pt x="5083" y="92"/>
                    </a:lnTo>
                    <a:lnTo>
                      <a:pt x="5093" y="94"/>
                    </a:lnTo>
                    <a:lnTo>
                      <a:pt x="5106" y="90"/>
                    </a:lnTo>
                    <a:lnTo>
                      <a:pt x="5115" y="85"/>
                    </a:lnTo>
                    <a:lnTo>
                      <a:pt x="5120" y="76"/>
                    </a:lnTo>
                    <a:lnTo>
                      <a:pt x="5119" y="65"/>
                    </a:lnTo>
                    <a:lnTo>
                      <a:pt x="5111" y="65"/>
                    </a:lnTo>
                    <a:lnTo>
                      <a:pt x="5102" y="63"/>
                    </a:lnTo>
                    <a:lnTo>
                      <a:pt x="5093" y="61"/>
                    </a:lnTo>
                    <a:lnTo>
                      <a:pt x="5084" y="61"/>
                    </a:lnTo>
                    <a:close/>
                    <a:moveTo>
                      <a:pt x="1942" y="59"/>
                    </a:moveTo>
                    <a:lnTo>
                      <a:pt x="1908" y="65"/>
                    </a:lnTo>
                    <a:lnTo>
                      <a:pt x="1912" y="86"/>
                    </a:lnTo>
                    <a:lnTo>
                      <a:pt x="1944" y="79"/>
                    </a:lnTo>
                    <a:lnTo>
                      <a:pt x="1942" y="59"/>
                    </a:lnTo>
                    <a:close/>
                    <a:moveTo>
                      <a:pt x="4365" y="58"/>
                    </a:moveTo>
                    <a:lnTo>
                      <a:pt x="4359" y="58"/>
                    </a:lnTo>
                    <a:lnTo>
                      <a:pt x="4354" y="63"/>
                    </a:lnTo>
                    <a:lnTo>
                      <a:pt x="4352" y="70"/>
                    </a:lnTo>
                    <a:lnTo>
                      <a:pt x="4354" y="86"/>
                    </a:lnTo>
                    <a:lnTo>
                      <a:pt x="4366" y="85"/>
                    </a:lnTo>
                    <a:lnTo>
                      <a:pt x="4375" y="79"/>
                    </a:lnTo>
                    <a:lnTo>
                      <a:pt x="4383" y="72"/>
                    </a:lnTo>
                    <a:lnTo>
                      <a:pt x="4385" y="59"/>
                    </a:lnTo>
                    <a:lnTo>
                      <a:pt x="4374" y="58"/>
                    </a:lnTo>
                    <a:lnTo>
                      <a:pt x="4365" y="58"/>
                    </a:lnTo>
                    <a:close/>
                    <a:moveTo>
                      <a:pt x="4283" y="56"/>
                    </a:moveTo>
                    <a:lnTo>
                      <a:pt x="4273" y="61"/>
                    </a:lnTo>
                    <a:lnTo>
                      <a:pt x="4265" y="72"/>
                    </a:lnTo>
                    <a:lnTo>
                      <a:pt x="4276" y="67"/>
                    </a:lnTo>
                    <a:lnTo>
                      <a:pt x="4283" y="68"/>
                    </a:lnTo>
                    <a:lnTo>
                      <a:pt x="4289" y="74"/>
                    </a:lnTo>
                    <a:lnTo>
                      <a:pt x="4293" y="83"/>
                    </a:lnTo>
                    <a:lnTo>
                      <a:pt x="4294" y="94"/>
                    </a:lnTo>
                    <a:lnTo>
                      <a:pt x="4296" y="106"/>
                    </a:lnTo>
                    <a:lnTo>
                      <a:pt x="4296" y="119"/>
                    </a:lnTo>
                    <a:lnTo>
                      <a:pt x="4312" y="115"/>
                    </a:lnTo>
                    <a:lnTo>
                      <a:pt x="4321" y="110"/>
                    </a:lnTo>
                    <a:lnTo>
                      <a:pt x="4325" y="101"/>
                    </a:lnTo>
                    <a:lnTo>
                      <a:pt x="4325" y="90"/>
                    </a:lnTo>
                    <a:lnTo>
                      <a:pt x="4321" y="79"/>
                    </a:lnTo>
                    <a:lnTo>
                      <a:pt x="4312" y="68"/>
                    </a:lnTo>
                    <a:lnTo>
                      <a:pt x="4303" y="61"/>
                    </a:lnTo>
                    <a:lnTo>
                      <a:pt x="4294" y="56"/>
                    </a:lnTo>
                    <a:lnTo>
                      <a:pt x="4283" y="56"/>
                    </a:lnTo>
                    <a:close/>
                    <a:moveTo>
                      <a:pt x="4246" y="54"/>
                    </a:moveTo>
                    <a:lnTo>
                      <a:pt x="4231" y="61"/>
                    </a:lnTo>
                    <a:lnTo>
                      <a:pt x="4220" y="68"/>
                    </a:lnTo>
                    <a:lnTo>
                      <a:pt x="4215" y="81"/>
                    </a:lnTo>
                    <a:lnTo>
                      <a:pt x="4224" y="86"/>
                    </a:lnTo>
                    <a:lnTo>
                      <a:pt x="4233" y="86"/>
                    </a:lnTo>
                    <a:lnTo>
                      <a:pt x="4242" y="81"/>
                    </a:lnTo>
                    <a:lnTo>
                      <a:pt x="4247" y="70"/>
                    </a:lnTo>
                    <a:lnTo>
                      <a:pt x="4246" y="54"/>
                    </a:lnTo>
                    <a:close/>
                    <a:moveTo>
                      <a:pt x="4550" y="45"/>
                    </a:moveTo>
                    <a:lnTo>
                      <a:pt x="4536" y="50"/>
                    </a:lnTo>
                    <a:lnTo>
                      <a:pt x="4525" y="58"/>
                    </a:lnTo>
                    <a:lnTo>
                      <a:pt x="4518" y="70"/>
                    </a:lnTo>
                    <a:lnTo>
                      <a:pt x="4516" y="86"/>
                    </a:lnTo>
                    <a:lnTo>
                      <a:pt x="4534" y="76"/>
                    </a:lnTo>
                    <a:lnTo>
                      <a:pt x="4552" y="70"/>
                    </a:lnTo>
                    <a:lnTo>
                      <a:pt x="4572" y="72"/>
                    </a:lnTo>
                    <a:lnTo>
                      <a:pt x="4592" y="72"/>
                    </a:lnTo>
                    <a:lnTo>
                      <a:pt x="4588" y="59"/>
                    </a:lnTo>
                    <a:lnTo>
                      <a:pt x="4577" y="50"/>
                    </a:lnTo>
                    <a:lnTo>
                      <a:pt x="4565" y="45"/>
                    </a:lnTo>
                    <a:lnTo>
                      <a:pt x="4550" y="45"/>
                    </a:lnTo>
                    <a:close/>
                    <a:moveTo>
                      <a:pt x="222" y="43"/>
                    </a:moveTo>
                    <a:lnTo>
                      <a:pt x="211" y="47"/>
                    </a:lnTo>
                    <a:lnTo>
                      <a:pt x="200" y="59"/>
                    </a:lnTo>
                    <a:lnTo>
                      <a:pt x="207" y="65"/>
                    </a:lnTo>
                    <a:lnTo>
                      <a:pt x="211" y="74"/>
                    </a:lnTo>
                    <a:lnTo>
                      <a:pt x="214" y="83"/>
                    </a:lnTo>
                    <a:lnTo>
                      <a:pt x="218" y="94"/>
                    </a:lnTo>
                    <a:lnTo>
                      <a:pt x="222" y="103"/>
                    </a:lnTo>
                    <a:lnTo>
                      <a:pt x="229" y="106"/>
                    </a:lnTo>
                    <a:lnTo>
                      <a:pt x="240" y="104"/>
                    </a:lnTo>
                    <a:lnTo>
                      <a:pt x="242" y="108"/>
                    </a:lnTo>
                    <a:lnTo>
                      <a:pt x="243" y="110"/>
                    </a:lnTo>
                    <a:lnTo>
                      <a:pt x="245" y="112"/>
                    </a:lnTo>
                    <a:lnTo>
                      <a:pt x="249" y="112"/>
                    </a:lnTo>
                    <a:lnTo>
                      <a:pt x="252" y="112"/>
                    </a:lnTo>
                    <a:lnTo>
                      <a:pt x="254" y="112"/>
                    </a:lnTo>
                    <a:lnTo>
                      <a:pt x="258" y="112"/>
                    </a:lnTo>
                    <a:lnTo>
                      <a:pt x="260" y="115"/>
                    </a:lnTo>
                    <a:lnTo>
                      <a:pt x="263" y="119"/>
                    </a:lnTo>
                    <a:lnTo>
                      <a:pt x="267" y="119"/>
                    </a:lnTo>
                    <a:lnTo>
                      <a:pt x="270" y="119"/>
                    </a:lnTo>
                    <a:lnTo>
                      <a:pt x="276" y="119"/>
                    </a:lnTo>
                    <a:lnTo>
                      <a:pt x="279" y="117"/>
                    </a:lnTo>
                    <a:lnTo>
                      <a:pt x="285" y="117"/>
                    </a:lnTo>
                    <a:lnTo>
                      <a:pt x="287" y="121"/>
                    </a:lnTo>
                    <a:lnTo>
                      <a:pt x="288" y="123"/>
                    </a:lnTo>
                    <a:lnTo>
                      <a:pt x="290" y="123"/>
                    </a:lnTo>
                    <a:lnTo>
                      <a:pt x="292" y="121"/>
                    </a:lnTo>
                    <a:lnTo>
                      <a:pt x="292" y="119"/>
                    </a:lnTo>
                    <a:lnTo>
                      <a:pt x="294" y="115"/>
                    </a:lnTo>
                    <a:lnTo>
                      <a:pt x="305" y="115"/>
                    </a:lnTo>
                    <a:lnTo>
                      <a:pt x="314" y="112"/>
                    </a:lnTo>
                    <a:lnTo>
                      <a:pt x="315" y="104"/>
                    </a:lnTo>
                    <a:lnTo>
                      <a:pt x="315" y="97"/>
                    </a:lnTo>
                    <a:lnTo>
                      <a:pt x="312" y="88"/>
                    </a:lnTo>
                    <a:lnTo>
                      <a:pt x="306" y="81"/>
                    </a:lnTo>
                    <a:lnTo>
                      <a:pt x="332" y="72"/>
                    </a:lnTo>
                    <a:lnTo>
                      <a:pt x="357" y="72"/>
                    </a:lnTo>
                    <a:lnTo>
                      <a:pt x="380" y="77"/>
                    </a:lnTo>
                    <a:lnTo>
                      <a:pt x="400" y="88"/>
                    </a:lnTo>
                    <a:lnTo>
                      <a:pt x="420" y="101"/>
                    </a:lnTo>
                    <a:lnTo>
                      <a:pt x="417" y="101"/>
                    </a:lnTo>
                    <a:lnTo>
                      <a:pt x="411" y="101"/>
                    </a:lnTo>
                    <a:lnTo>
                      <a:pt x="407" y="101"/>
                    </a:lnTo>
                    <a:lnTo>
                      <a:pt x="404" y="104"/>
                    </a:lnTo>
                    <a:lnTo>
                      <a:pt x="400" y="106"/>
                    </a:lnTo>
                    <a:lnTo>
                      <a:pt x="398" y="110"/>
                    </a:lnTo>
                    <a:lnTo>
                      <a:pt x="397" y="114"/>
                    </a:lnTo>
                    <a:lnTo>
                      <a:pt x="395" y="117"/>
                    </a:lnTo>
                    <a:lnTo>
                      <a:pt x="397" y="121"/>
                    </a:lnTo>
                    <a:lnTo>
                      <a:pt x="398" y="123"/>
                    </a:lnTo>
                    <a:lnTo>
                      <a:pt x="402" y="124"/>
                    </a:lnTo>
                    <a:lnTo>
                      <a:pt x="406" y="126"/>
                    </a:lnTo>
                    <a:lnTo>
                      <a:pt x="407" y="121"/>
                    </a:lnTo>
                    <a:lnTo>
                      <a:pt x="409" y="119"/>
                    </a:lnTo>
                    <a:lnTo>
                      <a:pt x="411" y="117"/>
                    </a:lnTo>
                    <a:lnTo>
                      <a:pt x="415" y="114"/>
                    </a:lnTo>
                    <a:lnTo>
                      <a:pt x="417" y="112"/>
                    </a:lnTo>
                    <a:lnTo>
                      <a:pt x="420" y="110"/>
                    </a:lnTo>
                    <a:lnTo>
                      <a:pt x="420" y="106"/>
                    </a:lnTo>
                    <a:lnTo>
                      <a:pt x="420" y="101"/>
                    </a:lnTo>
                    <a:lnTo>
                      <a:pt x="435" y="95"/>
                    </a:lnTo>
                    <a:lnTo>
                      <a:pt x="445" y="92"/>
                    </a:lnTo>
                    <a:lnTo>
                      <a:pt x="456" y="92"/>
                    </a:lnTo>
                    <a:lnTo>
                      <a:pt x="465" y="92"/>
                    </a:lnTo>
                    <a:lnTo>
                      <a:pt x="478" y="90"/>
                    </a:lnTo>
                    <a:lnTo>
                      <a:pt x="496" y="86"/>
                    </a:lnTo>
                    <a:lnTo>
                      <a:pt x="478" y="76"/>
                    </a:lnTo>
                    <a:lnTo>
                      <a:pt x="454" y="67"/>
                    </a:lnTo>
                    <a:lnTo>
                      <a:pt x="427" y="59"/>
                    </a:lnTo>
                    <a:lnTo>
                      <a:pt x="400" y="54"/>
                    </a:lnTo>
                    <a:lnTo>
                      <a:pt x="371" y="52"/>
                    </a:lnTo>
                    <a:lnTo>
                      <a:pt x="346" y="52"/>
                    </a:lnTo>
                    <a:lnTo>
                      <a:pt x="325" y="56"/>
                    </a:lnTo>
                    <a:lnTo>
                      <a:pt x="306" y="63"/>
                    </a:lnTo>
                    <a:lnTo>
                      <a:pt x="296" y="74"/>
                    </a:lnTo>
                    <a:lnTo>
                      <a:pt x="290" y="76"/>
                    </a:lnTo>
                    <a:lnTo>
                      <a:pt x="287" y="74"/>
                    </a:lnTo>
                    <a:lnTo>
                      <a:pt x="283" y="74"/>
                    </a:lnTo>
                    <a:lnTo>
                      <a:pt x="281" y="70"/>
                    </a:lnTo>
                    <a:lnTo>
                      <a:pt x="279" y="67"/>
                    </a:lnTo>
                    <a:lnTo>
                      <a:pt x="278" y="61"/>
                    </a:lnTo>
                    <a:lnTo>
                      <a:pt x="278" y="56"/>
                    </a:lnTo>
                    <a:lnTo>
                      <a:pt x="276" y="50"/>
                    </a:lnTo>
                    <a:lnTo>
                      <a:pt x="276" y="45"/>
                    </a:lnTo>
                    <a:lnTo>
                      <a:pt x="265" y="54"/>
                    </a:lnTo>
                    <a:lnTo>
                      <a:pt x="254" y="54"/>
                    </a:lnTo>
                    <a:lnTo>
                      <a:pt x="243" y="50"/>
                    </a:lnTo>
                    <a:lnTo>
                      <a:pt x="233" y="47"/>
                    </a:lnTo>
                    <a:lnTo>
                      <a:pt x="222" y="43"/>
                    </a:lnTo>
                    <a:close/>
                    <a:moveTo>
                      <a:pt x="4424" y="41"/>
                    </a:moveTo>
                    <a:lnTo>
                      <a:pt x="4422" y="47"/>
                    </a:lnTo>
                    <a:lnTo>
                      <a:pt x="4421" y="52"/>
                    </a:lnTo>
                    <a:lnTo>
                      <a:pt x="4419" y="58"/>
                    </a:lnTo>
                    <a:lnTo>
                      <a:pt x="4415" y="61"/>
                    </a:lnTo>
                    <a:lnTo>
                      <a:pt x="4410" y="65"/>
                    </a:lnTo>
                    <a:lnTo>
                      <a:pt x="4408" y="61"/>
                    </a:lnTo>
                    <a:lnTo>
                      <a:pt x="4406" y="59"/>
                    </a:lnTo>
                    <a:lnTo>
                      <a:pt x="4404" y="59"/>
                    </a:lnTo>
                    <a:lnTo>
                      <a:pt x="4404" y="61"/>
                    </a:lnTo>
                    <a:lnTo>
                      <a:pt x="4404" y="63"/>
                    </a:lnTo>
                    <a:lnTo>
                      <a:pt x="4406" y="65"/>
                    </a:lnTo>
                    <a:lnTo>
                      <a:pt x="4408" y="65"/>
                    </a:lnTo>
                    <a:lnTo>
                      <a:pt x="4410" y="65"/>
                    </a:lnTo>
                    <a:lnTo>
                      <a:pt x="4421" y="72"/>
                    </a:lnTo>
                    <a:lnTo>
                      <a:pt x="4424" y="77"/>
                    </a:lnTo>
                    <a:lnTo>
                      <a:pt x="4426" y="85"/>
                    </a:lnTo>
                    <a:lnTo>
                      <a:pt x="4424" y="95"/>
                    </a:lnTo>
                    <a:lnTo>
                      <a:pt x="4426" y="115"/>
                    </a:lnTo>
                    <a:lnTo>
                      <a:pt x="4435" y="110"/>
                    </a:lnTo>
                    <a:lnTo>
                      <a:pt x="4442" y="97"/>
                    </a:lnTo>
                    <a:lnTo>
                      <a:pt x="4446" y="83"/>
                    </a:lnTo>
                    <a:lnTo>
                      <a:pt x="4446" y="68"/>
                    </a:lnTo>
                    <a:lnTo>
                      <a:pt x="4442" y="54"/>
                    </a:lnTo>
                    <a:lnTo>
                      <a:pt x="4435" y="45"/>
                    </a:lnTo>
                    <a:lnTo>
                      <a:pt x="4424" y="41"/>
                    </a:lnTo>
                    <a:close/>
                    <a:moveTo>
                      <a:pt x="2386" y="36"/>
                    </a:moveTo>
                    <a:lnTo>
                      <a:pt x="2382" y="36"/>
                    </a:lnTo>
                    <a:lnTo>
                      <a:pt x="2379" y="38"/>
                    </a:lnTo>
                    <a:lnTo>
                      <a:pt x="2377" y="40"/>
                    </a:lnTo>
                    <a:lnTo>
                      <a:pt x="2373" y="43"/>
                    </a:lnTo>
                    <a:lnTo>
                      <a:pt x="2372" y="49"/>
                    </a:lnTo>
                    <a:lnTo>
                      <a:pt x="2309" y="47"/>
                    </a:lnTo>
                    <a:lnTo>
                      <a:pt x="2254" y="45"/>
                    </a:lnTo>
                    <a:lnTo>
                      <a:pt x="2206" y="43"/>
                    </a:lnTo>
                    <a:lnTo>
                      <a:pt x="2159" y="43"/>
                    </a:lnTo>
                    <a:lnTo>
                      <a:pt x="2112" y="45"/>
                    </a:lnTo>
                    <a:lnTo>
                      <a:pt x="2060" y="45"/>
                    </a:lnTo>
                    <a:lnTo>
                      <a:pt x="2002" y="49"/>
                    </a:lnTo>
                    <a:lnTo>
                      <a:pt x="2016" y="63"/>
                    </a:lnTo>
                    <a:lnTo>
                      <a:pt x="2038" y="74"/>
                    </a:lnTo>
                    <a:lnTo>
                      <a:pt x="2067" y="81"/>
                    </a:lnTo>
                    <a:lnTo>
                      <a:pt x="2099" y="83"/>
                    </a:lnTo>
                    <a:lnTo>
                      <a:pt x="2135" y="85"/>
                    </a:lnTo>
                    <a:lnTo>
                      <a:pt x="2177" y="83"/>
                    </a:lnTo>
                    <a:lnTo>
                      <a:pt x="2218" y="81"/>
                    </a:lnTo>
                    <a:lnTo>
                      <a:pt x="2262" y="77"/>
                    </a:lnTo>
                    <a:lnTo>
                      <a:pt x="2305" y="74"/>
                    </a:lnTo>
                    <a:lnTo>
                      <a:pt x="2346" y="72"/>
                    </a:lnTo>
                    <a:lnTo>
                      <a:pt x="2388" y="70"/>
                    </a:lnTo>
                    <a:lnTo>
                      <a:pt x="2426" y="70"/>
                    </a:lnTo>
                    <a:lnTo>
                      <a:pt x="2462" y="74"/>
                    </a:lnTo>
                    <a:lnTo>
                      <a:pt x="2458" y="59"/>
                    </a:lnTo>
                    <a:lnTo>
                      <a:pt x="2451" y="52"/>
                    </a:lnTo>
                    <a:lnTo>
                      <a:pt x="2442" y="49"/>
                    </a:lnTo>
                    <a:lnTo>
                      <a:pt x="2429" y="50"/>
                    </a:lnTo>
                    <a:lnTo>
                      <a:pt x="2417" y="52"/>
                    </a:lnTo>
                    <a:lnTo>
                      <a:pt x="2404" y="56"/>
                    </a:lnTo>
                    <a:lnTo>
                      <a:pt x="2391" y="56"/>
                    </a:lnTo>
                    <a:lnTo>
                      <a:pt x="2381" y="56"/>
                    </a:lnTo>
                    <a:lnTo>
                      <a:pt x="2372" y="49"/>
                    </a:lnTo>
                    <a:lnTo>
                      <a:pt x="2381" y="49"/>
                    </a:lnTo>
                    <a:lnTo>
                      <a:pt x="2386" y="49"/>
                    </a:lnTo>
                    <a:lnTo>
                      <a:pt x="2391" y="47"/>
                    </a:lnTo>
                    <a:lnTo>
                      <a:pt x="2393" y="45"/>
                    </a:lnTo>
                    <a:lnTo>
                      <a:pt x="2393" y="43"/>
                    </a:lnTo>
                    <a:lnTo>
                      <a:pt x="2393" y="41"/>
                    </a:lnTo>
                    <a:lnTo>
                      <a:pt x="2393" y="40"/>
                    </a:lnTo>
                    <a:lnTo>
                      <a:pt x="2391" y="38"/>
                    </a:lnTo>
                    <a:lnTo>
                      <a:pt x="2388" y="36"/>
                    </a:lnTo>
                    <a:lnTo>
                      <a:pt x="2386" y="36"/>
                    </a:lnTo>
                    <a:close/>
                    <a:moveTo>
                      <a:pt x="4688" y="34"/>
                    </a:moveTo>
                    <a:lnTo>
                      <a:pt x="4671" y="34"/>
                    </a:lnTo>
                    <a:lnTo>
                      <a:pt x="4653" y="38"/>
                    </a:lnTo>
                    <a:lnTo>
                      <a:pt x="4633" y="43"/>
                    </a:lnTo>
                    <a:lnTo>
                      <a:pt x="4615" y="47"/>
                    </a:lnTo>
                    <a:lnTo>
                      <a:pt x="4619" y="59"/>
                    </a:lnTo>
                    <a:lnTo>
                      <a:pt x="4630" y="68"/>
                    </a:lnTo>
                    <a:lnTo>
                      <a:pt x="4642" y="72"/>
                    </a:lnTo>
                    <a:lnTo>
                      <a:pt x="4657" y="70"/>
                    </a:lnTo>
                    <a:lnTo>
                      <a:pt x="4671" y="67"/>
                    </a:lnTo>
                    <a:lnTo>
                      <a:pt x="4686" y="59"/>
                    </a:lnTo>
                    <a:lnTo>
                      <a:pt x="4695" y="50"/>
                    </a:lnTo>
                    <a:lnTo>
                      <a:pt x="4700" y="40"/>
                    </a:lnTo>
                    <a:lnTo>
                      <a:pt x="4688" y="34"/>
                    </a:lnTo>
                    <a:close/>
                    <a:moveTo>
                      <a:pt x="795" y="32"/>
                    </a:moveTo>
                    <a:lnTo>
                      <a:pt x="793" y="32"/>
                    </a:lnTo>
                    <a:lnTo>
                      <a:pt x="793" y="34"/>
                    </a:lnTo>
                    <a:lnTo>
                      <a:pt x="792" y="36"/>
                    </a:lnTo>
                    <a:lnTo>
                      <a:pt x="792" y="40"/>
                    </a:lnTo>
                    <a:lnTo>
                      <a:pt x="788" y="40"/>
                    </a:lnTo>
                    <a:lnTo>
                      <a:pt x="786" y="41"/>
                    </a:lnTo>
                    <a:lnTo>
                      <a:pt x="786" y="45"/>
                    </a:lnTo>
                    <a:lnTo>
                      <a:pt x="784" y="49"/>
                    </a:lnTo>
                    <a:lnTo>
                      <a:pt x="784" y="52"/>
                    </a:lnTo>
                    <a:lnTo>
                      <a:pt x="781" y="56"/>
                    </a:lnTo>
                    <a:lnTo>
                      <a:pt x="775" y="61"/>
                    </a:lnTo>
                    <a:lnTo>
                      <a:pt x="770" y="65"/>
                    </a:lnTo>
                    <a:lnTo>
                      <a:pt x="734" y="61"/>
                    </a:lnTo>
                    <a:lnTo>
                      <a:pt x="725" y="59"/>
                    </a:lnTo>
                    <a:lnTo>
                      <a:pt x="723" y="59"/>
                    </a:lnTo>
                    <a:lnTo>
                      <a:pt x="721" y="61"/>
                    </a:lnTo>
                    <a:lnTo>
                      <a:pt x="720" y="63"/>
                    </a:lnTo>
                    <a:lnTo>
                      <a:pt x="710" y="67"/>
                    </a:lnTo>
                    <a:lnTo>
                      <a:pt x="709" y="67"/>
                    </a:lnTo>
                    <a:lnTo>
                      <a:pt x="707" y="70"/>
                    </a:lnTo>
                    <a:lnTo>
                      <a:pt x="707" y="72"/>
                    </a:lnTo>
                    <a:lnTo>
                      <a:pt x="700" y="72"/>
                    </a:lnTo>
                    <a:lnTo>
                      <a:pt x="692" y="70"/>
                    </a:lnTo>
                    <a:lnTo>
                      <a:pt x="701" y="74"/>
                    </a:lnTo>
                    <a:lnTo>
                      <a:pt x="709" y="77"/>
                    </a:lnTo>
                    <a:lnTo>
                      <a:pt x="723" y="88"/>
                    </a:lnTo>
                    <a:lnTo>
                      <a:pt x="738" y="90"/>
                    </a:lnTo>
                    <a:lnTo>
                      <a:pt x="752" y="90"/>
                    </a:lnTo>
                    <a:lnTo>
                      <a:pt x="795" y="92"/>
                    </a:lnTo>
                    <a:lnTo>
                      <a:pt x="839" y="86"/>
                    </a:lnTo>
                    <a:lnTo>
                      <a:pt x="880" y="77"/>
                    </a:lnTo>
                    <a:lnTo>
                      <a:pt x="916" y="85"/>
                    </a:lnTo>
                    <a:lnTo>
                      <a:pt x="936" y="92"/>
                    </a:lnTo>
                    <a:lnTo>
                      <a:pt x="958" y="95"/>
                    </a:lnTo>
                    <a:lnTo>
                      <a:pt x="976" y="94"/>
                    </a:lnTo>
                    <a:lnTo>
                      <a:pt x="1026" y="88"/>
                    </a:lnTo>
                    <a:lnTo>
                      <a:pt x="1023" y="90"/>
                    </a:lnTo>
                    <a:lnTo>
                      <a:pt x="1048" y="92"/>
                    </a:lnTo>
                    <a:lnTo>
                      <a:pt x="1075" y="95"/>
                    </a:lnTo>
                    <a:lnTo>
                      <a:pt x="1104" y="101"/>
                    </a:lnTo>
                    <a:lnTo>
                      <a:pt x="1133" y="103"/>
                    </a:lnTo>
                    <a:lnTo>
                      <a:pt x="1161" y="99"/>
                    </a:lnTo>
                    <a:lnTo>
                      <a:pt x="1187" y="90"/>
                    </a:lnTo>
                    <a:lnTo>
                      <a:pt x="1188" y="101"/>
                    </a:lnTo>
                    <a:lnTo>
                      <a:pt x="1196" y="106"/>
                    </a:lnTo>
                    <a:lnTo>
                      <a:pt x="1206" y="110"/>
                    </a:lnTo>
                    <a:lnTo>
                      <a:pt x="1219" y="108"/>
                    </a:lnTo>
                    <a:lnTo>
                      <a:pt x="1232" y="104"/>
                    </a:lnTo>
                    <a:lnTo>
                      <a:pt x="1243" y="97"/>
                    </a:lnTo>
                    <a:lnTo>
                      <a:pt x="1248" y="88"/>
                    </a:lnTo>
                    <a:lnTo>
                      <a:pt x="1246" y="79"/>
                    </a:lnTo>
                    <a:lnTo>
                      <a:pt x="1239" y="77"/>
                    </a:lnTo>
                    <a:lnTo>
                      <a:pt x="1225" y="79"/>
                    </a:lnTo>
                    <a:lnTo>
                      <a:pt x="1210" y="81"/>
                    </a:lnTo>
                    <a:lnTo>
                      <a:pt x="1196" y="85"/>
                    </a:lnTo>
                    <a:lnTo>
                      <a:pt x="1187" y="90"/>
                    </a:lnTo>
                    <a:lnTo>
                      <a:pt x="1161" y="81"/>
                    </a:lnTo>
                    <a:lnTo>
                      <a:pt x="1134" y="72"/>
                    </a:lnTo>
                    <a:lnTo>
                      <a:pt x="1105" y="67"/>
                    </a:lnTo>
                    <a:lnTo>
                      <a:pt x="1078" y="65"/>
                    </a:lnTo>
                    <a:lnTo>
                      <a:pt x="1051" y="70"/>
                    </a:lnTo>
                    <a:lnTo>
                      <a:pt x="1032" y="65"/>
                    </a:lnTo>
                    <a:lnTo>
                      <a:pt x="1014" y="63"/>
                    </a:lnTo>
                    <a:lnTo>
                      <a:pt x="994" y="65"/>
                    </a:lnTo>
                    <a:lnTo>
                      <a:pt x="994" y="65"/>
                    </a:lnTo>
                    <a:lnTo>
                      <a:pt x="988" y="67"/>
                    </a:lnTo>
                    <a:lnTo>
                      <a:pt x="979" y="68"/>
                    </a:lnTo>
                    <a:lnTo>
                      <a:pt x="977" y="70"/>
                    </a:lnTo>
                    <a:lnTo>
                      <a:pt x="963" y="70"/>
                    </a:lnTo>
                    <a:lnTo>
                      <a:pt x="949" y="65"/>
                    </a:lnTo>
                    <a:lnTo>
                      <a:pt x="934" y="61"/>
                    </a:lnTo>
                    <a:lnTo>
                      <a:pt x="922" y="58"/>
                    </a:lnTo>
                    <a:lnTo>
                      <a:pt x="909" y="59"/>
                    </a:lnTo>
                    <a:lnTo>
                      <a:pt x="896" y="67"/>
                    </a:lnTo>
                    <a:lnTo>
                      <a:pt x="880" y="63"/>
                    </a:lnTo>
                    <a:lnTo>
                      <a:pt x="878" y="61"/>
                    </a:lnTo>
                    <a:lnTo>
                      <a:pt x="876" y="59"/>
                    </a:lnTo>
                    <a:lnTo>
                      <a:pt x="875" y="59"/>
                    </a:lnTo>
                    <a:lnTo>
                      <a:pt x="862" y="61"/>
                    </a:lnTo>
                    <a:lnTo>
                      <a:pt x="851" y="65"/>
                    </a:lnTo>
                    <a:lnTo>
                      <a:pt x="842" y="67"/>
                    </a:lnTo>
                    <a:lnTo>
                      <a:pt x="840" y="67"/>
                    </a:lnTo>
                    <a:lnTo>
                      <a:pt x="840" y="68"/>
                    </a:lnTo>
                    <a:lnTo>
                      <a:pt x="833" y="70"/>
                    </a:lnTo>
                    <a:lnTo>
                      <a:pt x="819" y="70"/>
                    </a:lnTo>
                    <a:lnTo>
                      <a:pt x="804" y="68"/>
                    </a:lnTo>
                    <a:lnTo>
                      <a:pt x="793" y="63"/>
                    </a:lnTo>
                    <a:lnTo>
                      <a:pt x="784" y="52"/>
                    </a:lnTo>
                    <a:lnTo>
                      <a:pt x="788" y="52"/>
                    </a:lnTo>
                    <a:lnTo>
                      <a:pt x="792" y="50"/>
                    </a:lnTo>
                    <a:lnTo>
                      <a:pt x="792" y="47"/>
                    </a:lnTo>
                    <a:lnTo>
                      <a:pt x="792" y="43"/>
                    </a:lnTo>
                    <a:lnTo>
                      <a:pt x="792" y="40"/>
                    </a:lnTo>
                    <a:lnTo>
                      <a:pt x="795" y="38"/>
                    </a:lnTo>
                    <a:lnTo>
                      <a:pt x="797" y="34"/>
                    </a:lnTo>
                    <a:lnTo>
                      <a:pt x="797" y="32"/>
                    </a:lnTo>
                    <a:lnTo>
                      <a:pt x="795" y="32"/>
                    </a:lnTo>
                    <a:close/>
                    <a:moveTo>
                      <a:pt x="151" y="27"/>
                    </a:moveTo>
                    <a:lnTo>
                      <a:pt x="144" y="31"/>
                    </a:lnTo>
                    <a:lnTo>
                      <a:pt x="133" y="31"/>
                    </a:lnTo>
                    <a:lnTo>
                      <a:pt x="121" y="32"/>
                    </a:lnTo>
                    <a:lnTo>
                      <a:pt x="112" y="34"/>
                    </a:lnTo>
                    <a:lnTo>
                      <a:pt x="104" y="38"/>
                    </a:lnTo>
                    <a:lnTo>
                      <a:pt x="103" y="47"/>
                    </a:lnTo>
                    <a:lnTo>
                      <a:pt x="119" y="52"/>
                    </a:lnTo>
                    <a:lnTo>
                      <a:pt x="137" y="56"/>
                    </a:lnTo>
                    <a:lnTo>
                      <a:pt x="157" y="58"/>
                    </a:lnTo>
                    <a:lnTo>
                      <a:pt x="151" y="27"/>
                    </a:lnTo>
                    <a:close/>
                    <a:moveTo>
                      <a:pt x="4776" y="25"/>
                    </a:moveTo>
                    <a:lnTo>
                      <a:pt x="4743" y="32"/>
                    </a:lnTo>
                    <a:lnTo>
                      <a:pt x="4747" y="63"/>
                    </a:lnTo>
                    <a:lnTo>
                      <a:pt x="4761" y="59"/>
                    </a:lnTo>
                    <a:lnTo>
                      <a:pt x="4772" y="54"/>
                    </a:lnTo>
                    <a:lnTo>
                      <a:pt x="4778" y="41"/>
                    </a:lnTo>
                    <a:lnTo>
                      <a:pt x="4776" y="25"/>
                    </a:lnTo>
                    <a:close/>
                    <a:moveTo>
                      <a:pt x="5" y="23"/>
                    </a:moveTo>
                    <a:lnTo>
                      <a:pt x="5" y="29"/>
                    </a:lnTo>
                    <a:lnTo>
                      <a:pt x="3" y="32"/>
                    </a:lnTo>
                    <a:lnTo>
                      <a:pt x="3" y="36"/>
                    </a:lnTo>
                    <a:lnTo>
                      <a:pt x="2" y="40"/>
                    </a:lnTo>
                    <a:lnTo>
                      <a:pt x="0" y="43"/>
                    </a:lnTo>
                    <a:lnTo>
                      <a:pt x="0" y="47"/>
                    </a:lnTo>
                    <a:lnTo>
                      <a:pt x="3" y="47"/>
                    </a:lnTo>
                    <a:lnTo>
                      <a:pt x="7" y="47"/>
                    </a:lnTo>
                    <a:lnTo>
                      <a:pt x="9" y="49"/>
                    </a:lnTo>
                    <a:lnTo>
                      <a:pt x="11" y="50"/>
                    </a:lnTo>
                    <a:lnTo>
                      <a:pt x="14" y="52"/>
                    </a:lnTo>
                    <a:lnTo>
                      <a:pt x="18" y="54"/>
                    </a:lnTo>
                    <a:lnTo>
                      <a:pt x="18" y="49"/>
                    </a:lnTo>
                    <a:lnTo>
                      <a:pt x="18" y="43"/>
                    </a:lnTo>
                    <a:lnTo>
                      <a:pt x="20" y="40"/>
                    </a:lnTo>
                    <a:lnTo>
                      <a:pt x="22" y="36"/>
                    </a:lnTo>
                    <a:lnTo>
                      <a:pt x="23" y="31"/>
                    </a:lnTo>
                    <a:lnTo>
                      <a:pt x="20" y="31"/>
                    </a:lnTo>
                    <a:lnTo>
                      <a:pt x="16" y="31"/>
                    </a:lnTo>
                    <a:lnTo>
                      <a:pt x="14" y="29"/>
                    </a:lnTo>
                    <a:lnTo>
                      <a:pt x="11" y="27"/>
                    </a:lnTo>
                    <a:lnTo>
                      <a:pt x="9" y="25"/>
                    </a:lnTo>
                    <a:lnTo>
                      <a:pt x="5" y="23"/>
                    </a:lnTo>
                    <a:close/>
                    <a:moveTo>
                      <a:pt x="4179" y="23"/>
                    </a:moveTo>
                    <a:lnTo>
                      <a:pt x="4177" y="25"/>
                    </a:lnTo>
                    <a:lnTo>
                      <a:pt x="4175" y="27"/>
                    </a:lnTo>
                    <a:lnTo>
                      <a:pt x="4173" y="31"/>
                    </a:lnTo>
                    <a:lnTo>
                      <a:pt x="4173" y="38"/>
                    </a:lnTo>
                    <a:lnTo>
                      <a:pt x="4168" y="45"/>
                    </a:lnTo>
                    <a:lnTo>
                      <a:pt x="4159" y="52"/>
                    </a:lnTo>
                    <a:lnTo>
                      <a:pt x="4152" y="61"/>
                    </a:lnTo>
                    <a:lnTo>
                      <a:pt x="4146" y="70"/>
                    </a:lnTo>
                    <a:lnTo>
                      <a:pt x="4146" y="85"/>
                    </a:lnTo>
                    <a:lnTo>
                      <a:pt x="4155" y="85"/>
                    </a:lnTo>
                    <a:lnTo>
                      <a:pt x="4164" y="86"/>
                    </a:lnTo>
                    <a:lnTo>
                      <a:pt x="4173" y="88"/>
                    </a:lnTo>
                    <a:lnTo>
                      <a:pt x="4184" y="90"/>
                    </a:lnTo>
                    <a:lnTo>
                      <a:pt x="4197" y="85"/>
                    </a:lnTo>
                    <a:lnTo>
                      <a:pt x="4199" y="70"/>
                    </a:lnTo>
                    <a:lnTo>
                      <a:pt x="4195" y="63"/>
                    </a:lnTo>
                    <a:lnTo>
                      <a:pt x="4190" y="59"/>
                    </a:lnTo>
                    <a:lnTo>
                      <a:pt x="4184" y="56"/>
                    </a:lnTo>
                    <a:lnTo>
                      <a:pt x="4179" y="54"/>
                    </a:lnTo>
                    <a:lnTo>
                      <a:pt x="4175" y="49"/>
                    </a:lnTo>
                    <a:lnTo>
                      <a:pt x="4173" y="38"/>
                    </a:lnTo>
                    <a:lnTo>
                      <a:pt x="4181" y="38"/>
                    </a:lnTo>
                    <a:lnTo>
                      <a:pt x="4186" y="36"/>
                    </a:lnTo>
                    <a:lnTo>
                      <a:pt x="4188" y="34"/>
                    </a:lnTo>
                    <a:lnTo>
                      <a:pt x="4190" y="32"/>
                    </a:lnTo>
                    <a:lnTo>
                      <a:pt x="4190" y="31"/>
                    </a:lnTo>
                    <a:lnTo>
                      <a:pt x="4188" y="29"/>
                    </a:lnTo>
                    <a:lnTo>
                      <a:pt x="4186" y="27"/>
                    </a:lnTo>
                    <a:lnTo>
                      <a:pt x="4184" y="25"/>
                    </a:lnTo>
                    <a:lnTo>
                      <a:pt x="4182" y="23"/>
                    </a:lnTo>
                    <a:lnTo>
                      <a:pt x="4179" y="23"/>
                    </a:lnTo>
                    <a:close/>
                    <a:moveTo>
                      <a:pt x="3223" y="21"/>
                    </a:moveTo>
                    <a:lnTo>
                      <a:pt x="3209" y="27"/>
                    </a:lnTo>
                    <a:lnTo>
                      <a:pt x="3194" y="29"/>
                    </a:lnTo>
                    <a:lnTo>
                      <a:pt x="3180" y="29"/>
                    </a:lnTo>
                    <a:lnTo>
                      <a:pt x="3165" y="27"/>
                    </a:lnTo>
                    <a:lnTo>
                      <a:pt x="3151" y="25"/>
                    </a:lnTo>
                    <a:lnTo>
                      <a:pt x="3140" y="27"/>
                    </a:lnTo>
                    <a:lnTo>
                      <a:pt x="3131" y="32"/>
                    </a:lnTo>
                    <a:lnTo>
                      <a:pt x="3126" y="43"/>
                    </a:lnTo>
                    <a:lnTo>
                      <a:pt x="3124" y="61"/>
                    </a:lnTo>
                    <a:lnTo>
                      <a:pt x="3133" y="52"/>
                    </a:lnTo>
                    <a:lnTo>
                      <a:pt x="3145" y="49"/>
                    </a:lnTo>
                    <a:lnTo>
                      <a:pt x="3158" y="49"/>
                    </a:lnTo>
                    <a:lnTo>
                      <a:pt x="3172" y="49"/>
                    </a:lnTo>
                    <a:lnTo>
                      <a:pt x="3187" y="50"/>
                    </a:lnTo>
                    <a:lnTo>
                      <a:pt x="3200" y="49"/>
                    </a:lnTo>
                    <a:lnTo>
                      <a:pt x="3210" y="45"/>
                    </a:lnTo>
                    <a:lnTo>
                      <a:pt x="3219" y="36"/>
                    </a:lnTo>
                    <a:lnTo>
                      <a:pt x="3223" y="21"/>
                    </a:lnTo>
                    <a:close/>
                    <a:moveTo>
                      <a:pt x="4870" y="18"/>
                    </a:moveTo>
                    <a:lnTo>
                      <a:pt x="4864" y="20"/>
                    </a:lnTo>
                    <a:lnTo>
                      <a:pt x="4859" y="21"/>
                    </a:lnTo>
                    <a:lnTo>
                      <a:pt x="4853" y="27"/>
                    </a:lnTo>
                    <a:lnTo>
                      <a:pt x="4852" y="31"/>
                    </a:lnTo>
                    <a:lnTo>
                      <a:pt x="4850" y="36"/>
                    </a:lnTo>
                    <a:lnTo>
                      <a:pt x="4848" y="43"/>
                    </a:lnTo>
                    <a:lnTo>
                      <a:pt x="4852" y="41"/>
                    </a:lnTo>
                    <a:lnTo>
                      <a:pt x="4857" y="41"/>
                    </a:lnTo>
                    <a:lnTo>
                      <a:pt x="4861" y="40"/>
                    </a:lnTo>
                    <a:lnTo>
                      <a:pt x="4864" y="38"/>
                    </a:lnTo>
                    <a:lnTo>
                      <a:pt x="4868" y="36"/>
                    </a:lnTo>
                    <a:lnTo>
                      <a:pt x="4870" y="32"/>
                    </a:lnTo>
                    <a:lnTo>
                      <a:pt x="4871" y="29"/>
                    </a:lnTo>
                    <a:lnTo>
                      <a:pt x="4871" y="23"/>
                    </a:lnTo>
                    <a:lnTo>
                      <a:pt x="4870" y="18"/>
                    </a:lnTo>
                    <a:close/>
                    <a:moveTo>
                      <a:pt x="5349" y="16"/>
                    </a:moveTo>
                    <a:lnTo>
                      <a:pt x="5315" y="16"/>
                    </a:lnTo>
                    <a:lnTo>
                      <a:pt x="5277" y="23"/>
                    </a:lnTo>
                    <a:lnTo>
                      <a:pt x="5285" y="41"/>
                    </a:lnTo>
                    <a:lnTo>
                      <a:pt x="5295" y="52"/>
                    </a:lnTo>
                    <a:lnTo>
                      <a:pt x="5304" y="58"/>
                    </a:lnTo>
                    <a:lnTo>
                      <a:pt x="5315" y="61"/>
                    </a:lnTo>
                    <a:lnTo>
                      <a:pt x="5326" y="67"/>
                    </a:lnTo>
                    <a:lnTo>
                      <a:pt x="5335" y="76"/>
                    </a:lnTo>
                    <a:lnTo>
                      <a:pt x="5328" y="76"/>
                    </a:lnTo>
                    <a:lnTo>
                      <a:pt x="5322" y="77"/>
                    </a:lnTo>
                    <a:lnTo>
                      <a:pt x="5317" y="79"/>
                    </a:lnTo>
                    <a:lnTo>
                      <a:pt x="5315" y="83"/>
                    </a:lnTo>
                    <a:lnTo>
                      <a:pt x="5312" y="88"/>
                    </a:lnTo>
                    <a:lnTo>
                      <a:pt x="5312" y="94"/>
                    </a:lnTo>
                    <a:lnTo>
                      <a:pt x="5312" y="101"/>
                    </a:lnTo>
                    <a:lnTo>
                      <a:pt x="5313" y="104"/>
                    </a:lnTo>
                    <a:lnTo>
                      <a:pt x="5315" y="106"/>
                    </a:lnTo>
                    <a:lnTo>
                      <a:pt x="5319" y="106"/>
                    </a:lnTo>
                    <a:lnTo>
                      <a:pt x="5321" y="106"/>
                    </a:lnTo>
                    <a:lnTo>
                      <a:pt x="5322" y="104"/>
                    </a:lnTo>
                    <a:lnTo>
                      <a:pt x="5326" y="103"/>
                    </a:lnTo>
                    <a:lnTo>
                      <a:pt x="5328" y="101"/>
                    </a:lnTo>
                    <a:lnTo>
                      <a:pt x="5331" y="101"/>
                    </a:lnTo>
                    <a:lnTo>
                      <a:pt x="5333" y="101"/>
                    </a:lnTo>
                    <a:lnTo>
                      <a:pt x="5337" y="104"/>
                    </a:lnTo>
                    <a:lnTo>
                      <a:pt x="5339" y="108"/>
                    </a:lnTo>
                    <a:lnTo>
                      <a:pt x="5340" y="115"/>
                    </a:lnTo>
                    <a:lnTo>
                      <a:pt x="5335" y="117"/>
                    </a:lnTo>
                    <a:lnTo>
                      <a:pt x="5331" y="119"/>
                    </a:lnTo>
                    <a:lnTo>
                      <a:pt x="5328" y="121"/>
                    </a:lnTo>
                    <a:lnTo>
                      <a:pt x="5326" y="124"/>
                    </a:lnTo>
                    <a:lnTo>
                      <a:pt x="5324" y="130"/>
                    </a:lnTo>
                    <a:lnTo>
                      <a:pt x="5317" y="132"/>
                    </a:lnTo>
                    <a:lnTo>
                      <a:pt x="5308" y="133"/>
                    </a:lnTo>
                    <a:lnTo>
                      <a:pt x="5301" y="133"/>
                    </a:lnTo>
                    <a:lnTo>
                      <a:pt x="5294" y="132"/>
                    </a:lnTo>
                    <a:lnTo>
                      <a:pt x="5290" y="126"/>
                    </a:lnTo>
                    <a:lnTo>
                      <a:pt x="5297" y="126"/>
                    </a:lnTo>
                    <a:lnTo>
                      <a:pt x="5301" y="124"/>
                    </a:lnTo>
                    <a:lnTo>
                      <a:pt x="5304" y="124"/>
                    </a:lnTo>
                    <a:lnTo>
                      <a:pt x="5306" y="123"/>
                    </a:lnTo>
                    <a:lnTo>
                      <a:pt x="5306" y="119"/>
                    </a:lnTo>
                    <a:lnTo>
                      <a:pt x="5304" y="117"/>
                    </a:lnTo>
                    <a:lnTo>
                      <a:pt x="5303" y="115"/>
                    </a:lnTo>
                    <a:lnTo>
                      <a:pt x="5301" y="114"/>
                    </a:lnTo>
                    <a:lnTo>
                      <a:pt x="5297" y="114"/>
                    </a:lnTo>
                    <a:lnTo>
                      <a:pt x="5295" y="114"/>
                    </a:lnTo>
                    <a:lnTo>
                      <a:pt x="5294" y="114"/>
                    </a:lnTo>
                    <a:lnTo>
                      <a:pt x="5292" y="117"/>
                    </a:lnTo>
                    <a:lnTo>
                      <a:pt x="5290" y="121"/>
                    </a:lnTo>
                    <a:lnTo>
                      <a:pt x="5290" y="126"/>
                    </a:lnTo>
                    <a:lnTo>
                      <a:pt x="5286" y="132"/>
                    </a:lnTo>
                    <a:lnTo>
                      <a:pt x="5283" y="133"/>
                    </a:lnTo>
                    <a:lnTo>
                      <a:pt x="5279" y="135"/>
                    </a:lnTo>
                    <a:lnTo>
                      <a:pt x="5277" y="133"/>
                    </a:lnTo>
                    <a:lnTo>
                      <a:pt x="5274" y="133"/>
                    </a:lnTo>
                    <a:lnTo>
                      <a:pt x="5270" y="132"/>
                    </a:lnTo>
                    <a:lnTo>
                      <a:pt x="5265" y="132"/>
                    </a:lnTo>
                    <a:lnTo>
                      <a:pt x="5263" y="126"/>
                    </a:lnTo>
                    <a:lnTo>
                      <a:pt x="5261" y="124"/>
                    </a:lnTo>
                    <a:lnTo>
                      <a:pt x="5259" y="124"/>
                    </a:lnTo>
                    <a:lnTo>
                      <a:pt x="5257" y="126"/>
                    </a:lnTo>
                    <a:lnTo>
                      <a:pt x="5256" y="130"/>
                    </a:lnTo>
                    <a:lnTo>
                      <a:pt x="5256" y="132"/>
                    </a:lnTo>
                    <a:lnTo>
                      <a:pt x="5247" y="124"/>
                    </a:lnTo>
                    <a:lnTo>
                      <a:pt x="5239" y="112"/>
                    </a:lnTo>
                    <a:lnTo>
                      <a:pt x="5234" y="95"/>
                    </a:lnTo>
                    <a:lnTo>
                      <a:pt x="5245" y="92"/>
                    </a:lnTo>
                    <a:lnTo>
                      <a:pt x="5256" y="90"/>
                    </a:lnTo>
                    <a:lnTo>
                      <a:pt x="5263" y="86"/>
                    </a:lnTo>
                    <a:lnTo>
                      <a:pt x="5266" y="77"/>
                    </a:lnTo>
                    <a:lnTo>
                      <a:pt x="5263" y="77"/>
                    </a:lnTo>
                    <a:lnTo>
                      <a:pt x="5261" y="76"/>
                    </a:lnTo>
                    <a:lnTo>
                      <a:pt x="5259" y="74"/>
                    </a:lnTo>
                    <a:lnTo>
                      <a:pt x="5257" y="70"/>
                    </a:lnTo>
                    <a:lnTo>
                      <a:pt x="5257" y="67"/>
                    </a:lnTo>
                    <a:lnTo>
                      <a:pt x="5256" y="63"/>
                    </a:lnTo>
                    <a:lnTo>
                      <a:pt x="5256" y="59"/>
                    </a:lnTo>
                    <a:lnTo>
                      <a:pt x="5232" y="61"/>
                    </a:lnTo>
                    <a:lnTo>
                      <a:pt x="5211" y="63"/>
                    </a:lnTo>
                    <a:lnTo>
                      <a:pt x="5191" y="63"/>
                    </a:lnTo>
                    <a:lnTo>
                      <a:pt x="5173" y="65"/>
                    </a:lnTo>
                    <a:lnTo>
                      <a:pt x="5156" y="70"/>
                    </a:lnTo>
                    <a:lnTo>
                      <a:pt x="5146" y="79"/>
                    </a:lnTo>
                    <a:lnTo>
                      <a:pt x="5162" y="85"/>
                    </a:lnTo>
                    <a:lnTo>
                      <a:pt x="5180" y="86"/>
                    </a:lnTo>
                    <a:lnTo>
                      <a:pt x="5198" y="90"/>
                    </a:lnTo>
                    <a:lnTo>
                      <a:pt x="5214" y="95"/>
                    </a:lnTo>
                    <a:lnTo>
                      <a:pt x="5227" y="106"/>
                    </a:lnTo>
                    <a:lnTo>
                      <a:pt x="5216" y="114"/>
                    </a:lnTo>
                    <a:lnTo>
                      <a:pt x="5211" y="121"/>
                    </a:lnTo>
                    <a:lnTo>
                      <a:pt x="5207" y="124"/>
                    </a:lnTo>
                    <a:lnTo>
                      <a:pt x="5202" y="126"/>
                    </a:lnTo>
                    <a:lnTo>
                      <a:pt x="5193" y="128"/>
                    </a:lnTo>
                    <a:lnTo>
                      <a:pt x="5178" y="126"/>
                    </a:lnTo>
                    <a:lnTo>
                      <a:pt x="5182" y="144"/>
                    </a:lnTo>
                    <a:lnTo>
                      <a:pt x="5189" y="157"/>
                    </a:lnTo>
                    <a:lnTo>
                      <a:pt x="5200" y="164"/>
                    </a:lnTo>
                    <a:lnTo>
                      <a:pt x="5203" y="153"/>
                    </a:lnTo>
                    <a:lnTo>
                      <a:pt x="5207" y="151"/>
                    </a:lnTo>
                    <a:lnTo>
                      <a:pt x="5214" y="155"/>
                    </a:lnTo>
                    <a:lnTo>
                      <a:pt x="5221" y="160"/>
                    </a:lnTo>
                    <a:lnTo>
                      <a:pt x="5229" y="166"/>
                    </a:lnTo>
                    <a:lnTo>
                      <a:pt x="5234" y="169"/>
                    </a:lnTo>
                    <a:lnTo>
                      <a:pt x="5239" y="168"/>
                    </a:lnTo>
                    <a:lnTo>
                      <a:pt x="5241" y="157"/>
                    </a:lnTo>
                    <a:lnTo>
                      <a:pt x="5245" y="157"/>
                    </a:lnTo>
                    <a:lnTo>
                      <a:pt x="5248" y="159"/>
                    </a:lnTo>
                    <a:lnTo>
                      <a:pt x="5250" y="160"/>
                    </a:lnTo>
                    <a:lnTo>
                      <a:pt x="5254" y="162"/>
                    </a:lnTo>
                    <a:lnTo>
                      <a:pt x="5256" y="164"/>
                    </a:lnTo>
                    <a:lnTo>
                      <a:pt x="5261" y="164"/>
                    </a:lnTo>
                    <a:lnTo>
                      <a:pt x="5263" y="168"/>
                    </a:lnTo>
                    <a:lnTo>
                      <a:pt x="5265" y="169"/>
                    </a:lnTo>
                    <a:lnTo>
                      <a:pt x="5266" y="169"/>
                    </a:lnTo>
                    <a:lnTo>
                      <a:pt x="5268" y="168"/>
                    </a:lnTo>
                    <a:lnTo>
                      <a:pt x="5268" y="164"/>
                    </a:lnTo>
                    <a:lnTo>
                      <a:pt x="5268" y="162"/>
                    </a:lnTo>
                    <a:lnTo>
                      <a:pt x="5279" y="166"/>
                    </a:lnTo>
                    <a:lnTo>
                      <a:pt x="5288" y="166"/>
                    </a:lnTo>
                    <a:lnTo>
                      <a:pt x="5299" y="164"/>
                    </a:lnTo>
                    <a:lnTo>
                      <a:pt x="5308" y="160"/>
                    </a:lnTo>
                    <a:lnTo>
                      <a:pt x="5317" y="159"/>
                    </a:lnTo>
                    <a:lnTo>
                      <a:pt x="5326" y="159"/>
                    </a:lnTo>
                    <a:lnTo>
                      <a:pt x="5333" y="166"/>
                    </a:lnTo>
                    <a:lnTo>
                      <a:pt x="5340" y="180"/>
                    </a:lnTo>
                    <a:lnTo>
                      <a:pt x="5337" y="180"/>
                    </a:lnTo>
                    <a:lnTo>
                      <a:pt x="5335" y="182"/>
                    </a:lnTo>
                    <a:lnTo>
                      <a:pt x="5333" y="184"/>
                    </a:lnTo>
                    <a:lnTo>
                      <a:pt x="5333" y="187"/>
                    </a:lnTo>
                    <a:lnTo>
                      <a:pt x="5333" y="191"/>
                    </a:lnTo>
                    <a:lnTo>
                      <a:pt x="5310" y="193"/>
                    </a:lnTo>
                    <a:lnTo>
                      <a:pt x="5286" y="196"/>
                    </a:lnTo>
                    <a:lnTo>
                      <a:pt x="5263" y="196"/>
                    </a:lnTo>
                    <a:lnTo>
                      <a:pt x="5243" y="191"/>
                    </a:lnTo>
                    <a:lnTo>
                      <a:pt x="5229" y="180"/>
                    </a:lnTo>
                    <a:lnTo>
                      <a:pt x="5220" y="200"/>
                    </a:lnTo>
                    <a:lnTo>
                      <a:pt x="5214" y="224"/>
                    </a:lnTo>
                    <a:lnTo>
                      <a:pt x="5211" y="247"/>
                    </a:lnTo>
                    <a:lnTo>
                      <a:pt x="5248" y="229"/>
                    </a:lnTo>
                    <a:lnTo>
                      <a:pt x="5285" y="218"/>
                    </a:lnTo>
                    <a:lnTo>
                      <a:pt x="5322" y="215"/>
                    </a:lnTo>
                    <a:lnTo>
                      <a:pt x="5358" y="218"/>
                    </a:lnTo>
                    <a:lnTo>
                      <a:pt x="5398" y="231"/>
                    </a:lnTo>
                    <a:lnTo>
                      <a:pt x="5402" y="224"/>
                    </a:lnTo>
                    <a:lnTo>
                      <a:pt x="5407" y="218"/>
                    </a:lnTo>
                    <a:lnTo>
                      <a:pt x="5416" y="216"/>
                    </a:lnTo>
                    <a:lnTo>
                      <a:pt x="5425" y="213"/>
                    </a:lnTo>
                    <a:lnTo>
                      <a:pt x="5432" y="209"/>
                    </a:lnTo>
                    <a:lnTo>
                      <a:pt x="5438" y="204"/>
                    </a:lnTo>
                    <a:lnTo>
                      <a:pt x="5436" y="193"/>
                    </a:lnTo>
                    <a:lnTo>
                      <a:pt x="5420" y="191"/>
                    </a:lnTo>
                    <a:lnTo>
                      <a:pt x="5404" y="191"/>
                    </a:lnTo>
                    <a:lnTo>
                      <a:pt x="5389" y="195"/>
                    </a:lnTo>
                    <a:lnTo>
                      <a:pt x="5377" y="196"/>
                    </a:lnTo>
                    <a:lnTo>
                      <a:pt x="5367" y="195"/>
                    </a:lnTo>
                    <a:lnTo>
                      <a:pt x="5371" y="187"/>
                    </a:lnTo>
                    <a:lnTo>
                      <a:pt x="5373" y="180"/>
                    </a:lnTo>
                    <a:lnTo>
                      <a:pt x="5373" y="173"/>
                    </a:lnTo>
                    <a:lnTo>
                      <a:pt x="5369" y="166"/>
                    </a:lnTo>
                    <a:lnTo>
                      <a:pt x="5364" y="164"/>
                    </a:lnTo>
                    <a:lnTo>
                      <a:pt x="5366" y="153"/>
                    </a:lnTo>
                    <a:lnTo>
                      <a:pt x="5369" y="142"/>
                    </a:lnTo>
                    <a:lnTo>
                      <a:pt x="5373" y="132"/>
                    </a:lnTo>
                    <a:lnTo>
                      <a:pt x="5373" y="123"/>
                    </a:lnTo>
                    <a:lnTo>
                      <a:pt x="5367" y="115"/>
                    </a:lnTo>
                    <a:lnTo>
                      <a:pt x="5357" y="114"/>
                    </a:lnTo>
                    <a:lnTo>
                      <a:pt x="5360" y="124"/>
                    </a:lnTo>
                    <a:lnTo>
                      <a:pt x="5357" y="133"/>
                    </a:lnTo>
                    <a:lnTo>
                      <a:pt x="5348" y="139"/>
                    </a:lnTo>
                    <a:lnTo>
                      <a:pt x="5337" y="139"/>
                    </a:lnTo>
                    <a:lnTo>
                      <a:pt x="5328" y="137"/>
                    </a:lnTo>
                    <a:lnTo>
                      <a:pt x="5324" y="130"/>
                    </a:lnTo>
                    <a:lnTo>
                      <a:pt x="5330" y="130"/>
                    </a:lnTo>
                    <a:lnTo>
                      <a:pt x="5335" y="128"/>
                    </a:lnTo>
                    <a:lnTo>
                      <a:pt x="5337" y="124"/>
                    </a:lnTo>
                    <a:lnTo>
                      <a:pt x="5339" y="121"/>
                    </a:lnTo>
                    <a:lnTo>
                      <a:pt x="5340" y="115"/>
                    </a:lnTo>
                    <a:lnTo>
                      <a:pt x="5348" y="106"/>
                    </a:lnTo>
                    <a:lnTo>
                      <a:pt x="5355" y="103"/>
                    </a:lnTo>
                    <a:lnTo>
                      <a:pt x="5366" y="101"/>
                    </a:lnTo>
                    <a:lnTo>
                      <a:pt x="5375" y="103"/>
                    </a:lnTo>
                    <a:lnTo>
                      <a:pt x="5384" y="103"/>
                    </a:lnTo>
                    <a:lnTo>
                      <a:pt x="5391" y="101"/>
                    </a:lnTo>
                    <a:lnTo>
                      <a:pt x="5395" y="95"/>
                    </a:lnTo>
                    <a:lnTo>
                      <a:pt x="5396" y="85"/>
                    </a:lnTo>
                    <a:lnTo>
                      <a:pt x="5389" y="81"/>
                    </a:lnTo>
                    <a:lnTo>
                      <a:pt x="5380" y="77"/>
                    </a:lnTo>
                    <a:lnTo>
                      <a:pt x="5371" y="76"/>
                    </a:lnTo>
                    <a:lnTo>
                      <a:pt x="5364" y="70"/>
                    </a:lnTo>
                    <a:lnTo>
                      <a:pt x="5358" y="59"/>
                    </a:lnTo>
                    <a:lnTo>
                      <a:pt x="5367" y="50"/>
                    </a:lnTo>
                    <a:lnTo>
                      <a:pt x="5378" y="47"/>
                    </a:lnTo>
                    <a:lnTo>
                      <a:pt x="5389" y="47"/>
                    </a:lnTo>
                    <a:lnTo>
                      <a:pt x="5402" y="49"/>
                    </a:lnTo>
                    <a:lnTo>
                      <a:pt x="5414" y="50"/>
                    </a:lnTo>
                    <a:lnTo>
                      <a:pt x="5427" y="50"/>
                    </a:lnTo>
                    <a:lnTo>
                      <a:pt x="5436" y="47"/>
                    </a:lnTo>
                    <a:lnTo>
                      <a:pt x="5445" y="38"/>
                    </a:lnTo>
                    <a:lnTo>
                      <a:pt x="5449" y="21"/>
                    </a:lnTo>
                    <a:lnTo>
                      <a:pt x="5414" y="20"/>
                    </a:lnTo>
                    <a:lnTo>
                      <a:pt x="5382" y="18"/>
                    </a:lnTo>
                    <a:lnTo>
                      <a:pt x="5349" y="16"/>
                    </a:lnTo>
                    <a:close/>
                    <a:moveTo>
                      <a:pt x="2925" y="12"/>
                    </a:moveTo>
                    <a:lnTo>
                      <a:pt x="2920" y="16"/>
                    </a:lnTo>
                    <a:lnTo>
                      <a:pt x="2916" y="21"/>
                    </a:lnTo>
                    <a:lnTo>
                      <a:pt x="2915" y="29"/>
                    </a:lnTo>
                    <a:lnTo>
                      <a:pt x="2911" y="36"/>
                    </a:lnTo>
                    <a:lnTo>
                      <a:pt x="2907" y="41"/>
                    </a:lnTo>
                    <a:lnTo>
                      <a:pt x="2898" y="43"/>
                    </a:lnTo>
                    <a:lnTo>
                      <a:pt x="2891" y="32"/>
                    </a:lnTo>
                    <a:lnTo>
                      <a:pt x="2878" y="27"/>
                    </a:lnTo>
                    <a:lnTo>
                      <a:pt x="2862" y="25"/>
                    </a:lnTo>
                    <a:lnTo>
                      <a:pt x="2841" y="29"/>
                    </a:lnTo>
                    <a:lnTo>
                      <a:pt x="2817" y="32"/>
                    </a:lnTo>
                    <a:lnTo>
                      <a:pt x="2792" y="38"/>
                    </a:lnTo>
                    <a:lnTo>
                      <a:pt x="2765" y="43"/>
                    </a:lnTo>
                    <a:lnTo>
                      <a:pt x="2741" y="49"/>
                    </a:lnTo>
                    <a:lnTo>
                      <a:pt x="2720" y="50"/>
                    </a:lnTo>
                    <a:lnTo>
                      <a:pt x="2700" y="49"/>
                    </a:lnTo>
                    <a:lnTo>
                      <a:pt x="2704" y="41"/>
                    </a:lnTo>
                    <a:lnTo>
                      <a:pt x="2705" y="36"/>
                    </a:lnTo>
                    <a:lnTo>
                      <a:pt x="2704" y="31"/>
                    </a:lnTo>
                    <a:lnTo>
                      <a:pt x="2702" y="25"/>
                    </a:lnTo>
                    <a:lnTo>
                      <a:pt x="2698" y="23"/>
                    </a:lnTo>
                    <a:lnTo>
                      <a:pt x="2694" y="21"/>
                    </a:lnTo>
                    <a:lnTo>
                      <a:pt x="2689" y="23"/>
                    </a:lnTo>
                    <a:lnTo>
                      <a:pt x="2685" y="25"/>
                    </a:lnTo>
                    <a:lnTo>
                      <a:pt x="2680" y="32"/>
                    </a:lnTo>
                    <a:lnTo>
                      <a:pt x="2678" y="27"/>
                    </a:lnTo>
                    <a:lnTo>
                      <a:pt x="2676" y="25"/>
                    </a:lnTo>
                    <a:lnTo>
                      <a:pt x="2675" y="27"/>
                    </a:lnTo>
                    <a:lnTo>
                      <a:pt x="2673" y="29"/>
                    </a:lnTo>
                    <a:lnTo>
                      <a:pt x="2673" y="31"/>
                    </a:lnTo>
                    <a:lnTo>
                      <a:pt x="2673" y="34"/>
                    </a:lnTo>
                    <a:lnTo>
                      <a:pt x="2664" y="41"/>
                    </a:lnTo>
                    <a:lnTo>
                      <a:pt x="2651" y="49"/>
                    </a:lnTo>
                    <a:lnTo>
                      <a:pt x="2637" y="50"/>
                    </a:lnTo>
                    <a:lnTo>
                      <a:pt x="2621" y="54"/>
                    </a:lnTo>
                    <a:lnTo>
                      <a:pt x="2606" y="56"/>
                    </a:lnTo>
                    <a:lnTo>
                      <a:pt x="2610" y="47"/>
                    </a:lnTo>
                    <a:lnTo>
                      <a:pt x="2612" y="38"/>
                    </a:lnTo>
                    <a:lnTo>
                      <a:pt x="2612" y="23"/>
                    </a:lnTo>
                    <a:lnTo>
                      <a:pt x="2603" y="27"/>
                    </a:lnTo>
                    <a:lnTo>
                      <a:pt x="2592" y="29"/>
                    </a:lnTo>
                    <a:lnTo>
                      <a:pt x="2581" y="29"/>
                    </a:lnTo>
                    <a:lnTo>
                      <a:pt x="2570" y="31"/>
                    </a:lnTo>
                    <a:lnTo>
                      <a:pt x="2563" y="36"/>
                    </a:lnTo>
                    <a:lnTo>
                      <a:pt x="2561" y="45"/>
                    </a:lnTo>
                    <a:lnTo>
                      <a:pt x="2566" y="43"/>
                    </a:lnTo>
                    <a:lnTo>
                      <a:pt x="2572" y="41"/>
                    </a:lnTo>
                    <a:lnTo>
                      <a:pt x="2575" y="41"/>
                    </a:lnTo>
                    <a:lnTo>
                      <a:pt x="2581" y="41"/>
                    </a:lnTo>
                    <a:lnTo>
                      <a:pt x="2584" y="43"/>
                    </a:lnTo>
                    <a:lnTo>
                      <a:pt x="2586" y="45"/>
                    </a:lnTo>
                    <a:lnTo>
                      <a:pt x="2588" y="50"/>
                    </a:lnTo>
                    <a:lnTo>
                      <a:pt x="2554" y="56"/>
                    </a:lnTo>
                    <a:lnTo>
                      <a:pt x="2554" y="47"/>
                    </a:lnTo>
                    <a:lnTo>
                      <a:pt x="2541" y="50"/>
                    </a:lnTo>
                    <a:lnTo>
                      <a:pt x="2529" y="50"/>
                    </a:lnTo>
                    <a:lnTo>
                      <a:pt x="2514" y="52"/>
                    </a:lnTo>
                    <a:lnTo>
                      <a:pt x="2502" y="54"/>
                    </a:lnTo>
                    <a:lnTo>
                      <a:pt x="2492" y="59"/>
                    </a:lnTo>
                    <a:lnTo>
                      <a:pt x="2487" y="68"/>
                    </a:lnTo>
                    <a:lnTo>
                      <a:pt x="2503" y="74"/>
                    </a:lnTo>
                    <a:lnTo>
                      <a:pt x="2518" y="77"/>
                    </a:lnTo>
                    <a:lnTo>
                      <a:pt x="2532" y="76"/>
                    </a:lnTo>
                    <a:lnTo>
                      <a:pt x="2547" y="68"/>
                    </a:lnTo>
                    <a:lnTo>
                      <a:pt x="2601" y="70"/>
                    </a:lnTo>
                    <a:lnTo>
                      <a:pt x="2657" y="67"/>
                    </a:lnTo>
                    <a:lnTo>
                      <a:pt x="2716" y="63"/>
                    </a:lnTo>
                    <a:lnTo>
                      <a:pt x="2776" y="59"/>
                    </a:lnTo>
                    <a:lnTo>
                      <a:pt x="2835" y="59"/>
                    </a:lnTo>
                    <a:lnTo>
                      <a:pt x="2891" y="65"/>
                    </a:lnTo>
                    <a:lnTo>
                      <a:pt x="2891" y="58"/>
                    </a:lnTo>
                    <a:lnTo>
                      <a:pt x="2891" y="52"/>
                    </a:lnTo>
                    <a:lnTo>
                      <a:pt x="2893" y="49"/>
                    </a:lnTo>
                    <a:lnTo>
                      <a:pt x="2895" y="45"/>
                    </a:lnTo>
                    <a:lnTo>
                      <a:pt x="2898" y="43"/>
                    </a:lnTo>
                    <a:lnTo>
                      <a:pt x="2925" y="56"/>
                    </a:lnTo>
                    <a:lnTo>
                      <a:pt x="2954" y="63"/>
                    </a:lnTo>
                    <a:lnTo>
                      <a:pt x="2987" y="65"/>
                    </a:lnTo>
                    <a:lnTo>
                      <a:pt x="3019" y="61"/>
                    </a:lnTo>
                    <a:lnTo>
                      <a:pt x="3052" y="58"/>
                    </a:lnTo>
                    <a:lnTo>
                      <a:pt x="3084" y="54"/>
                    </a:lnTo>
                    <a:lnTo>
                      <a:pt x="3115" y="52"/>
                    </a:lnTo>
                    <a:lnTo>
                      <a:pt x="3108" y="40"/>
                    </a:lnTo>
                    <a:lnTo>
                      <a:pt x="3095" y="32"/>
                    </a:lnTo>
                    <a:lnTo>
                      <a:pt x="3079" y="29"/>
                    </a:lnTo>
                    <a:lnTo>
                      <a:pt x="3059" y="29"/>
                    </a:lnTo>
                    <a:lnTo>
                      <a:pt x="3039" y="31"/>
                    </a:lnTo>
                    <a:lnTo>
                      <a:pt x="3017" y="34"/>
                    </a:lnTo>
                    <a:lnTo>
                      <a:pt x="2996" y="38"/>
                    </a:lnTo>
                    <a:lnTo>
                      <a:pt x="2976" y="40"/>
                    </a:lnTo>
                    <a:lnTo>
                      <a:pt x="2960" y="41"/>
                    </a:lnTo>
                    <a:lnTo>
                      <a:pt x="2945" y="40"/>
                    </a:lnTo>
                    <a:lnTo>
                      <a:pt x="2936" y="36"/>
                    </a:lnTo>
                    <a:lnTo>
                      <a:pt x="2934" y="27"/>
                    </a:lnTo>
                    <a:lnTo>
                      <a:pt x="2938" y="14"/>
                    </a:lnTo>
                    <a:lnTo>
                      <a:pt x="2925" y="12"/>
                    </a:lnTo>
                    <a:close/>
                    <a:moveTo>
                      <a:pt x="5189" y="12"/>
                    </a:moveTo>
                    <a:lnTo>
                      <a:pt x="5164" y="16"/>
                    </a:lnTo>
                    <a:lnTo>
                      <a:pt x="5138" y="29"/>
                    </a:lnTo>
                    <a:lnTo>
                      <a:pt x="5153" y="31"/>
                    </a:lnTo>
                    <a:lnTo>
                      <a:pt x="5169" y="36"/>
                    </a:lnTo>
                    <a:lnTo>
                      <a:pt x="5187" y="40"/>
                    </a:lnTo>
                    <a:lnTo>
                      <a:pt x="5207" y="43"/>
                    </a:lnTo>
                    <a:lnTo>
                      <a:pt x="5225" y="45"/>
                    </a:lnTo>
                    <a:lnTo>
                      <a:pt x="5243" y="43"/>
                    </a:lnTo>
                    <a:lnTo>
                      <a:pt x="5257" y="36"/>
                    </a:lnTo>
                    <a:lnTo>
                      <a:pt x="5268" y="25"/>
                    </a:lnTo>
                    <a:lnTo>
                      <a:pt x="5241" y="18"/>
                    </a:lnTo>
                    <a:lnTo>
                      <a:pt x="5214" y="12"/>
                    </a:lnTo>
                    <a:lnTo>
                      <a:pt x="5189" y="12"/>
                    </a:lnTo>
                    <a:close/>
                    <a:moveTo>
                      <a:pt x="5032" y="7"/>
                    </a:moveTo>
                    <a:lnTo>
                      <a:pt x="5007" y="12"/>
                    </a:lnTo>
                    <a:lnTo>
                      <a:pt x="5012" y="25"/>
                    </a:lnTo>
                    <a:lnTo>
                      <a:pt x="5023" y="34"/>
                    </a:lnTo>
                    <a:lnTo>
                      <a:pt x="5037" y="40"/>
                    </a:lnTo>
                    <a:lnTo>
                      <a:pt x="5052" y="40"/>
                    </a:lnTo>
                    <a:lnTo>
                      <a:pt x="5066" y="38"/>
                    </a:lnTo>
                    <a:lnTo>
                      <a:pt x="5081" y="32"/>
                    </a:lnTo>
                    <a:lnTo>
                      <a:pt x="5090" y="25"/>
                    </a:lnTo>
                    <a:lnTo>
                      <a:pt x="5095" y="16"/>
                    </a:lnTo>
                    <a:lnTo>
                      <a:pt x="5075" y="12"/>
                    </a:lnTo>
                    <a:lnTo>
                      <a:pt x="5054" y="9"/>
                    </a:lnTo>
                    <a:lnTo>
                      <a:pt x="5032" y="7"/>
                    </a:lnTo>
                    <a:close/>
                    <a:moveTo>
                      <a:pt x="1491" y="7"/>
                    </a:moveTo>
                    <a:lnTo>
                      <a:pt x="1479" y="9"/>
                    </a:lnTo>
                    <a:lnTo>
                      <a:pt x="1470" y="14"/>
                    </a:lnTo>
                    <a:lnTo>
                      <a:pt x="1463" y="25"/>
                    </a:lnTo>
                    <a:lnTo>
                      <a:pt x="1479" y="25"/>
                    </a:lnTo>
                    <a:lnTo>
                      <a:pt x="1490" y="31"/>
                    </a:lnTo>
                    <a:lnTo>
                      <a:pt x="1500" y="40"/>
                    </a:lnTo>
                    <a:lnTo>
                      <a:pt x="1497" y="43"/>
                    </a:lnTo>
                    <a:lnTo>
                      <a:pt x="1495" y="45"/>
                    </a:lnTo>
                    <a:lnTo>
                      <a:pt x="1495" y="47"/>
                    </a:lnTo>
                    <a:lnTo>
                      <a:pt x="1497" y="47"/>
                    </a:lnTo>
                    <a:lnTo>
                      <a:pt x="1497" y="47"/>
                    </a:lnTo>
                    <a:lnTo>
                      <a:pt x="1499" y="47"/>
                    </a:lnTo>
                    <a:lnTo>
                      <a:pt x="1500" y="43"/>
                    </a:lnTo>
                    <a:lnTo>
                      <a:pt x="1500" y="40"/>
                    </a:lnTo>
                    <a:lnTo>
                      <a:pt x="1511" y="31"/>
                    </a:lnTo>
                    <a:lnTo>
                      <a:pt x="1515" y="21"/>
                    </a:lnTo>
                    <a:lnTo>
                      <a:pt x="1511" y="14"/>
                    </a:lnTo>
                    <a:lnTo>
                      <a:pt x="1502" y="9"/>
                    </a:lnTo>
                    <a:lnTo>
                      <a:pt x="1491" y="7"/>
                    </a:lnTo>
                    <a:close/>
                    <a:moveTo>
                      <a:pt x="1349" y="5"/>
                    </a:moveTo>
                    <a:lnTo>
                      <a:pt x="1342" y="7"/>
                    </a:lnTo>
                    <a:lnTo>
                      <a:pt x="1336" y="11"/>
                    </a:lnTo>
                    <a:lnTo>
                      <a:pt x="1333" y="14"/>
                    </a:lnTo>
                    <a:lnTo>
                      <a:pt x="1329" y="20"/>
                    </a:lnTo>
                    <a:lnTo>
                      <a:pt x="1327" y="25"/>
                    </a:lnTo>
                    <a:lnTo>
                      <a:pt x="1326" y="31"/>
                    </a:lnTo>
                    <a:lnTo>
                      <a:pt x="1331" y="31"/>
                    </a:lnTo>
                    <a:lnTo>
                      <a:pt x="1335" y="29"/>
                    </a:lnTo>
                    <a:lnTo>
                      <a:pt x="1340" y="27"/>
                    </a:lnTo>
                    <a:lnTo>
                      <a:pt x="1344" y="27"/>
                    </a:lnTo>
                    <a:lnTo>
                      <a:pt x="1347" y="23"/>
                    </a:lnTo>
                    <a:lnTo>
                      <a:pt x="1349" y="21"/>
                    </a:lnTo>
                    <a:lnTo>
                      <a:pt x="1351" y="18"/>
                    </a:lnTo>
                    <a:lnTo>
                      <a:pt x="1351" y="12"/>
                    </a:lnTo>
                    <a:lnTo>
                      <a:pt x="1349" y="5"/>
                    </a:lnTo>
                    <a:close/>
                    <a:moveTo>
                      <a:pt x="1374" y="5"/>
                    </a:moveTo>
                    <a:lnTo>
                      <a:pt x="1367" y="11"/>
                    </a:lnTo>
                    <a:lnTo>
                      <a:pt x="1360" y="25"/>
                    </a:lnTo>
                    <a:lnTo>
                      <a:pt x="1367" y="25"/>
                    </a:lnTo>
                    <a:lnTo>
                      <a:pt x="1376" y="29"/>
                    </a:lnTo>
                    <a:lnTo>
                      <a:pt x="1387" y="31"/>
                    </a:lnTo>
                    <a:lnTo>
                      <a:pt x="1399" y="32"/>
                    </a:lnTo>
                    <a:lnTo>
                      <a:pt x="1409" y="32"/>
                    </a:lnTo>
                    <a:lnTo>
                      <a:pt x="1418" y="29"/>
                    </a:lnTo>
                    <a:lnTo>
                      <a:pt x="1421" y="23"/>
                    </a:lnTo>
                    <a:lnTo>
                      <a:pt x="1419" y="12"/>
                    </a:lnTo>
                    <a:lnTo>
                      <a:pt x="1405" y="12"/>
                    </a:lnTo>
                    <a:lnTo>
                      <a:pt x="1394" y="9"/>
                    </a:lnTo>
                    <a:lnTo>
                      <a:pt x="1383" y="5"/>
                    </a:lnTo>
                    <a:lnTo>
                      <a:pt x="1374" y="5"/>
                    </a:lnTo>
                    <a:close/>
                    <a:moveTo>
                      <a:pt x="992" y="0"/>
                    </a:moveTo>
                    <a:lnTo>
                      <a:pt x="934" y="2"/>
                    </a:lnTo>
                    <a:lnTo>
                      <a:pt x="981" y="16"/>
                    </a:lnTo>
                    <a:lnTo>
                      <a:pt x="1030" y="27"/>
                    </a:lnTo>
                    <a:lnTo>
                      <a:pt x="1080" y="31"/>
                    </a:lnTo>
                    <a:lnTo>
                      <a:pt x="1131" y="31"/>
                    </a:lnTo>
                    <a:lnTo>
                      <a:pt x="1178" y="27"/>
                    </a:lnTo>
                    <a:lnTo>
                      <a:pt x="1219" y="18"/>
                    </a:lnTo>
                    <a:lnTo>
                      <a:pt x="1253" y="3"/>
                    </a:lnTo>
                    <a:lnTo>
                      <a:pt x="1183" y="7"/>
                    </a:lnTo>
                    <a:lnTo>
                      <a:pt x="1116" y="5"/>
                    </a:lnTo>
                    <a:lnTo>
                      <a:pt x="1053" y="2"/>
                    </a:lnTo>
                    <a:lnTo>
                      <a:pt x="99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3" name="Freeform 386"/>
              <p:cNvSpPr>
                <a:spLocks noEditPoints="1"/>
              </p:cNvSpPr>
              <p:nvPr/>
            </p:nvSpPr>
            <p:spPr bwMode="auto">
              <a:xfrm>
                <a:off x="3684" y="1869"/>
                <a:ext cx="2900" cy="669"/>
              </a:xfrm>
              <a:custGeom>
                <a:avLst/>
                <a:gdLst>
                  <a:gd name="T0" fmla="*/ 3276 w 5801"/>
                  <a:gd name="T1" fmla="*/ 202 h 1339"/>
                  <a:gd name="T2" fmla="*/ 4077 w 5801"/>
                  <a:gd name="T3" fmla="*/ 186 h 1339"/>
                  <a:gd name="T4" fmla="*/ 3049 w 5801"/>
                  <a:gd name="T5" fmla="*/ 242 h 1339"/>
                  <a:gd name="T6" fmla="*/ 3797 w 5801"/>
                  <a:gd name="T7" fmla="*/ 188 h 1339"/>
                  <a:gd name="T8" fmla="*/ 3876 w 5801"/>
                  <a:gd name="T9" fmla="*/ 165 h 1339"/>
                  <a:gd name="T10" fmla="*/ 4277 w 5801"/>
                  <a:gd name="T11" fmla="*/ 130 h 1339"/>
                  <a:gd name="T12" fmla="*/ 5180 w 5801"/>
                  <a:gd name="T13" fmla="*/ 105 h 1339"/>
                  <a:gd name="T14" fmla="*/ 5070 w 5801"/>
                  <a:gd name="T15" fmla="*/ 76 h 1339"/>
                  <a:gd name="T16" fmla="*/ 4564 w 5801"/>
                  <a:gd name="T17" fmla="*/ 114 h 1339"/>
                  <a:gd name="T18" fmla="*/ 4347 w 5801"/>
                  <a:gd name="T19" fmla="*/ 73 h 1339"/>
                  <a:gd name="T20" fmla="*/ 4710 w 5801"/>
                  <a:gd name="T21" fmla="*/ 147 h 1339"/>
                  <a:gd name="T22" fmla="*/ 4663 w 5801"/>
                  <a:gd name="T23" fmla="*/ 116 h 1339"/>
                  <a:gd name="T24" fmla="*/ 5240 w 5801"/>
                  <a:gd name="T25" fmla="*/ 40 h 1339"/>
                  <a:gd name="T26" fmla="*/ 5388 w 5801"/>
                  <a:gd name="T27" fmla="*/ 145 h 1339"/>
                  <a:gd name="T28" fmla="*/ 5579 w 5801"/>
                  <a:gd name="T29" fmla="*/ 152 h 1339"/>
                  <a:gd name="T30" fmla="*/ 5521 w 5801"/>
                  <a:gd name="T31" fmla="*/ 266 h 1339"/>
                  <a:gd name="T32" fmla="*/ 5411 w 5801"/>
                  <a:gd name="T33" fmla="*/ 289 h 1339"/>
                  <a:gd name="T34" fmla="*/ 5294 w 5801"/>
                  <a:gd name="T35" fmla="*/ 271 h 1339"/>
                  <a:gd name="T36" fmla="*/ 5520 w 5801"/>
                  <a:gd name="T37" fmla="*/ 383 h 1339"/>
                  <a:gd name="T38" fmla="*/ 5660 w 5801"/>
                  <a:gd name="T39" fmla="*/ 460 h 1339"/>
                  <a:gd name="T40" fmla="*/ 5419 w 5801"/>
                  <a:gd name="T41" fmla="*/ 747 h 1339"/>
                  <a:gd name="T42" fmla="*/ 4531 w 5801"/>
                  <a:gd name="T43" fmla="*/ 796 h 1339"/>
                  <a:gd name="T44" fmla="*/ 3927 w 5801"/>
                  <a:gd name="T45" fmla="*/ 861 h 1339"/>
                  <a:gd name="T46" fmla="*/ 4147 w 5801"/>
                  <a:gd name="T47" fmla="*/ 845 h 1339"/>
                  <a:gd name="T48" fmla="*/ 4719 w 5801"/>
                  <a:gd name="T49" fmla="*/ 832 h 1339"/>
                  <a:gd name="T50" fmla="*/ 5085 w 5801"/>
                  <a:gd name="T51" fmla="*/ 886 h 1339"/>
                  <a:gd name="T52" fmla="*/ 5422 w 5801"/>
                  <a:gd name="T53" fmla="*/ 888 h 1339"/>
                  <a:gd name="T54" fmla="*/ 5559 w 5801"/>
                  <a:gd name="T55" fmla="*/ 798 h 1339"/>
                  <a:gd name="T56" fmla="*/ 5685 w 5801"/>
                  <a:gd name="T57" fmla="*/ 823 h 1339"/>
                  <a:gd name="T58" fmla="*/ 5612 w 5801"/>
                  <a:gd name="T59" fmla="*/ 845 h 1339"/>
                  <a:gd name="T60" fmla="*/ 5644 w 5801"/>
                  <a:gd name="T61" fmla="*/ 996 h 1339"/>
                  <a:gd name="T62" fmla="*/ 5747 w 5801"/>
                  <a:gd name="T63" fmla="*/ 1059 h 1339"/>
                  <a:gd name="T64" fmla="*/ 5440 w 5801"/>
                  <a:gd name="T65" fmla="*/ 1076 h 1339"/>
                  <a:gd name="T66" fmla="*/ 4145 w 5801"/>
                  <a:gd name="T67" fmla="*/ 1213 h 1339"/>
                  <a:gd name="T68" fmla="*/ 3314 w 5801"/>
                  <a:gd name="T69" fmla="*/ 1234 h 1339"/>
                  <a:gd name="T70" fmla="*/ 3014 w 5801"/>
                  <a:gd name="T71" fmla="*/ 1229 h 1339"/>
                  <a:gd name="T72" fmla="*/ 2960 w 5801"/>
                  <a:gd name="T73" fmla="*/ 1249 h 1339"/>
                  <a:gd name="T74" fmla="*/ 2792 w 5801"/>
                  <a:gd name="T75" fmla="*/ 1162 h 1339"/>
                  <a:gd name="T76" fmla="*/ 2381 w 5801"/>
                  <a:gd name="T77" fmla="*/ 1278 h 1339"/>
                  <a:gd name="T78" fmla="*/ 753 w 5801"/>
                  <a:gd name="T79" fmla="*/ 1325 h 1339"/>
                  <a:gd name="T80" fmla="*/ 195 w 5801"/>
                  <a:gd name="T81" fmla="*/ 1175 h 1339"/>
                  <a:gd name="T82" fmla="*/ 248 w 5801"/>
                  <a:gd name="T83" fmla="*/ 1088 h 1339"/>
                  <a:gd name="T84" fmla="*/ 49 w 5801"/>
                  <a:gd name="T85" fmla="*/ 917 h 1339"/>
                  <a:gd name="T86" fmla="*/ 229 w 5801"/>
                  <a:gd name="T87" fmla="*/ 868 h 1339"/>
                  <a:gd name="T88" fmla="*/ 3615 w 5801"/>
                  <a:gd name="T89" fmla="*/ 870 h 1339"/>
                  <a:gd name="T90" fmla="*/ 2515 w 5801"/>
                  <a:gd name="T91" fmla="*/ 881 h 1339"/>
                  <a:gd name="T92" fmla="*/ 1874 w 5801"/>
                  <a:gd name="T93" fmla="*/ 884 h 1339"/>
                  <a:gd name="T94" fmla="*/ 1054 w 5801"/>
                  <a:gd name="T95" fmla="*/ 875 h 1339"/>
                  <a:gd name="T96" fmla="*/ 330 w 5801"/>
                  <a:gd name="T97" fmla="*/ 814 h 1339"/>
                  <a:gd name="T98" fmla="*/ 231 w 5801"/>
                  <a:gd name="T99" fmla="*/ 809 h 1339"/>
                  <a:gd name="T100" fmla="*/ 349 w 5801"/>
                  <a:gd name="T101" fmla="*/ 738 h 1339"/>
                  <a:gd name="T102" fmla="*/ 251 w 5801"/>
                  <a:gd name="T103" fmla="*/ 662 h 1339"/>
                  <a:gd name="T104" fmla="*/ 107 w 5801"/>
                  <a:gd name="T105" fmla="*/ 623 h 1339"/>
                  <a:gd name="T106" fmla="*/ 42 w 5801"/>
                  <a:gd name="T107" fmla="*/ 551 h 1339"/>
                  <a:gd name="T108" fmla="*/ 13 w 5801"/>
                  <a:gd name="T109" fmla="*/ 459 h 1339"/>
                  <a:gd name="T110" fmla="*/ 264 w 5801"/>
                  <a:gd name="T111" fmla="*/ 388 h 1339"/>
                  <a:gd name="T112" fmla="*/ 358 w 5801"/>
                  <a:gd name="T113" fmla="*/ 453 h 1339"/>
                  <a:gd name="T114" fmla="*/ 332 w 5801"/>
                  <a:gd name="T115" fmla="*/ 307 h 1339"/>
                  <a:gd name="T116" fmla="*/ 386 w 5801"/>
                  <a:gd name="T117" fmla="*/ 222 h 1339"/>
                  <a:gd name="T118" fmla="*/ 1712 w 5801"/>
                  <a:gd name="T119" fmla="*/ 172 h 1339"/>
                  <a:gd name="T120" fmla="*/ 1869 w 5801"/>
                  <a:gd name="T121" fmla="*/ 174 h 1339"/>
                  <a:gd name="T122" fmla="*/ 4044 w 5801"/>
                  <a:gd name="T123" fmla="*/ 51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1" h="1339">
                    <a:moveTo>
                      <a:pt x="2181" y="206"/>
                    </a:moveTo>
                    <a:lnTo>
                      <a:pt x="2165" y="210"/>
                    </a:lnTo>
                    <a:lnTo>
                      <a:pt x="2154" y="219"/>
                    </a:lnTo>
                    <a:lnTo>
                      <a:pt x="2147" y="230"/>
                    </a:lnTo>
                    <a:lnTo>
                      <a:pt x="2141" y="244"/>
                    </a:lnTo>
                    <a:lnTo>
                      <a:pt x="2136" y="257"/>
                    </a:lnTo>
                    <a:lnTo>
                      <a:pt x="2145" y="257"/>
                    </a:lnTo>
                    <a:lnTo>
                      <a:pt x="2154" y="260"/>
                    </a:lnTo>
                    <a:lnTo>
                      <a:pt x="2161" y="264"/>
                    </a:lnTo>
                    <a:lnTo>
                      <a:pt x="2167" y="267"/>
                    </a:lnTo>
                    <a:lnTo>
                      <a:pt x="2172" y="267"/>
                    </a:lnTo>
                    <a:lnTo>
                      <a:pt x="2176" y="262"/>
                    </a:lnTo>
                    <a:lnTo>
                      <a:pt x="2177" y="249"/>
                    </a:lnTo>
                    <a:lnTo>
                      <a:pt x="2165" y="249"/>
                    </a:lnTo>
                    <a:lnTo>
                      <a:pt x="2161" y="248"/>
                    </a:lnTo>
                    <a:lnTo>
                      <a:pt x="2163" y="244"/>
                    </a:lnTo>
                    <a:lnTo>
                      <a:pt x="2167" y="239"/>
                    </a:lnTo>
                    <a:lnTo>
                      <a:pt x="2174" y="231"/>
                    </a:lnTo>
                    <a:lnTo>
                      <a:pt x="2179" y="224"/>
                    </a:lnTo>
                    <a:lnTo>
                      <a:pt x="2183" y="215"/>
                    </a:lnTo>
                    <a:lnTo>
                      <a:pt x="2181" y="206"/>
                    </a:lnTo>
                    <a:close/>
                    <a:moveTo>
                      <a:pt x="2414" y="202"/>
                    </a:moveTo>
                    <a:lnTo>
                      <a:pt x="2388" y="208"/>
                    </a:lnTo>
                    <a:lnTo>
                      <a:pt x="2387" y="215"/>
                    </a:lnTo>
                    <a:lnTo>
                      <a:pt x="2388" y="221"/>
                    </a:lnTo>
                    <a:lnTo>
                      <a:pt x="2390" y="224"/>
                    </a:lnTo>
                    <a:lnTo>
                      <a:pt x="2394" y="226"/>
                    </a:lnTo>
                    <a:lnTo>
                      <a:pt x="2397" y="228"/>
                    </a:lnTo>
                    <a:lnTo>
                      <a:pt x="2401" y="228"/>
                    </a:lnTo>
                    <a:lnTo>
                      <a:pt x="2406" y="228"/>
                    </a:lnTo>
                    <a:lnTo>
                      <a:pt x="2410" y="226"/>
                    </a:lnTo>
                    <a:lnTo>
                      <a:pt x="2414" y="222"/>
                    </a:lnTo>
                    <a:lnTo>
                      <a:pt x="2415" y="219"/>
                    </a:lnTo>
                    <a:lnTo>
                      <a:pt x="2417" y="215"/>
                    </a:lnTo>
                    <a:lnTo>
                      <a:pt x="2415" y="210"/>
                    </a:lnTo>
                    <a:lnTo>
                      <a:pt x="2414" y="202"/>
                    </a:lnTo>
                    <a:close/>
                    <a:moveTo>
                      <a:pt x="3301" y="199"/>
                    </a:moveTo>
                    <a:lnTo>
                      <a:pt x="3290" y="202"/>
                    </a:lnTo>
                    <a:lnTo>
                      <a:pt x="3276" y="202"/>
                    </a:lnTo>
                    <a:lnTo>
                      <a:pt x="3263" y="201"/>
                    </a:lnTo>
                    <a:lnTo>
                      <a:pt x="3251" y="199"/>
                    </a:lnTo>
                    <a:lnTo>
                      <a:pt x="3240" y="201"/>
                    </a:lnTo>
                    <a:lnTo>
                      <a:pt x="3229" y="204"/>
                    </a:lnTo>
                    <a:lnTo>
                      <a:pt x="3222" y="211"/>
                    </a:lnTo>
                    <a:lnTo>
                      <a:pt x="3218" y="226"/>
                    </a:lnTo>
                    <a:lnTo>
                      <a:pt x="3231" y="224"/>
                    </a:lnTo>
                    <a:lnTo>
                      <a:pt x="3243" y="224"/>
                    </a:lnTo>
                    <a:lnTo>
                      <a:pt x="3256" y="226"/>
                    </a:lnTo>
                    <a:lnTo>
                      <a:pt x="3269" y="230"/>
                    </a:lnTo>
                    <a:lnTo>
                      <a:pt x="3281" y="230"/>
                    </a:lnTo>
                    <a:lnTo>
                      <a:pt x="3290" y="230"/>
                    </a:lnTo>
                    <a:lnTo>
                      <a:pt x="3297" y="224"/>
                    </a:lnTo>
                    <a:lnTo>
                      <a:pt x="3301" y="215"/>
                    </a:lnTo>
                    <a:lnTo>
                      <a:pt x="3301" y="199"/>
                    </a:lnTo>
                    <a:close/>
                    <a:moveTo>
                      <a:pt x="4077" y="186"/>
                    </a:moveTo>
                    <a:lnTo>
                      <a:pt x="4071" y="186"/>
                    </a:lnTo>
                    <a:lnTo>
                      <a:pt x="4068" y="188"/>
                    </a:lnTo>
                    <a:lnTo>
                      <a:pt x="4064" y="192"/>
                    </a:lnTo>
                    <a:lnTo>
                      <a:pt x="4062" y="195"/>
                    </a:lnTo>
                    <a:lnTo>
                      <a:pt x="4062" y="199"/>
                    </a:lnTo>
                    <a:lnTo>
                      <a:pt x="4062" y="204"/>
                    </a:lnTo>
                    <a:lnTo>
                      <a:pt x="4062" y="210"/>
                    </a:lnTo>
                    <a:lnTo>
                      <a:pt x="4055" y="210"/>
                    </a:lnTo>
                    <a:lnTo>
                      <a:pt x="4051" y="211"/>
                    </a:lnTo>
                    <a:lnTo>
                      <a:pt x="4048" y="211"/>
                    </a:lnTo>
                    <a:lnTo>
                      <a:pt x="4046" y="213"/>
                    </a:lnTo>
                    <a:lnTo>
                      <a:pt x="4046" y="217"/>
                    </a:lnTo>
                    <a:lnTo>
                      <a:pt x="4048" y="219"/>
                    </a:lnTo>
                    <a:lnTo>
                      <a:pt x="4050" y="221"/>
                    </a:lnTo>
                    <a:lnTo>
                      <a:pt x="4051" y="222"/>
                    </a:lnTo>
                    <a:lnTo>
                      <a:pt x="4055" y="222"/>
                    </a:lnTo>
                    <a:lnTo>
                      <a:pt x="4057" y="222"/>
                    </a:lnTo>
                    <a:lnTo>
                      <a:pt x="4059" y="222"/>
                    </a:lnTo>
                    <a:lnTo>
                      <a:pt x="4060" y="219"/>
                    </a:lnTo>
                    <a:lnTo>
                      <a:pt x="4062" y="215"/>
                    </a:lnTo>
                    <a:lnTo>
                      <a:pt x="4062" y="210"/>
                    </a:lnTo>
                    <a:lnTo>
                      <a:pt x="4078" y="206"/>
                    </a:lnTo>
                    <a:lnTo>
                      <a:pt x="4077" y="186"/>
                    </a:lnTo>
                    <a:close/>
                    <a:moveTo>
                      <a:pt x="4585" y="183"/>
                    </a:moveTo>
                    <a:lnTo>
                      <a:pt x="4578" y="184"/>
                    </a:lnTo>
                    <a:lnTo>
                      <a:pt x="4567" y="186"/>
                    </a:lnTo>
                    <a:lnTo>
                      <a:pt x="4558" y="186"/>
                    </a:lnTo>
                    <a:lnTo>
                      <a:pt x="4549" y="188"/>
                    </a:lnTo>
                    <a:lnTo>
                      <a:pt x="4544" y="192"/>
                    </a:lnTo>
                    <a:lnTo>
                      <a:pt x="4544" y="201"/>
                    </a:lnTo>
                    <a:lnTo>
                      <a:pt x="4558" y="210"/>
                    </a:lnTo>
                    <a:lnTo>
                      <a:pt x="4569" y="211"/>
                    </a:lnTo>
                    <a:lnTo>
                      <a:pt x="4578" y="202"/>
                    </a:lnTo>
                    <a:lnTo>
                      <a:pt x="4585" y="183"/>
                    </a:lnTo>
                    <a:close/>
                    <a:moveTo>
                      <a:pt x="3747" y="175"/>
                    </a:moveTo>
                    <a:lnTo>
                      <a:pt x="3674" y="181"/>
                    </a:lnTo>
                    <a:lnTo>
                      <a:pt x="3606" y="183"/>
                    </a:lnTo>
                    <a:lnTo>
                      <a:pt x="3541" y="184"/>
                    </a:lnTo>
                    <a:lnTo>
                      <a:pt x="3476" y="190"/>
                    </a:lnTo>
                    <a:lnTo>
                      <a:pt x="3413" y="197"/>
                    </a:lnTo>
                    <a:lnTo>
                      <a:pt x="3346" y="211"/>
                    </a:lnTo>
                    <a:lnTo>
                      <a:pt x="3397" y="213"/>
                    </a:lnTo>
                    <a:lnTo>
                      <a:pt x="3451" y="215"/>
                    </a:lnTo>
                    <a:lnTo>
                      <a:pt x="3505" y="217"/>
                    </a:lnTo>
                    <a:lnTo>
                      <a:pt x="3559" y="217"/>
                    </a:lnTo>
                    <a:lnTo>
                      <a:pt x="3611" y="213"/>
                    </a:lnTo>
                    <a:lnTo>
                      <a:pt x="3660" y="206"/>
                    </a:lnTo>
                    <a:lnTo>
                      <a:pt x="3707" y="195"/>
                    </a:lnTo>
                    <a:lnTo>
                      <a:pt x="3747" y="175"/>
                    </a:lnTo>
                    <a:close/>
                    <a:moveTo>
                      <a:pt x="3049" y="175"/>
                    </a:moveTo>
                    <a:lnTo>
                      <a:pt x="3047" y="175"/>
                    </a:lnTo>
                    <a:lnTo>
                      <a:pt x="3045" y="175"/>
                    </a:lnTo>
                    <a:lnTo>
                      <a:pt x="3043" y="179"/>
                    </a:lnTo>
                    <a:lnTo>
                      <a:pt x="3041" y="183"/>
                    </a:lnTo>
                    <a:lnTo>
                      <a:pt x="3041" y="190"/>
                    </a:lnTo>
                    <a:lnTo>
                      <a:pt x="3043" y="197"/>
                    </a:lnTo>
                    <a:lnTo>
                      <a:pt x="3034" y="199"/>
                    </a:lnTo>
                    <a:lnTo>
                      <a:pt x="3031" y="210"/>
                    </a:lnTo>
                    <a:lnTo>
                      <a:pt x="3023" y="221"/>
                    </a:lnTo>
                    <a:lnTo>
                      <a:pt x="3022" y="233"/>
                    </a:lnTo>
                    <a:lnTo>
                      <a:pt x="3036" y="240"/>
                    </a:lnTo>
                    <a:lnTo>
                      <a:pt x="3049" y="242"/>
                    </a:lnTo>
                    <a:lnTo>
                      <a:pt x="3061" y="240"/>
                    </a:lnTo>
                    <a:lnTo>
                      <a:pt x="3074" y="237"/>
                    </a:lnTo>
                    <a:lnTo>
                      <a:pt x="3088" y="235"/>
                    </a:lnTo>
                    <a:lnTo>
                      <a:pt x="3108" y="237"/>
                    </a:lnTo>
                    <a:lnTo>
                      <a:pt x="3103" y="226"/>
                    </a:lnTo>
                    <a:lnTo>
                      <a:pt x="3092" y="221"/>
                    </a:lnTo>
                    <a:lnTo>
                      <a:pt x="3081" y="219"/>
                    </a:lnTo>
                    <a:lnTo>
                      <a:pt x="3068" y="217"/>
                    </a:lnTo>
                    <a:lnTo>
                      <a:pt x="3058" y="215"/>
                    </a:lnTo>
                    <a:lnTo>
                      <a:pt x="3049" y="210"/>
                    </a:lnTo>
                    <a:lnTo>
                      <a:pt x="3043" y="197"/>
                    </a:lnTo>
                    <a:lnTo>
                      <a:pt x="3049" y="195"/>
                    </a:lnTo>
                    <a:lnTo>
                      <a:pt x="3052" y="192"/>
                    </a:lnTo>
                    <a:lnTo>
                      <a:pt x="3054" y="190"/>
                    </a:lnTo>
                    <a:lnTo>
                      <a:pt x="3056" y="186"/>
                    </a:lnTo>
                    <a:lnTo>
                      <a:pt x="3056" y="183"/>
                    </a:lnTo>
                    <a:lnTo>
                      <a:pt x="3054" y="181"/>
                    </a:lnTo>
                    <a:lnTo>
                      <a:pt x="3052" y="177"/>
                    </a:lnTo>
                    <a:lnTo>
                      <a:pt x="3050" y="175"/>
                    </a:lnTo>
                    <a:lnTo>
                      <a:pt x="3049" y="175"/>
                    </a:lnTo>
                    <a:close/>
                    <a:moveTo>
                      <a:pt x="4870" y="168"/>
                    </a:moveTo>
                    <a:lnTo>
                      <a:pt x="4859" y="172"/>
                    </a:lnTo>
                    <a:lnTo>
                      <a:pt x="4861" y="186"/>
                    </a:lnTo>
                    <a:lnTo>
                      <a:pt x="4868" y="195"/>
                    </a:lnTo>
                    <a:lnTo>
                      <a:pt x="4877" y="197"/>
                    </a:lnTo>
                    <a:lnTo>
                      <a:pt x="4886" y="195"/>
                    </a:lnTo>
                    <a:lnTo>
                      <a:pt x="4892" y="188"/>
                    </a:lnTo>
                    <a:lnTo>
                      <a:pt x="4894" y="175"/>
                    </a:lnTo>
                    <a:lnTo>
                      <a:pt x="4886" y="172"/>
                    </a:lnTo>
                    <a:lnTo>
                      <a:pt x="4879" y="170"/>
                    </a:lnTo>
                    <a:lnTo>
                      <a:pt x="4870" y="168"/>
                    </a:lnTo>
                    <a:close/>
                    <a:moveTo>
                      <a:pt x="3781" y="161"/>
                    </a:moveTo>
                    <a:lnTo>
                      <a:pt x="3770" y="163"/>
                    </a:lnTo>
                    <a:lnTo>
                      <a:pt x="3763" y="168"/>
                    </a:lnTo>
                    <a:lnTo>
                      <a:pt x="3757" y="179"/>
                    </a:lnTo>
                    <a:lnTo>
                      <a:pt x="3757" y="195"/>
                    </a:lnTo>
                    <a:lnTo>
                      <a:pt x="3770" y="192"/>
                    </a:lnTo>
                    <a:lnTo>
                      <a:pt x="3783" y="190"/>
                    </a:lnTo>
                    <a:lnTo>
                      <a:pt x="3797" y="188"/>
                    </a:lnTo>
                    <a:lnTo>
                      <a:pt x="3810" y="186"/>
                    </a:lnTo>
                    <a:lnTo>
                      <a:pt x="3819" y="181"/>
                    </a:lnTo>
                    <a:lnTo>
                      <a:pt x="3824" y="172"/>
                    </a:lnTo>
                    <a:lnTo>
                      <a:pt x="3815" y="168"/>
                    </a:lnTo>
                    <a:lnTo>
                      <a:pt x="3804" y="165"/>
                    </a:lnTo>
                    <a:lnTo>
                      <a:pt x="3792" y="163"/>
                    </a:lnTo>
                    <a:lnTo>
                      <a:pt x="3781" y="161"/>
                    </a:lnTo>
                    <a:close/>
                    <a:moveTo>
                      <a:pt x="5373" y="157"/>
                    </a:moveTo>
                    <a:lnTo>
                      <a:pt x="5361" y="161"/>
                    </a:lnTo>
                    <a:lnTo>
                      <a:pt x="5352" y="170"/>
                    </a:lnTo>
                    <a:lnTo>
                      <a:pt x="5346" y="186"/>
                    </a:lnTo>
                    <a:lnTo>
                      <a:pt x="5346" y="202"/>
                    </a:lnTo>
                    <a:lnTo>
                      <a:pt x="5361" y="197"/>
                    </a:lnTo>
                    <a:lnTo>
                      <a:pt x="5370" y="186"/>
                    </a:lnTo>
                    <a:lnTo>
                      <a:pt x="5377" y="175"/>
                    </a:lnTo>
                    <a:lnTo>
                      <a:pt x="5384" y="165"/>
                    </a:lnTo>
                    <a:lnTo>
                      <a:pt x="5373" y="157"/>
                    </a:lnTo>
                    <a:close/>
                    <a:moveTo>
                      <a:pt x="5186" y="150"/>
                    </a:moveTo>
                    <a:lnTo>
                      <a:pt x="5171" y="152"/>
                    </a:lnTo>
                    <a:lnTo>
                      <a:pt x="5157" y="154"/>
                    </a:lnTo>
                    <a:lnTo>
                      <a:pt x="5144" y="159"/>
                    </a:lnTo>
                    <a:lnTo>
                      <a:pt x="5137" y="165"/>
                    </a:lnTo>
                    <a:lnTo>
                      <a:pt x="5137" y="172"/>
                    </a:lnTo>
                    <a:lnTo>
                      <a:pt x="5144" y="179"/>
                    </a:lnTo>
                    <a:lnTo>
                      <a:pt x="5148" y="168"/>
                    </a:lnTo>
                    <a:lnTo>
                      <a:pt x="5155" y="166"/>
                    </a:lnTo>
                    <a:lnTo>
                      <a:pt x="5164" y="166"/>
                    </a:lnTo>
                    <a:lnTo>
                      <a:pt x="5173" y="168"/>
                    </a:lnTo>
                    <a:lnTo>
                      <a:pt x="5182" y="172"/>
                    </a:lnTo>
                    <a:lnTo>
                      <a:pt x="5191" y="172"/>
                    </a:lnTo>
                    <a:lnTo>
                      <a:pt x="5199" y="168"/>
                    </a:lnTo>
                    <a:lnTo>
                      <a:pt x="5202" y="157"/>
                    </a:lnTo>
                    <a:lnTo>
                      <a:pt x="5197" y="152"/>
                    </a:lnTo>
                    <a:lnTo>
                      <a:pt x="5186" y="150"/>
                    </a:lnTo>
                    <a:close/>
                    <a:moveTo>
                      <a:pt x="4026" y="143"/>
                    </a:moveTo>
                    <a:lnTo>
                      <a:pt x="3986" y="143"/>
                    </a:lnTo>
                    <a:lnTo>
                      <a:pt x="3950" y="147"/>
                    </a:lnTo>
                    <a:lnTo>
                      <a:pt x="3914" y="154"/>
                    </a:lnTo>
                    <a:lnTo>
                      <a:pt x="3876" y="165"/>
                    </a:lnTo>
                    <a:lnTo>
                      <a:pt x="3833" y="181"/>
                    </a:lnTo>
                    <a:lnTo>
                      <a:pt x="3866" y="179"/>
                    </a:lnTo>
                    <a:lnTo>
                      <a:pt x="3896" y="179"/>
                    </a:lnTo>
                    <a:lnTo>
                      <a:pt x="3929" y="179"/>
                    </a:lnTo>
                    <a:lnTo>
                      <a:pt x="3961" y="179"/>
                    </a:lnTo>
                    <a:lnTo>
                      <a:pt x="3992" y="177"/>
                    </a:lnTo>
                    <a:lnTo>
                      <a:pt x="4021" y="172"/>
                    </a:lnTo>
                    <a:lnTo>
                      <a:pt x="4048" y="163"/>
                    </a:lnTo>
                    <a:lnTo>
                      <a:pt x="4071" y="145"/>
                    </a:lnTo>
                    <a:lnTo>
                      <a:pt x="4026" y="143"/>
                    </a:lnTo>
                    <a:close/>
                    <a:moveTo>
                      <a:pt x="4152" y="130"/>
                    </a:moveTo>
                    <a:lnTo>
                      <a:pt x="4133" y="130"/>
                    </a:lnTo>
                    <a:lnTo>
                      <a:pt x="4115" y="136"/>
                    </a:lnTo>
                    <a:lnTo>
                      <a:pt x="4100" y="145"/>
                    </a:lnTo>
                    <a:lnTo>
                      <a:pt x="4091" y="163"/>
                    </a:lnTo>
                    <a:lnTo>
                      <a:pt x="4115" y="159"/>
                    </a:lnTo>
                    <a:lnTo>
                      <a:pt x="4140" y="159"/>
                    </a:lnTo>
                    <a:lnTo>
                      <a:pt x="4165" y="157"/>
                    </a:lnTo>
                    <a:lnTo>
                      <a:pt x="4188" y="156"/>
                    </a:lnTo>
                    <a:lnTo>
                      <a:pt x="4208" y="148"/>
                    </a:lnTo>
                    <a:lnTo>
                      <a:pt x="4225" y="136"/>
                    </a:lnTo>
                    <a:lnTo>
                      <a:pt x="4210" y="136"/>
                    </a:lnTo>
                    <a:lnTo>
                      <a:pt x="4190" y="134"/>
                    </a:lnTo>
                    <a:lnTo>
                      <a:pt x="4172" y="132"/>
                    </a:lnTo>
                    <a:lnTo>
                      <a:pt x="4152" y="130"/>
                    </a:lnTo>
                    <a:close/>
                    <a:moveTo>
                      <a:pt x="4975" y="128"/>
                    </a:moveTo>
                    <a:lnTo>
                      <a:pt x="4966" y="128"/>
                    </a:lnTo>
                    <a:lnTo>
                      <a:pt x="4969" y="145"/>
                    </a:lnTo>
                    <a:lnTo>
                      <a:pt x="4975" y="152"/>
                    </a:lnTo>
                    <a:lnTo>
                      <a:pt x="4982" y="154"/>
                    </a:lnTo>
                    <a:lnTo>
                      <a:pt x="4989" y="150"/>
                    </a:lnTo>
                    <a:lnTo>
                      <a:pt x="4997" y="143"/>
                    </a:lnTo>
                    <a:lnTo>
                      <a:pt x="5002" y="134"/>
                    </a:lnTo>
                    <a:lnTo>
                      <a:pt x="4991" y="134"/>
                    </a:lnTo>
                    <a:lnTo>
                      <a:pt x="4984" y="132"/>
                    </a:lnTo>
                    <a:lnTo>
                      <a:pt x="4975" y="128"/>
                    </a:lnTo>
                    <a:close/>
                    <a:moveTo>
                      <a:pt x="4309" y="119"/>
                    </a:moveTo>
                    <a:lnTo>
                      <a:pt x="4291" y="125"/>
                    </a:lnTo>
                    <a:lnTo>
                      <a:pt x="4277" y="130"/>
                    </a:lnTo>
                    <a:lnTo>
                      <a:pt x="4262" y="136"/>
                    </a:lnTo>
                    <a:lnTo>
                      <a:pt x="4250" y="139"/>
                    </a:lnTo>
                    <a:lnTo>
                      <a:pt x="4234" y="134"/>
                    </a:lnTo>
                    <a:lnTo>
                      <a:pt x="4244" y="152"/>
                    </a:lnTo>
                    <a:lnTo>
                      <a:pt x="4255" y="163"/>
                    </a:lnTo>
                    <a:lnTo>
                      <a:pt x="4264" y="168"/>
                    </a:lnTo>
                    <a:lnTo>
                      <a:pt x="4275" y="175"/>
                    </a:lnTo>
                    <a:lnTo>
                      <a:pt x="4284" y="188"/>
                    </a:lnTo>
                    <a:lnTo>
                      <a:pt x="4280" y="174"/>
                    </a:lnTo>
                    <a:lnTo>
                      <a:pt x="4280" y="165"/>
                    </a:lnTo>
                    <a:lnTo>
                      <a:pt x="4286" y="157"/>
                    </a:lnTo>
                    <a:lnTo>
                      <a:pt x="4293" y="154"/>
                    </a:lnTo>
                    <a:lnTo>
                      <a:pt x="4302" y="152"/>
                    </a:lnTo>
                    <a:lnTo>
                      <a:pt x="4313" y="150"/>
                    </a:lnTo>
                    <a:lnTo>
                      <a:pt x="4309" y="119"/>
                    </a:lnTo>
                    <a:close/>
                    <a:moveTo>
                      <a:pt x="4086" y="94"/>
                    </a:moveTo>
                    <a:lnTo>
                      <a:pt x="4080" y="94"/>
                    </a:lnTo>
                    <a:lnTo>
                      <a:pt x="4075" y="96"/>
                    </a:lnTo>
                    <a:lnTo>
                      <a:pt x="4071" y="100"/>
                    </a:lnTo>
                    <a:lnTo>
                      <a:pt x="4068" y="103"/>
                    </a:lnTo>
                    <a:lnTo>
                      <a:pt x="4068" y="109"/>
                    </a:lnTo>
                    <a:lnTo>
                      <a:pt x="4068" y="112"/>
                    </a:lnTo>
                    <a:lnTo>
                      <a:pt x="4071" y="118"/>
                    </a:lnTo>
                    <a:lnTo>
                      <a:pt x="4077" y="123"/>
                    </a:lnTo>
                    <a:lnTo>
                      <a:pt x="4077" y="118"/>
                    </a:lnTo>
                    <a:lnTo>
                      <a:pt x="4078" y="116"/>
                    </a:lnTo>
                    <a:lnTo>
                      <a:pt x="4080" y="112"/>
                    </a:lnTo>
                    <a:lnTo>
                      <a:pt x="4084" y="110"/>
                    </a:lnTo>
                    <a:lnTo>
                      <a:pt x="4087" y="109"/>
                    </a:lnTo>
                    <a:lnTo>
                      <a:pt x="4091" y="109"/>
                    </a:lnTo>
                    <a:lnTo>
                      <a:pt x="4095" y="107"/>
                    </a:lnTo>
                    <a:lnTo>
                      <a:pt x="4096" y="103"/>
                    </a:lnTo>
                    <a:lnTo>
                      <a:pt x="4098" y="101"/>
                    </a:lnTo>
                    <a:lnTo>
                      <a:pt x="4098" y="98"/>
                    </a:lnTo>
                    <a:lnTo>
                      <a:pt x="4093" y="94"/>
                    </a:lnTo>
                    <a:lnTo>
                      <a:pt x="4086" y="94"/>
                    </a:lnTo>
                    <a:close/>
                    <a:moveTo>
                      <a:pt x="5184" y="76"/>
                    </a:moveTo>
                    <a:lnTo>
                      <a:pt x="5179" y="91"/>
                    </a:lnTo>
                    <a:lnTo>
                      <a:pt x="5180" y="105"/>
                    </a:lnTo>
                    <a:lnTo>
                      <a:pt x="5188" y="118"/>
                    </a:lnTo>
                    <a:lnTo>
                      <a:pt x="5199" y="127"/>
                    </a:lnTo>
                    <a:lnTo>
                      <a:pt x="5199" y="114"/>
                    </a:lnTo>
                    <a:lnTo>
                      <a:pt x="5200" y="103"/>
                    </a:lnTo>
                    <a:lnTo>
                      <a:pt x="5200" y="92"/>
                    </a:lnTo>
                    <a:lnTo>
                      <a:pt x="5200" y="85"/>
                    </a:lnTo>
                    <a:lnTo>
                      <a:pt x="5195" y="80"/>
                    </a:lnTo>
                    <a:lnTo>
                      <a:pt x="5184" y="76"/>
                    </a:lnTo>
                    <a:close/>
                    <a:moveTo>
                      <a:pt x="4757" y="64"/>
                    </a:moveTo>
                    <a:lnTo>
                      <a:pt x="4751" y="65"/>
                    </a:lnTo>
                    <a:lnTo>
                      <a:pt x="4749" y="73"/>
                    </a:lnTo>
                    <a:lnTo>
                      <a:pt x="4749" y="78"/>
                    </a:lnTo>
                    <a:lnTo>
                      <a:pt x="4751" y="82"/>
                    </a:lnTo>
                    <a:lnTo>
                      <a:pt x="4755" y="83"/>
                    </a:lnTo>
                    <a:lnTo>
                      <a:pt x="4758" y="85"/>
                    </a:lnTo>
                    <a:lnTo>
                      <a:pt x="4762" y="85"/>
                    </a:lnTo>
                    <a:lnTo>
                      <a:pt x="4767" y="85"/>
                    </a:lnTo>
                    <a:lnTo>
                      <a:pt x="4771" y="85"/>
                    </a:lnTo>
                    <a:lnTo>
                      <a:pt x="4775" y="82"/>
                    </a:lnTo>
                    <a:lnTo>
                      <a:pt x="4776" y="80"/>
                    </a:lnTo>
                    <a:lnTo>
                      <a:pt x="4778" y="76"/>
                    </a:lnTo>
                    <a:lnTo>
                      <a:pt x="4776" y="71"/>
                    </a:lnTo>
                    <a:lnTo>
                      <a:pt x="4773" y="71"/>
                    </a:lnTo>
                    <a:lnTo>
                      <a:pt x="4769" y="69"/>
                    </a:lnTo>
                    <a:lnTo>
                      <a:pt x="4766" y="67"/>
                    </a:lnTo>
                    <a:lnTo>
                      <a:pt x="4764" y="65"/>
                    </a:lnTo>
                    <a:lnTo>
                      <a:pt x="4760" y="65"/>
                    </a:lnTo>
                    <a:lnTo>
                      <a:pt x="4757" y="64"/>
                    </a:lnTo>
                    <a:close/>
                    <a:moveTo>
                      <a:pt x="5074" y="60"/>
                    </a:moveTo>
                    <a:lnTo>
                      <a:pt x="5072" y="60"/>
                    </a:lnTo>
                    <a:lnTo>
                      <a:pt x="5072" y="62"/>
                    </a:lnTo>
                    <a:lnTo>
                      <a:pt x="5072" y="64"/>
                    </a:lnTo>
                    <a:lnTo>
                      <a:pt x="5074" y="65"/>
                    </a:lnTo>
                    <a:lnTo>
                      <a:pt x="5076" y="65"/>
                    </a:lnTo>
                    <a:lnTo>
                      <a:pt x="5078" y="65"/>
                    </a:lnTo>
                    <a:lnTo>
                      <a:pt x="5078" y="69"/>
                    </a:lnTo>
                    <a:lnTo>
                      <a:pt x="5076" y="73"/>
                    </a:lnTo>
                    <a:lnTo>
                      <a:pt x="5074" y="74"/>
                    </a:lnTo>
                    <a:lnTo>
                      <a:pt x="5070" y="76"/>
                    </a:lnTo>
                    <a:lnTo>
                      <a:pt x="5069" y="78"/>
                    </a:lnTo>
                    <a:lnTo>
                      <a:pt x="5065" y="82"/>
                    </a:lnTo>
                    <a:lnTo>
                      <a:pt x="5065" y="85"/>
                    </a:lnTo>
                    <a:lnTo>
                      <a:pt x="5065" y="89"/>
                    </a:lnTo>
                    <a:lnTo>
                      <a:pt x="5069" y="91"/>
                    </a:lnTo>
                    <a:lnTo>
                      <a:pt x="5074" y="94"/>
                    </a:lnTo>
                    <a:lnTo>
                      <a:pt x="5079" y="94"/>
                    </a:lnTo>
                    <a:lnTo>
                      <a:pt x="5085" y="96"/>
                    </a:lnTo>
                    <a:lnTo>
                      <a:pt x="5090" y="94"/>
                    </a:lnTo>
                    <a:lnTo>
                      <a:pt x="5092" y="105"/>
                    </a:lnTo>
                    <a:lnTo>
                      <a:pt x="5107" y="100"/>
                    </a:lnTo>
                    <a:lnTo>
                      <a:pt x="5119" y="100"/>
                    </a:lnTo>
                    <a:lnTo>
                      <a:pt x="5130" y="101"/>
                    </a:lnTo>
                    <a:lnTo>
                      <a:pt x="5141" y="103"/>
                    </a:lnTo>
                    <a:lnTo>
                      <a:pt x="5150" y="101"/>
                    </a:lnTo>
                    <a:lnTo>
                      <a:pt x="5155" y="96"/>
                    </a:lnTo>
                    <a:lnTo>
                      <a:pt x="5159" y="82"/>
                    </a:lnTo>
                    <a:lnTo>
                      <a:pt x="5090" y="94"/>
                    </a:lnTo>
                    <a:lnTo>
                      <a:pt x="5090" y="83"/>
                    </a:lnTo>
                    <a:lnTo>
                      <a:pt x="5088" y="74"/>
                    </a:lnTo>
                    <a:lnTo>
                      <a:pt x="5085" y="67"/>
                    </a:lnTo>
                    <a:lnTo>
                      <a:pt x="5078" y="65"/>
                    </a:lnTo>
                    <a:lnTo>
                      <a:pt x="5076" y="62"/>
                    </a:lnTo>
                    <a:lnTo>
                      <a:pt x="5074" y="60"/>
                    </a:lnTo>
                    <a:close/>
                    <a:moveTo>
                      <a:pt x="4589" y="58"/>
                    </a:moveTo>
                    <a:lnTo>
                      <a:pt x="4573" y="62"/>
                    </a:lnTo>
                    <a:lnTo>
                      <a:pt x="4553" y="65"/>
                    </a:lnTo>
                    <a:lnTo>
                      <a:pt x="4526" y="67"/>
                    </a:lnTo>
                    <a:lnTo>
                      <a:pt x="4529" y="85"/>
                    </a:lnTo>
                    <a:lnTo>
                      <a:pt x="4533" y="96"/>
                    </a:lnTo>
                    <a:lnTo>
                      <a:pt x="4542" y="100"/>
                    </a:lnTo>
                    <a:lnTo>
                      <a:pt x="4549" y="100"/>
                    </a:lnTo>
                    <a:lnTo>
                      <a:pt x="4560" y="98"/>
                    </a:lnTo>
                    <a:lnTo>
                      <a:pt x="4569" y="94"/>
                    </a:lnTo>
                    <a:lnTo>
                      <a:pt x="4576" y="94"/>
                    </a:lnTo>
                    <a:lnTo>
                      <a:pt x="4582" y="98"/>
                    </a:lnTo>
                    <a:lnTo>
                      <a:pt x="4580" y="107"/>
                    </a:lnTo>
                    <a:lnTo>
                      <a:pt x="4573" y="110"/>
                    </a:lnTo>
                    <a:lnTo>
                      <a:pt x="4564" y="114"/>
                    </a:lnTo>
                    <a:lnTo>
                      <a:pt x="4555" y="116"/>
                    </a:lnTo>
                    <a:lnTo>
                      <a:pt x="4547" y="119"/>
                    </a:lnTo>
                    <a:lnTo>
                      <a:pt x="4544" y="127"/>
                    </a:lnTo>
                    <a:lnTo>
                      <a:pt x="4542" y="118"/>
                    </a:lnTo>
                    <a:lnTo>
                      <a:pt x="4517" y="119"/>
                    </a:lnTo>
                    <a:lnTo>
                      <a:pt x="4499" y="119"/>
                    </a:lnTo>
                    <a:lnTo>
                      <a:pt x="4484" y="116"/>
                    </a:lnTo>
                    <a:lnTo>
                      <a:pt x="4473" y="110"/>
                    </a:lnTo>
                    <a:lnTo>
                      <a:pt x="4463" y="101"/>
                    </a:lnTo>
                    <a:lnTo>
                      <a:pt x="4468" y="100"/>
                    </a:lnTo>
                    <a:lnTo>
                      <a:pt x="4475" y="100"/>
                    </a:lnTo>
                    <a:lnTo>
                      <a:pt x="4479" y="96"/>
                    </a:lnTo>
                    <a:lnTo>
                      <a:pt x="4482" y="92"/>
                    </a:lnTo>
                    <a:lnTo>
                      <a:pt x="4484" y="89"/>
                    </a:lnTo>
                    <a:lnTo>
                      <a:pt x="4486" y="82"/>
                    </a:lnTo>
                    <a:lnTo>
                      <a:pt x="4484" y="74"/>
                    </a:lnTo>
                    <a:lnTo>
                      <a:pt x="4477" y="80"/>
                    </a:lnTo>
                    <a:lnTo>
                      <a:pt x="4468" y="80"/>
                    </a:lnTo>
                    <a:lnTo>
                      <a:pt x="4461" y="76"/>
                    </a:lnTo>
                    <a:lnTo>
                      <a:pt x="4454" y="73"/>
                    </a:lnTo>
                    <a:lnTo>
                      <a:pt x="4448" y="71"/>
                    </a:lnTo>
                    <a:lnTo>
                      <a:pt x="4445" y="74"/>
                    </a:lnTo>
                    <a:lnTo>
                      <a:pt x="4443" y="83"/>
                    </a:lnTo>
                    <a:lnTo>
                      <a:pt x="4448" y="87"/>
                    </a:lnTo>
                    <a:lnTo>
                      <a:pt x="4452" y="94"/>
                    </a:lnTo>
                    <a:lnTo>
                      <a:pt x="4454" y="103"/>
                    </a:lnTo>
                    <a:lnTo>
                      <a:pt x="4455" y="112"/>
                    </a:lnTo>
                    <a:lnTo>
                      <a:pt x="4430" y="119"/>
                    </a:lnTo>
                    <a:lnTo>
                      <a:pt x="4414" y="123"/>
                    </a:lnTo>
                    <a:lnTo>
                      <a:pt x="4399" y="123"/>
                    </a:lnTo>
                    <a:lnTo>
                      <a:pt x="4385" y="119"/>
                    </a:lnTo>
                    <a:lnTo>
                      <a:pt x="4369" y="109"/>
                    </a:lnTo>
                    <a:lnTo>
                      <a:pt x="4376" y="100"/>
                    </a:lnTo>
                    <a:lnTo>
                      <a:pt x="4381" y="89"/>
                    </a:lnTo>
                    <a:lnTo>
                      <a:pt x="4381" y="74"/>
                    </a:lnTo>
                    <a:lnTo>
                      <a:pt x="4369" y="74"/>
                    </a:lnTo>
                    <a:lnTo>
                      <a:pt x="4362" y="73"/>
                    </a:lnTo>
                    <a:lnTo>
                      <a:pt x="4353" y="71"/>
                    </a:lnTo>
                    <a:lnTo>
                      <a:pt x="4347" y="73"/>
                    </a:lnTo>
                    <a:lnTo>
                      <a:pt x="4338" y="82"/>
                    </a:lnTo>
                    <a:lnTo>
                      <a:pt x="4338" y="94"/>
                    </a:lnTo>
                    <a:lnTo>
                      <a:pt x="4342" y="100"/>
                    </a:lnTo>
                    <a:lnTo>
                      <a:pt x="4347" y="101"/>
                    </a:lnTo>
                    <a:lnTo>
                      <a:pt x="4353" y="101"/>
                    </a:lnTo>
                    <a:lnTo>
                      <a:pt x="4358" y="103"/>
                    </a:lnTo>
                    <a:lnTo>
                      <a:pt x="4362" y="109"/>
                    </a:lnTo>
                    <a:lnTo>
                      <a:pt x="4362" y="119"/>
                    </a:lnTo>
                    <a:lnTo>
                      <a:pt x="4349" y="121"/>
                    </a:lnTo>
                    <a:lnTo>
                      <a:pt x="4338" y="125"/>
                    </a:lnTo>
                    <a:lnTo>
                      <a:pt x="4329" y="130"/>
                    </a:lnTo>
                    <a:lnTo>
                      <a:pt x="4324" y="138"/>
                    </a:lnTo>
                    <a:lnTo>
                      <a:pt x="4322" y="148"/>
                    </a:lnTo>
                    <a:lnTo>
                      <a:pt x="4333" y="154"/>
                    </a:lnTo>
                    <a:lnTo>
                      <a:pt x="4342" y="165"/>
                    </a:lnTo>
                    <a:lnTo>
                      <a:pt x="4349" y="179"/>
                    </a:lnTo>
                    <a:lnTo>
                      <a:pt x="4353" y="195"/>
                    </a:lnTo>
                    <a:lnTo>
                      <a:pt x="4363" y="188"/>
                    </a:lnTo>
                    <a:lnTo>
                      <a:pt x="4376" y="183"/>
                    </a:lnTo>
                    <a:lnTo>
                      <a:pt x="4390" y="179"/>
                    </a:lnTo>
                    <a:lnTo>
                      <a:pt x="4403" y="175"/>
                    </a:lnTo>
                    <a:lnTo>
                      <a:pt x="4410" y="170"/>
                    </a:lnTo>
                    <a:lnTo>
                      <a:pt x="4414" y="166"/>
                    </a:lnTo>
                    <a:lnTo>
                      <a:pt x="4407" y="163"/>
                    </a:lnTo>
                    <a:lnTo>
                      <a:pt x="4392" y="157"/>
                    </a:lnTo>
                    <a:lnTo>
                      <a:pt x="4425" y="148"/>
                    </a:lnTo>
                    <a:lnTo>
                      <a:pt x="4454" y="145"/>
                    </a:lnTo>
                    <a:lnTo>
                      <a:pt x="4477" y="145"/>
                    </a:lnTo>
                    <a:lnTo>
                      <a:pt x="4501" y="143"/>
                    </a:lnTo>
                    <a:lnTo>
                      <a:pt x="4522" y="139"/>
                    </a:lnTo>
                    <a:lnTo>
                      <a:pt x="4544" y="127"/>
                    </a:lnTo>
                    <a:lnTo>
                      <a:pt x="4558" y="139"/>
                    </a:lnTo>
                    <a:lnTo>
                      <a:pt x="4576" y="147"/>
                    </a:lnTo>
                    <a:lnTo>
                      <a:pt x="4598" y="148"/>
                    </a:lnTo>
                    <a:lnTo>
                      <a:pt x="4620" y="147"/>
                    </a:lnTo>
                    <a:lnTo>
                      <a:pt x="4645" y="145"/>
                    </a:lnTo>
                    <a:lnTo>
                      <a:pt x="4668" y="143"/>
                    </a:lnTo>
                    <a:lnTo>
                      <a:pt x="4690" y="143"/>
                    </a:lnTo>
                    <a:lnTo>
                      <a:pt x="4710" y="147"/>
                    </a:lnTo>
                    <a:lnTo>
                      <a:pt x="4699" y="150"/>
                    </a:lnTo>
                    <a:lnTo>
                      <a:pt x="4688" y="152"/>
                    </a:lnTo>
                    <a:lnTo>
                      <a:pt x="4675" y="154"/>
                    </a:lnTo>
                    <a:lnTo>
                      <a:pt x="4663" y="156"/>
                    </a:lnTo>
                    <a:lnTo>
                      <a:pt x="4656" y="159"/>
                    </a:lnTo>
                    <a:lnTo>
                      <a:pt x="4652" y="170"/>
                    </a:lnTo>
                    <a:lnTo>
                      <a:pt x="4663" y="170"/>
                    </a:lnTo>
                    <a:lnTo>
                      <a:pt x="4677" y="170"/>
                    </a:lnTo>
                    <a:lnTo>
                      <a:pt x="4693" y="172"/>
                    </a:lnTo>
                    <a:lnTo>
                      <a:pt x="4710" y="170"/>
                    </a:lnTo>
                    <a:lnTo>
                      <a:pt x="4726" y="170"/>
                    </a:lnTo>
                    <a:lnTo>
                      <a:pt x="4739" y="166"/>
                    </a:lnTo>
                    <a:lnTo>
                      <a:pt x="4746" y="163"/>
                    </a:lnTo>
                    <a:lnTo>
                      <a:pt x="4749" y="159"/>
                    </a:lnTo>
                    <a:lnTo>
                      <a:pt x="4746" y="152"/>
                    </a:lnTo>
                    <a:lnTo>
                      <a:pt x="4735" y="143"/>
                    </a:lnTo>
                    <a:lnTo>
                      <a:pt x="4749" y="139"/>
                    </a:lnTo>
                    <a:lnTo>
                      <a:pt x="4766" y="138"/>
                    </a:lnTo>
                    <a:lnTo>
                      <a:pt x="4780" y="134"/>
                    </a:lnTo>
                    <a:lnTo>
                      <a:pt x="4793" y="128"/>
                    </a:lnTo>
                    <a:lnTo>
                      <a:pt x="4802" y="119"/>
                    </a:lnTo>
                    <a:lnTo>
                      <a:pt x="4807" y="139"/>
                    </a:lnTo>
                    <a:lnTo>
                      <a:pt x="4814" y="148"/>
                    </a:lnTo>
                    <a:lnTo>
                      <a:pt x="4823" y="150"/>
                    </a:lnTo>
                    <a:lnTo>
                      <a:pt x="4832" y="145"/>
                    </a:lnTo>
                    <a:lnTo>
                      <a:pt x="4841" y="139"/>
                    </a:lnTo>
                    <a:lnTo>
                      <a:pt x="4852" y="132"/>
                    </a:lnTo>
                    <a:lnTo>
                      <a:pt x="4867" y="130"/>
                    </a:lnTo>
                    <a:lnTo>
                      <a:pt x="4881" y="136"/>
                    </a:lnTo>
                    <a:lnTo>
                      <a:pt x="4881" y="123"/>
                    </a:lnTo>
                    <a:lnTo>
                      <a:pt x="4883" y="114"/>
                    </a:lnTo>
                    <a:lnTo>
                      <a:pt x="4885" y="105"/>
                    </a:lnTo>
                    <a:lnTo>
                      <a:pt x="4883" y="92"/>
                    </a:lnTo>
                    <a:lnTo>
                      <a:pt x="4850" y="96"/>
                    </a:lnTo>
                    <a:lnTo>
                      <a:pt x="4816" y="101"/>
                    </a:lnTo>
                    <a:lnTo>
                      <a:pt x="4778" y="107"/>
                    </a:lnTo>
                    <a:lnTo>
                      <a:pt x="4740" y="112"/>
                    </a:lnTo>
                    <a:lnTo>
                      <a:pt x="4703" y="116"/>
                    </a:lnTo>
                    <a:lnTo>
                      <a:pt x="4663" y="116"/>
                    </a:lnTo>
                    <a:lnTo>
                      <a:pt x="4627" y="110"/>
                    </a:lnTo>
                    <a:lnTo>
                      <a:pt x="4591" y="96"/>
                    </a:lnTo>
                    <a:lnTo>
                      <a:pt x="4603" y="94"/>
                    </a:lnTo>
                    <a:lnTo>
                      <a:pt x="4614" y="91"/>
                    </a:lnTo>
                    <a:lnTo>
                      <a:pt x="4620" y="82"/>
                    </a:lnTo>
                    <a:lnTo>
                      <a:pt x="4621" y="69"/>
                    </a:lnTo>
                    <a:lnTo>
                      <a:pt x="4605" y="60"/>
                    </a:lnTo>
                    <a:lnTo>
                      <a:pt x="4589" y="58"/>
                    </a:lnTo>
                    <a:close/>
                    <a:moveTo>
                      <a:pt x="4697" y="55"/>
                    </a:moveTo>
                    <a:lnTo>
                      <a:pt x="4681" y="56"/>
                    </a:lnTo>
                    <a:lnTo>
                      <a:pt x="4663" y="60"/>
                    </a:lnTo>
                    <a:lnTo>
                      <a:pt x="4648" y="67"/>
                    </a:lnTo>
                    <a:lnTo>
                      <a:pt x="4639" y="76"/>
                    </a:lnTo>
                    <a:lnTo>
                      <a:pt x="4650" y="76"/>
                    </a:lnTo>
                    <a:lnTo>
                      <a:pt x="4663" y="78"/>
                    </a:lnTo>
                    <a:lnTo>
                      <a:pt x="4675" y="83"/>
                    </a:lnTo>
                    <a:lnTo>
                      <a:pt x="4690" y="85"/>
                    </a:lnTo>
                    <a:lnTo>
                      <a:pt x="4703" y="87"/>
                    </a:lnTo>
                    <a:lnTo>
                      <a:pt x="4713" y="83"/>
                    </a:lnTo>
                    <a:lnTo>
                      <a:pt x="4721" y="76"/>
                    </a:lnTo>
                    <a:lnTo>
                      <a:pt x="4724" y="60"/>
                    </a:lnTo>
                    <a:lnTo>
                      <a:pt x="4713" y="56"/>
                    </a:lnTo>
                    <a:lnTo>
                      <a:pt x="4697" y="55"/>
                    </a:lnTo>
                    <a:close/>
                    <a:moveTo>
                      <a:pt x="5011" y="42"/>
                    </a:moveTo>
                    <a:lnTo>
                      <a:pt x="4989" y="42"/>
                    </a:lnTo>
                    <a:lnTo>
                      <a:pt x="4969" y="47"/>
                    </a:lnTo>
                    <a:lnTo>
                      <a:pt x="4953" y="56"/>
                    </a:lnTo>
                    <a:lnTo>
                      <a:pt x="4941" y="71"/>
                    </a:lnTo>
                    <a:lnTo>
                      <a:pt x="4964" y="69"/>
                    </a:lnTo>
                    <a:lnTo>
                      <a:pt x="4987" y="69"/>
                    </a:lnTo>
                    <a:lnTo>
                      <a:pt x="5007" y="69"/>
                    </a:lnTo>
                    <a:lnTo>
                      <a:pt x="5027" y="65"/>
                    </a:lnTo>
                    <a:lnTo>
                      <a:pt x="5045" y="60"/>
                    </a:lnTo>
                    <a:lnTo>
                      <a:pt x="5060" y="47"/>
                    </a:lnTo>
                    <a:lnTo>
                      <a:pt x="5034" y="44"/>
                    </a:lnTo>
                    <a:lnTo>
                      <a:pt x="5011" y="42"/>
                    </a:lnTo>
                    <a:close/>
                    <a:moveTo>
                      <a:pt x="4897" y="0"/>
                    </a:moveTo>
                    <a:lnTo>
                      <a:pt x="5069" y="17"/>
                    </a:lnTo>
                    <a:lnTo>
                      <a:pt x="5240" y="40"/>
                    </a:lnTo>
                    <a:lnTo>
                      <a:pt x="5240" y="44"/>
                    </a:lnTo>
                    <a:lnTo>
                      <a:pt x="5236" y="47"/>
                    </a:lnTo>
                    <a:lnTo>
                      <a:pt x="5235" y="49"/>
                    </a:lnTo>
                    <a:lnTo>
                      <a:pt x="5235" y="51"/>
                    </a:lnTo>
                    <a:lnTo>
                      <a:pt x="5236" y="53"/>
                    </a:lnTo>
                    <a:lnTo>
                      <a:pt x="5238" y="53"/>
                    </a:lnTo>
                    <a:lnTo>
                      <a:pt x="5240" y="51"/>
                    </a:lnTo>
                    <a:lnTo>
                      <a:pt x="5240" y="49"/>
                    </a:lnTo>
                    <a:lnTo>
                      <a:pt x="5240" y="44"/>
                    </a:lnTo>
                    <a:lnTo>
                      <a:pt x="5247" y="53"/>
                    </a:lnTo>
                    <a:lnTo>
                      <a:pt x="5253" y="56"/>
                    </a:lnTo>
                    <a:lnTo>
                      <a:pt x="5256" y="56"/>
                    </a:lnTo>
                    <a:lnTo>
                      <a:pt x="5262" y="56"/>
                    </a:lnTo>
                    <a:lnTo>
                      <a:pt x="5267" y="56"/>
                    </a:lnTo>
                    <a:lnTo>
                      <a:pt x="5276" y="58"/>
                    </a:lnTo>
                    <a:lnTo>
                      <a:pt x="5269" y="67"/>
                    </a:lnTo>
                    <a:lnTo>
                      <a:pt x="5262" y="74"/>
                    </a:lnTo>
                    <a:lnTo>
                      <a:pt x="5254" y="82"/>
                    </a:lnTo>
                    <a:lnTo>
                      <a:pt x="5249" y="92"/>
                    </a:lnTo>
                    <a:lnTo>
                      <a:pt x="5247" y="107"/>
                    </a:lnTo>
                    <a:lnTo>
                      <a:pt x="5256" y="114"/>
                    </a:lnTo>
                    <a:lnTo>
                      <a:pt x="5269" y="114"/>
                    </a:lnTo>
                    <a:lnTo>
                      <a:pt x="5281" y="110"/>
                    </a:lnTo>
                    <a:lnTo>
                      <a:pt x="5294" y="105"/>
                    </a:lnTo>
                    <a:lnTo>
                      <a:pt x="5305" y="98"/>
                    </a:lnTo>
                    <a:lnTo>
                      <a:pt x="5316" y="92"/>
                    </a:lnTo>
                    <a:lnTo>
                      <a:pt x="5321" y="112"/>
                    </a:lnTo>
                    <a:lnTo>
                      <a:pt x="5330" y="123"/>
                    </a:lnTo>
                    <a:lnTo>
                      <a:pt x="5345" y="128"/>
                    </a:lnTo>
                    <a:lnTo>
                      <a:pt x="5363" y="127"/>
                    </a:lnTo>
                    <a:lnTo>
                      <a:pt x="5364" y="134"/>
                    </a:lnTo>
                    <a:lnTo>
                      <a:pt x="5366" y="138"/>
                    </a:lnTo>
                    <a:lnTo>
                      <a:pt x="5368" y="141"/>
                    </a:lnTo>
                    <a:lnTo>
                      <a:pt x="5370" y="143"/>
                    </a:lnTo>
                    <a:lnTo>
                      <a:pt x="5373" y="141"/>
                    </a:lnTo>
                    <a:lnTo>
                      <a:pt x="5377" y="138"/>
                    </a:lnTo>
                    <a:lnTo>
                      <a:pt x="5381" y="134"/>
                    </a:lnTo>
                    <a:lnTo>
                      <a:pt x="5384" y="141"/>
                    </a:lnTo>
                    <a:lnTo>
                      <a:pt x="5388" y="145"/>
                    </a:lnTo>
                    <a:lnTo>
                      <a:pt x="5390" y="148"/>
                    </a:lnTo>
                    <a:lnTo>
                      <a:pt x="5393" y="148"/>
                    </a:lnTo>
                    <a:lnTo>
                      <a:pt x="5395" y="147"/>
                    </a:lnTo>
                    <a:lnTo>
                      <a:pt x="5397" y="145"/>
                    </a:lnTo>
                    <a:lnTo>
                      <a:pt x="5399" y="141"/>
                    </a:lnTo>
                    <a:lnTo>
                      <a:pt x="5401" y="136"/>
                    </a:lnTo>
                    <a:lnTo>
                      <a:pt x="5402" y="130"/>
                    </a:lnTo>
                    <a:lnTo>
                      <a:pt x="5404" y="123"/>
                    </a:lnTo>
                    <a:lnTo>
                      <a:pt x="5404" y="118"/>
                    </a:lnTo>
                    <a:lnTo>
                      <a:pt x="5422" y="114"/>
                    </a:lnTo>
                    <a:lnTo>
                      <a:pt x="5435" y="116"/>
                    </a:lnTo>
                    <a:lnTo>
                      <a:pt x="5444" y="118"/>
                    </a:lnTo>
                    <a:lnTo>
                      <a:pt x="5451" y="123"/>
                    </a:lnTo>
                    <a:lnTo>
                      <a:pt x="5462" y="128"/>
                    </a:lnTo>
                    <a:lnTo>
                      <a:pt x="5476" y="136"/>
                    </a:lnTo>
                    <a:lnTo>
                      <a:pt x="5478" y="147"/>
                    </a:lnTo>
                    <a:lnTo>
                      <a:pt x="5480" y="143"/>
                    </a:lnTo>
                    <a:lnTo>
                      <a:pt x="5482" y="141"/>
                    </a:lnTo>
                    <a:lnTo>
                      <a:pt x="5482" y="139"/>
                    </a:lnTo>
                    <a:lnTo>
                      <a:pt x="5480" y="138"/>
                    </a:lnTo>
                    <a:lnTo>
                      <a:pt x="5478" y="136"/>
                    </a:lnTo>
                    <a:lnTo>
                      <a:pt x="5476" y="136"/>
                    </a:lnTo>
                    <a:lnTo>
                      <a:pt x="5494" y="127"/>
                    </a:lnTo>
                    <a:lnTo>
                      <a:pt x="5509" y="123"/>
                    </a:lnTo>
                    <a:lnTo>
                      <a:pt x="5520" y="121"/>
                    </a:lnTo>
                    <a:lnTo>
                      <a:pt x="5530" y="123"/>
                    </a:lnTo>
                    <a:lnTo>
                      <a:pt x="5541" y="127"/>
                    </a:lnTo>
                    <a:lnTo>
                      <a:pt x="5554" y="128"/>
                    </a:lnTo>
                    <a:lnTo>
                      <a:pt x="5570" y="128"/>
                    </a:lnTo>
                    <a:lnTo>
                      <a:pt x="5572" y="132"/>
                    </a:lnTo>
                    <a:lnTo>
                      <a:pt x="5574" y="134"/>
                    </a:lnTo>
                    <a:lnTo>
                      <a:pt x="5577" y="136"/>
                    </a:lnTo>
                    <a:lnTo>
                      <a:pt x="5583" y="136"/>
                    </a:lnTo>
                    <a:lnTo>
                      <a:pt x="5586" y="136"/>
                    </a:lnTo>
                    <a:lnTo>
                      <a:pt x="5592" y="134"/>
                    </a:lnTo>
                    <a:lnTo>
                      <a:pt x="5597" y="134"/>
                    </a:lnTo>
                    <a:lnTo>
                      <a:pt x="5592" y="143"/>
                    </a:lnTo>
                    <a:lnTo>
                      <a:pt x="5584" y="150"/>
                    </a:lnTo>
                    <a:lnTo>
                      <a:pt x="5579" y="152"/>
                    </a:lnTo>
                    <a:lnTo>
                      <a:pt x="5572" y="154"/>
                    </a:lnTo>
                    <a:lnTo>
                      <a:pt x="5566" y="156"/>
                    </a:lnTo>
                    <a:lnTo>
                      <a:pt x="5563" y="157"/>
                    </a:lnTo>
                    <a:lnTo>
                      <a:pt x="5563" y="165"/>
                    </a:lnTo>
                    <a:lnTo>
                      <a:pt x="5568" y="174"/>
                    </a:lnTo>
                    <a:lnTo>
                      <a:pt x="5577" y="190"/>
                    </a:lnTo>
                    <a:lnTo>
                      <a:pt x="5557" y="184"/>
                    </a:lnTo>
                    <a:lnTo>
                      <a:pt x="5543" y="174"/>
                    </a:lnTo>
                    <a:lnTo>
                      <a:pt x="5530" y="157"/>
                    </a:lnTo>
                    <a:lnTo>
                      <a:pt x="5521" y="150"/>
                    </a:lnTo>
                    <a:lnTo>
                      <a:pt x="5511" y="147"/>
                    </a:lnTo>
                    <a:lnTo>
                      <a:pt x="5500" y="147"/>
                    </a:lnTo>
                    <a:lnTo>
                      <a:pt x="5491" y="150"/>
                    </a:lnTo>
                    <a:lnTo>
                      <a:pt x="5483" y="156"/>
                    </a:lnTo>
                    <a:lnTo>
                      <a:pt x="5483" y="165"/>
                    </a:lnTo>
                    <a:lnTo>
                      <a:pt x="5489" y="175"/>
                    </a:lnTo>
                    <a:lnTo>
                      <a:pt x="5487" y="175"/>
                    </a:lnTo>
                    <a:lnTo>
                      <a:pt x="5483" y="177"/>
                    </a:lnTo>
                    <a:lnTo>
                      <a:pt x="5482" y="179"/>
                    </a:lnTo>
                    <a:lnTo>
                      <a:pt x="5482" y="183"/>
                    </a:lnTo>
                    <a:lnTo>
                      <a:pt x="5483" y="186"/>
                    </a:lnTo>
                    <a:lnTo>
                      <a:pt x="5471" y="183"/>
                    </a:lnTo>
                    <a:lnTo>
                      <a:pt x="5462" y="179"/>
                    </a:lnTo>
                    <a:lnTo>
                      <a:pt x="5449" y="175"/>
                    </a:lnTo>
                    <a:lnTo>
                      <a:pt x="5437" y="174"/>
                    </a:lnTo>
                    <a:lnTo>
                      <a:pt x="5420" y="177"/>
                    </a:lnTo>
                    <a:lnTo>
                      <a:pt x="5426" y="201"/>
                    </a:lnTo>
                    <a:lnTo>
                      <a:pt x="5435" y="217"/>
                    </a:lnTo>
                    <a:lnTo>
                      <a:pt x="5458" y="208"/>
                    </a:lnTo>
                    <a:lnTo>
                      <a:pt x="5480" y="206"/>
                    </a:lnTo>
                    <a:lnTo>
                      <a:pt x="5500" y="206"/>
                    </a:lnTo>
                    <a:lnTo>
                      <a:pt x="5520" y="208"/>
                    </a:lnTo>
                    <a:lnTo>
                      <a:pt x="5538" y="208"/>
                    </a:lnTo>
                    <a:lnTo>
                      <a:pt x="5539" y="226"/>
                    </a:lnTo>
                    <a:lnTo>
                      <a:pt x="5539" y="239"/>
                    </a:lnTo>
                    <a:lnTo>
                      <a:pt x="5536" y="248"/>
                    </a:lnTo>
                    <a:lnTo>
                      <a:pt x="5530" y="255"/>
                    </a:lnTo>
                    <a:lnTo>
                      <a:pt x="5525" y="258"/>
                    </a:lnTo>
                    <a:lnTo>
                      <a:pt x="5521" y="266"/>
                    </a:lnTo>
                    <a:lnTo>
                      <a:pt x="5520" y="273"/>
                    </a:lnTo>
                    <a:lnTo>
                      <a:pt x="5521" y="285"/>
                    </a:lnTo>
                    <a:lnTo>
                      <a:pt x="5511" y="289"/>
                    </a:lnTo>
                    <a:lnTo>
                      <a:pt x="5502" y="287"/>
                    </a:lnTo>
                    <a:lnTo>
                      <a:pt x="5494" y="284"/>
                    </a:lnTo>
                    <a:lnTo>
                      <a:pt x="5487" y="282"/>
                    </a:lnTo>
                    <a:lnTo>
                      <a:pt x="5478" y="284"/>
                    </a:lnTo>
                    <a:lnTo>
                      <a:pt x="5476" y="271"/>
                    </a:lnTo>
                    <a:lnTo>
                      <a:pt x="5480" y="262"/>
                    </a:lnTo>
                    <a:lnTo>
                      <a:pt x="5482" y="251"/>
                    </a:lnTo>
                    <a:lnTo>
                      <a:pt x="5482" y="240"/>
                    </a:lnTo>
                    <a:lnTo>
                      <a:pt x="5476" y="242"/>
                    </a:lnTo>
                    <a:lnTo>
                      <a:pt x="5474" y="244"/>
                    </a:lnTo>
                    <a:lnTo>
                      <a:pt x="5471" y="248"/>
                    </a:lnTo>
                    <a:lnTo>
                      <a:pt x="5469" y="251"/>
                    </a:lnTo>
                    <a:lnTo>
                      <a:pt x="5465" y="253"/>
                    </a:lnTo>
                    <a:lnTo>
                      <a:pt x="5464" y="244"/>
                    </a:lnTo>
                    <a:lnTo>
                      <a:pt x="5460" y="246"/>
                    </a:lnTo>
                    <a:lnTo>
                      <a:pt x="5460" y="248"/>
                    </a:lnTo>
                    <a:lnTo>
                      <a:pt x="5460" y="251"/>
                    </a:lnTo>
                    <a:lnTo>
                      <a:pt x="5460" y="253"/>
                    </a:lnTo>
                    <a:lnTo>
                      <a:pt x="5464" y="253"/>
                    </a:lnTo>
                    <a:lnTo>
                      <a:pt x="5465" y="253"/>
                    </a:lnTo>
                    <a:lnTo>
                      <a:pt x="5464" y="267"/>
                    </a:lnTo>
                    <a:lnTo>
                      <a:pt x="5458" y="273"/>
                    </a:lnTo>
                    <a:lnTo>
                      <a:pt x="5453" y="275"/>
                    </a:lnTo>
                    <a:lnTo>
                      <a:pt x="5446" y="275"/>
                    </a:lnTo>
                    <a:lnTo>
                      <a:pt x="5438" y="275"/>
                    </a:lnTo>
                    <a:lnTo>
                      <a:pt x="5431" y="276"/>
                    </a:lnTo>
                    <a:lnTo>
                      <a:pt x="5426" y="282"/>
                    </a:lnTo>
                    <a:lnTo>
                      <a:pt x="5428" y="294"/>
                    </a:lnTo>
                    <a:lnTo>
                      <a:pt x="5431" y="302"/>
                    </a:lnTo>
                    <a:lnTo>
                      <a:pt x="5438" y="307"/>
                    </a:lnTo>
                    <a:lnTo>
                      <a:pt x="5444" y="311"/>
                    </a:lnTo>
                    <a:lnTo>
                      <a:pt x="5449" y="318"/>
                    </a:lnTo>
                    <a:lnTo>
                      <a:pt x="5449" y="331"/>
                    </a:lnTo>
                    <a:lnTo>
                      <a:pt x="5417" y="338"/>
                    </a:lnTo>
                    <a:lnTo>
                      <a:pt x="5415" y="309"/>
                    </a:lnTo>
                    <a:lnTo>
                      <a:pt x="5411" y="289"/>
                    </a:lnTo>
                    <a:lnTo>
                      <a:pt x="5404" y="276"/>
                    </a:lnTo>
                    <a:lnTo>
                      <a:pt x="5391" y="269"/>
                    </a:lnTo>
                    <a:lnTo>
                      <a:pt x="5372" y="262"/>
                    </a:lnTo>
                    <a:lnTo>
                      <a:pt x="5375" y="258"/>
                    </a:lnTo>
                    <a:lnTo>
                      <a:pt x="5375" y="257"/>
                    </a:lnTo>
                    <a:lnTo>
                      <a:pt x="5375" y="255"/>
                    </a:lnTo>
                    <a:lnTo>
                      <a:pt x="5375" y="253"/>
                    </a:lnTo>
                    <a:lnTo>
                      <a:pt x="5373" y="253"/>
                    </a:lnTo>
                    <a:lnTo>
                      <a:pt x="5372" y="255"/>
                    </a:lnTo>
                    <a:lnTo>
                      <a:pt x="5372" y="257"/>
                    </a:lnTo>
                    <a:lnTo>
                      <a:pt x="5372" y="262"/>
                    </a:lnTo>
                    <a:lnTo>
                      <a:pt x="5363" y="264"/>
                    </a:lnTo>
                    <a:lnTo>
                      <a:pt x="5361" y="258"/>
                    </a:lnTo>
                    <a:lnTo>
                      <a:pt x="5359" y="258"/>
                    </a:lnTo>
                    <a:lnTo>
                      <a:pt x="5357" y="258"/>
                    </a:lnTo>
                    <a:lnTo>
                      <a:pt x="5357" y="258"/>
                    </a:lnTo>
                    <a:lnTo>
                      <a:pt x="5357" y="260"/>
                    </a:lnTo>
                    <a:lnTo>
                      <a:pt x="5357" y="262"/>
                    </a:lnTo>
                    <a:lnTo>
                      <a:pt x="5359" y="264"/>
                    </a:lnTo>
                    <a:lnTo>
                      <a:pt x="5363" y="264"/>
                    </a:lnTo>
                    <a:lnTo>
                      <a:pt x="5357" y="275"/>
                    </a:lnTo>
                    <a:lnTo>
                      <a:pt x="5357" y="287"/>
                    </a:lnTo>
                    <a:lnTo>
                      <a:pt x="5361" y="298"/>
                    </a:lnTo>
                    <a:lnTo>
                      <a:pt x="5368" y="303"/>
                    </a:lnTo>
                    <a:lnTo>
                      <a:pt x="5379" y="305"/>
                    </a:lnTo>
                    <a:lnTo>
                      <a:pt x="5393" y="300"/>
                    </a:lnTo>
                    <a:lnTo>
                      <a:pt x="5391" y="313"/>
                    </a:lnTo>
                    <a:lnTo>
                      <a:pt x="5384" y="320"/>
                    </a:lnTo>
                    <a:lnTo>
                      <a:pt x="5377" y="323"/>
                    </a:lnTo>
                    <a:lnTo>
                      <a:pt x="5366" y="322"/>
                    </a:lnTo>
                    <a:lnTo>
                      <a:pt x="5355" y="320"/>
                    </a:lnTo>
                    <a:lnTo>
                      <a:pt x="5345" y="320"/>
                    </a:lnTo>
                    <a:lnTo>
                      <a:pt x="5346" y="300"/>
                    </a:lnTo>
                    <a:lnTo>
                      <a:pt x="5345" y="285"/>
                    </a:lnTo>
                    <a:lnTo>
                      <a:pt x="5339" y="276"/>
                    </a:lnTo>
                    <a:lnTo>
                      <a:pt x="5330" y="271"/>
                    </a:lnTo>
                    <a:lnTo>
                      <a:pt x="5319" y="269"/>
                    </a:lnTo>
                    <a:lnTo>
                      <a:pt x="5307" y="269"/>
                    </a:lnTo>
                    <a:lnTo>
                      <a:pt x="5294" y="271"/>
                    </a:lnTo>
                    <a:lnTo>
                      <a:pt x="5281" y="271"/>
                    </a:lnTo>
                    <a:lnTo>
                      <a:pt x="5269" y="271"/>
                    </a:lnTo>
                    <a:lnTo>
                      <a:pt x="5272" y="291"/>
                    </a:lnTo>
                    <a:lnTo>
                      <a:pt x="5281" y="298"/>
                    </a:lnTo>
                    <a:lnTo>
                      <a:pt x="5294" y="298"/>
                    </a:lnTo>
                    <a:lnTo>
                      <a:pt x="5309" y="298"/>
                    </a:lnTo>
                    <a:lnTo>
                      <a:pt x="5321" y="298"/>
                    </a:lnTo>
                    <a:lnTo>
                      <a:pt x="5334" y="300"/>
                    </a:lnTo>
                    <a:lnTo>
                      <a:pt x="5336" y="313"/>
                    </a:lnTo>
                    <a:lnTo>
                      <a:pt x="5334" y="318"/>
                    </a:lnTo>
                    <a:lnTo>
                      <a:pt x="5330" y="320"/>
                    </a:lnTo>
                    <a:lnTo>
                      <a:pt x="5325" y="318"/>
                    </a:lnTo>
                    <a:lnTo>
                      <a:pt x="5319" y="316"/>
                    </a:lnTo>
                    <a:lnTo>
                      <a:pt x="5312" y="316"/>
                    </a:lnTo>
                    <a:lnTo>
                      <a:pt x="5307" y="320"/>
                    </a:lnTo>
                    <a:lnTo>
                      <a:pt x="5303" y="327"/>
                    </a:lnTo>
                    <a:lnTo>
                      <a:pt x="5312" y="341"/>
                    </a:lnTo>
                    <a:lnTo>
                      <a:pt x="5325" y="349"/>
                    </a:lnTo>
                    <a:lnTo>
                      <a:pt x="5341" y="352"/>
                    </a:lnTo>
                    <a:lnTo>
                      <a:pt x="5359" y="354"/>
                    </a:lnTo>
                    <a:lnTo>
                      <a:pt x="5377" y="354"/>
                    </a:lnTo>
                    <a:lnTo>
                      <a:pt x="5395" y="352"/>
                    </a:lnTo>
                    <a:lnTo>
                      <a:pt x="5411" y="354"/>
                    </a:lnTo>
                    <a:lnTo>
                      <a:pt x="5426" y="359"/>
                    </a:lnTo>
                    <a:lnTo>
                      <a:pt x="5438" y="368"/>
                    </a:lnTo>
                    <a:lnTo>
                      <a:pt x="5447" y="383"/>
                    </a:lnTo>
                    <a:lnTo>
                      <a:pt x="5460" y="379"/>
                    </a:lnTo>
                    <a:lnTo>
                      <a:pt x="5473" y="379"/>
                    </a:lnTo>
                    <a:lnTo>
                      <a:pt x="5487" y="377"/>
                    </a:lnTo>
                    <a:lnTo>
                      <a:pt x="5500" y="376"/>
                    </a:lnTo>
                    <a:lnTo>
                      <a:pt x="5509" y="370"/>
                    </a:lnTo>
                    <a:lnTo>
                      <a:pt x="5514" y="359"/>
                    </a:lnTo>
                    <a:lnTo>
                      <a:pt x="5518" y="361"/>
                    </a:lnTo>
                    <a:lnTo>
                      <a:pt x="5521" y="363"/>
                    </a:lnTo>
                    <a:lnTo>
                      <a:pt x="5523" y="367"/>
                    </a:lnTo>
                    <a:lnTo>
                      <a:pt x="5525" y="372"/>
                    </a:lnTo>
                    <a:lnTo>
                      <a:pt x="5525" y="379"/>
                    </a:lnTo>
                    <a:lnTo>
                      <a:pt x="5521" y="381"/>
                    </a:lnTo>
                    <a:lnTo>
                      <a:pt x="5520" y="383"/>
                    </a:lnTo>
                    <a:lnTo>
                      <a:pt x="5520" y="386"/>
                    </a:lnTo>
                    <a:lnTo>
                      <a:pt x="5521" y="388"/>
                    </a:lnTo>
                    <a:lnTo>
                      <a:pt x="5523" y="390"/>
                    </a:lnTo>
                    <a:lnTo>
                      <a:pt x="5527" y="390"/>
                    </a:lnTo>
                    <a:lnTo>
                      <a:pt x="5525" y="394"/>
                    </a:lnTo>
                    <a:lnTo>
                      <a:pt x="5523" y="395"/>
                    </a:lnTo>
                    <a:lnTo>
                      <a:pt x="5521" y="399"/>
                    </a:lnTo>
                    <a:lnTo>
                      <a:pt x="5518" y="401"/>
                    </a:lnTo>
                    <a:lnTo>
                      <a:pt x="5516" y="403"/>
                    </a:lnTo>
                    <a:lnTo>
                      <a:pt x="5514" y="405"/>
                    </a:lnTo>
                    <a:lnTo>
                      <a:pt x="5512" y="408"/>
                    </a:lnTo>
                    <a:lnTo>
                      <a:pt x="5512" y="414"/>
                    </a:lnTo>
                    <a:lnTo>
                      <a:pt x="5500" y="415"/>
                    </a:lnTo>
                    <a:lnTo>
                      <a:pt x="5483" y="414"/>
                    </a:lnTo>
                    <a:lnTo>
                      <a:pt x="5467" y="410"/>
                    </a:lnTo>
                    <a:lnTo>
                      <a:pt x="5447" y="408"/>
                    </a:lnTo>
                    <a:lnTo>
                      <a:pt x="5428" y="408"/>
                    </a:lnTo>
                    <a:lnTo>
                      <a:pt x="5410" y="414"/>
                    </a:lnTo>
                    <a:lnTo>
                      <a:pt x="5393" y="426"/>
                    </a:lnTo>
                    <a:lnTo>
                      <a:pt x="5411" y="435"/>
                    </a:lnTo>
                    <a:lnTo>
                      <a:pt x="5431" y="441"/>
                    </a:lnTo>
                    <a:lnTo>
                      <a:pt x="5455" y="444"/>
                    </a:lnTo>
                    <a:lnTo>
                      <a:pt x="5476" y="444"/>
                    </a:lnTo>
                    <a:lnTo>
                      <a:pt x="5496" y="441"/>
                    </a:lnTo>
                    <a:lnTo>
                      <a:pt x="5512" y="433"/>
                    </a:lnTo>
                    <a:lnTo>
                      <a:pt x="5521" y="423"/>
                    </a:lnTo>
                    <a:lnTo>
                      <a:pt x="5525" y="424"/>
                    </a:lnTo>
                    <a:lnTo>
                      <a:pt x="5529" y="428"/>
                    </a:lnTo>
                    <a:lnTo>
                      <a:pt x="5530" y="432"/>
                    </a:lnTo>
                    <a:lnTo>
                      <a:pt x="5534" y="433"/>
                    </a:lnTo>
                    <a:lnTo>
                      <a:pt x="5536" y="437"/>
                    </a:lnTo>
                    <a:lnTo>
                      <a:pt x="5539" y="439"/>
                    </a:lnTo>
                    <a:lnTo>
                      <a:pt x="5545" y="439"/>
                    </a:lnTo>
                    <a:lnTo>
                      <a:pt x="5550" y="437"/>
                    </a:lnTo>
                    <a:lnTo>
                      <a:pt x="5568" y="450"/>
                    </a:lnTo>
                    <a:lnTo>
                      <a:pt x="5588" y="455"/>
                    </a:lnTo>
                    <a:lnTo>
                      <a:pt x="5612" y="459"/>
                    </a:lnTo>
                    <a:lnTo>
                      <a:pt x="5635" y="460"/>
                    </a:lnTo>
                    <a:lnTo>
                      <a:pt x="5660" y="460"/>
                    </a:lnTo>
                    <a:lnTo>
                      <a:pt x="5682" y="464"/>
                    </a:lnTo>
                    <a:lnTo>
                      <a:pt x="5675" y="486"/>
                    </a:lnTo>
                    <a:lnTo>
                      <a:pt x="5666" y="504"/>
                    </a:lnTo>
                    <a:lnTo>
                      <a:pt x="5657" y="516"/>
                    </a:lnTo>
                    <a:lnTo>
                      <a:pt x="5646" y="525"/>
                    </a:lnTo>
                    <a:lnTo>
                      <a:pt x="5637" y="534"/>
                    </a:lnTo>
                    <a:lnTo>
                      <a:pt x="5630" y="545"/>
                    </a:lnTo>
                    <a:lnTo>
                      <a:pt x="5626" y="556"/>
                    </a:lnTo>
                    <a:lnTo>
                      <a:pt x="5626" y="570"/>
                    </a:lnTo>
                    <a:lnTo>
                      <a:pt x="5630" y="590"/>
                    </a:lnTo>
                    <a:lnTo>
                      <a:pt x="5633" y="596"/>
                    </a:lnTo>
                    <a:lnTo>
                      <a:pt x="5639" y="596"/>
                    </a:lnTo>
                    <a:lnTo>
                      <a:pt x="5644" y="592"/>
                    </a:lnTo>
                    <a:lnTo>
                      <a:pt x="5651" y="589"/>
                    </a:lnTo>
                    <a:lnTo>
                      <a:pt x="5658" y="587"/>
                    </a:lnTo>
                    <a:lnTo>
                      <a:pt x="5666" y="594"/>
                    </a:lnTo>
                    <a:lnTo>
                      <a:pt x="5666" y="608"/>
                    </a:lnTo>
                    <a:lnTo>
                      <a:pt x="5662" y="619"/>
                    </a:lnTo>
                    <a:lnTo>
                      <a:pt x="5657" y="628"/>
                    </a:lnTo>
                    <a:lnTo>
                      <a:pt x="5649" y="635"/>
                    </a:lnTo>
                    <a:lnTo>
                      <a:pt x="5646" y="646"/>
                    </a:lnTo>
                    <a:lnTo>
                      <a:pt x="5648" y="661"/>
                    </a:lnTo>
                    <a:lnTo>
                      <a:pt x="5644" y="664"/>
                    </a:lnTo>
                    <a:lnTo>
                      <a:pt x="5640" y="668"/>
                    </a:lnTo>
                    <a:lnTo>
                      <a:pt x="5635" y="672"/>
                    </a:lnTo>
                    <a:lnTo>
                      <a:pt x="5630" y="675"/>
                    </a:lnTo>
                    <a:lnTo>
                      <a:pt x="5624" y="677"/>
                    </a:lnTo>
                    <a:lnTo>
                      <a:pt x="5630" y="682"/>
                    </a:lnTo>
                    <a:lnTo>
                      <a:pt x="5639" y="682"/>
                    </a:lnTo>
                    <a:lnTo>
                      <a:pt x="5649" y="681"/>
                    </a:lnTo>
                    <a:lnTo>
                      <a:pt x="5658" y="681"/>
                    </a:lnTo>
                    <a:lnTo>
                      <a:pt x="5671" y="688"/>
                    </a:lnTo>
                    <a:lnTo>
                      <a:pt x="5685" y="691"/>
                    </a:lnTo>
                    <a:lnTo>
                      <a:pt x="5700" y="695"/>
                    </a:lnTo>
                    <a:lnTo>
                      <a:pt x="5713" y="700"/>
                    </a:lnTo>
                    <a:lnTo>
                      <a:pt x="5718" y="731"/>
                    </a:lnTo>
                    <a:lnTo>
                      <a:pt x="5613" y="738"/>
                    </a:lnTo>
                    <a:lnTo>
                      <a:pt x="5514" y="744"/>
                    </a:lnTo>
                    <a:lnTo>
                      <a:pt x="5419" y="747"/>
                    </a:lnTo>
                    <a:lnTo>
                      <a:pt x="5325" y="751"/>
                    </a:lnTo>
                    <a:lnTo>
                      <a:pt x="5233" y="754"/>
                    </a:lnTo>
                    <a:lnTo>
                      <a:pt x="5141" y="758"/>
                    </a:lnTo>
                    <a:lnTo>
                      <a:pt x="5045" y="764"/>
                    </a:lnTo>
                    <a:lnTo>
                      <a:pt x="4948" y="771"/>
                    </a:lnTo>
                    <a:lnTo>
                      <a:pt x="4843" y="782"/>
                    </a:lnTo>
                    <a:lnTo>
                      <a:pt x="4733" y="796"/>
                    </a:lnTo>
                    <a:lnTo>
                      <a:pt x="4737" y="789"/>
                    </a:lnTo>
                    <a:lnTo>
                      <a:pt x="4739" y="783"/>
                    </a:lnTo>
                    <a:lnTo>
                      <a:pt x="4739" y="780"/>
                    </a:lnTo>
                    <a:lnTo>
                      <a:pt x="4737" y="776"/>
                    </a:lnTo>
                    <a:lnTo>
                      <a:pt x="4733" y="776"/>
                    </a:lnTo>
                    <a:lnTo>
                      <a:pt x="4730" y="776"/>
                    </a:lnTo>
                    <a:lnTo>
                      <a:pt x="4722" y="776"/>
                    </a:lnTo>
                    <a:lnTo>
                      <a:pt x="4713" y="780"/>
                    </a:lnTo>
                    <a:lnTo>
                      <a:pt x="4712" y="774"/>
                    </a:lnTo>
                    <a:lnTo>
                      <a:pt x="4710" y="773"/>
                    </a:lnTo>
                    <a:lnTo>
                      <a:pt x="4706" y="773"/>
                    </a:lnTo>
                    <a:lnTo>
                      <a:pt x="4703" y="773"/>
                    </a:lnTo>
                    <a:lnTo>
                      <a:pt x="4699" y="774"/>
                    </a:lnTo>
                    <a:lnTo>
                      <a:pt x="4697" y="778"/>
                    </a:lnTo>
                    <a:lnTo>
                      <a:pt x="4697" y="782"/>
                    </a:lnTo>
                    <a:lnTo>
                      <a:pt x="4693" y="782"/>
                    </a:lnTo>
                    <a:lnTo>
                      <a:pt x="4690" y="782"/>
                    </a:lnTo>
                    <a:lnTo>
                      <a:pt x="4688" y="780"/>
                    </a:lnTo>
                    <a:lnTo>
                      <a:pt x="4684" y="778"/>
                    </a:lnTo>
                    <a:lnTo>
                      <a:pt x="4683" y="776"/>
                    </a:lnTo>
                    <a:lnTo>
                      <a:pt x="4679" y="774"/>
                    </a:lnTo>
                    <a:lnTo>
                      <a:pt x="4677" y="771"/>
                    </a:lnTo>
                    <a:lnTo>
                      <a:pt x="4675" y="769"/>
                    </a:lnTo>
                    <a:lnTo>
                      <a:pt x="4674" y="769"/>
                    </a:lnTo>
                    <a:lnTo>
                      <a:pt x="4672" y="771"/>
                    </a:lnTo>
                    <a:lnTo>
                      <a:pt x="4674" y="773"/>
                    </a:lnTo>
                    <a:lnTo>
                      <a:pt x="4674" y="774"/>
                    </a:lnTo>
                    <a:lnTo>
                      <a:pt x="4675" y="776"/>
                    </a:lnTo>
                    <a:lnTo>
                      <a:pt x="4679" y="774"/>
                    </a:lnTo>
                    <a:lnTo>
                      <a:pt x="4630" y="787"/>
                    </a:lnTo>
                    <a:lnTo>
                      <a:pt x="4582" y="792"/>
                    </a:lnTo>
                    <a:lnTo>
                      <a:pt x="4531" y="796"/>
                    </a:lnTo>
                    <a:lnTo>
                      <a:pt x="4481" y="796"/>
                    </a:lnTo>
                    <a:lnTo>
                      <a:pt x="4419" y="800"/>
                    </a:lnTo>
                    <a:lnTo>
                      <a:pt x="4358" y="801"/>
                    </a:lnTo>
                    <a:lnTo>
                      <a:pt x="4297" y="801"/>
                    </a:lnTo>
                    <a:lnTo>
                      <a:pt x="4235" y="798"/>
                    </a:lnTo>
                    <a:lnTo>
                      <a:pt x="4235" y="794"/>
                    </a:lnTo>
                    <a:lnTo>
                      <a:pt x="4237" y="792"/>
                    </a:lnTo>
                    <a:lnTo>
                      <a:pt x="4223" y="803"/>
                    </a:lnTo>
                    <a:lnTo>
                      <a:pt x="4205" y="809"/>
                    </a:lnTo>
                    <a:lnTo>
                      <a:pt x="4185" y="812"/>
                    </a:lnTo>
                    <a:lnTo>
                      <a:pt x="4163" y="812"/>
                    </a:lnTo>
                    <a:lnTo>
                      <a:pt x="4143" y="812"/>
                    </a:lnTo>
                    <a:lnTo>
                      <a:pt x="4125" y="812"/>
                    </a:lnTo>
                    <a:lnTo>
                      <a:pt x="4055" y="816"/>
                    </a:lnTo>
                    <a:lnTo>
                      <a:pt x="3985" y="821"/>
                    </a:lnTo>
                    <a:lnTo>
                      <a:pt x="3914" y="827"/>
                    </a:lnTo>
                    <a:lnTo>
                      <a:pt x="3860" y="827"/>
                    </a:lnTo>
                    <a:lnTo>
                      <a:pt x="3806" y="828"/>
                    </a:lnTo>
                    <a:lnTo>
                      <a:pt x="3752" y="832"/>
                    </a:lnTo>
                    <a:lnTo>
                      <a:pt x="3700" y="841"/>
                    </a:lnTo>
                    <a:lnTo>
                      <a:pt x="3701" y="856"/>
                    </a:lnTo>
                    <a:lnTo>
                      <a:pt x="3709" y="866"/>
                    </a:lnTo>
                    <a:lnTo>
                      <a:pt x="3720" y="872"/>
                    </a:lnTo>
                    <a:lnTo>
                      <a:pt x="3732" y="875"/>
                    </a:lnTo>
                    <a:lnTo>
                      <a:pt x="3748" y="875"/>
                    </a:lnTo>
                    <a:lnTo>
                      <a:pt x="3765" y="874"/>
                    </a:lnTo>
                    <a:lnTo>
                      <a:pt x="3779" y="870"/>
                    </a:lnTo>
                    <a:lnTo>
                      <a:pt x="3790" y="868"/>
                    </a:lnTo>
                    <a:lnTo>
                      <a:pt x="3830" y="859"/>
                    </a:lnTo>
                    <a:lnTo>
                      <a:pt x="3871" y="856"/>
                    </a:lnTo>
                    <a:lnTo>
                      <a:pt x="3911" y="861"/>
                    </a:lnTo>
                    <a:lnTo>
                      <a:pt x="3903" y="861"/>
                    </a:lnTo>
                    <a:lnTo>
                      <a:pt x="3898" y="863"/>
                    </a:lnTo>
                    <a:lnTo>
                      <a:pt x="3893" y="866"/>
                    </a:lnTo>
                    <a:lnTo>
                      <a:pt x="3887" y="872"/>
                    </a:lnTo>
                    <a:lnTo>
                      <a:pt x="3898" y="875"/>
                    </a:lnTo>
                    <a:lnTo>
                      <a:pt x="3907" y="872"/>
                    </a:lnTo>
                    <a:lnTo>
                      <a:pt x="3918" y="866"/>
                    </a:lnTo>
                    <a:lnTo>
                      <a:pt x="3927" y="861"/>
                    </a:lnTo>
                    <a:lnTo>
                      <a:pt x="3949" y="852"/>
                    </a:lnTo>
                    <a:lnTo>
                      <a:pt x="3970" y="848"/>
                    </a:lnTo>
                    <a:lnTo>
                      <a:pt x="3994" y="848"/>
                    </a:lnTo>
                    <a:lnTo>
                      <a:pt x="3985" y="859"/>
                    </a:lnTo>
                    <a:lnTo>
                      <a:pt x="3974" y="865"/>
                    </a:lnTo>
                    <a:lnTo>
                      <a:pt x="3961" y="868"/>
                    </a:lnTo>
                    <a:lnTo>
                      <a:pt x="3949" y="866"/>
                    </a:lnTo>
                    <a:lnTo>
                      <a:pt x="3954" y="875"/>
                    </a:lnTo>
                    <a:lnTo>
                      <a:pt x="3959" y="888"/>
                    </a:lnTo>
                    <a:lnTo>
                      <a:pt x="3965" y="901"/>
                    </a:lnTo>
                    <a:lnTo>
                      <a:pt x="3967" y="913"/>
                    </a:lnTo>
                    <a:lnTo>
                      <a:pt x="3965" y="924"/>
                    </a:lnTo>
                    <a:lnTo>
                      <a:pt x="3956" y="931"/>
                    </a:lnTo>
                    <a:lnTo>
                      <a:pt x="3947" y="933"/>
                    </a:lnTo>
                    <a:lnTo>
                      <a:pt x="3936" y="933"/>
                    </a:lnTo>
                    <a:lnTo>
                      <a:pt x="3925" y="935"/>
                    </a:lnTo>
                    <a:lnTo>
                      <a:pt x="3918" y="944"/>
                    </a:lnTo>
                    <a:lnTo>
                      <a:pt x="3949" y="955"/>
                    </a:lnTo>
                    <a:lnTo>
                      <a:pt x="3981" y="958"/>
                    </a:lnTo>
                    <a:lnTo>
                      <a:pt x="4017" y="960"/>
                    </a:lnTo>
                    <a:lnTo>
                      <a:pt x="4053" y="958"/>
                    </a:lnTo>
                    <a:lnTo>
                      <a:pt x="4091" y="953"/>
                    </a:lnTo>
                    <a:lnTo>
                      <a:pt x="4124" y="946"/>
                    </a:lnTo>
                    <a:lnTo>
                      <a:pt x="4154" y="939"/>
                    </a:lnTo>
                    <a:lnTo>
                      <a:pt x="4151" y="920"/>
                    </a:lnTo>
                    <a:lnTo>
                      <a:pt x="4152" y="906"/>
                    </a:lnTo>
                    <a:lnTo>
                      <a:pt x="4156" y="893"/>
                    </a:lnTo>
                    <a:lnTo>
                      <a:pt x="4160" y="879"/>
                    </a:lnTo>
                    <a:lnTo>
                      <a:pt x="4163" y="863"/>
                    </a:lnTo>
                    <a:lnTo>
                      <a:pt x="4165" y="859"/>
                    </a:lnTo>
                    <a:lnTo>
                      <a:pt x="4165" y="856"/>
                    </a:lnTo>
                    <a:lnTo>
                      <a:pt x="4165" y="852"/>
                    </a:lnTo>
                    <a:lnTo>
                      <a:pt x="4165" y="848"/>
                    </a:lnTo>
                    <a:lnTo>
                      <a:pt x="4165" y="845"/>
                    </a:lnTo>
                    <a:lnTo>
                      <a:pt x="4163" y="843"/>
                    </a:lnTo>
                    <a:lnTo>
                      <a:pt x="4161" y="841"/>
                    </a:lnTo>
                    <a:lnTo>
                      <a:pt x="4158" y="841"/>
                    </a:lnTo>
                    <a:lnTo>
                      <a:pt x="4154" y="843"/>
                    </a:lnTo>
                    <a:lnTo>
                      <a:pt x="4147" y="845"/>
                    </a:lnTo>
                    <a:lnTo>
                      <a:pt x="4174" y="834"/>
                    </a:lnTo>
                    <a:lnTo>
                      <a:pt x="4201" y="828"/>
                    </a:lnTo>
                    <a:lnTo>
                      <a:pt x="4232" y="827"/>
                    </a:lnTo>
                    <a:lnTo>
                      <a:pt x="4262" y="827"/>
                    </a:lnTo>
                    <a:lnTo>
                      <a:pt x="4291" y="828"/>
                    </a:lnTo>
                    <a:lnTo>
                      <a:pt x="4318" y="828"/>
                    </a:lnTo>
                    <a:lnTo>
                      <a:pt x="4322" y="839"/>
                    </a:lnTo>
                    <a:lnTo>
                      <a:pt x="4327" y="847"/>
                    </a:lnTo>
                    <a:lnTo>
                      <a:pt x="4338" y="850"/>
                    </a:lnTo>
                    <a:lnTo>
                      <a:pt x="4349" y="852"/>
                    </a:lnTo>
                    <a:lnTo>
                      <a:pt x="4362" y="850"/>
                    </a:lnTo>
                    <a:lnTo>
                      <a:pt x="4371" y="847"/>
                    </a:lnTo>
                    <a:lnTo>
                      <a:pt x="4389" y="839"/>
                    </a:lnTo>
                    <a:lnTo>
                      <a:pt x="4403" y="832"/>
                    </a:lnTo>
                    <a:lnTo>
                      <a:pt x="4416" y="827"/>
                    </a:lnTo>
                    <a:lnTo>
                      <a:pt x="4428" y="825"/>
                    </a:lnTo>
                    <a:lnTo>
                      <a:pt x="4443" y="832"/>
                    </a:lnTo>
                    <a:lnTo>
                      <a:pt x="4455" y="843"/>
                    </a:lnTo>
                    <a:lnTo>
                      <a:pt x="4466" y="848"/>
                    </a:lnTo>
                    <a:lnTo>
                      <a:pt x="4475" y="850"/>
                    </a:lnTo>
                    <a:lnTo>
                      <a:pt x="4486" y="848"/>
                    </a:lnTo>
                    <a:lnTo>
                      <a:pt x="4502" y="841"/>
                    </a:lnTo>
                    <a:lnTo>
                      <a:pt x="4515" y="836"/>
                    </a:lnTo>
                    <a:lnTo>
                      <a:pt x="4529" y="830"/>
                    </a:lnTo>
                    <a:lnTo>
                      <a:pt x="4540" y="823"/>
                    </a:lnTo>
                    <a:lnTo>
                      <a:pt x="4546" y="812"/>
                    </a:lnTo>
                    <a:lnTo>
                      <a:pt x="4565" y="823"/>
                    </a:lnTo>
                    <a:lnTo>
                      <a:pt x="4587" y="828"/>
                    </a:lnTo>
                    <a:lnTo>
                      <a:pt x="4611" y="827"/>
                    </a:lnTo>
                    <a:lnTo>
                      <a:pt x="4638" y="823"/>
                    </a:lnTo>
                    <a:lnTo>
                      <a:pt x="4663" y="818"/>
                    </a:lnTo>
                    <a:lnTo>
                      <a:pt x="4690" y="814"/>
                    </a:lnTo>
                    <a:lnTo>
                      <a:pt x="4713" y="814"/>
                    </a:lnTo>
                    <a:lnTo>
                      <a:pt x="4735" y="818"/>
                    </a:lnTo>
                    <a:lnTo>
                      <a:pt x="4735" y="821"/>
                    </a:lnTo>
                    <a:lnTo>
                      <a:pt x="4731" y="827"/>
                    </a:lnTo>
                    <a:lnTo>
                      <a:pt x="4728" y="828"/>
                    </a:lnTo>
                    <a:lnTo>
                      <a:pt x="4724" y="830"/>
                    </a:lnTo>
                    <a:lnTo>
                      <a:pt x="4719" y="832"/>
                    </a:lnTo>
                    <a:lnTo>
                      <a:pt x="4713" y="832"/>
                    </a:lnTo>
                    <a:lnTo>
                      <a:pt x="4722" y="841"/>
                    </a:lnTo>
                    <a:lnTo>
                      <a:pt x="4737" y="848"/>
                    </a:lnTo>
                    <a:lnTo>
                      <a:pt x="4753" y="852"/>
                    </a:lnTo>
                    <a:lnTo>
                      <a:pt x="4766" y="854"/>
                    </a:lnTo>
                    <a:lnTo>
                      <a:pt x="4769" y="874"/>
                    </a:lnTo>
                    <a:lnTo>
                      <a:pt x="4771" y="890"/>
                    </a:lnTo>
                    <a:lnTo>
                      <a:pt x="4773" y="904"/>
                    </a:lnTo>
                    <a:lnTo>
                      <a:pt x="4778" y="915"/>
                    </a:lnTo>
                    <a:lnTo>
                      <a:pt x="4791" y="922"/>
                    </a:lnTo>
                    <a:lnTo>
                      <a:pt x="4813" y="928"/>
                    </a:lnTo>
                    <a:lnTo>
                      <a:pt x="4845" y="928"/>
                    </a:lnTo>
                    <a:lnTo>
                      <a:pt x="4876" y="919"/>
                    </a:lnTo>
                    <a:lnTo>
                      <a:pt x="4903" y="901"/>
                    </a:lnTo>
                    <a:lnTo>
                      <a:pt x="4914" y="911"/>
                    </a:lnTo>
                    <a:lnTo>
                      <a:pt x="4926" y="915"/>
                    </a:lnTo>
                    <a:lnTo>
                      <a:pt x="4942" y="915"/>
                    </a:lnTo>
                    <a:lnTo>
                      <a:pt x="4960" y="913"/>
                    </a:lnTo>
                    <a:lnTo>
                      <a:pt x="4977" y="908"/>
                    </a:lnTo>
                    <a:lnTo>
                      <a:pt x="4993" y="904"/>
                    </a:lnTo>
                    <a:lnTo>
                      <a:pt x="5006" y="901"/>
                    </a:lnTo>
                    <a:lnTo>
                      <a:pt x="5006" y="883"/>
                    </a:lnTo>
                    <a:lnTo>
                      <a:pt x="4998" y="866"/>
                    </a:lnTo>
                    <a:lnTo>
                      <a:pt x="4989" y="854"/>
                    </a:lnTo>
                    <a:lnTo>
                      <a:pt x="4973" y="845"/>
                    </a:lnTo>
                    <a:lnTo>
                      <a:pt x="4978" y="837"/>
                    </a:lnTo>
                    <a:lnTo>
                      <a:pt x="4986" y="834"/>
                    </a:lnTo>
                    <a:lnTo>
                      <a:pt x="4995" y="834"/>
                    </a:lnTo>
                    <a:lnTo>
                      <a:pt x="5006" y="832"/>
                    </a:lnTo>
                    <a:lnTo>
                      <a:pt x="5013" y="827"/>
                    </a:lnTo>
                    <a:lnTo>
                      <a:pt x="5015" y="841"/>
                    </a:lnTo>
                    <a:lnTo>
                      <a:pt x="5015" y="856"/>
                    </a:lnTo>
                    <a:lnTo>
                      <a:pt x="5015" y="870"/>
                    </a:lnTo>
                    <a:lnTo>
                      <a:pt x="5016" y="883"/>
                    </a:lnTo>
                    <a:lnTo>
                      <a:pt x="5022" y="893"/>
                    </a:lnTo>
                    <a:lnTo>
                      <a:pt x="5034" y="901"/>
                    </a:lnTo>
                    <a:lnTo>
                      <a:pt x="5051" y="901"/>
                    </a:lnTo>
                    <a:lnTo>
                      <a:pt x="5069" y="895"/>
                    </a:lnTo>
                    <a:lnTo>
                      <a:pt x="5085" y="886"/>
                    </a:lnTo>
                    <a:lnTo>
                      <a:pt x="5098" y="874"/>
                    </a:lnTo>
                    <a:lnTo>
                      <a:pt x="5116" y="888"/>
                    </a:lnTo>
                    <a:lnTo>
                      <a:pt x="5135" y="895"/>
                    </a:lnTo>
                    <a:lnTo>
                      <a:pt x="5159" y="895"/>
                    </a:lnTo>
                    <a:lnTo>
                      <a:pt x="5182" y="890"/>
                    </a:lnTo>
                    <a:lnTo>
                      <a:pt x="5206" y="881"/>
                    </a:lnTo>
                    <a:lnTo>
                      <a:pt x="5227" y="872"/>
                    </a:lnTo>
                    <a:lnTo>
                      <a:pt x="5249" y="861"/>
                    </a:lnTo>
                    <a:lnTo>
                      <a:pt x="5267" y="852"/>
                    </a:lnTo>
                    <a:lnTo>
                      <a:pt x="5269" y="865"/>
                    </a:lnTo>
                    <a:lnTo>
                      <a:pt x="5272" y="877"/>
                    </a:lnTo>
                    <a:lnTo>
                      <a:pt x="5280" y="890"/>
                    </a:lnTo>
                    <a:lnTo>
                      <a:pt x="5283" y="875"/>
                    </a:lnTo>
                    <a:lnTo>
                      <a:pt x="5289" y="863"/>
                    </a:lnTo>
                    <a:lnTo>
                      <a:pt x="5296" y="850"/>
                    </a:lnTo>
                    <a:lnTo>
                      <a:pt x="5298" y="841"/>
                    </a:lnTo>
                    <a:lnTo>
                      <a:pt x="5301" y="828"/>
                    </a:lnTo>
                    <a:lnTo>
                      <a:pt x="5305" y="818"/>
                    </a:lnTo>
                    <a:lnTo>
                      <a:pt x="5309" y="810"/>
                    </a:lnTo>
                    <a:lnTo>
                      <a:pt x="5316" y="810"/>
                    </a:lnTo>
                    <a:lnTo>
                      <a:pt x="5321" y="814"/>
                    </a:lnTo>
                    <a:lnTo>
                      <a:pt x="5327" y="821"/>
                    </a:lnTo>
                    <a:lnTo>
                      <a:pt x="5332" y="827"/>
                    </a:lnTo>
                    <a:lnTo>
                      <a:pt x="5339" y="830"/>
                    </a:lnTo>
                    <a:lnTo>
                      <a:pt x="5348" y="825"/>
                    </a:lnTo>
                    <a:lnTo>
                      <a:pt x="5343" y="847"/>
                    </a:lnTo>
                    <a:lnTo>
                      <a:pt x="5341" y="861"/>
                    </a:lnTo>
                    <a:lnTo>
                      <a:pt x="5346" y="872"/>
                    </a:lnTo>
                    <a:lnTo>
                      <a:pt x="5355" y="875"/>
                    </a:lnTo>
                    <a:lnTo>
                      <a:pt x="5368" y="877"/>
                    </a:lnTo>
                    <a:lnTo>
                      <a:pt x="5382" y="874"/>
                    </a:lnTo>
                    <a:lnTo>
                      <a:pt x="5397" y="866"/>
                    </a:lnTo>
                    <a:lnTo>
                      <a:pt x="5410" y="856"/>
                    </a:lnTo>
                    <a:lnTo>
                      <a:pt x="5422" y="843"/>
                    </a:lnTo>
                    <a:lnTo>
                      <a:pt x="5429" y="848"/>
                    </a:lnTo>
                    <a:lnTo>
                      <a:pt x="5435" y="859"/>
                    </a:lnTo>
                    <a:lnTo>
                      <a:pt x="5435" y="870"/>
                    </a:lnTo>
                    <a:lnTo>
                      <a:pt x="5429" y="881"/>
                    </a:lnTo>
                    <a:lnTo>
                      <a:pt x="5422" y="888"/>
                    </a:lnTo>
                    <a:lnTo>
                      <a:pt x="5410" y="886"/>
                    </a:lnTo>
                    <a:lnTo>
                      <a:pt x="5420" y="893"/>
                    </a:lnTo>
                    <a:lnTo>
                      <a:pt x="5431" y="895"/>
                    </a:lnTo>
                    <a:lnTo>
                      <a:pt x="5440" y="888"/>
                    </a:lnTo>
                    <a:lnTo>
                      <a:pt x="5449" y="879"/>
                    </a:lnTo>
                    <a:lnTo>
                      <a:pt x="5455" y="866"/>
                    </a:lnTo>
                    <a:lnTo>
                      <a:pt x="5458" y="852"/>
                    </a:lnTo>
                    <a:lnTo>
                      <a:pt x="5456" y="836"/>
                    </a:lnTo>
                    <a:lnTo>
                      <a:pt x="5451" y="823"/>
                    </a:lnTo>
                    <a:lnTo>
                      <a:pt x="5438" y="810"/>
                    </a:lnTo>
                    <a:lnTo>
                      <a:pt x="5420" y="803"/>
                    </a:lnTo>
                    <a:lnTo>
                      <a:pt x="5417" y="809"/>
                    </a:lnTo>
                    <a:lnTo>
                      <a:pt x="5411" y="814"/>
                    </a:lnTo>
                    <a:lnTo>
                      <a:pt x="5406" y="819"/>
                    </a:lnTo>
                    <a:lnTo>
                      <a:pt x="5401" y="823"/>
                    </a:lnTo>
                    <a:lnTo>
                      <a:pt x="5393" y="827"/>
                    </a:lnTo>
                    <a:lnTo>
                      <a:pt x="5390" y="812"/>
                    </a:lnTo>
                    <a:lnTo>
                      <a:pt x="5379" y="803"/>
                    </a:lnTo>
                    <a:lnTo>
                      <a:pt x="5364" y="796"/>
                    </a:lnTo>
                    <a:lnTo>
                      <a:pt x="5348" y="792"/>
                    </a:lnTo>
                    <a:lnTo>
                      <a:pt x="5332" y="791"/>
                    </a:lnTo>
                    <a:lnTo>
                      <a:pt x="5316" y="791"/>
                    </a:lnTo>
                    <a:lnTo>
                      <a:pt x="5303" y="791"/>
                    </a:lnTo>
                    <a:lnTo>
                      <a:pt x="5272" y="796"/>
                    </a:lnTo>
                    <a:lnTo>
                      <a:pt x="5240" y="801"/>
                    </a:lnTo>
                    <a:lnTo>
                      <a:pt x="5229" y="803"/>
                    </a:lnTo>
                    <a:lnTo>
                      <a:pt x="5220" y="800"/>
                    </a:lnTo>
                    <a:lnTo>
                      <a:pt x="5213" y="796"/>
                    </a:lnTo>
                    <a:lnTo>
                      <a:pt x="5206" y="792"/>
                    </a:lnTo>
                    <a:lnTo>
                      <a:pt x="5197" y="791"/>
                    </a:lnTo>
                    <a:lnTo>
                      <a:pt x="5229" y="780"/>
                    </a:lnTo>
                    <a:lnTo>
                      <a:pt x="5265" y="773"/>
                    </a:lnTo>
                    <a:lnTo>
                      <a:pt x="5303" y="773"/>
                    </a:lnTo>
                    <a:lnTo>
                      <a:pt x="5341" y="773"/>
                    </a:lnTo>
                    <a:lnTo>
                      <a:pt x="5375" y="774"/>
                    </a:lnTo>
                    <a:lnTo>
                      <a:pt x="5438" y="778"/>
                    </a:lnTo>
                    <a:lnTo>
                      <a:pt x="5500" y="783"/>
                    </a:lnTo>
                    <a:lnTo>
                      <a:pt x="5561" y="794"/>
                    </a:lnTo>
                    <a:lnTo>
                      <a:pt x="5559" y="798"/>
                    </a:lnTo>
                    <a:lnTo>
                      <a:pt x="5559" y="801"/>
                    </a:lnTo>
                    <a:lnTo>
                      <a:pt x="5561" y="805"/>
                    </a:lnTo>
                    <a:lnTo>
                      <a:pt x="5565" y="807"/>
                    </a:lnTo>
                    <a:lnTo>
                      <a:pt x="5568" y="809"/>
                    </a:lnTo>
                    <a:lnTo>
                      <a:pt x="5565" y="800"/>
                    </a:lnTo>
                    <a:lnTo>
                      <a:pt x="5566" y="792"/>
                    </a:lnTo>
                    <a:lnTo>
                      <a:pt x="5572" y="783"/>
                    </a:lnTo>
                    <a:lnTo>
                      <a:pt x="5583" y="778"/>
                    </a:lnTo>
                    <a:lnTo>
                      <a:pt x="5594" y="778"/>
                    </a:lnTo>
                    <a:lnTo>
                      <a:pt x="5592" y="783"/>
                    </a:lnTo>
                    <a:lnTo>
                      <a:pt x="5588" y="789"/>
                    </a:lnTo>
                    <a:lnTo>
                      <a:pt x="5584" y="794"/>
                    </a:lnTo>
                    <a:lnTo>
                      <a:pt x="5579" y="800"/>
                    </a:lnTo>
                    <a:lnTo>
                      <a:pt x="5595" y="798"/>
                    </a:lnTo>
                    <a:lnTo>
                      <a:pt x="5610" y="792"/>
                    </a:lnTo>
                    <a:lnTo>
                      <a:pt x="5626" y="785"/>
                    </a:lnTo>
                    <a:lnTo>
                      <a:pt x="5640" y="778"/>
                    </a:lnTo>
                    <a:lnTo>
                      <a:pt x="5655" y="776"/>
                    </a:lnTo>
                    <a:lnTo>
                      <a:pt x="5673" y="782"/>
                    </a:lnTo>
                    <a:lnTo>
                      <a:pt x="5682" y="787"/>
                    </a:lnTo>
                    <a:lnTo>
                      <a:pt x="5695" y="796"/>
                    </a:lnTo>
                    <a:lnTo>
                      <a:pt x="5709" y="807"/>
                    </a:lnTo>
                    <a:lnTo>
                      <a:pt x="5720" y="818"/>
                    </a:lnTo>
                    <a:lnTo>
                      <a:pt x="5725" y="825"/>
                    </a:lnTo>
                    <a:lnTo>
                      <a:pt x="5723" y="836"/>
                    </a:lnTo>
                    <a:lnTo>
                      <a:pt x="5718" y="843"/>
                    </a:lnTo>
                    <a:lnTo>
                      <a:pt x="5707" y="847"/>
                    </a:lnTo>
                    <a:lnTo>
                      <a:pt x="5695" y="850"/>
                    </a:lnTo>
                    <a:lnTo>
                      <a:pt x="5684" y="852"/>
                    </a:lnTo>
                    <a:lnTo>
                      <a:pt x="5673" y="856"/>
                    </a:lnTo>
                    <a:lnTo>
                      <a:pt x="5673" y="850"/>
                    </a:lnTo>
                    <a:lnTo>
                      <a:pt x="5671" y="847"/>
                    </a:lnTo>
                    <a:lnTo>
                      <a:pt x="5671" y="841"/>
                    </a:lnTo>
                    <a:lnTo>
                      <a:pt x="5671" y="836"/>
                    </a:lnTo>
                    <a:lnTo>
                      <a:pt x="5676" y="836"/>
                    </a:lnTo>
                    <a:lnTo>
                      <a:pt x="5680" y="832"/>
                    </a:lnTo>
                    <a:lnTo>
                      <a:pt x="5684" y="828"/>
                    </a:lnTo>
                    <a:lnTo>
                      <a:pt x="5685" y="827"/>
                    </a:lnTo>
                    <a:lnTo>
                      <a:pt x="5685" y="823"/>
                    </a:lnTo>
                    <a:lnTo>
                      <a:pt x="5684" y="819"/>
                    </a:lnTo>
                    <a:lnTo>
                      <a:pt x="5682" y="818"/>
                    </a:lnTo>
                    <a:lnTo>
                      <a:pt x="5680" y="816"/>
                    </a:lnTo>
                    <a:lnTo>
                      <a:pt x="5675" y="816"/>
                    </a:lnTo>
                    <a:lnTo>
                      <a:pt x="5673" y="818"/>
                    </a:lnTo>
                    <a:lnTo>
                      <a:pt x="5671" y="821"/>
                    </a:lnTo>
                    <a:lnTo>
                      <a:pt x="5669" y="825"/>
                    </a:lnTo>
                    <a:lnTo>
                      <a:pt x="5667" y="830"/>
                    </a:lnTo>
                    <a:lnTo>
                      <a:pt x="5666" y="834"/>
                    </a:lnTo>
                    <a:lnTo>
                      <a:pt x="5664" y="837"/>
                    </a:lnTo>
                    <a:lnTo>
                      <a:pt x="5660" y="839"/>
                    </a:lnTo>
                    <a:lnTo>
                      <a:pt x="5657" y="841"/>
                    </a:lnTo>
                    <a:lnTo>
                      <a:pt x="5653" y="841"/>
                    </a:lnTo>
                    <a:lnTo>
                      <a:pt x="5649" y="841"/>
                    </a:lnTo>
                    <a:lnTo>
                      <a:pt x="5646" y="841"/>
                    </a:lnTo>
                    <a:lnTo>
                      <a:pt x="5642" y="843"/>
                    </a:lnTo>
                    <a:lnTo>
                      <a:pt x="5640" y="847"/>
                    </a:lnTo>
                    <a:lnTo>
                      <a:pt x="5639" y="852"/>
                    </a:lnTo>
                    <a:lnTo>
                      <a:pt x="5633" y="848"/>
                    </a:lnTo>
                    <a:lnTo>
                      <a:pt x="5630" y="845"/>
                    </a:lnTo>
                    <a:lnTo>
                      <a:pt x="5630" y="841"/>
                    </a:lnTo>
                    <a:lnTo>
                      <a:pt x="5631" y="836"/>
                    </a:lnTo>
                    <a:lnTo>
                      <a:pt x="5635" y="832"/>
                    </a:lnTo>
                    <a:lnTo>
                      <a:pt x="5622" y="823"/>
                    </a:lnTo>
                    <a:lnTo>
                      <a:pt x="5606" y="819"/>
                    </a:lnTo>
                    <a:lnTo>
                      <a:pt x="5590" y="819"/>
                    </a:lnTo>
                    <a:lnTo>
                      <a:pt x="5574" y="821"/>
                    </a:lnTo>
                    <a:lnTo>
                      <a:pt x="5557" y="827"/>
                    </a:lnTo>
                    <a:lnTo>
                      <a:pt x="5563" y="841"/>
                    </a:lnTo>
                    <a:lnTo>
                      <a:pt x="5568" y="854"/>
                    </a:lnTo>
                    <a:lnTo>
                      <a:pt x="5575" y="865"/>
                    </a:lnTo>
                    <a:lnTo>
                      <a:pt x="5583" y="870"/>
                    </a:lnTo>
                    <a:lnTo>
                      <a:pt x="5594" y="868"/>
                    </a:lnTo>
                    <a:lnTo>
                      <a:pt x="5606" y="859"/>
                    </a:lnTo>
                    <a:lnTo>
                      <a:pt x="5608" y="854"/>
                    </a:lnTo>
                    <a:lnTo>
                      <a:pt x="5610" y="852"/>
                    </a:lnTo>
                    <a:lnTo>
                      <a:pt x="5610" y="848"/>
                    </a:lnTo>
                    <a:lnTo>
                      <a:pt x="5612" y="847"/>
                    </a:lnTo>
                    <a:lnTo>
                      <a:pt x="5612" y="845"/>
                    </a:lnTo>
                    <a:lnTo>
                      <a:pt x="5612" y="843"/>
                    </a:lnTo>
                    <a:lnTo>
                      <a:pt x="5612" y="843"/>
                    </a:lnTo>
                    <a:lnTo>
                      <a:pt x="5613" y="843"/>
                    </a:lnTo>
                    <a:lnTo>
                      <a:pt x="5617" y="845"/>
                    </a:lnTo>
                    <a:lnTo>
                      <a:pt x="5621" y="848"/>
                    </a:lnTo>
                    <a:lnTo>
                      <a:pt x="5626" y="854"/>
                    </a:lnTo>
                    <a:lnTo>
                      <a:pt x="5630" y="861"/>
                    </a:lnTo>
                    <a:lnTo>
                      <a:pt x="5633" y="870"/>
                    </a:lnTo>
                    <a:lnTo>
                      <a:pt x="5637" y="875"/>
                    </a:lnTo>
                    <a:lnTo>
                      <a:pt x="5646" y="877"/>
                    </a:lnTo>
                    <a:lnTo>
                      <a:pt x="5660" y="875"/>
                    </a:lnTo>
                    <a:lnTo>
                      <a:pt x="5676" y="868"/>
                    </a:lnTo>
                    <a:lnTo>
                      <a:pt x="5695" y="865"/>
                    </a:lnTo>
                    <a:lnTo>
                      <a:pt x="5705" y="866"/>
                    </a:lnTo>
                    <a:lnTo>
                      <a:pt x="5720" y="872"/>
                    </a:lnTo>
                    <a:lnTo>
                      <a:pt x="5732" y="877"/>
                    </a:lnTo>
                    <a:lnTo>
                      <a:pt x="5745" y="886"/>
                    </a:lnTo>
                    <a:lnTo>
                      <a:pt x="5750" y="895"/>
                    </a:lnTo>
                    <a:lnTo>
                      <a:pt x="5750" y="908"/>
                    </a:lnTo>
                    <a:lnTo>
                      <a:pt x="5745" y="915"/>
                    </a:lnTo>
                    <a:lnTo>
                      <a:pt x="5734" y="919"/>
                    </a:lnTo>
                    <a:lnTo>
                      <a:pt x="5722" y="920"/>
                    </a:lnTo>
                    <a:lnTo>
                      <a:pt x="5709" y="920"/>
                    </a:lnTo>
                    <a:lnTo>
                      <a:pt x="5696" y="920"/>
                    </a:lnTo>
                    <a:lnTo>
                      <a:pt x="5685" y="920"/>
                    </a:lnTo>
                    <a:lnTo>
                      <a:pt x="5666" y="924"/>
                    </a:lnTo>
                    <a:lnTo>
                      <a:pt x="5651" y="929"/>
                    </a:lnTo>
                    <a:lnTo>
                      <a:pt x="5640" y="940"/>
                    </a:lnTo>
                    <a:lnTo>
                      <a:pt x="5630" y="955"/>
                    </a:lnTo>
                    <a:lnTo>
                      <a:pt x="5621" y="973"/>
                    </a:lnTo>
                    <a:lnTo>
                      <a:pt x="5621" y="976"/>
                    </a:lnTo>
                    <a:lnTo>
                      <a:pt x="5622" y="978"/>
                    </a:lnTo>
                    <a:lnTo>
                      <a:pt x="5626" y="975"/>
                    </a:lnTo>
                    <a:lnTo>
                      <a:pt x="5631" y="971"/>
                    </a:lnTo>
                    <a:lnTo>
                      <a:pt x="5637" y="967"/>
                    </a:lnTo>
                    <a:lnTo>
                      <a:pt x="5644" y="967"/>
                    </a:lnTo>
                    <a:lnTo>
                      <a:pt x="5642" y="978"/>
                    </a:lnTo>
                    <a:lnTo>
                      <a:pt x="5642" y="989"/>
                    </a:lnTo>
                    <a:lnTo>
                      <a:pt x="5644" y="996"/>
                    </a:lnTo>
                    <a:lnTo>
                      <a:pt x="5653" y="1003"/>
                    </a:lnTo>
                    <a:lnTo>
                      <a:pt x="5660" y="996"/>
                    </a:lnTo>
                    <a:lnTo>
                      <a:pt x="5669" y="993"/>
                    </a:lnTo>
                    <a:lnTo>
                      <a:pt x="5682" y="993"/>
                    </a:lnTo>
                    <a:lnTo>
                      <a:pt x="5693" y="991"/>
                    </a:lnTo>
                    <a:lnTo>
                      <a:pt x="5702" y="987"/>
                    </a:lnTo>
                    <a:lnTo>
                      <a:pt x="5707" y="978"/>
                    </a:lnTo>
                    <a:lnTo>
                      <a:pt x="5711" y="989"/>
                    </a:lnTo>
                    <a:lnTo>
                      <a:pt x="5720" y="994"/>
                    </a:lnTo>
                    <a:lnTo>
                      <a:pt x="5729" y="996"/>
                    </a:lnTo>
                    <a:lnTo>
                      <a:pt x="5740" y="993"/>
                    </a:lnTo>
                    <a:lnTo>
                      <a:pt x="5752" y="989"/>
                    </a:lnTo>
                    <a:lnTo>
                      <a:pt x="5763" y="987"/>
                    </a:lnTo>
                    <a:lnTo>
                      <a:pt x="5776" y="987"/>
                    </a:lnTo>
                    <a:lnTo>
                      <a:pt x="5785" y="993"/>
                    </a:lnTo>
                    <a:lnTo>
                      <a:pt x="5785" y="996"/>
                    </a:lnTo>
                    <a:lnTo>
                      <a:pt x="5785" y="998"/>
                    </a:lnTo>
                    <a:lnTo>
                      <a:pt x="5785" y="998"/>
                    </a:lnTo>
                    <a:lnTo>
                      <a:pt x="5785" y="998"/>
                    </a:lnTo>
                    <a:lnTo>
                      <a:pt x="5785" y="998"/>
                    </a:lnTo>
                    <a:lnTo>
                      <a:pt x="5785" y="1000"/>
                    </a:lnTo>
                    <a:lnTo>
                      <a:pt x="5786" y="1003"/>
                    </a:lnTo>
                    <a:lnTo>
                      <a:pt x="5777" y="1016"/>
                    </a:lnTo>
                    <a:lnTo>
                      <a:pt x="5765" y="1020"/>
                    </a:lnTo>
                    <a:lnTo>
                      <a:pt x="5752" y="1021"/>
                    </a:lnTo>
                    <a:lnTo>
                      <a:pt x="5738" y="1020"/>
                    </a:lnTo>
                    <a:lnTo>
                      <a:pt x="5723" y="1018"/>
                    </a:lnTo>
                    <a:lnTo>
                      <a:pt x="5711" y="1021"/>
                    </a:lnTo>
                    <a:lnTo>
                      <a:pt x="5707" y="1025"/>
                    </a:lnTo>
                    <a:lnTo>
                      <a:pt x="5702" y="1027"/>
                    </a:lnTo>
                    <a:lnTo>
                      <a:pt x="5698" y="1031"/>
                    </a:lnTo>
                    <a:lnTo>
                      <a:pt x="5696" y="1036"/>
                    </a:lnTo>
                    <a:lnTo>
                      <a:pt x="5695" y="1040"/>
                    </a:lnTo>
                    <a:lnTo>
                      <a:pt x="5696" y="1045"/>
                    </a:lnTo>
                    <a:lnTo>
                      <a:pt x="5700" y="1050"/>
                    </a:lnTo>
                    <a:lnTo>
                      <a:pt x="5709" y="1056"/>
                    </a:lnTo>
                    <a:lnTo>
                      <a:pt x="5722" y="1058"/>
                    </a:lnTo>
                    <a:lnTo>
                      <a:pt x="5736" y="1058"/>
                    </a:lnTo>
                    <a:lnTo>
                      <a:pt x="5747" y="1059"/>
                    </a:lnTo>
                    <a:lnTo>
                      <a:pt x="5750" y="1052"/>
                    </a:lnTo>
                    <a:lnTo>
                      <a:pt x="5761" y="1054"/>
                    </a:lnTo>
                    <a:lnTo>
                      <a:pt x="5776" y="1050"/>
                    </a:lnTo>
                    <a:lnTo>
                      <a:pt x="5786" y="1049"/>
                    </a:lnTo>
                    <a:lnTo>
                      <a:pt x="5796" y="1050"/>
                    </a:lnTo>
                    <a:lnTo>
                      <a:pt x="5801" y="1058"/>
                    </a:lnTo>
                    <a:lnTo>
                      <a:pt x="5797" y="1065"/>
                    </a:lnTo>
                    <a:lnTo>
                      <a:pt x="5788" y="1070"/>
                    </a:lnTo>
                    <a:lnTo>
                      <a:pt x="5777" y="1077"/>
                    </a:lnTo>
                    <a:lnTo>
                      <a:pt x="5767" y="1081"/>
                    </a:lnTo>
                    <a:lnTo>
                      <a:pt x="5761" y="1085"/>
                    </a:lnTo>
                    <a:lnTo>
                      <a:pt x="5718" y="1092"/>
                    </a:lnTo>
                    <a:lnTo>
                      <a:pt x="5673" y="1090"/>
                    </a:lnTo>
                    <a:lnTo>
                      <a:pt x="5630" y="1085"/>
                    </a:lnTo>
                    <a:lnTo>
                      <a:pt x="5588" y="1074"/>
                    </a:lnTo>
                    <a:lnTo>
                      <a:pt x="5588" y="1079"/>
                    </a:lnTo>
                    <a:lnTo>
                      <a:pt x="5586" y="1085"/>
                    </a:lnTo>
                    <a:lnTo>
                      <a:pt x="5584" y="1090"/>
                    </a:lnTo>
                    <a:lnTo>
                      <a:pt x="5583" y="1094"/>
                    </a:lnTo>
                    <a:lnTo>
                      <a:pt x="5579" y="1097"/>
                    </a:lnTo>
                    <a:lnTo>
                      <a:pt x="5575" y="1099"/>
                    </a:lnTo>
                    <a:lnTo>
                      <a:pt x="5570" y="1101"/>
                    </a:lnTo>
                    <a:lnTo>
                      <a:pt x="5565" y="1099"/>
                    </a:lnTo>
                    <a:lnTo>
                      <a:pt x="5556" y="1092"/>
                    </a:lnTo>
                    <a:lnTo>
                      <a:pt x="5550" y="1081"/>
                    </a:lnTo>
                    <a:lnTo>
                      <a:pt x="5545" y="1067"/>
                    </a:lnTo>
                    <a:lnTo>
                      <a:pt x="5539" y="1054"/>
                    </a:lnTo>
                    <a:lnTo>
                      <a:pt x="5530" y="1045"/>
                    </a:lnTo>
                    <a:lnTo>
                      <a:pt x="5516" y="1038"/>
                    </a:lnTo>
                    <a:lnTo>
                      <a:pt x="5502" y="1038"/>
                    </a:lnTo>
                    <a:lnTo>
                      <a:pt x="5491" y="1041"/>
                    </a:lnTo>
                    <a:lnTo>
                      <a:pt x="5478" y="1049"/>
                    </a:lnTo>
                    <a:lnTo>
                      <a:pt x="5467" y="1058"/>
                    </a:lnTo>
                    <a:lnTo>
                      <a:pt x="5456" y="1065"/>
                    </a:lnTo>
                    <a:lnTo>
                      <a:pt x="5442" y="1068"/>
                    </a:lnTo>
                    <a:lnTo>
                      <a:pt x="5440" y="1061"/>
                    </a:lnTo>
                    <a:lnTo>
                      <a:pt x="5438" y="1065"/>
                    </a:lnTo>
                    <a:lnTo>
                      <a:pt x="5438" y="1070"/>
                    </a:lnTo>
                    <a:lnTo>
                      <a:pt x="5440" y="1076"/>
                    </a:lnTo>
                    <a:lnTo>
                      <a:pt x="5442" y="1081"/>
                    </a:lnTo>
                    <a:lnTo>
                      <a:pt x="5433" y="1079"/>
                    </a:lnTo>
                    <a:lnTo>
                      <a:pt x="5426" y="1077"/>
                    </a:lnTo>
                    <a:lnTo>
                      <a:pt x="5417" y="1077"/>
                    </a:lnTo>
                    <a:lnTo>
                      <a:pt x="5411" y="1077"/>
                    </a:lnTo>
                    <a:lnTo>
                      <a:pt x="5408" y="1085"/>
                    </a:lnTo>
                    <a:lnTo>
                      <a:pt x="5410" y="1095"/>
                    </a:lnTo>
                    <a:lnTo>
                      <a:pt x="5391" y="1083"/>
                    </a:lnTo>
                    <a:lnTo>
                      <a:pt x="5373" y="1070"/>
                    </a:lnTo>
                    <a:lnTo>
                      <a:pt x="5355" y="1058"/>
                    </a:lnTo>
                    <a:lnTo>
                      <a:pt x="5350" y="1054"/>
                    </a:lnTo>
                    <a:lnTo>
                      <a:pt x="5345" y="1052"/>
                    </a:lnTo>
                    <a:lnTo>
                      <a:pt x="5341" y="1052"/>
                    </a:lnTo>
                    <a:lnTo>
                      <a:pt x="5339" y="1054"/>
                    </a:lnTo>
                    <a:lnTo>
                      <a:pt x="5337" y="1056"/>
                    </a:lnTo>
                    <a:lnTo>
                      <a:pt x="5337" y="1059"/>
                    </a:lnTo>
                    <a:lnTo>
                      <a:pt x="5337" y="1065"/>
                    </a:lnTo>
                    <a:lnTo>
                      <a:pt x="5337" y="1072"/>
                    </a:lnTo>
                    <a:lnTo>
                      <a:pt x="5339" y="1079"/>
                    </a:lnTo>
                    <a:lnTo>
                      <a:pt x="5319" y="1081"/>
                    </a:lnTo>
                    <a:lnTo>
                      <a:pt x="5301" y="1088"/>
                    </a:lnTo>
                    <a:lnTo>
                      <a:pt x="5285" y="1097"/>
                    </a:lnTo>
                    <a:lnTo>
                      <a:pt x="5267" y="1106"/>
                    </a:lnTo>
                    <a:lnTo>
                      <a:pt x="5249" y="1112"/>
                    </a:lnTo>
                    <a:lnTo>
                      <a:pt x="5206" y="1119"/>
                    </a:lnTo>
                    <a:lnTo>
                      <a:pt x="5162" y="1121"/>
                    </a:lnTo>
                    <a:lnTo>
                      <a:pt x="5119" y="1121"/>
                    </a:lnTo>
                    <a:lnTo>
                      <a:pt x="4995" y="1126"/>
                    </a:lnTo>
                    <a:lnTo>
                      <a:pt x="4868" y="1137"/>
                    </a:lnTo>
                    <a:lnTo>
                      <a:pt x="4742" y="1150"/>
                    </a:lnTo>
                    <a:lnTo>
                      <a:pt x="4616" y="1157"/>
                    </a:lnTo>
                    <a:lnTo>
                      <a:pt x="4488" y="1164"/>
                    </a:lnTo>
                    <a:lnTo>
                      <a:pt x="4358" y="1177"/>
                    </a:lnTo>
                    <a:lnTo>
                      <a:pt x="4232" y="1196"/>
                    </a:lnTo>
                    <a:lnTo>
                      <a:pt x="4217" y="1200"/>
                    </a:lnTo>
                    <a:lnTo>
                      <a:pt x="4201" y="1204"/>
                    </a:lnTo>
                    <a:lnTo>
                      <a:pt x="4181" y="1209"/>
                    </a:lnTo>
                    <a:lnTo>
                      <a:pt x="4163" y="1213"/>
                    </a:lnTo>
                    <a:lnTo>
                      <a:pt x="4145" y="1213"/>
                    </a:lnTo>
                    <a:lnTo>
                      <a:pt x="4129" y="1211"/>
                    </a:lnTo>
                    <a:lnTo>
                      <a:pt x="4120" y="1202"/>
                    </a:lnTo>
                    <a:lnTo>
                      <a:pt x="4064" y="1211"/>
                    </a:lnTo>
                    <a:lnTo>
                      <a:pt x="4008" y="1216"/>
                    </a:lnTo>
                    <a:lnTo>
                      <a:pt x="3950" y="1220"/>
                    </a:lnTo>
                    <a:lnTo>
                      <a:pt x="3862" y="1225"/>
                    </a:lnTo>
                    <a:lnTo>
                      <a:pt x="3772" y="1233"/>
                    </a:lnTo>
                    <a:lnTo>
                      <a:pt x="3727" y="1234"/>
                    </a:lnTo>
                    <a:lnTo>
                      <a:pt x="3682" y="1238"/>
                    </a:lnTo>
                    <a:lnTo>
                      <a:pt x="3658" y="1243"/>
                    </a:lnTo>
                    <a:lnTo>
                      <a:pt x="3631" y="1249"/>
                    </a:lnTo>
                    <a:lnTo>
                      <a:pt x="3606" y="1251"/>
                    </a:lnTo>
                    <a:lnTo>
                      <a:pt x="3590" y="1245"/>
                    </a:lnTo>
                    <a:lnTo>
                      <a:pt x="3575" y="1238"/>
                    </a:lnTo>
                    <a:lnTo>
                      <a:pt x="3563" y="1231"/>
                    </a:lnTo>
                    <a:lnTo>
                      <a:pt x="3552" y="1227"/>
                    </a:lnTo>
                    <a:lnTo>
                      <a:pt x="3537" y="1227"/>
                    </a:lnTo>
                    <a:lnTo>
                      <a:pt x="3521" y="1234"/>
                    </a:lnTo>
                    <a:lnTo>
                      <a:pt x="3503" y="1242"/>
                    </a:lnTo>
                    <a:lnTo>
                      <a:pt x="3490" y="1243"/>
                    </a:lnTo>
                    <a:lnTo>
                      <a:pt x="3481" y="1236"/>
                    </a:lnTo>
                    <a:lnTo>
                      <a:pt x="3476" y="1224"/>
                    </a:lnTo>
                    <a:lnTo>
                      <a:pt x="3472" y="1204"/>
                    </a:lnTo>
                    <a:lnTo>
                      <a:pt x="3463" y="1206"/>
                    </a:lnTo>
                    <a:lnTo>
                      <a:pt x="3449" y="1209"/>
                    </a:lnTo>
                    <a:lnTo>
                      <a:pt x="3431" y="1213"/>
                    </a:lnTo>
                    <a:lnTo>
                      <a:pt x="3413" y="1216"/>
                    </a:lnTo>
                    <a:lnTo>
                      <a:pt x="3395" y="1220"/>
                    </a:lnTo>
                    <a:lnTo>
                      <a:pt x="3380" y="1225"/>
                    </a:lnTo>
                    <a:lnTo>
                      <a:pt x="3370" y="1233"/>
                    </a:lnTo>
                    <a:lnTo>
                      <a:pt x="3364" y="1240"/>
                    </a:lnTo>
                    <a:lnTo>
                      <a:pt x="3366" y="1251"/>
                    </a:lnTo>
                    <a:lnTo>
                      <a:pt x="3357" y="1256"/>
                    </a:lnTo>
                    <a:lnTo>
                      <a:pt x="3346" y="1258"/>
                    </a:lnTo>
                    <a:lnTo>
                      <a:pt x="3337" y="1254"/>
                    </a:lnTo>
                    <a:lnTo>
                      <a:pt x="3337" y="1245"/>
                    </a:lnTo>
                    <a:lnTo>
                      <a:pt x="3337" y="1236"/>
                    </a:lnTo>
                    <a:lnTo>
                      <a:pt x="3337" y="1227"/>
                    </a:lnTo>
                    <a:lnTo>
                      <a:pt x="3314" y="1234"/>
                    </a:lnTo>
                    <a:lnTo>
                      <a:pt x="3290" y="1243"/>
                    </a:lnTo>
                    <a:lnTo>
                      <a:pt x="3267" y="1249"/>
                    </a:lnTo>
                    <a:lnTo>
                      <a:pt x="3269" y="1242"/>
                    </a:lnTo>
                    <a:lnTo>
                      <a:pt x="3269" y="1236"/>
                    </a:lnTo>
                    <a:lnTo>
                      <a:pt x="3267" y="1231"/>
                    </a:lnTo>
                    <a:lnTo>
                      <a:pt x="3265" y="1225"/>
                    </a:lnTo>
                    <a:lnTo>
                      <a:pt x="3261" y="1222"/>
                    </a:lnTo>
                    <a:lnTo>
                      <a:pt x="3258" y="1220"/>
                    </a:lnTo>
                    <a:lnTo>
                      <a:pt x="3254" y="1218"/>
                    </a:lnTo>
                    <a:lnTo>
                      <a:pt x="3251" y="1218"/>
                    </a:lnTo>
                    <a:lnTo>
                      <a:pt x="3247" y="1220"/>
                    </a:lnTo>
                    <a:lnTo>
                      <a:pt x="3243" y="1224"/>
                    </a:lnTo>
                    <a:lnTo>
                      <a:pt x="3240" y="1229"/>
                    </a:lnTo>
                    <a:lnTo>
                      <a:pt x="3240" y="1234"/>
                    </a:lnTo>
                    <a:lnTo>
                      <a:pt x="3238" y="1243"/>
                    </a:lnTo>
                    <a:lnTo>
                      <a:pt x="3229" y="1242"/>
                    </a:lnTo>
                    <a:lnTo>
                      <a:pt x="3218" y="1243"/>
                    </a:lnTo>
                    <a:lnTo>
                      <a:pt x="3207" y="1249"/>
                    </a:lnTo>
                    <a:lnTo>
                      <a:pt x="3196" y="1252"/>
                    </a:lnTo>
                    <a:lnTo>
                      <a:pt x="3187" y="1252"/>
                    </a:lnTo>
                    <a:lnTo>
                      <a:pt x="3180" y="1245"/>
                    </a:lnTo>
                    <a:lnTo>
                      <a:pt x="3182" y="1242"/>
                    </a:lnTo>
                    <a:lnTo>
                      <a:pt x="3182" y="1238"/>
                    </a:lnTo>
                    <a:lnTo>
                      <a:pt x="3182" y="1240"/>
                    </a:lnTo>
                    <a:lnTo>
                      <a:pt x="3180" y="1240"/>
                    </a:lnTo>
                    <a:lnTo>
                      <a:pt x="3178" y="1242"/>
                    </a:lnTo>
                    <a:lnTo>
                      <a:pt x="3178" y="1245"/>
                    </a:lnTo>
                    <a:lnTo>
                      <a:pt x="3137" y="1251"/>
                    </a:lnTo>
                    <a:lnTo>
                      <a:pt x="3094" y="1258"/>
                    </a:lnTo>
                    <a:lnTo>
                      <a:pt x="3050" y="1260"/>
                    </a:lnTo>
                    <a:lnTo>
                      <a:pt x="3009" y="1258"/>
                    </a:lnTo>
                    <a:lnTo>
                      <a:pt x="3016" y="1251"/>
                    </a:lnTo>
                    <a:lnTo>
                      <a:pt x="3023" y="1245"/>
                    </a:lnTo>
                    <a:lnTo>
                      <a:pt x="3031" y="1242"/>
                    </a:lnTo>
                    <a:lnTo>
                      <a:pt x="3029" y="1238"/>
                    </a:lnTo>
                    <a:lnTo>
                      <a:pt x="3025" y="1236"/>
                    </a:lnTo>
                    <a:lnTo>
                      <a:pt x="3022" y="1233"/>
                    </a:lnTo>
                    <a:lnTo>
                      <a:pt x="3018" y="1231"/>
                    </a:lnTo>
                    <a:lnTo>
                      <a:pt x="3014" y="1229"/>
                    </a:lnTo>
                    <a:lnTo>
                      <a:pt x="3013" y="1225"/>
                    </a:lnTo>
                    <a:lnTo>
                      <a:pt x="3011" y="1222"/>
                    </a:lnTo>
                    <a:lnTo>
                      <a:pt x="3011" y="1216"/>
                    </a:lnTo>
                    <a:lnTo>
                      <a:pt x="3027" y="1220"/>
                    </a:lnTo>
                    <a:lnTo>
                      <a:pt x="3045" y="1218"/>
                    </a:lnTo>
                    <a:lnTo>
                      <a:pt x="3041" y="1209"/>
                    </a:lnTo>
                    <a:lnTo>
                      <a:pt x="3036" y="1204"/>
                    </a:lnTo>
                    <a:lnTo>
                      <a:pt x="3029" y="1204"/>
                    </a:lnTo>
                    <a:lnTo>
                      <a:pt x="3020" y="1202"/>
                    </a:lnTo>
                    <a:lnTo>
                      <a:pt x="3011" y="1202"/>
                    </a:lnTo>
                    <a:lnTo>
                      <a:pt x="3005" y="1198"/>
                    </a:lnTo>
                    <a:lnTo>
                      <a:pt x="3003" y="1202"/>
                    </a:lnTo>
                    <a:lnTo>
                      <a:pt x="3000" y="1206"/>
                    </a:lnTo>
                    <a:lnTo>
                      <a:pt x="2994" y="1207"/>
                    </a:lnTo>
                    <a:lnTo>
                      <a:pt x="2991" y="1206"/>
                    </a:lnTo>
                    <a:lnTo>
                      <a:pt x="2987" y="1204"/>
                    </a:lnTo>
                    <a:lnTo>
                      <a:pt x="2985" y="1202"/>
                    </a:lnTo>
                    <a:lnTo>
                      <a:pt x="2985" y="1196"/>
                    </a:lnTo>
                    <a:lnTo>
                      <a:pt x="2987" y="1191"/>
                    </a:lnTo>
                    <a:lnTo>
                      <a:pt x="2980" y="1202"/>
                    </a:lnTo>
                    <a:lnTo>
                      <a:pt x="2978" y="1213"/>
                    </a:lnTo>
                    <a:lnTo>
                      <a:pt x="2982" y="1224"/>
                    </a:lnTo>
                    <a:lnTo>
                      <a:pt x="2985" y="1234"/>
                    </a:lnTo>
                    <a:lnTo>
                      <a:pt x="2989" y="1245"/>
                    </a:lnTo>
                    <a:lnTo>
                      <a:pt x="2989" y="1254"/>
                    </a:lnTo>
                    <a:lnTo>
                      <a:pt x="2984" y="1261"/>
                    </a:lnTo>
                    <a:lnTo>
                      <a:pt x="2982" y="1249"/>
                    </a:lnTo>
                    <a:lnTo>
                      <a:pt x="2978" y="1242"/>
                    </a:lnTo>
                    <a:lnTo>
                      <a:pt x="2971" y="1238"/>
                    </a:lnTo>
                    <a:lnTo>
                      <a:pt x="2962" y="1238"/>
                    </a:lnTo>
                    <a:lnTo>
                      <a:pt x="2955" y="1243"/>
                    </a:lnTo>
                    <a:lnTo>
                      <a:pt x="2948" y="1249"/>
                    </a:lnTo>
                    <a:lnTo>
                      <a:pt x="2948" y="1252"/>
                    </a:lnTo>
                    <a:lnTo>
                      <a:pt x="2949" y="1254"/>
                    </a:lnTo>
                    <a:lnTo>
                      <a:pt x="2949" y="1252"/>
                    </a:lnTo>
                    <a:lnTo>
                      <a:pt x="2951" y="1251"/>
                    </a:lnTo>
                    <a:lnTo>
                      <a:pt x="2953" y="1249"/>
                    </a:lnTo>
                    <a:lnTo>
                      <a:pt x="2955" y="1247"/>
                    </a:lnTo>
                    <a:lnTo>
                      <a:pt x="2960" y="1249"/>
                    </a:lnTo>
                    <a:lnTo>
                      <a:pt x="2967" y="1252"/>
                    </a:lnTo>
                    <a:lnTo>
                      <a:pt x="2971" y="1258"/>
                    </a:lnTo>
                    <a:lnTo>
                      <a:pt x="2973" y="1263"/>
                    </a:lnTo>
                    <a:lnTo>
                      <a:pt x="2964" y="1267"/>
                    </a:lnTo>
                    <a:lnTo>
                      <a:pt x="2957" y="1272"/>
                    </a:lnTo>
                    <a:lnTo>
                      <a:pt x="2949" y="1278"/>
                    </a:lnTo>
                    <a:lnTo>
                      <a:pt x="2946" y="1272"/>
                    </a:lnTo>
                    <a:lnTo>
                      <a:pt x="2942" y="1267"/>
                    </a:lnTo>
                    <a:lnTo>
                      <a:pt x="2939" y="1260"/>
                    </a:lnTo>
                    <a:lnTo>
                      <a:pt x="2937" y="1252"/>
                    </a:lnTo>
                    <a:lnTo>
                      <a:pt x="2926" y="1261"/>
                    </a:lnTo>
                    <a:lnTo>
                      <a:pt x="2911" y="1265"/>
                    </a:lnTo>
                    <a:lnTo>
                      <a:pt x="2895" y="1263"/>
                    </a:lnTo>
                    <a:lnTo>
                      <a:pt x="2879" y="1261"/>
                    </a:lnTo>
                    <a:lnTo>
                      <a:pt x="2884" y="1252"/>
                    </a:lnTo>
                    <a:lnTo>
                      <a:pt x="2892" y="1249"/>
                    </a:lnTo>
                    <a:lnTo>
                      <a:pt x="2901" y="1247"/>
                    </a:lnTo>
                    <a:lnTo>
                      <a:pt x="2910" y="1245"/>
                    </a:lnTo>
                    <a:lnTo>
                      <a:pt x="2901" y="1234"/>
                    </a:lnTo>
                    <a:lnTo>
                      <a:pt x="2892" y="1231"/>
                    </a:lnTo>
                    <a:lnTo>
                      <a:pt x="2879" y="1231"/>
                    </a:lnTo>
                    <a:lnTo>
                      <a:pt x="2866" y="1234"/>
                    </a:lnTo>
                    <a:lnTo>
                      <a:pt x="2856" y="1240"/>
                    </a:lnTo>
                    <a:lnTo>
                      <a:pt x="2843" y="1243"/>
                    </a:lnTo>
                    <a:lnTo>
                      <a:pt x="2827" y="1245"/>
                    </a:lnTo>
                    <a:lnTo>
                      <a:pt x="2818" y="1242"/>
                    </a:lnTo>
                    <a:lnTo>
                      <a:pt x="2814" y="1236"/>
                    </a:lnTo>
                    <a:lnTo>
                      <a:pt x="2814" y="1229"/>
                    </a:lnTo>
                    <a:lnTo>
                      <a:pt x="2816" y="1218"/>
                    </a:lnTo>
                    <a:lnTo>
                      <a:pt x="2816" y="1206"/>
                    </a:lnTo>
                    <a:lnTo>
                      <a:pt x="2816" y="1196"/>
                    </a:lnTo>
                    <a:lnTo>
                      <a:pt x="2814" y="1186"/>
                    </a:lnTo>
                    <a:lnTo>
                      <a:pt x="2812" y="1173"/>
                    </a:lnTo>
                    <a:lnTo>
                      <a:pt x="2809" y="1162"/>
                    </a:lnTo>
                    <a:lnTo>
                      <a:pt x="2805" y="1157"/>
                    </a:lnTo>
                    <a:lnTo>
                      <a:pt x="2800" y="1157"/>
                    </a:lnTo>
                    <a:lnTo>
                      <a:pt x="2796" y="1157"/>
                    </a:lnTo>
                    <a:lnTo>
                      <a:pt x="2794" y="1159"/>
                    </a:lnTo>
                    <a:lnTo>
                      <a:pt x="2792" y="1162"/>
                    </a:lnTo>
                    <a:lnTo>
                      <a:pt x="2792" y="1166"/>
                    </a:lnTo>
                    <a:lnTo>
                      <a:pt x="2794" y="1169"/>
                    </a:lnTo>
                    <a:lnTo>
                      <a:pt x="2796" y="1173"/>
                    </a:lnTo>
                    <a:lnTo>
                      <a:pt x="2800" y="1175"/>
                    </a:lnTo>
                    <a:lnTo>
                      <a:pt x="2803" y="1178"/>
                    </a:lnTo>
                    <a:lnTo>
                      <a:pt x="2807" y="1180"/>
                    </a:lnTo>
                    <a:lnTo>
                      <a:pt x="2796" y="1182"/>
                    </a:lnTo>
                    <a:lnTo>
                      <a:pt x="2787" y="1186"/>
                    </a:lnTo>
                    <a:lnTo>
                      <a:pt x="2778" y="1193"/>
                    </a:lnTo>
                    <a:lnTo>
                      <a:pt x="2773" y="1200"/>
                    </a:lnTo>
                    <a:lnTo>
                      <a:pt x="2771" y="1207"/>
                    </a:lnTo>
                    <a:lnTo>
                      <a:pt x="2774" y="1213"/>
                    </a:lnTo>
                    <a:lnTo>
                      <a:pt x="2785" y="1216"/>
                    </a:lnTo>
                    <a:lnTo>
                      <a:pt x="2782" y="1231"/>
                    </a:lnTo>
                    <a:lnTo>
                      <a:pt x="2771" y="1242"/>
                    </a:lnTo>
                    <a:lnTo>
                      <a:pt x="2758" y="1249"/>
                    </a:lnTo>
                    <a:lnTo>
                      <a:pt x="2742" y="1256"/>
                    </a:lnTo>
                    <a:lnTo>
                      <a:pt x="2728" y="1263"/>
                    </a:lnTo>
                    <a:lnTo>
                      <a:pt x="2717" y="1270"/>
                    </a:lnTo>
                    <a:lnTo>
                      <a:pt x="2695" y="1256"/>
                    </a:lnTo>
                    <a:lnTo>
                      <a:pt x="2672" y="1251"/>
                    </a:lnTo>
                    <a:lnTo>
                      <a:pt x="2646" y="1254"/>
                    </a:lnTo>
                    <a:lnTo>
                      <a:pt x="2632" y="1258"/>
                    </a:lnTo>
                    <a:lnTo>
                      <a:pt x="2618" y="1263"/>
                    </a:lnTo>
                    <a:lnTo>
                      <a:pt x="2603" y="1265"/>
                    </a:lnTo>
                    <a:lnTo>
                      <a:pt x="2589" y="1263"/>
                    </a:lnTo>
                    <a:lnTo>
                      <a:pt x="2576" y="1254"/>
                    </a:lnTo>
                    <a:lnTo>
                      <a:pt x="2580" y="1251"/>
                    </a:lnTo>
                    <a:lnTo>
                      <a:pt x="2583" y="1249"/>
                    </a:lnTo>
                    <a:lnTo>
                      <a:pt x="2587" y="1245"/>
                    </a:lnTo>
                    <a:lnTo>
                      <a:pt x="2592" y="1243"/>
                    </a:lnTo>
                    <a:lnTo>
                      <a:pt x="2594" y="1240"/>
                    </a:lnTo>
                    <a:lnTo>
                      <a:pt x="2598" y="1236"/>
                    </a:lnTo>
                    <a:lnTo>
                      <a:pt x="2598" y="1233"/>
                    </a:lnTo>
                    <a:lnTo>
                      <a:pt x="2531" y="1249"/>
                    </a:lnTo>
                    <a:lnTo>
                      <a:pt x="2464" y="1254"/>
                    </a:lnTo>
                    <a:lnTo>
                      <a:pt x="2397" y="1258"/>
                    </a:lnTo>
                    <a:lnTo>
                      <a:pt x="2329" y="1263"/>
                    </a:lnTo>
                    <a:lnTo>
                      <a:pt x="2381" y="1278"/>
                    </a:lnTo>
                    <a:lnTo>
                      <a:pt x="2435" y="1287"/>
                    </a:lnTo>
                    <a:lnTo>
                      <a:pt x="2489" y="1290"/>
                    </a:lnTo>
                    <a:lnTo>
                      <a:pt x="2544" y="1290"/>
                    </a:lnTo>
                    <a:lnTo>
                      <a:pt x="2556" y="1290"/>
                    </a:lnTo>
                    <a:lnTo>
                      <a:pt x="2574" y="1290"/>
                    </a:lnTo>
                    <a:lnTo>
                      <a:pt x="2599" y="1288"/>
                    </a:lnTo>
                    <a:lnTo>
                      <a:pt x="2627" y="1287"/>
                    </a:lnTo>
                    <a:lnTo>
                      <a:pt x="2655" y="1287"/>
                    </a:lnTo>
                    <a:lnTo>
                      <a:pt x="2682" y="1287"/>
                    </a:lnTo>
                    <a:lnTo>
                      <a:pt x="2708" y="1287"/>
                    </a:lnTo>
                    <a:lnTo>
                      <a:pt x="2728" y="1290"/>
                    </a:lnTo>
                    <a:lnTo>
                      <a:pt x="2740" y="1294"/>
                    </a:lnTo>
                    <a:lnTo>
                      <a:pt x="2746" y="1299"/>
                    </a:lnTo>
                    <a:lnTo>
                      <a:pt x="2648" y="1303"/>
                    </a:lnTo>
                    <a:lnTo>
                      <a:pt x="2553" y="1305"/>
                    </a:lnTo>
                    <a:lnTo>
                      <a:pt x="2455" y="1307"/>
                    </a:lnTo>
                    <a:lnTo>
                      <a:pt x="1957" y="1319"/>
                    </a:lnTo>
                    <a:lnTo>
                      <a:pt x="1699" y="1328"/>
                    </a:lnTo>
                    <a:lnTo>
                      <a:pt x="1638" y="1332"/>
                    </a:lnTo>
                    <a:lnTo>
                      <a:pt x="1579" y="1335"/>
                    </a:lnTo>
                    <a:lnTo>
                      <a:pt x="1517" y="1337"/>
                    </a:lnTo>
                    <a:lnTo>
                      <a:pt x="1458" y="1335"/>
                    </a:lnTo>
                    <a:lnTo>
                      <a:pt x="1458" y="1330"/>
                    </a:lnTo>
                    <a:lnTo>
                      <a:pt x="1456" y="1326"/>
                    </a:lnTo>
                    <a:lnTo>
                      <a:pt x="1454" y="1323"/>
                    </a:lnTo>
                    <a:lnTo>
                      <a:pt x="1452" y="1323"/>
                    </a:lnTo>
                    <a:lnTo>
                      <a:pt x="1451" y="1323"/>
                    </a:lnTo>
                    <a:lnTo>
                      <a:pt x="1447" y="1323"/>
                    </a:lnTo>
                    <a:lnTo>
                      <a:pt x="1445" y="1325"/>
                    </a:lnTo>
                    <a:lnTo>
                      <a:pt x="1442" y="1326"/>
                    </a:lnTo>
                    <a:lnTo>
                      <a:pt x="1438" y="1326"/>
                    </a:lnTo>
                    <a:lnTo>
                      <a:pt x="1434" y="1328"/>
                    </a:lnTo>
                    <a:lnTo>
                      <a:pt x="1429" y="1332"/>
                    </a:lnTo>
                    <a:lnTo>
                      <a:pt x="1423" y="1335"/>
                    </a:lnTo>
                    <a:lnTo>
                      <a:pt x="1418" y="1337"/>
                    </a:lnTo>
                    <a:lnTo>
                      <a:pt x="1402" y="1339"/>
                    </a:lnTo>
                    <a:lnTo>
                      <a:pt x="1384" y="1337"/>
                    </a:lnTo>
                    <a:lnTo>
                      <a:pt x="1245" y="1337"/>
                    </a:lnTo>
                    <a:lnTo>
                      <a:pt x="753" y="1325"/>
                    </a:lnTo>
                    <a:lnTo>
                      <a:pt x="680" y="1323"/>
                    </a:lnTo>
                    <a:lnTo>
                      <a:pt x="608" y="1319"/>
                    </a:lnTo>
                    <a:lnTo>
                      <a:pt x="534" y="1314"/>
                    </a:lnTo>
                    <a:lnTo>
                      <a:pt x="460" y="1305"/>
                    </a:lnTo>
                    <a:lnTo>
                      <a:pt x="388" y="1290"/>
                    </a:lnTo>
                    <a:lnTo>
                      <a:pt x="320" y="1270"/>
                    </a:lnTo>
                    <a:lnTo>
                      <a:pt x="320" y="1256"/>
                    </a:lnTo>
                    <a:lnTo>
                      <a:pt x="321" y="1243"/>
                    </a:lnTo>
                    <a:lnTo>
                      <a:pt x="329" y="1229"/>
                    </a:lnTo>
                    <a:lnTo>
                      <a:pt x="316" y="1224"/>
                    </a:lnTo>
                    <a:lnTo>
                      <a:pt x="303" y="1225"/>
                    </a:lnTo>
                    <a:lnTo>
                      <a:pt x="291" y="1229"/>
                    </a:lnTo>
                    <a:lnTo>
                      <a:pt x="278" y="1234"/>
                    </a:lnTo>
                    <a:lnTo>
                      <a:pt x="266" y="1238"/>
                    </a:lnTo>
                    <a:lnTo>
                      <a:pt x="253" y="1234"/>
                    </a:lnTo>
                    <a:lnTo>
                      <a:pt x="253" y="1240"/>
                    </a:lnTo>
                    <a:lnTo>
                      <a:pt x="255" y="1245"/>
                    </a:lnTo>
                    <a:lnTo>
                      <a:pt x="255" y="1251"/>
                    </a:lnTo>
                    <a:lnTo>
                      <a:pt x="255" y="1254"/>
                    </a:lnTo>
                    <a:lnTo>
                      <a:pt x="235" y="1252"/>
                    </a:lnTo>
                    <a:lnTo>
                      <a:pt x="211" y="1247"/>
                    </a:lnTo>
                    <a:lnTo>
                      <a:pt x="186" y="1242"/>
                    </a:lnTo>
                    <a:lnTo>
                      <a:pt x="165" y="1233"/>
                    </a:lnTo>
                    <a:lnTo>
                      <a:pt x="148" y="1224"/>
                    </a:lnTo>
                    <a:lnTo>
                      <a:pt x="157" y="1222"/>
                    </a:lnTo>
                    <a:lnTo>
                      <a:pt x="168" y="1215"/>
                    </a:lnTo>
                    <a:lnTo>
                      <a:pt x="177" y="1209"/>
                    </a:lnTo>
                    <a:lnTo>
                      <a:pt x="184" y="1206"/>
                    </a:lnTo>
                    <a:lnTo>
                      <a:pt x="193" y="1209"/>
                    </a:lnTo>
                    <a:lnTo>
                      <a:pt x="193" y="1207"/>
                    </a:lnTo>
                    <a:lnTo>
                      <a:pt x="192" y="1207"/>
                    </a:lnTo>
                    <a:lnTo>
                      <a:pt x="192" y="1206"/>
                    </a:lnTo>
                    <a:lnTo>
                      <a:pt x="188" y="1204"/>
                    </a:lnTo>
                    <a:lnTo>
                      <a:pt x="193" y="1195"/>
                    </a:lnTo>
                    <a:lnTo>
                      <a:pt x="201" y="1191"/>
                    </a:lnTo>
                    <a:lnTo>
                      <a:pt x="210" y="1189"/>
                    </a:lnTo>
                    <a:lnTo>
                      <a:pt x="219" y="1187"/>
                    </a:lnTo>
                    <a:lnTo>
                      <a:pt x="208" y="1180"/>
                    </a:lnTo>
                    <a:lnTo>
                      <a:pt x="195" y="1175"/>
                    </a:lnTo>
                    <a:lnTo>
                      <a:pt x="181" y="1171"/>
                    </a:lnTo>
                    <a:lnTo>
                      <a:pt x="168" y="1166"/>
                    </a:lnTo>
                    <a:lnTo>
                      <a:pt x="161" y="1159"/>
                    </a:lnTo>
                    <a:lnTo>
                      <a:pt x="161" y="1150"/>
                    </a:lnTo>
                    <a:lnTo>
                      <a:pt x="165" y="1137"/>
                    </a:lnTo>
                    <a:lnTo>
                      <a:pt x="170" y="1124"/>
                    </a:lnTo>
                    <a:lnTo>
                      <a:pt x="175" y="1115"/>
                    </a:lnTo>
                    <a:lnTo>
                      <a:pt x="183" y="1108"/>
                    </a:lnTo>
                    <a:lnTo>
                      <a:pt x="190" y="1106"/>
                    </a:lnTo>
                    <a:lnTo>
                      <a:pt x="197" y="1112"/>
                    </a:lnTo>
                    <a:lnTo>
                      <a:pt x="204" y="1117"/>
                    </a:lnTo>
                    <a:lnTo>
                      <a:pt x="213" y="1124"/>
                    </a:lnTo>
                    <a:lnTo>
                      <a:pt x="226" y="1130"/>
                    </a:lnTo>
                    <a:lnTo>
                      <a:pt x="228" y="1126"/>
                    </a:lnTo>
                    <a:lnTo>
                      <a:pt x="229" y="1123"/>
                    </a:lnTo>
                    <a:lnTo>
                      <a:pt x="244" y="1128"/>
                    </a:lnTo>
                    <a:lnTo>
                      <a:pt x="255" y="1137"/>
                    </a:lnTo>
                    <a:lnTo>
                      <a:pt x="267" y="1146"/>
                    </a:lnTo>
                    <a:lnTo>
                      <a:pt x="282" y="1151"/>
                    </a:lnTo>
                    <a:lnTo>
                      <a:pt x="305" y="1155"/>
                    </a:lnTo>
                    <a:lnTo>
                      <a:pt x="329" y="1153"/>
                    </a:lnTo>
                    <a:lnTo>
                      <a:pt x="352" y="1151"/>
                    </a:lnTo>
                    <a:lnTo>
                      <a:pt x="334" y="1137"/>
                    </a:lnTo>
                    <a:lnTo>
                      <a:pt x="312" y="1128"/>
                    </a:lnTo>
                    <a:lnTo>
                      <a:pt x="293" y="1121"/>
                    </a:lnTo>
                    <a:lnTo>
                      <a:pt x="269" y="1121"/>
                    </a:lnTo>
                    <a:lnTo>
                      <a:pt x="248" y="1128"/>
                    </a:lnTo>
                    <a:lnTo>
                      <a:pt x="248" y="1117"/>
                    </a:lnTo>
                    <a:lnTo>
                      <a:pt x="244" y="1110"/>
                    </a:lnTo>
                    <a:lnTo>
                      <a:pt x="235" y="1104"/>
                    </a:lnTo>
                    <a:lnTo>
                      <a:pt x="226" y="1101"/>
                    </a:lnTo>
                    <a:lnTo>
                      <a:pt x="219" y="1099"/>
                    </a:lnTo>
                    <a:lnTo>
                      <a:pt x="211" y="1097"/>
                    </a:lnTo>
                    <a:lnTo>
                      <a:pt x="211" y="1092"/>
                    </a:lnTo>
                    <a:lnTo>
                      <a:pt x="215" y="1083"/>
                    </a:lnTo>
                    <a:lnTo>
                      <a:pt x="222" y="1086"/>
                    </a:lnTo>
                    <a:lnTo>
                      <a:pt x="231" y="1088"/>
                    </a:lnTo>
                    <a:lnTo>
                      <a:pt x="240" y="1088"/>
                    </a:lnTo>
                    <a:lnTo>
                      <a:pt x="248" y="1088"/>
                    </a:lnTo>
                    <a:lnTo>
                      <a:pt x="251" y="1083"/>
                    </a:lnTo>
                    <a:lnTo>
                      <a:pt x="249" y="1074"/>
                    </a:lnTo>
                    <a:lnTo>
                      <a:pt x="242" y="1067"/>
                    </a:lnTo>
                    <a:lnTo>
                      <a:pt x="235" y="1067"/>
                    </a:lnTo>
                    <a:lnTo>
                      <a:pt x="226" y="1068"/>
                    </a:lnTo>
                    <a:lnTo>
                      <a:pt x="219" y="1074"/>
                    </a:lnTo>
                    <a:lnTo>
                      <a:pt x="215" y="1083"/>
                    </a:lnTo>
                    <a:lnTo>
                      <a:pt x="193" y="1077"/>
                    </a:lnTo>
                    <a:lnTo>
                      <a:pt x="174" y="1079"/>
                    </a:lnTo>
                    <a:lnTo>
                      <a:pt x="175" y="1065"/>
                    </a:lnTo>
                    <a:lnTo>
                      <a:pt x="172" y="1052"/>
                    </a:lnTo>
                    <a:lnTo>
                      <a:pt x="163" y="1043"/>
                    </a:lnTo>
                    <a:lnTo>
                      <a:pt x="152" y="1040"/>
                    </a:lnTo>
                    <a:lnTo>
                      <a:pt x="139" y="1036"/>
                    </a:lnTo>
                    <a:lnTo>
                      <a:pt x="123" y="1038"/>
                    </a:lnTo>
                    <a:lnTo>
                      <a:pt x="128" y="1029"/>
                    </a:lnTo>
                    <a:lnTo>
                      <a:pt x="134" y="1020"/>
                    </a:lnTo>
                    <a:lnTo>
                      <a:pt x="138" y="1009"/>
                    </a:lnTo>
                    <a:lnTo>
                      <a:pt x="136" y="1000"/>
                    </a:lnTo>
                    <a:lnTo>
                      <a:pt x="127" y="994"/>
                    </a:lnTo>
                    <a:lnTo>
                      <a:pt x="128" y="987"/>
                    </a:lnTo>
                    <a:lnTo>
                      <a:pt x="130" y="982"/>
                    </a:lnTo>
                    <a:lnTo>
                      <a:pt x="134" y="976"/>
                    </a:lnTo>
                    <a:lnTo>
                      <a:pt x="139" y="973"/>
                    </a:lnTo>
                    <a:lnTo>
                      <a:pt x="143" y="976"/>
                    </a:lnTo>
                    <a:lnTo>
                      <a:pt x="147" y="980"/>
                    </a:lnTo>
                    <a:lnTo>
                      <a:pt x="152" y="982"/>
                    </a:lnTo>
                    <a:lnTo>
                      <a:pt x="156" y="985"/>
                    </a:lnTo>
                    <a:lnTo>
                      <a:pt x="150" y="975"/>
                    </a:lnTo>
                    <a:lnTo>
                      <a:pt x="147" y="964"/>
                    </a:lnTo>
                    <a:lnTo>
                      <a:pt x="143" y="955"/>
                    </a:lnTo>
                    <a:lnTo>
                      <a:pt x="136" y="946"/>
                    </a:lnTo>
                    <a:lnTo>
                      <a:pt x="123" y="939"/>
                    </a:lnTo>
                    <a:lnTo>
                      <a:pt x="112" y="937"/>
                    </a:lnTo>
                    <a:lnTo>
                      <a:pt x="98" y="933"/>
                    </a:lnTo>
                    <a:lnTo>
                      <a:pt x="82" y="931"/>
                    </a:lnTo>
                    <a:lnTo>
                      <a:pt x="67" y="929"/>
                    </a:lnTo>
                    <a:lnTo>
                      <a:pt x="55" y="924"/>
                    </a:lnTo>
                    <a:lnTo>
                      <a:pt x="49" y="917"/>
                    </a:lnTo>
                    <a:lnTo>
                      <a:pt x="51" y="908"/>
                    </a:lnTo>
                    <a:lnTo>
                      <a:pt x="49" y="910"/>
                    </a:lnTo>
                    <a:lnTo>
                      <a:pt x="49" y="911"/>
                    </a:lnTo>
                    <a:lnTo>
                      <a:pt x="47" y="915"/>
                    </a:lnTo>
                    <a:lnTo>
                      <a:pt x="40" y="904"/>
                    </a:lnTo>
                    <a:lnTo>
                      <a:pt x="40" y="899"/>
                    </a:lnTo>
                    <a:lnTo>
                      <a:pt x="46" y="897"/>
                    </a:lnTo>
                    <a:lnTo>
                      <a:pt x="55" y="897"/>
                    </a:lnTo>
                    <a:lnTo>
                      <a:pt x="64" y="899"/>
                    </a:lnTo>
                    <a:lnTo>
                      <a:pt x="74" y="902"/>
                    </a:lnTo>
                    <a:lnTo>
                      <a:pt x="82" y="904"/>
                    </a:lnTo>
                    <a:lnTo>
                      <a:pt x="87" y="904"/>
                    </a:lnTo>
                    <a:lnTo>
                      <a:pt x="98" y="901"/>
                    </a:lnTo>
                    <a:lnTo>
                      <a:pt x="100" y="892"/>
                    </a:lnTo>
                    <a:lnTo>
                      <a:pt x="98" y="881"/>
                    </a:lnTo>
                    <a:lnTo>
                      <a:pt x="92" y="870"/>
                    </a:lnTo>
                    <a:lnTo>
                      <a:pt x="85" y="857"/>
                    </a:lnTo>
                    <a:lnTo>
                      <a:pt x="78" y="847"/>
                    </a:lnTo>
                    <a:lnTo>
                      <a:pt x="73" y="837"/>
                    </a:lnTo>
                    <a:lnTo>
                      <a:pt x="83" y="825"/>
                    </a:lnTo>
                    <a:lnTo>
                      <a:pt x="98" y="818"/>
                    </a:lnTo>
                    <a:lnTo>
                      <a:pt x="114" y="819"/>
                    </a:lnTo>
                    <a:lnTo>
                      <a:pt x="130" y="827"/>
                    </a:lnTo>
                    <a:lnTo>
                      <a:pt x="145" y="841"/>
                    </a:lnTo>
                    <a:lnTo>
                      <a:pt x="152" y="832"/>
                    </a:lnTo>
                    <a:lnTo>
                      <a:pt x="161" y="830"/>
                    </a:lnTo>
                    <a:lnTo>
                      <a:pt x="174" y="832"/>
                    </a:lnTo>
                    <a:lnTo>
                      <a:pt x="184" y="834"/>
                    </a:lnTo>
                    <a:lnTo>
                      <a:pt x="197" y="834"/>
                    </a:lnTo>
                    <a:lnTo>
                      <a:pt x="208" y="832"/>
                    </a:lnTo>
                    <a:lnTo>
                      <a:pt x="204" y="839"/>
                    </a:lnTo>
                    <a:lnTo>
                      <a:pt x="204" y="847"/>
                    </a:lnTo>
                    <a:lnTo>
                      <a:pt x="206" y="852"/>
                    </a:lnTo>
                    <a:lnTo>
                      <a:pt x="210" y="856"/>
                    </a:lnTo>
                    <a:lnTo>
                      <a:pt x="215" y="859"/>
                    </a:lnTo>
                    <a:lnTo>
                      <a:pt x="220" y="861"/>
                    </a:lnTo>
                    <a:lnTo>
                      <a:pt x="229" y="861"/>
                    </a:lnTo>
                    <a:lnTo>
                      <a:pt x="231" y="865"/>
                    </a:lnTo>
                    <a:lnTo>
                      <a:pt x="229" y="868"/>
                    </a:lnTo>
                    <a:lnTo>
                      <a:pt x="220" y="874"/>
                    </a:lnTo>
                    <a:lnTo>
                      <a:pt x="217" y="883"/>
                    </a:lnTo>
                    <a:lnTo>
                      <a:pt x="217" y="892"/>
                    </a:lnTo>
                    <a:lnTo>
                      <a:pt x="219" y="902"/>
                    </a:lnTo>
                    <a:lnTo>
                      <a:pt x="228" y="901"/>
                    </a:lnTo>
                    <a:lnTo>
                      <a:pt x="231" y="895"/>
                    </a:lnTo>
                    <a:lnTo>
                      <a:pt x="233" y="886"/>
                    </a:lnTo>
                    <a:lnTo>
                      <a:pt x="233" y="877"/>
                    </a:lnTo>
                    <a:lnTo>
                      <a:pt x="231" y="870"/>
                    </a:lnTo>
                    <a:lnTo>
                      <a:pt x="239" y="868"/>
                    </a:lnTo>
                    <a:lnTo>
                      <a:pt x="244" y="866"/>
                    </a:lnTo>
                    <a:lnTo>
                      <a:pt x="249" y="868"/>
                    </a:lnTo>
                    <a:lnTo>
                      <a:pt x="253" y="872"/>
                    </a:lnTo>
                    <a:lnTo>
                      <a:pt x="251" y="866"/>
                    </a:lnTo>
                    <a:lnTo>
                      <a:pt x="248" y="863"/>
                    </a:lnTo>
                    <a:lnTo>
                      <a:pt x="242" y="861"/>
                    </a:lnTo>
                    <a:lnTo>
                      <a:pt x="237" y="859"/>
                    </a:lnTo>
                    <a:lnTo>
                      <a:pt x="229" y="857"/>
                    </a:lnTo>
                    <a:lnTo>
                      <a:pt x="228" y="854"/>
                    </a:lnTo>
                    <a:lnTo>
                      <a:pt x="229" y="850"/>
                    </a:lnTo>
                    <a:lnTo>
                      <a:pt x="307" y="859"/>
                    </a:lnTo>
                    <a:lnTo>
                      <a:pt x="531" y="883"/>
                    </a:lnTo>
                    <a:lnTo>
                      <a:pt x="756" y="901"/>
                    </a:lnTo>
                    <a:lnTo>
                      <a:pt x="982" y="911"/>
                    </a:lnTo>
                    <a:lnTo>
                      <a:pt x="1216" y="915"/>
                    </a:lnTo>
                    <a:lnTo>
                      <a:pt x="1451" y="913"/>
                    </a:lnTo>
                    <a:lnTo>
                      <a:pt x="1685" y="910"/>
                    </a:lnTo>
                    <a:lnTo>
                      <a:pt x="2046" y="904"/>
                    </a:lnTo>
                    <a:lnTo>
                      <a:pt x="2406" y="902"/>
                    </a:lnTo>
                    <a:lnTo>
                      <a:pt x="2758" y="902"/>
                    </a:lnTo>
                    <a:lnTo>
                      <a:pt x="3110" y="899"/>
                    </a:lnTo>
                    <a:lnTo>
                      <a:pt x="3463" y="886"/>
                    </a:lnTo>
                    <a:lnTo>
                      <a:pt x="3485" y="886"/>
                    </a:lnTo>
                    <a:lnTo>
                      <a:pt x="3510" y="886"/>
                    </a:lnTo>
                    <a:lnTo>
                      <a:pt x="3537" y="886"/>
                    </a:lnTo>
                    <a:lnTo>
                      <a:pt x="3564" y="884"/>
                    </a:lnTo>
                    <a:lnTo>
                      <a:pt x="3590" y="881"/>
                    </a:lnTo>
                    <a:lnTo>
                      <a:pt x="3611" y="874"/>
                    </a:lnTo>
                    <a:lnTo>
                      <a:pt x="3615" y="870"/>
                    </a:lnTo>
                    <a:lnTo>
                      <a:pt x="3619" y="866"/>
                    </a:lnTo>
                    <a:lnTo>
                      <a:pt x="3619" y="865"/>
                    </a:lnTo>
                    <a:lnTo>
                      <a:pt x="3619" y="863"/>
                    </a:lnTo>
                    <a:lnTo>
                      <a:pt x="3617" y="861"/>
                    </a:lnTo>
                    <a:lnTo>
                      <a:pt x="3613" y="861"/>
                    </a:lnTo>
                    <a:lnTo>
                      <a:pt x="3608" y="859"/>
                    </a:lnTo>
                    <a:lnTo>
                      <a:pt x="3604" y="859"/>
                    </a:lnTo>
                    <a:lnTo>
                      <a:pt x="3599" y="859"/>
                    </a:lnTo>
                    <a:lnTo>
                      <a:pt x="3593" y="859"/>
                    </a:lnTo>
                    <a:lnTo>
                      <a:pt x="3588" y="857"/>
                    </a:lnTo>
                    <a:lnTo>
                      <a:pt x="3584" y="857"/>
                    </a:lnTo>
                    <a:lnTo>
                      <a:pt x="3487" y="850"/>
                    </a:lnTo>
                    <a:lnTo>
                      <a:pt x="3389" y="850"/>
                    </a:lnTo>
                    <a:lnTo>
                      <a:pt x="3292" y="852"/>
                    </a:lnTo>
                    <a:lnTo>
                      <a:pt x="3195" y="857"/>
                    </a:lnTo>
                    <a:lnTo>
                      <a:pt x="3097" y="861"/>
                    </a:lnTo>
                    <a:lnTo>
                      <a:pt x="3110" y="856"/>
                    </a:lnTo>
                    <a:lnTo>
                      <a:pt x="3119" y="845"/>
                    </a:lnTo>
                    <a:lnTo>
                      <a:pt x="3123" y="830"/>
                    </a:lnTo>
                    <a:lnTo>
                      <a:pt x="3123" y="816"/>
                    </a:lnTo>
                    <a:lnTo>
                      <a:pt x="3110" y="837"/>
                    </a:lnTo>
                    <a:lnTo>
                      <a:pt x="3095" y="852"/>
                    </a:lnTo>
                    <a:lnTo>
                      <a:pt x="3077" y="859"/>
                    </a:lnTo>
                    <a:lnTo>
                      <a:pt x="3052" y="863"/>
                    </a:lnTo>
                    <a:lnTo>
                      <a:pt x="2958" y="870"/>
                    </a:lnTo>
                    <a:lnTo>
                      <a:pt x="2865" y="879"/>
                    </a:lnTo>
                    <a:lnTo>
                      <a:pt x="2771" y="881"/>
                    </a:lnTo>
                    <a:lnTo>
                      <a:pt x="2740" y="877"/>
                    </a:lnTo>
                    <a:lnTo>
                      <a:pt x="2711" y="870"/>
                    </a:lnTo>
                    <a:lnTo>
                      <a:pt x="2681" y="866"/>
                    </a:lnTo>
                    <a:lnTo>
                      <a:pt x="2650" y="866"/>
                    </a:lnTo>
                    <a:lnTo>
                      <a:pt x="2627" y="872"/>
                    </a:lnTo>
                    <a:lnTo>
                      <a:pt x="2605" y="877"/>
                    </a:lnTo>
                    <a:lnTo>
                      <a:pt x="2583" y="881"/>
                    </a:lnTo>
                    <a:lnTo>
                      <a:pt x="2562" y="881"/>
                    </a:lnTo>
                    <a:lnTo>
                      <a:pt x="2536" y="875"/>
                    </a:lnTo>
                    <a:lnTo>
                      <a:pt x="2538" y="872"/>
                    </a:lnTo>
                    <a:lnTo>
                      <a:pt x="2538" y="868"/>
                    </a:lnTo>
                    <a:lnTo>
                      <a:pt x="2515" y="881"/>
                    </a:lnTo>
                    <a:lnTo>
                      <a:pt x="2488" y="886"/>
                    </a:lnTo>
                    <a:lnTo>
                      <a:pt x="2457" y="888"/>
                    </a:lnTo>
                    <a:lnTo>
                      <a:pt x="2425" y="888"/>
                    </a:lnTo>
                    <a:lnTo>
                      <a:pt x="2392" y="886"/>
                    </a:lnTo>
                    <a:lnTo>
                      <a:pt x="2363" y="883"/>
                    </a:lnTo>
                    <a:lnTo>
                      <a:pt x="2336" y="881"/>
                    </a:lnTo>
                    <a:lnTo>
                      <a:pt x="2264" y="877"/>
                    </a:lnTo>
                    <a:lnTo>
                      <a:pt x="2190" y="877"/>
                    </a:lnTo>
                    <a:lnTo>
                      <a:pt x="2149" y="881"/>
                    </a:lnTo>
                    <a:lnTo>
                      <a:pt x="2111" y="883"/>
                    </a:lnTo>
                    <a:lnTo>
                      <a:pt x="2069" y="879"/>
                    </a:lnTo>
                    <a:lnTo>
                      <a:pt x="2062" y="879"/>
                    </a:lnTo>
                    <a:lnTo>
                      <a:pt x="2051" y="881"/>
                    </a:lnTo>
                    <a:lnTo>
                      <a:pt x="2037" y="883"/>
                    </a:lnTo>
                    <a:lnTo>
                      <a:pt x="2021" y="884"/>
                    </a:lnTo>
                    <a:lnTo>
                      <a:pt x="2008" y="884"/>
                    </a:lnTo>
                    <a:lnTo>
                      <a:pt x="1995" y="883"/>
                    </a:lnTo>
                    <a:lnTo>
                      <a:pt x="1988" y="879"/>
                    </a:lnTo>
                    <a:lnTo>
                      <a:pt x="1986" y="870"/>
                    </a:lnTo>
                    <a:lnTo>
                      <a:pt x="1975" y="879"/>
                    </a:lnTo>
                    <a:lnTo>
                      <a:pt x="1961" y="884"/>
                    </a:lnTo>
                    <a:lnTo>
                      <a:pt x="1948" y="884"/>
                    </a:lnTo>
                    <a:lnTo>
                      <a:pt x="1947" y="884"/>
                    </a:lnTo>
                    <a:lnTo>
                      <a:pt x="1943" y="883"/>
                    </a:lnTo>
                    <a:lnTo>
                      <a:pt x="1939" y="883"/>
                    </a:lnTo>
                    <a:lnTo>
                      <a:pt x="1936" y="879"/>
                    </a:lnTo>
                    <a:lnTo>
                      <a:pt x="1932" y="877"/>
                    </a:lnTo>
                    <a:lnTo>
                      <a:pt x="1929" y="875"/>
                    </a:lnTo>
                    <a:lnTo>
                      <a:pt x="1927" y="874"/>
                    </a:lnTo>
                    <a:lnTo>
                      <a:pt x="1925" y="870"/>
                    </a:lnTo>
                    <a:lnTo>
                      <a:pt x="1927" y="868"/>
                    </a:lnTo>
                    <a:lnTo>
                      <a:pt x="1930" y="866"/>
                    </a:lnTo>
                    <a:lnTo>
                      <a:pt x="1925" y="868"/>
                    </a:lnTo>
                    <a:lnTo>
                      <a:pt x="1918" y="872"/>
                    </a:lnTo>
                    <a:lnTo>
                      <a:pt x="1909" y="877"/>
                    </a:lnTo>
                    <a:lnTo>
                      <a:pt x="1898" y="881"/>
                    </a:lnTo>
                    <a:lnTo>
                      <a:pt x="1889" y="884"/>
                    </a:lnTo>
                    <a:lnTo>
                      <a:pt x="1880" y="884"/>
                    </a:lnTo>
                    <a:lnTo>
                      <a:pt x="1874" y="884"/>
                    </a:lnTo>
                    <a:lnTo>
                      <a:pt x="1873" y="879"/>
                    </a:lnTo>
                    <a:lnTo>
                      <a:pt x="1876" y="870"/>
                    </a:lnTo>
                    <a:lnTo>
                      <a:pt x="1867" y="875"/>
                    </a:lnTo>
                    <a:lnTo>
                      <a:pt x="1851" y="881"/>
                    </a:lnTo>
                    <a:lnTo>
                      <a:pt x="1835" y="883"/>
                    </a:lnTo>
                    <a:lnTo>
                      <a:pt x="1817" y="884"/>
                    </a:lnTo>
                    <a:lnTo>
                      <a:pt x="1800" y="884"/>
                    </a:lnTo>
                    <a:lnTo>
                      <a:pt x="1791" y="881"/>
                    </a:lnTo>
                    <a:lnTo>
                      <a:pt x="1790" y="875"/>
                    </a:lnTo>
                    <a:lnTo>
                      <a:pt x="1781" y="884"/>
                    </a:lnTo>
                    <a:lnTo>
                      <a:pt x="1764" y="890"/>
                    </a:lnTo>
                    <a:lnTo>
                      <a:pt x="1746" y="890"/>
                    </a:lnTo>
                    <a:lnTo>
                      <a:pt x="1727" y="890"/>
                    </a:lnTo>
                    <a:lnTo>
                      <a:pt x="1710" y="888"/>
                    </a:lnTo>
                    <a:lnTo>
                      <a:pt x="1698" y="888"/>
                    </a:lnTo>
                    <a:lnTo>
                      <a:pt x="1636" y="890"/>
                    </a:lnTo>
                    <a:lnTo>
                      <a:pt x="1577" y="892"/>
                    </a:lnTo>
                    <a:lnTo>
                      <a:pt x="1451" y="893"/>
                    </a:lnTo>
                    <a:lnTo>
                      <a:pt x="1375" y="890"/>
                    </a:lnTo>
                    <a:lnTo>
                      <a:pt x="1364" y="888"/>
                    </a:lnTo>
                    <a:lnTo>
                      <a:pt x="1350" y="886"/>
                    </a:lnTo>
                    <a:lnTo>
                      <a:pt x="1333" y="884"/>
                    </a:lnTo>
                    <a:lnTo>
                      <a:pt x="1315" y="883"/>
                    </a:lnTo>
                    <a:lnTo>
                      <a:pt x="1303" y="883"/>
                    </a:lnTo>
                    <a:lnTo>
                      <a:pt x="1294" y="884"/>
                    </a:lnTo>
                    <a:lnTo>
                      <a:pt x="1297" y="881"/>
                    </a:lnTo>
                    <a:lnTo>
                      <a:pt x="1299" y="879"/>
                    </a:lnTo>
                    <a:lnTo>
                      <a:pt x="1299" y="877"/>
                    </a:lnTo>
                    <a:lnTo>
                      <a:pt x="1297" y="877"/>
                    </a:lnTo>
                    <a:lnTo>
                      <a:pt x="1295" y="877"/>
                    </a:lnTo>
                    <a:lnTo>
                      <a:pt x="1294" y="877"/>
                    </a:lnTo>
                    <a:lnTo>
                      <a:pt x="1294" y="881"/>
                    </a:lnTo>
                    <a:lnTo>
                      <a:pt x="1294" y="884"/>
                    </a:lnTo>
                    <a:lnTo>
                      <a:pt x="1249" y="879"/>
                    </a:lnTo>
                    <a:lnTo>
                      <a:pt x="1205" y="879"/>
                    </a:lnTo>
                    <a:lnTo>
                      <a:pt x="1166" y="881"/>
                    </a:lnTo>
                    <a:lnTo>
                      <a:pt x="1128" y="881"/>
                    </a:lnTo>
                    <a:lnTo>
                      <a:pt x="1090" y="881"/>
                    </a:lnTo>
                    <a:lnTo>
                      <a:pt x="1054" y="875"/>
                    </a:lnTo>
                    <a:lnTo>
                      <a:pt x="1016" y="865"/>
                    </a:lnTo>
                    <a:lnTo>
                      <a:pt x="973" y="879"/>
                    </a:lnTo>
                    <a:lnTo>
                      <a:pt x="927" y="886"/>
                    </a:lnTo>
                    <a:lnTo>
                      <a:pt x="881" y="888"/>
                    </a:lnTo>
                    <a:lnTo>
                      <a:pt x="834" y="886"/>
                    </a:lnTo>
                    <a:lnTo>
                      <a:pt x="789" y="881"/>
                    </a:lnTo>
                    <a:lnTo>
                      <a:pt x="749" y="874"/>
                    </a:lnTo>
                    <a:lnTo>
                      <a:pt x="747" y="870"/>
                    </a:lnTo>
                    <a:lnTo>
                      <a:pt x="745" y="868"/>
                    </a:lnTo>
                    <a:lnTo>
                      <a:pt x="744" y="868"/>
                    </a:lnTo>
                    <a:lnTo>
                      <a:pt x="744" y="870"/>
                    </a:lnTo>
                    <a:lnTo>
                      <a:pt x="744" y="872"/>
                    </a:lnTo>
                    <a:lnTo>
                      <a:pt x="744" y="874"/>
                    </a:lnTo>
                    <a:lnTo>
                      <a:pt x="745" y="874"/>
                    </a:lnTo>
                    <a:lnTo>
                      <a:pt x="747" y="874"/>
                    </a:lnTo>
                    <a:lnTo>
                      <a:pt x="718" y="879"/>
                    </a:lnTo>
                    <a:lnTo>
                      <a:pt x="688" y="883"/>
                    </a:lnTo>
                    <a:lnTo>
                      <a:pt x="657" y="884"/>
                    </a:lnTo>
                    <a:lnTo>
                      <a:pt x="626" y="884"/>
                    </a:lnTo>
                    <a:lnTo>
                      <a:pt x="597" y="879"/>
                    </a:lnTo>
                    <a:lnTo>
                      <a:pt x="570" y="866"/>
                    </a:lnTo>
                    <a:lnTo>
                      <a:pt x="547" y="850"/>
                    </a:lnTo>
                    <a:lnTo>
                      <a:pt x="514" y="856"/>
                    </a:lnTo>
                    <a:lnTo>
                      <a:pt x="478" y="856"/>
                    </a:lnTo>
                    <a:lnTo>
                      <a:pt x="441" y="852"/>
                    </a:lnTo>
                    <a:lnTo>
                      <a:pt x="404" y="845"/>
                    </a:lnTo>
                    <a:lnTo>
                      <a:pt x="370" y="839"/>
                    </a:lnTo>
                    <a:lnTo>
                      <a:pt x="340" y="837"/>
                    </a:lnTo>
                    <a:lnTo>
                      <a:pt x="338" y="827"/>
                    </a:lnTo>
                    <a:lnTo>
                      <a:pt x="341" y="825"/>
                    </a:lnTo>
                    <a:lnTo>
                      <a:pt x="343" y="823"/>
                    </a:lnTo>
                    <a:lnTo>
                      <a:pt x="341" y="821"/>
                    </a:lnTo>
                    <a:lnTo>
                      <a:pt x="341" y="819"/>
                    </a:lnTo>
                    <a:lnTo>
                      <a:pt x="338" y="818"/>
                    </a:lnTo>
                    <a:lnTo>
                      <a:pt x="336" y="818"/>
                    </a:lnTo>
                    <a:lnTo>
                      <a:pt x="334" y="814"/>
                    </a:lnTo>
                    <a:lnTo>
                      <a:pt x="332" y="812"/>
                    </a:lnTo>
                    <a:lnTo>
                      <a:pt x="330" y="812"/>
                    </a:lnTo>
                    <a:lnTo>
                      <a:pt x="330" y="814"/>
                    </a:lnTo>
                    <a:lnTo>
                      <a:pt x="330" y="814"/>
                    </a:lnTo>
                    <a:lnTo>
                      <a:pt x="330" y="816"/>
                    </a:lnTo>
                    <a:lnTo>
                      <a:pt x="332" y="818"/>
                    </a:lnTo>
                    <a:lnTo>
                      <a:pt x="336" y="818"/>
                    </a:lnTo>
                    <a:lnTo>
                      <a:pt x="338" y="827"/>
                    </a:lnTo>
                    <a:lnTo>
                      <a:pt x="327" y="828"/>
                    </a:lnTo>
                    <a:lnTo>
                      <a:pt x="316" y="830"/>
                    </a:lnTo>
                    <a:lnTo>
                      <a:pt x="309" y="830"/>
                    </a:lnTo>
                    <a:lnTo>
                      <a:pt x="302" y="823"/>
                    </a:lnTo>
                    <a:lnTo>
                      <a:pt x="309" y="823"/>
                    </a:lnTo>
                    <a:lnTo>
                      <a:pt x="314" y="823"/>
                    </a:lnTo>
                    <a:lnTo>
                      <a:pt x="316" y="821"/>
                    </a:lnTo>
                    <a:lnTo>
                      <a:pt x="318" y="819"/>
                    </a:lnTo>
                    <a:lnTo>
                      <a:pt x="318" y="818"/>
                    </a:lnTo>
                    <a:lnTo>
                      <a:pt x="318" y="816"/>
                    </a:lnTo>
                    <a:lnTo>
                      <a:pt x="316" y="814"/>
                    </a:lnTo>
                    <a:lnTo>
                      <a:pt x="312" y="812"/>
                    </a:lnTo>
                    <a:lnTo>
                      <a:pt x="311" y="810"/>
                    </a:lnTo>
                    <a:lnTo>
                      <a:pt x="307" y="810"/>
                    </a:lnTo>
                    <a:lnTo>
                      <a:pt x="305" y="812"/>
                    </a:lnTo>
                    <a:lnTo>
                      <a:pt x="303" y="814"/>
                    </a:lnTo>
                    <a:lnTo>
                      <a:pt x="303" y="818"/>
                    </a:lnTo>
                    <a:lnTo>
                      <a:pt x="302" y="823"/>
                    </a:lnTo>
                    <a:lnTo>
                      <a:pt x="294" y="825"/>
                    </a:lnTo>
                    <a:lnTo>
                      <a:pt x="285" y="827"/>
                    </a:lnTo>
                    <a:lnTo>
                      <a:pt x="276" y="830"/>
                    </a:lnTo>
                    <a:lnTo>
                      <a:pt x="267" y="832"/>
                    </a:lnTo>
                    <a:lnTo>
                      <a:pt x="262" y="830"/>
                    </a:lnTo>
                    <a:lnTo>
                      <a:pt x="258" y="821"/>
                    </a:lnTo>
                    <a:lnTo>
                      <a:pt x="262" y="819"/>
                    </a:lnTo>
                    <a:lnTo>
                      <a:pt x="264" y="816"/>
                    </a:lnTo>
                    <a:lnTo>
                      <a:pt x="264" y="814"/>
                    </a:lnTo>
                    <a:lnTo>
                      <a:pt x="262" y="814"/>
                    </a:lnTo>
                    <a:lnTo>
                      <a:pt x="260" y="814"/>
                    </a:lnTo>
                    <a:lnTo>
                      <a:pt x="260" y="816"/>
                    </a:lnTo>
                    <a:lnTo>
                      <a:pt x="258" y="818"/>
                    </a:lnTo>
                    <a:lnTo>
                      <a:pt x="258" y="821"/>
                    </a:lnTo>
                    <a:lnTo>
                      <a:pt x="246" y="812"/>
                    </a:lnTo>
                    <a:lnTo>
                      <a:pt x="231" y="809"/>
                    </a:lnTo>
                    <a:lnTo>
                      <a:pt x="211" y="809"/>
                    </a:lnTo>
                    <a:lnTo>
                      <a:pt x="193" y="810"/>
                    </a:lnTo>
                    <a:lnTo>
                      <a:pt x="175" y="812"/>
                    </a:lnTo>
                    <a:lnTo>
                      <a:pt x="157" y="809"/>
                    </a:lnTo>
                    <a:lnTo>
                      <a:pt x="145" y="801"/>
                    </a:lnTo>
                    <a:lnTo>
                      <a:pt x="148" y="800"/>
                    </a:lnTo>
                    <a:lnTo>
                      <a:pt x="148" y="796"/>
                    </a:lnTo>
                    <a:lnTo>
                      <a:pt x="148" y="794"/>
                    </a:lnTo>
                    <a:lnTo>
                      <a:pt x="148" y="794"/>
                    </a:lnTo>
                    <a:lnTo>
                      <a:pt x="147" y="794"/>
                    </a:lnTo>
                    <a:lnTo>
                      <a:pt x="145" y="796"/>
                    </a:lnTo>
                    <a:lnTo>
                      <a:pt x="145" y="798"/>
                    </a:lnTo>
                    <a:lnTo>
                      <a:pt x="145" y="801"/>
                    </a:lnTo>
                    <a:lnTo>
                      <a:pt x="130" y="801"/>
                    </a:lnTo>
                    <a:lnTo>
                      <a:pt x="118" y="798"/>
                    </a:lnTo>
                    <a:lnTo>
                      <a:pt x="109" y="787"/>
                    </a:lnTo>
                    <a:lnTo>
                      <a:pt x="125" y="773"/>
                    </a:lnTo>
                    <a:lnTo>
                      <a:pt x="141" y="765"/>
                    </a:lnTo>
                    <a:lnTo>
                      <a:pt x="157" y="765"/>
                    </a:lnTo>
                    <a:lnTo>
                      <a:pt x="175" y="767"/>
                    </a:lnTo>
                    <a:lnTo>
                      <a:pt x="193" y="773"/>
                    </a:lnTo>
                    <a:lnTo>
                      <a:pt x="213" y="774"/>
                    </a:lnTo>
                    <a:lnTo>
                      <a:pt x="235" y="774"/>
                    </a:lnTo>
                    <a:lnTo>
                      <a:pt x="222" y="756"/>
                    </a:lnTo>
                    <a:lnTo>
                      <a:pt x="206" y="747"/>
                    </a:lnTo>
                    <a:lnTo>
                      <a:pt x="186" y="745"/>
                    </a:lnTo>
                    <a:lnTo>
                      <a:pt x="166" y="745"/>
                    </a:lnTo>
                    <a:lnTo>
                      <a:pt x="145" y="745"/>
                    </a:lnTo>
                    <a:lnTo>
                      <a:pt x="123" y="747"/>
                    </a:lnTo>
                    <a:lnTo>
                      <a:pt x="101" y="744"/>
                    </a:lnTo>
                    <a:lnTo>
                      <a:pt x="83" y="736"/>
                    </a:lnTo>
                    <a:lnTo>
                      <a:pt x="65" y="722"/>
                    </a:lnTo>
                    <a:lnTo>
                      <a:pt x="145" y="729"/>
                    </a:lnTo>
                    <a:lnTo>
                      <a:pt x="219" y="731"/>
                    </a:lnTo>
                    <a:lnTo>
                      <a:pt x="285" y="733"/>
                    </a:lnTo>
                    <a:lnTo>
                      <a:pt x="343" y="731"/>
                    </a:lnTo>
                    <a:lnTo>
                      <a:pt x="343" y="735"/>
                    </a:lnTo>
                    <a:lnTo>
                      <a:pt x="345" y="736"/>
                    </a:lnTo>
                    <a:lnTo>
                      <a:pt x="349" y="738"/>
                    </a:lnTo>
                    <a:lnTo>
                      <a:pt x="350" y="738"/>
                    </a:lnTo>
                    <a:lnTo>
                      <a:pt x="354" y="738"/>
                    </a:lnTo>
                    <a:lnTo>
                      <a:pt x="358" y="738"/>
                    </a:lnTo>
                    <a:lnTo>
                      <a:pt x="361" y="738"/>
                    </a:lnTo>
                    <a:lnTo>
                      <a:pt x="359" y="735"/>
                    </a:lnTo>
                    <a:lnTo>
                      <a:pt x="358" y="733"/>
                    </a:lnTo>
                    <a:lnTo>
                      <a:pt x="354" y="733"/>
                    </a:lnTo>
                    <a:lnTo>
                      <a:pt x="352" y="731"/>
                    </a:lnTo>
                    <a:lnTo>
                      <a:pt x="349" y="731"/>
                    </a:lnTo>
                    <a:lnTo>
                      <a:pt x="345" y="731"/>
                    </a:lnTo>
                    <a:lnTo>
                      <a:pt x="343" y="731"/>
                    </a:lnTo>
                    <a:lnTo>
                      <a:pt x="341" y="726"/>
                    </a:lnTo>
                    <a:lnTo>
                      <a:pt x="343" y="722"/>
                    </a:lnTo>
                    <a:lnTo>
                      <a:pt x="343" y="717"/>
                    </a:lnTo>
                    <a:lnTo>
                      <a:pt x="345" y="713"/>
                    </a:lnTo>
                    <a:lnTo>
                      <a:pt x="347" y="709"/>
                    </a:lnTo>
                    <a:lnTo>
                      <a:pt x="350" y="708"/>
                    </a:lnTo>
                    <a:lnTo>
                      <a:pt x="356" y="708"/>
                    </a:lnTo>
                    <a:lnTo>
                      <a:pt x="359" y="711"/>
                    </a:lnTo>
                    <a:lnTo>
                      <a:pt x="361" y="713"/>
                    </a:lnTo>
                    <a:lnTo>
                      <a:pt x="363" y="713"/>
                    </a:lnTo>
                    <a:lnTo>
                      <a:pt x="363" y="711"/>
                    </a:lnTo>
                    <a:lnTo>
                      <a:pt x="363" y="709"/>
                    </a:lnTo>
                    <a:lnTo>
                      <a:pt x="361" y="709"/>
                    </a:lnTo>
                    <a:lnTo>
                      <a:pt x="359" y="708"/>
                    </a:lnTo>
                    <a:lnTo>
                      <a:pt x="356" y="708"/>
                    </a:lnTo>
                    <a:lnTo>
                      <a:pt x="359" y="691"/>
                    </a:lnTo>
                    <a:lnTo>
                      <a:pt x="356" y="681"/>
                    </a:lnTo>
                    <a:lnTo>
                      <a:pt x="349" y="673"/>
                    </a:lnTo>
                    <a:lnTo>
                      <a:pt x="340" y="672"/>
                    </a:lnTo>
                    <a:lnTo>
                      <a:pt x="327" y="672"/>
                    </a:lnTo>
                    <a:lnTo>
                      <a:pt x="312" y="673"/>
                    </a:lnTo>
                    <a:lnTo>
                      <a:pt x="298" y="675"/>
                    </a:lnTo>
                    <a:lnTo>
                      <a:pt x="284" y="677"/>
                    </a:lnTo>
                    <a:lnTo>
                      <a:pt x="271" y="679"/>
                    </a:lnTo>
                    <a:lnTo>
                      <a:pt x="260" y="677"/>
                    </a:lnTo>
                    <a:lnTo>
                      <a:pt x="251" y="673"/>
                    </a:lnTo>
                    <a:lnTo>
                      <a:pt x="248" y="664"/>
                    </a:lnTo>
                    <a:lnTo>
                      <a:pt x="251" y="662"/>
                    </a:lnTo>
                    <a:lnTo>
                      <a:pt x="255" y="659"/>
                    </a:lnTo>
                    <a:lnTo>
                      <a:pt x="258" y="653"/>
                    </a:lnTo>
                    <a:lnTo>
                      <a:pt x="260" y="648"/>
                    </a:lnTo>
                    <a:lnTo>
                      <a:pt x="262" y="643"/>
                    </a:lnTo>
                    <a:lnTo>
                      <a:pt x="257" y="643"/>
                    </a:lnTo>
                    <a:lnTo>
                      <a:pt x="253" y="644"/>
                    </a:lnTo>
                    <a:lnTo>
                      <a:pt x="249" y="646"/>
                    </a:lnTo>
                    <a:lnTo>
                      <a:pt x="248" y="652"/>
                    </a:lnTo>
                    <a:lnTo>
                      <a:pt x="248" y="655"/>
                    </a:lnTo>
                    <a:lnTo>
                      <a:pt x="248" y="661"/>
                    </a:lnTo>
                    <a:lnTo>
                      <a:pt x="248" y="664"/>
                    </a:lnTo>
                    <a:lnTo>
                      <a:pt x="242" y="666"/>
                    </a:lnTo>
                    <a:lnTo>
                      <a:pt x="239" y="668"/>
                    </a:lnTo>
                    <a:lnTo>
                      <a:pt x="235" y="670"/>
                    </a:lnTo>
                    <a:lnTo>
                      <a:pt x="231" y="672"/>
                    </a:lnTo>
                    <a:lnTo>
                      <a:pt x="228" y="673"/>
                    </a:lnTo>
                    <a:lnTo>
                      <a:pt x="224" y="677"/>
                    </a:lnTo>
                    <a:lnTo>
                      <a:pt x="224" y="681"/>
                    </a:lnTo>
                    <a:lnTo>
                      <a:pt x="224" y="684"/>
                    </a:lnTo>
                    <a:lnTo>
                      <a:pt x="224" y="691"/>
                    </a:lnTo>
                    <a:lnTo>
                      <a:pt x="199" y="690"/>
                    </a:lnTo>
                    <a:lnTo>
                      <a:pt x="177" y="691"/>
                    </a:lnTo>
                    <a:lnTo>
                      <a:pt x="159" y="700"/>
                    </a:lnTo>
                    <a:lnTo>
                      <a:pt x="143" y="718"/>
                    </a:lnTo>
                    <a:lnTo>
                      <a:pt x="147" y="702"/>
                    </a:lnTo>
                    <a:lnTo>
                      <a:pt x="141" y="688"/>
                    </a:lnTo>
                    <a:lnTo>
                      <a:pt x="128" y="679"/>
                    </a:lnTo>
                    <a:lnTo>
                      <a:pt x="134" y="664"/>
                    </a:lnTo>
                    <a:lnTo>
                      <a:pt x="145" y="657"/>
                    </a:lnTo>
                    <a:lnTo>
                      <a:pt x="159" y="652"/>
                    </a:lnTo>
                    <a:lnTo>
                      <a:pt x="175" y="648"/>
                    </a:lnTo>
                    <a:lnTo>
                      <a:pt x="166" y="639"/>
                    </a:lnTo>
                    <a:lnTo>
                      <a:pt x="156" y="634"/>
                    </a:lnTo>
                    <a:lnTo>
                      <a:pt x="139" y="634"/>
                    </a:lnTo>
                    <a:lnTo>
                      <a:pt x="123" y="637"/>
                    </a:lnTo>
                    <a:lnTo>
                      <a:pt x="107" y="641"/>
                    </a:lnTo>
                    <a:lnTo>
                      <a:pt x="107" y="634"/>
                    </a:lnTo>
                    <a:lnTo>
                      <a:pt x="107" y="628"/>
                    </a:lnTo>
                    <a:lnTo>
                      <a:pt x="107" y="623"/>
                    </a:lnTo>
                    <a:lnTo>
                      <a:pt x="109" y="617"/>
                    </a:lnTo>
                    <a:lnTo>
                      <a:pt x="109" y="614"/>
                    </a:lnTo>
                    <a:lnTo>
                      <a:pt x="107" y="612"/>
                    </a:lnTo>
                    <a:lnTo>
                      <a:pt x="107" y="610"/>
                    </a:lnTo>
                    <a:lnTo>
                      <a:pt x="103" y="610"/>
                    </a:lnTo>
                    <a:lnTo>
                      <a:pt x="100" y="610"/>
                    </a:lnTo>
                    <a:lnTo>
                      <a:pt x="94" y="610"/>
                    </a:lnTo>
                    <a:lnTo>
                      <a:pt x="85" y="614"/>
                    </a:lnTo>
                    <a:lnTo>
                      <a:pt x="83" y="608"/>
                    </a:lnTo>
                    <a:lnTo>
                      <a:pt x="82" y="607"/>
                    </a:lnTo>
                    <a:lnTo>
                      <a:pt x="80" y="607"/>
                    </a:lnTo>
                    <a:lnTo>
                      <a:pt x="78" y="608"/>
                    </a:lnTo>
                    <a:lnTo>
                      <a:pt x="76" y="612"/>
                    </a:lnTo>
                    <a:lnTo>
                      <a:pt x="76" y="614"/>
                    </a:lnTo>
                    <a:lnTo>
                      <a:pt x="69" y="612"/>
                    </a:lnTo>
                    <a:lnTo>
                      <a:pt x="62" y="608"/>
                    </a:lnTo>
                    <a:lnTo>
                      <a:pt x="55" y="605"/>
                    </a:lnTo>
                    <a:lnTo>
                      <a:pt x="49" y="599"/>
                    </a:lnTo>
                    <a:lnTo>
                      <a:pt x="53" y="596"/>
                    </a:lnTo>
                    <a:lnTo>
                      <a:pt x="53" y="594"/>
                    </a:lnTo>
                    <a:lnTo>
                      <a:pt x="53" y="592"/>
                    </a:lnTo>
                    <a:lnTo>
                      <a:pt x="53" y="590"/>
                    </a:lnTo>
                    <a:lnTo>
                      <a:pt x="51" y="592"/>
                    </a:lnTo>
                    <a:lnTo>
                      <a:pt x="49" y="592"/>
                    </a:lnTo>
                    <a:lnTo>
                      <a:pt x="49" y="596"/>
                    </a:lnTo>
                    <a:lnTo>
                      <a:pt x="49" y="599"/>
                    </a:lnTo>
                    <a:lnTo>
                      <a:pt x="37" y="610"/>
                    </a:lnTo>
                    <a:lnTo>
                      <a:pt x="20" y="616"/>
                    </a:lnTo>
                    <a:lnTo>
                      <a:pt x="0" y="619"/>
                    </a:lnTo>
                    <a:lnTo>
                      <a:pt x="6" y="608"/>
                    </a:lnTo>
                    <a:lnTo>
                      <a:pt x="13" y="598"/>
                    </a:lnTo>
                    <a:lnTo>
                      <a:pt x="18" y="587"/>
                    </a:lnTo>
                    <a:lnTo>
                      <a:pt x="27" y="576"/>
                    </a:lnTo>
                    <a:lnTo>
                      <a:pt x="38" y="570"/>
                    </a:lnTo>
                    <a:lnTo>
                      <a:pt x="53" y="567"/>
                    </a:lnTo>
                    <a:lnTo>
                      <a:pt x="51" y="561"/>
                    </a:lnTo>
                    <a:lnTo>
                      <a:pt x="49" y="558"/>
                    </a:lnTo>
                    <a:lnTo>
                      <a:pt x="46" y="554"/>
                    </a:lnTo>
                    <a:lnTo>
                      <a:pt x="42" y="551"/>
                    </a:lnTo>
                    <a:lnTo>
                      <a:pt x="38" y="547"/>
                    </a:lnTo>
                    <a:lnTo>
                      <a:pt x="35" y="543"/>
                    </a:lnTo>
                    <a:lnTo>
                      <a:pt x="33" y="540"/>
                    </a:lnTo>
                    <a:lnTo>
                      <a:pt x="40" y="538"/>
                    </a:lnTo>
                    <a:lnTo>
                      <a:pt x="38" y="533"/>
                    </a:lnTo>
                    <a:lnTo>
                      <a:pt x="37" y="531"/>
                    </a:lnTo>
                    <a:lnTo>
                      <a:pt x="35" y="533"/>
                    </a:lnTo>
                    <a:lnTo>
                      <a:pt x="33" y="533"/>
                    </a:lnTo>
                    <a:lnTo>
                      <a:pt x="33" y="536"/>
                    </a:lnTo>
                    <a:lnTo>
                      <a:pt x="33" y="540"/>
                    </a:lnTo>
                    <a:lnTo>
                      <a:pt x="27" y="538"/>
                    </a:lnTo>
                    <a:lnTo>
                      <a:pt x="22" y="534"/>
                    </a:lnTo>
                    <a:lnTo>
                      <a:pt x="18" y="531"/>
                    </a:lnTo>
                    <a:lnTo>
                      <a:pt x="15" y="525"/>
                    </a:lnTo>
                    <a:lnTo>
                      <a:pt x="13" y="520"/>
                    </a:lnTo>
                    <a:lnTo>
                      <a:pt x="11" y="511"/>
                    </a:lnTo>
                    <a:lnTo>
                      <a:pt x="18" y="515"/>
                    </a:lnTo>
                    <a:lnTo>
                      <a:pt x="27" y="515"/>
                    </a:lnTo>
                    <a:lnTo>
                      <a:pt x="37" y="513"/>
                    </a:lnTo>
                    <a:lnTo>
                      <a:pt x="44" y="513"/>
                    </a:lnTo>
                    <a:lnTo>
                      <a:pt x="51" y="516"/>
                    </a:lnTo>
                    <a:lnTo>
                      <a:pt x="53" y="522"/>
                    </a:lnTo>
                    <a:lnTo>
                      <a:pt x="49" y="536"/>
                    </a:lnTo>
                    <a:lnTo>
                      <a:pt x="60" y="531"/>
                    </a:lnTo>
                    <a:lnTo>
                      <a:pt x="71" y="527"/>
                    </a:lnTo>
                    <a:lnTo>
                      <a:pt x="82" y="524"/>
                    </a:lnTo>
                    <a:lnTo>
                      <a:pt x="91" y="518"/>
                    </a:lnTo>
                    <a:lnTo>
                      <a:pt x="96" y="507"/>
                    </a:lnTo>
                    <a:lnTo>
                      <a:pt x="96" y="495"/>
                    </a:lnTo>
                    <a:lnTo>
                      <a:pt x="83" y="491"/>
                    </a:lnTo>
                    <a:lnTo>
                      <a:pt x="71" y="493"/>
                    </a:lnTo>
                    <a:lnTo>
                      <a:pt x="55" y="497"/>
                    </a:lnTo>
                    <a:lnTo>
                      <a:pt x="40" y="500"/>
                    </a:lnTo>
                    <a:lnTo>
                      <a:pt x="24" y="498"/>
                    </a:lnTo>
                    <a:lnTo>
                      <a:pt x="9" y="491"/>
                    </a:lnTo>
                    <a:lnTo>
                      <a:pt x="15" y="486"/>
                    </a:lnTo>
                    <a:lnTo>
                      <a:pt x="17" y="478"/>
                    </a:lnTo>
                    <a:lnTo>
                      <a:pt x="15" y="469"/>
                    </a:lnTo>
                    <a:lnTo>
                      <a:pt x="13" y="459"/>
                    </a:lnTo>
                    <a:lnTo>
                      <a:pt x="40" y="450"/>
                    </a:lnTo>
                    <a:lnTo>
                      <a:pt x="65" y="448"/>
                    </a:lnTo>
                    <a:lnTo>
                      <a:pt x="87" y="450"/>
                    </a:lnTo>
                    <a:lnTo>
                      <a:pt x="107" y="451"/>
                    </a:lnTo>
                    <a:lnTo>
                      <a:pt x="125" y="451"/>
                    </a:lnTo>
                    <a:lnTo>
                      <a:pt x="141" y="446"/>
                    </a:lnTo>
                    <a:lnTo>
                      <a:pt x="157" y="430"/>
                    </a:lnTo>
                    <a:lnTo>
                      <a:pt x="145" y="426"/>
                    </a:lnTo>
                    <a:lnTo>
                      <a:pt x="130" y="424"/>
                    </a:lnTo>
                    <a:lnTo>
                      <a:pt x="116" y="423"/>
                    </a:lnTo>
                    <a:lnTo>
                      <a:pt x="103" y="421"/>
                    </a:lnTo>
                    <a:lnTo>
                      <a:pt x="92" y="414"/>
                    </a:lnTo>
                    <a:lnTo>
                      <a:pt x="83" y="403"/>
                    </a:lnTo>
                    <a:lnTo>
                      <a:pt x="85" y="419"/>
                    </a:lnTo>
                    <a:lnTo>
                      <a:pt x="82" y="428"/>
                    </a:lnTo>
                    <a:lnTo>
                      <a:pt x="71" y="433"/>
                    </a:lnTo>
                    <a:lnTo>
                      <a:pt x="58" y="433"/>
                    </a:lnTo>
                    <a:lnTo>
                      <a:pt x="44" y="430"/>
                    </a:lnTo>
                    <a:lnTo>
                      <a:pt x="26" y="424"/>
                    </a:lnTo>
                    <a:lnTo>
                      <a:pt x="69" y="415"/>
                    </a:lnTo>
                    <a:lnTo>
                      <a:pt x="62" y="403"/>
                    </a:lnTo>
                    <a:lnTo>
                      <a:pt x="55" y="399"/>
                    </a:lnTo>
                    <a:lnTo>
                      <a:pt x="46" y="403"/>
                    </a:lnTo>
                    <a:lnTo>
                      <a:pt x="37" y="408"/>
                    </a:lnTo>
                    <a:lnTo>
                      <a:pt x="26" y="414"/>
                    </a:lnTo>
                    <a:lnTo>
                      <a:pt x="55" y="392"/>
                    </a:lnTo>
                    <a:lnTo>
                      <a:pt x="82" y="377"/>
                    </a:lnTo>
                    <a:lnTo>
                      <a:pt x="109" y="370"/>
                    </a:lnTo>
                    <a:lnTo>
                      <a:pt x="134" y="367"/>
                    </a:lnTo>
                    <a:lnTo>
                      <a:pt x="161" y="365"/>
                    </a:lnTo>
                    <a:lnTo>
                      <a:pt x="186" y="363"/>
                    </a:lnTo>
                    <a:lnTo>
                      <a:pt x="213" y="359"/>
                    </a:lnTo>
                    <a:lnTo>
                      <a:pt x="240" y="350"/>
                    </a:lnTo>
                    <a:lnTo>
                      <a:pt x="244" y="359"/>
                    </a:lnTo>
                    <a:lnTo>
                      <a:pt x="249" y="363"/>
                    </a:lnTo>
                    <a:lnTo>
                      <a:pt x="255" y="367"/>
                    </a:lnTo>
                    <a:lnTo>
                      <a:pt x="258" y="370"/>
                    </a:lnTo>
                    <a:lnTo>
                      <a:pt x="262" y="377"/>
                    </a:lnTo>
                    <a:lnTo>
                      <a:pt x="264" y="388"/>
                    </a:lnTo>
                    <a:lnTo>
                      <a:pt x="246" y="392"/>
                    </a:lnTo>
                    <a:lnTo>
                      <a:pt x="244" y="388"/>
                    </a:lnTo>
                    <a:lnTo>
                      <a:pt x="242" y="386"/>
                    </a:lnTo>
                    <a:lnTo>
                      <a:pt x="240" y="386"/>
                    </a:lnTo>
                    <a:lnTo>
                      <a:pt x="240" y="388"/>
                    </a:lnTo>
                    <a:lnTo>
                      <a:pt x="240" y="390"/>
                    </a:lnTo>
                    <a:lnTo>
                      <a:pt x="240" y="392"/>
                    </a:lnTo>
                    <a:lnTo>
                      <a:pt x="244" y="392"/>
                    </a:lnTo>
                    <a:lnTo>
                      <a:pt x="246" y="392"/>
                    </a:lnTo>
                    <a:lnTo>
                      <a:pt x="244" y="403"/>
                    </a:lnTo>
                    <a:lnTo>
                      <a:pt x="239" y="408"/>
                    </a:lnTo>
                    <a:lnTo>
                      <a:pt x="228" y="412"/>
                    </a:lnTo>
                    <a:lnTo>
                      <a:pt x="215" y="414"/>
                    </a:lnTo>
                    <a:lnTo>
                      <a:pt x="202" y="414"/>
                    </a:lnTo>
                    <a:lnTo>
                      <a:pt x="190" y="414"/>
                    </a:lnTo>
                    <a:lnTo>
                      <a:pt x="181" y="415"/>
                    </a:lnTo>
                    <a:lnTo>
                      <a:pt x="186" y="428"/>
                    </a:lnTo>
                    <a:lnTo>
                      <a:pt x="197" y="435"/>
                    </a:lnTo>
                    <a:lnTo>
                      <a:pt x="210" y="437"/>
                    </a:lnTo>
                    <a:lnTo>
                      <a:pt x="224" y="435"/>
                    </a:lnTo>
                    <a:lnTo>
                      <a:pt x="239" y="433"/>
                    </a:lnTo>
                    <a:lnTo>
                      <a:pt x="253" y="430"/>
                    </a:lnTo>
                    <a:lnTo>
                      <a:pt x="262" y="428"/>
                    </a:lnTo>
                    <a:lnTo>
                      <a:pt x="269" y="430"/>
                    </a:lnTo>
                    <a:lnTo>
                      <a:pt x="271" y="442"/>
                    </a:lnTo>
                    <a:lnTo>
                      <a:pt x="269" y="448"/>
                    </a:lnTo>
                    <a:lnTo>
                      <a:pt x="266" y="450"/>
                    </a:lnTo>
                    <a:lnTo>
                      <a:pt x="260" y="448"/>
                    </a:lnTo>
                    <a:lnTo>
                      <a:pt x="253" y="444"/>
                    </a:lnTo>
                    <a:lnTo>
                      <a:pt x="246" y="442"/>
                    </a:lnTo>
                    <a:lnTo>
                      <a:pt x="237" y="444"/>
                    </a:lnTo>
                    <a:lnTo>
                      <a:pt x="228" y="448"/>
                    </a:lnTo>
                    <a:lnTo>
                      <a:pt x="249" y="462"/>
                    </a:lnTo>
                    <a:lnTo>
                      <a:pt x="271" y="468"/>
                    </a:lnTo>
                    <a:lnTo>
                      <a:pt x="294" y="468"/>
                    </a:lnTo>
                    <a:lnTo>
                      <a:pt x="318" y="466"/>
                    </a:lnTo>
                    <a:lnTo>
                      <a:pt x="341" y="462"/>
                    </a:lnTo>
                    <a:lnTo>
                      <a:pt x="368" y="464"/>
                    </a:lnTo>
                    <a:lnTo>
                      <a:pt x="358" y="453"/>
                    </a:lnTo>
                    <a:lnTo>
                      <a:pt x="345" y="446"/>
                    </a:lnTo>
                    <a:lnTo>
                      <a:pt x="332" y="441"/>
                    </a:lnTo>
                    <a:lnTo>
                      <a:pt x="316" y="441"/>
                    </a:lnTo>
                    <a:lnTo>
                      <a:pt x="296" y="446"/>
                    </a:lnTo>
                    <a:lnTo>
                      <a:pt x="300" y="428"/>
                    </a:lnTo>
                    <a:lnTo>
                      <a:pt x="307" y="419"/>
                    </a:lnTo>
                    <a:lnTo>
                      <a:pt x="314" y="417"/>
                    </a:lnTo>
                    <a:lnTo>
                      <a:pt x="325" y="419"/>
                    </a:lnTo>
                    <a:lnTo>
                      <a:pt x="336" y="424"/>
                    </a:lnTo>
                    <a:lnTo>
                      <a:pt x="350" y="430"/>
                    </a:lnTo>
                    <a:lnTo>
                      <a:pt x="365" y="433"/>
                    </a:lnTo>
                    <a:lnTo>
                      <a:pt x="381" y="433"/>
                    </a:lnTo>
                    <a:lnTo>
                      <a:pt x="397" y="426"/>
                    </a:lnTo>
                    <a:lnTo>
                      <a:pt x="383" y="424"/>
                    </a:lnTo>
                    <a:lnTo>
                      <a:pt x="370" y="417"/>
                    </a:lnTo>
                    <a:lnTo>
                      <a:pt x="359" y="408"/>
                    </a:lnTo>
                    <a:lnTo>
                      <a:pt x="349" y="403"/>
                    </a:lnTo>
                    <a:lnTo>
                      <a:pt x="338" y="401"/>
                    </a:lnTo>
                    <a:lnTo>
                      <a:pt x="327" y="408"/>
                    </a:lnTo>
                    <a:lnTo>
                      <a:pt x="325" y="399"/>
                    </a:lnTo>
                    <a:lnTo>
                      <a:pt x="329" y="394"/>
                    </a:lnTo>
                    <a:lnTo>
                      <a:pt x="336" y="388"/>
                    </a:lnTo>
                    <a:lnTo>
                      <a:pt x="341" y="385"/>
                    </a:lnTo>
                    <a:lnTo>
                      <a:pt x="347" y="381"/>
                    </a:lnTo>
                    <a:lnTo>
                      <a:pt x="349" y="374"/>
                    </a:lnTo>
                    <a:lnTo>
                      <a:pt x="347" y="363"/>
                    </a:lnTo>
                    <a:lnTo>
                      <a:pt x="383" y="363"/>
                    </a:lnTo>
                    <a:lnTo>
                      <a:pt x="419" y="367"/>
                    </a:lnTo>
                    <a:lnTo>
                      <a:pt x="455" y="368"/>
                    </a:lnTo>
                    <a:lnTo>
                      <a:pt x="493" y="365"/>
                    </a:lnTo>
                    <a:lnTo>
                      <a:pt x="469" y="349"/>
                    </a:lnTo>
                    <a:lnTo>
                      <a:pt x="444" y="341"/>
                    </a:lnTo>
                    <a:lnTo>
                      <a:pt x="421" y="340"/>
                    </a:lnTo>
                    <a:lnTo>
                      <a:pt x="395" y="340"/>
                    </a:lnTo>
                    <a:lnTo>
                      <a:pt x="370" y="338"/>
                    </a:lnTo>
                    <a:lnTo>
                      <a:pt x="347" y="331"/>
                    </a:lnTo>
                    <a:lnTo>
                      <a:pt x="323" y="314"/>
                    </a:lnTo>
                    <a:lnTo>
                      <a:pt x="329" y="311"/>
                    </a:lnTo>
                    <a:lnTo>
                      <a:pt x="332" y="307"/>
                    </a:lnTo>
                    <a:lnTo>
                      <a:pt x="334" y="302"/>
                    </a:lnTo>
                    <a:lnTo>
                      <a:pt x="336" y="296"/>
                    </a:lnTo>
                    <a:lnTo>
                      <a:pt x="334" y="293"/>
                    </a:lnTo>
                    <a:lnTo>
                      <a:pt x="330" y="289"/>
                    </a:lnTo>
                    <a:lnTo>
                      <a:pt x="327" y="285"/>
                    </a:lnTo>
                    <a:lnTo>
                      <a:pt x="321" y="284"/>
                    </a:lnTo>
                    <a:lnTo>
                      <a:pt x="316" y="282"/>
                    </a:lnTo>
                    <a:lnTo>
                      <a:pt x="309" y="284"/>
                    </a:lnTo>
                    <a:lnTo>
                      <a:pt x="302" y="287"/>
                    </a:lnTo>
                    <a:lnTo>
                      <a:pt x="300" y="280"/>
                    </a:lnTo>
                    <a:lnTo>
                      <a:pt x="298" y="275"/>
                    </a:lnTo>
                    <a:lnTo>
                      <a:pt x="294" y="271"/>
                    </a:lnTo>
                    <a:lnTo>
                      <a:pt x="291" y="267"/>
                    </a:lnTo>
                    <a:lnTo>
                      <a:pt x="285" y="267"/>
                    </a:lnTo>
                    <a:lnTo>
                      <a:pt x="280" y="269"/>
                    </a:lnTo>
                    <a:lnTo>
                      <a:pt x="275" y="271"/>
                    </a:lnTo>
                    <a:lnTo>
                      <a:pt x="278" y="262"/>
                    </a:lnTo>
                    <a:lnTo>
                      <a:pt x="287" y="258"/>
                    </a:lnTo>
                    <a:lnTo>
                      <a:pt x="300" y="257"/>
                    </a:lnTo>
                    <a:lnTo>
                      <a:pt x="314" y="257"/>
                    </a:lnTo>
                    <a:lnTo>
                      <a:pt x="329" y="257"/>
                    </a:lnTo>
                    <a:lnTo>
                      <a:pt x="341" y="257"/>
                    </a:lnTo>
                    <a:lnTo>
                      <a:pt x="352" y="257"/>
                    </a:lnTo>
                    <a:lnTo>
                      <a:pt x="359" y="253"/>
                    </a:lnTo>
                    <a:lnTo>
                      <a:pt x="361" y="246"/>
                    </a:lnTo>
                    <a:lnTo>
                      <a:pt x="356" y="233"/>
                    </a:lnTo>
                    <a:lnTo>
                      <a:pt x="356" y="230"/>
                    </a:lnTo>
                    <a:lnTo>
                      <a:pt x="358" y="226"/>
                    </a:lnTo>
                    <a:lnTo>
                      <a:pt x="361" y="222"/>
                    </a:lnTo>
                    <a:lnTo>
                      <a:pt x="365" y="221"/>
                    </a:lnTo>
                    <a:lnTo>
                      <a:pt x="370" y="221"/>
                    </a:lnTo>
                    <a:lnTo>
                      <a:pt x="374" y="226"/>
                    </a:lnTo>
                    <a:lnTo>
                      <a:pt x="377" y="230"/>
                    </a:lnTo>
                    <a:lnTo>
                      <a:pt x="381" y="233"/>
                    </a:lnTo>
                    <a:lnTo>
                      <a:pt x="385" y="237"/>
                    </a:lnTo>
                    <a:lnTo>
                      <a:pt x="390" y="239"/>
                    </a:lnTo>
                    <a:lnTo>
                      <a:pt x="390" y="231"/>
                    </a:lnTo>
                    <a:lnTo>
                      <a:pt x="388" y="226"/>
                    </a:lnTo>
                    <a:lnTo>
                      <a:pt x="386" y="222"/>
                    </a:lnTo>
                    <a:lnTo>
                      <a:pt x="383" y="221"/>
                    </a:lnTo>
                    <a:lnTo>
                      <a:pt x="379" y="221"/>
                    </a:lnTo>
                    <a:lnTo>
                      <a:pt x="376" y="221"/>
                    </a:lnTo>
                    <a:lnTo>
                      <a:pt x="370" y="221"/>
                    </a:lnTo>
                    <a:lnTo>
                      <a:pt x="381" y="210"/>
                    </a:lnTo>
                    <a:lnTo>
                      <a:pt x="394" y="204"/>
                    </a:lnTo>
                    <a:lnTo>
                      <a:pt x="406" y="202"/>
                    </a:lnTo>
                    <a:lnTo>
                      <a:pt x="421" y="202"/>
                    </a:lnTo>
                    <a:lnTo>
                      <a:pt x="435" y="202"/>
                    </a:lnTo>
                    <a:lnTo>
                      <a:pt x="448" y="201"/>
                    </a:lnTo>
                    <a:lnTo>
                      <a:pt x="460" y="193"/>
                    </a:lnTo>
                    <a:lnTo>
                      <a:pt x="462" y="192"/>
                    </a:lnTo>
                    <a:lnTo>
                      <a:pt x="462" y="188"/>
                    </a:lnTo>
                    <a:lnTo>
                      <a:pt x="464" y="186"/>
                    </a:lnTo>
                    <a:lnTo>
                      <a:pt x="464" y="183"/>
                    </a:lnTo>
                    <a:lnTo>
                      <a:pt x="468" y="179"/>
                    </a:lnTo>
                    <a:lnTo>
                      <a:pt x="480" y="174"/>
                    </a:lnTo>
                    <a:lnTo>
                      <a:pt x="496" y="172"/>
                    </a:lnTo>
                    <a:lnTo>
                      <a:pt x="513" y="174"/>
                    </a:lnTo>
                    <a:lnTo>
                      <a:pt x="529" y="174"/>
                    </a:lnTo>
                    <a:lnTo>
                      <a:pt x="542" y="175"/>
                    </a:lnTo>
                    <a:lnTo>
                      <a:pt x="671" y="179"/>
                    </a:lnTo>
                    <a:lnTo>
                      <a:pt x="801" y="179"/>
                    </a:lnTo>
                    <a:lnTo>
                      <a:pt x="931" y="175"/>
                    </a:lnTo>
                    <a:lnTo>
                      <a:pt x="1007" y="172"/>
                    </a:lnTo>
                    <a:lnTo>
                      <a:pt x="1083" y="163"/>
                    </a:lnTo>
                    <a:lnTo>
                      <a:pt x="1133" y="161"/>
                    </a:lnTo>
                    <a:lnTo>
                      <a:pt x="1184" y="163"/>
                    </a:lnTo>
                    <a:lnTo>
                      <a:pt x="1234" y="165"/>
                    </a:lnTo>
                    <a:lnTo>
                      <a:pt x="1319" y="165"/>
                    </a:lnTo>
                    <a:lnTo>
                      <a:pt x="1404" y="163"/>
                    </a:lnTo>
                    <a:lnTo>
                      <a:pt x="1487" y="161"/>
                    </a:lnTo>
                    <a:lnTo>
                      <a:pt x="1546" y="163"/>
                    </a:lnTo>
                    <a:lnTo>
                      <a:pt x="1606" y="168"/>
                    </a:lnTo>
                    <a:lnTo>
                      <a:pt x="1658" y="175"/>
                    </a:lnTo>
                    <a:lnTo>
                      <a:pt x="1667" y="175"/>
                    </a:lnTo>
                    <a:lnTo>
                      <a:pt x="1681" y="174"/>
                    </a:lnTo>
                    <a:lnTo>
                      <a:pt x="1699" y="172"/>
                    </a:lnTo>
                    <a:lnTo>
                      <a:pt x="1712" y="172"/>
                    </a:lnTo>
                    <a:lnTo>
                      <a:pt x="1717" y="170"/>
                    </a:lnTo>
                    <a:lnTo>
                      <a:pt x="1728" y="181"/>
                    </a:lnTo>
                    <a:lnTo>
                      <a:pt x="1739" y="184"/>
                    </a:lnTo>
                    <a:lnTo>
                      <a:pt x="1752" y="183"/>
                    </a:lnTo>
                    <a:lnTo>
                      <a:pt x="1763" y="179"/>
                    </a:lnTo>
                    <a:lnTo>
                      <a:pt x="1777" y="177"/>
                    </a:lnTo>
                    <a:lnTo>
                      <a:pt x="1782" y="175"/>
                    </a:lnTo>
                    <a:lnTo>
                      <a:pt x="1788" y="177"/>
                    </a:lnTo>
                    <a:lnTo>
                      <a:pt x="1793" y="177"/>
                    </a:lnTo>
                    <a:lnTo>
                      <a:pt x="1797" y="179"/>
                    </a:lnTo>
                    <a:lnTo>
                      <a:pt x="1800" y="183"/>
                    </a:lnTo>
                    <a:lnTo>
                      <a:pt x="1804" y="184"/>
                    </a:lnTo>
                    <a:lnTo>
                      <a:pt x="1804" y="188"/>
                    </a:lnTo>
                    <a:lnTo>
                      <a:pt x="1802" y="190"/>
                    </a:lnTo>
                    <a:lnTo>
                      <a:pt x="1800" y="193"/>
                    </a:lnTo>
                    <a:lnTo>
                      <a:pt x="1793" y="197"/>
                    </a:lnTo>
                    <a:lnTo>
                      <a:pt x="1802" y="202"/>
                    </a:lnTo>
                    <a:lnTo>
                      <a:pt x="1811" y="199"/>
                    </a:lnTo>
                    <a:lnTo>
                      <a:pt x="1818" y="193"/>
                    </a:lnTo>
                    <a:lnTo>
                      <a:pt x="1828" y="188"/>
                    </a:lnTo>
                    <a:lnTo>
                      <a:pt x="1829" y="186"/>
                    </a:lnTo>
                    <a:lnTo>
                      <a:pt x="1833" y="184"/>
                    </a:lnTo>
                    <a:lnTo>
                      <a:pt x="1837" y="181"/>
                    </a:lnTo>
                    <a:lnTo>
                      <a:pt x="1840" y="179"/>
                    </a:lnTo>
                    <a:lnTo>
                      <a:pt x="1842" y="179"/>
                    </a:lnTo>
                    <a:lnTo>
                      <a:pt x="1844" y="179"/>
                    </a:lnTo>
                    <a:lnTo>
                      <a:pt x="1846" y="181"/>
                    </a:lnTo>
                    <a:lnTo>
                      <a:pt x="1847" y="183"/>
                    </a:lnTo>
                    <a:lnTo>
                      <a:pt x="1849" y="184"/>
                    </a:lnTo>
                    <a:lnTo>
                      <a:pt x="1849" y="186"/>
                    </a:lnTo>
                    <a:lnTo>
                      <a:pt x="1844" y="188"/>
                    </a:lnTo>
                    <a:lnTo>
                      <a:pt x="1842" y="190"/>
                    </a:lnTo>
                    <a:lnTo>
                      <a:pt x="1840" y="192"/>
                    </a:lnTo>
                    <a:lnTo>
                      <a:pt x="1838" y="195"/>
                    </a:lnTo>
                    <a:lnTo>
                      <a:pt x="1837" y="199"/>
                    </a:lnTo>
                    <a:lnTo>
                      <a:pt x="1847" y="193"/>
                    </a:lnTo>
                    <a:lnTo>
                      <a:pt x="1855" y="188"/>
                    </a:lnTo>
                    <a:lnTo>
                      <a:pt x="1862" y="179"/>
                    </a:lnTo>
                    <a:lnTo>
                      <a:pt x="1869" y="174"/>
                    </a:lnTo>
                    <a:lnTo>
                      <a:pt x="1887" y="166"/>
                    </a:lnTo>
                    <a:lnTo>
                      <a:pt x="1909" y="165"/>
                    </a:lnTo>
                    <a:lnTo>
                      <a:pt x="1929" y="165"/>
                    </a:lnTo>
                    <a:lnTo>
                      <a:pt x="1947" y="166"/>
                    </a:lnTo>
                    <a:lnTo>
                      <a:pt x="1968" y="170"/>
                    </a:lnTo>
                    <a:lnTo>
                      <a:pt x="1986" y="172"/>
                    </a:lnTo>
                    <a:lnTo>
                      <a:pt x="2004" y="174"/>
                    </a:lnTo>
                    <a:lnTo>
                      <a:pt x="2024" y="172"/>
                    </a:lnTo>
                    <a:lnTo>
                      <a:pt x="2051" y="168"/>
                    </a:lnTo>
                    <a:lnTo>
                      <a:pt x="2076" y="168"/>
                    </a:lnTo>
                    <a:lnTo>
                      <a:pt x="2103" y="172"/>
                    </a:lnTo>
                    <a:lnTo>
                      <a:pt x="2100" y="177"/>
                    </a:lnTo>
                    <a:lnTo>
                      <a:pt x="2096" y="181"/>
                    </a:lnTo>
                    <a:lnTo>
                      <a:pt x="2091" y="183"/>
                    </a:lnTo>
                    <a:lnTo>
                      <a:pt x="2084" y="184"/>
                    </a:lnTo>
                    <a:lnTo>
                      <a:pt x="2094" y="192"/>
                    </a:lnTo>
                    <a:lnTo>
                      <a:pt x="2105" y="193"/>
                    </a:lnTo>
                    <a:lnTo>
                      <a:pt x="2118" y="188"/>
                    </a:lnTo>
                    <a:lnTo>
                      <a:pt x="2131" y="181"/>
                    </a:lnTo>
                    <a:lnTo>
                      <a:pt x="2141" y="174"/>
                    </a:lnTo>
                    <a:lnTo>
                      <a:pt x="2152" y="168"/>
                    </a:lnTo>
                    <a:lnTo>
                      <a:pt x="2174" y="166"/>
                    </a:lnTo>
                    <a:lnTo>
                      <a:pt x="2197" y="168"/>
                    </a:lnTo>
                    <a:lnTo>
                      <a:pt x="2221" y="170"/>
                    </a:lnTo>
                    <a:lnTo>
                      <a:pt x="2376" y="168"/>
                    </a:lnTo>
                    <a:lnTo>
                      <a:pt x="2529" y="161"/>
                    </a:lnTo>
                    <a:lnTo>
                      <a:pt x="2684" y="150"/>
                    </a:lnTo>
                    <a:lnTo>
                      <a:pt x="2720" y="145"/>
                    </a:lnTo>
                    <a:lnTo>
                      <a:pt x="2758" y="138"/>
                    </a:lnTo>
                    <a:lnTo>
                      <a:pt x="2796" y="132"/>
                    </a:lnTo>
                    <a:lnTo>
                      <a:pt x="2832" y="132"/>
                    </a:lnTo>
                    <a:lnTo>
                      <a:pt x="2935" y="134"/>
                    </a:lnTo>
                    <a:lnTo>
                      <a:pt x="3040" y="130"/>
                    </a:lnTo>
                    <a:lnTo>
                      <a:pt x="3142" y="123"/>
                    </a:lnTo>
                    <a:lnTo>
                      <a:pt x="3245" y="116"/>
                    </a:lnTo>
                    <a:lnTo>
                      <a:pt x="3458" y="100"/>
                    </a:lnTo>
                    <a:lnTo>
                      <a:pt x="3671" y="80"/>
                    </a:lnTo>
                    <a:lnTo>
                      <a:pt x="3885" y="60"/>
                    </a:lnTo>
                    <a:lnTo>
                      <a:pt x="4044" y="51"/>
                    </a:lnTo>
                    <a:lnTo>
                      <a:pt x="4203" y="36"/>
                    </a:lnTo>
                    <a:lnTo>
                      <a:pt x="4261" y="35"/>
                    </a:lnTo>
                    <a:lnTo>
                      <a:pt x="4315" y="35"/>
                    </a:lnTo>
                    <a:lnTo>
                      <a:pt x="4317" y="38"/>
                    </a:lnTo>
                    <a:lnTo>
                      <a:pt x="4318" y="40"/>
                    </a:lnTo>
                    <a:lnTo>
                      <a:pt x="4320" y="40"/>
                    </a:lnTo>
                    <a:lnTo>
                      <a:pt x="4322" y="38"/>
                    </a:lnTo>
                    <a:lnTo>
                      <a:pt x="4324" y="35"/>
                    </a:lnTo>
                    <a:lnTo>
                      <a:pt x="4324" y="33"/>
                    </a:lnTo>
                    <a:lnTo>
                      <a:pt x="4347" y="31"/>
                    </a:lnTo>
                    <a:lnTo>
                      <a:pt x="4372" y="29"/>
                    </a:lnTo>
                    <a:lnTo>
                      <a:pt x="4399" y="26"/>
                    </a:lnTo>
                    <a:lnTo>
                      <a:pt x="4427" y="24"/>
                    </a:lnTo>
                    <a:lnTo>
                      <a:pt x="4452" y="22"/>
                    </a:lnTo>
                    <a:lnTo>
                      <a:pt x="4473" y="22"/>
                    </a:lnTo>
                    <a:lnTo>
                      <a:pt x="4491" y="26"/>
                    </a:lnTo>
                    <a:lnTo>
                      <a:pt x="4502" y="31"/>
                    </a:lnTo>
                    <a:lnTo>
                      <a:pt x="4506" y="40"/>
                    </a:lnTo>
                    <a:lnTo>
                      <a:pt x="4600" y="26"/>
                    </a:lnTo>
                    <a:lnTo>
                      <a:pt x="4697" y="13"/>
                    </a:lnTo>
                    <a:lnTo>
                      <a:pt x="4796" y="6"/>
                    </a:lnTo>
                    <a:lnTo>
                      <a:pt x="489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4" name="Freeform 387"/>
              <p:cNvSpPr>
                <a:spLocks/>
              </p:cNvSpPr>
              <p:nvPr/>
            </p:nvSpPr>
            <p:spPr bwMode="auto">
              <a:xfrm>
                <a:off x="4899" y="2217"/>
                <a:ext cx="58" cy="35"/>
              </a:xfrm>
              <a:custGeom>
                <a:avLst/>
                <a:gdLst>
                  <a:gd name="T0" fmla="*/ 58 w 118"/>
                  <a:gd name="T1" fmla="*/ 0 h 68"/>
                  <a:gd name="T2" fmla="*/ 44 w 118"/>
                  <a:gd name="T3" fmla="*/ 10 h 68"/>
                  <a:gd name="T4" fmla="*/ 40 w 118"/>
                  <a:gd name="T5" fmla="*/ 21 h 68"/>
                  <a:gd name="T6" fmla="*/ 44 w 118"/>
                  <a:gd name="T7" fmla="*/ 30 h 68"/>
                  <a:gd name="T8" fmla="*/ 55 w 118"/>
                  <a:gd name="T9" fmla="*/ 36 h 68"/>
                  <a:gd name="T10" fmla="*/ 71 w 118"/>
                  <a:gd name="T11" fmla="*/ 37 h 68"/>
                  <a:gd name="T12" fmla="*/ 89 w 118"/>
                  <a:gd name="T13" fmla="*/ 36 h 68"/>
                  <a:gd name="T14" fmla="*/ 92 w 118"/>
                  <a:gd name="T15" fmla="*/ 28 h 68"/>
                  <a:gd name="T16" fmla="*/ 96 w 118"/>
                  <a:gd name="T17" fmla="*/ 23 h 68"/>
                  <a:gd name="T18" fmla="*/ 96 w 118"/>
                  <a:gd name="T19" fmla="*/ 36 h 68"/>
                  <a:gd name="T20" fmla="*/ 100 w 118"/>
                  <a:gd name="T21" fmla="*/ 39 h 68"/>
                  <a:gd name="T22" fmla="*/ 103 w 118"/>
                  <a:gd name="T23" fmla="*/ 41 h 68"/>
                  <a:gd name="T24" fmla="*/ 110 w 118"/>
                  <a:gd name="T25" fmla="*/ 43 h 68"/>
                  <a:gd name="T26" fmla="*/ 116 w 118"/>
                  <a:gd name="T27" fmla="*/ 45 h 68"/>
                  <a:gd name="T28" fmla="*/ 118 w 118"/>
                  <a:gd name="T29" fmla="*/ 50 h 68"/>
                  <a:gd name="T30" fmla="*/ 118 w 118"/>
                  <a:gd name="T31" fmla="*/ 61 h 68"/>
                  <a:gd name="T32" fmla="*/ 91 w 118"/>
                  <a:gd name="T33" fmla="*/ 59 h 68"/>
                  <a:gd name="T34" fmla="*/ 69 w 118"/>
                  <a:gd name="T35" fmla="*/ 57 h 68"/>
                  <a:gd name="T36" fmla="*/ 49 w 118"/>
                  <a:gd name="T37" fmla="*/ 59 h 68"/>
                  <a:gd name="T38" fmla="*/ 33 w 118"/>
                  <a:gd name="T39" fmla="*/ 68 h 68"/>
                  <a:gd name="T40" fmla="*/ 24 w 118"/>
                  <a:gd name="T41" fmla="*/ 65 h 68"/>
                  <a:gd name="T42" fmla="*/ 19 w 118"/>
                  <a:gd name="T43" fmla="*/ 55 h 68"/>
                  <a:gd name="T44" fmla="*/ 15 w 118"/>
                  <a:gd name="T45" fmla="*/ 45 h 68"/>
                  <a:gd name="T46" fmla="*/ 13 w 118"/>
                  <a:gd name="T47" fmla="*/ 34 h 68"/>
                  <a:gd name="T48" fmla="*/ 8 w 118"/>
                  <a:gd name="T49" fmla="*/ 25 h 68"/>
                  <a:gd name="T50" fmla="*/ 0 w 118"/>
                  <a:gd name="T51" fmla="*/ 21 h 68"/>
                  <a:gd name="T52" fmla="*/ 4 w 118"/>
                  <a:gd name="T53" fmla="*/ 12 h 68"/>
                  <a:gd name="T54" fmla="*/ 11 w 118"/>
                  <a:gd name="T55" fmla="*/ 7 h 68"/>
                  <a:gd name="T56" fmla="*/ 24 w 118"/>
                  <a:gd name="T57" fmla="*/ 5 h 68"/>
                  <a:gd name="T58" fmla="*/ 37 w 118"/>
                  <a:gd name="T59" fmla="*/ 3 h 68"/>
                  <a:gd name="T60" fmla="*/ 47 w 118"/>
                  <a:gd name="T61" fmla="*/ 3 h 68"/>
                  <a:gd name="T62" fmla="*/ 58 w 118"/>
                  <a:gd name="T6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 h="68">
                    <a:moveTo>
                      <a:pt x="58" y="0"/>
                    </a:moveTo>
                    <a:lnTo>
                      <a:pt x="44" y="10"/>
                    </a:lnTo>
                    <a:lnTo>
                      <a:pt x="40" y="21"/>
                    </a:lnTo>
                    <a:lnTo>
                      <a:pt x="44" y="30"/>
                    </a:lnTo>
                    <a:lnTo>
                      <a:pt x="55" y="36"/>
                    </a:lnTo>
                    <a:lnTo>
                      <a:pt x="71" y="37"/>
                    </a:lnTo>
                    <a:lnTo>
                      <a:pt x="89" y="36"/>
                    </a:lnTo>
                    <a:lnTo>
                      <a:pt x="92" y="28"/>
                    </a:lnTo>
                    <a:lnTo>
                      <a:pt x="96" y="23"/>
                    </a:lnTo>
                    <a:lnTo>
                      <a:pt x="96" y="36"/>
                    </a:lnTo>
                    <a:lnTo>
                      <a:pt x="100" y="39"/>
                    </a:lnTo>
                    <a:lnTo>
                      <a:pt x="103" y="41"/>
                    </a:lnTo>
                    <a:lnTo>
                      <a:pt x="110" y="43"/>
                    </a:lnTo>
                    <a:lnTo>
                      <a:pt x="116" y="45"/>
                    </a:lnTo>
                    <a:lnTo>
                      <a:pt x="118" y="50"/>
                    </a:lnTo>
                    <a:lnTo>
                      <a:pt x="118" y="61"/>
                    </a:lnTo>
                    <a:lnTo>
                      <a:pt x="91" y="59"/>
                    </a:lnTo>
                    <a:lnTo>
                      <a:pt x="69" y="57"/>
                    </a:lnTo>
                    <a:lnTo>
                      <a:pt x="49" y="59"/>
                    </a:lnTo>
                    <a:lnTo>
                      <a:pt x="33" y="68"/>
                    </a:lnTo>
                    <a:lnTo>
                      <a:pt x="24" y="65"/>
                    </a:lnTo>
                    <a:lnTo>
                      <a:pt x="19" y="55"/>
                    </a:lnTo>
                    <a:lnTo>
                      <a:pt x="15" y="45"/>
                    </a:lnTo>
                    <a:lnTo>
                      <a:pt x="13" y="34"/>
                    </a:lnTo>
                    <a:lnTo>
                      <a:pt x="8" y="25"/>
                    </a:lnTo>
                    <a:lnTo>
                      <a:pt x="0" y="21"/>
                    </a:lnTo>
                    <a:lnTo>
                      <a:pt x="4" y="12"/>
                    </a:lnTo>
                    <a:lnTo>
                      <a:pt x="11" y="7"/>
                    </a:lnTo>
                    <a:lnTo>
                      <a:pt x="24" y="5"/>
                    </a:lnTo>
                    <a:lnTo>
                      <a:pt x="37" y="3"/>
                    </a:lnTo>
                    <a:lnTo>
                      <a:pt x="47" y="3"/>
                    </a:lnTo>
                    <a:lnTo>
                      <a:pt x="5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5" name="Freeform 388"/>
              <p:cNvSpPr>
                <a:spLocks/>
              </p:cNvSpPr>
              <p:nvPr/>
            </p:nvSpPr>
            <p:spPr bwMode="auto">
              <a:xfrm>
                <a:off x="5192" y="1917"/>
                <a:ext cx="8" cy="6"/>
              </a:xfrm>
              <a:custGeom>
                <a:avLst/>
                <a:gdLst>
                  <a:gd name="T0" fmla="*/ 9 w 16"/>
                  <a:gd name="T1" fmla="*/ 0 h 12"/>
                  <a:gd name="T2" fmla="*/ 10 w 16"/>
                  <a:gd name="T3" fmla="*/ 0 h 12"/>
                  <a:gd name="T4" fmla="*/ 12 w 16"/>
                  <a:gd name="T5" fmla="*/ 2 h 12"/>
                  <a:gd name="T6" fmla="*/ 14 w 16"/>
                  <a:gd name="T7" fmla="*/ 5 h 12"/>
                  <a:gd name="T8" fmla="*/ 16 w 16"/>
                  <a:gd name="T9" fmla="*/ 9 h 12"/>
                  <a:gd name="T10" fmla="*/ 10 w 16"/>
                  <a:gd name="T11" fmla="*/ 12 h 12"/>
                  <a:gd name="T12" fmla="*/ 5 w 16"/>
                  <a:gd name="T13" fmla="*/ 12 h 12"/>
                  <a:gd name="T14" fmla="*/ 1 w 16"/>
                  <a:gd name="T15" fmla="*/ 12 h 12"/>
                  <a:gd name="T16" fmla="*/ 0 w 16"/>
                  <a:gd name="T17" fmla="*/ 12 h 12"/>
                  <a:gd name="T18" fmla="*/ 0 w 16"/>
                  <a:gd name="T19" fmla="*/ 11 h 12"/>
                  <a:gd name="T20" fmla="*/ 0 w 16"/>
                  <a:gd name="T21" fmla="*/ 9 h 12"/>
                  <a:gd name="T22" fmla="*/ 0 w 16"/>
                  <a:gd name="T23" fmla="*/ 5 h 12"/>
                  <a:gd name="T24" fmla="*/ 1 w 16"/>
                  <a:gd name="T25" fmla="*/ 3 h 12"/>
                  <a:gd name="T26" fmla="*/ 3 w 16"/>
                  <a:gd name="T27" fmla="*/ 2 h 12"/>
                  <a:gd name="T28" fmla="*/ 5 w 16"/>
                  <a:gd name="T29" fmla="*/ 0 h 12"/>
                  <a:gd name="T30" fmla="*/ 9 w 16"/>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9" y="0"/>
                    </a:moveTo>
                    <a:lnTo>
                      <a:pt x="10" y="0"/>
                    </a:lnTo>
                    <a:lnTo>
                      <a:pt x="12" y="2"/>
                    </a:lnTo>
                    <a:lnTo>
                      <a:pt x="14" y="5"/>
                    </a:lnTo>
                    <a:lnTo>
                      <a:pt x="16" y="9"/>
                    </a:lnTo>
                    <a:lnTo>
                      <a:pt x="10" y="12"/>
                    </a:lnTo>
                    <a:lnTo>
                      <a:pt x="5" y="12"/>
                    </a:lnTo>
                    <a:lnTo>
                      <a:pt x="1" y="12"/>
                    </a:lnTo>
                    <a:lnTo>
                      <a:pt x="0" y="12"/>
                    </a:lnTo>
                    <a:lnTo>
                      <a:pt x="0" y="11"/>
                    </a:lnTo>
                    <a:lnTo>
                      <a:pt x="0" y="9"/>
                    </a:lnTo>
                    <a:lnTo>
                      <a:pt x="0" y="5"/>
                    </a:lnTo>
                    <a:lnTo>
                      <a:pt x="1" y="3"/>
                    </a:lnTo>
                    <a:lnTo>
                      <a:pt x="3" y="2"/>
                    </a:lnTo>
                    <a:lnTo>
                      <a:pt x="5"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6" name="Freeform 389"/>
              <p:cNvSpPr>
                <a:spLocks/>
              </p:cNvSpPr>
              <p:nvPr/>
            </p:nvSpPr>
            <p:spPr bwMode="auto">
              <a:xfrm>
                <a:off x="5230" y="2169"/>
                <a:ext cx="2" cy="3"/>
              </a:xfrm>
              <a:custGeom>
                <a:avLst/>
                <a:gdLst>
                  <a:gd name="T0" fmla="*/ 4 w 6"/>
                  <a:gd name="T1" fmla="*/ 0 h 7"/>
                  <a:gd name="T2" fmla="*/ 6 w 6"/>
                  <a:gd name="T3" fmla="*/ 4 h 7"/>
                  <a:gd name="T4" fmla="*/ 4 w 6"/>
                  <a:gd name="T5" fmla="*/ 6 h 7"/>
                  <a:gd name="T6" fmla="*/ 2 w 6"/>
                  <a:gd name="T7" fmla="*/ 7 h 7"/>
                  <a:gd name="T8" fmla="*/ 2 w 6"/>
                  <a:gd name="T9" fmla="*/ 7 h 7"/>
                  <a:gd name="T10" fmla="*/ 0 w 6"/>
                  <a:gd name="T11" fmla="*/ 7 h 7"/>
                  <a:gd name="T12" fmla="*/ 0 w 6"/>
                  <a:gd name="T13" fmla="*/ 6 h 7"/>
                  <a:gd name="T14" fmla="*/ 2 w 6"/>
                  <a:gd name="T15" fmla="*/ 4 h 7"/>
                  <a:gd name="T16" fmla="*/ 4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4" y="0"/>
                    </a:moveTo>
                    <a:lnTo>
                      <a:pt x="6" y="4"/>
                    </a:lnTo>
                    <a:lnTo>
                      <a:pt x="4" y="6"/>
                    </a:lnTo>
                    <a:lnTo>
                      <a:pt x="2" y="7"/>
                    </a:lnTo>
                    <a:lnTo>
                      <a:pt x="2" y="7"/>
                    </a:lnTo>
                    <a:lnTo>
                      <a:pt x="0" y="7"/>
                    </a:lnTo>
                    <a:lnTo>
                      <a:pt x="0" y="6"/>
                    </a:lnTo>
                    <a:lnTo>
                      <a:pt x="2" y="4"/>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7" name="Freeform 390"/>
              <p:cNvSpPr>
                <a:spLocks/>
              </p:cNvSpPr>
              <p:nvPr/>
            </p:nvSpPr>
            <p:spPr bwMode="auto">
              <a:xfrm>
                <a:off x="5229" y="2236"/>
                <a:ext cx="12" cy="9"/>
              </a:xfrm>
              <a:custGeom>
                <a:avLst/>
                <a:gdLst>
                  <a:gd name="T0" fmla="*/ 14 w 25"/>
                  <a:gd name="T1" fmla="*/ 0 h 18"/>
                  <a:gd name="T2" fmla="*/ 19 w 25"/>
                  <a:gd name="T3" fmla="*/ 2 h 18"/>
                  <a:gd name="T4" fmla="*/ 23 w 25"/>
                  <a:gd name="T5" fmla="*/ 4 h 18"/>
                  <a:gd name="T6" fmla="*/ 25 w 25"/>
                  <a:gd name="T7" fmla="*/ 9 h 18"/>
                  <a:gd name="T8" fmla="*/ 21 w 25"/>
                  <a:gd name="T9" fmla="*/ 11 h 18"/>
                  <a:gd name="T10" fmla="*/ 18 w 25"/>
                  <a:gd name="T11" fmla="*/ 13 h 18"/>
                  <a:gd name="T12" fmla="*/ 14 w 25"/>
                  <a:gd name="T13" fmla="*/ 17 h 18"/>
                  <a:gd name="T14" fmla="*/ 12 w 25"/>
                  <a:gd name="T15" fmla="*/ 17 h 18"/>
                  <a:gd name="T16" fmla="*/ 10 w 25"/>
                  <a:gd name="T17" fmla="*/ 18 h 18"/>
                  <a:gd name="T18" fmla="*/ 7 w 25"/>
                  <a:gd name="T19" fmla="*/ 18 h 18"/>
                  <a:gd name="T20" fmla="*/ 3 w 25"/>
                  <a:gd name="T21" fmla="*/ 17 h 18"/>
                  <a:gd name="T22" fmla="*/ 0 w 25"/>
                  <a:gd name="T23" fmla="*/ 13 h 18"/>
                  <a:gd name="T24" fmla="*/ 0 w 25"/>
                  <a:gd name="T25" fmla="*/ 9 h 18"/>
                  <a:gd name="T26" fmla="*/ 1 w 25"/>
                  <a:gd name="T27" fmla="*/ 6 h 18"/>
                  <a:gd name="T28" fmla="*/ 5 w 25"/>
                  <a:gd name="T29" fmla="*/ 2 h 18"/>
                  <a:gd name="T30" fmla="*/ 10 w 25"/>
                  <a:gd name="T31" fmla="*/ 2 h 18"/>
                  <a:gd name="T32" fmla="*/ 14 w 25"/>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8">
                    <a:moveTo>
                      <a:pt x="14" y="0"/>
                    </a:moveTo>
                    <a:lnTo>
                      <a:pt x="19" y="2"/>
                    </a:lnTo>
                    <a:lnTo>
                      <a:pt x="23" y="4"/>
                    </a:lnTo>
                    <a:lnTo>
                      <a:pt x="25" y="9"/>
                    </a:lnTo>
                    <a:lnTo>
                      <a:pt x="21" y="11"/>
                    </a:lnTo>
                    <a:lnTo>
                      <a:pt x="18" y="13"/>
                    </a:lnTo>
                    <a:lnTo>
                      <a:pt x="14" y="17"/>
                    </a:lnTo>
                    <a:lnTo>
                      <a:pt x="12" y="17"/>
                    </a:lnTo>
                    <a:lnTo>
                      <a:pt x="10" y="18"/>
                    </a:lnTo>
                    <a:lnTo>
                      <a:pt x="7" y="18"/>
                    </a:lnTo>
                    <a:lnTo>
                      <a:pt x="3" y="17"/>
                    </a:lnTo>
                    <a:lnTo>
                      <a:pt x="0" y="13"/>
                    </a:lnTo>
                    <a:lnTo>
                      <a:pt x="0" y="9"/>
                    </a:lnTo>
                    <a:lnTo>
                      <a:pt x="1" y="6"/>
                    </a:lnTo>
                    <a:lnTo>
                      <a:pt x="5" y="2"/>
                    </a:lnTo>
                    <a:lnTo>
                      <a:pt x="10" y="2"/>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8" name="Freeform 391"/>
              <p:cNvSpPr>
                <a:spLocks/>
              </p:cNvSpPr>
              <p:nvPr/>
            </p:nvSpPr>
            <p:spPr bwMode="auto">
              <a:xfrm>
                <a:off x="5188" y="1898"/>
                <a:ext cx="3" cy="3"/>
              </a:xfrm>
              <a:custGeom>
                <a:avLst/>
                <a:gdLst>
                  <a:gd name="T0" fmla="*/ 4 w 6"/>
                  <a:gd name="T1" fmla="*/ 0 h 5"/>
                  <a:gd name="T2" fmla="*/ 6 w 6"/>
                  <a:gd name="T3" fmla="*/ 0 h 5"/>
                  <a:gd name="T4" fmla="*/ 6 w 6"/>
                  <a:gd name="T5" fmla="*/ 2 h 5"/>
                  <a:gd name="T6" fmla="*/ 6 w 6"/>
                  <a:gd name="T7" fmla="*/ 4 h 5"/>
                  <a:gd name="T8" fmla="*/ 6 w 6"/>
                  <a:gd name="T9" fmla="*/ 5 h 5"/>
                  <a:gd name="T10" fmla="*/ 4 w 6"/>
                  <a:gd name="T11" fmla="*/ 5 h 5"/>
                  <a:gd name="T12" fmla="*/ 2 w 6"/>
                  <a:gd name="T13" fmla="*/ 4 h 5"/>
                  <a:gd name="T14" fmla="*/ 0 w 6"/>
                  <a:gd name="T15" fmla="*/ 0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6" y="0"/>
                    </a:lnTo>
                    <a:lnTo>
                      <a:pt x="6" y="2"/>
                    </a:lnTo>
                    <a:lnTo>
                      <a:pt x="6" y="4"/>
                    </a:lnTo>
                    <a:lnTo>
                      <a:pt x="6" y="5"/>
                    </a:lnTo>
                    <a:lnTo>
                      <a:pt x="4" y="5"/>
                    </a:lnTo>
                    <a:lnTo>
                      <a:pt x="2"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09" name="Freeform 392"/>
              <p:cNvSpPr>
                <a:spLocks/>
              </p:cNvSpPr>
              <p:nvPr/>
            </p:nvSpPr>
            <p:spPr bwMode="auto">
              <a:xfrm>
                <a:off x="5194" y="1939"/>
                <a:ext cx="5" cy="9"/>
              </a:xfrm>
              <a:custGeom>
                <a:avLst/>
                <a:gdLst>
                  <a:gd name="T0" fmla="*/ 0 w 11"/>
                  <a:gd name="T1" fmla="*/ 0 h 20"/>
                  <a:gd name="T2" fmla="*/ 4 w 11"/>
                  <a:gd name="T3" fmla="*/ 0 h 20"/>
                  <a:gd name="T4" fmla="*/ 7 w 11"/>
                  <a:gd name="T5" fmla="*/ 2 h 20"/>
                  <a:gd name="T6" fmla="*/ 9 w 11"/>
                  <a:gd name="T7" fmla="*/ 4 h 20"/>
                  <a:gd name="T8" fmla="*/ 11 w 11"/>
                  <a:gd name="T9" fmla="*/ 7 h 20"/>
                  <a:gd name="T10" fmla="*/ 11 w 11"/>
                  <a:gd name="T11" fmla="*/ 9 h 20"/>
                  <a:gd name="T12" fmla="*/ 9 w 11"/>
                  <a:gd name="T13" fmla="*/ 13 h 20"/>
                  <a:gd name="T14" fmla="*/ 9 w 11"/>
                  <a:gd name="T15" fmla="*/ 15 h 20"/>
                  <a:gd name="T16" fmla="*/ 7 w 11"/>
                  <a:gd name="T17" fmla="*/ 18 h 20"/>
                  <a:gd name="T18" fmla="*/ 6 w 11"/>
                  <a:gd name="T19" fmla="*/ 18 h 20"/>
                  <a:gd name="T20" fmla="*/ 4 w 11"/>
                  <a:gd name="T21" fmla="*/ 20 h 20"/>
                  <a:gd name="T22" fmla="*/ 2 w 11"/>
                  <a:gd name="T23" fmla="*/ 20 h 20"/>
                  <a:gd name="T24" fmla="*/ 2 w 11"/>
                  <a:gd name="T25" fmla="*/ 18 h 20"/>
                  <a:gd name="T26" fmla="*/ 0 w 11"/>
                  <a:gd name="T27" fmla="*/ 15 h 20"/>
                  <a:gd name="T28" fmla="*/ 0 w 11"/>
                  <a:gd name="T29" fmla="*/ 9 h 20"/>
                  <a:gd name="T30" fmla="*/ 0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0" y="0"/>
                    </a:moveTo>
                    <a:lnTo>
                      <a:pt x="4" y="0"/>
                    </a:lnTo>
                    <a:lnTo>
                      <a:pt x="7" y="2"/>
                    </a:lnTo>
                    <a:lnTo>
                      <a:pt x="9" y="4"/>
                    </a:lnTo>
                    <a:lnTo>
                      <a:pt x="11" y="7"/>
                    </a:lnTo>
                    <a:lnTo>
                      <a:pt x="11" y="9"/>
                    </a:lnTo>
                    <a:lnTo>
                      <a:pt x="9" y="13"/>
                    </a:lnTo>
                    <a:lnTo>
                      <a:pt x="9" y="15"/>
                    </a:lnTo>
                    <a:lnTo>
                      <a:pt x="7" y="18"/>
                    </a:lnTo>
                    <a:lnTo>
                      <a:pt x="6" y="18"/>
                    </a:lnTo>
                    <a:lnTo>
                      <a:pt x="4" y="20"/>
                    </a:lnTo>
                    <a:lnTo>
                      <a:pt x="2" y="20"/>
                    </a:lnTo>
                    <a:lnTo>
                      <a:pt x="2" y="18"/>
                    </a:lnTo>
                    <a:lnTo>
                      <a:pt x="0" y="15"/>
                    </a:lnTo>
                    <a:lnTo>
                      <a:pt x="0"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0" name="Freeform 393"/>
              <p:cNvSpPr>
                <a:spLocks/>
              </p:cNvSpPr>
              <p:nvPr/>
            </p:nvSpPr>
            <p:spPr bwMode="auto">
              <a:xfrm>
                <a:off x="5195" y="1956"/>
                <a:ext cx="6" cy="14"/>
              </a:xfrm>
              <a:custGeom>
                <a:avLst/>
                <a:gdLst>
                  <a:gd name="T0" fmla="*/ 3 w 11"/>
                  <a:gd name="T1" fmla="*/ 0 h 29"/>
                  <a:gd name="T2" fmla="*/ 5 w 11"/>
                  <a:gd name="T3" fmla="*/ 0 h 29"/>
                  <a:gd name="T4" fmla="*/ 7 w 11"/>
                  <a:gd name="T5" fmla="*/ 2 h 29"/>
                  <a:gd name="T6" fmla="*/ 9 w 11"/>
                  <a:gd name="T7" fmla="*/ 4 h 29"/>
                  <a:gd name="T8" fmla="*/ 11 w 11"/>
                  <a:gd name="T9" fmla="*/ 8 h 29"/>
                  <a:gd name="T10" fmla="*/ 11 w 11"/>
                  <a:gd name="T11" fmla="*/ 9 h 29"/>
                  <a:gd name="T12" fmla="*/ 11 w 11"/>
                  <a:gd name="T13" fmla="*/ 13 h 29"/>
                  <a:gd name="T14" fmla="*/ 11 w 11"/>
                  <a:gd name="T15" fmla="*/ 17 h 29"/>
                  <a:gd name="T16" fmla="*/ 11 w 11"/>
                  <a:gd name="T17" fmla="*/ 22 h 29"/>
                  <a:gd name="T18" fmla="*/ 7 w 11"/>
                  <a:gd name="T19" fmla="*/ 26 h 29"/>
                  <a:gd name="T20" fmla="*/ 3 w 11"/>
                  <a:gd name="T21" fmla="*/ 29 h 29"/>
                  <a:gd name="T22" fmla="*/ 2 w 11"/>
                  <a:gd name="T23" fmla="*/ 20 h 29"/>
                  <a:gd name="T24" fmla="*/ 0 w 11"/>
                  <a:gd name="T25" fmla="*/ 13 h 29"/>
                  <a:gd name="T26" fmla="*/ 0 w 11"/>
                  <a:gd name="T27" fmla="*/ 8 h 29"/>
                  <a:gd name="T28" fmla="*/ 0 w 11"/>
                  <a:gd name="T29" fmla="*/ 4 h 29"/>
                  <a:gd name="T30" fmla="*/ 2 w 11"/>
                  <a:gd name="T31" fmla="*/ 2 h 29"/>
                  <a:gd name="T32" fmla="*/ 3 w 11"/>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9">
                    <a:moveTo>
                      <a:pt x="3" y="0"/>
                    </a:moveTo>
                    <a:lnTo>
                      <a:pt x="5" y="0"/>
                    </a:lnTo>
                    <a:lnTo>
                      <a:pt x="7" y="2"/>
                    </a:lnTo>
                    <a:lnTo>
                      <a:pt x="9" y="4"/>
                    </a:lnTo>
                    <a:lnTo>
                      <a:pt x="11" y="8"/>
                    </a:lnTo>
                    <a:lnTo>
                      <a:pt x="11" y="9"/>
                    </a:lnTo>
                    <a:lnTo>
                      <a:pt x="11" y="13"/>
                    </a:lnTo>
                    <a:lnTo>
                      <a:pt x="11" y="17"/>
                    </a:lnTo>
                    <a:lnTo>
                      <a:pt x="11" y="22"/>
                    </a:lnTo>
                    <a:lnTo>
                      <a:pt x="7" y="26"/>
                    </a:lnTo>
                    <a:lnTo>
                      <a:pt x="3" y="29"/>
                    </a:lnTo>
                    <a:lnTo>
                      <a:pt x="2" y="20"/>
                    </a:lnTo>
                    <a:lnTo>
                      <a:pt x="0" y="13"/>
                    </a:lnTo>
                    <a:lnTo>
                      <a:pt x="0" y="8"/>
                    </a:lnTo>
                    <a:lnTo>
                      <a:pt x="0" y="4"/>
                    </a:lnTo>
                    <a:lnTo>
                      <a:pt x="2"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1" name="Freeform 394"/>
              <p:cNvSpPr>
                <a:spLocks/>
              </p:cNvSpPr>
              <p:nvPr/>
            </p:nvSpPr>
            <p:spPr bwMode="auto">
              <a:xfrm>
                <a:off x="5200" y="2011"/>
                <a:ext cx="8" cy="11"/>
              </a:xfrm>
              <a:custGeom>
                <a:avLst/>
                <a:gdLst>
                  <a:gd name="T0" fmla="*/ 11 w 16"/>
                  <a:gd name="T1" fmla="*/ 0 h 22"/>
                  <a:gd name="T2" fmla="*/ 13 w 16"/>
                  <a:gd name="T3" fmla="*/ 2 h 22"/>
                  <a:gd name="T4" fmla="*/ 14 w 16"/>
                  <a:gd name="T5" fmla="*/ 2 h 22"/>
                  <a:gd name="T6" fmla="*/ 16 w 16"/>
                  <a:gd name="T7" fmla="*/ 6 h 22"/>
                  <a:gd name="T8" fmla="*/ 16 w 16"/>
                  <a:gd name="T9" fmla="*/ 11 h 22"/>
                  <a:gd name="T10" fmla="*/ 16 w 16"/>
                  <a:gd name="T11" fmla="*/ 20 h 22"/>
                  <a:gd name="T12" fmla="*/ 0 w 16"/>
                  <a:gd name="T13" fmla="*/ 22 h 22"/>
                  <a:gd name="T14" fmla="*/ 0 w 16"/>
                  <a:gd name="T15" fmla="*/ 18 h 22"/>
                  <a:gd name="T16" fmla="*/ 0 w 16"/>
                  <a:gd name="T17" fmla="*/ 15 h 22"/>
                  <a:gd name="T18" fmla="*/ 2 w 16"/>
                  <a:gd name="T19" fmla="*/ 11 h 22"/>
                  <a:gd name="T20" fmla="*/ 3 w 16"/>
                  <a:gd name="T21" fmla="*/ 8 h 22"/>
                  <a:gd name="T22" fmla="*/ 5 w 16"/>
                  <a:gd name="T23" fmla="*/ 4 h 22"/>
                  <a:gd name="T24" fmla="*/ 9 w 16"/>
                  <a:gd name="T25" fmla="*/ 2 h 22"/>
                  <a:gd name="T26" fmla="*/ 11 w 1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2">
                    <a:moveTo>
                      <a:pt x="11" y="0"/>
                    </a:moveTo>
                    <a:lnTo>
                      <a:pt x="13" y="2"/>
                    </a:lnTo>
                    <a:lnTo>
                      <a:pt x="14" y="2"/>
                    </a:lnTo>
                    <a:lnTo>
                      <a:pt x="16" y="6"/>
                    </a:lnTo>
                    <a:lnTo>
                      <a:pt x="16" y="11"/>
                    </a:lnTo>
                    <a:lnTo>
                      <a:pt x="16" y="20"/>
                    </a:lnTo>
                    <a:lnTo>
                      <a:pt x="0" y="22"/>
                    </a:lnTo>
                    <a:lnTo>
                      <a:pt x="0" y="18"/>
                    </a:lnTo>
                    <a:lnTo>
                      <a:pt x="0" y="15"/>
                    </a:lnTo>
                    <a:lnTo>
                      <a:pt x="2" y="11"/>
                    </a:lnTo>
                    <a:lnTo>
                      <a:pt x="3" y="8"/>
                    </a:lnTo>
                    <a:lnTo>
                      <a:pt x="5" y="4"/>
                    </a:lnTo>
                    <a:lnTo>
                      <a:pt x="9" y="2"/>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2" name="Freeform 395"/>
              <p:cNvSpPr>
                <a:spLocks/>
              </p:cNvSpPr>
              <p:nvPr/>
            </p:nvSpPr>
            <p:spPr bwMode="auto">
              <a:xfrm>
                <a:off x="5176" y="1893"/>
                <a:ext cx="12" cy="12"/>
              </a:xfrm>
              <a:custGeom>
                <a:avLst/>
                <a:gdLst>
                  <a:gd name="T0" fmla="*/ 22 w 23"/>
                  <a:gd name="T1" fmla="*/ 0 h 25"/>
                  <a:gd name="T2" fmla="*/ 23 w 23"/>
                  <a:gd name="T3" fmla="*/ 11 h 25"/>
                  <a:gd name="T4" fmla="*/ 20 w 23"/>
                  <a:gd name="T5" fmla="*/ 13 h 25"/>
                  <a:gd name="T6" fmla="*/ 16 w 23"/>
                  <a:gd name="T7" fmla="*/ 15 h 25"/>
                  <a:gd name="T8" fmla="*/ 13 w 23"/>
                  <a:gd name="T9" fmla="*/ 18 h 25"/>
                  <a:gd name="T10" fmla="*/ 11 w 23"/>
                  <a:gd name="T11" fmla="*/ 20 h 25"/>
                  <a:gd name="T12" fmla="*/ 7 w 23"/>
                  <a:gd name="T13" fmla="*/ 24 h 25"/>
                  <a:gd name="T14" fmla="*/ 4 w 23"/>
                  <a:gd name="T15" fmla="*/ 25 h 25"/>
                  <a:gd name="T16" fmla="*/ 0 w 23"/>
                  <a:gd name="T17" fmla="*/ 25 h 25"/>
                  <a:gd name="T18" fmla="*/ 0 w 23"/>
                  <a:gd name="T19" fmla="*/ 20 h 25"/>
                  <a:gd name="T20" fmla="*/ 2 w 23"/>
                  <a:gd name="T21" fmla="*/ 13 h 25"/>
                  <a:gd name="T22" fmla="*/ 5 w 23"/>
                  <a:gd name="T23" fmla="*/ 9 h 25"/>
                  <a:gd name="T24" fmla="*/ 9 w 23"/>
                  <a:gd name="T25" fmla="*/ 6 h 25"/>
                  <a:gd name="T26" fmla="*/ 14 w 23"/>
                  <a:gd name="T27" fmla="*/ 2 h 25"/>
                  <a:gd name="T28" fmla="*/ 22 w 23"/>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5">
                    <a:moveTo>
                      <a:pt x="22" y="0"/>
                    </a:moveTo>
                    <a:lnTo>
                      <a:pt x="23" y="11"/>
                    </a:lnTo>
                    <a:lnTo>
                      <a:pt x="20" y="13"/>
                    </a:lnTo>
                    <a:lnTo>
                      <a:pt x="16" y="15"/>
                    </a:lnTo>
                    <a:lnTo>
                      <a:pt x="13" y="18"/>
                    </a:lnTo>
                    <a:lnTo>
                      <a:pt x="11" y="20"/>
                    </a:lnTo>
                    <a:lnTo>
                      <a:pt x="7" y="24"/>
                    </a:lnTo>
                    <a:lnTo>
                      <a:pt x="4" y="25"/>
                    </a:lnTo>
                    <a:lnTo>
                      <a:pt x="0" y="25"/>
                    </a:lnTo>
                    <a:lnTo>
                      <a:pt x="0" y="20"/>
                    </a:lnTo>
                    <a:lnTo>
                      <a:pt x="2" y="13"/>
                    </a:lnTo>
                    <a:lnTo>
                      <a:pt x="5" y="9"/>
                    </a:lnTo>
                    <a:lnTo>
                      <a:pt x="9" y="6"/>
                    </a:lnTo>
                    <a:lnTo>
                      <a:pt x="14" y="2"/>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3" name="Freeform 396"/>
              <p:cNvSpPr>
                <a:spLocks/>
              </p:cNvSpPr>
              <p:nvPr/>
            </p:nvSpPr>
            <p:spPr bwMode="auto">
              <a:xfrm>
                <a:off x="5193" y="1970"/>
                <a:ext cx="4" cy="4"/>
              </a:xfrm>
              <a:custGeom>
                <a:avLst/>
                <a:gdLst>
                  <a:gd name="T0" fmla="*/ 9 w 9"/>
                  <a:gd name="T1" fmla="*/ 0 h 7"/>
                  <a:gd name="T2" fmla="*/ 9 w 9"/>
                  <a:gd name="T3" fmla="*/ 2 h 7"/>
                  <a:gd name="T4" fmla="*/ 9 w 9"/>
                  <a:gd name="T5" fmla="*/ 4 h 7"/>
                  <a:gd name="T6" fmla="*/ 8 w 9"/>
                  <a:gd name="T7" fmla="*/ 6 h 7"/>
                  <a:gd name="T8" fmla="*/ 6 w 9"/>
                  <a:gd name="T9" fmla="*/ 7 h 7"/>
                  <a:gd name="T10" fmla="*/ 4 w 9"/>
                  <a:gd name="T11" fmla="*/ 7 h 7"/>
                  <a:gd name="T12" fmla="*/ 2 w 9"/>
                  <a:gd name="T13" fmla="*/ 6 h 7"/>
                  <a:gd name="T14" fmla="*/ 0 w 9"/>
                  <a:gd name="T15" fmla="*/ 0 h 7"/>
                  <a:gd name="T16" fmla="*/ 9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9" y="0"/>
                    </a:moveTo>
                    <a:lnTo>
                      <a:pt x="9" y="2"/>
                    </a:lnTo>
                    <a:lnTo>
                      <a:pt x="9" y="4"/>
                    </a:lnTo>
                    <a:lnTo>
                      <a:pt x="8" y="6"/>
                    </a:lnTo>
                    <a:lnTo>
                      <a:pt x="6" y="7"/>
                    </a:lnTo>
                    <a:lnTo>
                      <a:pt x="4" y="7"/>
                    </a:lnTo>
                    <a:lnTo>
                      <a:pt x="2" y="6"/>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4" name="Freeform 397"/>
              <p:cNvSpPr>
                <a:spLocks/>
              </p:cNvSpPr>
              <p:nvPr/>
            </p:nvSpPr>
            <p:spPr bwMode="auto">
              <a:xfrm>
                <a:off x="5208" y="2114"/>
                <a:ext cx="8" cy="9"/>
              </a:xfrm>
              <a:custGeom>
                <a:avLst/>
                <a:gdLst>
                  <a:gd name="T0" fmla="*/ 7 w 16"/>
                  <a:gd name="T1" fmla="*/ 0 h 16"/>
                  <a:gd name="T2" fmla="*/ 13 w 16"/>
                  <a:gd name="T3" fmla="*/ 2 h 16"/>
                  <a:gd name="T4" fmla="*/ 15 w 16"/>
                  <a:gd name="T5" fmla="*/ 4 h 16"/>
                  <a:gd name="T6" fmla="*/ 16 w 16"/>
                  <a:gd name="T7" fmla="*/ 5 h 16"/>
                  <a:gd name="T8" fmla="*/ 16 w 16"/>
                  <a:gd name="T9" fmla="*/ 9 h 16"/>
                  <a:gd name="T10" fmla="*/ 15 w 16"/>
                  <a:gd name="T11" fmla="*/ 11 h 16"/>
                  <a:gd name="T12" fmla="*/ 13 w 16"/>
                  <a:gd name="T13" fmla="*/ 13 h 16"/>
                  <a:gd name="T14" fmla="*/ 11 w 16"/>
                  <a:gd name="T15" fmla="*/ 14 h 16"/>
                  <a:gd name="T16" fmla="*/ 7 w 16"/>
                  <a:gd name="T17" fmla="*/ 16 h 16"/>
                  <a:gd name="T18" fmla="*/ 6 w 16"/>
                  <a:gd name="T19" fmla="*/ 16 h 16"/>
                  <a:gd name="T20" fmla="*/ 2 w 16"/>
                  <a:gd name="T21" fmla="*/ 16 h 16"/>
                  <a:gd name="T22" fmla="*/ 0 w 16"/>
                  <a:gd name="T23" fmla="*/ 16 h 16"/>
                  <a:gd name="T24" fmla="*/ 0 w 16"/>
                  <a:gd name="T25" fmla="*/ 14 h 16"/>
                  <a:gd name="T26" fmla="*/ 0 w 16"/>
                  <a:gd name="T27" fmla="*/ 13 h 16"/>
                  <a:gd name="T28" fmla="*/ 0 w 16"/>
                  <a:gd name="T29" fmla="*/ 9 h 16"/>
                  <a:gd name="T30" fmla="*/ 4 w 16"/>
                  <a:gd name="T31" fmla="*/ 5 h 16"/>
                  <a:gd name="T32" fmla="*/ 7 w 1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6">
                    <a:moveTo>
                      <a:pt x="7" y="0"/>
                    </a:moveTo>
                    <a:lnTo>
                      <a:pt x="13" y="2"/>
                    </a:lnTo>
                    <a:lnTo>
                      <a:pt x="15" y="4"/>
                    </a:lnTo>
                    <a:lnTo>
                      <a:pt x="16" y="5"/>
                    </a:lnTo>
                    <a:lnTo>
                      <a:pt x="16" y="9"/>
                    </a:lnTo>
                    <a:lnTo>
                      <a:pt x="15" y="11"/>
                    </a:lnTo>
                    <a:lnTo>
                      <a:pt x="13" y="13"/>
                    </a:lnTo>
                    <a:lnTo>
                      <a:pt x="11" y="14"/>
                    </a:lnTo>
                    <a:lnTo>
                      <a:pt x="7" y="16"/>
                    </a:lnTo>
                    <a:lnTo>
                      <a:pt x="6" y="16"/>
                    </a:lnTo>
                    <a:lnTo>
                      <a:pt x="2" y="16"/>
                    </a:lnTo>
                    <a:lnTo>
                      <a:pt x="0" y="16"/>
                    </a:lnTo>
                    <a:lnTo>
                      <a:pt x="0" y="14"/>
                    </a:lnTo>
                    <a:lnTo>
                      <a:pt x="0" y="13"/>
                    </a:lnTo>
                    <a:lnTo>
                      <a:pt x="0" y="9"/>
                    </a:lnTo>
                    <a:lnTo>
                      <a:pt x="4" y="5"/>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5" name="Freeform 398"/>
              <p:cNvSpPr>
                <a:spLocks/>
              </p:cNvSpPr>
              <p:nvPr/>
            </p:nvSpPr>
            <p:spPr bwMode="auto">
              <a:xfrm>
                <a:off x="5162" y="1936"/>
                <a:ext cx="24" cy="37"/>
              </a:xfrm>
              <a:custGeom>
                <a:avLst/>
                <a:gdLst>
                  <a:gd name="T0" fmla="*/ 18 w 49"/>
                  <a:gd name="T1" fmla="*/ 0 h 74"/>
                  <a:gd name="T2" fmla="*/ 31 w 49"/>
                  <a:gd name="T3" fmla="*/ 2 h 74"/>
                  <a:gd name="T4" fmla="*/ 40 w 49"/>
                  <a:gd name="T5" fmla="*/ 7 h 74"/>
                  <a:gd name="T6" fmla="*/ 45 w 49"/>
                  <a:gd name="T7" fmla="*/ 18 h 74"/>
                  <a:gd name="T8" fmla="*/ 47 w 49"/>
                  <a:gd name="T9" fmla="*/ 30 h 74"/>
                  <a:gd name="T10" fmla="*/ 49 w 49"/>
                  <a:gd name="T11" fmla="*/ 45 h 74"/>
                  <a:gd name="T12" fmla="*/ 47 w 49"/>
                  <a:gd name="T13" fmla="*/ 59 h 74"/>
                  <a:gd name="T14" fmla="*/ 45 w 49"/>
                  <a:gd name="T15" fmla="*/ 72 h 74"/>
                  <a:gd name="T16" fmla="*/ 33 w 49"/>
                  <a:gd name="T17" fmla="*/ 74 h 74"/>
                  <a:gd name="T18" fmla="*/ 22 w 49"/>
                  <a:gd name="T19" fmla="*/ 68 h 74"/>
                  <a:gd name="T20" fmla="*/ 11 w 49"/>
                  <a:gd name="T21" fmla="*/ 63 h 74"/>
                  <a:gd name="T22" fmla="*/ 0 w 49"/>
                  <a:gd name="T23" fmla="*/ 59 h 74"/>
                  <a:gd name="T24" fmla="*/ 2 w 49"/>
                  <a:gd name="T25" fmla="*/ 50 h 74"/>
                  <a:gd name="T26" fmla="*/ 6 w 49"/>
                  <a:gd name="T27" fmla="*/ 41 h 74"/>
                  <a:gd name="T28" fmla="*/ 6 w 49"/>
                  <a:gd name="T29" fmla="*/ 30 h 74"/>
                  <a:gd name="T30" fmla="*/ 4 w 49"/>
                  <a:gd name="T31" fmla="*/ 18 h 74"/>
                  <a:gd name="T32" fmla="*/ 7 w 49"/>
                  <a:gd name="T33" fmla="*/ 14 h 74"/>
                  <a:gd name="T34" fmla="*/ 9 w 49"/>
                  <a:gd name="T35" fmla="*/ 12 h 74"/>
                  <a:gd name="T36" fmla="*/ 9 w 49"/>
                  <a:gd name="T37" fmla="*/ 11 h 74"/>
                  <a:gd name="T38" fmla="*/ 7 w 49"/>
                  <a:gd name="T39" fmla="*/ 9 h 74"/>
                  <a:gd name="T40" fmla="*/ 6 w 49"/>
                  <a:gd name="T41" fmla="*/ 7 h 74"/>
                  <a:gd name="T42" fmla="*/ 2 w 49"/>
                  <a:gd name="T43" fmla="*/ 7 h 74"/>
                  <a:gd name="T44" fmla="*/ 18 w 49"/>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74">
                    <a:moveTo>
                      <a:pt x="18" y="0"/>
                    </a:moveTo>
                    <a:lnTo>
                      <a:pt x="31" y="2"/>
                    </a:lnTo>
                    <a:lnTo>
                      <a:pt x="40" y="7"/>
                    </a:lnTo>
                    <a:lnTo>
                      <a:pt x="45" y="18"/>
                    </a:lnTo>
                    <a:lnTo>
                      <a:pt x="47" y="30"/>
                    </a:lnTo>
                    <a:lnTo>
                      <a:pt x="49" y="45"/>
                    </a:lnTo>
                    <a:lnTo>
                      <a:pt x="47" y="59"/>
                    </a:lnTo>
                    <a:lnTo>
                      <a:pt x="45" y="72"/>
                    </a:lnTo>
                    <a:lnTo>
                      <a:pt x="33" y="74"/>
                    </a:lnTo>
                    <a:lnTo>
                      <a:pt x="22" y="68"/>
                    </a:lnTo>
                    <a:lnTo>
                      <a:pt x="11" y="63"/>
                    </a:lnTo>
                    <a:lnTo>
                      <a:pt x="0" y="59"/>
                    </a:lnTo>
                    <a:lnTo>
                      <a:pt x="2" y="50"/>
                    </a:lnTo>
                    <a:lnTo>
                      <a:pt x="6" y="41"/>
                    </a:lnTo>
                    <a:lnTo>
                      <a:pt x="6" y="30"/>
                    </a:lnTo>
                    <a:lnTo>
                      <a:pt x="4" y="18"/>
                    </a:lnTo>
                    <a:lnTo>
                      <a:pt x="7" y="14"/>
                    </a:lnTo>
                    <a:lnTo>
                      <a:pt x="9" y="12"/>
                    </a:lnTo>
                    <a:lnTo>
                      <a:pt x="9" y="11"/>
                    </a:lnTo>
                    <a:lnTo>
                      <a:pt x="7" y="9"/>
                    </a:lnTo>
                    <a:lnTo>
                      <a:pt x="6" y="7"/>
                    </a:lnTo>
                    <a:lnTo>
                      <a:pt x="2" y="7"/>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6" name="Freeform 399"/>
              <p:cNvSpPr>
                <a:spLocks/>
              </p:cNvSpPr>
              <p:nvPr/>
            </p:nvSpPr>
            <p:spPr bwMode="auto">
              <a:xfrm>
                <a:off x="5190" y="1967"/>
                <a:ext cx="3" cy="4"/>
              </a:xfrm>
              <a:custGeom>
                <a:avLst/>
                <a:gdLst>
                  <a:gd name="T0" fmla="*/ 2 w 5"/>
                  <a:gd name="T1" fmla="*/ 0 h 7"/>
                  <a:gd name="T2" fmla="*/ 4 w 5"/>
                  <a:gd name="T3" fmla="*/ 2 h 7"/>
                  <a:gd name="T4" fmla="*/ 5 w 5"/>
                  <a:gd name="T5" fmla="*/ 5 h 7"/>
                  <a:gd name="T6" fmla="*/ 4 w 5"/>
                  <a:gd name="T7" fmla="*/ 7 h 7"/>
                  <a:gd name="T8" fmla="*/ 2 w 5"/>
                  <a:gd name="T9" fmla="*/ 5 h 7"/>
                  <a:gd name="T10" fmla="*/ 0 w 5"/>
                  <a:gd name="T11" fmla="*/ 3 h 7"/>
                  <a:gd name="T12" fmla="*/ 0 w 5"/>
                  <a:gd name="T13" fmla="*/ 2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4" y="2"/>
                    </a:lnTo>
                    <a:lnTo>
                      <a:pt x="5" y="5"/>
                    </a:lnTo>
                    <a:lnTo>
                      <a:pt x="4" y="7"/>
                    </a:lnTo>
                    <a:lnTo>
                      <a:pt x="2" y="5"/>
                    </a:lnTo>
                    <a:lnTo>
                      <a:pt x="0" y="3"/>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7" name="Freeform 400"/>
              <p:cNvSpPr>
                <a:spLocks/>
              </p:cNvSpPr>
              <p:nvPr/>
            </p:nvSpPr>
            <p:spPr bwMode="auto">
              <a:xfrm>
                <a:off x="5197" y="2022"/>
                <a:ext cx="3" cy="4"/>
              </a:xfrm>
              <a:custGeom>
                <a:avLst/>
                <a:gdLst>
                  <a:gd name="T0" fmla="*/ 6 w 6"/>
                  <a:gd name="T1" fmla="*/ 0 h 9"/>
                  <a:gd name="T2" fmla="*/ 6 w 6"/>
                  <a:gd name="T3" fmla="*/ 5 h 9"/>
                  <a:gd name="T4" fmla="*/ 6 w 6"/>
                  <a:gd name="T5" fmla="*/ 7 h 9"/>
                  <a:gd name="T6" fmla="*/ 4 w 6"/>
                  <a:gd name="T7" fmla="*/ 9 h 9"/>
                  <a:gd name="T8" fmla="*/ 2 w 6"/>
                  <a:gd name="T9" fmla="*/ 9 h 9"/>
                  <a:gd name="T10" fmla="*/ 0 w 6"/>
                  <a:gd name="T11" fmla="*/ 7 h 9"/>
                  <a:gd name="T12" fmla="*/ 0 w 6"/>
                  <a:gd name="T13" fmla="*/ 5 h 9"/>
                  <a:gd name="T14" fmla="*/ 2 w 6"/>
                  <a:gd name="T15" fmla="*/ 4 h 9"/>
                  <a:gd name="T16" fmla="*/ 6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6" y="0"/>
                    </a:moveTo>
                    <a:lnTo>
                      <a:pt x="6" y="5"/>
                    </a:lnTo>
                    <a:lnTo>
                      <a:pt x="6" y="7"/>
                    </a:lnTo>
                    <a:lnTo>
                      <a:pt x="4" y="9"/>
                    </a:lnTo>
                    <a:lnTo>
                      <a:pt x="2" y="9"/>
                    </a:lnTo>
                    <a:lnTo>
                      <a:pt x="0" y="7"/>
                    </a:lnTo>
                    <a:lnTo>
                      <a:pt x="0" y="5"/>
                    </a:lnTo>
                    <a:lnTo>
                      <a:pt x="2" y="4"/>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8" name="Freeform 401"/>
              <p:cNvSpPr>
                <a:spLocks/>
              </p:cNvSpPr>
              <p:nvPr/>
            </p:nvSpPr>
            <p:spPr bwMode="auto">
              <a:xfrm>
                <a:off x="5215" y="2173"/>
                <a:ext cx="3" cy="4"/>
              </a:xfrm>
              <a:custGeom>
                <a:avLst/>
                <a:gdLst>
                  <a:gd name="T0" fmla="*/ 3 w 5"/>
                  <a:gd name="T1" fmla="*/ 0 h 7"/>
                  <a:gd name="T2" fmla="*/ 5 w 5"/>
                  <a:gd name="T3" fmla="*/ 0 h 7"/>
                  <a:gd name="T4" fmla="*/ 5 w 5"/>
                  <a:gd name="T5" fmla="*/ 2 h 7"/>
                  <a:gd name="T6" fmla="*/ 3 w 5"/>
                  <a:gd name="T7" fmla="*/ 6 h 7"/>
                  <a:gd name="T8" fmla="*/ 0 w 5"/>
                  <a:gd name="T9" fmla="*/ 7 h 7"/>
                  <a:gd name="T10" fmla="*/ 0 w 5"/>
                  <a:gd name="T11" fmla="*/ 4 h 7"/>
                  <a:gd name="T12" fmla="*/ 1 w 5"/>
                  <a:gd name="T13" fmla="*/ 2 h 7"/>
                  <a:gd name="T14" fmla="*/ 3 w 5"/>
                  <a:gd name="T15" fmla="*/ 0 h 7"/>
                  <a:gd name="T16" fmla="*/ 3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3" y="0"/>
                    </a:moveTo>
                    <a:lnTo>
                      <a:pt x="5" y="0"/>
                    </a:lnTo>
                    <a:lnTo>
                      <a:pt x="5" y="2"/>
                    </a:lnTo>
                    <a:lnTo>
                      <a:pt x="3" y="6"/>
                    </a:lnTo>
                    <a:lnTo>
                      <a:pt x="0" y="7"/>
                    </a:lnTo>
                    <a:lnTo>
                      <a:pt x="0" y="4"/>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19" name="Freeform 402"/>
              <p:cNvSpPr>
                <a:spLocks/>
              </p:cNvSpPr>
              <p:nvPr/>
            </p:nvSpPr>
            <p:spPr bwMode="auto">
              <a:xfrm>
                <a:off x="5221" y="2218"/>
                <a:ext cx="3" cy="3"/>
              </a:xfrm>
              <a:custGeom>
                <a:avLst/>
                <a:gdLst>
                  <a:gd name="T0" fmla="*/ 4 w 8"/>
                  <a:gd name="T1" fmla="*/ 0 h 6"/>
                  <a:gd name="T2" fmla="*/ 6 w 8"/>
                  <a:gd name="T3" fmla="*/ 0 h 6"/>
                  <a:gd name="T4" fmla="*/ 8 w 8"/>
                  <a:gd name="T5" fmla="*/ 2 h 6"/>
                  <a:gd name="T6" fmla="*/ 8 w 8"/>
                  <a:gd name="T7" fmla="*/ 4 h 6"/>
                  <a:gd name="T8" fmla="*/ 8 w 8"/>
                  <a:gd name="T9" fmla="*/ 6 h 6"/>
                  <a:gd name="T10" fmla="*/ 6 w 8"/>
                  <a:gd name="T11" fmla="*/ 6 h 6"/>
                  <a:gd name="T12" fmla="*/ 4 w 8"/>
                  <a:gd name="T13" fmla="*/ 4 h 6"/>
                  <a:gd name="T14" fmla="*/ 0 w 8"/>
                  <a:gd name="T15" fmla="*/ 0 h 6"/>
                  <a:gd name="T16" fmla="*/ 4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4" y="0"/>
                    </a:moveTo>
                    <a:lnTo>
                      <a:pt x="6" y="0"/>
                    </a:lnTo>
                    <a:lnTo>
                      <a:pt x="8" y="2"/>
                    </a:lnTo>
                    <a:lnTo>
                      <a:pt x="8" y="4"/>
                    </a:lnTo>
                    <a:lnTo>
                      <a:pt x="8"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0" name="Freeform 403"/>
              <p:cNvSpPr>
                <a:spLocks/>
              </p:cNvSpPr>
              <p:nvPr/>
            </p:nvSpPr>
            <p:spPr bwMode="auto">
              <a:xfrm>
                <a:off x="5224" y="2243"/>
                <a:ext cx="5" cy="4"/>
              </a:xfrm>
              <a:custGeom>
                <a:avLst/>
                <a:gdLst>
                  <a:gd name="T0" fmla="*/ 9 w 9"/>
                  <a:gd name="T1" fmla="*/ 0 h 9"/>
                  <a:gd name="T2" fmla="*/ 9 w 9"/>
                  <a:gd name="T3" fmla="*/ 4 h 9"/>
                  <a:gd name="T4" fmla="*/ 7 w 9"/>
                  <a:gd name="T5" fmla="*/ 5 h 9"/>
                  <a:gd name="T6" fmla="*/ 5 w 9"/>
                  <a:gd name="T7" fmla="*/ 7 h 9"/>
                  <a:gd name="T8" fmla="*/ 3 w 9"/>
                  <a:gd name="T9" fmla="*/ 9 h 9"/>
                  <a:gd name="T10" fmla="*/ 1 w 9"/>
                  <a:gd name="T11" fmla="*/ 7 h 9"/>
                  <a:gd name="T12" fmla="*/ 0 w 9"/>
                  <a:gd name="T13" fmla="*/ 2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4"/>
                    </a:lnTo>
                    <a:lnTo>
                      <a:pt x="7" y="5"/>
                    </a:lnTo>
                    <a:lnTo>
                      <a:pt x="5" y="7"/>
                    </a:lnTo>
                    <a:lnTo>
                      <a:pt x="3" y="9"/>
                    </a:lnTo>
                    <a:lnTo>
                      <a:pt x="1" y="7"/>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1" name="Freeform 404"/>
              <p:cNvSpPr>
                <a:spLocks/>
              </p:cNvSpPr>
              <p:nvPr/>
            </p:nvSpPr>
            <p:spPr bwMode="auto">
              <a:xfrm>
                <a:off x="5207" y="2147"/>
                <a:ext cx="6" cy="4"/>
              </a:xfrm>
              <a:custGeom>
                <a:avLst/>
                <a:gdLst>
                  <a:gd name="T0" fmla="*/ 4 w 11"/>
                  <a:gd name="T1" fmla="*/ 0 h 9"/>
                  <a:gd name="T2" fmla="*/ 8 w 11"/>
                  <a:gd name="T3" fmla="*/ 0 h 9"/>
                  <a:gd name="T4" fmla="*/ 9 w 11"/>
                  <a:gd name="T5" fmla="*/ 2 h 9"/>
                  <a:gd name="T6" fmla="*/ 11 w 11"/>
                  <a:gd name="T7" fmla="*/ 3 h 9"/>
                  <a:gd name="T8" fmla="*/ 11 w 11"/>
                  <a:gd name="T9" fmla="*/ 9 h 9"/>
                  <a:gd name="T10" fmla="*/ 8 w 11"/>
                  <a:gd name="T11" fmla="*/ 9 h 9"/>
                  <a:gd name="T12" fmla="*/ 6 w 11"/>
                  <a:gd name="T13" fmla="*/ 9 h 9"/>
                  <a:gd name="T14" fmla="*/ 2 w 11"/>
                  <a:gd name="T15" fmla="*/ 7 h 9"/>
                  <a:gd name="T16" fmla="*/ 2 w 11"/>
                  <a:gd name="T17" fmla="*/ 3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8" y="0"/>
                    </a:lnTo>
                    <a:lnTo>
                      <a:pt x="9" y="2"/>
                    </a:lnTo>
                    <a:lnTo>
                      <a:pt x="11" y="3"/>
                    </a:lnTo>
                    <a:lnTo>
                      <a:pt x="11" y="9"/>
                    </a:lnTo>
                    <a:lnTo>
                      <a:pt x="8" y="9"/>
                    </a:lnTo>
                    <a:lnTo>
                      <a:pt x="6" y="9"/>
                    </a:lnTo>
                    <a:lnTo>
                      <a:pt x="2" y="7"/>
                    </a:lnTo>
                    <a:lnTo>
                      <a:pt x="2"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2" name="Freeform 405"/>
              <p:cNvSpPr>
                <a:spLocks/>
              </p:cNvSpPr>
              <p:nvPr/>
            </p:nvSpPr>
            <p:spPr bwMode="auto">
              <a:xfrm>
                <a:off x="5213" y="2208"/>
                <a:ext cx="8" cy="10"/>
              </a:xfrm>
              <a:custGeom>
                <a:avLst/>
                <a:gdLst>
                  <a:gd name="T0" fmla="*/ 5 w 14"/>
                  <a:gd name="T1" fmla="*/ 0 h 19"/>
                  <a:gd name="T2" fmla="*/ 7 w 14"/>
                  <a:gd name="T3" fmla="*/ 0 h 19"/>
                  <a:gd name="T4" fmla="*/ 11 w 14"/>
                  <a:gd name="T5" fmla="*/ 1 h 19"/>
                  <a:gd name="T6" fmla="*/ 13 w 14"/>
                  <a:gd name="T7" fmla="*/ 5 h 19"/>
                  <a:gd name="T8" fmla="*/ 14 w 14"/>
                  <a:gd name="T9" fmla="*/ 10 h 19"/>
                  <a:gd name="T10" fmla="*/ 14 w 14"/>
                  <a:gd name="T11" fmla="*/ 19 h 19"/>
                  <a:gd name="T12" fmla="*/ 9 w 14"/>
                  <a:gd name="T13" fmla="*/ 19 h 19"/>
                  <a:gd name="T14" fmla="*/ 5 w 14"/>
                  <a:gd name="T15" fmla="*/ 18 h 19"/>
                  <a:gd name="T16" fmla="*/ 2 w 14"/>
                  <a:gd name="T17" fmla="*/ 16 h 19"/>
                  <a:gd name="T18" fmla="*/ 0 w 14"/>
                  <a:gd name="T19" fmla="*/ 14 h 19"/>
                  <a:gd name="T20" fmla="*/ 0 w 14"/>
                  <a:gd name="T21" fmla="*/ 10 h 19"/>
                  <a:gd name="T22" fmla="*/ 0 w 14"/>
                  <a:gd name="T23" fmla="*/ 7 h 19"/>
                  <a:gd name="T24" fmla="*/ 0 w 14"/>
                  <a:gd name="T25" fmla="*/ 5 h 19"/>
                  <a:gd name="T26" fmla="*/ 2 w 14"/>
                  <a:gd name="T27" fmla="*/ 1 h 19"/>
                  <a:gd name="T28" fmla="*/ 4 w 14"/>
                  <a:gd name="T29" fmla="*/ 0 h 19"/>
                  <a:gd name="T30" fmla="*/ 5 w 14"/>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9">
                    <a:moveTo>
                      <a:pt x="5" y="0"/>
                    </a:moveTo>
                    <a:lnTo>
                      <a:pt x="7" y="0"/>
                    </a:lnTo>
                    <a:lnTo>
                      <a:pt x="11" y="1"/>
                    </a:lnTo>
                    <a:lnTo>
                      <a:pt x="13" y="5"/>
                    </a:lnTo>
                    <a:lnTo>
                      <a:pt x="14" y="10"/>
                    </a:lnTo>
                    <a:lnTo>
                      <a:pt x="14" y="19"/>
                    </a:lnTo>
                    <a:lnTo>
                      <a:pt x="9" y="19"/>
                    </a:lnTo>
                    <a:lnTo>
                      <a:pt x="5" y="18"/>
                    </a:lnTo>
                    <a:lnTo>
                      <a:pt x="2" y="16"/>
                    </a:lnTo>
                    <a:lnTo>
                      <a:pt x="0" y="14"/>
                    </a:lnTo>
                    <a:lnTo>
                      <a:pt x="0" y="10"/>
                    </a:lnTo>
                    <a:lnTo>
                      <a:pt x="0" y="7"/>
                    </a:lnTo>
                    <a:lnTo>
                      <a:pt x="0" y="5"/>
                    </a:lnTo>
                    <a:lnTo>
                      <a:pt x="2" y="1"/>
                    </a:lnTo>
                    <a:lnTo>
                      <a:pt x="4"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3" name="Freeform 406"/>
              <p:cNvSpPr>
                <a:spLocks/>
              </p:cNvSpPr>
              <p:nvPr/>
            </p:nvSpPr>
            <p:spPr bwMode="auto">
              <a:xfrm>
                <a:off x="5170" y="1892"/>
                <a:ext cx="3" cy="4"/>
              </a:xfrm>
              <a:custGeom>
                <a:avLst/>
                <a:gdLst>
                  <a:gd name="T0" fmla="*/ 4 w 6"/>
                  <a:gd name="T1" fmla="*/ 0 h 9"/>
                  <a:gd name="T2" fmla="*/ 6 w 6"/>
                  <a:gd name="T3" fmla="*/ 2 h 9"/>
                  <a:gd name="T4" fmla="*/ 6 w 6"/>
                  <a:gd name="T5" fmla="*/ 4 h 9"/>
                  <a:gd name="T6" fmla="*/ 4 w 6"/>
                  <a:gd name="T7" fmla="*/ 6 h 9"/>
                  <a:gd name="T8" fmla="*/ 0 w 6"/>
                  <a:gd name="T9" fmla="*/ 9 h 9"/>
                  <a:gd name="T10" fmla="*/ 0 w 6"/>
                  <a:gd name="T11" fmla="*/ 6 h 9"/>
                  <a:gd name="T12" fmla="*/ 2 w 6"/>
                  <a:gd name="T13" fmla="*/ 2 h 9"/>
                  <a:gd name="T14" fmla="*/ 2 w 6"/>
                  <a:gd name="T15" fmla="*/ 0 h 9"/>
                  <a:gd name="T16" fmla="*/ 4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4" y="0"/>
                    </a:moveTo>
                    <a:lnTo>
                      <a:pt x="6" y="2"/>
                    </a:lnTo>
                    <a:lnTo>
                      <a:pt x="6" y="4"/>
                    </a:lnTo>
                    <a:lnTo>
                      <a:pt x="4" y="6"/>
                    </a:lnTo>
                    <a:lnTo>
                      <a:pt x="0" y="9"/>
                    </a:lnTo>
                    <a:lnTo>
                      <a:pt x="0" y="6"/>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4" name="Freeform 407"/>
              <p:cNvSpPr>
                <a:spLocks/>
              </p:cNvSpPr>
              <p:nvPr/>
            </p:nvSpPr>
            <p:spPr bwMode="auto">
              <a:xfrm>
                <a:off x="5157" y="1896"/>
                <a:ext cx="21" cy="30"/>
              </a:xfrm>
              <a:custGeom>
                <a:avLst/>
                <a:gdLst>
                  <a:gd name="T0" fmla="*/ 27 w 44"/>
                  <a:gd name="T1" fmla="*/ 0 h 60"/>
                  <a:gd name="T2" fmla="*/ 29 w 44"/>
                  <a:gd name="T3" fmla="*/ 4 h 60"/>
                  <a:gd name="T4" fmla="*/ 29 w 44"/>
                  <a:gd name="T5" fmla="*/ 8 h 60"/>
                  <a:gd name="T6" fmla="*/ 31 w 44"/>
                  <a:gd name="T7" fmla="*/ 11 h 60"/>
                  <a:gd name="T8" fmla="*/ 33 w 44"/>
                  <a:gd name="T9" fmla="*/ 15 h 60"/>
                  <a:gd name="T10" fmla="*/ 35 w 44"/>
                  <a:gd name="T11" fmla="*/ 17 h 60"/>
                  <a:gd name="T12" fmla="*/ 36 w 44"/>
                  <a:gd name="T13" fmla="*/ 18 h 60"/>
                  <a:gd name="T14" fmla="*/ 40 w 44"/>
                  <a:gd name="T15" fmla="*/ 18 h 60"/>
                  <a:gd name="T16" fmla="*/ 44 w 44"/>
                  <a:gd name="T17" fmla="*/ 60 h 60"/>
                  <a:gd name="T18" fmla="*/ 33 w 44"/>
                  <a:gd name="T19" fmla="*/ 54 h 60"/>
                  <a:gd name="T20" fmla="*/ 18 w 44"/>
                  <a:gd name="T21" fmla="*/ 54 h 60"/>
                  <a:gd name="T22" fmla="*/ 0 w 44"/>
                  <a:gd name="T23" fmla="*/ 58 h 60"/>
                  <a:gd name="T24" fmla="*/ 6 w 44"/>
                  <a:gd name="T25" fmla="*/ 47 h 60"/>
                  <a:gd name="T26" fmla="*/ 8 w 44"/>
                  <a:gd name="T27" fmla="*/ 36 h 60"/>
                  <a:gd name="T28" fmla="*/ 9 w 44"/>
                  <a:gd name="T29" fmla="*/ 24 h 60"/>
                  <a:gd name="T30" fmla="*/ 11 w 44"/>
                  <a:gd name="T31" fmla="*/ 13 h 60"/>
                  <a:gd name="T32" fmla="*/ 17 w 44"/>
                  <a:gd name="T33" fmla="*/ 4 h 60"/>
                  <a:gd name="T34" fmla="*/ 27 w 44"/>
                  <a:gd name="T3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60">
                    <a:moveTo>
                      <a:pt x="27" y="0"/>
                    </a:moveTo>
                    <a:lnTo>
                      <a:pt x="29" y="4"/>
                    </a:lnTo>
                    <a:lnTo>
                      <a:pt x="29" y="8"/>
                    </a:lnTo>
                    <a:lnTo>
                      <a:pt x="31" y="11"/>
                    </a:lnTo>
                    <a:lnTo>
                      <a:pt x="33" y="15"/>
                    </a:lnTo>
                    <a:lnTo>
                      <a:pt x="35" y="17"/>
                    </a:lnTo>
                    <a:lnTo>
                      <a:pt x="36" y="18"/>
                    </a:lnTo>
                    <a:lnTo>
                      <a:pt x="40" y="18"/>
                    </a:lnTo>
                    <a:lnTo>
                      <a:pt x="44" y="60"/>
                    </a:lnTo>
                    <a:lnTo>
                      <a:pt x="33" y="54"/>
                    </a:lnTo>
                    <a:lnTo>
                      <a:pt x="18" y="54"/>
                    </a:lnTo>
                    <a:lnTo>
                      <a:pt x="0" y="58"/>
                    </a:lnTo>
                    <a:lnTo>
                      <a:pt x="6" y="47"/>
                    </a:lnTo>
                    <a:lnTo>
                      <a:pt x="8" y="36"/>
                    </a:lnTo>
                    <a:lnTo>
                      <a:pt x="9" y="24"/>
                    </a:lnTo>
                    <a:lnTo>
                      <a:pt x="11" y="13"/>
                    </a:lnTo>
                    <a:lnTo>
                      <a:pt x="17" y="4"/>
                    </a:lnTo>
                    <a:lnTo>
                      <a:pt x="2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5" name="Freeform 408"/>
              <p:cNvSpPr>
                <a:spLocks/>
              </p:cNvSpPr>
              <p:nvPr/>
            </p:nvSpPr>
            <p:spPr bwMode="auto">
              <a:xfrm>
                <a:off x="5182" y="2015"/>
                <a:ext cx="10" cy="14"/>
              </a:xfrm>
              <a:custGeom>
                <a:avLst/>
                <a:gdLst>
                  <a:gd name="T0" fmla="*/ 0 w 20"/>
                  <a:gd name="T1" fmla="*/ 0 h 28"/>
                  <a:gd name="T2" fmla="*/ 5 w 20"/>
                  <a:gd name="T3" fmla="*/ 2 h 28"/>
                  <a:gd name="T4" fmla="*/ 9 w 20"/>
                  <a:gd name="T5" fmla="*/ 4 h 28"/>
                  <a:gd name="T6" fmla="*/ 12 w 20"/>
                  <a:gd name="T7" fmla="*/ 8 h 28"/>
                  <a:gd name="T8" fmla="*/ 16 w 20"/>
                  <a:gd name="T9" fmla="*/ 13 h 28"/>
                  <a:gd name="T10" fmla="*/ 20 w 20"/>
                  <a:gd name="T11" fmla="*/ 18 h 28"/>
                  <a:gd name="T12" fmla="*/ 20 w 20"/>
                  <a:gd name="T13" fmla="*/ 28 h 28"/>
                  <a:gd name="T14" fmla="*/ 14 w 20"/>
                  <a:gd name="T15" fmla="*/ 26 h 28"/>
                  <a:gd name="T16" fmla="*/ 11 w 20"/>
                  <a:gd name="T17" fmla="*/ 24 h 28"/>
                  <a:gd name="T18" fmla="*/ 7 w 20"/>
                  <a:gd name="T19" fmla="*/ 18 h 28"/>
                  <a:gd name="T20" fmla="*/ 3 w 20"/>
                  <a:gd name="T21" fmla="*/ 15 h 28"/>
                  <a:gd name="T22" fmla="*/ 2 w 20"/>
                  <a:gd name="T23" fmla="*/ 8 h 28"/>
                  <a:gd name="T24" fmla="*/ 0 w 20"/>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8">
                    <a:moveTo>
                      <a:pt x="0" y="0"/>
                    </a:moveTo>
                    <a:lnTo>
                      <a:pt x="5" y="2"/>
                    </a:lnTo>
                    <a:lnTo>
                      <a:pt x="9" y="4"/>
                    </a:lnTo>
                    <a:lnTo>
                      <a:pt x="12" y="8"/>
                    </a:lnTo>
                    <a:lnTo>
                      <a:pt x="16" y="13"/>
                    </a:lnTo>
                    <a:lnTo>
                      <a:pt x="20" y="18"/>
                    </a:lnTo>
                    <a:lnTo>
                      <a:pt x="20" y="28"/>
                    </a:lnTo>
                    <a:lnTo>
                      <a:pt x="14" y="26"/>
                    </a:lnTo>
                    <a:lnTo>
                      <a:pt x="11" y="24"/>
                    </a:lnTo>
                    <a:lnTo>
                      <a:pt x="7" y="18"/>
                    </a:lnTo>
                    <a:lnTo>
                      <a:pt x="3" y="15"/>
                    </a:lnTo>
                    <a:lnTo>
                      <a:pt x="2" y="8"/>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6" name="Freeform 409"/>
              <p:cNvSpPr>
                <a:spLocks/>
              </p:cNvSpPr>
              <p:nvPr/>
            </p:nvSpPr>
            <p:spPr bwMode="auto">
              <a:xfrm>
                <a:off x="5196" y="2142"/>
                <a:ext cx="11" cy="11"/>
              </a:xfrm>
              <a:custGeom>
                <a:avLst/>
                <a:gdLst>
                  <a:gd name="T0" fmla="*/ 21 w 21"/>
                  <a:gd name="T1" fmla="*/ 0 h 23"/>
                  <a:gd name="T2" fmla="*/ 21 w 21"/>
                  <a:gd name="T3" fmla="*/ 11 h 23"/>
                  <a:gd name="T4" fmla="*/ 18 w 21"/>
                  <a:gd name="T5" fmla="*/ 16 h 23"/>
                  <a:gd name="T6" fmla="*/ 14 w 21"/>
                  <a:gd name="T7" fmla="*/ 22 h 23"/>
                  <a:gd name="T8" fmla="*/ 10 w 21"/>
                  <a:gd name="T9" fmla="*/ 23 h 23"/>
                  <a:gd name="T10" fmla="*/ 7 w 21"/>
                  <a:gd name="T11" fmla="*/ 23 h 23"/>
                  <a:gd name="T12" fmla="*/ 3 w 21"/>
                  <a:gd name="T13" fmla="*/ 23 h 23"/>
                  <a:gd name="T14" fmla="*/ 1 w 21"/>
                  <a:gd name="T15" fmla="*/ 20 h 23"/>
                  <a:gd name="T16" fmla="*/ 0 w 21"/>
                  <a:gd name="T17" fmla="*/ 18 h 23"/>
                  <a:gd name="T18" fmla="*/ 0 w 21"/>
                  <a:gd name="T19" fmla="*/ 14 h 23"/>
                  <a:gd name="T20" fmla="*/ 1 w 21"/>
                  <a:gd name="T21" fmla="*/ 11 h 23"/>
                  <a:gd name="T22" fmla="*/ 3 w 21"/>
                  <a:gd name="T23" fmla="*/ 7 h 23"/>
                  <a:gd name="T24" fmla="*/ 9 w 21"/>
                  <a:gd name="T25" fmla="*/ 5 h 23"/>
                  <a:gd name="T26" fmla="*/ 14 w 21"/>
                  <a:gd name="T27" fmla="*/ 2 h 23"/>
                  <a:gd name="T28" fmla="*/ 21 w 21"/>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21" y="0"/>
                    </a:moveTo>
                    <a:lnTo>
                      <a:pt x="21" y="11"/>
                    </a:lnTo>
                    <a:lnTo>
                      <a:pt x="18" y="16"/>
                    </a:lnTo>
                    <a:lnTo>
                      <a:pt x="14" y="22"/>
                    </a:lnTo>
                    <a:lnTo>
                      <a:pt x="10" y="23"/>
                    </a:lnTo>
                    <a:lnTo>
                      <a:pt x="7" y="23"/>
                    </a:lnTo>
                    <a:lnTo>
                      <a:pt x="3" y="23"/>
                    </a:lnTo>
                    <a:lnTo>
                      <a:pt x="1" y="20"/>
                    </a:lnTo>
                    <a:lnTo>
                      <a:pt x="0" y="18"/>
                    </a:lnTo>
                    <a:lnTo>
                      <a:pt x="0" y="14"/>
                    </a:lnTo>
                    <a:lnTo>
                      <a:pt x="1" y="11"/>
                    </a:lnTo>
                    <a:lnTo>
                      <a:pt x="3" y="7"/>
                    </a:lnTo>
                    <a:lnTo>
                      <a:pt x="9" y="5"/>
                    </a:lnTo>
                    <a:lnTo>
                      <a:pt x="14" y="2"/>
                    </a:lnTo>
                    <a:lnTo>
                      <a:pt x="2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7" name="Freeform 410"/>
              <p:cNvSpPr>
                <a:spLocks/>
              </p:cNvSpPr>
              <p:nvPr/>
            </p:nvSpPr>
            <p:spPr bwMode="auto">
              <a:xfrm>
                <a:off x="5230" y="2350"/>
                <a:ext cx="4" cy="3"/>
              </a:xfrm>
              <a:custGeom>
                <a:avLst/>
                <a:gdLst>
                  <a:gd name="T0" fmla="*/ 6 w 9"/>
                  <a:gd name="T1" fmla="*/ 0 h 7"/>
                  <a:gd name="T2" fmla="*/ 8 w 9"/>
                  <a:gd name="T3" fmla="*/ 2 h 7"/>
                  <a:gd name="T4" fmla="*/ 9 w 9"/>
                  <a:gd name="T5" fmla="*/ 5 h 7"/>
                  <a:gd name="T6" fmla="*/ 0 w 9"/>
                  <a:gd name="T7" fmla="*/ 7 h 7"/>
                  <a:gd name="T8" fmla="*/ 0 w 9"/>
                  <a:gd name="T9" fmla="*/ 3 h 7"/>
                  <a:gd name="T10" fmla="*/ 2 w 9"/>
                  <a:gd name="T11" fmla="*/ 2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2"/>
                    </a:lnTo>
                    <a:lnTo>
                      <a:pt x="9" y="5"/>
                    </a:lnTo>
                    <a:lnTo>
                      <a:pt x="0" y="7"/>
                    </a:lnTo>
                    <a:lnTo>
                      <a:pt x="0" y="3"/>
                    </a:lnTo>
                    <a:lnTo>
                      <a:pt x="2" y="2"/>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8" name="Freeform 411"/>
              <p:cNvSpPr>
                <a:spLocks/>
              </p:cNvSpPr>
              <p:nvPr/>
            </p:nvSpPr>
            <p:spPr bwMode="auto">
              <a:xfrm>
                <a:off x="5199" y="2212"/>
                <a:ext cx="8" cy="10"/>
              </a:xfrm>
              <a:custGeom>
                <a:avLst/>
                <a:gdLst>
                  <a:gd name="T0" fmla="*/ 2 w 16"/>
                  <a:gd name="T1" fmla="*/ 0 h 20"/>
                  <a:gd name="T2" fmla="*/ 5 w 16"/>
                  <a:gd name="T3" fmla="*/ 0 h 20"/>
                  <a:gd name="T4" fmla="*/ 7 w 16"/>
                  <a:gd name="T5" fmla="*/ 2 h 20"/>
                  <a:gd name="T6" fmla="*/ 11 w 16"/>
                  <a:gd name="T7" fmla="*/ 3 h 20"/>
                  <a:gd name="T8" fmla="*/ 13 w 16"/>
                  <a:gd name="T9" fmla="*/ 5 h 20"/>
                  <a:gd name="T10" fmla="*/ 15 w 16"/>
                  <a:gd name="T11" fmla="*/ 9 h 20"/>
                  <a:gd name="T12" fmla="*/ 16 w 16"/>
                  <a:gd name="T13" fmla="*/ 11 h 20"/>
                  <a:gd name="T14" fmla="*/ 16 w 16"/>
                  <a:gd name="T15" fmla="*/ 14 h 20"/>
                  <a:gd name="T16" fmla="*/ 16 w 16"/>
                  <a:gd name="T17" fmla="*/ 16 h 20"/>
                  <a:gd name="T18" fmla="*/ 16 w 16"/>
                  <a:gd name="T19" fmla="*/ 18 h 20"/>
                  <a:gd name="T20" fmla="*/ 13 w 16"/>
                  <a:gd name="T21" fmla="*/ 20 h 20"/>
                  <a:gd name="T22" fmla="*/ 9 w 16"/>
                  <a:gd name="T23" fmla="*/ 20 h 20"/>
                  <a:gd name="T24" fmla="*/ 2 w 16"/>
                  <a:gd name="T25" fmla="*/ 20 h 20"/>
                  <a:gd name="T26" fmla="*/ 0 w 16"/>
                  <a:gd name="T27" fmla="*/ 12 h 20"/>
                  <a:gd name="T28" fmla="*/ 0 w 16"/>
                  <a:gd name="T29" fmla="*/ 7 h 20"/>
                  <a:gd name="T30" fmla="*/ 0 w 16"/>
                  <a:gd name="T31" fmla="*/ 3 h 20"/>
                  <a:gd name="T32" fmla="*/ 0 w 16"/>
                  <a:gd name="T33" fmla="*/ 2 h 20"/>
                  <a:gd name="T34" fmla="*/ 2 w 16"/>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0">
                    <a:moveTo>
                      <a:pt x="2" y="0"/>
                    </a:moveTo>
                    <a:lnTo>
                      <a:pt x="5" y="0"/>
                    </a:lnTo>
                    <a:lnTo>
                      <a:pt x="7" y="2"/>
                    </a:lnTo>
                    <a:lnTo>
                      <a:pt x="11" y="3"/>
                    </a:lnTo>
                    <a:lnTo>
                      <a:pt x="13" y="5"/>
                    </a:lnTo>
                    <a:lnTo>
                      <a:pt x="15" y="9"/>
                    </a:lnTo>
                    <a:lnTo>
                      <a:pt x="16" y="11"/>
                    </a:lnTo>
                    <a:lnTo>
                      <a:pt x="16" y="14"/>
                    </a:lnTo>
                    <a:lnTo>
                      <a:pt x="16" y="16"/>
                    </a:lnTo>
                    <a:lnTo>
                      <a:pt x="16" y="18"/>
                    </a:lnTo>
                    <a:lnTo>
                      <a:pt x="13" y="20"/>
                    </a:lnTo>
                    <a:lnTo>
                      <a:pt x="9" y="20"/>
                    </a:lnTo>
                    <a:lnTo>
                      <a:pt x="2" y="20"/>
                    </a:lnTo>
                    <a:lnTo>
                      <a:pt x="0" y="12"/>
                    </a:lnTo>
                    <a:lnTo>
                      <a:pt x="0" y="7"/>
                    </a:lnTo>
                    <a:lnTo>
                      <a:pt x="0" y="3"/>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9" name="Freeform 412"/>
              <p:cNvSpPr>
                <a:spLocks/>
              </p:cNvSpPr>
              <p:nvPr/>
            </p:nvSpPr>
            <p:spPr bwMode="auto">
              <a:xfrm>
                <a:off x="5150" y="1939"/>
                <a:ext cx="14" cy="10"/>
              </a:xfrm>
              <a:custGeom>
                <a:avLst/>
                <a:gdLst>
                  <a:gd name="T0" fmla="*/ 25 w 27"/>
                  <a:gd name="T1" fmla="*/ 0 h 20"/>
                  <a:gd name="T2" fmla="*/ 27 w 27"/>
                  <a:gd name="T3" fmla="*/ 11 h 20"/>
                  <a:gd name="T4" fmla="*/ 23 w 27"/>
                  <a:gd name="T5" fmla="*/ 16 h 20"/>
                  <a:gd name="T6" fmla="*/ 18 w 27"/>
                  <a:gd name="T7" fmla="*/ 18 h 20"/>
                  <a:gd name="T8" fmla="*/ 14 w 27"/>
                  <a:gd name="T9" fmla="*/ 20 h 20"/>
                  <a:gd name="T10" fmla="*/ 11 w 27"/>
                  <a:gd name="T11" fmla="*/ 20 h 20"/>
                  <a:gd name="T12" fmla="*/ 7 w 27"/>
                  <a:gd name="T13" fmla="*/ 18 h 20"/>
                  <a:gd name="T14" fmla="*/ 3 w 27"/>
                  <a:gd name="T15" fmla="*/ 13 h 20"/>
                  <a:gd name="T16" fmla="*/ 0 w 27"/>
                  <a:gd name="T17" fmla="*/ 5 h 20"/>
                  <a:gd name="T18" fmla="*/ 25 w 27"/>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0">
                    <a:moveTo>
                      <a:pt x="25" y="0"/>
                    </a:moveTo>
                    <a:lnTo>
                      <a:pt x="27" y="11"/>
                    </a:lnTo>
                    <a:lnTo>
                      <a:pt x="23" y="16"/>
                    </a:lnTo>
                    <a:lnTo>
                      <a:pt x="18" y="18"/>
                    </a:lnTo>
                    <a:lnTo>
                      <a:pt x="14" y="20"/>
                    </a:lnTo>
                    <a:lnTo>
                      <a:pt x="11" y="20"/>
                    </a:lnTo>
                    <a:lnTo>
                      <a:pt x="7" y="18"/>
                    </a:lnTo>
                    <a:lnTo>
                      <a:pt x="3" y="13"/>
                    </a:lnTo>
                    <a:lnTo>
                      <a:pt x="0" y="5"/>
                    </a:lnTo>
                    <a:lnTo>
                      <a:pt x="2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0" name="Freeform 413"/>
              <p:cNvSpPr>
                <a:spLocks/>
              </p:cNvSpPr>
              <p:nvPr/>
            </p:nvSpPr>
            <p:spPr bwMode="auto">
              <a:xfrm>
                <a:off x="5169" y="2017"/>
                <a:ext cx="3" cy="3"/>
              </a:xfrm>
              <a:custGeom>
                <a:avLst/>
                <a:gdLst>
                  <a:gd name="T0" fmla="*/ 3 w 5"/>
                  <a:gd name="T1" fmla="*/ 0 h 5"/>
                  <a:gd name="T2" fmla="*/ 5 w 5"/>
                  <a:gd name="T3" fmla="*/ 2 h 5"/>
                  <a:gd name="T4" fmla="*/ 5 w 5"/>
                  <a:gd name="T5" fmla="*/ 4 h 5"/>
                  <a:gd name="T6" fmla="*/ 5 w 5"/>
                  <a:gd name="T7" fmla="*/ 5 h 5"/>
                  <a:gd name="T8" fmla="*/ 5 w 5"/>
                  <a:gd name="T9" fmla="*/ 5 h 5"/>
                  <a:gd name="T10" fmla="*/ 3 w 5"/>
                  <a:gd name="T11" fmla="*/ 5 h 5"/>
                  <a:gd name="T12" fmla="*/ 1 w 5"/>
                  <a:gd name="T13" fmla="*/ 4 h 5"/>
                  <a:gd name="T14" fmla="*/ 0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5" y="2"/>
                    </a:lnTo>
                    <a:lnTo>
                      <a:pt x="5" y="4"/>
                    </a:lnTo>
                    <a:lnTo>
                      <a:pt x="5" y="5"/>
                    </a:lnTo>
                    <a:lnTo>
                      <a:pt x="5" y="5"/>
                    </a:lnTo>
                    <a:lnTo>
                      <a:pt x="3" y="5"/>
                    </a:lnTo>
                    <a:lnTo>
                      <a:pt x="1"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1" name="Freeform 414"/>
              <p:cNvSpPr>
                <a:spLocks/>
              </p:cNvSpPr>
              <p:nvPr/>
            </p:nvSpPr>
            <p:spPr bwMode="auto">
              <a:xfrm>
                <a:off x="5187" y="2152"/>
                <a:ext cx="2" cy="4"/>
              </a:xfrm>
              <a:custGeom>
                <a:avLst/>
                <a:gdLst>
                  <a:gd name="T0" fmla="*/ 3 w 3"/>
                  <a:gd name="T1" fmla="*/ 0 h 7"/>
                  <a:gd name="T2" fmla="*/ 3 w 3"/>
                  <a:gd name="T3" fmla="*/ 0 h 7"/>
                  <a:gd name="T4" fmla="*/ 3 w 3"/>
                  <a:gd name="T5" fmla="*/ 1 h 7"/>
                  <a:gd name="T6" fmla="*/ 3 w 3"/>
                  <a:gd name="T7" fmla="*/ 5 h 7"/>
                  <a:gd name="T8" fmla="*/ 0 w 3"/>
                  <a:gd name="T9" fmla="*/ 7 h 7"/>
                  <a:gd name="T10" fmla="*/ 0 w 3"/>
                  <a:gd name="T11" fmla="*/ 3 h 7"/>
                  <a:gd name="T12" fmla="*/ 0 w 3"/>
                  <a:gd name="T13" fmla="*/ 1 h 7"/>
                  <a:gd name="T14" fmla="*/ 1 w 3"/>
                  <a:gd name="T15" fmla="*/ 0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0"/>
                    </a:lnTo>
                    <a:lnTo>
                      <a:pt x="3" y="1"/>
                    </a:lnTo>
                    <a:lnTo>
                      <a:pt x="3" y="5"/>
                    </a:lnTo>
                    <a:lnTo>
                      <a:pt x="0" y="7"/>
                    </a:lnTo>
                    <a:lnTo>
                      <a:pt x="0" y="3"/>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2" name="Freeform 415"/>
              <p:cNvSpPr>
                <a:spLocks/>
              </p:cNvSpPr>
              <p:nvPr/>
            </p:nvSpPr>
            <p:spPr bwMode="auto">
              <a:xfrm>
                <a:off x="5188" y="2161"/>
                <a:ext cx="3" cy="6"/>
              </a:xfrm>
              <a:custGeom>
                <a:avLst/>
                <a:gdLst>
                  <a:gd name="T0" fmla="*/ 0 w 6"/>
                  <a:gd name="T1" fmla="*/ 0 h 11"/>
                  <a:gd name="T2" fmla="*/ 2 w 6"/>
                  <a:gd name="T3" fmla="*/ 0 h 11"/>
                  <a:gd name="T4" fmla="*/ 4 w 6"/>
                  <a:gd name="T5" fmla="*/ 2 h 11"/>
                  <a:gd name="T6" fmla="*/ 6 w 6"/>
                  <a:gd name="T7" fmla="*/ 3 h 11"/>
                  <a:gd name="T8" fmla="*/ 6 w 6"/>
                  <a:gd name="T9" fmla="*/ 5 h 11"/>
                  <a:gd name="T10" fmla="*/ 4 w 6"/>
                  <a:gd name="T11" fmla="*/ 7 h 11"/>
                  <a:gd name="T12" fmla="*/ 0 w 6"/>
                  <a:gd name="T13" fmla="*/ 11 h 11"/>
                  <a:gd name="T14" fmla="*/ 0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0" y="0"/>
                    </a:moveTo>
                    <a:lnTo>
                      <a:pt x="2" y="0"/>
                    </a:lnTo>
                    <a:lnTo>
                      <a:pt x="4" y="2"/>
                    </a:lnTo>
                    <a:lnTo>
                      <a:pt x="6" y="3"/>
                    </a:lnTo>
                    <a:lnTo>
                      <a:pt x="6" y="5"/>
                    </a:lnTo>
                    <a:lnTo>
                      <a:pt x="4" y="7"/>
                    </a:lnTo>
                    <a:lnTo>
                      <a:pt x="0"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3" name="Freeform 416"/>
              <p:cNvSpPr>
                <a:spLocks/>
              </p:cNvSpPr>
              <p:nvPr/>
            </p:nvSpPr>
            <p:spPr bwMode="auto">
              <a:xfrm>
                <a:off x="5166" y="2014"/>
                <a:ext cx="3" cy="4"/>
              </a:xfrm>
              <a:custGeom>
                <a:avLst/>
                <a:gdLst>
                  <a:gd name="T0" fmla="*/ 2 w 8"/>
                  <a:gd name="T1" fmla="*/ 0 h 7"/>
                  <a:gd name="T2" fmla="*/ 4 w 8"/>
                  <a:gd name="T3" fmla="*/ 1 h 7"/>
                  <a:gd name="T4" fmla="*/ 8 w 8"/>
                  <a:gd name="T5" fmla="*/ 5 h 7"/>
                  <a:gd name="T6" fmla="*/ 4 w 8"/>
                  <a:gd name="T7" fmla="*/ 7 h 7"/>
                  <a:gd name="T8" fmla="*/ 2 w 8"/>
                  <a:gd name="T9" fmla="*/ 5 h 7"/>
                  <a:gd name="T10" fmla="*/ 0 w 8"/>
                  <a:gd name="T11" fmla="*/ 3 h 7"/>
                  <a:gd name="T12" fmla="*/ 0 w 8"/>
                  <a:gd name="T13" fmla="*/ 1 h 7"/>
                  <a:gd name="T14" fmla="*/ 2 w 8"/>
                  <a:gd name="T15" fmla="*/ 0 h 7"/>
                  <a:gd name="T16" fmla="*/ 2 w 8"/>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2" y="0"/>
                    </a:moveTo>
                    <a:lnTo>
                      <a:pt x="4" y="1"/>
                    </a:lnTo>
                    <a:lnTo>
                      <a:pt x="8" y="5"/>
                    </a:lnTo>
                    <a:lnTo>
                      <a:pt x="4" y="7"/>
                    </a:lnTo>
                    <a:lnTo>
                      <a:pt x="2" y="5"/>
                    </a:lnTo>
                    <a:lnTo>
                      <a:pt x="0" y="3"/>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4" name="Freeform 417"/>
              <p:cNvSpPr>
                <a:spLocks/>
              </p:cNvSpPr>
              <p:nvPr/>
            </p:nvSpPr>
            <p:spPr bwMode="auto">
              <a:xfrm>
                <a:off x="5183" y="2156"/>
                <a:ext cx="5" cy="5"/>
              </a:xfrm>
              <a:custGeom>
                <a:avLst/>
                <a:gdLst>
                  <a:gd name="T0" fmla="*/ 9 w 10"/>
                  <a:gd name="T1" fmla="*/ 0 h 11"/>
                  <a:gd name="T2" fmla="*/ 10 w 10"/>
                  <a:gd name="T3" fmla="*/ 11 h 11"/>
                  <a:gd name="T4" fmla="*/ 7 w 10"/>
                  <a:gd name="T5" fmla="*/ 11 h 11"/>
                  <a:gd name="T6" fmla="*/ 3 w 10"/>
                  <a:gd name="T7" fmla="*/ 11 h 11"/>
                  <a:gd name="T8" fmla="*/ 1 w 10"/>
                  <a:gd name="T9" fmla="*/ 9 h 11"/>
                  <a:gd name="T10" fmla="*/ 1 w 10"/>
                  <a:gd name="T11" fmla="*/ 5 h 11"/>
                  <a:gd name="T12" fmla="*/ 0 w 10"/>
                  <a:gd name="T13" fmla="*/ 2 h 11"/>
                  <a:gd name="T14" fmla="*/ 9 w 10"/>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1">
                    <a:moveTo>
                      <a:pt x="9" y="0"/>
                    </a:moveTo>
                    <a:lnTo>
                      <a:pt x="10" y="11"/>
                    </a:lnTo>
                    <a:lnTo>
                      <a:pt x="7" y="11"/>
                    </a:lnTo>
                    <a:lnTo>
                      <a:pt x="3" y="11"/>
                    </a:lnTo>
                    <a:lnTo>
                      <a:pt x="1" y="9"/>
                    </a:lnTo>
                    <a:lnTo>
                      <a:pt x="1" y="5"/>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5" name="Freeform 418"/>
              <p:cNvSpPr>
                <a:spLocks/>
              </p:cNvSpPr>
              <p:nvPr/>
            </p:nvSpPr>
            <p:spPr bwMode="auto">
              <a:xfrm>
                <a:off x="5144" y="1886"/>
                <a:ext cx="2" cy="5"/>
              </a:xfrm>
              <a:custGeom>
                <a:avLst/>
                <a:gdLst>
                  <a:gd name="T0" fmla="*/ 4 w 4"/>
                  <a:gd name="T1" fmla="*/ 0 h 9"/>
                  <a:gd name="T2" fmla="*/ 4 w 4"/>
                  <a:gd name="T3" fmla="*/ 2 h 9"/>
                  <a:gd name="T4" fmla="*/ 4 w 4"/>
                  <a:gd name="T5" fmla="*/ 4 h 9"/>
                  <a:gd name="T6" fmla="*/ 4 w 4"/>
                  <a:gd name="T7" fmla="*/ 6 h 9"/>
                  <a:gd name="T8" fmla="*/ 0 w 4"/>
                  <a:gd name="T9" fmla="*/ 9 h 9"/>
                  <a:gd name="T10" fmla="*/ 0 w 4"/>
                  <a:gd name="T11" fmla="*/ 6 h 9"/>
                  <a:gd name="T12" fmla="*/ 0 w 4"/>
                  <a:gd name="T13" fmla="*/ 2 h 9"/>
                  <a:gd name="T14" fmla="*/ 2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2"/>
                    </a:lnTo>
                    <a:lnTo>
                      <a:pt x="4" y="4"/>
                    </a:lnTo>
                    <a:lnTo>
                      <a:pt x="4" y="6"/>
                    </a:lnTo>
                    <a:lnTo>
                      <a:pt x="0" y="9"/>
                    </a:lnTo>
                    <a:lnTo>
                      <a:pt x="0" y="6"/>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6" name="Freeform 419"/>
              <p:cNvSpPr>
                <a:spLocks/>
              </p:cNvSpPr>
              <p:nvPr/>
            </p:nvSpPr>
            <p:spPr bwMode="auto">
              <a:xfrm>
                <a:off x="5148" y="1921"/>
                <a:ext cx="3" cy="3"/>
              </a:xfrm>
              <a:custGeom>
                <a:avLst/>
                <a:gdLst>
                  <a:gd name="T0" fmla="*/ 4 w 7"/>
                  <a:gd name="T1" fmla="*/ 0 h 5"/>
                  <a:gd name="T2" fmla="*/ 6 w 7"/>
                  <a:gd name="T3" fmla="*/ 0 h 5"/>
                  <a:gd name="T4" fmla="*/ 7 w 7"/>
                  <a:gd name="T5" fmla="*/ 2 h 5"/>
                  <a:gd name="T6" fmla="*/ 7 w 7"/>
                  <a:gd name="T7" fmla="*/ 3 h 5"/>
                  <a:gd name="T8" fmla="*/ 7 w 7"/>
                  <a:gd name="T9" fmla="*/ 5 h 5"/>
                  <a:gd name="T10" fmla="*/ 6 w 7"/>
                  <a:gd name="T11" fmla="*/ 5 h 5"/>
                  <a:gd name="T12" fmla="*/ 4 w 7"/>
                  <a:gd name="T13" fmla="*/ 3 h 5"/>
                  <a:gd name="T14" fmla="*/ 0 w 7"/>
                  <a:gd name="T15" fmla="*/ 0 h 5"/>
                  <a:gd name="T16" fmla="*/ 4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4" y="0"/>
                    </a:moveTo>
                    <a:lnTo>
                      <a:pt x="6" y="0"/>
                    </a:lnTo>
                    <a:lnTo>
                      <a:pt x="7" y="2"/>
                    </a:lnTo>
                    <a:lnTo>
                      <a:pt x="7" y="3"/>
                    </a:lnTo>
                    <a:lnTo>
                      <a:pt x="7" y="5"/>
                    </a:lnTo>
                    <a:lnTo>
                      <a:pt x="6" y="5"/>
                    </a:lnTo>
                    <a:lnTo>
                      <a:pt x="4"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7" name="Freeform 420"/>
              <p:cNvSpPr>
                <a:spLocks/>
              </p:cNvSpPr>
              <p:nvPr/>
            </p:nvSpPr>
            <p:spPr bwMode="auto">
              <a:xfrm>
                <a:off x="5138" y="1934"/>
                <a:ext cx="12" cy="8"/>
              </a:xfrm>
              <a:custGeom>
                <a:avLst/>
                <a:gdLst>
                  <a:gd name="T0" fmla="*/ 8 w 26"/>
                  <a:gd name="T1" fmla="*/ 0 h 16"/>
                  <a:gd name="T2" fmla="*/ 11 w 26"/>
                  <a:gd name="T3" fmla="*/ 0 h 16"/>
                  <a:gd name="T4" fmla="*/ 15 w 26"/>
                  <a:gd name="T5" fmla="*/ 0 h 16"/>
                  <a:gd name="T6" fmla="*/ 18 w 26"/>
                  <a:gd name="T7" fmla="*/ 2 h 16"/>
                  <a:gd name="T8" fmla="*/ 22 w 26"/>
                  <a:gd name="T9" fmla="*/ 4 h 16"/>
                  <a:gd name="T10" fmla="*/ 26 w 26"/>
                  <a:gd name="T11" fmla="*/ 6 h 16"/>
                  <a:gd name="T12" fmla="*/ 26 w 26"/>
                  <a:gd name="T13" fmla="*/ 16 h 16"/>
                  <a:gd name="T14" fmla="*/ 20 w 26"/>
                  <a:gd name="T15" fmla="*/ 16 h 16"/>
                  <a:gd name="T16" fmla="*/ 15 w 26"/>
                  <a:gd name="T17" fmla="*/ 16 h 16"/>
                  <a:gd name="T18" fmla="*/ 9 w 26"/>
                  <a:gd name="T19" fmla="*/ 15 h 16"/>
                  <a:gd name="T20" fmla="*/ 4 w 26"/>
                  <a:gd name="T21" fmla="*/ 13 h 16"/>
                  <a:gd name="T22" fmla="*/ 0 w 26"/>
                  <a:gd name="T23" fmla="*/ 11 h 16"/>
                  <a:gd name="T24" fmla="*/ 0 w 26"/>
                  <a:gd name="T25" fmla="*/ 6 h 16"/>
                  <a:gd name="T26" fmla="*/ 2 w 26"/>
                  <a:gd name="T27" fmla="*/ 2 h 16"/>
                  <a:gd name="T28" fmla="*/ 4 w 26"/>
                  <a:gd name="T29" fmla="*/ 0 h 16"/>
                  <a:gd name="T30" fmla="*/ 8 w 26"/>
                  <a:gd name="T3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16">
                    <a:moveTo>
                      <a:pt x="8" y="0"/>
                    </a:moveTo>
                    <a:lnTo>
                      <a:pt x="11" y="0"/>
                    </a:lnTo>
                    <a:lnTo>
                      <a:pt x="15" y="0"/>
                    </a:lnTo>
                    <a:lnTo>
                      <a:pt x="18" y="2"/>
                    </a:lnTo>
                    <a:lnTo>
                      <a:pt x="22" y="4"/>
                    </a:lnTo>
                    <a:lnTo>
                      <a:pt x="26" y="6"/>
                    </a:lnTo>
                    <a:lnTo>
                      <a:pt x="26" y="16"/>
                    </a:lnTo>
                    <a:lnTo>
                      <a:pt x="20" y="16"/>
                    </a:lnTo>
                    <a:lnTo>
                      <a:pt x="15" y="16"/>
                    </a:lnTo>
                    <a:lnTo>
                      <a:pt x="9" y="15"/>
                    </a:lnTo>
                    <a:lnTo>
                      <a:pt x="4" y="13"/>
                    </a:lnTo>
                    <a:lnTo>
                      <a:pt x="0" y="11"/>
                    </a:lnTo>
                    <a:lnTo>
                      <a:pt x="0" y="6"/>
                    </a:lnTo>
                    <a:lnTo>
                      <a:pt x="2" y="2"/>
                    </a:lnTo>
                    <a:lnTo>
                      <a:pt x="4" y="0"/>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8" name="Freeform 421"/>
              <p:cNvSpPr>
                <a:spLocks/>
              </p:cNvSpPr>
              <p:nvPr/>
            </p:nvSpPr>
            <p:spPr bwMode="auto">
              <a:xfrm>
                <a:off x="5121" y="2013"/>
                <a:ext cx="39" cy="29"/>
              </a:xfrm>
              <a:custGeom>
                <a:avLst/>
                <a:gdLst>
                  <a:gd name="T0" fmla="*/ 61 w 78"/>
                  <a:gd name="T1" fmla="*/ 0 h 58"/>
                  <a:gd name="T2" fmla="*/ 78 w 78"/>
                  <a:gd name="T3" fmla="*/ 0 h 58"/>
                  <a:gd name="T4" fmla="*/ 78 w 78"/>
                  <a:gd name="T5" fmla="*/ 12 h 58"/>
                  <a:gd name="T6" fmla="*/ 76 w 78"/>
                  <a:gd name="T7" fmla="*/ 21 h 58"/>
                  <a:gd name="T8" fmla="*/ 74 w 78"/>
                  <a:gd name="T9" fmla="*/ 31 h 58"/>
                  <a:gd name="T10" fmla="*/ 72 w 78"/>
                  <a:gd name="T11" fmla="*/ 40 h 58"/>
                  <a:gd name="T12" fmla="*/ 76 w 78"/>
                  <a:gd name="T13" fmla="*/ 54 h 58"/>
                  <a:gd name="T14" fmla="*/ 67 w 78"/>
                  <a:gd name="T15" fmla="*/ 49 h 58"/>
                  <a:gd name="T16" fmla="*/ 61 w 78"/>
                  <a:gd name="T17" fmla="*/ 50 h 58"/>
                  <a:gd name="T18" fmla="*/ 54 w 78"/>
                  <a:gd name="T19" fmla="*/ 54 h 58"/>
                  <a:gd name="T20" fmla="*/ 49 w 78"/>
                  <a:gd name="T21" fmla="*/ 58 h 58"/>
                  <a:gd name="T22" fmla="*/ 41 w 78"/>
                  <a:gd name="T23" fmla="*/ 58 h 58"/>
                  <a:gd name="T24" fmla="*/ 32 w 78"/>
                  <a:gd name="T25" fmla="*/ 52 h 58"/>
                  <a:gd name="T26" fmla="*/ 29 w 78"/>
                  <a:gd name="T27" fmla="*/ 36 h 58"/>
                  <a:gd name="T28" fmla="*/ 22 w 78"/>
                  <a:gd name="T29" fmla="*/ 27 h 58"/>
                  <a:gd name="T30" fmla="*/ 11 w 78"/>
                  <a:gd name="T31" fmla="*/ 20 h 58"/>
                  <a:gd name="T32" fmla="*/ 2 w 78"/>
                  <a:gd name="T33" fmla="*/ 16 h 58"/>
                  <a:gd name="T34" fmla="*/ 0 w 78"/>
                  <a:gd name="T35" fmla="*/ 5 h 58"/>
                  <a:gd name="T36" fmla="*/ 25 w 78"/>
                  <a:gd name="T37" fmla="*/ 3 h 58"/>
                  <a:gd name="T38" fmla="*/ 45 w 78"/>
                  <a:gd name="T39" fmla="*/ 2 h 58"/>
                  <a:gd name="T40" fmla="*/ 61 w 78"/>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58">
                    <a:moveTo>
                      <a:pt x="61" y="0"/>
                    </a:moveTo>
                    <a:lnTo>
                      <a:pt x="78" y="0"/>
                    </a:lnTo>
                    <a:lnTo>
                      <a:pt x="78" y="12"/>
                    </a:lnTo>
                    <a:lnTo>
                      <a:pt x="76" y="21"/>
                    </a:lnTo>
                    <a:lnTo>
                      <a:pt x="74" y="31"/>
                    </a:lnTo>
                    <a:lnTo>
                      <a:pt x="72" y="40"/>
                    </a:lnTo>
                    <a:lnTo>
                      <a:pt x="76" y="54"/>
                    </a:lnTo>
                    <a:lnTo>
                      <a:pt x="67" y="49"/>
                    </a:lnTo>
                    <a:lnTo>
                      <a:pt x="61" y="50"/>
                    </a:lnTo>
                    <a:lnTo>
                      <a:pt x="54" y="54"/>
                    </a:lnTo>
                    <a:lnTo>
                      <a:pt x="49" y="58"/>
                    </a:lnTo>
                    <a:lnTo>
                      <a:pt x="41" y="58"/>
                    </a:lnTo>
                    <a:lnTo>
                      <a:pt x="32" y="52"/>
                    </a:lnTo>
                    <a:lnTo>
                      <a:pt x="29" y="36"/>
                    </a:lnTo>
                    <a:lnTo>
                      <a:pt x="22" y="27"/>
                    </a:lnTo>
                    <a:lnTo>
                      <a:pt x="11" y="20"/>
                    </a:lnTo>
                    <a:lnTo>
                      <a:pt x="2" y="16"/>
                    </a:lnTo>
                    <a:lnTo>
                      <a:pt x="0" y="5"/>
                    </a:lnTo>
                    <a:lnTo>
                      <a:pt x="25" y="3"/>
                    </a:lnTo>
                    <a:lnTo>
                      <a:pt x="45" y="2"/>
                    </a:lnTo>
                    <a:lnTo>
                      <a:pt x="6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9" name="Freeform 422"/>
              <p:cNvSpPr>
                <a:spLocks/>
              </p:cNvSpPr>
              <p:nvPr/>
            </p:nvSpPr>
            <p:spPr bwMode="auto">
              <a:xfrm>
                <a:off x="5137" y="1958"/>
                <a:ext cx="12" cy="11"/>
              </a:xfrm>
              <a:custGeom>
                <a:avLst/>
                <a:gdLst>
                  <a:gd name="T0" fmla="*/ 23 w 25"/>
                  <a:gd name="T1" fmla="*/ 0 h 21"/>
                  <a:gd name="T2" fmla="*/ 25 w 25"/>
                  <a:gd name="T3" fmla="*/ 7 h 21"/>
                  <a:gd name="T4" fmla="*/ 25 w 25"/>
                  <a:gd name="T5" fmla="*/ 12 h 21"/>
                  <a:gd name="T6" fmla="*/ 25 w 25"/>
                  <a:gd name="T7" fmla="*/ 16 h 21"/>
                  <a:gd name="T8" fmla="*/ 23 w 25"/>
                  <a:gd name="T9" fmla="*/ 20 h 21"/>
                  <a:gd name="T10" fmla="*/ 21 w 25"/>
                  <a:gd name="T11" fmla="*/ 20 h 21"/>
                  <a:gd name="T12" fmla="*/ 18 w 25"/>
                  <a:gd name="T13" fmla="*/ 21 h 21"/>
                  <a:gd name="T14" fmla="*/ 14 w 25"/>
                  <a:gd name="T15" fmla="*/ 21 h 21"/>
                  <a:gd name="T16" fmla="*/ 10 w 25"/>
                  <a:gd name="T17" fmla="*/ 20 h 21"/>
                  <a:gd name="T18" fmla="*/ 9 w 25"/>
                  <a:gd name="T19" fmla="*/ 18 h 21"/>
                  <a:gd name="T20" fmla="*/ 5 w 25"/>
                  <a:gd name="T21" fmla="*/ 18 h 21"/>
                  <a:gd name="T22" fmla="*/ 1 w 25"/>
                  <a:gd name="T23" fmla="*/ 16 h 21"/>
                  <a:gd name="T24" fmla="*/ 0 w 25"/>
                  <a:gd name="T25" fmla="*/ 14 h 21"/>
                  <a:gd name="T26" fmla="*/ 0 w 25"/>
                  <a:gd name="T27" fmla="*/ 11 h 21"/>
                  <a:gd name="T28" fmla="*/ 1 w 25"/>
                  <a:gd name="T29" fmla="*/ 7 h 21"/>
                  <a:gd name="T30" fmla="*/ 5 w 25"/>
                  <a:gd name="T31" fmla="*/ 5 h 21"/>
                  <a:gd name="T32" fmla="*/ 9 w 25"/>
                  <a:gd name="T33" fmla="*/ 3 h 21"/>
                  <a:gd name="T34" fmla="*/ 14 w 25"/>
                  <a:gd name="T35" fmla="*/ 2 h 21"/>
                  <a:gd name="T36" fmla="*/ 18 w 25"/>
                  <a:gd name="T37" fmla="*/ 0 h 21"/>
                  <a:gd name="T38" fmla="*/ 23 w 25"/>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1">
                    <a:moveTo>
                      <a:pt x="23" y="0"/>
                    </a:moveTo>
                    <a:lnTo>
                      <a:pt x="25" y="7"/>
                    </a:lnTo>
                    <a:lnTo>
                      <a:pt x="25" y="12"/>
                    </a:lnTo>
                    <a:lnTo>
                      <a:pt x="25" y="16"/>
                    </a:lnTo>
                    <a:lnTo>
                      <a:pt x="23" y="20"/>
                    </a:lnTo>
                    <a:lnTo>
                      <a:pt x="21" y="20"/>
                    </a:lnTo>
                    <a:lnTo>
                      <a:pt x="18" y="21"/>
                    </a:lnTo>
                    <a:lnTo>
                      <a:pt x="14" y="21"/>
                    </a:lnTo>
                    <a:lnTo>
                      <a:pt x="10" y="20"/>
                    </a:lnTo>
                    <a:lnTo>
                      <a:pt x="9" y="18"/>
                    </a:lnTo>
                    <a:lnTo>
                      <a:pt x="5" y="18"/>
                    </a:lnTo>
                    <a:lnTo>
                      <a:pt x="1" y="16"/>
                    </a:lnTo>
                    <a:lnTo>
                      <a:pt x="0" y="14"/>
                    </a:lnTo>
                    <a:lnTo>
                      <a:pt x="0" y="11"/>
                    </a:lnTo>
                    <a:lnTo>
                      <a:pt x="1" y="7"/>
                    </a:lnTo>
                    <a:lnTo>
                      <a:pt x="5" y="5"/>
                    </a:lnTo>
                    <a:lnTo>
                      <a:pt x="9" y="3"/>
                    </a:lnTo>
                    <a:lnTo>
                      <a:pt x="14" y="2"/>
                    </a:lnTo>
                    <a:lnTo>
                      <a:pt x="18"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0" name="Freeform 423"/>
              <p:cNvSpPr>
                <a:spLocks/>
              </p:cNvSpPr>
              <p:nvPr/>
            </p:nvSpPr>
            <p:spPr bwMode="auto">
              <a:xfrm>
                <a:off x="5149" y="1990"/>
                <a:ext cx="5" cy="9"/>
              </a:xfrm>
              <a:custGeom>
                <a:avLst/>
                <a:gdLst>
                  <a:gd name="T0" fmla="*/ 0 w 11"/>
                  <a:gd name="T1" fmla="*/ 0 h 18"/>
                  <a:gd name="T2" fmla="*/ 4 w 11"/>
                  <a:gd name="T3" fmla="*/ 0 h 18"/>
                  <a:gd name="T4" fmla="*/ 7 w 11"/>
                  <a:gd name="T5" fmla="*/ 0 h 18"/>
                  <a:gd name="T6" fmla="*/ 9 w 11"/>
                  <a:gd name="T7" fmla="*/ 4 h 18"/>
                  <a:gd name="T8" fmla="*/ 11 w 11"/>
                  <a:gd name="T9" fmla="*/ 5 h 18"/>
                  <a:gd name="T10" fmla="*/ 11 w 11"/>
                  <a:gd name="T11" fmla="*/ 9 h 18"/>
                  <a:gd name="T12" fmla="*/ 9 w 11"/>
                  <a:gd name="T13" fmla="*/ 11 h 18"/>
                  <a:gd name="T14" fmla="*/ 9 w 11"/>
                  <a:gd name="T15" fmla="*/ 14 h 18"/>
                  <a:gd name="T16" fmla="*/ 7 w 11"/>
                  <a:gd name="T17" fmla="*/ 16 h 18"/>
                  <a:gd name="T18" fmla="*/ 5 w 11"/>
                  <a:gd name="T19" fmla="*/ 18 h 18"/>
                  <a:gd name="T20" fmla="*/ 4 w 11"/>
                  <a:gd name="T21" fmla="*/ 18 h 18"/>
                  <a:gd name="T22" fmla="*/ 2 w 11"/>
                  <a:gd name="T23" fmla="*/ 18 h 18"/>
                  <a:gd name="T24" fmla="*/ 0 w 11"/>
                  <a:gd name="T25" fmla="*/ 16 h 18"/>
                  <a:gd name="T26" fmla="*/ 0 w 11"/>
                  <a:gd name="T27" fmla="*/ 13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4" y="0"/>
                    </a:lnTo>
                    <a:lnTo>
                      <a:pt x="7" y="0"/>
                    </a:lnTo>
                    <a:lnTo>
                      <a:pt x="9" y="4"/>
                    </a:lnTo>
                    <a:lnTo>
                      <a:pt x="11" y="5"/>
                    </a:lnTo>
                    <a:lnTo>
                      <a:pt x="11" y="9"/>
                    </a:lnTo>
                    <a:lnTo>
                      <a:pt x="9" y="11"/>
                    </a:lnTo>
                    <a:lnTo>
                      <a:pt x="9" y="14"/>
                    </a:lnTo>
                    <a:lnTo>
                      <a:pt x="7" y="16"/>
                    </a:lnTo>
                    <a:lnTo>
                      <a:pt x="5" y="18"/>
                    </a:lnTo>
                    <a:lnTo>
                      <a:pt x="4" y="18"/>
                    </a:lnTo>
                    <a:lnTo>
                      <a:pt x="2" y="18"/>
                    </a:lnTo>
                    <a:lnTo>
                      <a:pt x="0" y="16"/>
                    </a:lnTo>
                    <a:lnTo>
                      <a:pt x="0"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1" name="Freeform 424"/>
              <p:cNvSpPr>
                <a:spLocks/>
              </p:cNvSpPr>
              <p:nvPr/>
            </p:nvSpPr>
            <p:spPr bwMode="auto">
              <a:xfrm>
                <a:off x="5181" y="2303"/>
                <a:ext cx="11" cy="7"/>
              </a:xfrm>
              <a:custGeom>
                <a:avLst/>
                <a:gdLst>
                  <a:gd name="T0" fmla="*/ 13 w 22"/>
                  <a:gd name="T1" fmla="*/ 0 h 14"/>
                  <a:gd name="T2" fmla="*/ 16 w 22"/>
                  <a:gd name="T3" fmla="*/ 0 h 14"/>
                  <a:gd name="T4" fmla="*/ 18 w 22"/>
                  <a:gd name="T5" fmla="*/ 2 h 14"/>
                  <a:gd name="T6" fmla="*/ 22 w 22"/>
                  <a:gd name="T7" fmla="*/ 4 h 14"/>
                  <a:gd name="T8" fmla="*/ 22 w 22"/>
                  <a:gd name="T9" fmla="*/ 5 h 14"/>
                  <a:gd name="T10" fmla="*/ 22 w 22"/>
                  <a:gd name="T11" fmla="*/ 7 h 14"/>
                  <a:gd name="T12" fmla="*/ 22 w 22"/>
                  <a:gd name="T13" fmla="*/ 11 h 14"/>
                  <a:gd name="T14" fmla="*/ 18 w 22"/>
                  <a:gd name="T15" fmla="*/ 13 h 14"/>
                  <a:gd name="T16" fmla="*/ 14 w 22"/>
                  <a:gd name="T17" fmla="*/ 13 h 14"/>
                  <a:gd name="T18" fmla="*/ 9 w 22"/>
                  <a:gd name="T19" fmla="*/ 14 h 14"/>
                  <a:gd name="T20" fmla="*/ 0 w 22"/>
                  <a:gd name="T21" fmla="*/ 14 h 14"/>
                  <a:gd name="T22" fmla="*/ 2 w 22"/>
                  <a:gd name="T23" fmla="*/ 9 h 14"/>
                  <a:gd name="T24" fmla="*/ 4 w 22"/>
                  <a:gd name="T25" fmla="*/ 4 h 14"/>
                  <a:gd name="T26" fmla="*/ 7 w 22"/>
                  <a:gd name="T27" fmla="*/ 2 h 14"/>
                  <a:gd name="T28" fmla="*/ 11 w 22"/>
                  <a:gd name="T29" fmla="*/ 0 h 14"/>
                  <a:gd name="T30" fmla="*/ 13 w 22"/>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4">
                    <a:moveTo>
                      <a:pt x="13" y="0"/>
                    </a:moveTo>
                    <a:lnTo>
                      <a:pt x="16" y="0"/>
                    </a:lnTo>
                    <a:lnTo>
                      <a:pt x="18" y="2"/>
                    </a:lnTo>
                    <a:lnTo>
                      <a:pt x="22" y="4"/>
                    </a:lnTo>
                    <a:lnTo>
                      <a:pt x="22" y="5"/>
                    </a:lnTo>
                    <a:lnTo>
                      <a:pt x="22" y="7"/>
                    </a:lnTo>
                    <a:lnTo>
                      <a:pt x="22" y="11"/>
                    </a:lnTo>
                    <a:lnTo>
                      <a:pt x="18" y="13"/>
                    </a:lnTo>
                    <a:lnTo>
                      <a:pt x="14" y="13"/>
                    </a:lnTo>
                    <a:lnTo>
                      <a:pt x="9" y="14"/>
                    </a:lnTo>
                    <a:lnTo>
                      <a:pt x="0" y="14"/>
                    </a:lnTo>
                    <a:lnTo>
                      <a:pt x="2" y="9"/>
                    </a:lnTo>
                    <a:lnTo>
                      <a:pt x="4" y="4"/>
                    </a:lnTo>
                    <a:lnTo>
                      <a:pt x="7" y="2"/>
                    </a:lnTo>
                    <a:lnTo>
                      <a:pt x="11" y="0"/>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2" name="Freeform 425"/>
              <p:cNvSpPr>
                <a:spLocks/>
              </p:cNvSpPr>
              <p:nvPr/>
            </p:nvSpPr>
            <p:spPr bwMode="auto">
              <a:xfrm>
                <a:off x="5195" y="2377"/>
                <a:ext cx="2" cy="4"/>
              </a:xfrm>
              <a:custGeom>
                <a:avLst/>
                <a:gdLst>
                  <a:gd name="T0" fmla="*/ 4 w 5"/>
                  <a:gd name="T1" fmla="*/ 0 h 9"/>
                  <a:gd name="T2" fmla="*/ 5 w 5"/>
                  <a:gd name="T3" fmla="*/ 2 h 9"/>
                  <a:gd name="T4" fmla="*/ 5 w 5"/>
                  <a:gd name="T5" fmla="*/ 3 h 9"/>
                  <a:gd name="T6" fmla="*/ 4 w 5"/>
                  <a:gd name="T7" fmla="*/ 5 h 9"/>
                  <a:gd name="T8" fmla="*/ 0 w 5"/>
                  <a:gd name="T9" fmla="*/ 9 h 9"/>
                  <a:gd name="T10" fmla="*/ 0 w 5"/>
                  <a:gd name="T11" fmla="*/ 5 h 9"/>
                  <a:gd name="T12" fmla="*/ 2 w 5"/>
                  <a:gd name="T13" fmla="*/ 2 h 9"/>
                  <a:gd name="T14" fmla="*/ 2 w 5"/>
                  <a:gd name="T15" fmla="*/ 0 h 9"/>
                  <a:gd name="T16" fmla="*/ 4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4" y="0"/>
                    </a:moveTo>
                    <a:lnTo>
                      <a:pt x="5" y="2"/>
                    </a:lnTo>
                    <a:lnTo>
                      <a:pt x="5" y="3"/>
                    </a:lnTo>
                    <a:lnTo>
                      <a:pt x="4" y="5"/>
                    </a:lnTo>
                    <a:lnTo>
                      <a:pt x="0" y="9"/>
                    </a:lnTo>
                    <a:lnTo>
                      <a:pt x="0" y="5"/>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3" name="Freeform 426"/>
              <p:cNvSpPr>
                <a:spLocks/>
              </p:cNvSpPr>
              <p:nvPr/>
            </p:nvSpPr>
            <p:spPr bwMode="auto">
              <a:xfrm>
                <a:off x="5184" y="2322"/>
                <a:ext cx="3" cy="4"/>
              </a:xfrm>
              <a:custGeom>
                <a:avLst/>
                <a:gdLst>
                  <a:gd name="T0" fmla="*/ 4 w 8"/>
                  <a:gd name="T1" fmla="*/ 0 h 7"/>
                  <a:gd name="T2" fmla="*/ 6 w 8"/>
                  <a:gd name="T3" fmla="*/ 2 h 7"/>
                  <a:gd name="T4" fmla="*/ 8 w 8"/>
                  <a:gd name="T5" fmla="*/ 5 h 7"/>
                  <a:gd name="T6" fmla="*/ 0 w 8"/>
                  <a:gd name="T7" fmla="*/ 7 h 7"/>
                  <a:gd name="T8" fmla="*/ 0 w 8"/>
                  <a:gd name="T9" fmla="*/ 3 h 7"/>
                  <a:gd name="T10" fmla="*/ 0 w 8"/>
                  <a:gd name="T11" fmla="*/ 2 h 7"/>
                  <a:gd name="T12" fmla="*/ 2 w 8"/>
                  <a:gd name="T13" fmla="*/ 0 h 7"/>
                  <a:gd name="T14" fmla="*/ 4 w 8"/>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4" y="0"/>
                    </a:moveTo>
                    <a:lnTo>
                      <a:pt x="6" y="2"/>
                    </a:lnTo>
                    <a:lnTo>
                      <a:pt x="8"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4" name="Freeform 427"/>
              <p:cNvSpPr>
                <a:spLocks/>
              </p:cNvSpPr>
              <p:nvPr/>
            </p:nvSpPr>
            <p:spPr bwMode="auto">
              <a:xfrm>
                <a:off x="5136" y="1992"/>
                <a:ext cx="3" cy="3"/>
              </a:xfrm>
              <a:custGeom>
                <a:avLst/>
                <a:gdLst>
                  <a:gd name="T0" fmla="*/ 2 w 5"/>
                  <a:gd name="T1" fmla="*/ 0 h 7"/>
                  <a:gd name="T2" fmla="*/ 5 w 5"/>
                  <a:gd name="T3" fmla="*/ 1 h 7"/>
                  <a:gd name="T4" fmla="*/ 5 w 5"/>
                  <a:gd name="T5" fmla="*/ 3 h 7"/>
                  <a:gd name="T6" fmla="*/ 5 w 5"/>
                  <a:gd name="T7" fmla="*/ 5 h 7"/>
                  <a:gd name="T8" fmla="*/ 5 w 5"/>
                  <a:gd name="T9" fmla="*/ 5 h 7"/>
                  <a:gd name="T10" fmla="*/ 3 w 5"/>
                  <a:gd name="T11" fmla="*/ 7 h 7"/>
                  <a:gd name="T12" fmla="*/ 2 w 5"/>
                  <a:gd name="T13" fmla="*/ 5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5" y="1"/>
                    </a:lnTo>
                    <a:lnTo>
                      <a:pt x="5" y="3"/>
                    </a:lnTo>
                    <a:lnTo>
                      <a:pt x="5" y="5"/>
                    </a:lnTo>
                    <a:lnTo>
                      <a:pt x="5" y="5"/>
                    </a:lnTo>
                    <a:lnTo>
                      <a:pt x="3" y="7"/>
                    </a:lnTo>
                    <a:lnTo>
                      <a:pt x="2" y="5"/>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5" name="Freeform 428"/>
              <p:cNvSpPr>
                <a:spLocks/>
              </p:cNvSpPr>
              <p:nvPr/>
            </p:nvSpPr>
            <p:spPr bwMode="auto">
              <a:xfrm>
                <a:off x="5120" y="1905"/>
                <a:ext cx="6" cy="10"/>
              </a:xfrm>
              <a:custGeom>
                <a:avLst/>
                <a:gdLst>
                  <a:gd name="T0" fmla="*/ 9 w 13"/>
                  <a:gd name="T1" fmla="*/ 0 h 20"/>
                  <a:gd name="T2" fmla="*/ 11 w 13"/>
                  <a:gd name="T3" fmla="*/ 8 h 20"/>
                  <a:gd name="T4" fmla="*/ 13 w 13"/>
                  <a:gd name="T5" fmla="*/ 13 h 20"/>
                  <a:gd name="T6" fmla="*/ 13 w 13"/>
                  <a:gd name="T7" fmla="*/ 17 h 20"/>
                  <a:gd name="T8" fmla="*/ 11 w 13"/>
                  <a:gd name="T9" fmla="*/ 18 h 20"/>
                  <a:gd name="T10" fmla="*/ 9 w 13"/>
                  <a:gd name="T11" fmla="*/ 20 h 20"/>
                  <a:gd name="T12" fmla="*/ 8 w 13"/>
                  <a:gd name="T13" fmla="*/ 20 h 20"/>
                  <a:gd name="T14" fmla="*/ 6 w 13"/>
                  <a:gd name="T15" fmla="*/ 18 h 20"/>
                  <a:gd name="T16" fmla="*/ 4 w 13"/>
                  <a:gd name="T17" fmla="*/ 17 h 20"/>
                  <a:gd name="T18" fmla="*/ 2 w 13"/>
                  <a:gd name="T19" fmla="*/ 15 h 20"/>
                  <a:gd name="T20" fmla="*/ 2 w 13"/>
                  <a:gd name="T21" fmla="*/ 11 h 20"/>
                  <a:gd name="T22" fmla="*/ 0 w 13"/>
                  <a:gd name="T23" fmla="*/ 9 h 20"/>
                  <a:gd name="T24" fmla="*/ 0 w 13"/>
                  <a:gd name="T25" fmla="*/ 6 h 20"/>
                  <a:gd name="T26" fmla="*/ 2 w 13"/>
                  <a:gd name="T27" fmla="*/ 4 h 20"/>
                  <a:gd name="T28" fmla="*/ 6 w 13"/>
                  <a:gd name="T29" fmla="*/ 2 h 20"/>
                  <a:gd name="T30" fmla="*/ 9 w 13"/>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20">
                    <a:moveTo>
                      <a:pt x="9" y="0"/>
                    </a:moveTo>
                    <a:lnTo>
                      <a:pt x="11" y="8"/>
                    </a:lnTo>
                    <a:lnTo>
                      <a:pt x="13" y="13"/>
                    </a:lnTo>
                    <a:lnTo>
                      <a:pt x="13" y="17"/>
                    </a:lnTo>
                    <a:lnTo>
                      <a:pt x="11" y="18"/>
                    </a:lnTo>
                    <a:lnTo>
                      <a:pt x="9" y="20"/>
                    </a:lnTo>
                    <a:lnTo>
                      <a:pt x="8" y="20"/>
                    </a:lnTo>
                    <a:lnTo>
                      <a:pt x="6" y="18"/>
                    </a:lnTo>
                    <a:lnTo>
                      <a:pt x="4" y="17"/>
                    </a:lnTo>
                    <a:lnTo>
                      <a:pt x="2" y="15"/>
                    </a:lnTo>
                    <a:lnTo>
                      <a:pt x="2" y="11"/>
                    </a:lnTo>
                    <a:lnTo>
                      <a:pt x="0" y="9"/>
                    </a:lnTo>
                    <a:lnTo>
                      <a:pt x="0" y="6"/>
                    </a:lnTo>
                    <a:lnTo>
                      <a:pt x="2" y="4"/>
                    </a:lnTo>
                    <a:lnTo>
                      <a:pt x="6"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6" name="Freeform 429"/>
              <p:cNvSpPr>
                <a:spLocks/>
              </p:cNvSpPr>
              <p:nvPr/>
            </p:nvSpPr>
            <p:spPr bwMode="auto">
              <a:xfrm>
                <a:off x="5131" y="1988"/>
                <a:ext cx="5" cy="5"/>
              </a:xfrm>
              <a:custGeom>
                <a:avLst/>
                <a:gdLst>
                  <a:gd name="T0" fmla="*/ 4 w 11"/>
                  <a:gd name="T1" fmla="*/ 0 h 9"/>
                  <a:gd name="T2" fmla="*/ 5 w 11"/>
                  <a:gd name="T3" fmla="*/ 0 h 9"/>
                  <a:gd name="T4" fmla="*/ 9 w 11"/>
                  <a:gd name="T5" fmla="*/ 2 h 9"/>
                  <a:gd name="T6" fmla="*/ 9 w 11"/>
                  <a:gd name="T7" fmla="*/ 4 h 9"/>
                  <a:gd name="T8" fmla="*/ 11 w 11"/>
                  <a:gd name="T9" fmla="*/ 8 h 9"/>
                  <a:gd name="T10" fmla="*/ 7 w 11"/>
                  <a:gd name="T11" fmla="*/ 9 h 9"/>
                  <a:gd name="T12" fmla="*/ 4 w 11"/>
                  <a:gd name="T13" fmla="*/ 8 h 9"/>
                  <a:gd name="T14" fmla="*/ 2 w 11"/>
                  <a:gd name="T15" fmla="*/ 8 h 9"/>
                  <a:gd name="T16" fmla="*/ 0 w 11"/>
                  <a:gd name="T17" fmla="*/ 4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5" y="0"/>
                    </a:lnTo>
                    <a:lnTo>
                      <a:pt x="9" y="2"/>
                    </a:lnTo>
                    <a:lnTo>
                      <a:pt x="9" y="4"/>
                    </a:lnTo>
                    <a:lnTo>
                      <a:pt x="11" y="8"/>
                    </a:lnTo>
                    <a:lnTo>
                      <a:pt x="7" y="9"/>
                    </a:lnTo>
                    <a:lnTo>
                      <a:pt x="4" y="8"/>
                    </a:lnTo>
                    <a:lnTo>
                      <a:pt x="2" y="8"/>
                    </a:lnTo>
                    <a:lnTo>
                      <a:pt x="0"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7" name="Freeform 430"/>
              <p:cNvSpPr>
                <a:spLocks/>
              </p:cNvSpPr>
              <p:nvPr/>
            </p:nvSpPr>
            <p:spPr bwMode="auto">
              <a:xfrm>
                <a:off x="5127" y="1985"/>
                <a:ext cx="4" cy="4"/>
              </a:xfrm>
              <a:custGeom>
                <a:avLst/>
                <a:gdLst>
                  <a:gd name="T0" fmla="*/ 3 w 7"/>
                  <a:gd name="T1" fmla="*/ 0 h 9"/>
                  <a:gd name="T2" fmla="*/ 5 w 7"/>
                  <a:gd name="T3" fmla="*/ 2 h 9"/>
                  <a:gd name="T4" fmla="*/ 7 w 7"/>
                  <a:gd name="T5" fmla="*/ 7 h 9"/>
                  <a:gd name="T6" fmla="*/ 0 w 7"/>
                  <a:gd name="T7" fmla="*/ 9 h 9"/>
                  <a:gd name="T8" fmla="*/ 0 w 7"/>
                  <a:gd name="T9" fmla="*/ 6 h 9"/>
                  <a:gd name="T10" fmla="*/ 0 w 7"/>
                  <a:gd name="T11" fmla="*/ 4 h 9"/>
                  <a:gd name="T12" fmla="*/ 2 w 7"/>
                  <a:gd name="T13" fmla="*/ 2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lnTo>
                      <a:pt x="5" y="2"/>
                    </a:lnTo>
                    <a:lnTo>
                      <a:pt x="7" y="7"/>
                    </a:lnTo>
                    <a:lnTo>
                      <a:pt x="0" y="9"/>
                    </a:lnTo>
                    <a:lnTo>
                      <a:pt x="0" y="6"/>
                    </a:lnTo>
                    <a:lnTo>
                      <a:pt x="0" y="4"/>
                    </a:lnTo>
                    <a:lnTo>
                      <a:pt x="2"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8" name="Freeform 431"/>
              <p:cNvSpPr>
                <a:spLocks/>
              </p:cNvSpPr>
              <p:nvPr/>
            </p:nvSpPr>
            <p:spPr bwMode="auto">
              <a:xfrm>
                <a:off x="5134" y="2040"/>
                <a:ext cx="4" cy="5"/>
              </a:xfrm>
              <a:custGeom>
                <a:avLst/>
                <a:gdLst>
                  <a:gd name="T0" fmla="*/ 7 w 7"/>
                  <a:gd name="T1" fmla="*/ 0 h 11"/>
                  <a:gd name="T2" fmla="*/ 7 w 7"/>
                  <a:gd name="T3" fmla="*/ 4 h 11"/>
                  <a:gd name="T4" fmla="*/ 7 w 7"/>
                  <a:gd name="T5" fmla="*/ 7 h 11"/>
                  <a:gd name="T6" fmla="*/ 6 w 7"/>
                  <a:gd name="T7" fmla="*/ 9 h 11"/>
                  <a:gd name="T8" fmla="*/ 4 w 7"/>
                  <a:gd name="T9" fmla="*/ 11 h 11"/>
                  <a:gd name="T10" fmla="*/ 0 w 7"/>
                  <a:gd name="T11" fmla="*/ 11 h 11"/>
                  <a:gd name="T12" fmla="*/ 0 w 7"/>
                  <a:gd name="T13" fmla="*/ 7 h 11"/>
                  <a:gd name="T14" fmla="*/ 0 w 7"/>
                  <a:gd name="T15" fmla="*/ 4 h 11"/>
                  <a:gd name="T16" fmla="*/ 0 w 7"/>
                  <a:gd name="T17" fmla="*/ 2 h 11"/>
                  <a:gd name="T18" fmla="*/ 4 w 7"/>
                  <a:gd name="T19" fmla="*/ 0 h 11"/>
                  <a:gd name="T20" fmla="*/ 7 w 7"/>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1">
                    <a:moveTo>
                      <a:pt x="7" y="0"/>
                    </a:moveTo>
                    <a:lnTo>
                      <a:pt x="7" y="4"/>
                    </a:lnTo>
                    <a:lnTo>
                      <a:pt x="7" y="7"/>
                    </a:lnTo>
                    <a:lnTo>
                      <a:pt x="6" y="9"/>
                    </a:lnTo>
                    <a:lnTo>
                      <a:pt x="4" y="11"/>
                    </a:lnTo>
                    <a:lnTo>
                      <a:pt x="0" y="11"/>
                    </a:lnTo>
                    <a:lnTo>
                      <a:pt x="0" y="7"/>
                    </a:lnTo>
                    <a:lnTo>
                      <a:pt x="0" y="4"/>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9" name="Freeform 432"/>
              <p:cNvSpPr>
                <a:spLocks/>
              </p:cNvSpPr>
              <p:nvPr/>
            </p:nvSpPr>
            <p:spPr bwMode="auto">
              <a:xfrm>
                <a:off x="5105" y="1976"/>
                <a:ext cx="22" cy="18"/>
              </a:xfrm>
              <a:custGeom>
                <a:avLst/>
                <a:gdLst>
                  <a:gd name="T0" fmla="*/ 5 w 43"/>
                  <a:gd name="T1" fmla="*/ 0 h 36"/>
                  <a:gd name="T2" fmla="*/ 14 w 43"/>
                  <a:gd name="T3" fmla="*/ 2 h 36"/>
                  <a:gd name="T4" fmla="*/ 19 w 43"/>
                  <a:gd name="T5" fmla="*/ 9 h 36"/>
                  <a:gd name="T6" fmla="*/ 27 w 43"/>
                  <a:gd name="T7" fmla="*/ 16 h 36"/>
                  <a:gd name="T8" fmla="*/ 34 w 43"/>
                  <a:gd name="T9" fmla="*/ 22 h 36"/>
                  <a:gd name="T10" fmla="*/ 43 w 43"/>
                  <a:gd name="T11" fmla="*/ 25 h 36"/>
                  <a:gd name="T12" fmla="*/ 39 w 43"/>
                  <a:gd name="T13" fmla="*/ 32 h 36"/>
                  <a:gd name="T14" fmla="*/ 32 w 43"/>
                  <a:gd name="T15" fmla="*/ 36 h 36"/>
                  <a:gd name="T16" fmla="*/ 23 w 43"/>
                  <a:gd name="T17" fmla="*/ 34 h 36"/>
                  <a:gd name="T18" fmla="*/ 12 w 43"/>
                  <a:gd name="T19" fmla="*/ 31 h 36"/>
                  <a:gd name="T20" fmla="*/ 5 w 43"/>
                  <a:gd name="T21" fmla="*/ 27 h 36"/>
                  <a:gd name="T22" fmla="*/ 0 w 43"/>
                  <a:gd name="T23" fmla="*/ 22 h 36"/>
                  <a:gd name="T24" fmla="*/ 1 w 43"/>
                  <a:gd name="T25" fmla="*/ 20 h 36"/>
                  <a:gd name="T26" fmla="*/ 5 w 43"/>
                  <a:gd name="T27" fmla="*/ 16 h 36"/>
                  <a:gd name="T28" fmla="*/ 5 w 43"/>
                  <a:gd name="T29" fmla="*/ 13 h 36"/>
                  <a:gd name="T30" fmla="*/ 5 w 43"/>
                  <a:gd name="T31" fmla="*/ 7 h 36"/>
                  <a:gd name="T32" fmla="*/ 5 w 43"/>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36">
                    <a:moveTo>
                      <a:pt x="5" y="0"/>
                    </a:moveTo>
                    <a:lnTo>
                      <a:pt x="14" y="2"/>
                    </a:lnTo>
                    <a:lnTo>
                      <a:pt x="19" y="9"/>
                    </a:lnTo>
                    <a:lnTo>
                      <a:pt x="27" y="16"/>
                    </a:lnTo>
                    <a:lnTo>
                      <a:pt x="34" y="22"/>
                    </a:lnTo>
                    <a:lnTo>
                      <a:pt x="43" y="25"/>
                    </a:lnTo>
                    <a:lnTo>
                      <a:pt x="39" y="32"/>
                    </a:lnTo>
                    <a:lnTo>
                      <a:pt x="32" y="36"/>
                    </a:lnTo>
                    <a:lnTo>
                      <a:pt x="23" y="34"/>
                    </a:lnTo>
                    <a:lnTo>
                      <a:pt x="12" y="31"/>
                    </a:lnTo>
                    <a:lnTo>
                      <a:pt x="5" y="27"/>
                    </a:lnTo>
                    <a:lnTo>
                      <a:pt x="0" y="22"/>
                    </a:lnTo>
                    <a:lnTo>
                      <a:pt x="1" y="20"/>
                    </a:lnTo>
                    <a:lnTo>
                      <a:pt x="5" y="16"/>
                    </a:lnTo>
                    <a:lnTo>
                      <a:pt x="5" y="13"/>
                    </a:lnTo>
                    <a:lnTo>
                      <a:pt x="5" y="7"/>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0" name="Freeform 433"/>
              <p:cNvSpPr>
                <a:spLocks/>
              </p:cNvSpPr>
              <p:nvPr/>
            </p:nvSpPr>
            <p:spPr bwMode="auto">
              <a:xfrm>
                <a:off x="5143" y="2242"/>
                <a:ext cx="17" cy="12"/>
              </a:xfrm>
              <a:custGeom>
                <a:avLst/>
                <a:gdLst>
                  <a:gd name="T0" fmla="*/ 31 w 35"/>
                  <a:gd name="T1" fmla="*/ 0 h 26"/>
                  <a:gd name="T2" fmla="*/ 33 w 35"/>
                  <a:gd name="T3" fmla="*/ 6 h 26"/>
                  <a:gd name="T4" fmla="*/ 35 w 35"/>
                  <a:gd name="T5" fmla="*/ 18 h 26"/>
                  <a:gd name="T6" fmla="*/ 2 w 35"/>
                  <a:gd name="T7" fmla="*/ 26 h 26"/>
                  <a:gd name="T8" fmla="*/ 0 w 35"/>
                  <a:gd name="T9" fmla="*/ 15 h 26"/>
                  <a:gd name="T10" fmla="*/ 9 w 35"/>
                  <a:gd name="T11" fmla="*/ 15 h 26"/>
                  <a:gd name="T12" fmla="*/ 16 w 35"/>
                  <a:gd name="T13" fmla="*/ 11 h 26"/>
                  <a:gd name="T14" fmla="*/ 24 w 35"/>
                  <a:gd name="T15" fmla="*/ 6 h 26"/>
                  <a:gd name="T16" fmla="*/ 27 w 35"/>
                  <a:gd name="T17" fmla="*/ 2 h 26"/>
                  <a:gd name="T18" fmla="*/ 31 w 35"/>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6">
                    <a:moveTo>
                      <a:pt x="31" y="0"/>
                    </a:moveTo>
                    <a:lnTo>
                      <a:pt x="33" y="6"/>
                    </a:lnTo>
                    <a:lnTo>
                      <a:pt x="35" y="18"/>
                    </a:lnTo>
                    <a:lnTo>
                      <a:pt x="2" y="26"/>
                    </a:lnTo>
                    <a:lnTo>
                      <a:pt x="0" y="15"/>
                    </a:lnTo>
                    <a:lnTo>
                      <a:pt x="9" y="15"/>
                    </a:lnTo>
                    <a:lnTo>
                      <a:pt x="16" y="11"/>
                    </a:lnTo>
                    <a:lnTo>
                      <a:pt x="24" y="6"/>
                    </a:lnTo>
                    <a:lnTo>
                      <a:pt x="27" y="2"/>
                    </a:lnTo>
                    <a:lnTo>
                      <a:pt x="3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1" name="Freeform 434"/>
              <p:cNvSpPr>
                <a:spLocks/>
              </p:cNvSpPr>
              <p:nvPr/>
            </p:nvSpPr>
            <p:spPr bwMode="auto">
              <a:xfrm>
                <a:off x="5103" y="1914"/>
                <a:ext cx="4" cy="3"/>
              </a:xfrm>
              <a:custGeom>
                <a:avLst/>
                <a:gdLst>
                  <a:gd name="T0" fmla="*/ 4 w 7"/>
                  <a:gd name="T1" fmla="*/ 0 h 6"/>
                  <a:gd name="T2" fmla="*/ 5 w 7"/>
                  <a:gd name="T3" fmla="*/ 0 h 6"/>
                  <a:gd name="T4" fmla="*/ 7 w 7"/>
                  <a:gd name="T5" fmla="*/ 2 h 6"/>
                  <a:gd name="T6" fmla="*/ 7 w 7"/>
                  <a:gd name="T7" fmla="*/ 4 h 6"/>
                  <a:gd name="T8" fmla="*/ 7 w 7"/>
                  <a:gd name="T9" fmla="*/ 6 h 6"/>
                  <a:gd name="T10" fmla="*/ 5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5" y="0"/>
                    </a:lnTo>
                    <a:lnTo>
                      <a:pt x="7" y="2"/>
                    </a:lnTo>
                    <a:lnTo>
                      <a:pt x="7" y="4"/>
                    </a:lnTo>
                    <a:lnTo>
                      <a:pt x="7" y="6"/>
                    </a:lnTo>
                    <a:lnTo>
                      <a:pt x="5"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2" name="Freeform 435"/>
              <p:cNvSpPr>
                <a:spLocks/>
              </p:cNvSpPr>
              <p:nvPr/>
            </p:nvSpPr>
            <p:spPr bwMode="auto">
              <a:xfrm>
                <a:off x="5115" y="2033"/>
                <a:ext cx="5" cy="5"/>
              </a:xfrm>
              <a:custGeom>
                <a:avLst/>
                <a:gdLst>
                  <a:gd name="T0" fmla="*/ 4 w 9"/>
                  <a:gd name="T1" fmla="*/ 0 h 9"/>
                  <a:gd name="T2" fmla="*/ 6 w 9"/>
                  <a:gd name="T3" fmla="*/ 0 h 9"/>
                  <a:gd name="T4" fmla="*/ 8 w 9"/>
                  <a:gd name="T5" fmla="*/ 1 h 9"/>
                  <a:gd name="T6" fmla="*/ 9 w 9"/>
                  <a:gd name="T7" fmla="*/ 3 h 9"/>
                  <a:gd name="T8" fmla="*/ 9 w 9"/>
                  <a:gd name="T9" fmla="*/ 9 h 9"/>
                  <a:gd name="T10" fmla="*/ 6 w 9"/>
                  <a:gd name="T11" fmla="*/ 9 h 9"/>
                  <a:gd name="T12" fmla="*/ 4 w 9"/>
                  <a:gd name="T13" fmla="*/ 9 h 9"/>
                  <a:gd name="T14" fmla="*/ 2 w 9"/>
                  <a:gd name="T15" fmla="*/ 7 h 9"/>
                  <a:gd name="T16" fmla="*/ 0 w 9"/>
                  <a:gd name="T17" fmla="*/ 3 h 9"/>
                  <a:gd name="T18" fmla="*/ 0 w 9"/>
                  <a:gd name="T19" fmla="*/ 0 h 9"/>
                  <a:gd name="T20" fmla="*/ 4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4" y="0"/>
                    </a:moveTo>
                    <a:lnTo>
                      <a:pt x="6" y="0"/>
                    </a:lnTo>
                    <a:lnTo>
                      <a:pt x="8" y="1"/>
                    </a:lnTo>
                    <a:lnTo>
                      <a:pt x="9" y="3"/>
                    </a:lnTo>
                    <a:lnTo>
                      <a:pt x="9" y="9"/>
                    </a:lnTo>
                    <a:lnTo>
                      <a:pt x="6" y="9"/>
                    </a:lnTo>
                    <a:lnTo>
                      <a:pt x="4" y="9"/>
                    </a:lnTo>
                    <a:lnTo>
                      <a:pt x="2" y="7"/>
                    </a:lnTo>
                    <a:lnTo>
                      <a:pt x="0" y="3"/>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3" name="Freeform 436"/>
              <p:cNvSpPr>
                <a:spLocks/>
              </p:cNvSpPr>
              <p:nvPr/>
            </p:nvSpPr>
            <p:spPr bwMode="auto">
              <a:xfrm>
                <a:off x="5100" y="1984"/>
                <a:ext cx="5" cy="4"/>
              </a:xfrm>
              <a:custGeom>
                <a:avLst/>
                <a:gdLst>
                  <a:gd name="T0" fmla="*/ 3 w 11"/>
                  <a:gd name="T1" fmla="*/ 0 h 9"/>
                  <a:gd name="T2" fmla="*/ 5 w 11"/>
                  <a:gd name="T3" fmla="*/ 0 h 9"/>
                  <a:gd name="T4" fmla="*/ 9 w 11"/>
                  <a:gd name="T5" fmla="*/ 2 h 9"/>
                  <a:gd name="T6" fmla="*/ 9 w 11"/>
                  <a:gd name="T7" fmla="*/ 4 h 9"/>
                  <a:gd name="T8" fmla="*/ 11 w 11"/>
                  <a:gd name="T9" fmla="*/ 8 h 9"/>
                  <a:gd name="T10" fmla="*/ 7 w 11"/>
                  <a:gd name="T11" fmla="*/ 9 h 9"/>
                  <a:gd name="T12" fmla="*/ 3 w 11"/>
                  <a:gd name="T13" fmla="*/ 8 h 9"/>
                  <a:gd name="T14" fmla="*/ 1 w 11"/>
                  <a:gd name="T15" fmla="*/ 8 h 9"/>
                  <a:gd name="T16" fmla="*/ 0 w 11"/>
                  <a:gd name="T17" fmla="*/ 4 h 9"/>
                  <a:gd name="T18" fmla="*/ 0 w 11"/>
                  <a:gd name="T19" fmla="*/ 0 h 9"/>
                  <a:gd name="T20" fmla="*/ 3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3" y="0"/>
                    </a:moveTo>
                    <a:lnTo>
                      <a:pt x="5" y="0"/>
                    </a:lnTo>
                    <a:lnTo>
                      <a:pt x="9" y="2"/>
                    </a:lnTo>
                    <a:lnTo>
                      <a:pt x="9" y="4"/>
                    </a:lnTo>
                    <a:lnTo>
                      <a:pt x="11" y="8"/>
                    </a:lnTo>
                    <a:lnTo>
                      <a:pt x="7" y="9"/>
                    </a:lnTo>
                    <a:lnTo>
                      <a:pt x="3" y="8"/>
                    </a:lnTo>
                    <a:lnTo>
                      <a:pt x="1" y="8"/>
                    </a:lnTo>
                    <a:lnTo>
                      <a:pt x="0"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4" name="Freeform 437"/>
              <p:cNvSpPr>
                <a:spLocks/>
              </p:cNvSpPr>
              <p:nvPr/>
            </p:nvSpPr>
            <p:spPr bwMode="auto">
              <a:xfrm>
                <a:off x="5095" y="1968"/>
                <a:ext cx="3" cy="4"/>
              </a:xfrm>
              <a:custGeom>
                <a:avLst/>
                <a:gdLst>
                  <a:gd name="T0" fmla="*/ 5 w 5"/>
                  <a:gd name="T1" fmla="*/ 0 h 7"/>
                  <a:gd name="T2" fmla="*/ 5 w 5"/>
                  <a:gd name="T3" fmla="*/ 3 h 7"/>
                  <a:gd name="T4" fmla="*/ 5 w 5"/>
                  <a:gd name="T5" fmla="*/ 5 h 7"/>
                  <a:gd name="T6" fmla="*/ 3 w 5"/>
                  <a:gd name="T7" fmla="*/ 7 h 7"/>
                  <a:gd name="T8" fmla="*/ 1 w 5"/>
                  <a:gd name="T9" fmla="*/ 7 h 7"/>
                  <a:gd name="T10" fmla="*/ 0 w 5"/>
                  <a:gd name="T11" fmla="*/ 5 h 7"/>
                  <a:gd name="T12" fmla="*/ 0 w 5"/>
                  <a:gd name="T13" fmla="*/ 5 h 7"/>
                  <a:gd name="T14" fmla="*/ 1 w 5"/>
                  <a:gd name="T15" fmla="*/ 1 h 7"/>
                  <a:gd name="T16" fmla="*/ 5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0"/>
                    </a:moveTo>
                    <a:lnTo>
                      <a:pt x="5" y="3"/>
                    </a:lnTo>
                    <a:lnTo>
                      <a:pt x="5" y="5"/>
                    </a:lnTo>
                    <a:lnTo>
                      <a:pt x="3" y="7"/>
                    </a:lnTo>
                    <a:lnTo>
                      <a:pt x="1" y="7"/>
                    </a:lnTo>
                    <a:lnTo>
                      <a:pt x="0" y="5"/>
                    </a:lnTo>
                    <a:lnTo>
                      <a:pt x="0" y="5"/>
                    </a:lnTo>
                    <a:lnTo>
                      <a:pt x="1" y="1"/>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5" name="Freeform 438"/>
              <p:cNvSpPr>
                <a:spLocks/>
              </p:cNvSpPr>
              <p:nvPr/>
            </p:nvSpPr>
            <p:spPr bwMode="auto">
              <a:xfrm>
                <a:off x="5095" y="1980"/>
                <a:ext cx="5" cy="5"/>
              </a:xfrm>
              <a:custGeom>
                <a:avLst/>
                <a:gdLst>
                  <a:gd name="T0" fmla="*/ 5 w 9"/>
                  <a:gd name="T1" fmla="*/ 0 h 9"/>
                  <a:gd name="T2" fmla="*/ 7 w 9"/>
                  <a:gd name="T3" fmla="*/ 2 h 9"/>
                  <a:gd name="T4" fmla="*/ 9 w 9"/>
                  <a:gd name="T5" fmla="*/ 7 h 9"/>
                  <a:gd name="T6" fmla="*/ 0 w 9"/>
                  <a:gd name="T7" fmla="*/ 9 h 9"/>
                  <a:gd name="T8" fmla="*/ 1 w 9"/>
                  <a:gd name="T9" fmla="*/ 6 h 9"/>
                  <a:gd name="T10" fmla="*/ 1 w 9"/>
                  <a:gd name="T11" fmla="*/ 4 h 9"/>
                  <a:gd name="T12" fmla="*/ 3 w 9"/>
                  <a:gd name="T13" fmla="*/ 2 h 9"/>
                  <a:gd name="T14" fmla="*/ 5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0"/>
                    </a:moveTo>
                    <a:lnTo>
                      <a:pt x="7" y="2"/>
                    </a:lnTo>
                    <a:lnTo>
                      <a:pt x="9" y="7"/>
                    </a:lnTo>
                    <a:lnTo>
                      <a:pt x="0" y="9"/>
                    </a:lnTo>
                    <a:lnTo>
                      <a:pt x="1" y="6"/>
                    </a:lnTo>
                    <a:lnTo>
                      <a:pt x="1" y="4"/>
                    </a:lnTo>
                    <a:lnTo>
                      <a:pt x="3" y="2"/>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6" name="Freeform 439"/>
              <p:cNvSpPr>
                <a:spLocks/>
              </p:cNvSpPr>
              <p:nvPr/>
            </p:nvSpPr>
            <p:spPr bwMode="auto">
              <a:xfrm>
                <a:off x="5088" y="1984"/>
                <a:ext cx="7" cy="7"/>
              </a:xfrm>
              <a:custGeom>
                <a:avLst/>
                <a:gdLst>
                  <a:gd name="T0" fmla="*/ 9 w 15"/>
                  <a:gd name="T1" fmla="*/ 0 h 15"/>
                  <a:gd name="T2" fmla="*/ 15 w 15"/>
                  <a:gd name="T3" fmla="*/ 2 h 15"/>
                  <a:gd name="T4" fmla="*/ 15 w 15"/>
                  <a:gd name="T5" fmla="*/ 8 h 15"/>
                  <a:gd name="T6" fmla="*/ 15 w 15"/>
                  <a:gd name="T7" fmla="*/ 11 h 15"/>
                  <a:gd name="T8" fmla="*/ 13 w 15"/>
                  <a:gd name="T9" fmla="*/ 13 h 15"/>
                  <a:gd name="T10" fmla="*/ 9 w 15"/>
                  <a:gd name="T11" fmla="*/ 15 h 15"/>
                  <a:gd name="T12" fmla="*/ 7 w 15"/>
                  <a:gd name="T13" fmla="*/ 15 h 15"/>
                  <a:gd name="T14" fmla="*/ 6 w 15"/>
                  <a:gd name="T15" fmla="*/ 13 h 15"/>
                  <a:gd name="T16" fmla="*/ 2 w 15"/>
                  <a:gd name="T17" fmla="*/ 11 h 15"/>
                  <a:gd name="T18" fmla="*/ 0 w 15"/>
                  <a:gd name="T19" fmla="*/ 9 h 15"/>
                  <a:gd name="T20" fmla="*/ 0 w 15"/>
                  <a:gd name="T21" fmla="*/ 8 h 15"/>
                  <a:gd name="T22" fmla="*/ 0 w 15"/>
                  <a:gd name="T23" fmla="*/ 6 h 15"/>
                  <a:gd name="T24" fmla="*/ 2 w 15"/>
                  <a:gd name="T25" fmla="*/ 4 h 15"/>
                  <a:gd name="T26" fmla="*/ 4 w 15"/>
                  <a:gd name="T27" fmla="*/ 2 h 15"/>
                  <a:gd name="T28" fmla="*/ 9 w 15"/>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5">
                    <a:moveTo>
                      <a:pt x="9" y="0"/>
                    </a:moveTo>
                    <a:lnTo>
                      <a:pt x="15" y="2"/>
                    </a:lnTo>
                    <a:lnTo>
                      <a:pt x="15" y="8"/>
                    </a:lnTo>
                    <a:lnTo>
                      <a:pt x="15" y="11"/>
                    </a:lnTo>
                    <a:lnTo>
                      <a:pt x="13" y="13"/>
                    </a:lnTo>
                    <a:lnTo>
                      <a:pt x="9" y="15"/>
                    </a:lnTo>
                    <a:lnTo>
                      <a:pt x="7" y="15"/>
                    </a:lnTo>
                    <a:lnTo>
                      <a:pt x="6" y="13"/>
                    </a:lnTo>
                    <a:lnTo>
                      <a:pt x="2" y="11"/>
                    </a:lnTo>
                    <a:lnTo>
                      <a:pt x="0" y="9"/>
                    </a:lnTo>
                    <a:lnTo>
                      <a:pt x="0" y="8"/>
                    </a:lnTo>
                    <a:lnTo>
                      <a:pt x="0" y="6"/>
                    </a:lnTo>
                    <a:lnTo>
                      <a:pt x="2" y="4"/>
                    </a:lnTo>
                    <a:lnTo>
                      <a:pt x="4"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7" name="Freeform 440"/>
              <p:cNvSpPr>
                <a:spLocks/>
              </p:cNvSpPr>
              <p:nvPr/>
            </p:nvSpPr>
            <p:spPr bwMode="auto">
              <a:xfrm>
                <a:off x="5091" y="2142"/>
                <a:ext cx="8" cy="7"/>
              </a:xfrm>
              <a:custGeom>
                <a:avLst/>
                <a:gdLst>
                  <a:gd name="T0" fmla="*/ 16 w 16"/>
                  <a:gd name="T1" fmla="*/ 0 h 14"/>
                  <a:gd name="T2" fmla="*/ 14 w 16"/>
                  <a:gd name="T3" fmla="*/ 5 h 14"/>
                  <a:gd name="T4" fmla="*/ 12 w 16"/>
                  <a:gd name="T5" fmla="*/ 9 h 14"/>
                  <a:gd name="T6" fmla="*/ 10 w 16"/>
                  <a:gd name="T7" fmla="*/ 11 h 14"/>
                  <a:gd name="T8" fmla="*/ 5 w 16"/>
                  <a:gd name="T9" fmla="*/ 13 h 14"/>
                  <a:gd name="T10" fmla="*/ 0 w 16"/>
                  <a:gd name="T11" fmla="*/ 14 h 14"/>
                  <a:gd name="T12" fmla="*/ 1 w 16"/>
                  <a:gd name="T13" fmla="*/ 9 h 14"/>
                  <a:gd name="T14" fmla="*/ 3 w 16"/>
                  <a:gd name="T15" fmla="*/ 5 h 14"/>
                  <a:gd name="T16" fmla="*/ 7 w 16"/>
                  <a:gd name="T17" fmla="*/ 2 h 14"/>
                  <a:gd name="T18" fmla="*/ 10 w 16"/>
                  <a:gd name="T19" fmla="*/ 0 h 14"/>
                  <a:gd name="T20" fmla="*/ 16 w 16"/>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4">
                    <a:moveTo>
                      <a:pt x="16" y="0"/>
                    </a:moveTo>
                    <a:lnTo>
                      <a:pt x="14" y="5"/>
                    </a:lnTo>
                    <a:lnTo>
                      <a:pt x="12" y="9"/>
                    </a:lnTo>
                    <a:lnTo>
                      <a:pt x="10" y="11"/>
                    </a:lnTo>
                    <a:lnTo>
                      <a:pt x="5" y="13"/>
                    </a:lnTo>
                    <a:lnTo>
                      <a:pt x="0" y="14"/>
                    </a:lnTo>
                    <a:lnTo>
                      <a:pt x="1" y="9"/>
                    </a:lnTo>
                    <a:lnTo>
                      <a:pt x="3" y="5"/>
                    </a:lnTo>
                    <a:lnTo>
                      <a:pt x="7" y="2"/>
                    </a:lnTo>
                    <a:lnTo>
                      <a:pt x="10" y="0"/>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8" name="Freeform 441"/>
              <p:cNvSpPr>
                <a:spLocks/>
              </p:cNvSpPr>
              <p:nvPr/>
            </p:nvSpPr>
            <p:spPr bwMode="auto">
              <a:xfrm>
                <a:off x="5053" y="1882"/>
                <a:ext cx="8" cy="5"/>
              </a:xfrm>
              <a:custGeom>
                <a:avLst/>
                <a:gdLst>
                  <a:gd name="T0" fmla="*/ 9 w 16"/>
                  <a:gd name="T1" fmla="*/ 0 h 11"/>
                  <a:gd name="T2" fmla="*/ 11 w 16"/>
                  <a:gd name="T3" fmla="*/ 0 h 11"/>
                  <a:gd name="T4" fmla="*/ 14 w 16"/>
                  <a:gd name="T5" fmla="*/ 4 h 11"/>
                  <a:gd name="T6" fmla="*/ 16 w 16"/>
                  <a:gd name="T7" fmla="*/ 8 h 11"/>
                  <a:gd name="T8" fmla="*/ 0 w 16"/>
                  <a:gd name="T9" fmla="*/ 11 h 11"/>
                  <a:gd name="T10" fmla="*/ 0 w 16"/>
                  <a:gd name="T11" fmla="*/ 8 h 11"/>
                  <a:gd name="T12" fmla="*/ 2 w 16"/>
                  <a:gd name="T13" fmla="*/ 4 h 11"/>
                  <a:gd name="T14" fmla="*/ 5 w 16"/>
                  <a:gd name="T15" fmla="*/ 2 h 11"/>
                  <a:gd name="T16" fmla="*/ 9 w 1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9" y="0"/>
                    </a:moveTo>
                    <a:lnTo>
                      <a:pt x="11" y="0"/>
                    </a:lnTo>
                    <a:lnTo>
                      <a:pt x="14" y="4"/>
                    </a:lnTo>
                    <a:lnTo>
                      <a:pt x="16" y="8"/>
                    </a:lnTo>
                    <a:lnTo>
                      <a:pt x="0" y="11"/>
                    </a:lnTo>
                    <a:lnTo>
                      <a:pt x="0" y="8"/>
                    </a:lnTo>
                    <a:lnTo>
                      <a:pt x="2" y="4"/>
                    </a:lnTo>
                    <a:lnTo>
                      <a:pt x="5"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9" name="Freeform 442"/>
              <p:cNvSpPr>
                <a:spLocks/>
              </p:cNvSpPr>
              <p:nvPr/>
            </p:nvSpPr>
            <p:spPr bwMode="auto">
              <a:xfrm>
                <a:off x="5092" y="2153"/>
                <a:ext cx="3" cy="6"/>
              </a:xfrm>
              <a:custGeom>
                <a:avLst/>
                <a:gdLst>
                  <a:gd name="T0" fmla="*/ 0 w 8"/>
                  <a:gd name="T1" fmla="*/ 0 h 11"/>
                  <a:gd name="T2" fmla="*/ 2 w 8"/>
                  <a:gd name="T3" fmla="*/ 0 h 11"/>
                  <a:gd name="T4" fmla="*/ 6 w 8"/>
                  <a:gd name="T5" fmla="*/ 2 h 11"/>
                  <a:gd name="T6" fmla="*/ 6 w 8"/>
                  <a:gd name="T7" fmla="*/ 4 h 11"/>
                  <a:gd name="T8" fmla="*/ 8 w 8"/>
                  <a:gd name="T9" fmla="*/ 6 h 11"/>
                  <a:gd name="T10" fmla="*/ 6 w 8"/>
                  <a:gd name="T11" fmla="*/ 9 h 11"/>
                  <a:gd name="T12" fmla="*/ 2 w 8"/>
                  <a:gd name="T13" fmla="*/ 11 h 11"/>
                  <a:gd name="T14" fmla="*/ 0 w 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1">
                    <a:moveTo>
                      <a:pt x="0" y="0"/>
                    </a:moveTo>
                    <a:lnTo>
                      <a:pt x="2" y="0"/>
                    </a:lnTo>
                    <a:lnTo>
                      <a:pt x="6" y="2"/>
                    </a:lnTo>
                    <a:lnTo>
                      <a:pt x="6" y="4"/>
                    </a:lnTo>
                    <a:lnTo>
                      <a:pt x="8" y="6"/>
                    </a:lnTo>
                    <a:lnTo>
                      <a:pt x="6" y="9"/>
                    </a:lnTo>
                    <a:lnTo>
                      <a:pt x="2"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0" name="Freeform 443"/>
              <p:cNvSpPr>
                <a:spLocks/>
              </p:cNvSpPr>
              <p:nvPr/>
            </p:nvSpPr>
            <p:spPr bwMode="auto">
              <a:xfrm>
                <a:off x="5087" y="2149"/>
                <a:ext cx="5" cy="5"/>
              </a:xfrm>
              <a:custGeom>
                <a:avLst/>
                <a:gdLst>
                  <a:gd name="T0" fmla="*/ 8 w 9"/>
                  <a:gd name="T1" fmla="*/ 0 h 11"/>
                  <a:gd name="T2" fmla="*/ 9 w 9"/>
                  <a:gd name="T3" fmla="*/ 9 h 11"/>
                  <a:gd name="T4" fmla="*/ 0 w 9"/>
                  <a:gd name="T5" fmla="*/ 11 h 11"/>
                  <a:gd name="T6" fmla="*/ 0 w 9"/>
                  <a:gd name="T7" fmla="*/ 2 h 11"/>
                  <a:gd name="T8" fmla="*/ 8 w 9"/>
                  <a:gd name="T9" fmla="*/ 0 h 11"/>
                </a:gdLst>
                <a:ahLst/>
                <a:cxnLst>
                  <a:cxn ang="0">
                    <a:pos x="T0" y="T1"/>
                  </a:cxn>
                  <a:cxn ang="0">
                    <a:pos x="T2" y="T3"/>
                  </a:cxn>
                  <a:cxn ang="0">
                    <a:pos x="T4" y="T5"/>
                  </a:cxn>
                  <a:cxn ang="0">
                    <a:pos x="T6" y="T7"/>
                  </a:cxn>
                  <a:cxn ang="0">
                    <a:pos x="T8" y="T9"/>
                  </a:cxn>
                </a:cxnLst>
                <a:rect l="0" t="0" r="r" b="b"/>
                <a:pathLst>
                  <a:path w="9" h="11">
                    <a:moveTo>
                      <a:pt x="8" y="0"/>
                    </a:moveTo>
                    <a:lnTo>
                      <a:pt x="9" y="9"/>
                    </a:lnTo>
                    <a:lnTo>
                      <a:pt x="0" y="11"/>
                    </a:lnTo>
                    <a:lnTo>
                      <a:pt x="0" y="2"/>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1" name="Freeform 444"/>
              <p:cNvSpPr>
                <a:spLocks/>
              </p:cNvSpPr>
              <p:nvPr/>
            </p:nvSpPr>
            <p:spPr bwMode="auto">
              <a:xfrm>
                <a:off x="5049" y="1887"/>
                <a:ext cx="4" cy="6"/>
              </a:xfrm>
              <a:custGeom>
                <a:avLst/>
                <a:gdLst>
                  <a:gd name="T0" fmla="*/ 7 w 7"/>
                  <a:gd name="T1" fmla="*/ 0 h 13"/>
                  <a:gd name="T2" fmla="*/ 7 w 7"/>
                  <a:gd name="T3" fmla="*/ 4 h 13"/>
                  <a:gd name="T4" fmla="*/ 7 w 7"/>
                  <a:gd name="T5" fmla="*/ 7 h 13"/>
                  <a:gd name="T6" fmla="*/ 5 w 7"/>
                  <a:gd name="T7" fmla="*/ 9 h 13"/>
                  <a:gd name="T8" fmla="*/ 3 w 7"/>
                  <a:gd name="T9" fmla="*/ 11 h 13"/>
                  <a:gd name="T10" fmla="*/ 0 w 7"/>
                  <a:gd name="T11" fmla="*/ 13 h 13"/>
                  <a:gd name="T12" fmla="*/ 0 w 7"/>
                  <a:gd name="T13" fmla="*/ 7 h 13"/>
                  <a:gd name="T14" fmla="*/ 0 w 7"/>
                  <a:gd name="T15" fmla="*/ 6 h 13"/>
                  <a:gd name="T16" fmla="*/ 1 w 7"/>
                  <a:gd name="T17" fmla="*/ 2 h 13"/>
                  <a:gd name="T18" fmla="*/ 3 w 7"/>
                  <a:gd name="T19" fmla="*/ 0 h 13"/>
                  <a:gd name="T20" fmla="*/ 7 w 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3">
                    <a:moveTo>
                      <a:pt x="7" y="0"/>
                    </a:moveTo>
                    <a:lnTo>
                      <a:pt x="7" y="4"/>
                    </a:lnTo>
                    <a:lnTo>
                      <a:pt x="7" y="7"/>
                    </a:lnTo>
                    <a:lnTo>
                      <a:pt x="5" y="9"/>
                    </a:lnTo>
                    <a:lnTo>
                      <a:pt x="3" y="11"/>
                    </a:lnTo>
                    <a:lnTo>
                      <a:pt x="0" y="13"/>
                    </a:lnTo>
                    <a:lnTo>
                      <a:pt x="0" y="7"/>
                    </a:lnTo>
                    <a:lnTo>
                      <a:pt x="0" y="6"/>
                    </a:lnTo>
                    <a:lnTo>
                      <a:pt x="1" y="2"/>
                    </a:lnTo>
                    <a:lnTo>
                      <a:pt x="3"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2" name="Freeform 445"/>
              <p:cNvSpPr>
                <a:spLocks/>
              </p:cNvSpPr>
              <p:nvPr/>
            </p:nvSpPr>
            <p:spPr bwMode="auto">
              <a:xfrm>
                <a:off x="5084" y="2154"/>
                <a:ext cx="3" cy="4"/>
              </a:xfrm>
              <a:custGeom>
                <a:avLst/>
                <a:gdLst>
                  <a:gd name="T0" fmla="*/ 7 w 7"/>
                  <a:gd name="T1" fmla="*/ 0 h 7"/>
                  <a:gd name="T2" fmla="*/ 7 w 7"/>
                  <a:gd name="T3" fmla="*/ 4 h 7"/>
                  <a:gd name="T4" fmla="*/ 7 w 7"/>
                  <a:gd name="T5" fmla="*/ 6 h 7"/>
                  <a:gd name="T6" fmla="*/ 6 w 7"/>
                  <a:gd name="T7" fmla="*/ 7 h 7"/>
                  <a:gd name="T8" fmla="*/ 4 w 7"/>
                  <a:gd name="T9" fmla="*/ 7 h 7"/>
                  <a:gd name="T10" fmla="*/ 2 w 7"/>
                  <a:gd name="T11" fmla="*/ 6 h 7"/>
                  <a:gd name="T12" fmla="*/ 0 w 7"/>
                  <a:gd name="T13" fmla="*/ 2 h 7"/>
                  <a:gd name="T14" fmla="*/ 7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0"/>
                    </a:moveTo>
                    <a:lnTo>
                      <a:pt x="7" y="4"/>
                    </a:lnTo>
                    <a:lnTo>
                      <a:pt x="7" y="6"/>
                    </a:lnTo>
                    <a:lnTo>
                      <a:pt x="6" y="7"/>
                    </a:lnTo>
                    <a:lnTo>
                      <a:pt x="4" y="7"/>
                    </a:lnTo>
                    <a:lnTo>
                      <a:pt x="2" y="6"/>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3" name="Freeform 446"/>
              <p:cNvSpPr>
                <a:spLocks/>
              </p:cNvSpPr>
              <p:nvPr/>
            </p:nvSpPr>
            <p:spPr bwMode="auto">
              <a:xfrm>
                <a:off x="5038" y="1869"/>
                <a:ext cx="3" cy="3"/>
              </a:xfrm>
              <a:custGeom>
                <a:avLst/>
                <a:gdLst>
                  <a:gd name="T0" fmla="*/ 4 w 7"/>
                  <a:gd name="T1" fmla="*/ 0 h 6"/>
                  <a:gd name="T2" fmla="*/ 6 w 7"/>
                  <a:gd name="T3" fmla="*/ 0 h 6"/>
                  <a:gd name="T4" fmla="*/ 6 w 7"/>
                  <a:gd name="T5" fmla="*/ 2 h 6"/>
                  <a:gd name="T6" fmla="*/ 7 w 7"/>
                  <a:gd name="T7" fmla="*/ 4 h 6"/>
                  <a:gd name="T8" fmla="*/ 6 w 7"/>
                  <a:gd name="T9" fmla="*/ 6 h 6"/>
                  <a:gd name="T10" fmla="*/ 4 w 7"/>
                  <a:gd name="T11" fmla="*/ 6 h 6"/>
                  <a:gd name="T12" fmla="*/ 2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0"/>
                    </a:lnTo>
                    <a:lnTo>
                      <a:pt x="6" y="2"/>
                    </a:lnTo>
                    <a:lnTo>
                      <a:pt x="7" y="4"/>
                    </a:lnTo>
                    <a:lnTo>
                      <a:pt x="6" y="6"/>
                    </a:lnTo>
                    <a:lnTo>
                      <a:pt x="4" y="6"/>
                    </a:lnTo>
                    <a:lnTo>
                      <a:pt x="2"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4" name="Freeform 447"/>
              <p:cNvSpPr>
                <a:spLocks/>
              </p:cNvSpPr>
              <p:nvPr/>
            </p:nvSpPr>
            <p:spPr bwMode="auto">
              <a:xfrm>
                <a:off x="5040" y="1885"/>
                <a:ext cx="2" cy="5"/>
              </a:xfrm>
              <a:custGeom>
                <a:avLst/>
                <a:gdLst>
                  <a:gd name="T0" fmla="*/ 3 w 3"/>
                  <a:gd name="T1" fmla="*/ 0 h 9"/>
                  <a:gd name="T2" fmla="*/ 3 w 3"/>
                  <a:gd name="T3" fmla="*/ 1 h 9"/>
                  <a:gd name="T4" fmla="*/ 3 w 3"/>
                  <a:gd name="T5" fmla="*/ 3 h 9"/>
                  <a:gd name="T6" fmla="*/ 3 w 3"/>
                  <a:gd name="T7" fmla="*/ 5 h 9"/>
                  <a:gd name="T8" fmla="*/ 0 w 3"/>
                  <a:gd name="T9" fmla="*/ 9 h 9"/>
                  <a:gd name="T10" fmla="*/ 0 w 3"/>
                  <a:gd name="T11" fmla="*/ 5 h 9"/>
                  <a:gd name="T12" fmla="*/ 0 w 3"/>
                  <a:gd name="T13" fmla="*/ 1 h 9"/>
                  <a:gd name="T14" fmla="*/ 1 w 3"/>
                  <a:gd name="T15" fmla="*/ 0 h 9"/>
                  <a:gd name="T16" fmla="*/ 3 w 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3" y="0"/>
                    </a:moveTo>
                    <a:lnTo>
                      <a:pt x="3" y="1"/>
                    </a:lnTo>
                    <a:lnTo>
                      <a:pt x="3" y="3"/>
                    </a:lnTo>
                    <a:lnTo>
                      <a:pt x="3" y="5"/>
                    </a:lnTo>
                    <a:lnTo>
                      <a:pt x="0" y="9"/>
                    </a:lnTo>
                    <a:lnTo>
                      <a:pt x="0" y="5"/>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5" name="Freeform 448"/>
              <p:cNvSpPr>
                <a:spLocks/>
              </p:cNvSpPr>
              <p:nvPr/>
            </p:nvSpPr>
            <p:spPr bwMode="auto">
              <a:xfrm>
                <a:off x="5002" y="1856"/>
                <a:ext cx="36" cy="13"/>
              </a:xfrm>
              <a:custGeom>
                <a:avLst/>
                <a:gdLst>
                  <a:gd name="T0" fmla="*/ 38 w 70"/>
                  <a:gd name="T1" fmla="*/ 0 h 25"/>
                  <a:gd name="T2" fmla="*/ 54 w 70"/>
                  <a:gd name="T3" fmla="*/ 4 h 25"/>
                  <a:gd name="T4" fmla="*/ 65 w 70"/>
                  <a:gd name="T5" fmla="*/ 13 h 25"/>
                  <a:gd name="T6" fmla="*/ 70 w 70"/>
                  <a:gd name="T7" fmla="*/ 25 h 25"/>
                  <a:gd name="T8" fmla="*/ 49 w 70"/>
                  <a:gd name="T9" fmla="*/ 22 h 25"/>
                  <a:gd name="T10" fmla="*/ 31 w 70"/>
                  <a:gd name="T11" fmla="*/ 20 h 25"/>
                  <a:gd name="T12" fmla="*/ 14 w 70"/>
                  <a:gd name="T13" fmla="*/ 20 h 25"/>
                  <a:gd name="T14" fmla="*/ 0 w 70"/>
                  <a:gd name="T15" fmla="*/ 18 h 25"/>
                  <a:gd name="T16" fmla="*/ 9 w 70"/>
                  <a:gd name="T17" fmla="*/ 5 h 25"/>
                  <a:gd name="T18" fmla="*/ 23 w 70"/>
                  <a:gd name="T19" fmla="*/ 0 h 25"/>
                  <a:gd name="T20" fmla="*/ 38 w 70"/>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25">
                    <a:moveTo>
                      <a:pt x="38" y="0"/>
                    </a:moveTo>
                    <a:lnTo>
                      <a:pt x="54" y="4"/>
                    </a:lnTo>
                    <a:lnTo>
                      <a:pt x="65" y="13"/>
                    </a:lnTo>
                    <a:lnTo>
                      <a:pt x="70" y="25"/>
                    </a:lnTo>
                    <a:lnTo>
                      <a:pt x="49" y="22"/>
                    </a:lnTo>
                    <a:lnTo>
                      <a:pt x="31" y="20"/>
                    </a:lnTo>
                    <a:lnTo>
                      <a:pt x="14" y="20"/>
                    </a:lnTo>
                    <a:lnTo>
                      <a:pt x="0" y="18"/>
                    </a:lnTo>
                    <a:lnTo>
                      <a:pt x="9" y="5"/>
                    </a:lnTo>
                    <a:lnTo>
                      <a:pt x="23" y="0"/>
                    </a:lnTo>
                    <a:lnTo>
                      <a:pt x="3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6" name="Freeform 449"/>
              <p:cNvSpPr>
                <a:spLocks/>
              </p:cNvSpPr>
              <p:nvPr/>
            </p:nvSpPr>
            <p:spPr bwMode="auto">
              <a:xfrm>
                <a:off x="5085" y="2360"/>
                <a:ext cx="17" cy="9"/>
              </a:xfrm>
              <a:custGeom>
                <a:avLst/>
                <a:gdLst>
                  <a:gd name="T0" fmla="*/ 20 w 34"/>
                  <a:gd name="T1" fmla="*/ 0 h 18"/>
                  <a:gd name="T2" fmla="*/ 34 w 34"/>
                  <a:gd name="T3" fmla="*/ 5 h 18"/>
                  <a:gd name="T4" fmla="*/ 32 w 34"/>
                  <a:gd name="T5" fmla="*/ 16 h 18"/>
                  <a:gd name="T6" fmla="*/ 29 w 34"/>
                  <a:gd name="T7" fmla="*/ 18 h 18"/>
                  <a:gd name="T8" fmla="*/ 22 w 34"/>
                  <a:gd name="T9" fmla="*/ 16 h 18"/>
                  <a:gd name="T10" fmla="*/ 16 w 34"/>
                  <a:gd name="T11" fmla="*/ 10 h 18"/>
                  <a:gd name="T12" fmla="*/ 9 w 34"/>
                  <a:gd name="T13" fmla="*/ 9 h 18"/>
                  <a:gd name="T14" fmla="*/ 0 w 34"/>
                  <a:gd name="T15" fmla="*/ 10 h 18"/>
                  <a:gd name="T16" fmla="*/ 0 w 34"/>
                  <a:gd name="T17" fmla="*/ 1 h 18"/>
                  <a:gd name="T18" fmla="*/ 20 w 34"/>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8">
                    <a:moveTo>
                      <a:pt x="20" y="0"/>
                    </a:moveTo>
                    <a:lnTo>
                      <a:pt x="34" y="5"/>
                    </a:lnTo>
                    <a:lnTo>
                      <a:pt x="32" y="16"/>
                    </a:lnTo>
                    <a:lnTo>
                      <a:pt x="29" y="18"/>
                    </a:lnTo>
                    <a:lnTo>
                      <a:pt x="22" y="16"/>
                    </a:lnTo>
                    <a:lnTo>
                      <a:pt x="16" y="10"/>
                    </a:lnTo>
                    <a:lnTo>
                      <a:pt x="9" y="9"/>
                    </a:lnTo>
                    <a:lnTo>
                      <a:pt x="0" y="10"/>
                    </a:lnTo>
                    <a:lnTo>
                      <a:pt x="0" y="1"/>
                    </a:lnTo>
                    <a:lnTo>
                      <a:pt x="2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7" name="Freeform 450"/>
              <p:cNvSpPr>
                <a:spLocks/>
              </p:cNvSpPr>
              <p:nvPr/>
            </p:nvSpPr>
            <p:spPr bwMode="auto">
              <a:xfrm>
                <a:off x="5067" y="2231"/>
                <a:ext cx="5" cy="4"/>
              </a:xfrm>
              <a:custGeom>
                <a:avLst/>
                <a:gdLst>
                  <a:gd name="T0" fmla="*/ 9 w 9"/>
                  <a:gd name="T1" fmla="*/ 0 h 9"/>
                  <a:gd name="T2" fmla="*/ 9 w 9"/>
                  <a:gd name="T3" fmla="*/ 3 h 9"/>
                  <a:gd name="T4" fmla="*/ 7 w 9"/>
                  <a:gd name="T5" fmla="*/ 5 h 9"/>
                  <a:gd name="T6" fmla="*/ 5 w 9"/>
                  <a:gd name="T7" fmla="*/ 7 h 9"/>
                  <a:gd name="T8" fmla="*/ 3 w 9"/>
                  <a:gd name="T9" fmla="*/ 9 h 9"/>
                  <a:gd name="T10" fmla="*/ 2 w 9"/>
                  <a:gd name="T11" fmla="*/ 7 h 9"/>
                  <a:gd name="T12" fmla="*/ 0 w 9"/>
                  <a:gd name="T13" fmla="*/ 1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3"/>
                    </a:lnTo>
                    <a:lnTo>
                      <a:pt x="7" y="5"/>
                    </a:lnTo>
                    <a:lnTo>
                      <a:pt x="5" y="7"/>
                    </a:lnTo>
                    <a:lnTo>
                      <a:pt x="3" y="9"/>
                    </a:lnTo>
                    <a:lnTo>
                      <a:pt x="2" y="7"/>
                    </a:lnTo>
                    <a:lnTo>
                      <a:pt x="0" y="1"/>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8" name="Freeform 451"/>
              <p:cNvSpPr>
                <a:spLocks/>
              </p:cNvSpPr>
              <p:nvPr/>
            </p:nvSpPr>
            <p:spPr bwMode="auto">
              <a:xfrm>
                <a:off x="5081" y="2365"/>
                <a:ext cx="4" cy="5"/>
              </a:xfrm>
              <a:custGeom>
                <a:avLst/>
                <a:gdLst>
                  <a:gd name="T0" fmla="*/ 7 w 7"/>
                  <a:gd name="T1" fmla="*/ 0 h 9"/>
                  <a:gd name="T2" fmla="*/ 7 w 7"/>
                  <a:gd name="T3" fmla="*/ 4 h 9"/>
                  <a:gd name="T4" fmla="*/ 7 w 7"/>
                  <a:gd name="T5" fmla="*/ 8 h 9"/>
                  <a:gd name="T6" fmla="*/ 5 w 7"/>
                  <a:gd name="T7" fmla="*/ 8 h 9"/>
                  <a:gd name="T8" fmla="*/ 3 w 7"/>
                  <a:gd name="T9" fmla="*/ 9 h 9"/>
                  <a:gd name="T10" fmla="*/ 2 w 7"/>
                  <a:gd name="T11" fmla="*/ 8 h 9"/>
                  <a:gd name="T12" fmla="*/ 0 w 7"/>
                  <a:gd name="T13" fmla="*/ 2 h 9"/>
                  <a:gd name="T14" fmla="*/ 7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7" y="0"/>
                    </a:moveTo>
                    <a:lnTo>
                      <a:pt x="7" y="4"/>
                    </a:lnTo>
                    <a:lnTo>
                      <a:pt x="7" y="8"/>
                    </a:lnTo>
                    <a:lnTo>
                      <a:pt x="5" y="8"/>
                    </a:lnTo>
                    <a:lnTo>
                      <a:pt x="3" y="9"/>
                    </a:lnTo>
                    <a:lnTo>
                      <a:pt x="2" y="8"/>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9" name="Freeform 452"/>
              <p:cNvSpPr>
                <a:spLocks/>
              </p:cNvSpPr>
              <p:nvPr/>
            </p:nvSpPr>
            <p:spPr bwMode="auto">
              <a:xfrm>
                <a:off x="5045" y="2125"/>
                <a:ext cx="4" cy="4"/>
              </a:xfrm>
              <a:custGeom>
                <a:avLst/>
                <a:gdLst>
                  <a:gd name="T0" fmla="*/ 9 w 9"/>
                  <a:gd name="T1" fmla="*/ 0 h 7"/>
                  <a:gd name="T2" fmla="*/ 9 w 9"/>
                  <a:gd name="T3" fmla="*/ 1 h 7"/>
                  <a:gd name="T4" fmla="*/ 7 w 9"/>
                  <a:gd name="T5" fmla="*/ 5 h 7"/>
                  <a:gd name="T6" fmla="*/ 5 w 9"/>
                  <a:gd name="T7" fmla="*/ 7 h 7"/>
                  <a:gd name="T8" fmla="*/ 3 w 9"/>
                  <a:gd name="T9" fmla="*/ 7 h 7"/>
                  <a:gd name="T10" fmla="*/ 1 w 9"/>
                  <a:gd name="T11" fmla="*/ 5 h 7"/>
                  <a:gd name="T12" fmla="*/ 0 w 9"/>
                  <a:gd name="T13" fmla="*/ 0 h 7"/>
                  <a:gd name="T14" fmla="*/ 9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9" y="0"/>
                    </a:moveTo>
                    <a:lnTo>
                      <a:pt x="9" y="1"/>
                    </a:lnTo>
                    <a:lnTo>
                      <a:pt x="7" y="5"/>
                    </a:lnTo>
                    <a:lnTo>
                      <a:pt x="5" y="7"/>
                    </a:lnTo>
                    <a:lnTo>
                      <a:pt x="3" y="7"/>
                    </a:lnTo>
                    <a:lnTo>
                      <a:pt x="1" y="5"/>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0" name="Freeform 453"/>
              <p:cNvSpPr>
                <a:spLocks/>
              </p:cNvSpPr>
              <p:nvPr/>
            </p:nvSpPr>
            <p:spPr bwMode="auto">
              <a:xfrm>
                <a:off x="5048" y="2137"/>
                <a:ext cx="3" cy="5"/>
              </a:xfrm>
              <a:custGeom>
                <a:avLst/>
                <a:gdLst>
                  <a:gd name="T0" fmla="*/ 4 w 7"/>
                  <a:gd name="T1" fmla="*/ 0 h 9"/>
                  <a:gd name="T2" fmla="*/ 5 w 7"/>
                  <a:gd name="T3" fmla="*/ 2 h 9"/>
                  <a:gd name="T4" fmla="*/ 7 w 7"/>
                  <a:gd name="T5" fmla="*/ 7 h 9"/>
                  <a:gd name="T6" fmla="*/ 0 w 7"/>
                  <a:gd name="T7" fmla="*/ 9 h 9"/>
                  <a:gd name="T8" fmla="*/ 0 w 7"/>
                  <a:gd name="T9" fmla="*/ 5 h 9"/>
                  <a:gd name="T10" fmla="*/ 0 w 7"/>
                  <a:gd name="T11" fmla="*/ 4 h 9"/>
                  <a:gd name="T12" fmla="*/ 2 w 7"/>
                  <a:gd name="T13" fmla="*/ 2 h 9"/>
                  <a:gd name="T14" fmla="*/ 4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4" y="0"/>
                    </a:moveTo>
                    <a:lnTo>
                      <a:pt x="5" y="2"/>
                    </a:lnTo>
                    <a:lnTo>
                      <a:pt x="7" y="7"/>
                    </a:lnTo>
                    <a:lnTo>
                      <a:pt x="0" y="9"/>
                    </a:lnTo>
                    <a:lnTo>
                      <a:pt x="0" y="5"/>
                    </a:lnTo>
                    <a:lnTo>
                      <a:pt x="0" y="4"/>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1" name="Freeform 454"/>
              <p:cNvSpPr>
                <a:spLocks/>
              </p:cNvSpPr>
              <p:nvPr/>
            </p:nvSpPr>
            <p:spPr bwMode="auto">
              <a:xfrm>
                <a:off x="5043" y="2239"/>
                <a:ext cx="13" cy="13"/>
              </a:xfrm>
              <a:custGeom>
                <a:avLst/>
                <a:gdLst>
                  <a:gd name="T0" fmla="*/ 20 w 25"/>
                  <a:gd name="T1" fmla="*/ 0 h 25"/>
                  <a:gd name="T2" fmla="*/ 25 w 25"/>
                  <a:gd name="T3" fmla="*/ 2 h 25"/>
                  <a:gd name="T4" fmla="*/ 25 w 25"/>
                  <a:gd name="T5" fmla="*/ 5 h 25"/>
                  <a:gd name="T6" fmla="*/ 23 w 25"/>
                  <a:gd name="T7" fmla="*/ 9 h 25"/>
                  <a:gd name="T8" fmla="*/ 22 w 25"/>
                  <a:gd name="T9" fmla="*/ 12 h 25"/>
                  <a:gd name="T10" fmla="*/ 20 w 25"/>
                  <a:gd name="T11" fmla="*/ 14 h 25"/>
                  <a:gd name="T12" fmla="*/ 16 w 25"/>
                  <a:gd name="T13" fmla="*/ 16 h 25"/>
                  <a:gd name="T14" fmla="*/ 14 w 25"/>
                  <a:gd name="T15" fmla="*/ 18 h 25"/>
                  <a:gd name="T16" fmla="*/ 13 w 25"/>
                  <a:gd name="T17" fmla="*/ 22 h 25"/>
                  <a:gd name="T18" fmla="*/ 11 w 25"/>
                  <a:gd name="T19" fmla="*/ 25 h 25"/>
                  <a:gd name="T20" fmla="*/ 5 w 25"/>
                  <a:gd name="T21" fmla="*/ 25 h 25"/>
                  <a:gd name="T22" fmla="*/ 2 w 25"/>
                  <a:gd name="T23" fmla="*/ 23 h 25"/>
                  <a:gd name="T24" fmla="*/ 0 w 25"/>
                  <a:gd name="T25" fmla="*/ 20 h 25"/>
                  <a:gd name="T26" fmla="*/ 0 w 25"/>
                  <a:gd name="T27" fmla="*/ 18 h 25"/>
                  <a:gd name="T28" fmla="*/ 0 w 25"/>
                  <a:gd name="T29" fmla="*/ 14 h 25"/>
                  <a:gd name="T30" fmla="*/ 2 w 25"/>
                  <a:gd name="T31" fmla="*/ 11 h 25"/>
                  <a:gd name="T32" fmla="*/ 5 w 25"/>
                  <a:gd name="T33" fmla="*/ 7 h 25"/>
                  <a:gd name="T34" fmla="*/ 7 w 25"/>
                  <a:gd name="T35" fmla="*/ 3 h 25"/>
                  <a:gd name="T36" fmla="*/ 11 w 25"/>
                  <a:gd name="T37" fmla="*/ 2 h 25"/>
                  <a:gd name="T38" fmla="*/ 16 w 25"/>
                  <a:gd name="T39" fmla="*/ 0 h 25"/>
                  <a:gd name="T40" fmla="*/ 20 w 2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5">
                    <a:moveTo>
                      <a:pt x="20" y="0"/>
                    </a:moveTo>
                    <a:lnTo>
                      <a:pt x="25" y="2"/>
                    </a:lnTo>
                    <a:lnTo>
                      <a:pt x="25" y="5"/>
                    </a:lnTo>
                    <a:lnTo>
                      <a:pt x="23" y="9"/>
                    </a:lnTo>
                    <a:lnTo>
                      <a:pt x="22" y="12"/>
                    </a:lnTo>
                    <a:lnTo>
                      <a:pt x="20" y="14"/>
                    </a:lnTo>
                    <a:lnTo>
                      <a:pt x="16" y="16"/>
                    </a:lnTo>
                    <a:lnTo>
                      <a:pt x="14" y="18"/>
                    </a:lnTo>
                    <a:lnTo>
                      <a:pt x="13" y="22"/>
                    </a:lnTo>
                    <a:lnTo>
                      <a:pt x="11" y="25"/>
                    </a:lnTo>
                    <a:lnTo>
                      <a:pt x="5" y="25"/>
                    </a:lnTo>
                    <a:lnTo>
                      <a:pt x="2" y="23"/>
                    </a:lnTo>
                    <a:lnTo>
                      <a:pt x="0" y="20"/>
                    </a:lnTo>
                    <a:lnTo>
                      <a:pt x="0" y="18"/>
                    </a:lnTo>
                    <a:lnTo>
                      <a:pt x="0" y="14"/>
                    </a:lnTo>
                    <a:lnTo>
                      <a:pt x="2" y="11"/>
                    </a:lnTo>
                    <a:lnTo>
                      <a:pt x="5" y="7"/>
                    </a:lnTo>
                    <a:lnTo>
                      <a:pt x="7" y="3"/>
                    </a:lnTo>
                    <a:lnTo>
                      <a:pt x="11" y="2"/>
                    </a:lnTo>
                    <a:lnTo>
                      <a:pt x="16" y="0"/>
                    </a:lnTo>
                    <a:lnTo>
                      <a:pt x="2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2" name="Freeform 455"/>
              <p:cNvSpPr>
                <a:spLocks/>
              </p:cNvSpPr>
              <p:nvPr/>
            </p:nvSpPr>
            <p:spPr bwMode="auto">
              <a:xfrm>
                <a:off x="5035" y="2135"/>
                <a:ext cx="3" cy="3"/>
              </a:xfrm>
              <a:custGeom>
                <a:avLst/>
                <a:gdLst>
                  <a:gd name="T0" fmla="*/ 2 w 5"/>
                  <a:gd name="T1" fmla="*/ 0 h 6"/>
                  <a:gd name="T2" fmla="*/ 3 w 5"/>
                  <a:gd name="T3" fmla="*/ 2 h 6"/>
                  <a:gd name="T4" fmla="*/ 5 w 5"/>
                  <a:gd name="T5" fmla="*/ 6 h 6"/>
                  <a:gd name="T6" fmla="*/ 3 w 5"/>
                  <a:gd name="T7" fmla="*/ 6 h 6"/>
                  <a:gd name="T8" fmla="*/ 2 w 5"/>
                  <a:gd name="T9" fmla="*/ 4 h 6"/>
                  <a:gd name="T10" fmla="*/ 0 w 5"/>
                  <a:gd name="T11" fmla="*/ 2 h 6"/>
                  <a:gd name="T12" fmla="*/ 0 w 5"/>
                  <a:gd name="T13" fmla="*/ 0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3" y="2"/>
                    </a:lnTo>
                    <a:lnTo>
                      <a:pt x="5" y="6"/>
                    </a:lnTo>
                    <a:lnTo>
                      <a:pt x="3" y="6"/>
                    </a:lnTo>
                    <a:lnTo>
                      <a:pt x="2" y="4"/>
                    </a:lnTo>
                    <a:lnTo>
                      <a:pt x="0" y="2"/>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3" name="Freeform 456"/>
              <p:cNvSpPr>
                <a:spLocks/>
              </p:cNvSpPr>
              <p:nvPr/>
            </p:nvSpPr>
            <p:spPr bwMode="auto">
              <a:xfrm>
                <a:off x="5048" y="2230"/>
                <a:ext cx="2" cy="4"/>
              </a:xfrm>
              <a:custGeom>
                <a:avLst/>
                <a:gdLst>
                  <a:gd name="T0" fmla="*/ 5 w 5"/>
                  <a:gd name="T1" fmla="*/ 0 h 9"/>
                  <a:gd name="T2" fmla="*/ 5 w 5"/>
                  <a:gd name="T3" fmla="*/ 3 h 9"/>
                  <a:gd name="T4" fmla="*/ 4 w 5"/>
                  <a:gd name="T5" fmla="*/ 7 h 9"/>
                  <a:gd name="T6" fmla="*/ 4 w 5"/>
                  <a:gd name="T7" fmla="*/ 9 h 9"/>
                  <a:gd name="T8" fmla="*/ 2 w 5"/>
                  <a:gd name="T9" fmla="*/ 9 h 9"/>
                  <a:gd name="T10" fmla="*/ 0 w 5"/>
                  <a:gd name="T11" fmla="*/ 7 h 9"/>
                  <a:gd name="T12" fmla="*/ 0 w 5"/>
                  <a:gd name="T13" fmla="*/ 5 h 9"/>
                  <a:gd name="T14" fmla="*/ 2 w 5"/>
                  <a:gd name="T15" fmla="*/ 3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3"/>
                    </a:lnTo>
                    <a:lnTo>
                      <a:pt x="4" y="7"/>
                    </a:lnTo>
                    <a:lnTo>
                      <a:pt x="4" y="9"/>
                    </a:lnTo>
                    <a:lnTo>
                      <a:pt x="2" y="9"/>
                    </a:lnTo>
                    <a:lnTo>
                      <a:pt x="0"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4" name="Freeform 457"/>
              <p:cNvSpPr>
                <a:spLocks/>
              </p:cNvSpPr>
              <p:nvPr/>
            </p:nvSpPr>
            <p:spPr bwMode="auto">
              <a:xfrm>
                <a:off x="5034" y="2234"/>
                <a:ext cx="2" cy="5"/>
              </a:xfrm>
              <a:custGeom>
                <a:avLst/>
                <a:gdLst>
                  <a:gd name="T0" fmla="*/ 4 w 4"/>
                  <a:gd name="T1" fmla="*/ 0 h 9"/>
                  <a:gd name="T2" fmla="*/ 4 w 4"/>
                  <a:gd name="T3" fmla="*/ 2 h 9"/>
                  <a:gd name="T4" fmla="*/ 4 w 4"/>
                  <a:gd name="T5" fmla="*/ 3 h 9"/>
                  <a:gd name="T6" fmla="*/ 4 w 4"/>
                  <a:gd name="T7" fmla="*/ 5 h 9"/>
                  <a:gd name="T8" fmla="*/ 0 w 4"/>
                  <a:gd name="T9" fmla="*/ 9 h 9"/>
                  <a:gd name="T10" fmla="*/ 0 w 4"/>
                  <a:gd name="T11" fmla="*/ 3 h 9"/>
                  <a:gd name="T12" fmla="*/ 0 w 4"/>
                  <a:gd name="T13" fmla="*/ 2 h 9"/>
                  <a:gd name="T14" fmla="*/ 2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2"/>
                    </a:lnTo>
                    <a:lnTo>
                      <a:pt x="4" y="3"/>
                    </a:lnTo>
                    <a:lnTo>
                      <a:pt x="4" y="5"/>
                    </a:lnTo>
                    <a:lnTo>
                      <a:pt x="0" y="9"/>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5" name="Freeform 458"/>
              <p:cNvSpPr>
                <a:spLocks/>
              </p:cNvSpPr>
              <p:nvPr/>
            </p:nvSpPr>
            <p:spPr bwMode="auto">
              <a:xfrm>
                <a:off x="5029" y="2364"/>
                <a:ext cx="8" cy="8"/>
              </a:xfrm>
              <a:custGeom>
                <a:avLst/>
                <a:gdLst>
                  <a:gd name="T0" fmla="*/ 11 w 16"/>
                  <a:gd name="T1" fmla="*/ 0 h 14"/>
                  <a:gd name="T2" fmla="*/ 15 w 16"/>
                  <a:gd name="T3" fmla="*/ 0 h 14"/>
                  <a:gd name="T4" fmla="*/ 16 w 16"/>
                  <a:gd name="T5" fmla="*/ 1 h 14"/>
                  <a:gd name="T6" fmla="*/ 16 w 16"/>
                  <a:gd name="T7" fmla="*/ 3 h 14"/>
                  <a:gd name="T8" fmla="*/ 16 w 16"/>
                  <a:gd name="T9" fmla="*/ 5 h 14"/>
                  <a:gd name="T10" fmla="*/ 16 w 16"/>
                  <a:gd name="T11" fmla="*/ 7 h 14"/>
                  <a:gd name="T12" fmla="*/ 15 w 16"/>
                  <a:gd name="T13" fmla="*/ 9 h 14"/>
                  <a:gd name="T14" fmla="*/ 13 w 16"/>
                  <a:gd name="T15" fmla="*/ 10 h 14"/>
                  <a:gd name="T16" fmla="*/ 11 w 16"/>
                  <a:gd name="T17" fmla="*/ 12 h 14"/>
                  <a:gd name="T18" fmla="*/ 9 w 16"/>
                  <a:gd name="T19" fmla="*/ 14 h 14"/>
                  <a:gd name="T20" fmla="*/ 6 w 16"/>
                  <a:gd name="T21" fmla="*/ 12 h 14"/>
                  <a:gd name="T22" fmla="*/ 4 w 16"/>
                  <a:gd name="T23" fmla="*/ 10 h 14"/>
                  <a:gd name="T24" fmla="*/ 2 w 16"/>
                  <a:gd name="T25" fmla="*/ 9 h 14"/>
                  <a:gd name="T26" fmla="*/ 0 w 16"/>
                  <a:gd name="T27" fmla="*/ 3 h 14"/>
                  <a:gd name="T28" fmla="*/ 7 w 16"/>
                  <a:gd name="T29" fmla="*/ 0 h 14"/>
                  <a:gd name="T30" fmla="*/ 11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11" y="0"/>
                    </a:moveTo>
                    <a:lnTo>
                      <a:pt x="15" y="0"/>
                    </a:lnTo>
                    <a:lnTo>
                      <a:pt x="16" y="1"/>
                    </a:lnTo>
                    <a:lnTo>
                      <a:pt x="16" y="3"/>
                    </a:lnTo>
                    <a:lnTo>
                      <a:pt x="16" y="5"/>
                    </a:lnTo>
                    <a:lnTo>
                      <a:pt x="16" y="7"/>
                    </a:lnTo>
                    <a:lnTo>
                      <a:pt x="15" y="9"/>
                    </a:lnTo>
                    <a:lnTo>
                      <a:pt x="13" y="10"/>
                    </a:lnTo>
                    <a:lnTo>
                      <a:pt x="11" y="12"/>
                    </a:lnTo>
                    <a:lnTo>
                      <a:pt x="9" y="14"/>
                    </a:lnTo>
                    <a:lnTo>
                      <a:pt x="6" y="12"/>
                    </a:lnTo>
                    <a:lnTo>
                      <a:pt x="4" y="10"/>
                    </a:lnTo>
                    <a:lnTo>
                      <a:pt x="2" y="9"/>
                    </a:lnTo>
                    <a:lnTo>
                      <a:pt x="0" y="3"/>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6" name="Freeform 459"/>
              <p:cNvSpPr>
                <a:spLocks/>
              </p:cNvSpPr>
              <p:nvPr/>
            </p:nvSpPr>
            <p:spPr bwMode="auto">
              <a:xfrm>
                <a:off x="4990" y="2236"/>
                <a:ext cx="1" cy="2"/>
              </a:xfrm>
              <a:custGeom>
                <a:avLst/>
                <a:gdLst>
                  <a:gd name="T0" fmla="*/ 1 w 1"/>
                  <a:gd name="T1" fmla="*/ 0 h 4"/>
                  <a:gd name="T2" fmla="*/ 1 w 1"/>
                  <a:gd name="T3" fmla="*/ 0 h 4"/>
                  <a:gd name="T4" fmla="*/ 0 w 1"/>
                  <a:gd name="T5" fmla="*/ 2 h 4"/>
                  <a:gd name="T6" fmla="*/ 0 w 1"/>
                  <a:gd name="T7" fmla="*/ 4 h 4"/>
                  <a:gd name="T8" fmla="*/ 0 w 1"/>
                  <a:gd name="T9" fmla="*/ 2 h 4"/>
                  <a:gd name="T10" fmla="*/ 0 w 1"/>
                  <a:gd name="T11" fmla="*/ 2 h 4"/>
                  <a:gd name="T12" fmla="*/ 1 w 1"/>
                  <a:gd name="T13" fmla="*/ 0 h 4"/>
                  <a:gd name="T14" fmla="*/ 1 w 1"/>
                  <a:gd name="T15" fmla="*/ 0 h 4"/>
                  <a:gd name="T16" fmla="*/ 1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1" y="0"/>
                    </a:moveTo>
                    <a:lnTo>
                      <a:pt x="1" y="0"/>
                    </a:lnTo>
                    <a:lnTo>
                      <a:pt x="0" y="2"/>
                    </a:lnTo>
                    <a:lnTo>
                      <a:pt x="0" y="4"/>
                    </a:lnTo>
                    <a:lnTo>
                      <a:pt x="0" y="2"/>
                    </a:lnTo>
                    <a:lnTo>
                      <a:pt x="0" y="2"/>
                    </a:lnTo>
                    <a:lnTo>
                      <a:pt x="1" y="0"/>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7" name="Freeform 460"/>
              <p:cNvSpPr>
                <a:spLocks/>
              </p:cNvSpPr>
              <p:nvPr/>
            </p:nvSpPr>
            <p:spPr bwMode="auto">
              <a:xfrm>
                <a:off x="4974" y="2232"/>
                <a:ext cx="13" cy="11"/>
              </a:xfrm>
              <a:custGeom>
                <a:avLst/>
                <a:gdLst>
                  <a:gd name="T0" fmla="*/ 24 w 27"/>
                  <a:gd name="T1" fmla="*/ 0 h 24"/>
                  <a:gd name="T2" fmla="*/ 25 w 27"/>
                  <a:gd name="T3" fmla="*/ 9 h 24"/>
                  <a:gd name="T4" fmla="*/ 27 w 27"/>
                  <a:gd name="T5" fmla="*/ 15 h 24"/>
                  <a:gd name="T6" fmla="*/ 25 w 27"/>
                  <a:gd name="T7" fmla="*/ 18 h 24"/>
                  <a:gd name="T8" fmla="*/ 24 w 27"/>
                  <a:gd name="T9" fmla="*/ 20 h 24"/>
                  <a:gd name="T10" fmla="*/ 22 w 27"/>
                  <a:gd name="T11" fmla="*/ 22 h 24"/>
                  <a:gd name="T12" fmla="*/ 20 w 27"/>
                  <a:gd name="T13" fmla="*/ 24 h 24"/>
                  <a:gd name="T14" fmla="*/ 16 w 27"/>
                  <a:gd name="T15" fmla="*/ 22 h 24"/>
                  <a:gd name="T16" fmla="*/ 13 w 27"/>
                  <a:gd name="T17" fmla="*/ 22 h 24"/>
                  <a:gd name="T18" fmla="*/ 9 w 27"/>
                  <a:gd name="T19" fmla="*/ 20 h 24"/>
                  <a:gd name="T20" fmla="*/ 6 w 27"/>
                  <a:gd name="T21" fmla="*/ 18 h 24"/>
                  <a:gd name="T22" fmla="*/ 2 w 27"/>
                  <a:gd name="T23" fmla="*/ 18 h 24"/>
                  <a:gd name="T24" fmla="*/ 0 w 27"/>
                  <a:gd name="T25" fmla="*/ 17 h 24"/>
                  <a:gd name="T26" fmla="*/ 2 w 27"/>
                  <a:gd name="T27" fmla="*/ 11 h 24"/>
                  <a:gd name="T28" fmla="*/ 4 w 27"/>
                  <a:gd name="T29" fmla="*/ 9 h 24"/>
                  <a:gd name="T30" fmla="*/ 7 w 27"/>
                  <a:gd name="T31" fmla="*/ 6 h 24"/>
                  <a:gd name="T32" fmla="*/ 11 w 27"/>
                  <a:gd name="T33" fmla="*/ 4 h 24"/>
                  <a:gd name="T34" fmla="*/ 15 w 27"/>
                  <a:gd name="T35" fmla="*/ 4 h 24"/>
                  <a:gd name="T36" fmla="*/ 20 w 27"/>
                  <a:gd name="T37" fmla="*/ 2 h 24"/>
                  <a:gd name="T38" fmla="*/ 24 w 27"/>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24">
                    <a:moveTo>
                      <a:pt x="24" y="0"/>
                    </a:moveTo>
                    <a:lnTo>
                      <a:pt x="25" y="9"/>
                    </a:lnTo>
                    <a:lnTo>
                      <a:pt x="27" y="15"/>
                    </a:lnTo>
                    <a:lnTo>
                      <a:pt x="25" y="18"/>
                    </a:lnTo>
                    <a:lnTo>
                      <a:pt x="24" y="20"/>
                    </a:lnTo>
                    <a:lnTo>
                      <a:pt x="22" y="22"/>
                    </a:lnTo>
                    <a:lnTo>
                      <a:pt x="20" y="24"/>
                    </a:lnTo>
                    <a:lnTo>
                      <a:pt x="16" y="22"/>
                    </a:lnTo>
                    <a:lnTo>
                      <a:pt x="13" y="22"/>
                    </a:lnTo>
                    <a:lnTo>
                      <a:pt x="9" y="20"/>
                    </a:lnTo>
                    <a:lnTo>
                      <a:pt x="6" y="18"/>
                    </a:lnTo>
                    <a:lnTo>
                      <a:pt x="2" y="18"/>
                    </a:lnTo>
                    <a:lnTo>
                      <a:pt x="0" y="17"/>
                    </a:lnTo>
                    <a:lnTo>
                      <a:pt x="2" y="11"/>
                    </a:lnTo>
                    <a:lnTo>
                      <a:pt x="4" y="9"/>
                    </a:lnTo>
                    <a:lnTo>
                      <a:pt x="7" y="6"/>
                    </a:lnTo>
                    <a:lnTo>
                      <a:pt x="11" y="4"/>
                    </a:lnTo>
                    <a:lnTo>
                      <a:pt x="15" y="4"/>
                    </a:lnTo>
                    <a:lnTo>
                      <a:pt x="20" y="2"/>
                    </a:lnTo>
                    <a:lnTo>
                      <a:pt x="2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8" name="Freeform 461"/>
              <p:cNvSpPr>
                <a:spLocks/>
              </p:cNvSpPr>
              <p:nvPr/>
            </p:nvSpPr>
            <p:spPr bwMode="auto">
              <a:xfrm>
                <a:off x="4965" y="2230"/>
                <a:ext cx="3" cy="4"/>
              </a:xfrm>
              <a:custGeom>
                <a:avLst/>
                <a:gdLst>
                  <a:gd name="T0" fmla="*/ 5 w 5"/>
                  <a:gd name="T1" fmla="*/ 0 h 9"/>
                  <a:gd name="T2" fmla="*/ 5 w 5"/>
                  <a:gd name="T3" fmla="*/ 5 h 9"/>
                  <a:gd name="T4" fmla="*/ 5 w 5"/>
                  <a:gd name="T5" fmla="*/ 7 h 9"/>
                  <a:gd name="T6" fmla="*/ 4 w 5"/>
                  <a:gd name="T7" fmla="*/ 9 h 9"/>
                  <a:gd name="T8" fmla="*/ 2 w 5"/>
                  <a:gd name="T9" fmla="*/ 9 h 9"/>
                  <a:gd name="T10" fmla="*/ 2 w 5"/>
                  <a:gd name="T11" fmla="*/ 7 h 9"/>
                  <a:gd name="T12" fmla="*/ 0 w 5"/>
                  <a:gd name="T13" fmla="*/ 5 h 9"/>
                  <a:gd name="T14" fmla="*/ 2 w 5"/>
                  <a:gd name="T15" fmla="*/ 3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5"/>
                    </a:lnTo>
                    <a:lnTo>
                      <a:pt x="5" y="7"/>
                    </a:lnTo>
                    <a:lnTo>
                      <a:pt x="4" y="9"/>
                    </a:lnTo>
                    <a:lnTo>
                      <a:pt x="2" y="9"/>
                    </a:lnTo>
                    <a:lnTo>
                      <a:pt x="2"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9" name="Freeform 462"/>
              <p:cNvSpPr>
                <a:spLocks/>
              </p:cNvSpPr>
              <p:nvPr/>
            </p:nvSpPr>
            <p:spPr bwMode="auto">
              <a:xfrm>
                <a:off x="4908" y="2259"/>
                <a:ext cx="2" cy="4"/>
              </a:xfrm>
              <a:custGeom>
                <a:avLst/>
                <a:gdLst>
                  <a:gd name="T0" fmla="*/ 3 w 3"/>
                  <a:gd name="T1" fmla="*/ 0 h 9"/>
                  <a:gd name="T2" fmla="*/ 3 w 3"/>
                  <a:gd name="T3" fmla="*/ 1 h 9"/>
                  <a:gd name="T4" fmla="*/ 3 w 3"/>
                  <a:gd name="T5" fmla="*/ 3 h 9"/>
                  <a:gd name="T6" fmla="*/ 3 w 3"/>
                  <a:gd name="T7" fmla="*/ 5 h 9"/>
                  <a:gd name="T8" fmla="*/ 0 w 3"/>
                  <a:gd name="T9" fmla="*/ 9 h 9"/>
                  <a:gd name="T10" fmla="*/ 0 w 3"/>
                  <a:gd name="T11" fmla="*/ 5 h 9"/>
                  <a:gd name="T12" fmla="*/ 0 w 3"/>
                  <a:gd name="T13" fmla="*/ 1 h 9"/>
                  <a:gd name="T14" fmla="*/ 1 w 3"/>
                  <a:gd name="T15" fmla="*/ 0 h 9"/>
                  <a:gd name="T16" fmla="*/ 3 w 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3" y="0"/>
                    </a:moveTo>
                    <a:lnTo>
                      <a:pt x="3" y="1"/>
                    </a:lnTo>
                    <a:lnTo>
                      <a:pt x="3" y="3"/>
                    </a:lnTo>
                    <a:lnTo>
                      <a:pt x="3" y="5"/>
                    </a:lnTo>
                    <a:lnTo>
                      <a:pt x="0" y="9"/>
                    </a:lnTo>
                    <a:lnTo>
                      <a:pt x="0" y="5"/>
                    </a:lnTo>
                    <a:lnTo>
                      <a:pt x="0" y="1"/>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0" name="Freeform 463"/>
              <p:cNvSpPr>
                <a:spLocks/>
              </p:cNvSpPr>
              <p:nvPr/>
            </p:nvSpPr>
            <p:spPr bwMode="auto">
              <a:xfrm>
                <a:off x="4890" y="2238"/>
                <a:ext cx="11" cy="11"/>
              </a:xfrm>
              <a:custGeom>
                <a:avLst/>
                <a:gdLst>
                  <a:gd name="T0" fmla="*/ 22 w 22"/>
                  <a:gd name="T1" fmla="*/ 0 h 22"/>
                  <a:gd name="T2" fmla="*/ 20 w 22"/>
                  <a:gd name="T3" fmla="*/ 9 h 22"/>
                  <a:gd name="T4" fmla="*/ 18 w 22"/>
                  <a:gd name="T5" fmla="*/ 14 h 22"/>
                  <a:gd name="T6" fmla="*/ 17 w 22"/>
                  <a:gd name="T7" fmla="*/ 18 h 22"/>
                  <a:gd name="T8" fmla="*/ 13 w 22"/>
                  <a:gd name="T9" fmla="*/ 22 h 22"/>
                  <a:gd name="T10" fmla="*/ 9 w 22"/>
                  <a:gd name="T11" fmla="*/ 22 h 22"/>
                  <a:gd name="T12" fmla="*/ 8 w 22"/>
                  <a:gd name="T13" fmla="*/ 22 h 22"/>
                  <a:gd name="T14" fmla="*/ 4 w 22"/>
                  <a:gd name="T15" fmla="*/ 22 h 22"/>
                  <a:gd name="T16" fmla="*/ 2 w 22"/>
                  <a:gd name="T17" fmla="*/ 20 h 22"/>
                  <a:gd name="T18" fmla="*/ 0 w 22"/>
                  <a:gd name="T19" fmla="*/ 16 h 22"/>
                  <a:gd name="T20" fmla="*/ 0 w 22"/>
                  <a:gd name="T21" fmla="*/ 14 h 22"/>
                  <a:gd name="T22" fmla="*/ 2 w 22"/>
                  <a:gd name="T23" fmla="*/ 11 h 22"/>
                  <a:gd name="T24" fmla="*/ 4 w 22"/>
                  <a:gd name="T25" fmla="*/ 7 h 22"/>
                  <a:gd name="T26" fmla="*/ 8 w 22"/>
                  <a:gd name="T27" fmla="*/ 5 h 22"/>
                  <a:gd name="T28" fmla="*/ 13 w 22"/>
                  <a:gd name="T29" fmla="*/ 2 h 22"/>
                  <a:gd name="T30" fmla="*/ 22 w 22"/>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2">
                    <a:moveTo>
                      <a:pt x="22" y="0"/>
                    </a:moveTo>
                    <a:lnTo>
                      <a:pt x="20" y="9"/>
                    </a:lnTo>
                    <a:lnTo>
                      <a:pt x="18" y="14"/>
                    </a:lnTo>
                    <a:lnTo>
                      <a:pt x="17" y="18"/>
                    </a:lnTo>
                    <a:lnTo>
                      <a:pt x="13" y="22"/>
                    </a:lnTo>
                    <a:lnTo>
                      <a:pt x="9" y="22"/>
                    </a:lnTo>
                    <a:lnTo>
                      <a:pt x="8" y="22"/>
                    </a:lnTo>
                    <a:lnTo>
                      <a:pt x="4" y="22"/>
                    </a:lnTo>
                    <a:lnTo>
                      <a:pt x="2" y="20"/>
                    </a:lnTo>
                    <a:lnTo>
                      <a:pt x="0" y="16"/>
                    </a:lnTo>
                    <a:lnTo>
                      <a:pt x="0" y="14"/>
                    </a:lnTo>
                    <a:lnTo>
                      <a:pt x="2" y="11"/>
                    </a:lnTo>
                    <a:lnTo>
                      <a:pt x="4" y="7"/>
                    </a:lnTo>
                    <a:lnTo>
                      <a:pt x="8" y="5"/>
                    </a:lnTo>
                    <a:lnTo>
                      <a:pt x="13" y="2"/>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1" name="Freeform 464"/>
              <p:cNvSpPr>
                <a:spLocks/>
              </p:cNvSpPr>
              <p:nvPr/>
            </p:nvSpPr>
            <p:spPr bwMode="auto">
              <a:xfrm>
                <a:off x="4874" y="2238"/>
                <a:ext cx="6" cy="9"/>
              </a:xfrm>
              <a:custGeom>
                <a:avLst/>
                <a:gdLst>
                  <a:gd name="T0" fmla="*/ 0 w 11"/>
                  <a:gd name="T1" fmla="*/ 0 h 18"/>
                  <a:gd name="T2" fmla="*/ 3 w 11"/>
                  <a:gd name="T3" fmla="*/ 0 h 18"/>
                  <a:gd name="T4" fmla="*/ 7 w 11"/>
                  <a:gd name="T5" fmla="*/ 2 h 18"/>
                  <a:gd name="T6" fmla="*/ 9 w 11"/>
                  <a:gd name="T7" fmla="*/ 4 h 18"/>
                  <a:gd name="T8" fmla="*/ 11 w 11"/>
                  <a:gd name="T9" fmla="*/ 5 h 18"/>
                  <a:gd name="T10" fmla="*/ 11 w 11"/>
                  <a:gd name="T11" fmla="*/ 9 h 18"/>
                  <a:gd name="T12" fmla="*/ 11 w 11"/>
                  <a:gd name="T13" fmla="*/ 11 h 18"/>
                  <a:gd name="T14" fmla="*/ 9 w 11"/>
                  <a:gd name="T15" fmla="*/ 14 h 18"/>
                  <a:gd name="T16" fmla="*/ 7 w 11"/>
                  <a:gd name="T17" fmla="*/ 16 h 18"/>
                  <a:gd name="T18" fmla="*/ 5 w 11"/>
                  <a:gd name="T19" fmla="*/ 18 h 18"/>
                  <a:gd name="T20" fmla="*/ 3 w 11"/>
                  <a:gd name="T21" fmla="*/ 18 h 18"/>
                  <a:gd name="T22" fmla="*/ 2 w 11"/>
                  <a:gd name="T23" fmla="*/ 18 h 18"/>
                  <a:gd name="T24" fmla="*/ 2 w 11"/>
                  <a:gd name="T25" fmla="*/ 16 h 18"/>
                  <a:gd name="T26" fmla="*/ 0 w 11"/>
                  <a:gd name="T27" fmla="*/ 13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3" y="0"/>
                    </a:lnTo>
                    <a:lnTo>
                      <a:pt x="7" y="2"/>
                    </a:lnTo>
                    <a:lnTo>
                      <a:pt x="9" y="4"/>
                    </a:lnTo>
                    <a:lnTo>
                      <a:pt x="11" y="5"/>
                    </a:lnTo>
                    <a:lnTo>
                      <a:pt x="11" y="9"/>
                    </a:lnTo>
                    <a:lnTo>
                      <a:pt x="11" y="11"/>
                    </a:lnTo>
                    <a:lnTo>
                      <a:pt x="9" y="14"/>
                    </a:lnTo>
                    <a:lnTo>
                      <a:pt x="7" y="16"/>
                    </a:lnTo>
                    <a:lnTo>
                      <a:pt x="5" y="18"/>
                    </a:lnTo>
                    <a:lnTo>
                      <a:pt x="3" y="18"/>
                    </a:lnTo>
                    <a:lnTo>
                      <a:pt x="2" y="18"/>
                    </a:lnTo>
                    <a:lnTo>
                      <a:pt x="2" y="16"/>
                    </a:lnTo>
                    <a:lnTo>
                      <a:pt x="0"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2" name="Freeform 465"/>
              <p:cNvSpPr>
                <a:spLocks/>
              </p:cNvSpPr>
              <p:nvPr/>
            </p:nvSpPr>
            <p:spPr bwMode="auto">
              <a:xfrm>
                <a:off x="4837" y="2224"/>
                <a:ext cx="31" cy="9"/>
              </a:xfrm>
              <a:custGeom>
                <a:avLst/>
                <a:gdLst>
                  <a:gd name="T0" fmla="*/ 61 w 61"/>
                  <a:gd name="T1" fmla="*/ 0 h 18"/>
                  <a:gd name="T2" fmla="*/ 58 w 61"/>
                  <a:gd name="T3" fmla="*/ 4 h 18"/>
                  <a:gd name="T4" fmla="*/ 54 w 61"/>
                  <a:gd name="T5" fmla="*/ 7 h 18"/>
                  <a:gd name="T6" fmla="*/ 49 w 61"/>
                  <a:gd name="T7" fmla="*/ 11 h 18"/>
                  <a:gd name="T8" fmla="*/ 43 w 61"/>
                  <a:gd name="T9" fmla="*/ 15 h 18"/>
                  <a:gd name="T10" fmla="*/ 38 w 61"/>
                  <a:gd name="T11" fmla="*/ 16 h 18"/>
                  <a:gd name="T12" fmla="*/ 32 w 61"/>
                  <a:gd name="T13" fmla="*/ 16 h 18"/>
                  <a:gd name="T14" fmla="*/ 25 w 61"/>
                  <a:gd name="T15" fmla="*/ 18 h 18"/>
                  <a:gd name="T16" fmla="*/ 20 w 61"/>
                  <a:gd name="T17" fmla="*/ 18 h 18"/>
                  <a:gd name="T18" fmla="*/ 14 w 61"/>
                  <a:gd name="T19" fmla="*/ 18 h 18"/>
                  <a:gd name="T20" fmla="*/ 9 w 61"/>
                  <a:gd name="T21" fmla="*/ 18 h 18"/>
                  <a:gd name="T22" fmla="*/ 5 w 61"/>
                  <a:gd name="T23" fmla="*/ 18 h 18"/>
                  <a:gd name="T24" fmla="*/ 2 w 61"/>
                  <a:gd name="T25" fmla="*/ 16 h 18"/>
                  <a:gd name="T26" fmla="*/ 0 w 61"/>
                  <a:gd name="T27" fmla="*/ 15 h 18"/>
                  <a:gd name="T28" fmla="*/ 0 w 61"/>
                  <a:gd name="T29" fmla="*/ 13 h 18"/>
                  <a:gd name="T30" fmla="*/ 2 w 61"/>
                  <a:gd name="T31" fmla="*/ 13 h 18"/>
                  <a:gd name="T32" fmla="*/ 5 w 61"/>
                  <a:gd name="T33" fmla="*/ 9 h 18"/>
                  <a:gd name="T34" fmla="*/ 12 w 61"/>
                  <a:gd name="T35" fmla="*/ 7 h 18"/>
                  <a:gd name="T36" fmla="*/ 20 w 61"/>
                  <a:gd name="T37" fmla="*/ 6 h 18"/>
                  <a:gd name="T38" fmla="*/ 30 w 61"/>
                  <a:gd name="T39" fmla="*/ 4 h 18"/>
                  <a:gd name="T40" fmla="*/ 45 w 61"/>
                  <a:gd name="T41" fmla="*/ 2 h 18"/>
                  <a:gd name="T42" fmla="*/ 61 w 61"/>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18">
                    <a:moveTo>
                      <a:pt x="61" y="0"/>
                    </a:moveTo>
                    <a:lnTo>
                      <a:pt x="58" y="4"/>
                    </a:lnTo>
                    <a:lnTo>
                      <a:pt x="54" y="7"/>
                    </a:lnTo>
                    <a:lnTo>
                      <a:pt x="49" y="11"/>
                    </a:lnTo>
                    <a:lnTo>
                      <a:pt x="43" y="15"/>
                    </a:lnTo>
                    <a:lnTo>
                      <a:pt x="38" y="16"/>
                    </a:lnTo>
                    <a:lnTo>
                      <a:pt x="32" y="16"/>
                    </a:lnTo>
                    <a:lnTo>
                      <a:pt x="25" y="18"/>
                    </a:lnTo>
                    <a:lnTo>
                      <a:pt x="20" y="18"/>
                    </a:lnTo>
                    <a:lnTo>
                      <a:pt x="14" y="18"/>
                    </a:lnTo>
                    <a:lnTo>
                      <a:pt x="9" y="18"/>
                    </a:lnTo>
                    <a:lnTo>
                      <a:pt x="5" y="18"/>
                    </a:lnTo>
                    <a:lnTo>
                      <a:pt x="2" y="16"/>
                    </a:lnTo>
                    <a:lnTo>
                      <a:pt x="0" y="15"/>
                    </a:lnTo>
                    <a:lnTo>
                      <a:pt x="0" y="13"/>
                    </a:lnTo>
                    <a:lnTo>
                      <a:pt x="2" y="13"/>
                    </a:lnTo>
                    <a:lnTo>
                      <a:pt x="5" y="9"/>
                    </a:lnTo>
                    <a:lnTo>
                      <a:pt x="12" y="7"/>
                    </a:lnTo>
                    <a:lnTo>
                      <a:pt x="20" y="6"/>
                    </a:lnTo>
                    <a:lnTo>
                      <a:pt x="30" y="4"/>
                    </a:lnTo>
                    <a:lnTo>
                      <a:pt x="45" y="2"/>
                    </a:lnTo>
                    <a:lnTo>
                      <a:pt x="6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3" name="Freeform 466"/>
              <p:cNvSpPr>
                <a:spLocks/>
              </p:cNvSpPr>
              <p:nvPr/>
            </p:nvSpPr>
            <p:spPr bwMode="auto">
              <a:xfrm>
                <a:off x="4815" y="2247"/>
                <a:ext cx="15" cy="12"/>
              </a:xfrm>
              <a:custGeom>
                <a:avLst/>
                <a:gdLst>
                  <a:gd name="T0" fmla="*/ 23 w 30"/>
                  <a:gd name="T1" fmla="*/ 0 h 24"/>
                  <a:gd name="T2" fmla="*/ 27 w 30"/>
                  <a:gd name="T3" fmla="*/ 0 h 24"/>
                  <a:gd name="T4" fmla="*/ 29 w 30"/>
                  <a:gd name="T5" fmla="*/ 2 h 24"/>
                  <a:gd name="T6" fmla="*/ 30 w 30"/>
                  <a:gd name="T7" fmla="*/ 4 h 24"/>
                  <a:gd name="T8" fmla="*/ 29 w 30"/>
                  <a:gd name="T9" fmla="*/ 6 h 24"/>
                  <a:gd name="T10" fmla="*/ 27 w 30"/>
                  <a:gd name="T11" fmla="*/ 7 h 24"/>
                  <a:gd name="T12" fmla="*/ 23 w 30"/>
                  <a:gd name="T13" fmla="*/ 11 h 24"/>
                  <a:gd name="T14" fmla="*/ 20 w 30"/>
                  <a:gd name="T15" fmla="*/ 15 h 24"/>
                  <a:gd name="T16" fmla="*/ 16 w 30"/>
                  <a:gd name="T17" fmla="*/ 18 h 24"/>
                  <a:gd name="T18" fmla="*/ 12 w 30"/>
                  <a:gd name="T19" fmla="*/ 24 h 24"/>
                  <a:gd name="T20" fmla="*/ 9 w 30"/>
                  <a:gd name="T21" fmla="*/ 22 h 24"/>
                  <a:gd name="T22" fmla="*/ 5 w 30"/>
                  <a:gd name="T23" fmla="*/ 20 h 24"/>
                  <a:gd name="T24" fmla="*/ 3 w 30"/>
                  <a:gd name="T25" fmla="*/ 16 h 24"/>
                  <a:gd name="T26" fmla="*/ 2 w 30"/>
                  <a:gd name="T27" fmla="*/ 11 h 24"/>
                  <a:gd name="T28" fmla="*/ 0 w 30"/>
                  <a:gd name="T29" fmla="*/ 6 h 24"/>
                  <a:gd name="T30" fmla="*/ 11 w 30"/>
                  <a:gd name="T31" fmla="*/ 2 h 24"/>
                  <a:gd name="T32" fmla="*/ 18 w 30"/>
                  <a:gd name="T33" fmla="*/ 2 h 24"/>
                  <a:gd name="T34" fmla="*/ 23 w 30"/>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24">
                    <a:moveTo>
                      <a:pt x="23" y="0"/>
                    </a:moveTo>
                    <a:lnTo>
                      <a:pt x="27" y="0"/>
                    </a:lnTo>
                    <a:lnTo>
                      <a:pt x="29" y="2"/>
                    </a:lnTo>
                    <a:lnTo>
                      <a:pt x="30" y="4"/>
                    </a:lnTo>
                    <a:lnTo>
                      <a:pt x="29" y="6"/>
                    </a:lnTo>
                    <a:lnTo>
                      <a:pt x="27" y="7"/>
                    </a:lnTo>
                    <a:lnTo>
                      <a:pt x="23" y="11"/>
                    </a:lnTo>
                    <a:lnTo>
                      <a:pt x="20" y="15"/>
                    </a:lnTo>
                    <a:lnTo>
                      <a:pt x="16" y="18"/>
                    </a:lnTo>
                    <a:lnTo>
                      <a:pt x="12" y="24"/>
                    </a:lnTo>
                    <a:lnTo>
                      <a:pt x="9" y="22"/>
                    </a:lnTo>
                    <a:lnTo>
                      <a:pt x="5" y="20"/>
                    </a:lnTo>
                    <a:lnTo>
                      <a:pt x="3" y="16"/>
                    </a:lnTo>
                    <a:lnTo>
                      <a:pt x="2" y="11"/>
                    </a:lnTo>
                    <a:lnTo>
                      <a:pt x="0" y="6"/>
                    </a:lnTo>
                    <a:lnTo>
                      <a:pt x="11" y="2"/>
                    </a:lnTo>
                    <a:lnTo>
                      <a:pt x="18" y="2"/>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4" name="Freeform 467"/>
              <p:cNvSpPr>
                <a:spLocks/>
              </p:cNvSpPr>
              <p:nvPr/>
            </p:nvSpPr>
            <p:spPr bwMode="auto">
              <a:xfrm>
                <a:off x="4821" y="2259"/>
                <a:ext cx="6" cy="10"/>
              </a:xfrm>
              <a:custGeom>
                <a:avLst/>
                <a:gdLst>
                  <a:gd name="T0" fmla="*/ 0 w 11"/>
                  <a:gd name="T1" fmla="*/ 0 h 19"/>
                  <a:gd name="T2" fmla="*/ 4 w 11"/>
                  <a:gd name="T3" fmla="*/ 0 h 19"/>
                  <a:gd name="T4" fmla="*/ 8 w 11"/>
                  <a:gd name="T5" fmla="*/ 1 h 19"/>
                  <a:gd name="T6" fmla="*/ 9 w 11"/>
                  <a:gd name="T7" fmla="*/ 3 h 19"/>
                  <a:gd name="T8" fmla="*/ 9 w 11"/>
                  <a:gd name="T9" fmla="*/ 5 h 19"/>
                  <a:gd name="T10" fmla="*/ 11 w 11"/>
                  <a:gd name="T11" fmla="*/ 9 h 19"/>
                  <a:gd name="T12" fmla="*/ 9 w 11"/>
                  <a:gd name="T13" fmla="*/ 10 h 19"/>
                  <a:gd name="T14" fmla="*/ 9 w 11"/>
                  <a:gd name="T15" fmla="*/ 14 h 19"/>
                  <a:gd name="T16" fmla="*/ 8 w 11"/>
                  <a:gd name="T17" fmla="*/ 16 h 19"/>
                  <a:gd name="T18" fmla="*/ 6 w 11"/>
                  <a:gd name="T19" fmla="*/ 18 h 19"/>
                  <a:gd name="T20" fmla="*/ 4 w 11"/>
                  <a:gd name="T21" fmla="*/ 19 h 19"/>
                  <a:gd name="T22" fmla="*/ 2 w 11"/>
                  <a:gd name="T23" fmla="*/ 18 h 19"/>
                  <a:gd name="T24" fmla="*/ 0 w 11"/>
                  <a:gd name="T25" fmla="*/ 16 h 19"/>
                  <a:gd name="T26" fmla="*/ 0 w 11"/>
                  <a:gd name="T27" fmla="*/ 12 h 19"/>
                  <a:gd name="T28" fmla="*/ 0 w 11"/>
                  <a:gd name="T29" fmla="*/ 7 h 19"/>
                  <a:gd name="T30" fmla="*/ 0 w 11"/>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9">
                    <a:moveTo>
                      <a:pt x="0" y="0"/>
                    </a:moveTo>
                    <a:lnTo>
                      <a:pt x="4" y="0"/>
                    </a:lnTo>
                    <a:lnTo>
                      <a:pt x="8" y="1"/>
                    </a:lnTo>
                    <a:lnTo>
                      <a:pt x="9" y="3"/>
                    </a:lnTo>
                    <a:lnTo>
                      <a:pt x="9" y="5"/>
                    </a:lnTo>
                    <a:lnTo>
                      <a:pt x="11" y="9"/>
                    </a:lnTo>
                    <a:lnTo>
                      <a:pt x="9" y="10"/>
                    </a:lnTo>
                    <a:lnTo>
                      <a:pt x="9" y="14"/>
                    </a:lnTo>
                    <a:lnTo>
                      <a:pt x="8" y="16"/>
                    </a:lnTo>
                    <a:lnTo>
                      <a:pt x="6" y="18"/>
                    </a:lnTo>
                    <a:lnTo>
                      <a:pt x="4" y="19"/>
                    </a:lnTo>
                    <a:lnTo>
                      <a:pt x="2" y="18"/>
                    </a:lnTo>
                    <a:lnTo>
                      <a:pt x="0" y="16"/>
                    </a:lnTo>
                    <a:lnTo>
                      <a:pt x="0"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5" name="Freeform 468"/>
              <p:cNvSpPr>
                <a:spLocks/>
              </p:cNvSpPr>
              <p:nvPr/>
            </p:nvSpPr>
            <p:spPr bwMode="auto">
              <a:xfrm>
                <a:off x="4784" y="2231"/>
                <a:ext cx="31" cy="30"/>
              </a:xfrm>
              <a:custGeom>
                <a:avLst/>
                <a:gdLst>
                  <a:gd name="T0" fmla="*/ 40 w 62"/>
                  <a:gd name="T1" fmla="*/ 0 h 59"/>
                  <a:gd name="T2" fmla="*/ 45 w 62"/>
                  <a:gd name="T3" fmla="*/ 1 h 59"/>
                  <a:gd name="T4" fmla="*/ 49 w 62"/>
                  <a:gd name="T5" fmla="*/ 3 h 59"/>
                  <a:gd name="T6" fmla="*/ 51 w 62"/>
                  <a:gd name="T7" fmla="*/ 3 h 59"/>
                  <a:gd name="T8" fmla="*/ 49 w 62"/>
                  <a:gd name="T9" fmla="*/ 5 h 59"/>
                  <a:gd name="T10" fmla="*/ 47 w 62"/>
                  <a:gd name="T11" fmla="*/ 7 h 59"/>
                  <a:gd name="T12" fmla="*/ 44 w 62"/>
                  <a:gd name="T13" fmla="*/ 7 h 59"/>
                  <a:gd name="T14" fmla="*/ 40 w 62"/>
                  <a:gd name="T15" fmla="*/ 9 h 59"/>
                  <a:gd name="T16" fmla="*/ 36 w 62"/>
                  <a:gd name="T17" fmla="*/ 9 h 59"/>
                  <a:gd name="T18" fmla="*/ 31 w 62"/>
                  <a:gd name="T19" fmla="*/ 10 h 59"/>
                  <a:gd name="T20" fmla="*/ 27 w 62"/>
                  <a:gd name="T21" fmla="*/ 12 h 59"/>
                  <a:gd name="T22" fmla="*/ 22 w 62"/>
                  <a:gd name="T23" fmla="*/ 12 h 59"/>
                  <a:gd name="T24" fmla="*/ 20 w 62"/>
                  <a:gd name="T25" fmla="*/ 16 h 59"/>
                  <a:gd name="T26" fmla="*/ 17 w 62"/>
                  <a:gd name="T27" fmla="*/ 18 h 59"/>
                  <a:gd name="T28" fmla="*/ 17 w 62"/>
                  <a:gd name="T29" fmla="*/ 21 h 59"/>
                  <a:gd name="T30" fmla="*/ 18 w 62"/>
                  <a:gd name="T31" fmla="*/ 25 h 59"/>
                  <a:gd name="T32" fmla="*/ 20 w 62"/>
                  <a:gd name="T33" fmla="*/ 32 h 59"/>
                  <a:gd name="T34" fmla="*/ 26 w 62"/>
                  <a:gd name="T35" fmla="*/ 32 h 59"/>
                  <a:gd name="T36" fmla="*/ 31 w 62"/>
                  <a:gd name="T37" fmla="*/ 30 h 59"/>
                  <a:gd name="T38" fmla="*/ 38 w 62"/>
                  <a:gd name="T39" fmla="*/ 25 h 59"/>
                  <a:gd name="T40" fmla="*/ 45 w 62"/>
                  <a:gd name="T41" fmla="*/ 19 h 59"/>
                  <a:gd name="T42" fmla="*/ 51 w 62"/>
                  <a:gd name="T43" fmla="*/ 16 h 59"/>
                  <a:gd name="T44" fmla="*/ 56 w 62"/>
                  <a:gd name="T45" fmla="*/ 18 h 59"/>
                  <a:gd name="T46" fmla="*/ 62 w 62"/>
                  <a:gd name="T47" fmla="*/ 23 h 59"/>
                  <a:gd name="T48" fmla="*/ 62 w 62"/>
                  <a:gd name="T49" fmla="*/ 38 h 59"/>
                  <a:gd name="T50" fmla="*/ 51 w 62"/>
                  <a:gd name="T51" fmla="*/ 47 h 59"/>
                  <a:gd name="T52" fmla="*/ 42 w 62"/>
                  <a:gd name="T53" fmla="*/ 48 h 59"/>
                  <a:gd name="T54" fmla="*/ 29 w 62"/>
                  <a:gd name="T55" fmla="*/ 47 h 59"/>
                  <a:gd name="T56" fmla="*/ 18 w 62"/>
                  <a:gd name="T57" fmla="*/ 50 h 59"/>
                  <a:gd name="T58" fmla="*/ 6 w 62"/>
                  <a:gd name="T59" fmla="*/ 59 h 59"/>
                  <a:gd name="T60" fmla="*/ 2 w 62"/>
                  <a:gd name="T61" fmla="*/ 50 h 59"/>
                  <a:gd name="T62" fmla="*/ 4 w 62"/>
                  <a:gd name="T63" fmla="*/ 41 h 59"/>
                  <a:gd name="T64" fmla="*/ 8 w 62"/>
                  <a:gd name="T65" fmla="*/ 32 h 59"/>
                  <a:gd name="T66" fmla="*/ 11 w 62"/>
                  <a:gd name="T67" fmla="*/ 25 h 59"/>
                  <a:gd name="T68" fmla="*/ 8 w 62"/>
                  <a:gd name="T69" fmla="*/ 19 h 59"/>
                  <a:gd name="T70" fmla="*/ 0 w 62"/>
                  <a:gd name="T71" fmla="*/ 18 h 59"/>
                  <a:gd name="T72" fmla="*/ 0 w 62"/>
                  <a:gd name="T73" fmla="*/ 9 h 59"/>
                  <a:gd name="T74" fmla="*/ 6 w 62"/>
                  <a:gd name="T75" fmla="*/ 5 h 59"/>
                  <a:gd name="T76" fmla="*/ 15 w 62"/>
                  <a:gd name="T77" fmla="*/ 3 h 59"/>
                  <a:gd name="T78" fmla="*/ 24 w 62"/>
                  <a:gd name="T79" fmla="*/ 3 h 59"/>
                  <a:gd name="T80" fmla="*/ 33 w 62"/>
                  <a:gd name="T81" fmla="*/ 1 h 59"/>
                  <a:gd name="T82" fmla="*/ 40 w 62"/>
                  <a:gd name="T8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 h="59">
                    <a:moveTo>
                      <a:pt x="40" y="0"/>
                    </a:moveTo>
                    <a:lnTo>
                      <a:pt x="45" y="1"/>
                    </a:lnTo>
                    <a:lnTo>
                      <a:pt x="49" y="3"/>
                    </a:lnTo>
                    <a:lnTo>
                      <a:pt x="51" y="3"/>
                    </a:lnTo>
                    <a:lnTo>
                      <a:pt x="49" y="5"/>
                    </a:lnTo>
                    <a:lnTo>
                      <a:pt x="47" y="7"/>
                    </a:lnTo>
                    <a:lnTo>
                      <a:pt x="44" y="7"/>
                    </a:lnTo>
                    <a:lnTo>
                      <a:pt x="40" y="9"/>
                    </a:lnTo>
                    <a:lnTo>
                      <a:pt x="36" y="9"/>
                    </a:lnTo>
                    <a:lnTo>
                      <a:pt x="31" y="10"/>
                    </a:lnTo>
                    <a:lnTo>
                      <a:pt x="27" y="12"/>
                    </a:lnTo>
                    <a:lnTo>
                      <a:pt x="22" y="12"/>
                    </a:lnTo>
                    <a:lnTo>
                      <a:pt x="20" y="16"/>
                    </a:lnTo>
                    <a:lnTo>
                      <a:pt x="17" y="18"/>
                    </a:lnTo>
                    <a:lnTo>
                      <a:pt x="17" y="21"/>
                    </a:lnTo>
                    <a:lnTo>
                      <a:pt x="18" y="25"/>
                    </a:lnTo>
                    <a:lnTo>
                      <a:pt x="20" y="32"/>
                    </a:lnTo>
                    <a:lnTo>
                      <a:pt x="26" y="32"/>
                    </a:lnTo>
                    <a:lnTo>
                      <a:pt x="31" y="30"/>
                    </a:lnTo>
                    <a:lnTo>
                      <a:pt x="38" y="25"/>
                    </a:lnTo>
                    <a:lnTo>
                      <a:pt x="45" y="19"/>
                    </a:lnTo>
                    <a:lnTo>
                      <a:pt x="51" y="16"/>
                    </a:lnTo>
                    <a:lnTo>
                      <a:pt x="56" y="18"/>
                    </a:lnTo>
                    <a:lnTo>
                      <a:pt x="62" y="23"/>
                    </a:lnTo>
                    <a:lnTo>
                      <a:pt x="62" y="38"/>
                    </a:lnTo>
                    <a:lnTo>
                      <a:pt x="51" y="47"/>
                    </a:lnTo>
                    <a:lnTo>
                      <a:pt x="42" y="48"/>
                    </a:lnTo>
                    <a:lnTo>
                      <a:pt x="29" y="47"/>
                    </a:lnTo>
                    <a:lnTo>
                      <a:pt x="18" y="50"/>
                    </a:lnTo>
                    <a:lnTo>
                      <a:pt x="6" y="59"/>
                    </a:lnTo>
                    <a:lnTo>
                      <a:pt x="2" y="50"/>
                    </a:lnTo>
                    <a:lnTo>
                      <a:pt x="4" y="41"/>
                    </a:lnTo>
                    <a:lnTo>
                      <a:pt x="8" y="32"/>
                    </a:lnTo>
                    <a:lnTo>
                      <a:pt x="11" y="25"/>
                    </a:lnTo>
                    <a:lnTo>
                      <a:pt x="8" y="19"/>
                    </a:lnTo>
                    <a:lnTo>
                      <a:pt x="0" y="18"/>
                    </a:lnTo>
                    <a:lnTo>
                      <a:pt x="0" y="9"/>
                    </a:lnTo>
                    <a:lnTo>
                      <a:pt x="6" y="5"/>
                    </a:lnTo>
                    <a:lnTo>
                      <a:pt x="15" y="3"/>
                    </a:lnTo>
                    <a:lnTo>
                      <a:pt x="24" y="3"/>
                    </a:lnTo>
                    <a:lnTo>
                      <a:pt x="33" y="1"/>
                    </a:lnTo>
                    <a:lnTo>
                      <a:pt x="4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6" name="Freeform 469"/>
              <p:cNvSpPr>
                <a:spLocks/>
              </p:cNvSpPr>
              <p:nvPr/>
            </p:nvSpPr>
            <p:spPr bwMode="auto">
              <a:xfrm>
                <a:off x="4787" y="2270"/>
                <a:ext cx="1" cy="1"/>
              </a:xfrm>
              <a:custGeom>
                <a:avLst/>
                <a:gdLst>
                  <a:gd name="T0" fmla="*/ 2 w 2"/>
                  <a:gd name="T1" fmla="*/ 0 h 4"/>
                  <a:gd name="T2" fmla="*/ 2 w 2"/>
                  <a:gd name="T3" fmla="*/ 2 h 4"/>
                  <a:gd name="T4" fmla="*/ 0 w 2"/>
                  <a:gd name="T5" fmla="*/ 4 h 4"/>
                  <a:gd name="T6" fmla="*/ 0 w 2"/>
                  <a:gd name="T7" fmla="*/ 4 h 4"/>
                  <a:gd name="T8" fmla="*/ 0 w 2"/>
                  <a:gd name="T9" fmla="*/ 4 h 4"/>
                  <a:gd name="T10" fmla="*/ 2 w 2"/>
                  <a:gd name="T11" fmla="*/ 4 h 4"/>
                  <a:gd name="T12" fmla="*/ 2 w 2"/>
                  <a:gd name="T13" fmla="*/ 2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2"/>
                    </a:lnTo>
                    <a:lnTo>
                      <a:pt x="0" y="4"/>
                    </a:lnTo>
                    <a:lnTo>
                      <a:pt x="0" y="4"/>
                    </a:lnTo>
                    <a:lnTo>
                      <a:pt x="0" y="4"/>
                    </a:lnTo>
                    <a:lnTo>
                      <a:pt x="2" y="4"/>
                    </a:lnTo>
                    <a:lnTo>
                      <a:pt x="2"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7" name="Freeform 470"/>
              <p:cNvSpPr>
                <a:spLocks/>
              </p:cNvSpPr>
              <p:nvPr/>
            </p:nvSpPr>
            <p:spPr bwMode="auto">
              <a:xfrm>
                <a:off x="4754" y="2231"/>
                <a:ext cx="20" cy="11"/>
              </a:xfrm>
              <a:custGeom>
                <a:avLst/>
                <a:gdLst>
                  <a:gd name="T0" fmla="*/ 42 w 42"/>
                  <a:gd name="T1" fmla="*/ 0 h 21"/>
                  <a:gd name="T2" fmla="*/ 38 w 42"/>
                  <a:gd name="T3" fmla="*/ 7 h 21"/>
                  <a:gd name="T4" fmla="*/ 34 w 42"/>
                  <a:gd name="T5" fmla="*/ 12 h 21"/>
                  <a:gd name="T6" fmla="*/ 31 w 42"/>
                  <a:gd name="T7" fmla="*/ 16 h 21"/>
                  <a:gd name="T8" fmla="*/ 25 w 42"/>
                  <a:gd name="T9" fmla="*/ 18 h 21"/>
                  <a:gd name="T10" fmla="*/ 22 w 42"/>
                  <a:gd name="T11" fmla="*/ 19 h 21"/>
                  <a:gd name="T12" fmla="*/ 16 w 42"/>
                  <a:gd name="T13" fmla="*/ 21 h 21"/>
                  <a:gd name="T14" fmla="*/ 13 w 42"/>
                  <a:gd name="T15" fmla="*/ 21 h 21"/>
                  <a:gd name="T16" fmla="*/ 9 w 42"/>
                  <a:gd name="T17" fmla="*/ 19 h 21"/>
                  <a:gd name="T18" fmla="*/ 5 w 42"/>
                  <a:gd name="T19" fmla="*/ 18 h 21"/>
                  <a:gd name="T20" fmla="*/ 2 w 42"/>
                  <a:gd name="T21" fmla="*/ 16 h 21"/>
                  <a:gd name="T22" fmla="*/ 0 w 42"/>
                  <a:gd name="T23" fmla="*/ 14 h 21"/>
                  <a:gd name="T24" fmla="*/ 0 w 42"/>
                  <a:gd name="T25" fmla="*/ 12 h 21"/>
                  <a:gd name="T26" fmla="*/ 0 w 42"/>
                  <a:gd name="T27" fmla="*/ 10 h 21"/>
                  <a:gd name="T28" fmla="*/ 4 w 42"/>
                  <a:gd name="T29" fmla="*/ 7 h 21"/>
                  <a:gd name="T30" fmla="*/ 7 w 42"/>
                  <a:gd name="T31" fmla="*/ 5 h 21"/>
                  <a:gd name="T32" fmla="*/ 13 w 42"/>
                  <a:gd name="T33" fmla="*/ 3 h 21"/>
                  <a:gd name="T34" fmla="*/ 20 w 42"/>
                  <a:gd name="T35" fmla="*/ 1 h 21"/>
                  <a:gd name="T36" fmla="*/ 29 w 42"/>
                  <a:gd name="T37" fmla="*/ 0 h 21"/>
                  <a:gd name="T38" fmla="*/ 42 w 42"/>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21">
                    <a:moveTo>
                      <a:pt x="42" y="0"/>
                    </a:moveTo>
                    <a:lnTo>
                      <a:pt x="38" y="7"/>
                    </a:lnTo>
                    <a:lnTo>
                      <a:pt x="34" y="12"/>
                    </a:lnTo>
                    <a:lnTo>
                      <a:pt x="31" y="16"/>
                    </a:lnTo>
                    <a:lnTo>
                      <a:pt x="25" y="18"/>
                    </a:lnTo>
                    <a:lnTo>
                      <a:pt x="22" y="19"/>
                    </a:lnTo>
                    <a:lnTo>
                      <a:pt x="16" y="21"/>
                    </a:lnTo>
                    <a:lnTo>
                      <a:pt x="13" y="21"/>
                    </a:lnTo>
                    <a:lnTo>
                      <a:pt x="9" y="19"/>
                    </a:lnTo>
                    <a:lnTo>
                      <a:pt x="5" y="18"/>
                    </a:lnTo>
                    <a:lnTo>
                      <a:pt x="2" y="16"/>
                    </a:lnTo>
                    <a:lnTo>
                      <a:pt x="0" y="14"/>
                    </a:lnTo>
                    <a:lnTo>
                      <a:pt x="0" y="12"/>
                    </a:lnTo>
                    <a:lnTo>
                      <a:pt x="0" y="10"/>
                    </a:lnTo>
                    <a:lnTo>
                      <a:pt x="4" y="7"/>
                    </a:lnTo>
                    <a:lnTo>
                      <a:pt x="7" y="5"/>
                    </a:lnTo>
                    <a:lnTo>
                      <a:pt x="13" y="3"/>
                    </a:lnTo>
                    <a:lnTo>
                      <a:pt x="20" y="1"/>
                    </a:lnTo>
                    <a:lnTo>
                      <a:pt x="29" y="0"/>
                    </a:lnTo>
                    <a:lnTo>
                      <a:pt x="4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8" name="Freeform 471"/>
              <p:cNvSpPr>
                <a:spLocks/>
              </p:cNvSpPr>
              <p:nvPr/>
            </p:nvSpPr>
            <p:spPr bwMode="auto">
              <a:xfrm>
                <a:off x="4760" y="2247"/>
                <a:ext cx="14" cy="15"/>
              </a:xfrm>
              <a:custGeom>
                <a:avLst/>
                <a:gdLst>
                  <a:gd name="T0" fmla="*/ 23 w 29"/>
                  <a:gd name="T1" fmla="*/ 0 h 31"/>
                  <a:gd name="T2" fmla="*/ 29 w 29"/>
                  <a:gd name="T3" fmla="*/ 31 h 31"/>
                  <a:gd name="T4" fmla="*/ 23 w 29"/>
                  <a:gd name="T5" fmla="*/ 31 h 31"/>
                  <a:gd name="T6" fmla="*/ 20 w 29"/>
                  <a:gd name="T7" fmla="*/ 29 h 31"/>
                  <a:gd name="T8" fmla="*/ 16 w 29"/>
                  <a:gd name="T9" fmla="*/ 25 h 31"/>
                  <a:gd name="T10" fmla="*/ 12 w 29"/>
                  <a:gd name="T11" fmla="*/ 22 h 31"/>
                  <a:gd name="T12" fmla="*/ 9 w 29"/>
                  <a:gd name="T13" fmla="*/ 20 h 31"/>
                  <a:gd name="T14" fmla="*/ 5 w 29"/>
                  <a:gd name="T15" fmla="*/ 16 h 31"/>
                  <a:gd name="T16" fmla="*/ 0 w 29"/>
                  <a:gd name="T17" fmla="*/ 16 h 31"/>
                  <a:gd name="T18" fmla="*/ 0 w 29"/>
                  <a:gd name="T19" fmla="*/ 11 h 31"/>
                  <a:gd name="T20" fmla="*/ 3 w 29"/>
                  <a:gd name="T21" fmla="*/ 7 h 31"/>
                  <a:gd name="T22" fmla="*/ 5 w 29"/>
                  <a:gd name="T23" fmla="*/ 6 h 31"/>
                  <a:gd name="T24" fmla="*/ 9 w 29"/>
                  <a:gd name="T25" fmla="*/ 4 h 31"/>
                  <a:gd name="T26" fmla="*/ 14 w 29"/>
                  <a:gd name="T27" fmla="*/ 2 h 31"/>
                  <a:gd name="T28" fmla="*/ 20 w 29"/>
                  <a:gd name="T29" fmla="*/ 2 h 31"/>
                  <a:gd name="T30" fmla="*/ 23 w 29"/>
                  <a:gd name="T3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1">
                    <a:moveTo>
                      <a:pt x="23" y="0"/>
                    </a:moveTo>
                    <a:lnTo>
                      <a:pt x="29" y="31"/>
                    </a:lnTo>
                    <a:lnTo>
                      <a:pt x="23" y="31"/>
                    </a:lnTo>
                    <a:lnTo>
                      <a:pt x="20" y="29"/>
                    </a:lnTo>
                    <a:lnTo>
                      <a:pt x="16" y="25"/>
                    </a:lnTo>
                    <a:lnTo>
                      <a:pt x="12" y="22"/>
                    </a:lnTo>
                    <a:lnTo>
                      <a:pt x="9" y="20"/>
                    </a:lnTo>
                    <a:lnTo>
                      <a:pt x="5" y="16"/>
                    </a:lnTo>
                    <a:lnTo>
                      <a:pt x="0" y="16"/>
                    </a:lnTo>
                    <a:lnTo>
                      <a:pt x="0" y="11"/>
                    </a:lnTo>
                    <a:lnTo>
                      <a:pt x="3" y="7"/>
                    </a:lnTo>
                    <a:lnTo>
                      <a:pt x="5" y="6"/>
                    </a:lnTo>
                    <a:lnTo>
                      <a:pt x="9" y="4"/>
                    </a:lnTo>
                    <a:lnTo>
                      <a:pt x="14" y="2"/>
                    </a:lnTo>
                    <a:lnTo>
                      <a:pt x="20" y="2"/>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9" name="Freeform 472"/>
              <p:cNvSpPr>
                <a:spLocks/>
              </p:cNvSpPr>
              <p:nvPr/>
            </p:nvSpPr>
            <p:spPr bwMode="auto">
              <a:xfrm>
                <a:off x="4733" y="2040"/>
                <a:ext cx="2" cy="4"/>
              </a:xfrm>
              <a:custGeom>
                <a:avLst/>
                <a:gdLst>
                  <a:gd name="T0" fmla="*/ 3 w 3"/>
                  <a:gd name="T1" fmla="*/ 0 h 7"/>
                  <a:gd name="T2" fmla="*/ 3 w 3"/>
                  <a:gd name="T3" fmla="*/ 0 h 7"/>
                  <a:gd name="T4" fmla="*/ 3 w 3"/>
                  <a:gd name="T5" fmla="*/ 2 h 7"/>
                  <a:gd name="T6" fmla="*/ 1 w 3"/>
                  <a:gd name="T7" fmla="*/ 4 h 7"/>
                  <a:gd name="T8" fmla="*/ 0 w 3"/>
                  <a:gd name="T9" fmla="*/ 7 h 7"/>
                  <a:gd name="T10" fmla="*/ 0 w 3"/>
                  <a:gd name="T11" fmla="*/ 4 h 7"/>
                  <a:gd name="T12" fmla="*/ 0 w 3"/>
                  <a:gd name="T13" fmla="*/ 0 h 7"/>
                  <a:gd name="T14" fmla="*/ 1 w 3"/>
                  <a:gd name="T15" fmla="*/ 0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0"/>
                    </a:lnTo>
                    <a:lnTo>
                      <a:pt x="3" y="2"/>
                    </a:lnTo>
                    <a:lnTo>
                      <a:pt x="1" y="4"/>
                    </a:lnTo>
                    <a:lnTo>
                      <a:pt x="0" y="7"/>
                    </a:lnTo>
                    <a:lnTo>
                      <a:pt x="0" y="4"/>
                    </a:lnTo>
                    <a:lnTo>
                      <a:pt x="0" y="0"/>
                    </a:lnTo>
                    <a:lnTo>
                      <a:pt x="1"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0" name="Freeform 473"/>
              <p:cNvSpPr>
                <a:spLocks/>
              </p:cNvSpPr>
              <p:nvPr/>
            </p:nvSpPr>
            <p:spPr bwMode="auto">
              <a:xfrm>
                <a:off x="4752" y="2252"/>
                <a:ext cx="8" cy="9"/>
              </a:xfrm>
              <a:custGeom>
                <a:avLst/>
                <a:gdLst>
                  <a:gd name="T0" fmla="*/ 4 w 17"/>
                  <a:gd name="T1" fmla="*/ 0 h 20"/>
                  <a:gd name="T2" fmla="*/ 8 w 17"/>
                  <a:gd name="T3" fmla="*/ 0 h 20"/>
                  <a:gd name="T4" fmla="*/ 11 w 17"/>
                  <a:gd name="T5" fmla="*/ 2 h 20"/>
                  <a:gd name="T6" fmla="*/ 17 w 17"/>
                  <a:gd name="T7" fmla="*/ 7 h 20"/>
                  <a:gd name="T8" fmla="*/ 15 w 17"/>
                  <a:gd name="T9" fmla="*/ 13 h 20"/>
                  <a:gd name="T10" fmla="*/ 13 w 17"/>
                  <a:gd name="T11" fmla="*/ 16 h 20"/>
                  <a:gd name="T12" fmla="*/ 11 w 17"/>
                  <a:gd name="T13" fmla="*/ 18 h 20"/>
                  <a:gd name="T14" fmla="*/ 8 w 17"/>
                  <a:gd name="T15" fmla="*/ 20 h 20"/>
                  <a:gd name="T16" fmla="*/ 6 w 17"/>
                  <a:gd name="T17" fmla="*/ 18 h 20"/>
                  <a:gd name="T18" fmla="*/ 4 w 17"/>
                  <a:gd name="T19" fmla="*/ 16 h 20"/>
                  <a:gd name="T20" fmla="*/ 2 w 17"/>
                  <a:gd name="T21" fmla="*/ 15 h 20"/>
                  <a:gd name="T22" fmla="*/ 2 w 17"/>
                  <a:gd name="T23" fmla="*/ 11 h 20"/>
                  <a:gd name="T24" fmla="*/ 0 w 17"/>
                  <a:gd name="T25" fmla="*/ 7 h 20"/>
                  <a:gd name="T26" fmla="*/ 0 w 17"/>
                  <a:gd name="T27" fmla="*/ 4 h 20"/>
                  <a:gd name="T28" fmla="*/ 2 w 17"/>
                  <a:gd name="T29" fmla="*/ 2 h 20"/>
                  <a:gd name="T30" fmla="*/ 2 w 17"/>
                  <a:gd name="T31" fmla="*/ 0 h 20"/>
                  <a:gd name="T32" fmla="*/ 4 w 17"/>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0">
                    <a:moveTo>
                      <a:pt x="4" y="0"/>
                    </a:moveTo>
                    <a:lnTo>
                      <a:pt x="8" y="0"/>
                    </a:lnTo>
                    <a:lnTo>
                      <a:pt x="11" y="2"/>
                    </a:lnTo>
                    <a:lnTo>
                      <a:pt x="17" y="7"/>
                    </a:lnTo>
                    <a:lnTo>
                      <a:pt x="15" y="13"/>
                    </a:lnTo>
                    <a:lnTo>
                      <a:pt x="13" y="16"/>
                    </a:lnTo>
                    <a:lnTo>
                      <a:pt x="11" y="18"/>
                    </a:lnTo>
                    <a:lnTo>
                      <a:pt x="8" y="20"/>
                    </a:lnTo>
                    <a:lnTo>
                      <a:pt x="6" y="18"/>
                    </a:lnTo>
                    <a:lnTo>
                      <a:pt x="4" y="16"/>
                    </a:lnTo>
                    <a:lnTo>
                      <a:pt x="2" y="15"/>
                    </a:lnTo>
                    <a:lnTo>
                      <a:pt x="2" y="11"/>
                    </a:lnTo>
                    <a:lnTo>
                      <a:pt x="0" y="7"/>
                    </a:lnTo>
                    <a:lnTo>
                      <a:pt x="0" y="4"/>
                    </a:lnTo>
                    <a:lnTo>
                      <a:pt x="2"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1" name="Freeform 474"/>
              <p:cNvSpPr>
                <a:spLocks/>
              </p:cNvSpPr>
              <p:nvPr/>
            </p:nvSpPr>
            <p:spPr bwMode="auto">
              <a:xfrm>
                <a:off x="4731" y="2234"/>
                <a:ext cx="1" cy="1"/>
              </a:xfrm>
              <a:custGeom>
                <a:avLst/>
                <a:gdLst>
                  <a:gd name="T0" fmla="*/ 2 w 2"/>
                  <a:gd name="T1" fmla="*/ 0 h 4"/>
                  <a:gd name="T2" fmla="*/ 2 w 2"/>
                  <a:gd name="T3" fmla="*/ 0 h 4"/>
                  <a:gd name="T4" fmla="*/ 0 w 2"/>
                  <a:gd name="T5" fmla="*/ 2 h 4"/>
                  <a:gd name="T6" fmla="*/ 0 w 2"/>
                  <a:gd name="T7" fmla="*/ 2 h 4"/>
                  <a:gd name="T8" fmla="*/ 0 w 2"/>
                  <a:gd name="T9" fmla="*/ 4 h 4"/>
                  <a:gd name="T10" fmla="*/ 0 w 2"/>
                  <a:gd name="T11" fmla="*/ 4 h 4"/>
                  <a:gd name="T12" fmla="*/ 0 w 2"/>
                  <a:gd name="T13" fmla="*/ 4 h 4"/>
                  <a:gd name="T14" fmla="*/ 0 w 2"/>
                  <a:gd name="T15" fmla="*/ 2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2"/>
                    </a:lnTo>
                    <a:lnTo>
                      <a:pt x="0" y="2"/>
                    </a:lnTo>
                    <a:lnTo>
                      <a:pt x="0" y="4"/>
                    </a:lnTo>
                    <a:lnTo>
                      <a:pt x="0" y="4"/>
                    </a:lnTo>
                    <a:lnTo>
                      <a:pt x="0" y="4"/>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2" name="Freeform 475"/>
              <p:cNvSpPr>
                <a:spLocks/>
              </p:cNvSpPr>
              <p:nvPr/>
            </p:nvSpPr>
            <p:spPr bwMode="auto">
              <a:xfrm>
                <a:off x="4733" y="2245"/>
                <a:ext cx="3" cy="5"/>
              </a:xfrm>
              <a:custGeom>
                <a:avLst/>
                <a:gdLst>
                  <a:gd name="T0" fmla="*/ 3 w 5"/>
                  <a:gd name="T1" fmla="*/ 0 h 10"/>
                  <a:gd name="T2" fmla="*/ 5 w 5"/>
                  <a:gd name="T3" fmla="*/ 2 h 10"/>
                  <a:gd name="T4" fmla="*/ 5 w 5"/>
                  <a:gd name="T5" fmla="*/ 4 h 10"/>
                  <a:gd name="T6" fmla="*/ 3 w 5"/>
                  <a:gd name="T7" fmla="*/ 6 h 10"/>
                  <a:gd name="T8" fmla="*/ 1 w 5"/>
                  <a:gd name="T9" fmla="*/ 10 h 10"/>
                  <a:gd name="T10" fmla="*/ 0 w 5"/>
                  <a:gd name="T11" fmla="*/ 6 h 10"/>
                  <a:gd name="T12" fmla="*/ 1 w 5"/>
                  <a:gd name="T13" fmla="*/ 2 h 10"/>
                  <a:gd name="T14" fmla="*/ 3 w 5"/>
                  <a:gd name="T15" fmla="*/ 0 h 10"/>
                  <a:gd name="T16" fmla="*/ 3 w 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3" y="0"/>
                    </a:moveTo>
                    <a:lnTo>
                      <a:pt x="5" y="2"/>
                    </a:lnTo>
                    <a:lnTo>
                      <a:pt x="5" y="4"/>
                    </a:lnTo>
                    <a:lnTo>
                      <a:pt x="3" y="6"/>
                    </a:lnTo>
                    <a:lnTo>
                      <a:pt x="1" y="10"/>
                    </a:lnTo>
                    <a:lnTo>
                      <a:pt x="0" y="6"/>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3" name="Freeform 476"/>
              <p:cNvSpPr>
                <a:spLocks/>
              </p:cNvSpPr>
              <p:nvPr/>
            </p:nvSpPr>
            <p:spPr bwMode="auto">
              <a:xfrm>
                <a:off x="4708" y="2216"/>
                <a:ext cx="8" cy="5"/>
              </a:xfrm>
              <a:custGeom>
                <a:avLst/>
                <a:gdLst>
                  <a:gd name="T0" fmla="*/ 16 w 16"/>
                  <a:gd name="T1" fmla="*/ 0 h 9"/>
                  <a:gd name="T2" fmla="*/ 16 w 16"/>
                  <a:gd name="T3" fmla="*/ 3 h 9"/>
                  <a:gd name="T4" fmla="*/ 15 w 16"/>
                  <a:gd name="T5" fmla="*/ 7 h 9"/>
                  <a:gd name="T6" fmla="*/ 13 w 16"/>
                  <a:gd name="T7" fmla="*/ 9 h 9"/>
                  <a:gd name="T8" fmla="*/ 9 w 16"/>
                  <a:gd name="T9" fmla="*/ 9 h 9"/>
                  <a:gd name="T10" fmla="*/ 6 w 16"/>
                  <a:gd name="T11" fmla="*/ 9 h 9"/>
                  <a:gd name="T12" fmla="*/ 2 w 16"/>
                  <a:gd name="T13" fmla="*/ 7 h 9"/>
                  <a:gd name="T14" fmla="*/ 0 w 16"/>
                  <a:gd name="T15" fmla="*/ 2 h 9"/>
                  <a:gd name="T16" fmla="*/ 16 w 1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16" y="0"/>
                    </a:moveTo>
                    <a:lnTo>
                      <a:pt x="16" y="3"/>
                    </a:lnTo>
                    <a:lnTo>
                      <a:pt x="15" y="7"/>
                    </a:lnTo>
                    <a:lnTo>
                      <a:pt x="13" y="9"/>
                    </a:lnTo>
                    <a:lnTo>
                      <a:pt x="9" y="9"/>
                    </a:lnTo>
                    <a:lnTo>
                      <a:pt x="6" y="9"/>
                    </a:lnTo>
                    <a:lnTo>
                      <a:pt x="2" y="7"/>
                    </a:lnTo>
                    <a:lnTo>
                      <a:pt x="0" y="2"/>
                    </a:lnTo>
                    <a:lnTo>
                      <a:pt x="1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4" name="Freeform 477"/>
              <p:cNvSpPr>
                <a:spLocks/>
              </p:cNvSpPr>
              <p:nvPr/>
            </p:nvSpPr>
            <p:spPr bwMode="auto">
              <a:xfrm>
                <a:off x="4659" y="2343"/>
                <a:ext cx="5" cy="5"/>
              </a:xfrm>
              <a:custGeom>
                <a:avLst/>
                <a:gdLst>
                  <a:gd name="T0" fmla="*/ 3 w 11"/>
                  <a:gd name="T1" fmla="*/ 0 h 11"/>
                  <a:gd name="T2" fmla="*/ 7 w 11"/>
                  <a:gd name="T3" fmla="*/ 0 h 11"/>
                  <a:gd name="T4" fmla="*/ 9 w 11"/>
                  <a:gd name="T5" fmla="*/ 2 h 11"/>
                  <a:gd name="T6" fmla="*/ 11 w 11"/>
                  <a:gd name="T7" fmla="*/ 6 h 11"/>
                  <a:gd name="T8" fmla="*/ 11 w 11"/>
                  <a:gd name="T9" fmla="*/ 9 h 11"/>
                  <a:gd name="T10" fmla="*/ 2 w 11"/>
                  <a:gd name="T11" fmla="*/ 11 h 11"/>
                  <a:gd name="T12" fmla="*/ 0 w 11"/>
                  <a:gd name="T13" fmla="*/ 0 h 11"/>
                  <a:gd name="T14" fmla="*/ 3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3" y="0"/>
                    </a:moveTo>
                    <a:lnTo>
                      <a:pt x="7" y="0"/>
                    </a:lnTo>
                    <a:lnTo>
                      <a:pt x="9" y="2"/>
                    </a:lnTo>
                    <a:lnTo>
                      <a:pt x="11" y="6"/>
                    </a:lnTo>
                    <a:lnTo>
                      <a:pt x="11" y="9"/>
                    </a:lnTo>
                    <a:lnTo>
                      <a:pt x="2" y="11"/>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5" name="Freeform 478"/>
              <p:cNvSpPr>
                <a:spLocks/>
              </p:cNvSpPr>
              <p:nvPr/>
            </p:nvSpPr>
            <p:spPr bwMode="auto">
              <a:xfrm>
                <a:off x="4609" y="1994"/>
                <a:ext cx="4" cy="5"/>
              </a:xfrm>
              <a:custGeom>
                <a:avLst/>
                <a:gdLst>
                  <a:gd name="T0" fmla="*/ 0 w 7"/>
                  <a:gd name="T1" fmla="*/ 0 h 9"/>
                  <a:gd name="T2" fmla="*/ 3 w 7"/>
                  <a:gd name="T3" fmla="*/ 0 h 9"/>
                  <a:gd name="T4" fmla="*/ 5 w 7"/>
                  <a:gd name="T5" fmla="*/ 0 h 9"/>
                  <a:gd name="T6" fmla="*/ 7 w 7"/>
                  <a:gd name="T7" fmla="*/ 4 h 9"/>
                  <a:gd name="T8" fmla="*/ 7 w 7"/>
                  <a:gd name="T9" fmla="*/ 5 h 9"/>
                  <a:gd name="T10" fmla="*/ 5 w 7"/>
                  <a:gd name="T11" fmla="*/ 7 h 9"/>
                  <a:gd name="T12" fmla="*/ 1 w 7"/>
                  <a:gd name="T13" fmla="*/ 9 h 9"/>
                  <a:gd name="T14" fmla="*/ 0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0" y="0"/>
                    </a:moveTo>
                    <a:lnTo>
                      <a:pt x="3" y="0"/>
                    </a:lnTo>
                    <a:lnTo>
                      <a:pt x="5" y="0"/>
                    </a:lnTo>
                    <a:lnTo>
                      <a:pt x="7" y="4"/>
                    </a:lnTo>
                    <a:lnTo>
                      <a:pt x="7" y="5"/>
                    </a:lnTo>
                    <a:lnTo>
                      <a:pt x="5" y="7"/>
                    </a:lnTo>
                    <a:lnTo>
                      <a:pt x="1" y="9"/>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6" name="Freeform 479"/>
              <p:cNvSpPr>
                <a:spLocks/>
              </p:cNvSpPr>
              <p:nvPr/>
            </p:nvSpPr>
            <p:spPr bwMode="auto">
              <a:xfrm>
                <a:off x="4533" y="1902"/>
                <a:ext cx="10" cy="6"/>
              </a:xfrm>
              <a:custGeom>
                <a:avLst/>
                <a:gdLst>
                  <a:gd name="T0" fmla="*/ 9 w 20"/>
                  <a:gd name="T1" fmla="*/ 0 h 11"/>
                  <a:gd name="T2" fmla="*/ 15 w 20"/>
                  <a:gd name="T3" fmla="*/ 2 h 11"/>
                  <a:gd name="T4" fmla="*/ 18 w 20"/>
                  <a:gd name="T5" fmla="*/ 4 h 11"/>
                  <a:gd name="T6" fmla="*/ 20 w 20"/>
                  <a:gd name="T7" fmla="*/ 5 h 11"/>
                  <a:gd name="T8" fmla="*/ 20 w 20"/>
                  <a:gd name="T9" fmla="*/ 5 h 11"/>
                  <a:gd name="T10" fmla="*/ 18 w 20"/>
                  <a:gd name="T11" fmla="*/ 7 h 11"/>
                  <a:gd name="T12" fmla="*/ 15 w 20"/>
                  <a:gd name="T13" fmla="*/ 9 h 11"/>
                  <a:gd name="T14" fmla="*/ 13 w 20"/>
                  <a:gd name="T15" fmla="*/ 9 h 11"/>
                  <a:gd name="T16" fmla="*/ 9 w 20"/>
                  <a:gd name="T17" fmla="*/ 11 h 11"/>
                  <a:gd name="T18" fmla="*/ 6 w 20"/>
                  <a:gd name="T19" fmla="*/ 11 h 11"/>
                  <a:gd name="T20" fmla="*/ 4 w 20"/>
                  <a:gd name="T21" fmla="*/ 11 h 11"/>
                  <a:gd name="T22" fmla="*/ 2 w 20"/>
                  <a:gd name="T23" fmla="*/ 9 h 11"/>
                  <a:gd name="T24" fmla="*/ 0 w 20"/>
                  <a:gd name="T25" fmla="*/ 9 h 11"/>
                  <a:gd name="T26" fmla="*/ 2 w 20"/>
                  <a:gd name="T27" fmla="*/ 7 h 11"/>
                  <a:gd name="T28" fmla="*/ 4 w 20"/>
                  <a:gd name="T29" fmla="*/ 4 h 11"/>
                  <a:gd name="T30" fmla="*/ 9 w 20"/>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1">
                    <a:moveTo>
                      <a:pt x="9" y="0"/>
                    </a:moveTo>
                    <a:lnTo>
                      <a:pt x="15" y="2"/>
                    </a:lnTo>
                    <a:lnTo>
                      <a:pt x="18" y="4"/>
                    </a:lnTo>
                    <a:lnTo>
                      <a:pt x="20" y="5"/>
                    </a:lnTo>
                    <a:lnTo>
                      <a:pt x="20" y="5"/>
                    </a:lnTo>
                    <a:lnTo>
                      <a:pt x="18" y="7"/>
                    </a:lnTo>
                    <a:lnTo>
                      <a:pt x="15" y="9"/>
                    </a:lnTo>
                    <a:lnTo>
                      <a:pt x="13" y="9"/>
                    </a:lnTo>
                    <a:lnTo>
                      <a:pt x="9" y="11"/>
                    </a:lnTo>
                    <a:lnTo>
                      <a:pt x="6" y="11"/>
                    </a:lnTo>
                    <a:lnTo>
                      <a:pt x="4" y="11"/>
                    </a:lnTo>
                    <a:lnTo>
                      <a:pt x="2" y="9"/>
                    </a:lnTo>
                    <a:lnTo>
                      <a:pt x="0" y="9"/>
                    </a:lnTo>
                    <a:lnTo>
                      <a:pt x="2" y="7"/>
                    </a:lnTo>
                    <a:lnTo>
                      <a:pt x="4" y="4"/>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7" name="Freeform 480"/>
              <p:cNvSpPr>
                <a:spLocks/>
              </p:cNvSpPr>
              <p:nvPr/>
            </p:nvSpPr>
            <p:spPr bwMode="auto">
              <a:xfrm>
                <a:off x="4516" y="1840"/>
                <a:ext cx="5" cy="4"/>
              </a:xfrm>
              <a:custGeom>
                <a:avLst/>
                <a:gdLst>
                  <a:gd name="T0" fmla="*/ 5 w 9"/>
                  <a:gd name="T1" fmla="*/ 0 h 8"/>
                  <a:gd name="T2" fmla="*/ 7 w 9"/>
                  <a:gd name="T3" fmla="*/ 2 h 8"/>
                  <a:gd name="T4" fmla="*/ 9 w 9"/>
                  <a:gd name="T5" fmla="*/ 6 h 8"/>
                  <a:gd name="T6" fmla="*/ 0 w 9"/>
                  <a:gd name="T7" fmla="*/ 8 h 8"/>
                  <a:gd name="T8" fmla="*/ 0 w 9"/>
                  <a:gd name="T9" fmla="*/ 4 h 8"/>
                  <a:gd name="T10" fmla="*/ 2 w 9"/>
                  <a:gd name="T11" fmla="*/ 2 h 8"/>
                  <a:gd name="T12" fmla="*/ 3 w 9"/>
                  <a:gd name="T13" fmla="*/ 0 h 8"/>
                  <a:gd name="T14" fmla="*/ 5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5" y="0"/>
                    </a:moveTo>
                    <a:lnTo>
                      <a:pt x="7" y="2"/>
                    </a:lnTo>
                    <a:lnTo>
                      <a:pt x="9" y="6"/>
                    </a:lnTo>
                    <a:lnTo>
                      <a:pt x="0" y="8"/>
                    </a:lnTo>
                    <a:lnTo>
                      <a:pt x="0" y="4"/>
                    </a:lnTo>
                    <a:lnTo>
                      <a:pt x="2"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8" name="Freeform 481"/>
              <p:cNvSpPr>
                <a:spLocks/>
              </p:cNvSpPr>
              <p:nvPr/>
            </p:nvSpPr>
            <p:spPr bwMode="auto">
              <a:xfrm>
                <a:off x="4530" y="2237"/>
                <a:ext cx="25" cy="9"/>
              </a:xfrm>
              <a:custGeom>
                <a:avLst/>
                <a:gdLst>
                  <a:gd name="T0" fmla="*/ 39 w 50"/>
                  <a:gd name="T1" fmla="*/ 0 h 18"/>
                  <a:gd name="T2" fmla="*/ 47 w 50"/>
                  <a:gd name="T3" fmla="*/ 2 h 18"/>
                  <a:gd name="T4" fmla="*/ 50 w 50"/>
                  <a:gd name="T5" fmla="*/ 9 h 18"/>
                  <a:gd name="T6" fmla="*/ 41 w 50"/>
                  <a:gd name="T7" fmla="*/ 9 h 18"/>
                  <a:gd name="T8" fmla="*/ 32 w 50"/>
                  <a:gd name="T9" fmla="*/ 13 h 18"/>
                  <a:gd name="T10" fmla="*/ 21 w 50"/>
                  <a:gd name="T11" fmla="*/ 16 h 18"/>
                  <a:gd name="T12" fmla="*/ 11 w 50"/>
                  <a:gd name="T13" fmla="*/ 18 h 18"/>
                  <a:gd name="T14" fmla="*/ 3 w 50"/>
                  <a:gd name="T15" fmla="*/ 16 h 18"/>
                  <a:gd name="T16" fmla="*/ 0 w 50"/>
                  <a:gd name="T17" fmla="*/ 9 h 18"/>
                  <a:gd name="T18" fmla="*/ 9 w 50"/>
                  <a:gd name="T19" fmla="*/ 9 h 18"/>
                  <a:gd name="T20" fmla="*/ 18 w 50"/>
                  <a:gd name="T21" fmla="*/ 6 h 18"/>
                  <a:gd name="T22" fmla="*/ 29 w 50"/>
                  <a:gd name="T23" fmla="*/ 2 h 18"/>
                  <a:gd name="T24" fmla="*/ 39 w 50"/>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18">
                    <a:moveTo>
                      <a:pt x="39" y="0"/>
                    </a:moveTo>
                    <a:lnTo>
                      <a:pt x="47" y="2"/>
                    </a:lnTo>
                    <a:lnTo>
                      <a:pt x="50" y="9"/>
                    </a:lnTo>
                    <a:lnTo>
                      <a:pt x="41" y="9"/>
                    </a:lnTo>
                    <a:lnTo>
                      <a:pt x="32" y="13"/>
                    </a:lnTo>
                    <a:lnTo>
                      <a:pt x="21" y="16"/>
                    </a:lnTo>
                    <a:lnTo>
                      <a:pt x="11" y="18"/>
                    </a:lnTo>
                    <a:lnTo>
                      <a:pt x="3" y="16"/>
                    </a:lnTo>
                    <a:lnTo>
                      <a:pt x="0" y="9"/>
                    </a:lnTo>
                    <a:lnTo>
                      <a:pt x="9" y="9"/>
                    </a:lnTo>
                    <a:lnTo>
                      <a:pt x="18" y="6"/>
                    </a:lnTo>
                    <a:lnTo>
                      <a:pt x="29" y="2"/>
                    </a:lnTo>
                    <a:lnTo>
                      <a:pt x="3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9" name="Freeform 482"/>
              <p:cNvSpPr>
                <a:spLocks/>
              </p:cNvSpPr>
              <p:nvPr/>
            </p:nvSpPr>
            <p:spPr bwMode="auto">
              <a:xfrm>
                <a:off x="4528" y="2178"/>
                <a:ext cx="2" cy="4"/>
              </a:xfrm>
              <a:custGeom>
                <a:avLst/>
                <a:gdLst>
                  <a:gd name="T0" fmla="*/ 4 w 4"/>
                  <a:gd name="T1" fmla="*/ 0 h 7"/>
                  <a:gd name="T2" fmla="*/ 4 w 4"/>
                  <a:gd name="T3" fmla="*/ 4 h 7"/>
                  <a:gd name="T4" fmla="*/ 4 w 4"/>
                  <a:gd name="T5" fmla="*/ 5 h 7"/>
                  <a:gd name="T6" fmla="*/ 2 w 4"/>
                  <a:gd name="T7" fmla="*/ 7 h 7"/>
                  <a:gd name="T8" fmla="*/ 0 w 4"/>
                  <a:gd name="T9" fmla="*/ 7 h 7"/>
                  <a:gd name="T10" fmla="*/ 0 w 4"/>
                  <a:gd name="T11" fmla="*/ 7 h 7"/>
                  <a:gd name="T12" fmla="*/ 0 w 4"/>
                  <a:gd name="T13" fmla="*/ 5 h 7"/>
                  <a:gd name="T14" fmla="*/ 0 w 4"/>
                  <a:gd name="T15" fmla="*/ 2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4"/>
                    </a:lnTo>
                    <a:lnTo>
                      <a:pt x="4" y="5"/>
                    </a:lnTo>
                    <a:lnTo>
                      <a:pt x="2" y="7"/>
                    </a:lnTo>
                    <a:lnTo>
                      <a:pt x="0" y="7"/>
                    </a:lnTo>
                    <a:lnTo>
                      <a:pt x="0" y="7"/>
                    </a:lnTo>
                    <a:lnTo>
                      <a:pt x="0" y="5"/>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0" name="Freeform 483"/>
              <p:cNvSpPr>
                <a:spLocks/>
              </p:cNvSpPr>
              <p:nvPr/>
            </p:nvSpPr>
            <p:spPr bwMode="auto">
              <a:xfrm>
                <a:off x="4526" y="2239"/>
                <a:ext cx="4" cy="3"/>
              </a:xfrm>
              <a:custGeom>
                <a:avLst/>
                <a:gdLst>
                  <a:gd name="T0" fmla="*/ 1 w 7"/>
                  <a:gd name="T1" fmla="*/ 0 h 5"/>
                  <a:gd name="T2" fmla="*/ 3 w 7"/>
                  <a:gd name="T3" fmla="*/ 2 h 5"/>
                  <a:gd name="T4" fmla="*/ 7 w 7"/>
                  <a:gd name="T5" fmla="*/ 5 h 5"/>
                  <a:gd name="T6" fmla="*/ 3 w 7"/>
                  <a:gd name="T7" fmla="*/ 5 h 5"/>
                  <a:gd name="T8" fmla="*/ 1 w 7"/>
                  <a:gd name="T9" fmla="*/ 5 h 5"/>
                  <a:gd name="T10" fmla="*/ 0 w 7"/>
                  <a:gd name="T11" fmla="*/ 3 h 5"/>
                  <a:gd name="T12" fmla="*/ 0 w 7"/>
                  <a:gd name="T13" fmla="*/ 2 h 5"/>
                  <a:gd name="T14" fmla="*/ 0 w 7"/>
                  <a:gd name="T15" fmla="*/ 0 h 5"/>
                  <a:gd name="T16" fmla="*/ 1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1" y="0"/>
                    </a:moveTo>
                    <a:lnTo>
                      <a:pt x="3" y="2"/>
                    </a:lnTo>
                    <a:lnTo>
                      <a:pt x="7" y="5"/>
                    </a:lnTo>
                    <a:lnTo>
                      <a:pt x="3" y="5"/>
                    </a:lnTo>
                    <a:lnTo>
                      <a:pt x="1" y="5"/>
                    </a:lnTo>
                    <a:lnTo>
                      <a:pt x="0" y="3"/>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1" name="Freeform 484"/>
              <p:cNvSpPr>
                <a:spLocks/>
              </p:cNvSpPr>
              <p:nvPr/>
            </p:nvSpPr>
            <p:spPr bwMode="auto">
              <a:xfrm>
                <a:off x="4531" y="2347"/>
                <a:ext cx="9" cy="5"/>
              </a:xfrm>
              <a:custGeom>
                <a:avLst/>
                <a:gdLst>
                  <a:gd name="T0" fmla="*/ 9 w 18"/>
                  <a:gd name="T1" fmla="*/ 0 h 9"/>
                  <a:gd name="T2" fmla="*/ 12 w 18"/>
                  <a:gd name="T3" fmla="*/ 0 h 9"/>
                  <a:gd name="T4" fmla="*/ 14 w 18"/>
                  <a:gd name="T5" fmla="*/ 2 h 9"/>
                  <a:gd name="T6" fmla="*/ 18 w 18"/>
                  <a:gd name="T7" fmla="*/ 8 h 9"/>
                  <a:gd name="T8" fmla="*/ 0 w 18"/>
                  <a:gd name="T9" fmla="*/ 9 h 9"/>
                  <a:gd name="T10" fmla="*/ 0 w 18"/>
                  <a:gd name="T11" fmla="*/ 6 h 9"/>
                  <a:gd name="T12" fmla="*/ 1 w 18"/>
                  <a:gd name="T13" fmla="*/ 2 h 9"/>
                  <a:gd name="T14" fmla="*/ 5 w 18"/>
                  <a:gd name="T15" fmla="*/ 0 h 9"/>
                  <a:gd name="T16" fmla="*/ 9 w 18"/>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9" y="0"/>
                    </a:moveTo>
                    <a:lnTo>
                      <a:pt x="12" y="0"/>
                    </a:lnTo>
                    <a:lnTo>
                      <a:pt x="14" y="2"/>
                    </a:lnTo>
                    <a:lnTo>
                      <a:pt x="18" y="8"/>
                    </a:lnTo>
                    <a:lnTo>
                      <a:pt x="0" y="9"/>
                    </a:lnTo>
                    <a:lnTo>
                      <a:pt x="0" y="6"/>
                    </a:lnTo>
                    <a:lnTo>
                      <a:pt x="1" y="2"/>
                    </a:lnTo>
                    <a:lnTo>
                      <a:pt x="5"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2" name="Freeform 485"/>
              <p:cNvSpPr>
                <a:spLocks/>
              </p:cNvSpPr>
              <p:nvPr/>
            </p:nvSpPr>
            <p:spPr bwMode="auto">
              <a:xfrm>
                <a:off x="4436" y="2050"/>
                <a:ext cx="5" cy="4"/>
              </a:xfrm>
              <a:custGeom>
                <a:avLst/>
                <a:gdLst>
                  <a:gd name="T0" fmla="*/ 4 w 9"/>
                  <a:gd name="T1" fmla="*/ 0 h 7"/>
                  <a:gd name="T2" fmla="*/ 6 w 9"/>
                  <a:gd name="T3" fmla="*/ 0 h 7"/>
                  <a:gd name="T4" fmla="*/ 7 w 9"/>
                  <a:gd name="T5" fmla="*/ 2 h 7"/>
                  <a:gd name="T6" fmla="*/ 9 w 9"/>
                  <a:gd name="T7" fmla="*/ 5 h 7"/>
                  <a:gd name="T8" fmla="*/ 0 w 9"/>
                  <a:gd name="T9" fmla="*/ 7 h 7"/>
                  <a:gd name="T10" fmla="*/ 0 w 9"/>
                  <a:gd name="T11" fmla="*/ 5 h 7"/>
                  <a:gd name="T12" fmla="*/ 2 w 9"/>
                  <a:gd name="T13" fmla="*/ 3 h 7"/>
                  <a:gd name="T14" fmla="*/ 2 w 9"/>
                  <a:gd name="T15" fmla="*/ 2 h 7"/>
                  <a:gd name="T16" fmla="*/ 4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4" y="0"/>
                    </a:moveTo>
                    <a:lnTo>
                      <a:pt x="6" y="0"/>
                    </a:lnTo>
                    <a:lnTo>
                      <a:pt x="7" y="2"/>
                    </a:lnTo>
                    <a:lnTo>
                      <a:pt x="9" y="5"/>
                    </a:lnTo>
                    <a:lnTo>
                      <a:pt x="0" y="7"/>
                    </a:lnTo>
                    <a:lnTo>
                      <a:pt x="0" y="5"/>
                    </a:lnTo>
                    <a:lnTo>
                      <a:pt x="2" y="3"/>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3" name="Freeform 486"/>
              <p:cNvSpPr>
                <a:spLocks/>
              </p:cNvSpPr>
              <p:nvPr/>
            </p:nvSpPr>
            <p:spPr bwMode="auto">
              <a:xfrm>
                <a:off x="4423" y="2257"/>
                <a:ext cx="4" cy="5"/>
              </a:xfrm>
              <a:custGeom>
                <a:avLst/>
                <a:gdLst>
                  <a:gd name="T0" fmla="*/ 0 w 7"/>
                  <a:gd name="T1" fmla="*/ 0 h 11"/>
                  <a:gd name="T2" fmla="*/ 4 w 7"/>
                  <a:gd name="T3" fmla="*/ 0 h 11"/>
                  <a:gd name="T4" fmla="*/ 5 w 7"/>
                  <a:gd name="T5" fmla="*/ 2 h 11"/>
                  <a:gd name="T6" fmla="*/ 7 w 7"/>
                  <a:gd name="T7" fmla="*/ 4 h 11"/>
                  <a:gd name="T8" fmla="*/ 7 w 7"/>
                  <a:gd name="T9" fmla="*/ 5 h 11"/>
                  <a:gd name="T10" fmla="*/ 5 w 7"/>
                  <a:gd name="T11" fmla="*/ 7 h 11"/>
                  <a:gd name="T12" fmla="*/ 2 w 7"/>
                  <a:gd name="T13" fmla="*/ 11 h 11"/>
                  <a:gd name="T14" fmla="*/ 0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0" y="0"/>
                    </a:moveTo>
                    <a:lnTo>
                      <a:pt x="4" y="0"/>
                    </a:lnTo>
                    <a:lnTo>
                      <a:pt x="5" y="2"/>
                    </a:lnTo>
                    <a:lnTo>
                      <a:pt x="7" y="4"/>
                    </a:lnTo>
                    <a:lnTo>
                      <a:pt x="7" y="5"/>
                    </a:lnTo>
                    <a:lnTo>
                      <a:pt x="5" y="7"/>
                    </a:lnTo>
                    <a:lnTo>
                      <a:pt x="2"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4" name="Freeform 487"/>
              <p:cNvSpPr>
                <a:spLocks/>
              </p:cNvSpPr>
              <p:nvPr/>
            </p:nvSpPr>
            <p:spPr bwMode="auto">
              <a:xfrm>
                <a:off x="4344" y="2248"/>
                <a:ext cx="81" cy="42"/>
              </a:xfrm>
              <a:custGeom>
                <a:avLst/>
                <a:gdLst>
                  <a:gd name="T0" fmla="*/ 90 w 163"/>
                  <a:gd name="T1" fmla="*/ 0 h 85"/>
                  <a:gd name="T2" fmla="*/ 94 w 163"/>
                  <a:gd name="T3" fmla="*/ 0 h 85"/>
                  <a:gd name="T4" fmla="*/ 96 w 163"/>
                  <a:gd name="T5" fmla="*/ 2 h 85"/>
                  <a:gd name="T6" fmla="*/ 96 w 163"/>
                  <a:gd name="T7" fmla="*/ 7 h 85"/>
                  <a:gd name="T8" fmla="*/ 96 w 163"/>
                  <a:gd name="T9" fmla="*/ 11 h 85"/>
                  <a:gd name="T10" fmla="*/ 98 w 163"/>
                  <a:gd name="T11" fmla="*/ 16 h 85"/>
                  <a:gd name="T12" fmla="*/ 101 w 163"/>
                  <a:gd name="T13" fmla="*/ 20 h 85"/>
                  <a:gd name="T14" fmla="*/ 107 w 163"/>
                  <a:gd name="T15" fmla="*/ 23 h 85"/>
                  <a:gd name="T16" fmla="*/ 116 w 163"/>
                  <a:gd name="T17" fmla="*/ 25 h 85"/>
                  <a:gd name="T18" fmla="*/ 130 w 163"/>
                  <a:gd name="T19" fmla="*/ 23 h 85"/>
                  <a:gd name="T20" fmla="*/ 152 w 163"/>
                  <a:gd name="T21" fmla="*/ 20 h 85"/>
                  <a:gd name="T22" fmla="*/ 152 w 163"/>
                  <a:gd name="T23" fmla="*/ 23 h 85"/>
                  <a:gd name="T24" fmla="*/ 154 w 163"/>
                  <a:gd name="T25" fmla="*/ 25 h 85"/>
                  <a:gd name="T26" fmla="*/ 155 w 163"/>
                  <a:gd name="T27" fmla="*/ 29 h 85"/>
                  <a:gd name="T28" fmla="*/ 157 w 163"/>
                  <a:gd name="T29" fmla="*/ 29 h 85"/>
                  <a:gd name="T30" fmla="*/ 161 w 163"/>
                  <a:gd name="T31" fmla="*/ 29 h 85"/>
                  <a:gd name="T32" fmla="*/ 163 w 163"/>
                  <a:gd name="T33" fmla="*/ 40 h 85"/>
                  <a:gd name="T34" fmla="*/ 159 w 163"/>
                  <a:gd name="T35" fmla="*/ 50 h 85"/>
                  <a:gd name="T36" fmla="*/ 157 w 163"/>
                  <a:gd name="T37" fmla="*/ 59 h 85"/>
                  <a:gd name="T38" fmla="*/ 157 w 163"/>
                  <a:gd name="T39" fmla="*/ 70 h 85"/>
                  <a:gd name="T40" fmla="*/ 126 w 163"/>
                  <a:gd name="T41" fmla="*/ 72 h 85"/>
                  <a:gd name="T42" fmla="*/ 96 w 163"/>
                  <a:gd name="T43" fmla="*/ 74 h 85"/>
                  <a:gd name="T44" fmla="*/ 65 w 163"/>
                  <a:gd name="T45" fmla="*/ 77 h 85"/>
                  <a:gd name="T46" fmla="*/ 31 w 163"/>
                  <a:gd name="T47" fmla="*/ 85 h 85"/>
                  <a:gd name="T48" fmla="*/ 35 w 163"/>
                  <a:gd name="T49" fmla="*/ 72 h 85"/>
                  <a:gd name="T50" fmla="*/ 35 w 163"/>
                  <a:gd name="T51" fmla="*/ 58 h 85"/>
                  <a:gd name="T52" fmla="*/ 27 w 163"/>
                  <a:gd name="T53" fmla="*/ 49 h 85"/>
                  <a:gd name="T54" fmla="*/ 15 w 163"/>
                  <a:gd name="T55" fmla="*/ 45 h 85"/>
                  <a:gd name="T56" fmla="*/ 0 w 163"/>
                  <a:gd name="T57" fmla="*/ 49 h 85"/>
                  <a:gd name="T58" fmla="*/ 31 w 163"/>
                  <a:gd name="T59" fmla="*/ 31 h 85"/>
                  <a:gd name="T60" fmla="*/ 54 w 163"/>
                  <a:gd name="T61" fmla="*/ 16 h 85"/>
                  <a:gd name="T62" fmla="*/ 71 w 163"/>
                  <a:gd name="T63" fmla="*/ 7 h 85"/>
                  <a:gd name="T64" fmla="*/ 83 w 163"/>
                  <a:gd name="T65" fmla="*/ 2 h 85"/>
                  <a:gd name="T66" fmla="*/ 90 w 163"/>
                  <a:gd name="T6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3" h="85">
                    <a:moveTo>
                      <a:pt x="90" y="0"/>
                    </a:moveTo>
                    <a:lnTo>
                      <a:pt x="94" y="0"/>
                    </a:lnTo>
                    <a:lnTo>
                      <a:pt x="96" y="2"/>
                    </a:lnTo>
                    <a:lnTo>
                      <a:pt x="96" y="7"/>
                    </a:lnTo>
                    <a:lnTo>
                      <a:pt x="96" y="11"/>
                    </a:lnTo>
                    <a:lnTo>
                      <a:pt x="98" y="16"/>
                    </a:lnTo>
                    <a:lnTo>
                      <a:pt x="101" y="20"/>
                    </a:lnTo>
                    <a:lnTo>
                      <a:pt x="107" y="23"/>
                    </a:lnTo>
                    <a:lnTo>
                      <a:pt x="116" y="25"/>
                    </a:lnTo>
                    <a:lnTo>
                      <a:pt x="130" y="23"/>
                    </a:lnTo>
                    <a:lnTo>
                      <a:pt x="152" y="20"/>
                    </a:lnTo>
                    <a:lnTo>
                      <a:pt x="152" y="23"/>
                    </a:lnTo>
                    <a:lnTo>
                      <a:pt x="154" y="25"/>
                    </a:lnTo>
                    <a:lnTo>
                      <a:pt x="155" y="29"/>
                    </a:lnTo>
                    <a:lnTo>
                      <a:pt x="157" y="29"/>
                    </a:lnTo>
                    <a:lnTo>
                      <a:pt x="161" y="29"/>
                    </a:lnTo>
                    <a:lnTo>
                      <a:pt x="163" y="40"/>
                    </a:lnTo>
                    <a:lnTo>
                      <a:pt x="159" y="50"/>
                    </a:lnTo>
                    <a:lnTo>
                      <a:pt x="157" y="59"/>
                    </a:lnTo>
                    <a:lnTo>
                      <a:pt x="157" y="70"/>
                    </a:lnTo>
                    <a:lnTo>
                      <a:pt x="126" y="72"/>
                    </a:lnTo>
                    <a:lnTo>
                      <a:pt x="96" y="74"/>
                    </a:lnTo>
                    <a:lnTo>
                      <a:pt x="65" y="77"/>
                    </a:lnTo>
                    <a:lnTo>
                      <a:pt x="31" y="85"/>
                    </a:lnTo>
                    <a:lnTo>
                      <a:pt x="35" y="72"/>
                    </a:lnTo>
                    <a:lnTo>
                      <a:pt x="35" y="58"/>
                    </a:lnTo>
                    <a:lnTo>
                      <a:pt x="27" y="49"/>
                    </a:lnTo>
                    <a:lnTo>
                      <a:pt x="15" y="45"/>
                    </a:lnTo>
                    <a:lnTo>
                      <a:pt x="0" y="49"/>
                    </a:lnTo>
                    <a:lnTo>
                      <a:pt x="31" y="31"/>
                    </a:lnTo>
                    <a:lnTo>
                      <a:pt x="54" y="16"/>
                    </a:lnTo>
                    <a:lnTo>
                      <a:pt x="71" y="7"/>
                    </a:lnTo>
                    <a:lnTo>
                      <a:pt x="83" y="2"/>
                    </a:lnTo>
                    <a:lnTo>
                      <a:pt x="9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5" name="Freeform 488"/>
              <p:cNvSpPr>
                <a:spLocks/>
              </p:cNvSpPr>
              <p:nvPr/>
            </p:nvSpPr>
            <p:spPr bwMode="auto">
              <a:xfrm>
                <a:off x="4423" y="2283"/>
                <a:ext cx="3" cy="3"/>
              </a:xfrm>
              <a:custGeom>
                <a:avLst/>
                <a:gdLst>
                  <a:gd name="T0" fmla="*/ 4 w 7"/>
                  <a:gd name="T1" fmla="*/ 0 h 6"/>
                  <a:gd name="T2" fmla="*/ 6 w 7"/>
                  <a:gd name="T3" fmla="*/ 2 h 6"/>
                  <a:gd name="T4" fmla="*/ 7 w 7"/>
                  <a:gd name="T5" fmla="*/ 4 h 6"/>
                  <a:gd name="T6" fmla="*/ 7 w 7"/>
                  <a:gd name="T7" fmla="*/ 6 h 6"/>
                  <a:gd name="T8" fmla="*/ 7 w 7"/>
                  <a:gd name="T9" fmla="*/ 6 h 6"/>
                  <a:gd name="T10" fmla="*/ 6 w 7"/>
                  <a:gd name="T11" fmla="*/ 6 h 6"/>
                  <a:gd name="T12" fmla="*/ 4 w 7"/>
                  <a:gd name="T13" fmla="*/ 4 h 6"/>
                  <a:gd name="T14" fmla="*/ 0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6" y="2"/>
                    </a:lnTo>
                    <a:lnTo>
                      <a:pt x="7" y="4"/>
                    </a:lnTo>
                    <a:lnTo>
                      <a:pt x="7" y="6"/>
                    </a:lnTo>
                    <a:lnTo>
                      <a:pt x="7" y="6"/>
                    </a:lnTo>
                    <a:lnTo>
                      <a:pt x="6" y="6"/>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6" name="Freeform 489"/>
              <p:cNvSpPr>
                <a:spLocks/>
              </p:cNvSpPr>
              <p:nvPr/>
            </p:nvSpPr>
            <p:spPr bwMode="auto">
              <a:xfrm>
                <a:off x="4390" y="2332"/>
                <a:ext cx="4" cy="5"/>
              </a:xfrm>
              <a:custGeom>
                <a:avLst/>
                <a:gdLst>
                  <a:gd name="T0" fmla="*/ 0 w 7"/>
                  <a:gd name="T1" fmla="*/ 0 h 10"/>
                  <a:gd name="T2" fmla="*/ 4 w 7"/>
                  <a:gd name="T3" fmla="*/ 0 h 10"/>
                  <a:gd name="T4" fmla="*/ 6 w 7"/>
                  <a:gd name="T5" fmla="*/ 1 h 10"/>
                  <a:gd name="T6" fmla="*/ 7 w 7"/>
                  <a:gd name="T7" fmla="*/ 3 h 10"/>
                  <a:gd name="T8" fmla="*/ 7 w 7"/>
                  <a:gd name="T9" fmla="*/ 5 h 10"/>
                  <a:gd name="T10" fmla="*/ 6 w 7"/>
                  <a:gd name="T11" fmla="*/ 9 h 10"/>
                  <a:gd name="T12" fmla="*/ 2 w 7"/>
                  <a:gd name="T13" fmla="*/ 10 h 10"/>
                  <a:gd name="T14" fmla="*/ 0 w 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0" y="0"/>
                    </a:moveTo>
                    <a:lnTo>
                      <a:pt x="4" y="0"/>
                    </a:lnTo>
                    <a:lnTo>
                      <a:pt x="6" y="1"/>
                    </a:lnTo>
                    <a:lnTo>
                      <a:pt x="7" y="3"/>
                    </a:lnTo>
                    <a:lnTo>
                      <a:pt x="7" y="5"/>
                    </a:lnTo>
                    <a:lnTo>
                      <a:pt x="6" y="9"/>
                    </a:lnTo>
                    <a:lnTo>
                      <a:pt x="2" y="10"/>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7" name="Freeform 490"/>
              <p:cNvSpPr>
                <a:spLocks/>
              </p:cNvSpPr>
              <p:nvPr/>
            </p:nvSpPr>
            <p:spPr bwMode="auto">
              <a:xfrm>
                <a:off x="4349" y="2281"/>
                <a:ext cx="1" cy="2"/>
              </a:xfrm>
              <a:custGeom>
                <a:avLst/>
                <a:gdLst>
                  <a:gd name="T0" fmla="*/ 2 w 2"/>
                  <a:gd name="T1" fmla="*/ 0 h 3"/>
                  <a:gd name="T2" fmla="*/ 2 w 2"/>
                  <a:gd name="T3" fmla="*/ 0 h 3"/>
                  <a:gd name="T4" fmla="*/ 2 w 2"/>
                  <a:gd name="T5" fmla="*/ 1 h 3"/>
                  <a:gd name="T6" fmla="*/ 0 w 2"/>
                  <a:gd name="T7" fmla="*/ 1 h 3"/>
                  <a:gd name="T8" fmla="*/ 0 w 2"/>
                  <a:gd name="T9" fmla="*/ 3 h 3"/>
                  <a:gd name="T10" fmla="*/ 0 w 2"/>
                  <a:gd name="T11" fmla="*/ 3 h 3"/>
                  <a:gd name="T12" fmla="*/ 0 w 2"/>
                  <a:gd name="T13" fmla="*/ 3 h 3"/>
                  <a:gd name="T14" fmla="*/ 2 w 2"/>
                  <a:gd name="T15" fmla="*/ 1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2" y="0"/>
                    </a:lnTo>
                    <a:lnTo>
                      <a:pt x="2" y="1"/>
                    </a:lnTo>
                    <a:lnTo>
                      <a:pt x="0" y="1"/>
                    </a:lnTo>
                    <a:lnTo>
                      <a:pt x="0" y="3"/>
                    </a:lnTo>
                    <a:lnTo>
                      <a:pt x="0" y="3"/>
                    </a:lnTo>
                    <a:lnTo>
                      <a:pt x="0" y="3"/>
                    </a:lnTo>
                    <a:lnTo>
                      <a:pt x="2" y="1"/>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8" name="Freeform 491"/>
              <p:cNvSpPr>
                <a:spLocks/>
              </p:cNvSpPr>
              <p:nvPr/>
            </p:nvSpPr>
            <p:spPr bwMode="auto">
              <a:xfrm>
                <a:off x="4304" y="2005"/>
                <a:ext cx="1" cy="2"/>
              </a:xfrm>
              <a:custGeom>
                <a:avLst/>
                <a:gdLst>
                  <a:gd name="T0" fmla="*/ 2 w 2"/>
                  <a:gd name="T1" fmla="*/ 0 h 3"/>
                  <a:gd name="T2" fmla="*/ 0 w 2"/>
                  <a:gd name="T3" fmla="*/ 1 h 3"/>
                  <a:gd name="T4" fmla="*/ 0 w 2"/>
                  <a:gd name="T5" fmla="*/ 3 h 3"/>
                  <a:gd name="T6" fmla="*/ 0 w 2"/>
                  <a:gd name="T7" fmla="*/ 3 h 3"/>
                  <a:gd name="T8" fmla="*/ 0 w 2"/>
                  <a:gd name="T9" fmla="*/ 3 h 3"/>
                  <a:gd name="T10" fmla="*/ 0 w 2"/>
                  <a:gd name="T11" fmla="*/ 1 h 3"/>
                  <a:gd name="T12" fmla="*/ 0 w 2"/>
                  <a:gd name="T13" fmla="*/ 1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0" y="1"/>
                    </a:lnTo>
                    <a:lnTo>
                      <a:pt x="0" y="3"/>
                    </a:lnTo>
                    <a:lnTo>
                      <a:pt x="0" y="3"/>
                    </a:lnTo>
                    <a:lnTo>
                      <a:pt x="0" y="3"/>
                    </a:lnTo>
                    <a:lnTo>
                      <a:pt x="0" y="1"/>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9" name="Freeform 492"/>
              <p:cNvSpPr>
                <a:spLocks/>
              </p:cNvSpPr>
              <p:nvPr/>
            </p:nvSpPr>
            <p:spPr bwMode="auto">
              <a:xfrm>
                <a:off x="4244" y="2012"/>
                <a:ext cx="2" cy="1"/>
              </a:xfrm>
              <a:custGeom>
                <a:avLst/>
                <a:gdLst>
                  <a:gd name="T0" fmla="*/ 4 w 4"/>
                  <a:gd name="T1" fmla="*/ 0 h 4"/>
                  <a:gd name="T2" fmla="*/ 4 w 4"/>
                  <a:gd name="T3" fmla="*/ 0 h 4"/>
                  <a:gd name="T4" fmla="*/ 2 w 4"/>
                  <a:gd name="T5" fmla="*/ 2 h 4"/>
                  <a:gd name="T6" fmla="*/ 2 w 4"/>
                  <a:gd name="T7" fmla="*/ 2 h 4"/>
                  <a:gd name="T8" fmla="*/ 2 w 4"/>
                  <a:gd name="T9" fmla="*/ 4 h 4"/>
                  <a:gd name="T10" fmla="*/ 0 w 4"/>
                  <a:gd name="T11" fmla="*/ 4 h 4"/>
                  <a:gd name="T12" fmla="*/ 2 w 4"/>
                  <a:gd name="T13" fmla="*/ 4 h 4"/>
                  <a:gd name="T14" fmla="*/ 2 w 4"/>
                  <a:gd name="T15" fmla="*/ 2 h 4"/>
                  <a:gd name="T16" fmla="*/ 4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0"/>
                    </a:moveTo>
                    <a:lnTo>
                      <a:pt x="4" y="0"/>
                    </a:lnTo>
                    <a:lnTo>
                      <a:pt x="2" y="2"/>
                    </a:lnTo>
                    <a:lnTo>
                      <a:pt x="2" y="2"/>
                    </a:lnTo>
                    <a:lnTo>
                      <a:pt x="2" y="4"/>
                    </a:lnTo>
                    <a:lnTo>
                      <a:pt x="0" y="4"/>
                    </a:lnTo>
                    <a:lnTo>
                      <a:pt x="2" y="4"/>
                    </a:lnTo>
                    <a:lnTo>
                      <a:pt x="2"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0" name="Freeform 493"/>
              <p:cNvSpPr>
                <a:spLocks/>
              </p:cNvSpPr>
              <p:nvPr/>
            </p:nvSpPr>
            <p:spPr bwMode="auto">
              <a:xfrm>
                <a:off x="4167" y="2259"/>
                <a:ext cx="2" cy="3"/>
              </a:xfrm>
              <a:custGeom>
                <a:avLst/>
                <a:gdLst>
                  <a:gd name="T0" fmla="*/ 3 w 3"/>
                  <a:gd name="T1" fmla="*/ 0 h 7"/>
                  <a:gd name="T2" fmla="*/ 3 w 3"/>
                  <a:gd name="T3" fmla="*/ 3 h 7"/>
                  <a:gd name="T4" fmla="*/ 3 w 3"/>
                  <a:gd name="T5" fmla="*/ 7 h 7"/>
                  <a:gd name="T6" fmla="*/ 2 w 3"/>
                  <a:gd name="T7" fmla="*/ 7 h 7"/>
                  <a:gd name="T8" fmla="*/ 0 w 3"/>
                  <a:gd name="T9" fmla="*/ 7 h 7"/>
                  <a:gd name="T10" fmla="*/ 0 w 3"/>
                  <a:gd name="T11" fmla="*/ 7 h 7"/>
                  <a:gd name="T12" fmla="*/ 0 w 3"/>
                  <a:gd name="T13" fmla="*/ 5 h 7"/>
                  <a:gd name="T14" fmla="*/ 2 w 3"/>
                  <a:gd name="T15" fmla="*/ 3 h 7"/>
                  <a:gd name="T16" fmla="*/ 3 w 3"/>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0"/>
                    </a:moveTo>
                    <a:lnTo>
                      <a:pt x="3" y="3"/>
                    </a:lnTo>
                    <a:lnTo>
                      <a:pt x="3" y="7"/>
                    </a:lnTo>
                    <a:lnTo>
                      <a:pt x="2" y="7"/>
                    </a:lnTo>
                    <a:lnTo>
                      <a:pt x="0" y="7"/>
                    </a:lnTo>
                    <a:lnTo>
                      <a:pt x="0" y="7"/>
                    </a:lnTo>
                    <a:lnTo>
                      <a:pt x="0" y="5"/>
                    </a:lnTo>
                    <a:lnTo>
                      <a:pt x="2" y="3"/>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1" name="Freeform 494"/>
              <p:cNvSpPr>
                <a:spLocks/>
              </p:cNvSpPr>
              <p:nvPr/>
            </p:nvSpPr>
            <p:spPr bwMode="auto">
              <a:xfrm>
                <a:off x="4145" y="2205"/>
                <a:ext cx="1" cy="1"/>
              </a:xfrm>
              <a:custGeom>
                <a:avLst/>
                <a:gdLst>
                  <a:gd name="T0" fmla="*/ 1 w 1"/>
                  <a:gd name="T1" fmla="*/ 0 h 4"/>
                  <a:gd name="T2" fmla="*/ 1 w 1"/>
                  <a:gd name="T3" fmla="*/ 2 h 4"/>
                  <a:gd name="T4" fmla="*/ 0 w 1"/>
                  <a:gd name="T5" fmla="*/ 4 h 4"/>
                  <a:gd name="T6" fmla="*/ 0 w 1"/>
                  <a:gd name="T7" fmla="*/ 2 h 4"/>
                  <a:gd name="T8" fmla="*/ 1 w 1"/>
                  <a:gd name="T9" fmla="*/ 2 h 4"/>
                  <a:gd name="T10" fmla="*/ 1 w 1"/>
                  <a:gd name="T11" fmla="*/ 0 h 4"/>
                  <a:gd name="T12" fmla="*/ 1 w 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0"/>
                    </a:moveTo>
                    <a:lnTo>
                      <a:pt x="1" y="2"/>
                    </a:lnTo>
                    <a:lnTo>
                      <a:pt x="0" y="4"/>
                    </a:lnTo>
                    <a:lnTo>
                      <a:pt x="0" y="2"/>
                    </a:lnTo>
                    <a:lnTo>
                      <a:pt x="1"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2" name="Freeform 495"/>
              <p:cNvSpPr>
                <a:spLocks/>
              </p:cNvSpPr>
              <p:nvPr/>
            </p:nvSpPr>
            <p:spPr bwMode="auto">
              <a:xfrm>
                <a:off x="4126" y="2261"/>
                <a:ext cx="1" cy="2"/>
              </a:xfrm>
              <a:custGeom>
                <a:avLst/>
                <a:gdLst>
                  <a:gd name="T0" fmla="*/ 2 w 2"/>
                  <a:gd name="T1" fmla="*/ 0 h 4"/>
                  <a:gd name="T2" fmla="*/ 2 w 2"/>
                  <a:gd name="T3" fmla="*/ 0 h 4"/>
                  <a:gd name="T4" fmla="*/ 0 w 2"/>
                  <a:gd name="T5" fmla="*/ 4 h 4"/>
                  <a:gd name="T6" fmla="*/ 0 w 2"/>
                  <a:gd name="T7" fmla="*/ 4 h 4"/>
                  <a:gd name="T8" fmla="*/ 0 w 2"/>
                  <a:gd name="T9" fmla="*/ 4 h 4"/>
                  <a:gd name="T10" fmla="*/ 2 w 2"/>
                  <a:gd name="T11" fmla="*/ 2 h 4"/>
                  <a:gd name="T12" fmla="*/ 2 w 2"/>
                  <a:gd name="T13" fmla="*/ 0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2" y="2"/>
                    </a:lnTo>
                    <a:lnTo>
                      <a:pt x="2"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3" name="Freeform 496"/>
              <p:cNvSpPr>
                <a:spLocks/>
              </p:cNvSpPr>
              <p:nvPr/>
            </p:nvSpPr>
            <p:spPr bwMode="auto">
              <a:xfrm>
                <a:off x="4127" y="2360"/>
                <a:ext cx="12" cy="1"/>
              </a:xfrm>
              <a:custGeom>
                <a:avLst/>
                <a:gdLst>
                  <a:gd name="T0" fmla="*/ 25 w 25"/>
                  <a:gd name="T1" fmla="*/ 0 h 1"/>
                  <a:gd name="T2" fmla="*/ 23 w 25"/>
                  <a:gd name="T3" fmla="*/ 0 h 1"/>
                  <a:gd name="T4" fmla="*/ 21 w 25"/>
                  <a:gd name="T5" fmla="*/ 1 h 1"/>
                  <a:gd name="T6" fmla="*/ 18 w 25"/>
                  <a:gd name="T7" fmla="*/ 1 h 1"/>
                  <a:gd name="T8" fmla="*/ 14 w 25"/>
                  <a:gd name="T9" fmla="*/ 1 h 1"/>
                  <a:gd name="T10" fmla="*/ 10 w 25"/>
                  <a:gd name="T11" fmla="*/ 1 h 1"/>
                  <a:gd name="T12" fmla="*/ 7 w 25"/>
                  <a:gd name="T13" fmla="*/ 1 h 1"/>
                  <a:gd name="T14" fmla="*/ 3 w 25"/>
                  <a:gd name="T15" fmla="*/ 1 h 1"/>
                  <a:gd name="T16" fmla="*/ 1 w 25"/>
                  <a:gd name="T17" fmla="*/ 1 h 1"/>
                  <a:gd name="T18" fmla="*/ 0 w 25"/>
                  <a:gd name="T19" fmla="*/ 1 h 1"/>
                  <a:gd name="T20" fmla="*/ 1 w 25"/>
                  <a:gd name="T21" fmla="*/ 1 h 1"/>
                  <a:gd name="T22" fmla="*/ 3 w 25"/>
                  <a:gd name="T23" fmla="*/ 1 h 1"/>
                  <a:gd name="T24" fmla="*/ 9 w 25"/>
                  <a:gd name="T25" fmla="*/ 1 h 1"/>
                  <a:gd name="T26" fmla="*/ 16 w 25"/>
                  <a:gd name="T27" fmla="*/ 1 h 1"/>
                  <a:gd name="T28" fmla="*/ 21 w 25"/>
                  <a:gd name="T29" fmla="*/ 1 h 1"/>
                  <a:gd name="T30" fmla="*/ 25 w 25"/>
                  <a:gd name="T31" fmla="*/ 0 h 1"/>
                  <a:gd name="T32" fmla="*/ 25 w 25"/>
                  <a:gd name="T3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
                    <a:moveTo>
                      <a:pt x="25" y="0"/>
                    </a:moveTo>
                    <a:lnTo>
                      <a:pt x="23" y="0"/>
                    </a:lnTo>
                    <a:lnTo>
                      <a:pt x="21" y="1"/>
                    </a:lnTo>
                    <a:lnTo>
                      <a:pt x="18" y="1"/>
                    </a:lnTo>
                    <a:lnTo>
                      <a:pt x="14" y="1"/>
                    </a:lnTo>
                    <a:lnTo>
                      <a:pt x="10" y="1"/>
                    </a:lnTo>
                    <a:lnTo>
                      <a:pt x="7" y="1"/>
                    </a:lnTo>
                    <a:lnTo>
                      <a:pt x="3" y="1"/>
                    </a:lnTo>
                    <a:lnTo>
                      <a:pt x="1" y="1"/>
                    </a:lnTo>
                    <a:lnTo>
                      <a:pt x="0" y="1"/>
                    </a:lnTo>
                    <a:lnTo>
                      <a:pt x="1" y="1"/>
                    </a:lnTo>
                    <a:lnTo>
                      <a:pt x="3" y="1"/>
                    </a:lnTo>
                    <a:lnTo>
                      <a:pt x="9" y="1"/>
                    </a:lnTo>
                    <a:lnTo>
                      <a:pt x="16" y="1"/>
                    </a:lnTo>
                    <a:lnTo>
                      <a:pt x="21" y="1"/>
                    </a:lnTo>
                    <a:lnTo>
                      <a:pt x="25" y="0"/>
                    </a:lnTo>
                    <a:lnTo>
                      <a:pt x="2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4" name="Freeform 497"/>
              <p:cNvSpPr>
                <a:spLocks/>
              </p:cNvSpPr>
              <p:nvPr/>
            </p:nvSpPr>
            <p:spPr bwMode="auto">
              <a:xfrm>
                <a:off x="4078" y="2023"/>
                <a:ext cx="1" cy="2"/>
              </a:xfrm>
              <a:custGeom>
                <a:avLst/>
                <a:gdLst>
                  <a:gd name="T0" fmla="*/ 2 w 2"/>
                  <a:gd name="T1" fmla="*/ 0 h 3"/>
                  <a:gd name="T2" fmla="*/ 0 w 2"/>
                  <a:gd name="T3" fmla="*/ 0 h 3"/>
                  <a:gd name="T4" fmla="*/ 0 w 2"/>
                  <a:gd name="T5" fmla="*/ 1 h 3"/>
                  <a:gd name="T6" fmla="*/ 0 w 2"/>
                  <a:gd name="T7" fmla="*/ 3 h 3"/>
                  <a:gd name="T8" fmla="*/ 0 w 2"/>
                  <a:gd name="T9" fmla="*/ 1 h 3"/>
                  <a:gd name="T10" fmla="*/ 0 w 2"/>
                  <a:gd name="T11" fmla="*/ 1 h 3"/>
                  <a:gd name="T12" fmla="*/ 0 w 2"/>
                  <a:gd name="T13" fmla="*/ 0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0" y="0"/>
                    </a:lnTo>
                    <a:lnTo>
                      <a:pt x="0" y="1"/>
                    </a:lnTo>
                    <a:lnTo>
                      <a:pt x="0" y="3"/>
                    </a:lnTo>
                    <a:lnTo>
                      <a:pt x="0" y="1"/>
                    </a:lnTo>
                    <a:lnTo>
                      <a:pt x="0" y="1"/>
                    </a:lnTo>
                    <a:lnTo>
                      <a:pt x="0"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5" name="Freeform 498"/>
              <p:cNvSpPr>
                <a:spLocks/>
              </p:cNvSpPr>
              <p:nvPr/>
            </p:nvSpPr>
            <p:spPr bwMode="auto">
              <a:xfrm>
                <a:off x="4064" y="2442"/>
                <a:ext cx="11" cy="21"/>
              </a:xfrm>
              <a:custGeom>
                <a:avLst/>
                <a:gdLst>
                  <a:gd name="T0" fmla="*/ 9 w 24"/>
                  <a:gd name="T1" fmla="*/ 0 h 41"/>
                  <a:gd name="T2" fmla="*/ 13 w 24"/>
                  <a:gd name="T3" fmla="*/ 9 h 41"/>
                  <a:gd name="T4" fmla="*/ 18 w 24"/>
                  <a:gd name="T5" fmla="*/ 16 h 41"/>
                  <a:gd name="T6" fmla="*/ 22 w 24"/>
                  <a:gd name="T7" fmla="*/ 25 h 41"/>
                  <a:gd name="T8" fmla="*/ 24 w 24"/>
                  <a:gd name="T9" fmla="*/ 39 h 41"/>
                  <a:gd name="T10" fmla="*/ 15 w 24"/>
                  <a:gd name="T11" fmla="*/ 41 h 41"/>
                  <a:gd name="T12" fmla="*/ 15 w 24"/>
                  <a:gd name="T13" fmla="*/ 32 h 41"/>
                  <a:gd name="T14" fmla="*/ 11 w 24"/>
                  <a:gd name="T15" fmla="*/ 23 h 41"/>
                  <a:gd name="T16" fmla="*/ 6 w 24"/>
                  <a:gd name="T17" fmla="*/ 16 h 41"/>
                  <a:gd name="T18" fmla="*/ 0 w 24"/>
                  <a:gd name="T19" fmla="*/ 11 h 41"/>
                  <a:gd name="T20" fmla="*/ 2 w 24"/>
                  <a:gd name="T21" fmla="*/ 5 h 41"/>
                  <a:gd name="T22" fmla="*/ 9 w 24"/>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41">
                    <a:moveTo>
                      <a:pt x="9" y="0"/>
                    </a:moveTo>
                    <a:lnTo>
                      <a:pt x="13" y="9"/>
                    </a:lnTo>
                    <a:lnTo>
                      <a:pt x="18" y="16"/>
                    </a:lnTo>
                    <a:lnTo>
                      <a:pt x="22" y="25"/>
                    </a:lnTo>
                    <a:lnTo>
                      <a:pt x="24" y="39"/>
                    </a:lnTo>
                    <a:lnTo>
                      <a:pt x="15" y="41"/>
                    </a:lnTo>
                    <a:lnTo>
                      <a:pt x="15" y="32"/>
                    </a:lnTo>
                    <a:lnTo>
                      <a:pt x="11" y="23"/>
                    </a:lnTo>
                    <a:lnTo>
                      <a:pt x="6" y="16"/>
                    </a:lnTo>
                    <a:lnTo>
                      <a:pt x="0" y="11"/>
                    </a:lnTo>
                    <a:lnTo>
                      <a:pt x="2" y="5"/>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6" name="Freeform 499"/>
              <p:cNvSpPr>
                <a:spLocks/>
              </p:cNvSpPr>
              <p:nvPr/>
            </p:nvSpPr>
            <p:spPr bwMode="auto">
              <a:xfrm>
                <a:off x="4044" y="2452"/>
                <a:ext cx="9" cy="3"/>
              </a:xfrm>
              <a:custGeom>
                <a:avLst/>
                <a:gdLst>
                  <a:gd name="T0" fmla="*/ 0 w 18"/>
                  <a:gd name="T1" fmla="*/ 0 h 7"/>
                  <a:gd name="T2" fmla="*/ 1 w 18"/>
                  <a:gd name="T3" fmla="*/ 0 h 7"/>
                  <a:gd name="T4" fmla="*/ 5 w 18"/>
                  <a:gd name="T5" fmla="*/ 0 h 7"/>
                  <a:gd name="T6" fmla="*/ 9 w 18"/>
                  <a:gd name="T7" fmla="*/ 0 h 7"/>
                  <a:gd name="T8" fmla="*/ 12 w 18"/>
                  <a:gd name="T9" fmla="*/ 0 h 7"/>
                  <a:gd name="T10" fmla="*/ 14 w 18"/>
                  <a:gd name="T11" fmla="*/ 1 h 7"/>
                  <a:gd name="T12" fmla="*/ 16 w 18"/>
                  <a:gd name="T13" fmla="*/ 3 h 7"/>
                  <a:gd name="T14" fmla="*/ 18 w 18"/>
                  <a:gd name="T15" fmla="*/ 7 h 7"/>
                  <a:gd name="T16" fmla="*/ 14 w 18"/>
                  <a:gd name="T17" fmla="*/ 7 h 7"/>
                  <a:gd name="T18" fmla="*/ 10 w 18"/>
                  <a:gd name="T19" fmla="*/ 7 h 7"/>
                  <a:gd name="T20" fmla="*/ 9 w 18"/>
                  <a:gd name="T21" fmla="*/ 7 h 7"/>
                  <a:gd name="T22" fmla="*/ 5 w 18"/>
                  <a:gd name="T23" fmla="*/ 7 h 7"/>
                  <a:gd name="T24" fmla="*/ 1 w 18"/>
                  <a:gd name="T25" fmla="*/ 5 h 7"/>
                  <a:gd name="T26" fmla="*/ 0 w 18"/>
                  <a:gd name="T27" fmla="*/ 3 h 7"/>
                  <a:gd name="T28" fmla="*/ 0 w 18"/>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7">
                    <a:moveTo>
                      <a:pt x="0" y="0"/>
                    </a:moveTo>
                    <a:lnTo>
                      <a:pt x="1" y="0"/>
                    </a:lnTo>
                    <a:lnTo>
                      <a:pt x="5" y="0"/>
                    </a:lnTo>
                    <a:lnTo>
                      <a:pt x="9" y="0"/>
                    </a:lnTo>
                    <a:lnTo>
                      <a:pt x="12" y="0"/>
                    </a:lnTo>
                    <a:lnTo>
                      <a:pt x="14" y="1"/>
                    </a:lnTo>
                    <a:lnTo>
                      <a:pt x="16" y="3"/>
                    </a:lnTo>
                    <a:lnTo>
                      <a:pt x="18" y="7"/>
                    </a:lnTo>
                    <a:lnTo>
                      <a:pt x="14" y="7"/>
                    </a:lnTo>
                    <a:lnTo>
                      <a:pt x="10" y="7"/>
                    </a:lnTo>
                    <a:lnTo>
                      <a:pt x="9" y="7"/>
                    </a:lnTo>
                    <a:lnTo>
                      <a:pt x="5" y="7"/>
                    </a:lnTo>
                    <a:lnTo>
                      <a:pt x="1" y="5"/>
                    </a:lnTo>
                    <a:lnTo>
                      <a:pt x="0" y="3"/>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7" name="Freeform 500"/>
              <p:cNvSpPr>
                <a:spLocks/>
              </p:cNvSpPr>
              <p:nvPr/>
            </p:nvSpPr>
            <p:spPr bwMode="auto">
              <a:xfrm>
                <a:off x="3979" y="2216"/>
                <a:ext cx="3" cy="4"/>
              </a:xfrm>
              <a:custGeom>
                <a:avLst/>
                <a:gdLst>
                  <a:gd name="T0" fmla="*/ 2 w 5"/>
                  <a:gd name="T1" fmla="*/ 0 h 7"/>
                  <a:gd name="T2" fmla="*/ 3 w 5"/>
                  <a:gd name="T3" fmla="*/ 2 h 7"/>
                  <a:gd name="T4" fmla="*/ 5 w 5"/>
                  <a:gd name="T5" fmla="*/ 3 h 7"/>
                  <a:gd name="T6" fmla="*/ 5 w 5"/>
                  <a:gd name="T7" fmla="*/ 5 h 7"/>
                  <a:gd name="T8" fmla="*/ 5 w 5"/>
                  <a:gd name="T9" fmla="*/ 5 h 7"/>
                  <a:gd name="T10" fmla="*/ 3 w 5"/>
                  <a:gd name="T11" fmla="*/ 7 h 7"/>
                  <a:gd name="T12" fmla="*/ 2 w 5"/>
                  <a:gd name="T13" fmla="*/ 5 h 7"/>
                  <a:gd name="T14" fmla="*/ 0 w 5"/>
                  <a:gd name="T15" fmla="*/ 2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3" y="2"/>
                    </a:lnTo>
                    <a:lnTo>
                      <a:pt x="5" y="3"/>
                    </a:lnTo>
                    <a:lnTo>
                      <a:pt x="5" y="5"/>
                    </a:lnTo>
                    <a:lnTo>
                      <a:pt x="5" y="5"/>
                    </a:lnTo>
                    <a:lnTo>
                      <a:pt x="3" y="7"/>
                    </a:lnTo>
                    <a:lnTo>
                      <a:pt x="2" y="5"/>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8" name="Freeform 501"/>
              <p:cNvSpPr>
                <a:spLocks/>
              </p:cNvSpPr>
              <p:nvPr/>
            </p:nvSpPr>
            <p:spPr bwMode="auto">
              <a:xfrm>
                <a:off x="3971" y="2212"/>
                <a:ext cx="8" cy="7"/>
              </a:xfrm>
              <a:custGeom>
                <a:avLst/>
                <a:gdLst>
                  <a:gd name="T0" fmla="*/ 7 w 16"/>
                  <a:gd name="T1" fmla="*/ 0 h 14"/>
                  <a:gd name="T2" fmla="*/ 10 w 16"/>
                  <a:gd name="T3" fmla="*/ 0 h 14"/>
                  <a:gd name="T4" fmla="*/ 12 w 16"/>
                  <a:gd name="T5" fmla="*/ 2 h 14"/>
                  <a:gd name="T6" fmla="*/ 14 w 16"/>
                  <a:gd name="T7" fmla="*/ 5 h 14"/>
                  <a:gd name="T8" fmla="*/ 16 w 16"/>
                  <a:gd name="T9" fmla="*/ 11 h 14"/>
                  <a:gd name="T10" fmla="*/ 9 w 16"/>
                  <a:gd name="T11" fmla="*/ 12 h 14"/>
                  <a:gd name="T12" fmla="*/ 5 w 16"/>
                  <a:gd name="T13" fmla="*/ 14 h 14"/>
                  <a:gd name="T14" fmla="*/ 1 w 16"/>
                  <a:gd name="T15" fmla="*/ 12 h 14"/>
                  <a:gd name="T16" fmla="*/ 0 w 16"/>
                  <a:gd name="T17" fmla="*/ 12 h 14"/>
                  <a:gd name="T18" fmla="*/ 0 w 16"/>
                  <a:gd name="T19" fmla="*/ 11 h 14"/>
                  <a:gd name="T20" fmla="*/ 0 w 16"/>
                  <a:gd name="T21" fmla="*/ 9 h 14"/>
                  <a:gd name="T22" fmla="*/ 0 w 16"/>
                  <a:gd name="T23" fmla="*/ 5 h 14"/>
                  <a:gd name="T24" fmla="*/ 1 w 16"/>
                  <a:gd name="T25" fmla="*/ 3 h 14"/>
                  <a:gd name="T26" fmla="*/ 3 w 16"/>
                  <a:gd name="T27" fmla="*/ 2 h 14"/>
                  <a:gd name="T28" fmla="*/ 5 w 16"/>
                  <a:gd name="T29" fmla="*/ 0 h 14"/>
                  <a:gd name="T30" fmla="*/ 7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7" y="0"/>
                    </a:moveTo>
                    <a:lnTo>
                      <a:pt x="10" y="0"/>
                    </a:lnTo>
                    <a:lnTo>
                      <a:pt x="12" y="2"/>
                    </a:lnTo>
                    <a:lnTo>
                      <a:pt x="14" y="5"/>
                    </a:lnTo>
                    <a:lnTo>
                      <a:pt x="16" y="11"/>
                    </a:lnTo>
                    <a:lnTo>
                      <a:pt x="9" y="12"/>
                    </a:lnTo>
                    <a:lnTo>
                      <a:pt x="5" y="14"/>
                    </a:lnTo>
                    <a:lnTo>
                      <a:pt x="1" y="12"/>
                    </a:lnTo>
                    <a:lnTo>
                      <a:pt x="0" y="12"/>
                    </a:lnTo>
                    <a:lnTo>
                      <a:pt x="0" y="11"/>
                    </a:lnTo>
                    <a:lnTo>
                      <a:pt x="0" y="9"/>
                    </a:lnTo>
                    <a:lnTo>
                      <a:pt x="0" y="5"/>
                    </a:lnTo>
                    <a:lnTo>
                      <a:pt x="1" y="3"/>
                    </a:lnTo>
                    <a:lnTo>
                      <a:pt x="3" y="2"/>
                    </a:lnTo>
                    <a:lnTo>
                      <a:pt x="5"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9" name="Freeform 502"/>
              <p:cNvSpPr>
                <a:spLocks/>
              </p:cNvSpPr>
              <p:nvPr/>
            </p:nvSpPr>
            <p:spPr bwMode="auto">
              <a:xfrm>
                <a:off x="3961" y="2215"/>
                <a:ext cx="3" cy="5"/>
              </a:xfrm>
              <a:custGeom>
                <a:avLst/>
                <a:gdLst>
                  <a:gd name="T0" fmla="*/ 0 w 7"/>
                  <a:gd name="T1" fmla="*/ 0 h 11"/>
                  <a:gd name="T2" fmla="*/ 1 w 7"/>
                  <a:gd name="T3" fmla="*/ 2 h 11"/>
                  <a:gd name="T4" fmla="*/ 5 w 7"/>
                  <a:gd name="T5" fmla="*/ 2 h 11"/>
                  <a:gd name="T6" fmla="*/ 5 w 7"/>
                  <a:gd name="T7" fmla="*/ 4 h 11"/>
                  <a:gd name="T8" fmla="*/ 7 w 7"/>
                  <a:gd name="T9" fmla="*/ 7 h 11"/>
                  <a:gd name="T10" fmla="*/ 5 w 7"/>
                  <a:gd name="T11" fmla="*/ 9 h 11"/>
                  <a:gd name="T12" fmla="*/ 1 w 7"/>
                  <a:gd name="T13" fmla="*/ 11 h 11"/>
                  <a:gd name="T14" fmla="*/ 0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0" y="0"/>
                    </a:moveTo>
                    <a:lnTo>
                      <a:pt x="1" y="2"/>
                    </a:lnTo>
                    <a:lnTo>
                      <a:pt x="5" y="2"/>
                    </a:lnTo>
                    <a:lnTo>
                      <a:pt x="5" y="4"/>
                    </a:lnTo>
                    <a:lnTo>
                      <a:pt x="7" y="7"/>
                    </a:lnTo>
                    <a:lnTo>
                      <a:pt x="5" y="9"/>
                    </a:lnTo>
                    <a:lnTo>
                      <a:pt x="1" y="1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0" name="Freeform 503"/>
              <p:cNvSpPr>
                <a:spLocks/>
              </p:cNvSpPr>
              <p:nvPr/>
            </p:nvSpPr>
            <p:spPr bwMode="auto">
              <a:xfrm>
                <a:off x="3979" y="2448"/>
                <a:ext cx="3" cy="4"/>
              </a:xfrm>
              <a:custGeom>
                <a:avLst/>
                <a:gdLst>
                  <a:gd name="T0" fmla="*/ 2 w 5"/>
                  <a:gd name="T1" fmla="*/ 0 h 8"/>
                  <a:gd name="T2" fmla="*/ 3 w 5"/>
                  <a:gd name="T3" fmla="*/ 2 h 8"/>
                  <a:gd name="T4" fmla="*/ 5 w 5"/>
                  <a:gd name="T5" fmla="*/ 4 h 8"/>
                  <a:gd name="T6" fmla="*/ 5 w 5"/>
                  <a:gd name="T7" fmla="*/ 6 h 8"/>
                  <a:gd name="T8" fmla="*/ 5 w 5"/>
                  <a:gd name="T9" fmla="*/ 8 h 8"/>
                  <a:gd name="T10" fmla="*/ 3 w 5"/>
                  <a:gd name="T11" fmla="*/ 8 h 8"/>
                  <a:gd name="T12" fmla="*/ 2 w 5"/>
                  <a:gd name="T13" fmla="*/ 6 h 8"/>
                  <a:gd name="T14" fmla="*/ 0 w 5"/>
                  <a:gd name="T15" fmla="*/ 2 h 8"/>
                  <a:gd name="T16" fmla="*/ 2 w 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2" y="0"/>
                    </a:moveTo>
                    <a:lnTo>
                      <a:pt x="3" y="2"/>
                    </a:lnTo>
                    <a:lnTo>
                      <a:pt x="5" y="4"/>
                    </a:lnTo>
                    <a:lnTo>
                      <a:pt x="5" y="6"/>
                    </a:lnTo>
                    <a:lnTo>
                      <a:pt x="5" y="8"/>
                    </a:lnTo>
                    <a:lnTo>
                      <a:pt x="3" y="8"/>
                    </a:lnTo>
                    <a:lnTo>
                      <a:pt x="2" y="6"/>
                    </a:lnTo>
                    <a:lnTo>
                      <a:pt x="0" y="2"/>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1" name="Freeform 504"/>
              <p:cNvSpPr>
                <a:spLocks/>
              </p:cNvSpPr>
              <p:nvPr/>
            </p:nvSpPr>
            <p:spPr bwMode="auto">
              <a:xfrm>
                <a:off x="3755" y="2466"/>
                <a:ext cx="181" cy="9"/>
              </a:xfrm>
              <a:custGeom>
                <a:avLst/>
                <a:gdLst>
                  <a:gd name="T0" fmla="*/ 157 w 361"/>
                  <a:gd name="T1" fmla="*/ 0 h 19"/>
                  <a:gd name="T2" fmla="*/ 181 w 361"/>
                  <a:gd name="T3" fmla="*/ 8 h 19"/>
                  <a:gd name="T4" fmla="*/ 208 w 361"/>
                  <a:gd name="T5" fmla="*/ 9 h 19"/>
                  <a:gd name="T6" fmla="*/ 237 w 361"/>
                  <a:gd name="T7" fmla="*/ 9 h 19"/>
                  <a:gd name="T8" fmla="*/ 267 w 361"/>
                  <a:gd name="T9" fmla="*/ 8 h 19"/>
                  <a:gd name="T10" fmla="*/ 298 w 361"/>
                  <a:gd name="T11" fmla="*/ 4 h 19"/>
                  <a:gd name="T12" fmla="*/ 331 w 361"/>
                  <a:gd name="T13" fmla="*/ 4 h 19"/>
                  <a:gd name="T14" fmla="*/ 361 w 361"/>
                  <a:gd name="T15" fmla="*/ 8 h 19"/>
                  <a:gd name="T16" fmla="*/ 134 w 361"/>
                  <a:gd name="T17" fmla="*/ 15 h 19"/>
                  <a:gd name="T18" fmla="*/ 0 w 361"/>
                  <a:gd name="T19" fmla="*/ 19 h 19"/>
                  <a:gd name="T20" fmla="*/ 2 w 361"/>
                  <a:gd name="T21" fmla="*/ 13 h 19"/>
                  <a:gd name="T22" fmla="*/ 4 w 361"/>
                  <a:gd name="T23" fmla="*/ 9 h 19"/>
                  <a:gd name="T24" fmla="*/ 29 w 361"/>
                  <a:gd name="T25" fmla="*/ 13 h 19"/>
                  <a:gd name="T26" fmla="*/ 62 w 361"/>
                  <a:gd name="T27" fmla="*/ 13 h 19"/>
                  <a:gd name="T28" fmla="*/ 96 w 361"/>
                  <a:gd name="T29" fmla="*/ 11 h 19"/>
                  <a:gd name="T30" fmla="*/ 130 w 361"/>
                  <a:gd name="T31" fmla="*/ 8 h 19"/>
                  <a:gd name="T32" fmla="*/ 157 w 361"/>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1" h="19">
                    <a:moveTo>
                      <a:pt x="157" y="0"/>
                    </a:moveTo>
                    <a:lnTo>
                      <a:pt x="181" y="8"/>
                    </a:lnTo>
                    <a:lnTo>
                      <a:pt x="208" y="9"/>
                    </a:lnTo>
                    <a:lnTo>
                      <a:pt x="237" y="9"/>
                    </a:lnTo>
                    <a:lnTo>
                      <a:pt x="267" y="8"/>
                    </a:lnTo>
                    <a:lnTo>
                      <a:pt x="298" y="4"/>
                    </a:lnTo>
                    <a:lnTo>
                      <a:pt x="331" y="4"/>
                    </a:lnTo>
                    <a:lnTo>
                      <a:pt x="361" y="8"/>
                    </a:lnTo>
                    <a:lnTo>
                      <a:pt x="134" y="15"/>
                    </a:lnTo>
                    <a:lnTo>
                      <a:pt x="0" y="19"/>
                    </a:lnTo>
                    <a:lnTo>
                      <a:pt x="2" y="13"/>
                    </a:lnTo>
                    <a:lnTo>
                      <a:pt x="4" y="9"/>
                    </a:lnTo>
                    <a:lnTo>
                      <a:pt x="29" y="13"/>
                    </a:lnTo>
                    <a:lnTo>
                      <a:pt x="62" y="13"/>
                    </a:lnTo>
                    <a:lnTo>
                      <a:pt x="96" y="11"/>
                    </a:lnTo>
                    <a:lnTo>
                      <a:pt x="130" y="8"/>
                    </a:lnTo>
                    <a:lnTo>
                      <a:pt x="15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2" name="Freeform 505"/>
              <p:cNvSpPr>
                <a:spLocks/>
              </p:cNvSpPr>
              <p:nvPr/>
            </p:nvSpPr>
            <p:spPr bwMode="auto">
              <a:xfrm>
                <a:off x="3880" y="2048"/>
                <a:ext cx="1" cy="3"/>
              </a:xfrm>
              <a:custGeom>
                <a:avLst/>
                <a:gdLst>
                  <a:gd name="T0" fmla="*/ 2 w 4"/>
                  <a:gd name="T1" fmla="*/ 0 h 8"/>
                  <a:gd name="T2" fmla="*/ 4 w 4"/>
                  <a:gd name="T3" fmla="*/ 0 h 8"/>
                  <a:gd name="T4" fmla="*/ 4 w 4"/>
                  <a:gd name="T5" fmla="*/ 2 h 8"/>
                  <a:gd name="T6" fmla="*/ 2 w 4"/>
                  <a:gd name="T7" fmla="*/ 6 h 8"/>
                  <a:gd name="T8" fmla="*/ 0 w 4"/>
                  <a:gd name="T9" fmla="*/ 8 h 8"/>
                  <a:gd name="T10" fmla="*/ 0 w 4"/>
                  <a:gd name="T11" fmla="*/ 4 h 8"/>
                  <a:gd name="T12" fmla="*/ 0 w 4"/>
                  <a:gd name="T13" fmla="*/ 2 h 8"/>
                  <a:gd name="T14" fmla="*/ 2 w 4"/>
                  <a:gd name="T15" fmla="*/ 0 h 8"/>
                  <a:gd name="T16" fmla="*/ 2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0"/>
                    </a:moveTo>
                    <a:lnTo>
                      <a:pt x="4" y="0"/>
                    </a:lnTo>
                    <a:lnTo>
                      <a:pt x="4" y="2"/>
                    </a:lnTo>
                    <a:lnTo>
                      <a:pt x="2" y="6"/>
                    </a:lnTo>
                    <a:lnTo>
                      <a:pt x="0" y="8"/>
                    </a:lnTo>
                    <a:lnTo>
                      <a:pt x="0" y="4"/>
                    </a:lnTo>
                    <a:lnTo>
                      <a:pt x="0"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3" name="Freeform 506"/>
              <p:cNvSpPr>
                <a:spLocks/>
              </p:cNvSpPr>
              <p:nvPr/>
            </p:nvSpPr>
            <p:spPr bwMode="auto">
              <a:xfrm>
                <a:off x="3898" y="2380"/>
                <a:ext cx="2" cy="10"/>
              </a:xfrm>
              <a:custGeom>
                <a:avLst/>
                <a:gdLst>
                  <a:gd name="T0" fmla="*/ 6 w 6"/>
                  <a:gd name="T1" fmla="*/ 0 h 22"/>
                  <a:gd name="T2" fmla="*/ 6 w 6"/>
                  <a:gd name="T3" fmla="*/ 4 h 22"/>
                  <a:gd name="T4" fmla="*/ 6 w 6"/>
                  <a:gd name="T5" fmla="*/ 9 h 22"/>
                  <a:gd name="T6" fmla="*/ 6 w 6"/>
                  <a:gd name="T7" fmla="*/ 13 h 22"/>
                  <a:gd name="T8" fmla="*/ 6 w 6"/>
                  <a:gd name="T9" fmla="*/ 18 h 22"/>
                  <a:gd name="T10" fmla="*/ 4 w 6"/>
                  <a:gd name="T11" fmla="*/ 20 h 22"/>
                  <a:gd name="T12" fmla="*/ 0 w 6"/>
                  <a:gd name="T13" fmla="*/ 22 h 22"/>
                  <a:gd name="T14" fmla="*/ 0 w 6"/>
                  <a:gd name="T15" fmla="*/ 18 h 22"/>
                  <a:gd name="T16" fmla="*/ 0 w 6"/>
                  <a:gd name="T17" fmla="*/ 13 h 22"/>
                  <a:gd name="T18" fmla="*/ 0 w 6"/>
                  <a:gd name="T19" fmla="*/ 9 h 22"/>
                  <a:gd name="T20" fmla="*/ 0 w 6"/>
                  <a:gd name="T21" fmla="*/ 6 h 22"/>
                  <a:gd name="T22" fmla="*/ 2 w 6"/>
                  <a:gd name="T23" fmla="*/ 2 h 22"/>
                  <a:gd name="T24" fmla="*/ 6 w 6"/>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2">
                    <a:moveTo>
                      <a:pt x="6" y="0"/>
                    </a:moveTo>
                    <a:lnTo>
                      <a:pt x="6" y="4"/>
                    </a:lnTo>
                    <a:lnTo>
                      <a:pt x="6" y="9"/>
                    </a:lnTo>
                    <a:lnTo>
                      <a:pt x="6" y="13"/>
                    </a:lnTo>
                    <a:lnTo>
                      <a:pt x="6" y="18"/>
                    </a:lnTo>
                    <a:lnTo>
                      <a:pt x="4" y="20"/>
                    </a:lnTo>
                    <a:lnTo>
                      <a:pt x="0" y="22"/>
                    </a:lnTo>
                    <a:lnTo>
                      <a:pt x="0" y="18"/>
                    </a:lnTo>
                    <a:lnTo>
                      <a:pt x="0" y="13"/>
                    </a:lnTo>
                    <a:lnTo>
                      <a:pt x="0" y="9"/>
                    </a:lnTo>
                    <a:lnTo>
                      <a:pt x="0" y="6"/>
                    </a:lnTo>
                    <a:lnTo>
                      <a:pt x="2" y="2"/>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4" name="Freeform 507"/>
              <p:cNvSpPr>
                <a:spLocks/>
              </p:cNvSpPr>
              <p:nvPr/>
            </p:nvSpPr>
            <p:spPr bwMode="auto">
              <a:xfrm>
                <a:off x="3860" y="2429"/>
                <a:ext cx="4" cy="6"/>
              </a:xfrm>
              <a:custGeom>
                <a:avLst/>
                <a:gdLst>
                  <a:gd name="T0" fmla="*/ 7 w 9"/>
                  <a:gd name="T1" fmla="*/ 0 h 10"/>
                  <a:gd name="T2" fmla="*/ 9 w 9"/>
                  <a:gd name="T3" fmla="*/ 9 h 10"/>
                  <a:gd name="T4" fmla="*/ 0 w 9"/>
                  <a:gd name="T5" fmla="*/ 10 h 10"/>
                  <a:gd name="T6" fmla="*/ 0 w 9"/>
                  <a:gd name="T7" fmla="*/ 0 h 10"/>
                  <a:gd name="T8" fmla="*/ 7 w 9"/>
                  <a:gd name="T9" fmla="*/ 0 h 10"/>
                </a:gdLst>
                <a:ahLst/>
                <a:cxnLst>
                  <a:cxn ang="0">
                    <a:pos x="T0" y="T1"/>
                  </a:cxn>
                  <a:cxn ang="0">
                    <a:pos x="T2" y="T3"/>
                  </a:cxn>
                  <a:cxn ang="0">
                    <a:pos x="T4" y="T5"/>
                  </a:cxn>
                  <a:cxn ang="0">
                    <a:pos x="T6" y="T7"/>
                  </a:cxn>
                  <a:cxn ang="0">
                    <a:pos x="T8" y="T9"/>
                  </a:cxn>
                </a:cxnLst>
                <a:rect l="0" t="0" r="r" b="b"/>
                <a:pathLst>
                  <a:path w="9" h="10">
                    <a:moveTo>
                      <a:pt x="7" y="0"/>
                    </a:moveTo>
                    <a:lnTo>
                      <a:pt x="9" y="9"/>
                    </a:lnTo>
                    <a:lnTo>
                      <a:pt x="0" y="10"/>
                    </a:lnTo>
                    <a:lnTo>
                      <a:pt x="0"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5" name="Freeform 508"/>
              <p:cNvSpPr>
                <a:spLocks/>
              </p:cNvSpPr>
              <p:nvPr/>
            </p:nvSpPr>
            <p:spPr bwMode="auto">
              <a:xfrm>
                <a:off x="3856" y="2435"/>
                <a:ext cx="6" cy="10"/>
              </a:xfrm>
              <a:custGeom>
                <a:avLst/>
                <a:gdLst>
                  <a:gd name="T0" fmla="*/ 8 w 11"/>
                  <a:gd name="T1" fmla="*/ 0 h 20"/>
                  <a:gd name="T2" fmla="*/ 11 w 11"/>
                  <a:gd name="T3" fmla="*/ 8 h 20"/>
                  <a:gd name="T4" fmla="*/ 11 w 11"/>
                  <a:gd name="T5" fmla="*/ 13 h 20"/>
                  <a:gd name="T6" fmla="*/ 11 w 11"/>
                  <a:gd name="T7" fmla="*/ 17 h 20"/>
                  <a:gd name="T8" fmla="*/ 9 w 11"/>
                  <a:gd name="T9" fmla="*/ 20 h 20"/>
                  <a:gd name="T10" fmla="*/ 9 w 11"/>
                  <a:gd name="T11" fmla="*/ 20 h 20"/>
                  <a:gd name="T12" fmla="*/ 8 w 11"/>
                  <a:gd name="T13" fmla="*/ 20 h 20"/>
                  <a:gd name="T14" fmla="*/ 6 w 11"/>
                  <a:gd name="T15" fmla="*/ 20 h 20"/>
                  <a:gd name="T16" fmla="*/ 4 w 11"/>
                  <a:gd name="T17" fmla="*/ 18 h 20"/>
                  <a:gd name="T18" fmla="*/ 2 w 11"/>
                  <a:gd name="T19" fmla="*/ 15 h 20"/>
                  <a:gd name="T20" fmla="*/ 0 w 11"/>
                  <a:gd name="T21" fmla="*/ 13 h 20"/>
                  <a:gd name="T22" fmla="*/ 0 w 11"/>
                  <a:gd name="T23" fmla="*/ 9 h 20"/>
                  <a:gd name="T24" fmla="*/ 0 w 11"/>
                  <a:gd name="T25" fmla="*/ 8 h 20"/>
                  <a:gd name="T26" fmla="*/ 2 w 11"/>
                  <a:gd name="T27" fmla="*/ 4 h 20"/>
                  <a:gd name="T28" fmla="*/ 4 w 11"/>
                  <a:gd name="T29" fmla="*/ 2 h 20"/>
                  <a:gd name="T30" fmla="*/ 8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8" y="0"/>
                    </a:moveTo>
                    <a:lnTo>
                      <a:pt x="11" y="8"/>
                    </a:lnTo>
                    <a:lnTo>
                      <a:pt x="11" y="13"/>
                    </a:lnTo>
                    <a:lnTo>
                      <a:pt x="11" y="17"/>
                    </a:lnTo>
                    <a:lnTo>
                      <a:pt x="9" y="20"/>
                    </a:lnTo>
                    <a:lnTo>
                      <a:pt x="9" y="20"/>
                    </a:lnTo>
                    <a:lnTo>
                      <a:pt x="8" y="20"/>
                    </a:lnTo>
                    <a:lnTo>
                      <a:pt x="6" y="20"/>
                    </a:lnTo>
                    <a:lnTo>
                      <a:pt x="4" y="18"/>
                    </a:lnTo>
                    <a:lnTo>
                      <a:pt x="2" y="15"/>
                    </a:lnTo>
                    <a:lnTo>
                      <a:pt x="0" y="13"/>
                    </a:lnTo>
                    <a:lnTo>
                      <a:pt x="0" y="9"/>
                    </a:lnTo>
                    <a:lnTo>
                      <a:pt x="0" y="8"/>
                    </a:lnTo>
                    <a:lnTo>
                      <a:pt x="2" y="4"/>
                    </a:lnTo>
                    <a:lnTo>
                      <a:pt x="4" y="2"/>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6" name="Freeform 509"/>
              <p:cNvSpPr>
                <a:spLocks/>
              </p:cNvSpPr>
              <p:nvPr/>
            </p:nvSpPr>
            <p:spPr bwMode="auto">
              <a:xfrm>
                <a:off x="3860" y="2453"/>
                <a:ext cx="3" cy="2"/>
              </a:xfrm>
              <a:custGeom>
                <a:avLst/>
                <a:gdLst>
                  <a:gd name="T0" fmla="*/ 1 w 5"/>
                  <a:gd name="T1" fmla="*/ 0 h 6"/>
                  <a:gd name="T2" fmla="*/ 3 w 5"/>
                  <a:gd name="T3" fmla="*/ 2 h 6"/>
                  <a:gd name="T4" fmla="*/ 5 w 5"/>
                  <a:gd name="T5" fmla="*/ 6 h 6"/>
                  <a:gd name="T6" fmla="*/ 3 w 5"/>
                  <a:gd name="T7" fmla="*/ 6 h 6"/>
                  <a:gd name="T8" fmla="*/ 0 w 5"/>
                  <a:gd name="T9" fmla="*/ 6 h 6"/>
                  <a:gd name="T10" fmla="*/ 0 w 5"/>
                  <a:gd name="T11" fmla="*/ 4 h 6"/>
                  <a:gd name="T12" fmla="*/ 0 w 5"/>
                  <a:gd name="T13" fmla="*/ 2 h 6"/>
                  <a:gd name="T14" fmla="*/ 0 w 5"/>
                  <a:gd name="T15" fmla="*/ 0 h 6"/>
                  <a:gd name="T16" fmla="*/ 1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1" y="0"/>
                    </a:moveTo>
                    <a:lnTo>
                      <a:pt x="3" y="2"/>
                    </a:lnTo>
                    <a:lnTo>
                      <a:pt x="5" y="6"/>
                    </a:lnTo>
                    <a:lnTo>
                      <a:pt x="3" y="6"/>
                    </a:lnTo>
                    <a:lnTo>
                      <a:pt x="0" y="6"/>
                    </a:lnTo>
                    <a:lnTo>
                      <a:pt x="0" y="4"/>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7" name="Freeform 510"/>
              <p:cNvSpPr>
                <a:spLocks/>
              </p:cNvSpPr>
              <p:nvPr/>
            </p:nvSpPr>
            <p:spPr bwMode="auto">
              <a:xfrm>
                <a:off x="3846" y="2458"/>
                <a:ext cx="4" cy="4"/>
              </a:xfrm>
              <a:custGeom>
                <a:avLst/>
                <a:gdLst>
                  <a:gd name="T0" fmla="*/ 7 w 7"/>
                  <a:gd name="T1" fmla="*/ 0 h 7"/>
                  <a:gd name="T2" fmla="*/ 7 w 7"/>
                  <a:gd name="T3" fmla="*/ 2 h 7"/>
                  <a:gd name="T4" fmla="*/ 7 w 7"/>
                  <a:gd name="T5" fmla="*/ 6 h 7"/>
                  <a:gd name="T6" fmla="*/ 5 w 7"/>
                  <a:gd name="T7" fmla="*/ 7 h 7"/>
                  <a:gd name="T8" fmla="*/ 3 w 7"/>
                  <a:gd name="T9" fmla="*/ 7 h 7"/>
                  <a:gd name="T10" fmla="*/ 1 w 7"/>
                  <a:gd name="T11" fmla="*/ 6 h 7"/>
                  <a:gd name="T12" fmla="*/ 0 w 7"/>
                  <a:gd name="T13" fmla="*/ 2 h 7"/>
                  <a:gd name="T14" fmla="*/ 7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0"/>
                    </a:moveTo>
                    <a:lnTo>
                      <a:pt x="7" y="2"/>
                    </a:lnTo>
                    <a:lnTo>
                      <a:pt x="7" y="6"/>
                    </a:lnTo>
                    <a:lnTo>
                      <a:pt x="5" y="7"/>
                    </a:lnTo>
                    <a:lnTo>
                      <a:pt x="3" y="7"/>
                    </a:lnTo>
                    <a:lnTo>
                      <a:pt x="1" y="6"/>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8" name="Freeform 511"/>
              <p:cNvSpPr>
                <a:spLocks/>
              </p:cNvSpPr>
              <p:nvPr/>
            </p:nvSpPr>
            <p:spPr bwMode="auto">
              <a:xfrm>
                <a:off x="3806" y="2187"/>
                <a:ext cx="1" cy="1"/>
              </a:xfrm>
              <a:custGeom>
                <a:avLst/>
                <a:gdLst>
                  <a:gd name="T0" fmla="*/ 2 w 2"/>
                  <a:gd name="T1" fmla="*/ 0 h 4"/>
                  <a:gd name="T2" fmla="*/ 2 w 2"/>
                  <a:gd name="T3" fmla="*/ 0 h 4"/>
                  <a:gd name="T4" fmla="*/ 0 w 2"/>
                  <a:gd name="T5" fmla="*/ 4 h 4"/>
                  <a:gd name="T6" fmla="*/ 0 w 2"/>
                  <a:gd name="T7" fmla="*/ 4 h 4"/>
                  <a:gd name="T8" fmla="*/ 0 w 2"/>
                  <a:gd name="T9" fmla="*/ 4 h 4"/>
                  <a:gd name="T10" fmla="*/ 0 w 2"/>
                  <a:gd name="T11" fmla="*/ 2 h 4"/>
                  <a:gd name="T12" fmla="*/ 2 w 2"/>
                  <a:gd name="T13" fmla="*/ 0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0" y="2"/>
                    </a:lnTo>
                    <a:lnTo>
                      <a:pt x="2" y="0"/>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9" name="Freeform 512"/>
              <p:cNvSpPr>
                <a:spLocks/>
              </p:cNvSpPr>
              <p:nvPr/>
            </p:nvSpPr>
            <p:spPr bwMode="auto">
              <a:xfrm>
                <a:off x="3753" y="2076"/>
                <a:ext cx="5" cy="8"/>
              </a:xfrm>
              <a:custGeom>
                <a:avLst/>
                <a:gdLst>
                  <a:gd name="T0" fmla="*/ 7 w 9"/>
                  <a:gd name="T1" fmla="*/ 0 h 17"/>
                  <a:gd name="T2" fmla="*/ 9 w 9"/>
                  <a:gd name="T3" fmla="*/ 6 h 17"/>
                  <a:gd name="T4" fmla="*/ 9 w 9"/>
                  <a:gd name="T5" fmla="*/ 9 h 17"/>
                  <a:gd name="T6" fmla="*/ 7 w 9"/>
                  <a:gd name="T7" fmla="*/ 13 h 17"/>
                  <a:gd name="T8" fmla="*/ 7 w 9"/>
                  <a:gd name="T9" fmla="*/ 17 h 17"/>
                  <a:gd name="T10" fmla="*/ 5 w 9"/>
                  <a:gd name="T11" fmla="*/ 17 h 17"/>
                  <a:gd name="T12" fmla="*/ 3 w 9"/>
                  <a:gd name="T13" fmla="*/ 17 h 17"/>
                  <a:gd name="T14" fmla="*/ 2 w 9"/>
                  <a:gd name="T15" fmla="*/ 13 h 17"/>
                  <a:gd name="T16" fmla="*/ 0 w 9"/>
                  <a:gd name="T17" fmla="*/ 9 h 17"/>
                  <a:gd name="T18" fmla="*/ 0 w 9"/>
                  <a:gd name="T19" fmla="*/ 2 h 17"/>
                  <a:gd name="T20" fmla="*/ 7 w 9"/>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7">
                    <a:moveTo>
                      <a:pt x="7" y="0"/>
                    </a:moveTo>
                    <a:lnTo>
                      <a:pt x="9" y="6"/>
                    </a:lnTo>
                    <a:lnTo>
                      <a:pt x="9" y="9"/>
                    </a:lnTo>
                    <a:lnTo>
                      <a:pt x="7" y="13"/>
                    </a:lnTo>
                    <a:lnTo>
                      <a:pt x="7" y="17"/>
                    </a:lnTo>
                    <a:lnTo>
                      <a:pt x="5" y="17"/>
                    </a:lnTo>
                    <a:lnTo>
                      <a:pt x="3" y="17"/>
                    </a:lnTo>
                    <a:lnTo>
                      <a:pt x="2" y="13"/>
                    </a:lnTo>
                    <a:lnTo>
                      <a:pt x="0" y="9"/>
                    </a:lnTo>
                    <a:lnTo>
                      <a:pt x="0"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0" name="Freeform 513"/>
              <p:cNvSpPr>
                <a:spLocks/>
              </p:cNvSpPr>
              <p:nvPr/>
            </p:nvSpPr>
            <p:spPr bwMode="auto">
              <a:xfrm>
                <a:off x="3765" y="2447"/>
                <a:ext cx="2" cy="5"/>
              </a:xfrm>
              <a:custGeom>
                <a:avLst/>
                <a:gdLst>
                  <a:gd name="T0" fmla="*/ 4 w 4"/>
                  <a:gd name="T1" fmla="*/ 0 h 9"/>
                  <a:gd name="T2" fmla="*/ 4 w 4"/>
                  <a:gd name="T3" fmla="*/ 3 h 9"/>
                  <a:gd name="T4" fmla="*/ 4 w 4"/>
                  <a:gd name="T5" fmla="*/ 7 h 9"/>
                  <a:gd name="T6" fmla="*/ 2 w 4"/>
                  <a:gd name="T7" fmla="*/ 9 h 9"/>
                  <a:gd name="T8" fmla="*/ 0 w 4"/>
                  <a:gd name="T9" fmla="*/ 9 h 9"/>
                  <a:gd name="T10" fmla="*/ 0 w 4"/>
                  <a:gd name="T11" fmla="*/ 7 h 9"/>
                  <a:gd name="T12" fmla="*/ 0 w 4"/>
                  <a:gd name="T13" fmla="*/ 5 h 9"/>
                  <a:gd name="T14" fmla="*/ 0 w 4"/>
                  <a:gd name="T15" fmla="*/ 3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4" y="3"/>
                    </a:lnTo>
                    <a:lnTo>
                      <a:pt x="4" y="7"/>
                    </a:lnTo>
                    <a:lnTo>
                      <a:pt x="2" y="9"/>
                    </a:lnTo>
                    <a:lnTo>
                      <a:pt x="0" y="9"/>
                    </a:lnTo>
                    <a:lnTo>
                      <a:pt x="0" y="7"/>
                    </a:lnTo>
                    <a:lnTo>
                      <a:pt x="0" y="5"/>
                    </a:lnTo>
                    <a:lnTo>
                      <a:pt x="0" y="3"/>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1" name="Freeform 514"/>
              <p:cNvSpPr>
                <a:spLocks/>
              </p:cNvSpPr>
              <p:nvPr/>
            </p:nvSpPr>
            <p:spPr bwMode="auto">
              <a:xfrm>
                <a:off x="3756" y="2434"/>
                <a:ext cx="6" cy="4"/>
              </a:xfrm>
              <a:custGeom>
                <a:avLst/>
                <a:gdLst>
                  <a:gd name="T0" fmla="*/ 4 w 11"/>
                  <a:gd name="T1" fmla="*/ 0 h 9"/>
                  <a:gd name="T2" fmla="*/ 7 w 11"/>
                  <a:gd name="T3" fmla="*/ 0 h 9"/>
                  <a:gd name="T4" fmla="*/ 9 w 11"/>
                  <a:gd name="T5" fmla="*/ 1 h 9"/>
                  <a:gd name="T6" fmla="*/ 11 w 11"/>
                  <a:gd name="T7" fmla="*/ 3 h 9"/>
                  <a:gd name="T8" fmla="*/ 11 w 11"/>
                  <a:gd name="T9" fmla="*/ 9 h 9"/>
                  <a:gd name="T10" fmla="*/ 7 w 11"/>
                  <a:gd name="T11" fmla="*/ 9 h 9"/>
                  <a:gd name="T12" fmla="*/ 6 w 11"/>
                  <a:gd name="T13" fmla="*/ 9 h 9"/>
                  <a:gd name="T14" fmla="*/ 2 w 11"/>
                  <a:gd name="T15" fmla="*/ 7 h 9"/>
                  <a:gd name="T16" fmla="*/ 2 w 11"/>
                  <a:gd name="T17" fmla="*/ 5 h 9"/>
                  <a:gd name="T18" fmla="*/ 0 w 11"/>
                  <a:gd name="T19" fmla="*/ 0 h 9"/>
                  <a:gd name="T20" fmla="*/ 4 w 11"/>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4" y="0"/>
                    </a:moveTo>
                    <a:lnTo>
                      <a:pt x="7" y="0"/>
                    </a:lnTo>
                    <a:lnTo>
                      <a:pt x="9" y="1"/>
                    </a:lnTo>
                    <a:lnTo>
                      <a:pt x="11" y="3"/>
                    </a:lnTo>
                    <a:lnTo>
                      <a:pt x="11" y="9"/>
                    </a:lnTo>
                    <a:lnTo>
                      <a:pt x="7" y="9"/>
                    </a:lnTo>
                    <a:lnTo>
                      <a:pt x="6" y="9"/>
                    </a:lnTo>
                    <a:lnTo>
                      <a:pt x="2" y="7"/>
                    </a:lnTo>
                    <a:lnTo>
                      <a:pt x="2" y="5"/>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2" name="Freeform 515"/>
              <p:cNvSpPr>
                <a:spLocks/>
              </p:cNvSpPr>
              <p:nvPr/>
            </p:nvSpPr>
            <p:spPr bwMode="auto">
              <a:xfrm>
                <a:off x="3714" y="2205"/>
                <a:ext cx="4" cy="4"/>
              </a:xfrm>
              <a:custGeom>
                <a:avLst/>
                <a:gdLst>
                  <a:gd name="T0" fmla="*/ 4 w 10"/>
                  <a:gd name="T1" fmla="*/ 0 h 9"/>
                  <a:gd name="T2" fmla="*/ 6 w 10"/>
                  <a:gd name="T3" fmla="*/ 2 h 9"/>
                  <a:gd name="T4" fmla="*/ 10 w 10"/>
                  <a:gd name="T5" fmla="*/ 2 h 9"/>
                  <a:gd name="T6" fmla="*/ 10 w 10"/>
                  <a:gd name="T7" fmla="*/ 6 h 9"/>
                  <a:gd name="T8" fmla="*/ 10 w 10"/>
                  <a:gd name="T9" fmla="*/ 9 h 9"/>
                  <a:gd name="T10" fmla="*/ 8 w 10"/>
                  <a:gd name="T11" fmla="*/ 9 h 9"/>
                  <a:gd name="T12" fmla="*/ 4 w 10"/>
                  <a:gd name="T13" fmla="*/ 9 h 9"/>
                  <a:gd name="T14" fmla="*/ 2 w 10"/>
                  <a:gd name="T15" fmla="*/ 8 h 9"/>
                  <a:gd name="T16" fmla="*/ 0 w 10"/>
                  <a:gd name="T17" fmla="*/ 6 h 9"/>
                  <a:gd name="T18" fmla="*/ 0 w 10"/>
                  <a:gd name="T19" fmla="*/ 0 h 9"/>
                  <a:gd name="T20" fmla="*/ 4 w 10"/>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4" y="0"/>
                    </a:moveTo>
                    <a:lnTo>
                      <a:pt x="6" y="2"/>
                    </a:lnTo>
                    <a:lnTo>
                      <a:pt x="10" y="2"/>
                    </a:lnTo>
                    <a:lnTo>
                      <a:pt x="10" y="6"/>
                    </a:lnTo>
                    <a:lnTo>
                      <a:pt x="10" y="9"/>
                    </a:lnTo>
                    <a:lnTo>
                      <a:pt x="8" y="9"/>
                    </a:lnTo>
                    <a:lnTo>
                      <a:pt x="4" y="9"/>
                    </a:lnTo>
                    <a:lnTo>
                      <a:pt x="2" y="8"/>
                    </a:lnTo>
                    <a:lnTo>
                      <a:pt x="0" y="6"/>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3" name="Freeform 516"/>
              <p:cNvSpPr>
                <a:spLocks/>
              </p:cNvSpPr>
              <p:nvPr/>
            </p:nvSpPr>
            <p:spPr bwMode="auto">
              <a:xfrm>
                <a:off x="3711" y="2202"/>
                <a:ext cx="3" cy="4"/>
              </a:xfrm>
              <a:custGeom>
                <a:avLst/>
                <a:gdLst>
                  <a:gd name="T0" fmla="*/ 2 w 5"/>
                  <a:gd name="T1" fmla="*/ 0 h 7"/>
                  <a:gd name="T2" fmla="*/ 4 w 5"/>
                  <a:gd name="T3" fmla="*/ 2 h 7"/>
                  <a:gd name="T4" fmla="*/ 5 w 5"/>
                  <a:gd name="T5" fmla="*/ 5 h 7"/>
                  <a:gd name="T6" fmla="*/ 2 w 5"/>
                  <a:gd name="T7" fmla="*/ 7 h 7"/>
                  <a:gd name="T8" fmla="*/ 0 w 5"/>
                  <a:gd name="T9" fmla="*/ 5 h 7"/>
                  <a:gd name="T10" fmla="*/ 0 w 5"/>
                  <a:gd name="T11" fmla="*/ 3 h 7"/>
                  <a:gd name="T12" fmla="*/ 0 w 5"/>
                  <a:gd name="T13" fmla="*/ 2 h 7"/>
                  <a:gd name="T14" fmla="*/ 0 w 5"/>
                  <a:gd name="T15" fmla="*/ 0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lnTo>
                      <a:pt x="4" y="2"/>
                    </a:lnTo>
                    <a:lnTo>
                      <a:pt x="5" y="5"/>
                    </a:lnTo>
                    <a:lnTo>
                      <a:pt x="2" y="7"/>
                    </a:lnTo>
                    <a:lnTo>
                      <a:pt x="0" y="5"/>
                    </a:lnTo>
                    <a:lnTo>
                      <a:pt x="0" y="3"/>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4" name="Freeform 517"/>
              <p:cNvSpPr>
                <a:spLocks/>
              </p:cNvSpPr>
              <p:nvPr/>
            </p:nvSpPr>
            <p:spPr bwMode="auto">
              <a:xfrm>
                <a:off x="3690" y="2087"/>
                <a:ext cx="4" cy="7"/>
              </a:xfrm>
              <a:custGeom>
                <a:avLst/>
                <a:gdLst>
                  <a:gd name="T0" fmla="*/ 7 w 7"/>
                  <a:gd name="T1" fmla="*/ 0 h 12"/>
                  <a:gd name="T2" fmla="*/ 7 w 7"/>
                  <a:gd name="T3" fmla="*/ 3 h 12"/>
                  <a:gd name="T4" fmla="*/ 7 w 7"/>
                  <a:gd name="T5" fmla="*/ 7 h 12"/>
                  <a:gd name="T6" fmla="*/ 7 w 7"/>
                  <a:gd name="T7" fmla="*/ 11 h 12"/>
                  <a:gd name="T8" fmla="*/ 3 w 7"/>
                  <a:gd name="T9" fmla="*/ 12 h 12"/>
                  <a:gd name="T10" fmla="*/ 0 w 7"/>
                  <a:gd name="T11" fmla="*/ 12 h 12"/>
                  <a:gd name="T12" fmla="*/ 0 w 7"/>
                  <a:gd name="T13" fmla="*/ 9 h 12"/>
                  <a:gd name="T14" fmla="*/ 1 w 7"/>
                  <a:gd name="T15" fmla="*/ 5 h 12"/>
                  <a:gd name="T16" fmla="*/ 1 w 7"/>
                  <a:gd name="T17" fmla="*/ 2 h 12"/>
                  <a:gd name="T18" fmla="*/ 3 w 7"/>
                  <a:gd name="T19" fmla="*/ 0 h 12"/>
                  <a:gd name="T20" fmla="*/ 7 w 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7" y="0"/>
                    </a:moveTo>
                    <a:lnTo>
                      <a:pt x="7" y="3"/>
                    </a:lnTo>
                    <a:lnTo>
                      <a:pt x="7" y="7"/>
                    </a:lnTo>
                    <a:lnTo>
                      <a:pt x="7" y="11"/>
                    </a:lnTo>
                    <a:lnTo>
                      <a:pt x="3" y="12"/>
                    </a:lnTo>
                    <a:lnTo>
                      <a:pt x="0" y="12"/>
                    </a:lnTo>
                    <a:lnTo>
                      <a:pt x="0" y="9"/>
                    </a:lnTo>
                    <a:lnTo>
                      <a:pt x="1" y="5"/>
                    </a:lnTo>
                    <a:lnTo>
                      <a:pt x="1" y="2"/>
                    </a:lnTo>
                    <a:lnTo>
                      <a:pt x="3"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5" name="Freeform 518"/>
              <p:cNvSpPr>
                <a:spLocks/>
              </p:cNvSpPr>
              <p:nvPr/>
            </p:nvSpPr>
            <p:spPr bwMode="auto">
              <a:xfrm>
                <a:off x="3683" y="2197"/>
                <a:ext cx="5" cy="3"/>
              </a:xfrm>
              <a:custGeom>
                <a:avLst/>
                <a:gdLst>
                  <a:gd name="T0" fmla="*/ 6 w 9"/>
                  <a:gd name="T1" fmla="*/ 0 h 7"/>
                  <a:gd name="T2" fmla="*/ 7 w 9"/>
                  <a:gd name="T3" fmla="*/ 2 h 7"/>
                  <a:gd name="T4" fmla="*/ 9 w 9"/>
                  <a:gd name="T5" fmla="*/ 5 h 7"/>
                  <a:gd name="T6" fmla="*/ 0 w 9"/>
                  <a:gd name="T7" fmla="*/ 7 h 7"/>
                  <a:gd name="T8" fmla="*/ 0 w 9"/>
                  <a:gd name="T9" fmla="*/ 5 h 7"/>
                  <a:gd name="T10" fmla="*/ 2 w 9"/>
                  <a:gd name="T11" fmla="*/ 2 h 7"/>
                  <a:gd name="T12" fmla="*/ 2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7" y="2"/>
                    </a:lnTo>
                    <a:lnTo>
                      <a:pt x="9" y="5"/>
                    </a:lnTo>
                    <a:lnTo>
                      <a:pt x="0" y="7"/>
                    </a:lnTo>
                    <a:lnTo>
                      <a:pt x="0" y="5"/>
                    </a:lnTo>
                    <a:lnTo>
                      <a:pt x="2" y="2"/>
                    </a:lnTo>
                    <a:lnTo>
                      <a:pt x="2"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6" name="Freeform 519"/>
              <p:cNvSpPr>
                <a:spLocks/>
              </p:cNvSpPr>
              <p:nvPr/>
            </p:nvSpPr>
            <p:spPr bwMode="auto">
              <a:xfrm>
                <a:off x="3505" y="2387"/>
                <a:ext cx="5" cy="5"/>
              </a:xfrm>
              <a:custGeom>
                <a:avLst/>
                <a:gdLst>
                  <a:gd name="T0" fmla="*/ 9 w 11"/>
                  <a:gd name="T1" fmla="*/ 0 h 11"/>
                  <a:gd name="T2" fmla="*/ 11 w 11"/>
                  <a:gd name="T3" fmla="*/ 11 h 11"/>
                  <a:gd name="T4" fmla="*/ 7 w 11"/>
                  <a:gd name="T5" fmla="*/ 11 h 11"/>
                  <a:gd name="T6" fmla="*/ 4 w 11"/>
                  <a:gd name="T7" fmla="*/ 11 h 11"/>
                  <a:gd name="T8" fmla="*/ 2 w 11"/>
                  <a:gd name="T9" fmla="*/ 9 h 11"/>
                  <a:gd name="T10" fmla="*/ 2 w 11"/>
                  <a:gd name="T11" fmla="*/ 5 h 11"/>
                  <a:gd name="T12" fmla="*/ 0 w 11"/>
                  <a:gd name="T13" fmla="*/ 2 h 11"/>
                  <a:gd name="T14" fmla="*/ 9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9" y="0"/>
                    </a:moveTo>
                    <a:lnTo>
                      <a:pt x="11" y="11"/>
                    </a:lnTo>
                    <a:lnTo>
                      <a:pt x="7" y="11"/>
                    </a:lnTo>
                    <a:lnTo>
                      <a:pt x="4" y="11"/>
                    </a:lnTo>
                    <a:lnTo>
                      <a:pt x="2" y="9"/>
                    </a:lnTo>
                    <a:lnTo>
                      <a:pt x="2" y="5"/>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7" name="Freeform 520"/>
              <p:cNvSpPr>
                <a:spLocks/>
              </p:cNvSpPr>
              <p:nvPr/>
            </p:nvSpPr>
            <p:spPr bwMode="auto">
              <a:xfrm>
                <a:off x="3456" y="2086"/>
                <a:ext cx="1" cy="1"/>
              </a:xfrm>
              <a:custGeom>
                <a:avLst/>
                <a:gdLst>
                  <a:gd name="T0" fmla="*/ 1 w 1"/>
                  <a:gd name="T1" fmla="*/ 0 h 4"/>
                  <a:gd name="T2" fmla="*/ 1 w 1"/>
                  <a:gd name="T3" fmla="*/ 2 h 4"/>
                  <a:gd name="T4" fmla="*/ 0 w 1"/>
                  <a:gd name="T5" fmla="*/ 4 h 4"/>
                  <a:gd name="T6" fmla="*/ 0 w 1"/>
                  <a:gd name="T7" fmla="*/ 4 h 4"/>
                  <a:gd name="T8" fmla="*/ 0 w 1"/>
                  <a:gd name="T9" fmla="*/ 4 h 4"/>
                  <a:gd name="T10" fmla="*/ 1 w 1"/>
                  <a:gd name="T11" fmla="*/ 2 h 4"/>
                  <a:gd name="T12" fmla="*/ 1 w 1"/>
                  <a:gd name="T13" fmla="*/ 2 h 4"/>
                  <a:gd name="T14" fmla="*/ 1 w 1"/>
                  <a:gd name="T15" fmla="*/ 0 h 4"/>
                  <a:gd name="T16" fmla="*/ 1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1" y="0"/>
                    </a:moveTo>
                    <a:lnTo>
                      <a:pt x="1" y="2"/>
                    </a:lnTo>
                    <a:lnTo>
                      <a:pt x="0" y="4"/>
                    </a:lnTo>
                    <a:lnTo>
                      <a:pt x="0" y="4"/>
                    </a:lnTo>
                    <a:lnTo>
                      <a:pt x="0" y="4"/>
                    </a:lnTo>
                    <a:lnTo>
                      <a:pt x="1" y="2"/>
                    </a:lnTo>
                    <a:lnTo>
                      <a:pt x="1"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8" name="Freeform 521"/>
              <p:cNvSpPr>
                <a:spLocks/>
              </p:cNvSpPr>
              <p:nvPr/>
            </p:nvSpPr>
            <p:spPr bwMode="auto">
              <a:xfrm>
                <a:off x="3284" y="2087"/>
                <a:ext cx="0" cy="2"/>
              </a:xfrm>
              <a:custGeom>
                <a:avLst/>
                <a:gdLst>
                  <a:gd name="T0" fmla="*/ 2 w 2"/>
                  <a:gd name="T1" fmla="*/ 0 h 3"/>
                  <a:gd name="T2" fmla="*/ 2 w 2"/>
                  <a:gd name="T3" fmla="*/ 2 h 3"/>
                  <a:gd name="T4" fmla="*/ 0 w 2"/>
                  <a:gd name="T5" fmla="*/ 3 h 3"/>
                  <a:gd name="T6" fmla="*/ 0 w 2"/>
                  <a:gd name="T7" fmla="*/ 3 h 3"/>
                  <a:gd name="T8" fmla="*/ 0 w 2"/>
                  <a:gd name="T9" fmla="*/ 3 h 3"/>
                  <a:gd name="T10" fmla="*/ 2 w 2"/>
                  <a:gd name="T11" fmla="*/ 2 h 3"/>
                  <a:gd name="T12" fmla="*/ 2 w 2"/>
                  <a:gd name="T13" fmla="*/ 2 h 3"/>
                  <a:gd name="T14" fmla="*/ 2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2" y="2"/>
                    </a:lnTo>
                    <a:lnTo>
                      <a:pt x="0" y="3"/>
                    </a:lnTo>
                    <a:lnTo>
                      <a:pt x="0" y="3"/>
                    </a:lnTo>
                    <a:lnTo>
                      <a:pt x="0" y="3"/>
                    </a:lnTo>
                    <a:lnTo>
                      <a:pt x="2" y="2"/>
                    </a:lnTo>
                    <a:lnTo>
                      <a:pt x="2" y="2"/>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9" name="Freeform 522"/>
              <p:cNvSpPr>
                <a:spLocks/>
              </p:cNvSpPr>
              <p:nvPr/>
            </p:nvSpPr>
            <p:spPr bwMode="auto">
              <a:xfrm>
                <a:off x="3252" y="2268"/>
                <a:ext cx="4" cy="3"/>
              </a:xfrm>
              <a:custGeom>
                <a:avLst/>
                <a:gdLst>
                  <a:gd name="T0" fmla="*/ 7 w 7"/>
                  <a:gd name="T1" fmla="*/ 0 h 7"/>
                  <a:gd name="T2" fmla="*/ 7 w 7"/>
                  <a:gd name="T3" fmla="*/ 1 h 7"/>
                  <a:gd name="T4" fmla="*/ 7 w 7"/>
                  <a:gd name="T5" fmla="*/ 3 h 7"/>
                  <a:gd name="T6" fmla="*/ 5 w 7"/>
                  <a:gd name="T7" fmla="*/ 5 h 7"/>
                  <a:gd name="T8" fmla="*/ 4 w 7"/>
                  <a:gd name="T9" fmla="*/ 7 h 7"/>
                  <a:gd name="T10" fmla="*/ 4 w 7"/>
                  <a:gd name="T11" fmla="*/ 7 h 7"/>
                  <a:gd name="T12" fmla="*/ 2 w 7"/>
                  <a:gd name="T13" fmla="*/ 5 h 7"/>
                  <a:gd name="T14" fmla="*/ 0 w 7"/>
                  <a:gd name="T15" fmla="*/ 1 h 7"/>
                  <a:gd name="T16" fmla="*/ 7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7" y="0"/>
                    </a:moveTo>
                    <a:lnTo>
                      <a:pt x="7" y="1"/>
                    </a:lnTo>
                    <a:lnTo>
                      <a:pt x="7" y="3"/>
                    </a:lnTo>
                    <a:lnTo>
                      <a:pt x="5" y="5"/>
                    </a:lnTo>
                    <a:lnTo>
                      <a:pt x="4" y="7"/>
                    </a:lnTo>
                    <a:lnTo>
                      <a:pt x="4" y="7"/>
                    </a:lnTo>
                    <a:lnTo>
                      <a:pt x="2" y="5"/>
                    </a:lnTo>
                    <a:lnTo>
                      <a:pt x="0" y="1"/>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0" name="Freeform 523"/>
              <p:cNvSpPr>
                <a:spLocks/>
              </p:cNvSpPr>
              <p:nvPr/>
            </p:nvSpPr>
            <p:spPr bwMode="auto">
              <a:xfrm>
                <a:off x="3191" y="2063"/>
                <a:ext cx="4" cy="6"/>
              </a:xfrm>
              <a:custGeom>
                <a:avLst/>
                <a:gdLst>
                  <a:gd name="T0" fmla="*/ 9 w 9"/>
                  <a:gd name="T1" fmla="*/ 0 h 13"/>
                  <a:gd name="T2" fmla="*/ 9 w 9"/>
                  <a:gd name="T3" fmla="*/ 4 h 13"/>
                  <a:gd name="T4" fmla="*/ 9 w 9"/>
                  <a:gd name="T5" fmla="*/ 7 h 13"/>
                  <a:gd name="T6" fmla="*/ 8 w 9"/>
                  <a:gd name="T7" fmla="*/ 11 h 13"/>
                  <a:gd name="T8" fmla="*/ 6 w 9"/>
                  <a:gd name="T9" fmla="*/ 13 h 13"/>
                  <a:gd name="T10" fmla="*/ 2 w 9"/>
                  <a:gd name="T11" fmla="*/ 13 h 13"/>
                  <a:gd name="T12" fmla="*/ 0 w 9"/>
                  <a:gd name="T13" fmla="*/ 2 h 13"/>
                  <a:gd name="T14" fmla="*/ 9 w 9"/>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3">
                    <a:moveTo>
                      <a:pt x="9" y="0"/>
                    </a:moveTo>
                    <a:lnTo>
                      <a:pt x="9" y="4"/>
                    </a:lnTo>
                    <a:lnTo>
                      <a:pt x="9" y="7"/>
                    </a:lnTo>
                    <a:lnTo>
                      <a:pt x="8" y="11"/>
                    </a:lnTo>
                    <a:lnTo>
                      <a:pt x="6" y="13"/>
                    </a:lnTo>
                    <a:lnTo>
                      <a:pt x="2" y="13"/>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1" name="Freeform 524"/>
              <p:cNvSpPr>
                <a:spLocks/>
              </p:cNvSpPr>
              <p:nvPr/>
            </p:nvSpPr>
            <p:spPr bwMode="auto">
              <a:xfrm>
                <a:off x="3130" y="1997"/>
                <a:ext cx="5" cy="5"/>
              </a:xfrm>
              <a:custGeom>
                <a:avLst/>
                <a:gdLst>
                  <a:gd name="T0" fmla="*/ 3 w 9"/>
                  <a:gd name="T1" fmla="*/ 0 h 9"/>
                  <a:gd name="T2" fmla="*/ 5 w 9"/>
                  <a:gd name="T3" fmla="*/ 0 h 9"/>
                  <a:gd name="T4" fmla="*/ 7 w 9"/>
                  <a:gd name="T5" fmla="*/ 0 h 9"/>
                  <a:gd name="T6" fmla="*/ 9 w 9"/>
                  <a:gd name="T7" fmla="*/ 4 h 9"/>
                  <a:gd name="T8" fmla="*/ 9 w 9"/>
                  <a:gd name="T9" fmla="*/ 8 h 9"/>
                  <a:gd name="T10" fmla="*/ 1 w 9"/>
                  <a:gd name="T11" fmla="*/ 9 h 9"/>
                  <a:gd name="T12" fmla="*/ 0 w 9"/>
                  <a:gd name="T13" fmla="*/ 0 h 9"/>
                  <a:gd name="T14" fmla="*/ 3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3" y="0"/>
                    </a:moveTo>
                    <a:lnTo>
                      <a:pt x="5" y="0"/>
                    </a:lnTo>
                    <a:lnTo>
                      <a:pt x="7" y="0"/>
                    </a:lnTo>
                    <a:lnTo>
                      <a:pt x="9" y="4"/>
                    </a:lnTo>
                    <a:lnTo>
                      <a:pt x="9" y="8"/>
                    </a:lnTo>
                    <a:lnTo>
                      <a:pt x="1" y="9"/>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2" name="Freeform 525"/>
              <p:cNvSpPr>
                <a:spLocks/>
              </p:cNvSpPr>
              <p:nvPr/>
            </p:nvSpPr>
            <p:spPr bwMode="auto">
              <a:xfrm>
                <a:off x="3126" y="1993"/>
                <a:ext cx="4" cy="4"/>
              </a:xfrm>
              <a:custGeom>
                <a:avLst/>
                <a:gdLst>
                  <a:gd name="T0" fmla="*/ 1 w 9"/>
                  <a:gd name="T1" fmla="*/ 0 h 9"/>
                  <a:gd name="T2" fmla="*/ 5 w 9"/>
                  <a:gd name="T3" fmla="*/ 0 h 9"/>
                  <a:gd name="T4" fmla="*/ 7 w 9"/>
                  <a:gd name="T5" fmla="*/ 2 h 9"/>
                  <a:gd name="T6" fmla="*/ 9 w 9"/>
                  <a:gd name="T7" fmla="*/ 4 h 9"/>
                  <a:gd name="T8" fmla="*/ 9 w 9"/>
                  <a:gd name="T9" fmla="*/ 9 h 9"/>
                  <a:gd name="T10" fmla="*/ 5 w 9"/>
                  <a:gd name="T11" fmla="*/ 9 h 9"/>
                  <a:gd name="T12" fmla="*/ 3 w 9"/>
                  <a:gd name="T13" fmla="*/ 9 h 9"/>
                  <a:gd name="T14" fmla="*/ 1 w 9"/>
                  <a:gd name="T15" fmla="*/ 8 h 9"/>
                  <a:gd name="T16" fmla="*/ 0 w 9"/>
                  <a:gd name="T17" fmla="*/ 4 h 9"/>
                  <a:gd name="T18" fmla="*/ 0 w 9"/>
                  <a:gd name="T19" fmla="*/ 0 h 9"/>
                  <a:gd name="T20" fmla="*/ 1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1" y="0"/>
                    </a:moveTo>
                    <a:lnTo>
                      <a:pt x="5" y="0"/>
                    </a:lnTo>
                    <a:lnTo>
                      <a:pt x="7" y="2"/>
                    </a:lnTo>
                    <a:lnTo>
                      <a:pt x="9" y="4"/>
                    </a:lnTo>
                    <a:lnTo>
                      <a:pt x="9" y="9"/>
                    </a:lnTo>
                    <a:lnTo>
                      <a:pt x="5" y="9"/>
                    </a:lnTo>
                    <a:lnTo>
                      <a:pt x="3" y="9"/>
                    </a:lnTo>
                    <a:lnTo>
                      <a:pt x="1" y="8"/>
                    </a:lnTo>
                    <a:lnTo>
                      <a:pt x="0" y="4"/>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3" name="Freeform 526"/>
              <p:cNvSpPr>
                <a:spLocks/>
              </p:cNvSpPr>
              <p:nvPr/>
            </p:nvSpPr>
            <p:spPr bwMode="auto">
              <a:xfrm>
                <a:off x="3066" y="2383"/>
                <a:ext cx="3" cy="5"/>
              </a:xfrm>
              <a:custGeom>
                <a:avLst/>
                <a:gdLst>
                  <a:gd name="T0" fmla="*/ 4 w 6"/>
                  <a:gd name="T1" fmla="*/ 0 h 10"/>
                  <a:gd name="T2" fmla="*/ 6 w 6"/>
                  <a:gd name="T3" fmla="*/ 10 h 10"/>
                  <a:gd name="T4" fmla="*/ 4 w 6"/>
                  <a:gd name="T5" fmla="*/ 10 h 10"/>
                  <a:gd name="T6" fmla="*/ 2 w 6"/>
                  <a:gd name="T7" fmla="*/ 10 h 10"/>
                  <a:gd name="T8" fmla="*/ 0 w 6"/>
                  <a:gd name="T9" fmla="*/ 8 h 10"/>
                  <a:gd name="T10" fmla="*/ 0 w 6"/>
                  <a:gd name="T11" fmla="*/ 4 h 10"/>
                  <a:gd name="T12" fmla="*/ 0 w 6"/>
                  <a:gd name="T13" fmla="*/ 2 h 10"/>
                  <a:gd name="T14" fmla="*/ 4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4" y="0"/>
                    </a:moveTo>
                    <a:lnTo>
                      <a:pt x="6" y="10"/>
                    </a:lnTo>
                    <a:lnTo>
                      <a:pt x="4" y="10"/>
                    </a:lnTo>
                    <a:lnTo>
                      <a:pt x="2" y="10"/>
                    </a:lnTo>
                    <a:lnTo>
                      <a:pt x="0" y="8"/>
                    </a:lnTo>
                    <a:lnTo>
                      <a:pt x="0" y="4"/>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4" name="Freeform 527"/>
              <p:cNvSpPr>
                <a:spLocks/>
              </p:cNvSpPr>
              <p:nvPr/>
            </p:nvSpPr>
            <p:spPr bwMode="auto">
              <a:xfrm>
                <a:off x="2729" y="2195"/>
                <a:ext cx="4" cy="4"/>
              </a:xfrm>
              <a:custGeom>
                <a:avLst/>
                <a:gdLst>
                  <a:gd name="T0" fmla="*/ 9 w 9"/>
                  <a:gd name="T1" fmla="*/ 0 h 9"/>
                  <a:gd name="T2" fmla="*/ 9 w 9"/>
                  <a:gd name="T3" fmla="*/ 4 h 9"/>
                  <a:gd name="T4" fmla="*/ 7 w 9"/>
                  <a:gd name="T5" fmla="*/ 6 h 9"/>
                  <a:gd name="T6" fmla="*/ 5 w 9"/>
                  <a:gd name="T7" fmla="*/ 8 h 9"/>
                  <a:gd name="T8" fmla="*/ 4 w 9"/>
                  <a:gd name="T9" fmla="*/ 9 h 9"/>
                  <a:gd name="T10" fmla="*/ 2 w 9"/>
                  <a:gd name="T11" fmla="*/ 8 h 9"/>
                  <a:gd name="T12" fmla="*/ 0 w 9"/>
                  <a:gd name="T13" fmla="*/ 2 h 9"/>
                  <a:gd name="T14" fmla="*/ 9 w 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0"/>
                    </a:moveTo>
                    <a:lnTo>
                      <a:pt x="9" y="4"/>
                    </a:lnTo>
                    <a:lnTo>
                      <a:pt x="7" y="6"/>
                    </a:lnTo>
                    <a:lnTo>
                      <a:pt x="5" y="8"/>
                    </a:lnTo>
                    <a:lnTo>
                      <a:pt x="4" y="9"/>
                    </a:lnTo>
                    <a:lnTo>
                      <a:pt x="2" y="8"/>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5" name="Freeform 528"/>
              <p:cNvSpPr>
                <a:spLocks/>
              </p:cNvSpPr>
              <p:nvPr/>
            </p:nvSpPr>
            <p:spPr bwMode="auto">
              <a:xfrm>
                <a:off x="2648" y="1957"/>
                <a:ext cx="7" cy="12"/>
              </a:xfrm>
              <a:custGeom>
                <a:avLst/>
                <a:gdLst>
                  <a:gd name="T0" fmla="*/ 14 w 14"/>
                  <a:gd name="T1" fmla="*/ 0 h 23"/>
                  <a:gd name="T2" fmla="*/ 14 w 14"/>
                  <a:gd name="T3" fmla="*/ 5 h 23"/>
                  <a:gd name="T4" fmla="*/ 14 w 14"/>
                  <a:gd name="T5" fmla="*/ 11 h 23"/>
                  <a:gd name="T6" fmla="*/ 14 w 14"/>
                  <a:gd name="T7" fmla="*/ 14 h 23"/>
                  <a:gd name="T8" fmla="*/ 12 w 14"/>
                  <a:gd name="T9" fmla="*/ 18 h 23"/>
                  <a:gd name="T10" fmla="*/ 9 w 14"/>
                  <a:gd name="T11" fmla="*/ 22 h 23"/>
                  <a:gd name="T12" fmla="*/ 5 w 14"/>
                  <a:gd name="T13" fmla="*/ 23 h 23"/>
                  <a:gd name="T14" fmla="*/ 0 w 14"/>
                  <a:gd name="T15" fmla="*/ 23 h 23"/>
                  <a:gd name="T16" fmla="*/ 1 w 14"/>
                  <a:gd name="T17" fmla="*/ 16 h 23"/>
                  <a:gd name="T18" fmla="*/ 3 w 14"/>
                  <a:gd name="T19" fmla="*/ 13 h 23"/>
                  <a:gd name="T20" fmla="*/ 5 w 14"/>
                  <a:gd name="T21" fmla="*/ 7 h 23"/>
                  <a:gd name="T22" fmla="*/ 10 w 14"/>
                  <a:gd name="T23" fmla="*/ 4 h 23"/>
                  <a:gd name="T24" fmla="*/ 14 w 14"/>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3">
                    <a:moveTo>
                      <a:pt x="14" y="0"/>
                    </a:moveTo>
                    <a:lnTo>
                      <a:pt x="14" y="5"/>
                    </a:lnTo>
                    <a:lnTo>
                      <a:pt x="14" y="11"/>
                    </a:lnTo>
                    <a:lnTo>
                      <a:pt x="14" y="14"/>
                    </a:lnTo>
                    <a:lnTo>
                      <a:pt x="12" y="18"/>
                    </a:lnTo>
                    <a:lnTo>
                      <a:pt x="9" y="22"/>
                    </a:lnTo>
                    <a:lnTo>
                      <a:pt x="5" y="23"/>
                    </a:lnTo>
                    <a:lnTo>
                      <a:pt x="0" y="23"/>
                    </a:lnTo>
                    <a:lnTo>
                      <a:pt x="1" y="16"/>
                    </a:lnTo>
                    <a:lnTo>
                      <a:pt x="3" y="13"/>
                    </a:lnTo>
                    <a:lnTo>
                      <a:pt x="5" y="7"/>
                    </a:lnTo>
                    <a:lnTo>
                      <a:pt x="10" y="4"/>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6" name="Freeform 529"/>
              <p:cNvSpPr>
                <a:spLocks/>
              </p:cNvSpPr>
              <p:nvPr/>
            </p:nvSpPr>
            <p:spPr bwMode="auto">
              <a:xfrm>
                <a:off x="2682" y="2199"/>
                <a:ext cx="5" cy="4"/>
              </a:xfrm>
              <a:custGeom>
                <a:avLst/>
                <a:gdLst>
                  <a:gd name="T0" fmla="*/ 9 w 9"/>
                  <a:gd name="T1" fmla="*/ 0 h 8"/>
                  <a:gd name="T2" fmla="*/ 9 w 9"/>
                  <a:gd name="T3" fmla="*/ 2 h 8"/>
                  <a:gd name="T4" fmla="*/ 7 w 9"/>
                  <a:gd name="T5" fmla="*/ 6 h 8"/>
                  <a:gd name="T6" fmla="*/ 6 w 9"/>
                  <a:gd name="T7" fmla="*/ 8 h 8"/>
                  <a:gd name="T8" fmla="*/ 4 w 9"/>
                  <a:gd name="T9" fmla="*/ 8 h 8"/>
                  <a:gd name="T10" fmla="*/ 2 w 9"/>
                  <a:gd name="T11" fmla="*/ 6 h 8"/>
                  <a:gd name="T12" fmla="*/ 0 w 9"/>
                  <a:gd name="T13" fmla="*/ 2 h 8"/>
                  <a:gd name="T14" fmla="*/ 9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9" y="0"/>
                    </a:moveTo>
                    <a:lnTo>
                      <a:pt x="9" y="2"/>
                    </a:lnTo>
                    <a:lnTo>
                      <a:pt x="7" y="6"/>
                    </a:lnTo>
                    <a:lnTo>
                      <a:pt x="6" y="8"/>
                    </a:lnTo>
                    <a:lnTo>
                      <a:pt x="4" y="8"/>
                    </a:lnTo>
                    <a:lnTo>
                      <a:pt x="2" y="6"/>
                    </a:lnTo>
                    <a:lnTo>
                      <a:pt x="0"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7" name="Freeform 530"/>
              <p:cNvSpPr>
                <a:spLocks/>
              </p:cNvSpPr>
              <p:nvPr/>
            </p:nvSpPr>
            <p:spPr bwMode="auto">
              <a:xfrm>
                <a:off x="2550" y="1913"/>
                <a:ext cx="14" cy="11"/>
              </a:xfrm>
              <a:custGeom>
                <a:avLst/>
                <a:gdLst>
                  <a:gd name="T0" fmla="*/ 12 w 27"/>
                  <a:gd name="T1" fmla="*/ 0 h 21"/>
                  <a:gd name="T2" fmla="*/ 16 w 27"/>
                  <a:gd name="T3" fmla="*/ 0 h 21"/>
                  <a:gd name="T4" fmla="*/ 20 w 27"/>
                  <a:gd name="T5" fmla="*/ 1 h 21"/>
                  <a:gd name="T6" fmla="*/ 23 w 27"/>
                  <a:gd name="T7" fmla="*/ 3 h 21"/>
                  <a:gd name="T8" fmla="*/ 25 w 27"/>
                  <a:gd name="T9" fmla="*/ 7 h 21"/>
                  <a:gd name="T10" fmla="*/ 27 w 27"/>
                  <a:gd name="T11" fmla="*/ 10 h 21"/>
                  <a:gd name="T12" fmla="*/ 27 w 27"/>
                  <a:gd name="T13" fmla="*/ 18 h 21"/>
                  <a:gd name="T14" fmla="*/ 11 w 27"/>
                  <a:gd name="T15" fmla="*/ 21 h 21"/>
                  <a:gd name="T16" fmla="*/ 9 w 27"/>
                  <a:gd name="T17" fmla="*/ 18 h 21"/>
                  <a:gd name="T18" fmla="*/ 9 w 27"/>
                  <a:gd name="T19" fmla="*/ 14 h 21"/>
                  <a:gd name="T20" fmla="*/ 7 w 27"/>
                  <a:gd name="T21" fmla="*/ 12 h 21"/>
                  <a:gd name="T22" fmla="*/ 3 w 27"/>
                  <a:gd name="T23" fmla="*/ 10 h 21"/>
                  <a:gd name="T24" fmla="*/ 0 w 27"/>
                  <a:gd name="T25" fmla="*/ 12 h 21"/>
                  <a:gd name="T26" fmla="*/ 0 w 27"/>
                  <a:gd name="T27" fmla="*/ 1 h 21"/>
                  <a:gd name="T28" fmla="*/ 3 w 27"/>
                  <a:gd name="T29" fmla="*/ 1 h 21"/>
                  <a:gd name="T30" fmla="*/ 9 w 27"/>
                  <a:gd name="T31" fmla="*/ 1 h 21"/>
                  <a:gd name="T32" fmla="*/ 12 w 27"/>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1">
                    <a:moveTo>
                      <a:pt x="12" y="0"/>
                    </a:moveTo>
                    <a:lnTo>
                      <a:pt x="16" y="0"/>
                    </a:lnTo>
                    <a:lnTo>
                      <a:pt x="20" y="1"/>
                    </a:lnTo>
                    <a:lnTo>
                      <a:pt x="23" y="3"/>
                    </a:lnTo>
                    <a:lnTo>
                      <a:pt x="25" y="7"/>
                    </a:lnTo>
                    <a:lnTo>
                      <a:pt x="27" y="10"/>
                    </a:lnTo>
                    <a:lnTo>
                      <a:pt x="27" y="18"/>
                    </a:lnTo>
                    <a:lnTo>
                      <a:pt x="11" y="21"/>
                    </a:lnTo>
                    <a:lnTo>
                      <a:pt x="9" y="18"/>
                    </a:lnTo>
                    <a:lnTo>
                      <a:pt x="9" y="14"/>
                    </a:lnTo>
                    <a:lnTo>
                      <a:pt x="7" y="12"/>
                    </a:lnTo>
                    <a:lnTo>
                      <a:pt x="3" y="10"/>
                    </a:lnTo>
                    <a:lnTo>
                      <a:pt x="0" y="12"/>
                    </a:lnTo>
                    <a:lnTo>
                      <a:pt x="0" y="1"/>
                    </a:lnTo>
                    <a:lnTo>
                      <a:pt x="3" y="1"/>
                    </a:lnTo>
                    <a:lnTo>
                      <a:pt x="9" y="1"/>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8" name="Freeform 531"/>
              <p:cNvSpPr>
                <a:spLocks/>
              </p:cNvSpPr>
              <p:nvPr/>
            </p:nvSpPr>
            <p:spPr bwMode="auto">
              <a:xfrm>
                <a:off x="2565" y="2096"/>
                <a:ext cx="5" cy="4"/>
              </a:xfrm>
              <a:custGeom>
                <a:avLst/>
                <a:gdLst>
                  <a:gd name="T0" fmla="*/ 3 w 10"/>
                  <a:gd name="T1" fmla="*/ 0 h 9"/>
                  <a:gd name="T2" fmla="*/ 5 w 10"/>
                  <a:gd name="T3" fmla="*/ 2 h 9"/>
                  <a:gd name="T4" fmla="*/ 9 w 10"/>
                  <a:gd name="T5" fmla="*/ 2 h 9"/>
                  <a:gd name="T6" fmla="*/ 9 w 10"/>
                  <a:gd name="T7" fmla="*/ 5 h 9"/>
                  <a:gd name="T8" fmla="*/ 10 w 10"/>
                  <a:gd name="T9" fmla="*/ 9 h 9"/>
                  <a:gd name="T10" fmla="*/ 7 w 10"/>
                  <a:gd name="T11" fmla="*/ 9 h 9"/>
                  <a:gd name="T12" fmla="*/ 3 w 10"/>
                  <a:gd name="T13" fmla="*/ 9 h 9"/>
                  <a:gd name="T14" fmla="*/ 1 w 10"/>
                  <a:gd name="T15" fmla="*/ 7 h 9"/>
                  <a:gd name="T16" fmla="*/ 0 w 10"/>
                  <a:gd name="T17" fmla="*/ 5 h 9"/>
                  <a:gd name="T18" fmla="*/ 0 w 10"/>
                  <a:gd name="T19" fmla="*/ 2 h 9"/>
                  <a:gd name="T20" fmla="*/ 3 w 10"/>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3" y="0"/>
                    </a:moveTo>
                    <a:lnTo>
                      <a:pt x="5" y="2"/>
                    </a:lnTo>
                    <a:lnTo>
                      <a:pt x="9" y="2"/>
                    </a:lnTo>
                    <a:lnTo>
                      <a:pt x="9" y="5"/>
                    </a:lnTo>
                    <a:lnTo>
                      <a:pt x="10" y="9"/>
                    </a:lnTo>
                    <a:lnTo>
                      <a:pt x="7" y="9"/>
                    </a:lnTo>
                    <a:lnTo>
                      <a:pt x="3" y="9"/>
                    </a:lnTo>
                    <a:lnTo>
                      <a:pt x="1" y="7"/>
                    </a:lnTo>
                    <a:lnTo>
                      <a:pt x="0" y="5"/>
                    </a:lnTo>
                    <a:lnTo>
                      <a:pt x="0" y="2"/>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9" name="Freeform 532"/>
              <p:cNvSpPr>
                <a:spLocks/>
              </p:cNvSpPr>
              <p:nvPr/>
            </p:nvSpPr>
            <p:spPr bwMode="auto">
              <a:xfrm>
                <a:off x="2559" y="2114"/>
                <a:ext cx="5" cy="4"/>
              </a:xfrm>
              <a:custGeom>
                <a:avLst/>
                <a:gdLst>
                  <a:gd name="T0" fmla="*/ 3 w 9"/>
                  <a:gd name="T1" fmla="*/ 0 h 7"/>
                  <a:gd name="T2" fmla="*/ 7 w 9"/>
                  <a:gd name="T3" fmla="*/ 2 h 7"/>
                  <a:gd name="T4" fmla="*/ 9 w 9"/>
                  <a:gd name="T5" fmla="*/ 5 h 7"/>
                  <a:gd name="T6" fmla="*/ 0 w 9"/>
                  <a:gd name="T7" fmla="*/ 7 h 7"/>
                  <a:gd name="T8" fmla="*/ 0 w 9"/>
                  <a:gd name="T9" fmla="*/ 5 h 7"/>
                  <a:gd name="T10" fmla="*/ 2 w 9"/>
                  <a:gd name="T11" fmla="*/ 2 h 7"/>
                  <a:gd name="T12" fmla="*/ 2 w 9"/>
                  <a:gd name="T13" fmla="*/ 0 h 7"/>
                  <a:gd name="T14" fmla="*/ 3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3" y="0"/>
                    </a:moveTo>
                    <a:lnTo>
                      <a:pt x="7" y="2"/>
                    </a:lnTo>
                    <a:lnTo>
                      <a:pt x="9" y="5"/>
                    </a:lnTo>
                    <a:lnTo>
                      <a:pt x="0" y="7"/>
                    </a:lnTo>
                    <a:lnTo>
                      <a:pt x="0" y="5"/>
                    </a:lnTo>
                    <a:lnTo>
                      <a:pt x="2" y="2"/>
                    </a:lnTo>
                    <a:lnTo>
                      <a:pt x="2"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0" name="Freeform 533"/>
              <p:cNvSpPr>
                <a:spLocks/>
              </p:cNvSpPr>
              <p:nvPr/>
            </p:nvSpPr>
            <p:spPr bwMode="auto">
              <a:xfrm>
                <a:off x="2526" y="1943"/>
                <a:ext cx="11" cy="7"/>
              </a:xfrm>
              <a:custGeom>
                <a:avLst/>
                <a:gdLst>
                  <a:gd name="T0" fmla="*/ 13 w 22"/>
                  <a:gd name="T1" fmla="*/ 0 h 15"/>
                  <a:gd name="T2" fmla="*/ 22 w 22"/>
                  <a:gd name="T3" fmla="*/ 0 h 15"/>
                  <a:gd name="T4" fmla="*/ 20 w 22"/>
                  <a:gd name="T5" fmla="*/ 7 h 15"/>
                  <a:gd name="T6" fmla="*/ 18 w 22"/>
                  <a:gd name="T7" fmla="*/ 11 h 15"/>
                  <a:gd name="T8" fmla="*/ 15 w 22"/>
                  <a:gd name="T9" fmla="*/ 13 h 15"/>
                  <a:gd name="T10" fmla="*/ 11 w 22"/>
                  <a:gd name="T11" fmla="*/ 15 h 15"/>
                  <a:gd name="T12" fmla="*/ 9 w 22"/>
                  <a:gd name="T13" fmla="*/ 15 h 15"/>
                  <a:gd name="T14" fmla="*/ 6 w 22"/>
                  <a:gd name="T15" fmla="*/ 15 h 15"/>
                  <a:gd name="T16" fmla="*/ 2 w 22"/>
                  <a:gd name="T17" fmla="*/ 13 h 15"/>
                  <a:gd name="T18" fmla="*/ 0 w 22"/>
                  <a:gd name="T19" fmla="*/ 11 h 15"/>
                  <a:gd name="T20" fmla="*/ 0 w 22"/>
                  <a:gd name="T21" fmla="*/ 9 h 15"/>
                  <a:gd name="T22" fmla="*/ 0 w 22"/>
                  <a:gd name="T23" fmla="*/ 7 h 15"/>
                  <a:gd name="T24" fmla="*/ 0 w 22"/>
                  <a:gd name="T25" fmla="*/ 6 h 15"/>
                  <a:gd name="T26" fmla="*/ 4 w 22"/>
                  <a:gd name="T27" fmla="*/ 4 h 15"/>
                  <a:gd name="T28" fmla="*/ 7 w 22"/>
                  <a:gd name="T29" fmla="*/ 2 h 15"/>
                  <a:gd name="T30" fmla="*/ 13 w 22"/>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3" y="0"/>
                    </a:moveTo>
                    <a:lnTo>
                      <a:pt x="22" y="0"/>
                    </a:lnTo>
                    <a:lnTo>
                      <a:pt x="20" y="7"/>
                    </a:lnTo>
                    <a:lnTo>
                      <a:pt x="18" y="11"/>
                    </a:lnTo>
                    <a:lnTo>
                      <a:pt x="15" y="13"/>
                    </a:lnTo>
                    <a:lnTo>
                      <a:pt x="11" y="15"/>
                    </a:lnTo>
                    <a:lnTo>
                      <a:pt x="9" y="15"/>
                    </a:lnTo>
                    <a:lnTo>
                      <a:pt x="6" y="15"/>
                    </a:lnTo>
                    <a:lnTo>
                      <a:pt x="2" y="13"/>
                    </a:lnTo>
                    <a:lnTo>
                      <a:pt x="0" y="11"/>
                    </a:lnTo>
                    <a:lnTo>
                      <a:pt x="0" y="9"/>
                    </a:lnTo>
                    <a:lnTo>
                      <a:pt x="0" y="7"/>
                    </a:lnTo>
                    <a:lnTo>
                      <a:pt x="0" y="6"/>
                    </a:lnTo>
                    <a:lnTo>
                      <a:pt x="4" y="4"/>
                    </a:lnTo>
                    <a:lnTo>
                      <a:pt x="7" y="2"/>
                    </a:lnTo>
                    <a:lnTo>
                      <a:pt x="1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1" name="Freeform 534"/>
              <p:cNvSpPr>
                <a:spLocks/>
              </p:cNvSpPr>
              <p:nvPr/>
            </p:nvSpPr>
            <p:spPr bwMode="auto">
              <a:xfrm>
                <a:off x="2535" y="2097"/>
                <a:ext cx="18" cy="18"/>
              </a:xfrm>
              <a:custGeom>
                <a:avLst/>
                <a:gdLst>
                  <a:gd name="T0" fmla="*/ 11 w 36"/>
                  <a:gd name="T1" fmla="*/ 0 h 36"/>
                  <a:gd name="T2" fmla="*/ 15 w 36"/>
                  <a:gd name="T3" fmla="*/ 0 h 36"/>
                  <a:gd name="T4" fmla="*/ 18 w 36"/>
                  <a:gd name="T5" fmla="*/ 1 h 36"/>
                  <a:gd name="T6" fmla="*/ 22 w 36"/>
                  <a:gd name="T7" fmla="*/ 3 h 36"/>
                  <a:gd name="T8" fmla="*/ 25 w 36"/>
                  <a:gd name="T9" fmla="*/ 5 h 36"/>
                  <a:gd name="T10" fmla="*/ 29 w 36"/>
                  <a:gd name="T11" fmla="*/ 7 h 36"/>
                  <a:gd name="T12" fmla="*/ 33 w 36"/>
                  <a:gd name="T13" fmla="*/ 10 h 36"/>
                  <a:gd name="T14" fmla="*/ 34 w 36"/>
                  <a:gd name="T15" fmla="*/ 14 h 36"/>
                  <a:gd name="T16" fmla="*/ 36 w 36"/>
                  <a:gd name="T17" fmla="*/ 18 h 36"/>
                  <a:gd name="T18" fmla="*/ 36 w 36"/>
                  <a:gd name="T19" fmla="*/ 21 h 36"/>
                  <a:gd name="T20" fmla="*/ 36 w 36"/>
                  <a:gd name="T21" fmla="*/ 25 h 36"/>
                  <a:gd name="T22" fmla="*/ 33 w 36"/>
                  <a:gd name="T23" fmla="*/ 28 h 36"/>
                  <a:gd name="T24" fmla="*/ 29 w 36"/>
                  <a:gd name="T25" fmla="*/ 32 h 36"/>
                  <a:gd name="T26" fmla="*/ 22 w 36"/>
                  <a:gd name="T27" fmla="*/ 36 h 36"/>
                  <a:gd name="T28" fmla="*/ 22 w 36"/>
                  <a:gd name="T29" fmla="*/ 28 h 36"/>
                  <a:gd name="T30" fmla="*/ 20 w 36"/>
                  <a:gd name="T31" fmla="*/ 25 h 36"/>
                  <a:gd name="T32" fmla="*/ 18 w 36"/>
                  <a:gd name="T33" fmla="*/ 21 h 36"/>
                  <a:gd name="T34" fmla="*/ 16 w 36"/>
                  <a:gd name="T35" fmla="*/ 21 h 36"/>
                  <a:gd name="T36" fmla="*/ 15 w 36"/>
                  <a:gd name="T37" fmla="*/ 21 h 36"/>
                  <a:gd name="T38" fmla="*/ 13 w 36"/>
                  <a:gd name="T39" fmla="*/ 23 h 36"/>
                  <a:gd name="T40" fmla="*/ 9 w 36"/>
                  <a:gd name="T41" fmla="*/ 25 h 36"/>
                  <a:gd name="T42" fmla="*/ 7 w 36"/>
                  <a:gd name="T43" fmla="*/ 27 h 36"/>
                  <a:gd name="T44" fmla="*/ 4 w 36"/>
                  <a:gd name="T45" fmla="*/ 28 h 36"/>
                  <a:gd name="T46" fmla="*/ 2 w 36"/>
                  <a:gd name="T47" fmla="*/ 21 h 36"/>
                  <a:gd name="T48" fmla="*/ 0 w 36"/>
                  <a:gd name="T49" fmla="*/ 14 h 36"/>
                  <a:gd name="T50" fmla="*/ 0 w 36"/>
                  <a:gd name="T51" fmla="*/ 9 h 36"/>
                  <a:gd name="T52" fmla="*/ 2 w 36"/>
                  <a:gd name="T53" fmla="*/ 5 h 36"/>
                  <a:gd name="T54" fmla="*/ 4 w 36"/>
                  <a:gd name="T55" fmla="*/ 1 h 36"/>
                  <a:gd name="T56" fmla="*/ 7 w 36"/>
                  <a:gd name="T57" fmla="*/ 0 h 36"/>
                  <a:gd name="T58" fmla="*/ 11 w 36"/>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6">
                    <a:moveTo>
                      <a:pt x="11" y="0"/>
                    </a:moveTo>
                    <a:lnTo>
                      <a:pt x="15" y="0"/>
                    </a:lnTo>
                    <a:lnTo>
                      <a:pt x="18" y="1"/>
                    </a:lnTo>
                    <a:lnTo>
                      <a:pt x="22" y="3"/>
                    </a:lnTo>
                    <a:lnTo>
                      <a:pt x="25" y="5"/>
                    </a:lnTo>
                    <a:lnTo>
                      <a:pt x="29" y="7"/>
                    </a:lnTo>
                    <a:lnTo>
                      <a:pt x="33" y="10"/>
                    </a:lnTo>
                    <a:lnTo>
                      <a:pt x="34" y="14"/>
                    </a:lnTo>
                    <a:lnTo>
                      <a:pt x="36" y="18"/>
                    </a:lnTo>
                    <a:lnTo>
                      <a:pt x="36" y="21"/>
                    </a:lnTo>
                    <a:lnTo>
                      <a:pt x="36" y="25"/>
                    </a:lnTo>
                    <a:lnTo>
                      <a:pt x="33" y="28"/>
                    </a:lnTo>
                    <a:lnTo>
                      <a:pt x="29" y="32"/>
                    </a:lnTo>
                    <a:lnTo>
                      <a:pt x="22" y="36"/>
                    </a:lnTo>
                    <a:lnTo>
                      <a:pt x="22" y="28"/>
                    </a:lnTo>
                    <a:lnTo>
                      <a:pt x="20" y="25"/>
                    </a:lnTo>
                    <a:lnTo>
                      <a:pt x="18" y="21"/>
                    </a:lnTo>
                    <a:lnTo>
                      <a:pt x="16" y="21"/>
                    </a:lnTo>
                    <a:lnTo>
                      <a:pt x="15" y="21"/>
                    </a:lnTo>
                    <a:lnTo>
                      <a:pt x="13" y="23"/>
                    </a:lnTo>
                    <a:lnTo>
                      <a:pt x="9" y="25"/>
                    </a:lnTo>
                    <a:lnTo>
                      <a:pt x="7" y="27"/>
                    </a:lnTo>
                    <a:lnTo>
                      <a:pt x="4" y="28"/>
                    </a:lnTo>
                    <a:lnTo>
                      <a:pt x="2" y="21"/>
                    </a:lnTo>
                    <a:lnTo>
                      <a:pt x="0" y="14"/>
                    </a:lnTo>
                    <a:lnTo>
                      <a:pt x="0" y="9"/>
                    </a:lnTo>
                    <a:lnTo>
                      <a:pt x="2" y="5"/>
                    </a:lnTo>
                    <a:lnTo>
                      <a:pt x="4" y="1"/>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2" name="Freeform 535"/>
              <p:cNvSpPr>
                <a:spLocks/>
              </p:cNvSpPr>
              <p:nvPr/>
            </p:nvSpPr>
            <p:spPr bwMode="auto">
              <a:xfrm>
                <a:off x="2517" y="1981"/>
                <a:ext cx="4" cy="3"/>
              </a:xfrm>
              <a:custGeom>
                <a:avLst/>
                <a:gdLst>
                  <a:gd name="T0" fmla="*/ 2 w 7"/>
                  <a:gd name="T1" fmla="*/ 0 h 5"/>
                  <a:gd name="T2" fmla="*/ 4 w 7"/>
                  <a:gd name="T3" fmla="*/ 2 h 5"/>
                  <a:gd name="T4" fmla="*/ 7 w 7"/>
                  <a:gd name="T5" fmla="*/ 5 h 5"/>
                  <a:gd name="T6" fmla="*/ 4 w 7"/>
                  <a:gd name="T7" fmla="*/ 5 h 5"/>
                  <a:gd name="T8" fmla="*/ 2 w 7"/>
                  <a:gd name="T9" fmla="*/ 4 h 5"/>
                  <a:gd name="T10" fmla="*/ 0 w 7"/>
                  <a:gd name="T11" fmla="*/ 4 h 5"/>
                  <a:gd name="T12" fmla="*/ 0 w 7"/>
                  <a:gd name="T13" fmla="*/ 2 h 5"/>
                  <a:gd name="T14" fmla="*/ 0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4" y="2"/>
                    </a:lnTo>
                    <a:lnTo>
                      <a:pt x="7" y="5"/>
                    </a:lnTo>
                    <a:lnTo>
                      <a:pt x="4" y="5"/>
                    </a:lnTo>
                    <a:lnTo>
                      <a:pt x="2" y="4"/>
                    </a:lnTo>
                    <a:lnTo>
                      <a:pt x="0" y="4"/>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3" name="Freeform 536"/>
              <p:cNvSpPr>
                <a:spLocks/>
              </p:cNvSpPr>
              <p:nvPr/>
            </p:nvSpPr>
            <p:spPr bwMode="auto">
              <a:xfrm>
                <a:off x="2508" y="1970"/>
                <a:ext cx="2" cy="4"/>
              </a:xfrm>
              <a:custGeom>
                <a:avLst/>
                <a:gdLst>
                  <a:gd name="T0" fmla="*/ 4 w 4"/>
                  <a:gd name="T1" fmla="*/ 0 h 7"/>
                  <a:gd name="T2" fmla="*/ 4 w 4"/>
                  <a:gd name="T3" fmla="*/ 4 h 7"/>
                  <a:gd name="T4" fmla="*/ 4 w 4"/>
                  <a:gd name="T5" fmla="*/ 6 h 7"/>
                  <a:gd name="T6" fmla="*/ 2 w 4"/>
                  <a:gd name="T7" fmla="*/ 7 h 7"/>
                  <a:gd name="T8" fmla="*/ 0 w 4"/>
                  <a:gd name="T9" fmla="*/ 7 h 7"/>
                  <a:gd name="T10" fmla="*/ 0 w 4"/>
                  <a:gd name="T11" fmla="*/ 6 h 7"/>
                  <a:gd name="T12" fmla="*/ 0 w 4"/>
                  <a:gd name="T13" fmla="*/ 6 h 7"/>
                  <a:gd name="T14" fmla="*/ 0 w 4"/>
                  <a:gd name="T15" fmla="*/ 2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4"/>
                    </a:lnTo>
                    <a:lnTo>
                      <a:pt x="4" y="6"/>
                    </a:lnTo>
                    <a:lnTo>
                      <a:pt x="2" y="7"/>
                    </a:lnTo>
                    <a:lnTo>
                      <a:pt x="0" y="7"/>
                    </a:lnTo>
                    <a:lnTo>
                      <a:pt x="0" y="6"/>
                    </a:lnTo>
                    <a:lnTo>
                      <a:pt x="0" y="6"/>
                    </a:lnTo>
                    <a:lnTo>
                      <a:pt x="0" y="2"/>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4" name="Freeform 537"/>
              <p:cNvSpPr>
                <a:spLocks/>
              </p:cNvSpPr>
              <p:nvPr/>
            </p:nvSpPr>
            <p:spPr bwMode="auto">
              <a:xfrm>
                <a:off x="2513" y="2022"/>
                <a:ext cx="2" cy="2"/>
              </a:xfrm>
              <a:custGeom>
                <a:avLst/>
                <a:gdLst>
                  <a:gd name="T0" fmla="*/ 4 w 5"/>
                  <a:gd name="T1" fmla="*/ 0 h 5"/>
                  <a:gd name="T2" fmla="*/ 5 w 5"/>
                  <a:gd name="T3" fmla="*/ 2 h 5"/>
                  <a:gd name="T4" fmla="*/ 5 w 5"/>
                  <a:gd name="T5" fmla="*/ 4 h 5"/>
                  <a:gd name="T6" fmla="*/ 5 w 5"/>
                  <a:gd name="T7" fmla="*/ 5 h 5"/>
                  <a:gd name="T8" fmla="*/ 5 w 5"/>
                  <a:gd name="T9" fmla="*/ 5 h 5"/>
                  <a:gd name="T10" fmla="*/ 4 w 5"/>
                  <a:gd name="T11" fmla="*/ 5 h 5"/>
                  <a:gd name="T12" fmla="*/ 2 w 5"/>
                  <a:gd name="T13" fmla="*/ 5 h 5"/>
                  <a:gd name="T14" fmla="*/ 0 w 5"/>
                  <a:gd name="T15" fmla="*/ 0 h 5"/>
                  <a:gd name="T16" fmla="*/ 4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4" y="0"/>
                    </a:moveTo>
                    <a:lnTo>
                      <a:pt x="5" y="2"/>
                    </a:lnTo>
                    <a:lnTo>
                      <a:pt x="5" y="4"/>
                    </a:lnTo>
                    <a:lnTo>
                      <a:pt x="5" y="5"/>
                    </a:lnTo>
                    <a:lnTo>
                      <a:pt x="5" y="5"/>
                    </a:lnTo>
                    <a:lnTo>
                      <a:pt x="4" y="5"/>
                    </a:lnTo>
                    <a:lnTo>
                      <a:pt x="2" y="5"/>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5" name="Freeform 538"/>
              <p:cNvSpPr>
                <a:spLocks/>
              </p:cNvSpPr>
              <p:nvPr/>
            </p:nvSpPr>
            <p:spPr bwMode="auto">
              <a:xfrm>
                <a:off x="2491" y="2017"/>
                <a:ext cx="22" cy="12"/>
              </a:xfrm>
              <a:custGeom>
                <a:avLst/>
                <a:gdLst>
                  <a:gd name="T0" fmla="*/ 12 w 43"/>
                  <a:gd name="T1" fmla="*/ 0 h 24"/>
                  <a:gd name="T2" fmla="*/ 14 w 43"/>
                  <a:gd name="T3" fmla="*/ 0 h 24"/>
                  <a:gd name="T4" fmla="*/ 14 w 43"/>
                  <a:gd name="T5" fmla="*/ 4 h 24"/>
                  <a:gd name="T6" fmla="*/ 16 w 43"/>
                  <a:gd name="T7" fmla="*/ 7 h 24"/>
                  <a:gd name="T8" fmla="*/ 18 w 43"/>
                  <a:gd name="T9" fmla="*/ 14 h 24"/>
                  <a:gd name="T10" fmla="*/ 21 w 43"/>
                  <a:gd name="T11" fmla="*/ 13 h 24"/>
                  <a:gd name="T12" fmla="*/ 25 w 43"/>
                  <a:gd name="T13" fmla="*/ 11 h 24"/>
                  <a:gd name="T14" fmla="*/ 27 w 43"/>
                  <a:gd name="T15" fmla="*/ 7 h 24"/>
                  <a:gd name="T16" fmla="*/ 29 w 43"/>
                  <a:gd name="T17" fmla="*/ 5 h 24"/>
                  <a:gd name="T18" fmla="*/ 32 w 43"/>
                  <a:gd name="T19" fmla="*/ 2 h 24"/>
                  <a:gd name="T20" fmla="*/ 36 w 43"/>
                  <a:gd name="T21" fmla="*/ 0 h 24"/>
                  <a:gd name="T22" fmla="*/ 41 w 43"/>
                  <a:gd name="T23" fmla="*/ 0 h 24"/>
                  <a:gd name="T24" fmla="*/ 43 w 43"/>
                  <a:gd name="T25" fmla="*/ 9 h 24"/>
                  <a:gd name="T26" fmla="*/ 36 w 43"/>
                  <a:gd name="T27" fmla="*/ 18 h 24"/>
                  <a:gd name="T28" fmla="*/ 25 w 43"/>
                  <a:gd name="T29" fmla="*/ 24 h 24"/>
                  <a:gd name="T30" fmla="*/ 14 w 43"/>
                  <a:gd name="T31" fmla="*/ 24 h 24"/>
                  <a:gd name="T32" fmla="*/ 5 w 43"/>
                  <a:gd name="T33" fmla="*/ 20 h 24"/>
                  <a:gd name="T34" fmla="*/ 0 w 43"/>
                  <a:gd name="T35" fmla="*/ 7 h 24"/>
                  <a:gd name="T36" fmla="*/ 2 w 43"/>
                  <a:gd name="T37" fmla="*/ 5 h 24"/>
                  <a:gd name="T38" fmla="*/ 5 w 43"/>
                  <a:gd name="T39" fmla="*/ 4 h 24"/>
                  <a:gd name="T40" fmla="*/ 7 w 43"/>
                  <a:gd name="T41" fmla="*/ 2 h 24"/>
                  <a:gd name="T42" fmla="*/ 11 w 43"/>
                  <a:gd name="T43" fmla="*/ 0 h 24"/>
                  <a:gd name="T44" fmla="*/ 12 w 4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24">
                    <a:moveTo>
                      <a:pt x="12" y="0"/>
                    </a:moveTo>
                    <a:lnTo>
                      <a:pt x="14" y="0"/>
                    </a:lnTo>
                    <a:lnTo>
                      <a:pt x="14" y="4"/>
                    </a:lnTo>
                    <a:lnTo>
                      <a:pt x="16" y="7"/>
                    </a:lnTo>
                    <a:lnTo>
                      <a:pt x="18" y="14"/>
                    </a:lnTo>
                    <a:lnTo>
                      <a:pt x="21" y="13"/>
                    </a:lnTo>
                    <a:lnTo>
                      <a:pt x="25" y="11"/>
                    </a:lnTo>
                    <a:lnTo>
                      <a:pt x="27" y="7"/>
                    </a:lnTo>
                    <a:lnTo>
                      <a:pt x="29" y="5"/>
                    </a:lnTo>
                    <a:lnTo>
                      <a:pt x="32" y="2"/>
                    </a:lnTo>
                    <a:lnTo>
                      <a:pt x="36" y="0"/>
                    </a:lnTo>
                    <a:lnTo>
                      <a:pt x="41" y="0"/>
                    </a:lnTo>
                    <a:lnTo>
                      <a:pt x="43" y="9"/>
                    </a:lnTo>
                    <a:lnTo>
                      <a:pt x="36" y="18"/>
                    </a:lnTo>
                    <a:lnTo>
                      <a:pt x="25" y="24"/>
                    </a:lnTo>
                    <a:lnTo>
                      <a:pt x="14" y="24"/>
                    </a:lnTo>
                    <a:lnTo>
                      <a:pt x="5" y="20"/>
                    </a:lnTo>
                    <a:lnTo>
                      <a:pt x="0" y="7"/>
                    </a:lnTo>
                    <a:lnTo>
                      <a:pt x="2" y="5"/>
                    </a:lnTo>
                    <a:lnTo>
                      <a:pt x="5" y="4"/>
                    </a:lnTo>
                    <a:lnTo>
                      <a:pt x="7" y="2"/>
                    </a:lnTo>
                    <a:lnTo>
                      <a:pt x="11" y="0"/>
                    </a:lnTo>
                    <a:lnTo>
                      <a:pt x="1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6" name="Freeform 539"/>
              <p:cNvSpPr>
                <a:spLocks/>
              </p:cNvSpPr>
              <p:nvPr/>
            </p:nvSpPr>
            <p:spPr bwMode="auto">
              <a:xfrm>
                <a:off x="2495" y="1994"/>
                <a:ext cx="6" cy="10"/>
              </a:xfrm>
              <a:custGeom>
                <a:avLst/>
                <a:gdLst>
                  <a:gd name="T0" fmla="*/ 0 w 11"/>
                  <a:gd name="T1" fmla="*/ 0 h 20"/>
                  <a:gd name="T2" fmla="*/ 5 w 11"/>
                  <a:gd name="T3" fmla="*/ 0 h 20"/>
                  <a:gd name="T4" fmla="*/ 7 w 11"/>
                  <a:gd name="T5" fmla="*/ 2 h 20"/>
                  <a:gd name="T6" fmla="*/ 11 w 11"/>
                  <a:gd name="T7" fmla="*/ 4 h 20"/>
                  <a:gd name="T8" fmla="*/ 11 w 11"/>
                  <a:gd name="T9" fmla="*/ 6 h 20"/>
                  <a:gd name="T10" fmla="*/ 11 w 11"/>
                  <a:gd name="T11" fmla="*/ 9 h 20"/>
                  <a:gd name="T12" fmla="*/ 11 w 11"/>
                  <a:gd name="T13" fmla="*/ 11 h 20"/>
                  <a:gd name="T14" fmla="*/ 9 w 11"/>
                  <a:gd name="T15" fmla="*/ 15 h 20"/>
                  <a:gd name="T16" fmla="*/ 9 w 11"/>
                  <a:gd name="T17" fmla="*/ 16 h 20"/>
                  <a:gd name="T18" fmla="*/ 7 w 11"/>
                  <a:gd name="T19" fmla="*/ 18 h 20"/>
                  <a:gd name="T20" fmla="*/ 5 w 11"/>
                  <a:gd name="T21" fmla="*/ 20 h 20"/>
                  <a:gd name="T22" fmla="*/ 3 w 11"/>
                  <a:gd name="T23" fmla="*/ 18 h 20"/>
                  <a:gd name="T24" fmla="*/ 2 w 11"/>
                  <a:gd name="T25" fmla="*/ 16 h 20"/>
                  <a:gd name="T26" fmla="*/ 2 w 11"/>
                  <a:gd name="T27" fmla="*/ 13 h 20"/>
                  <a:gd name="T28" fmla="*/ 0 w 11"/>
                  <a:gd name="T29" fmla="*/ 7 h 20"/>
                  <a:gd name="T30" fmla="*/ 0 w 11"/>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0">
                    <a:moveTo>
                      <a:pt x="0" y="0"/>
                    </a:moveTo>
                    <a:lnTo>
                      <a:pt x="5" y="0"/>
                    </a:lnTo>
                    <a:lnTo>
                      <a:pt x="7" y="2"/>
                    </a:lnTo>
                    <a:lnTo>
                      <a:pt x="11" y="4"/>
                    </a:lnTo>
                    <a:lnTo>
                      <a:pt x="11" y="6"/>
                    </a:lnTo>
                    <a:lnTo>
                      <a:pt x="11" y="9"/>
                    </a:lnTo>
                    <a:lnTo>
                      <a:pt x="11" y="11"/>
                    </a:lnTo>
                    <a:lnTo>
                      <a:pt x="9" y="15"/>
                    </a:lnTo>
                    <a:lnTo>
                      <a:pt x="9" y="16"/>
                    </a:lnTo>
                    <a:lnTo>
                      <a:pt x="7" y="18"/>
                    </a:lnTo>
                    <a:lnTo>
                      <a:pt x="5" y="20"/>
                    </a:lnTo>
                    <a:lnTo>
                      <a:pt x="3" y="18"/>
                    </a:lnTo>
                    <a:lnTo>
                      <a:pt x="2" y="16"/>
                    </a:lnTo>
                    <a:lnTo>
                      <a:pt x="2" y="13"/>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7" name="Freeform 540"/>
              <p:cNvSpPr>
                <a:spLocks/>
              </p:cNvSpPr>
              <p:nvPr/>
            </p:nvSpPr>
            <p:spPr bwMode="auto">
              <a:xfrm>
                <a:off x="2525" y="2216"/>
                <a:ext cx="5" cy="4"/>
              </a:xfrm>
              <a:custGeom>
                <a:avLst/>
                <a:gdLst>
                  <a:gd name="T0" fmla="*/ 6 w 9"/>
                  <a:gd name="T1" fmla="*/ 0 h 7"/>
                  <a:gd name="T2" fmla="*/ 8 w 9"/>
                  <a:gd name="T3" fmla="*/ 0 h 7"/>
                  <a:gd name="T4" fmla="*/ 9 w 9"/>
                  <a:gd name="T5" fmla="*/ 5 h 7"/>
                  <a:gd name="T6" fmla="*/ 0 w 9"/>
                  <a:gd name="T7" fmla="*/ 7 h 7"/>
                  <a:gd name="T8" fmla="*/ 0 w 9"/>
                  <a:gd name="T9" fmla="*/ 3 h 7"/>
                  <a:gd name="T10" fmla="*/ 2 w 9"/>
                  <a:gd name="T11" fmla="*/ 2 h 7"/>
                  <a:gd name="T12" fmla="*/ 2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0"/>
                    </a:lnTo>
                    <a:lnTo>
                      <a:pt x="9" y="5"/>
                    </a:lnTo>
                    <a:lnTo>
                      <a:pt x="0" y="7"/>
                    </a:lnTo>
                    <a:lnTo>
                      <a:pt x="0" y="3"/>
                    </a:lnTo>
                    <a:lnTo>
                      <a:pt x="2" y="2"/>
                    </a:lnTo>
                    <a:lnTo>
                      <a:pt x="2"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8" name="Freeform 541"/>
              <p:cNvSpPr>
                <a:spLocks/>
              </p:cNvSpPr>
              <p:nvPr/>
            </p:nvSpPr>
            <p:spPr bwMode="auto">
              <a:xfrm>
                <a:off x="2475" y="1927"/>
                <a:ext cx="14" cy="16"/>
              </a:xfrm>
              <a:custGeom>
                <a:avLst/>
                <a:gdLst>
                  <a:gd name="T0" fmla="*/ 26 w 29"/>
                  <a:gd name="T1" fmla="*/ 0 h 32"/>
                  <a:gd name="T2" fmla="*/ 29 w 29"/>
                  <a:gd name="T3" fmla="*/ 30 h 32"/>
                  <a:gd name="T4" fmla="*/ 20 w 29"/>
                  <a:gd name="T5" fmla="*/ 32 h 32"/>
                  <a:gd name="T6" fmla="*/ 20 w 29"/>
                  <a:gd name="T7" fmla="*/ 25 h 32"/>
                  <a:gd name="T8" fmla="*/ 18 w 29"/>
                  <a:gd name="T9" fmla="*/ 21 h 32"/>
                  <a:gd name="T10" fmla="*/ 17 w 29"/>
                  <a:gd name="T11" fmla="*/ 18 h 32"/>
                  <a:gd name="T12" fmla="*/ 13 w 29"/>
                  <a:gd name="T13" fmla="*/ 16 h 32"/>
                  <a:gd name="T14" fmla="*/ 9 w 29"/>
                  <a:gd name="T15" fmla="*/ 14 h 32"/>
                  <a:gd name="T16" fmla="*/ 6 w 29"/>
                  <a:gd name="T17" fmla="*/ 14 h 32"/>
                  <a:gd name="T18" fmla="*/ 0 w 29"/>
                  <a:gd name="T19" fmla="*/ 14 h 32"/>
                  <a:gd name="T20" fmla="*/ 2 w 29"/>
                  <a:gd name="T21" fmla="*/ 10 h 32"/>
                  <a:gd name="T22" fmla="*/ 4 w 29"/>
                  <a:gd name="T23" fmla="*/ 7 h 32"/>
                  <a:gd name="T24" fmla="*/ 6 w 29"/>
                  <a:gd name="T25" fmla="*/ 3 h 32"/>
                  <a:gd name="T26" fmla="*/ 11 w 29"/>
                  <a:gd name="T27" fmla="*/ 1 h 32"/>
                  <a:gd name="T28" fmla="*/ 15 w 29"/>
                  <a:gd name="T29" fmla="*/ 1 h 32"/>
                  <a:gd name="T30" fmla="*/ 20 w 29"/>
                  <a:gd name="T31" fmla="*/ 0 h 32"/>
                  <a:gd name="T32" fmla="*/ 26 w 29"/>
                  <a:gd name="T3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2">
                    <a:moveTo>
                      <a:pt x="26" y="0"/>
                    </a:moveTo>
                    <a:lnTo>
                      <a:pt x="29" y="30"/>
                    </a:lnTo>
                    <a:lnTo>
                      <a:pt x="20" y="32"/>
                    </a:lnTo>
                    <a:lnTo>
                      <a:pt x="20" y="25"/>
                    </a:lnTo>
                    <a:lnTo>
                      <a:pt x="18" y="21"/>
                    </a:lnTo>
                    <a:lnTo>
                      <a:pt x="17" y="18"/>
                    </a:lnTo>
                    <a:lnTo>
                      <a:pt x="13" y="16"/>
                    </a:lnTo>
                    <a:lnTo>
                      <a:pt x="9" y="14"/>
                    </a:lnTo>
                    <a:lnTo>
                      <a:pt x="6" y="14"/>
                    </a:lnTo>
                    <a:lnTo>
                      <a:pt x="0" y="14"/>
                    </a:lnTo>
                    <a:lnTo>
                      <a:pt x="2" y="10"/>
                    </a:lnTo>
                    <a:lnTo>
                      <a:pt x="4" y="7"/>
                    </a:lnTo>
                    <a:lnTo>
                      <a:pt x="6" y="3"/>
                    </a:lnTo>
                    <a:lnTo>
                      <a:pt x="11" y="1"/>
                    </a:lnTo>
                    <a:lnTo>
                      <a:pt x="15" y="1"/>
                    </a:lnTo>
                    <a:lnTo>
                      <a:pt x="20" y="0"/>
                    </a:lnTo>
                    <a:lnTo>
                      <a:pt x="2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9" name="Freeform 542"/>
              <p:cNvSpPr>
                <a:spLocks/>
              </p:cNvSpPr>
              <p:nvPr/>
            </p:nvSpPr>
            <p:spPr bwMode="auto">
              <a:xfrm>
                <a:off x="2409" y="1934"/>
                <a:ext cx="79" cy="26"/>
              </a:xfrm>
              <a:custGeom>
                <a:avLst/>
                <a:gdLst>
                  <a:gd name="T0" fmla="*/ 131 w 158"/>
                  <a:gd name="T1" fmla="*/ 0 h 52"/>
                  <a:gd name="T2" fmla="*/ 135 w 158"/>
                  <a:gd name="T3" fmla="*/ 6 h 52"/>
                  <a:gd name="T4" fmla="*/ 139 w 158"/>
                  <a:gd name="T5" fmla="*/ 11 h 52"/>
                  <a:gd name="T6" fmla="*/ 142 w 158"/>
                  <a:gd name="T7" fmla="*/ 15 h 52"/>
                  <a:gd name="T8" fmla="*/ 146 w 158"/>
                  <a:gd name="T9" fmla="*/ 16 h 52"/>
                  <a:gd name="T10" fmla="*/ 151 w 158"/>
                  <a:gd name="T11" fmla="*/ 18 h 52"/>
                  <a:gd name="T12" fmla="*/ 158 w 158"/>
                  <a:gd name="T13" fmla="*/ 29 h 52"/>
                  <a:gd name="T14" fmla="*/ 157 w 158"/>
                  <a:gd name="T15" fmla="*/ 36 h 52"/>
                  <a:gd name="T16" fmla="*/ 149 w 158"/>
                  <a:gd name="T17" fmla="*/ 40 h 52"/>
                  <a:gd name="T18" fmla="*/ 135 w 158"/>
                  <a:gd name="T19" fmla="*/ 43 h 52"/>
                  <a:gd name="T20" fmla="*/ 120 w 158"/>
                  <a:gd name="T21" fmla="*/ 45 h 52"/>
                  <a:gd name="T22" fmla="*/ 104 w 158"/>
                  <a:gd name="T23" fmla="*/ 47 h 52"/>
                  <a:gd name="T24" fmla="*/ 90 w 158"/>
                  <a:gd name="T25" fmla="*/ 51 h 52"/>
                  <a:gd name="T26" fmla="*/ 79 w 158"/>
                  <a:gd name="T27" fmla="*/ 52 h 52"/>
                  <a:gd name="T28" fmla="*/ 79 w 158"/>
                  <a:gd name="T29" fmla="*/ 49 h 52"/>
                  <a:gd name="T30" fmla="*/ 81 w 158"/>
                  <a:gd name="T31" fmla="*/ 45 h 52"/>
                  <a:gd name="T32" fmla="*/ 83 w 158"/>
                  <a:gd name="T33" fmla="*/ 43 h 52"/>
                  <a:gd name="T34" fmla="*/ 84 w 158"/>
                  <a:gd name="T35" fmla="*/ 40 h 52"/>
                  <a:gd name="T36" fmla="*/ 88 w 158"/>
                  <a:gd name="T37" fmla="*/ 38 h 52"/>
                  <a:gd name="T38" fmla="*/ 90 w 158"/>
                  <a:gd name="T39" fmla="*/ 36 h 52"/>
                  <a:gd name="T40" fmla="*/ 92 w 158"/>
                  <a:gd name="T41" fmla="*/ 33 h 52"/>
                  <a:gd name="T42" fmla="*/ 93 w 158"/>
                  <a:gd name="T43" fmla="*/ 29 h 52"/>
                  <a:gd name="T44" fmla="*/ 77 w 158"/>
                  <a:gd name="T45" fmla="*/ 24 h 52"/>
                  <a:gd name="T46" fmla="*/ 63 w 158"/>
                  <a:gd name="T47" fmla="*/ 25 h 52"/>
                  <a:gd name="T48" fmla="*/ 47 w 158"/>
                  <a:gd name="T49" fmla="*/ 31 h 52"/>
                  <a:gd name="T50" fmla="*/ 32 w 158"/>
                  <a:gd name="T51" fmla="*/ 36 h 52"/>
                  <a:gd name="T52" fmla="*/ 16 w 158"/>
                  <a:gd name="T53" fmla="*/ 42 h 52"/>
                  <a:gd name="T54" fmla="*/ 0 w 158"/>
                  <a:gd name="T55" fmla="*/ 42 h 52"/>
                  <a:gd name="T56" fmla="*/ 54 w 158"/>
                  <a:gd name="T57" fmla="*/ 15 h 52"/>
                  <a:gd name="T58" fmla="*/ 95 w 158"/>
                  <a:gd name="T59" fmla="*/ 11 h 52"/>
                  <a:gd name="T60" fmla="*/ 131 w 158"/>
                  <a:gd name="T6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8" h="52">
                    <a:moveTo>
                      <a:pt x="131" y="0"/>
                    </a:moveTo>
                    <a:lnTo>
                      <a:pt x="135" y="6"/>
                    </a:lnTo>
                    <a:lnTo>
                      <a:pt x="139" y="11"/>
                    </a:lnTo>
                    <a:lnTo>
                      <a:pt x="142" y="15"/>
                    </a:lnTo>
                    <a:lnTo>
                      <a:pt x="146" y="16"/>
                    </a:lnTo>
                    <a:lnTo>
                      <a:pt x="151" y="18"/>
                    </a:lnTo>
                    <a:lnTo>
                      <a:pt x="158" y="29"/>
                    </a:lnTo>
                    <a:lnTo>
                      <a:pt x="157" y="36"/>
                    </a:lnTo>
                    <a:lnTo>
                      <a:pt x="149" y="40"/>
                    </a:lnTo>
                    <a:lnTo>
                      <a:pt x="135" y="43"/>
                    </a:lnTo>
                    <a:lnTo>
                      <a:pt x="120" y="45"/>
                    </a:lnTo>
                    <a:lnTo>
                      <a:pt x="104" y="47"/>
                    </a:lnTo>
                    <a:lnTo>
                      <a:pt x="90" y="51"/>
                    </a:lnTo>
                    <a:lnTo>
                      <a:pt x="79" y="52"/>
                    </a:lnTo>
                    <a:lnTo>
                      <a:pt x="79" y="49"/>
                    </a:lnTo>
                    <a:lnTo>
                      <a:pt x="81" y="45"/>
                    </a:lnTo>
                    <a:lnTo>
                      <a:pt x="83" y="43"/>
                    </a:lnTo>
                    <a:lnTo>
                      <a:pt x="84" y="40"/>
                    </a:lnTo>
                    <a:lnTo>
                      <a:pt x="88" y="38"/>
                    </a:lnTo>
                    <a:lnTo>
                      <a:pt x="90" y="36"/>
                    </a:lnTo>
                    <a:lnTo>
                      <a:pt x="92" y="33"/>
                    </a:lnTo>
                    <a:lnTo>
                      <a:pt x="93" y="29"/>
                    </a:lnTo>
                    <a:lnTo>
                      <a:pt x="77" y="24"/>
                    </a:lnTo>
                    <a:lnTo>
                      <a:pt x="63" y="25"/>
                    </a:lnTo>
                    <a:lnTo>
                      <a:pt x="47" y="31"/>
                    </a:lnTo>
                    <a:lnTo>
                      <a:pt x="32" y="36"/>
                    </a:lnTo>
                    <a:lnTo>
                      <a:pt x="16" y="42"/>
                    </a:lnTo>
                    <a:lnTo>
                      <a:pt x="0" y="42"/>
                    </a:lnTo>
                    <a:lnTo>
                      <a:pt x="54" y="15"/>
                    </a:lnTo>
                    <a:lnTo>
                      <a:pt x="95" y="11"/>
                    </a:lnTo>
                    <a:lnTo>
                      <a:pt x="13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60" name="Freeform 543"/>
              <p:cNvSpPr>
                <a:spLocks/>
              </p:cNvSpPr>
              <p:nvPr/>
            </p:nvSpPr>
            <p:spPr bwMode="auto">
              <a:xfrm>
                <a:off x="2526" y="2245"/>
                <a:ext cx="3" cy="5"/>
              </a:xfrm>
              <a:custGeom>
                <a:avLst/>
                <a:gdLst>
                  <a:gd name="T0" fmla="*/ 6 w 6"/>
                  <a:gd name="T1" fmla="*/ 0 h 10"/>
                  <a:gd name="T2" fmla="*/ 6 w 6"/>
                  <a:gd name="T3" fmla="*/ 4 h 10"/>
                  <a:gd name="T4" fmla="*/ 4 w 6"/>
                  <a:gd name="T5" fmla="*/ 8 h 10"/>
                  <a:gd name="T6" fmla="*/ 4 w 6"/>
                  <a:gd name="T7" fmla="*/ 8 h 10"/>
                  <a:gd name="T8" fmla="*/ 2 w 6"/>
                  <a:gd name="T9" fmla="*/ 10 h 10"/>
                  <a:gd name="T10" fmla="*/ 0 w 6"/>
                  <a:gd name="T11" fmla="*/ 8 h 10"/>
                  <a:gd name="T12" fmla="*/ 0 w 6"/>
                  <a:gd name="T13" fmla="*/ 6 h 10"/>
                  <a:gd name="T14" fmla="*/ 2 w 6"/>
                  <a:gd name="T15" fmla="*/ 4 h 10"/>
                  <a:gd name="T16" fmla="*/ 6 w 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6" y="0"/>
                    </a:moveTo>
                    <a:lnTo>
                      <a:pt x="6" y="4"/>
                    </a:lnTo>
                    <a:lnTo>
                      <a:pt x="4" y="8"/>
                    </a:lnTo>
                    <a:lnTo>
                      <a:pt x="4" y="8"/>
                    </a:lnTo>
                    <a:lnTo>
                      <a:pt x="2" y="10"/>
                    </a:lnTo>
                    <a:lnTo>
                      <a:pt x="0" y="8"/>
                    </a:lnTo>
                    <a:lnTo>
                      <a:pt x="0" y="6"/>
                    </a:lnTo>
                    <a:lnTo>
                      <a:pt x="2" y="4"/>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sp>
          <p:nvSpPr>
            <p:cNvPr id="11" name="Freeform 545"/>
            <p:cNvSpPr>
              <a:spLocks/>
            </p:cNvSpPr>
            <p:nvPr/>
          </p:nvSpPr>
          <p:spPr bwMode="auto">
            <a:xfrm>
              <a:off x="2479" y="1996"/>
              <a:ext cx="6" cy="6"/>
            </a:xfrm>
            <a:custGeom>
              <a:avLst/>
              <a:gdLst>
                <a:gd name="T0" fmla="*/ 4 w 13"/>
                <a:gd name="T1" fmla="*/ 0 h 10"/>
                <a:gd name="T2" fmla="*/ 8 w 13"/>
                <a:gd name="T3" fmla="*/ 0 h 10"/>
                <a:gd name="T4" fmla="*/ 11 w 13"/>
                <a:gd name="T5" fmla="*/ 0 h 10"/>
                <a:gd name="T6" fmla="*/ 13 w 13"/>
                <a:gd name="T7" fmla="*/ 1 h 10"/>
                <a:gd name="T8" fmla="*/ 13 w 13"/>
                <a:gd name="T9" fmla="*/ 3 h 10"/>
                <a:gd name="T10" fmla="*/ 13 w 13"/>
                <a:gd name="T11" fmla="*/ 7 h 10"/>
                <a:gd name="T12" fmla="*/ 11 w 13"/>
                <a:gd name="T13" fmla="*/ 9 h 10"/>
                <a:gd name="T14" fmla="*/ 8 w 13"/>
                <a:gd name="T15" fmla="*/ 10 h 10"/>
                <a:gd name="T16" fmla="*/ 0 w 13"/>
                <a:gd name="T17" fmla="*/ 10 h 10"/>
                <a:gd name="T18" fmla="*/ 0 w 13"/>
                <a:gd name="T19" fmla="*/ 1 h 10"/>
                <a:gd name="T20" fmla="*/ 4 w 13"/>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0">
                  <a:moveTo>
                    <a:pt x="4" y="0"/>
                  </a:moveTo>
                  <a:lnTo>
                    <a:pt x="8" y="0"/>
                  </a:lnTo>
                  <a:lnTo>
                    <a:pt x="11" y="0"/>
                  </a:lnTo>
                  <a:lnTo>
                    <a:pt x="13" y="1"/>
                  </a:lnTo>
                  <a:lnTo>
                    <a:pt x="13" y="3"/>
                  </a:lnTo>
                  <a:lnTo>
                    <a:pt x="13" y="7"/>
                  </a:lnTo>
                  <a:lnTo>
                    <a:pt x="11" y="9"/>
                  </a:lnTo>
                  <a:lnTo>
                    <a:pt x="8" y="10"/>
                  </a:lnTo>
                  <a:lnTo>
                    <a:pt x="0" y="10"/>
                  </a:lnTo>
                  <a:lnTo>
                    <a:pt x="0" y="1"/>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2" name="Freeform 546"/>
            <p:cNvSpPr>
              <a:spLocks/>
            </p:cNvSpPr>
            <p:nvPr/>
          </p:nvSpPr>
          <p:spPr bwMode="auto">
            <a:xfrm>
              <a:off x="2454" y="1964"/>
              <a:ext cx="21" cy="12"/>
            </a:xfrm>
            <a:custGeom>
              <a:avLst/>
              <a:gdLst>
                <a:gd name="T0" fmla="*/ 14 w 41"/>
                <a:gd name="T1" fmla="*/ 0 h 23"/>
                <a:gd name="T2" fmla="*/ 21 w 41"/>
                <a:gd name="T3" fmla="*/ 1 h 23"/>
                <a:gd name="T4" fmla="*/ 30 w 41"/>
                <a:gd name="T5" fmla="*/ 3 h 23"/>
                <a:gd name="T6" fmla="*/ 41 w 41"/>
                <a:gd name="T7" fmla="*/ 3 h 23"/>
                <a:gd name="T8" fmla="*/ 41 w 41"/>
                <a:gd name="T9" fmla="*/ 12 h 23"/>
                <a:gd name="T10" fmla="*/ 36 w 41"/>
                <a:gd name="T11" fmla="*/ 18 h 23"/>
                <a:gd name="T12" fmla="*/ 27 w 41"/>
                <a:gd name="T13" fmla="*/ 18 h 23"/>
                <a:gd name="T14" fmla="*/ 18 w 41"/>
                <a:gd name="T15" fmla="*/ 19 h 23"/>
                <a:gd name="T16" fmla="*/ 9 w 41"/>
                <a:gd name="T17" fmla="*/ 19 h 23"/>
                <a:gd name="T18" fmla="*/ 2 w 41"/>
                <a:gd name="T19" fmla="*/ 23 h 23"/>
                <a:gd name="T20" fmla="*/ 0 w 41"/>
                <a:gd name="T21" fmla="*/ 12 h 23"/>
                <a:gd name="T22" fmla="*/ 7 w 41"/>
                <a:gd name="T23" fmla="*/ 3 h 23"/>
                <a:gd name="T24" fmla="*/ 14 w 4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3">
                  <a:moveTo>
                    <a:pt x="14" y="0"/>
                  </a:moveTo>
                  <a:lnTo>
                    <a:pt x="21" y="1"/>
                  </a:lnTo>
                  <a:lnTo>
                    <a:pt x="30" y="3"/>
                  </a:lnTo>
                  <a:lnTo>
                    <a:pt x="41" y="3"/>
                  </a:lnTo>
                  <a:lnTo>
                    <a:pt x="41" y="12"/>
                  </a:lnTo>
                  <a:lnTo>
                    <a:pt x="36" y="18"/>
                  </a:lnTo>
                  <a:lnTo>
                    <a:pt x="27" y="18"/>
                  </a:lnTo>
                  <a:lnTo>
                    <a:pt x="18" y="19"/>
                  </a:lnTo>
                  <a:lnTo>
                    <a:pt x="9" y="19"/>
                  </a:lnTo>
                  <a:lnTo>
                    <a:pt x="2" y="23"/>
                  </a:lnTo>
                  <a:lnTo>
                    <a:pt x="0" y="12"/>
                  </a:lnTo>
                  <a:lnTo>
                    <a:pt x="7" y="3"/>
                  </a:lnTo>
                  <a:lnTo>
                    <a:pt x="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3" name="Freeform 547"/>
            <p:cNvSpPr>
              <a:spLocks/>
            </p:cNvSpPr>
            <p:nvPr/>
          </p:nvSpPr>
          <p:spPr bwMode="auto">
            <a:xfrm>
              <a:off x="2412" y="1967"/>
              <a:ext cx="67" cy="33"/>
            </a:xfrm>
            <a:custGeom>
              <a:avLst/>
              <a:gdLst>
                <a:gd name="T0" fmla="*/ 65 w 135"/>
                <a:gd name="T1" fmla="*/ 0 h 65"/>
                <a:gd name="T2" fmla="*/ 85 w 135"/>
                <a:gd name="T3" fmla="*/ 5 h 65"/>
                <a:gd name="T4" fmla="*/ 72 w 135"/>
                <a:gd name="T5" fmla="*/ 14 h 65"/>
                <a:gd name="T6" fmla="*/ 65 w 135"/>
                <a:gd name="T7" fmla="*/ 25 h 65"/>
                <a:gd name="T8" fmla="*/ 63 w 135"/>
                <a:gd name="T9" fmla="*/ 36 h 65"/>
                <a:gd name="T10" fmla="*/ 72 w 135"/>
                <a:gd name="T11" fmla="*/ 50 h 65"/>
                <a:gd name="T12" fmla="*/ 85 w 135"/>
                <a:gd name="T13" fmla="*/ 50 h 65"/>
                <a:gd name="T14" fmla="*/ 96 w 135"/>
                <a:gd name="T15" fmla="*/ 47 h 65"/>
                <a:gd name="T16" fmla="*/ 106 w 135"/>
                <a:gd name="T17" fmla="*/ 40 h 65"/>
                <a:gd name="T18" fmla="*/ 115 w 135"/>
                <a:gd name="T19" fmla="*/ 34 h 65"/>
                <a:gd name="T20" fmla="*/ 123 w 135"/>
                <a:gd name="T21" fmla="*/ 31 h 65"/>
                <a:gd name="T22" fmla="*/ 128 w 135"/>
                <a:gd name="T23" fmla="*/ 32 h 65"/>
                <a:gd name="T24" fmla="*/ 134 w 135"/>
                <a:gd name="T25" fmla="*/ 41 h 65"/>
                <a:gd name="T26" fmla="*/ 135 w 135"/>
                <a:gd name="T27" fmla="*/ 59 h 65"/>
                <a:gd name="T28" fmla="*/ 119 w 135"/>
                <a:gd name="T29" fmla="*/ 58 h 65"/>
                <a:gd name="T30" fmla="*/ 106 w 135"/>
                <a:gd name="T31" fmla="*/ 58 h 65"/>
                <a:gd name="T32" fmla="*/ 94 w 135"/>
                <a:gd name="T33" fmla="*/ 59 h 65"/>
                <a:gd name="T34" fmla="*/ 76 w 135"/>
                <a:gd name="T35" fmla="*/ 61 h 65"/>
                <a:gd name="T36" fmla="*/ 49 w 135"/>
                <a:gd name="T37" fmla="*/ 65 h 65"/>
                <a:gd name="T38" fmla="*/ 54 w 135"/>
                <a:gd name="T39" fmla="*/ 52 h 65"/>
                <a:gd name="T40" fmla="*/ 52 w 135"/>
                <a:gd name="T41" fmla="*/ 41 h 65"/>
                <a:gd name="T42" fmla="*/ 47 w 135"/>
                <a:gd name="T43" fmla="*/ 36 h 65"/>
                <a:gd name="T44" fmla="*/ 38 w 135"/>
                <a:gd name="T45" fmla="*/ 32 h 65"/>
                <a:gd name="T46" fmla="*/ 25 w 135"/>
                <a:gd name="T47" fmla="*/ 31 h 65"/>
                <a:gd name="T48" fmla="*/ 13 w 135"/>
                <a:gd name="T49" fmla="*/ 31 h 65"/>
                <a:gd name="T50" fmla="*/ 2 w 135"/>
                <a:gd name="T51" fmla="*/ 32 h 65"/>
                <a:gd name="T52" fmla="*/ 0 w 135"/>
                <a:gd name="T53" fmla="*/ 21 h 65"/>
                <a:gd name="T54" fmla="*/ 14 w 135"/>
                <a:gd name="T55" fmla="*/ 16 h 65"/>
                <a:gd name="T56" fmla="*/ 31 w 135"/>
                <a:gd name="T57" fmla="*/ 9 h 65"/>
                <a:gd name="T58" fmla="*/ 47 w 135"/>
                <a:gd name="T59" fmla="*/ 2 h 65"/>
                <a:gd name="T60" fmla="*/ 65 w 135"/>
                <a:gd name="T6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65">
                  <a:moveTo>
                    <a:pt x="65" y="0"/>
                  </a:moveTo>
                  <a:lnTo>
                    <a:pt x="85" y="5"/>
                  </a:lnTo>
                  <a:lnTo>
                    <a:pt x="72" y="14"/>
                  </a:lnTo>
                  <a:lnTo>
                    <a:pt x="65" y="25"/>
                  </a:lnTo>
                  <a:lnTo>
                    <a:pt x="63" y="36"/>
                  </a:lnTo>
                  <a:lnTo>
                    <a:pt x="72" y="50"/>
                  </a:lnTo>
                  <a:lnTo>
                    <a:pt x="85" y="50"/>
                  </a:lnTo>
                  <a:lnTo>
                    <a:pt x="96" y="47"/>
                  </a:lnTo>
                  <a:lnTo>
                    <a:pt x="106" y="40"/>
                  </a:lnTo>
                  <a:lnTo>
                    <a:pt x="115" y="34"/>
                  </a:lnTo>
                  <a:lnTo>
                    <a:pt x="123" y="31"/>
                  </a:lnTo>
                  <a:lnTo>
                    <a:pt x="128" y="32"/>
                  </a:lnTo>
                  <a:lnTo>
                    <a:pt x="134" y="41"/>
                  </a:lnTo>
                  <a:lnTo>
                    <a:pt x="135" y="59"/>
                  </a:lnTo>
                  <a:lnTo>
                    <a:pt x="119" y="58"/>
                  </a:lnTo>
                  <a:lnTo>
                    <a:pt x="106" y="58"/>
                  </a:lnTo>
                  <a:lnTo>
                    <a:pt x="94" y="59"/>
                  </a:lnTo>
                  <a:lnTo>
                    <a:pt x="76" y="61"/>
                  </a:lnTo>
                  <a:lnTo>
                    <a:pt x="49" y="65"/>
                  </a:lnTo>
                  <a:lnTo>
                    <a:pt x="54" y="52"/>
                  </a:lnTo>
                  <a:lnTo>
                    <a:pt x="52" y="41"/>
                  </a:lnTo>
                  <a:lnTo>
                    <a:pt x="47" y="36"/>
                  </a:lnTo>
                  <a:lnTo>
                    <a:pt x="38" y="32"/>
                  </a:lnTo>
                  <a:lnTo>
                    <a:pt x="25" y="31"/>
                  </a:lnTo>
                  <a:lnTo>
                    <a:pt x="13" y="31"/>
                  </a:lnTo>
                  <a:lnTo>
                    <a:pt x="2" y="32"/>
                  </a:lnTo>
                  <a:lnTo>
                    <a:pt x="0" y="21"/>
                  </a:lnTo>
                  <a:lnTo>
                    <a:pt x="14" y="16"/>
                  </a:lnTo>
                  <a:lnTo>
                    <a:pt x="31" y="9"/>
                  </a:lnTo>
                  <a:lnTo>
                    <a:pt x="47" y="2"/>
                  </a:lnTo>
                  <a:lnTo>
                    <a:pt x="6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4" name="Freeform 548"/>
            <p:cNvSpPr>
              <a:spLocks/>
            </p:cNvSpPr>
            <p:nvPr/>
          </p:nvSpPr>
          <p:spPr bwMode="auto">
            <a:xfrm>
              <a:off x="2455" y="2179"/>
              <a:ext cx="10" cy="6"/>
            </a:xfrm>
            <a:custGeom>
              <a:avLst/>
              <a:gdLst>
                <a:gd name="T0" fmla="*/ 9 w 19"/>
                <a:gd name="T1" fmla="*/ 0 h 11"/>
                <a:gd name="T2" fmla="*/ 14 w 19"/>
                <a:gd name="T3" fmla="*/ 2 h 11"/>
                <a:gd name="T4" fmla="*/ 18 w 19"/>
                <a:gd name="T5" fmla="*/ 3 h 11"/>
                <a:gd name="T6" fmla="*/ 19 w 19"/>
                <a:gd name="T7" fmla="*/ 5 h 11"/>
                <a:gd name="T8" fmla="*/ 19 w 19"/>
                <a:gd name="T9" fmla="*/ 5 h 11"/>
                <a:gd name="T10" fmla="*/ 18 w 19"/>
                <a:gd name="T11" fmla="*/ 7 h 11"/>
                <a:gd name="T12" fmla="*/ 14 w 19"/>
                <a:gd name="T13" fmla="*/ 9 h 11"/>
                <a:gd name="T14" fmla="*/ 12 w 19"/>
                <a:gd name="T15" fmla="*/ 9 h 11"/>
                <a:gd name="T16" fmla="*/ 9 w 19"/>
                <a:gd name="T17" fmla="*/ 9 h 11"/>
                <a:gd name="T18" fmla="*/ 5 w 19"/>
                <a:gd name="T19" fmla="*/ 11 h 11"/>
                <a:gd name="T20" fmla="*/ 3 w 19"/>
                <a:gd name="T21" fmla="*/ 11 h 11"/>
                <a:gd name="T22" fmla="*/ 1 w 19"/>
                <a:gd name="T23" fmla="*/ 9 h 11"/>
                <a:gd name="T24" fmla="*/ 0 w 19"/>
                <a:gd name="T25" fmla="*/ 9 h 11"/>
                <a:gd name="T26" fmla="*/ 1 w 19"/>
                <a:gd name="T27" fmla="*/ 7 h 11"/>
                <a:gd name="T28" fmla="*/ 3 w 19"/>
                <a:gd name="T29" fmla="*/ 3 h 11"/>
                <a:gd name="T30" fmla="*/ 9 w 19"/>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1">
                  <a:moveTo>
                    <a:pt x="9" y="0"/>
                  </a:moveTo>
                  <a:lnTo>
                    <a:pt x="14" y="2"/>
                  </a:lnTo>
                  <a:lnTo>
                    <a:pt x="18" y="3"/>
                  </a:lnTo>
                  <a:lnTo>
                    <a:pt x="19" y="5"/>
                  </a:lnTo>
                  <a:lnTo>
                    <a:pt x="19" y="5"/>
                  </a:lnTo>
                  <a:lnTo>
                    <a:pt x="18" y="7"/>
                  </a:lnTo>
                  <a:lnTo>
                    <a:pt x="14" y="9"/>
                  </a:lnTo>
                  <a:lnTo>
                    <a:pt x="12" y="9"/>
                  </a:lnTo>
                  <a:lnTo>
                    <a:pt x="9" y="9"/>
                  </a:lnTo>
                  <a:lnTo>
                    <a:pt x="5" y="11"/>
                  </a:lnTo>
                  <a:lnTo>
                    <a:pt x="3" y="11"/>
                  </a:lnTo>
                  <a:lnTo>
                    <a:pt x="1" y="9"/>
                  </a:lnTo>
                  <a:lnTo>
                    <a:pt x="0" y="9"/>
                  </a:lnTo>
                  <a:lnTo>
                    <a:pt x="1" y="7"/>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5" name="Freeform 549"/>
            <p:cNvSpPr>
              <a:spLocks/>
            </p:cNvSpPr>
            <p:nvPr/>
          </p:nvSpPr>
          <p:spPr bwMode="auto">
            <a:xfrm>
              <a:off x="2470" y="2248"/>
              <a:ext cx="3" cy="3"/>
            </a:xfrm>
            <a:custGeom>
              <a:avLst/>
              <a:gdLst>
                <a:gd name="T0" fmla="*/ 2 w 6"/>
                <a:gd name="T1" fmla="*/ 0 h 5"/>
                <a:gd name="T2" fmla="*/ 4 w 6"/>
                <a:gd name="T3" fmla="*/ 2 h 5"/>
                <a:gd name="T4" fmla="*/ 6 w 6"/>
                <a:gd name="T5" fmla="*/ 5 h 5"/>
                <a:gd name="T6" fmla="*/ 2 w 6"/>
                <a:gd name="T7" fmla="*/ 5 h 5"/>
                <a:gd name="T8" fmla="*/ 0 w 6"/>
                <a:gd name="T9" fmla="*/ 5 h 5"/>
                <a:gd name="T10" fmla="*/ 0 w 6"/>
                <a:gd name="T11" fmla="*/ 4 h 5"/>
                <a:gd name="T12" fmla="*/ 0 w 6"/>
                <a:gd name="T13" fmla="*/ 2 h 5"/>
                <a:gd name="T14" fmla="*/ 0 w 6"/>
                <a:gd name="T15" fmla="*/ 0 h 5"/>
                <a:gd name="T16" fmla="*/ 2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0"/>
                  </a:moveTo>
                  <a:lnTo>
                    <a:pt x="4" y="2"/>
                  </a:lnTo>
                  <a:lnTo>
                    <a:pt x="6" y="5"/>
                  </a:lnTo>
                  <a:lnTo>
                    <a:pt x="2" y="5"/>
                  </a:lnTo>
                  <a:lnTo>
                    <a:pt x="0" y="5"/>
                  </a:lnTo>
                  <a:lnTo>
                    <a:pt x="0" y="4"/>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6" name="Freeform 550"/>
            <p:cNvSpPr>
              <a:spLocks/>
            </p:cNvSpPr>
            <p:nvPr/>
          </p:nvSpPr>
          <p:spPr bwMode="auto">
            <a:xfrm>
              <a:off x="2469" y="2385"/>
              <a:ext cx="5" cy="4"/>
            </a:xfrm>
            <a:custGeom>
              <a:avLst/>
              <a:gdLst>
                <a:gd name="T0" fmla="*/ 6 w 9"/>
                <a:gd name="T1" fmla="*/ 0 h 7"/>
                <a:gd name="T2" fmla="*/ 8 w 9"/>
                <a:gd name="T3" fmla="*/ 2 h 7"/>
                <a:gd name="T4" fmla="*/ 9 w 9"/>
                <a:gd name="T5" fmla="*/ 6 h 7"/>
                <a:gd name="T6" fmla="*/ 0 w 9"/>
                <a:gd name="T7" fmla="*/ 7 h 7"/>
                <a:gd name="T8" fmla="*/ 0 w 9"/>
                <a:gd name="T9" fmla="*/ 4 h 7"/>
                <a:gd name="T10" fmla="*/ 2 w 9"/>
                <a:gd name="T11" fmla="*/ 2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2"/>
                  </a:lnTo>
                  <a:lnTo>
                    <a:pt x="9" y="6"/>
                  </a:lnTo>
                  <a:lnTo>
                    <a:pt x="0" y="7"/>
                  </a:lnTo>
                  <a:lnTo>
                    <a:pt x="0" y="4"/>
                  </a:lnTo>
                  <a:lnTo>
                    <a:pt x="2" y="2"/>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7" name="Freeform 551"/>
            <p:cNvSpPr>
              <a:spLocks/>
            </p:cNvSpPr>
            <p:nvPr/>
          </p:nvSpPr>
          <p:spPr bwMode="auto">
            <a:xfrm>
              <a:off x="2409" y="1976"/>
              <a:ext cx="3" cy="2"/>
            </a:xfrm>
            <a:custGeom>
              <a:avLst/>
              <a:gdLst>
                <a:gd name="T0" fmla="*/ 1 w 5"/>
                <a:gd name="T1" fmla="*/ 0 h 5"/>
                <a:gd name="T2" fmla="*/ 3 w 5"/>
                <a:gd name="T3" fmla="*/ 2 h 5"/>
                <a:gd name="T4" fmla="*/ 5 w 5"/>
                <a:gd name="T5" fmla="*/ 5 h 5"/>
                <a:gd name="T6" fmla="*/ 1 w 5"/>
                <a:gd name="T7" fmla="*/ 5 h 5"/>
                <a:gd name="T8" fmla="*/ 0 w 5"/>
                <a:gd name="T9" fmla="*/ 5 h 5"/>
                <a:gd name="T10" fmla="*/ 0 w 5"/>
                <a:gd name="T11" fmla="*/ 4 h 5"/>
                <a:gd name="T12" fmla="*/ 0 w 5"/>
                <a:gd name="T13" fmla="*/ 2 h 5"/>
                <a:gd name="T14" fmla="*/ 0 w 5"/>
                <a:gd name="T15" fmla="*/ 0 h 5"/>
                <a:gd name="T16" fmla="*/ 1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1" y="0"/>
                  </a:moveTo>
                  <a:lnTo>
                    <a:pt x="3" y="2"/>
                  </a:lnTo>
                  <a:lnTo>
                    <a:pt x="5" y="5"/>
                  </a:lnTo>
                  <a:lnTo>
                    <a:pt x="1" y="5"/>
                  </a:lnTo>
                  <a:lnTo>
                    <a:pt x="0" y="5"/>
                  </a:lnTo>
                  <a:lnTo>
                    <a:pt x="0" y="4"/>
                  </a:lnTo>
                  <a:lnTo>
                    <a:pt x="0" y="2"/>
                  </a:lnTo>
                  <a:lnTo>
                    <a:pt x="0"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8" name="Freeform 552"/>
            <p:cNvSpPr>
              <a:spLocks/>
            </p:cNvSpPr>
            <p:nvPr/>
          </p:nvSpPr>
          <p:spPr bwMode="auto">
            <a:xfrm>
              <a:off x="2410" y="1984"/>
              <a:ext cx="2" cy="3"/>
            </a:xfrm>
            <a:custGeom>
              <a:avLst/>
              <a:gdLst>
                <a:gd name="T0" fmla="*/ 6 w 6"/>
                <a:gd name="T1" fmla="*/ 0 h 8"/>
                <a:gd name="T2" fmla="*/ 6 w 6"/>
                <a:gd name="T3" fmla="*/ 4 h 8"/>
                <a:gd name="T4" fmla="*/ 6 w 6"/>
                <a:gd name="T5" fmla="*/ 6 h 8"/>
                <a:gd name="T6" fmla="*/ 4 w 6"/>
                <a:gd name="T7" fmla="*/ 8 h 8"/>
                <a:gd name="T8" fmla="*/ 2 w 6"/>
                <a:gd name="T9" fmla="*/ 8 h 8"/>
                <a:gd name="T10" fmla="*/ 2 w 6"/>
                <a:gd name="T11" fmla="*/ 8 h 8"/>
                <a:gd name="T12" fmla="*/ 0 w 6"/>
                <a:gd name="T13" fmla="*/ 6 h 8"/>
                <a:gd name="T14" fmla="*/ 2 w 6"/>
                <a:gd name="T15" fmla="*/ 2 h 8"/>
                <a:gd name="T16" fmla="*/ 6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0"/>
                  </a:moveTo>
                  <a:lnTo>
                    <a:pt x="6" y="4"/>
                  </a:lnTo>
                  <a:lnTo>
                    <a:pt x="6" y="6"/>
                  </a:lnTo>
                  <a:lnTo>
                    <a:pt x="4" y="8"/>
                  </a:lnTo>
                  <a:lnTo>
                    <a:pt x="2" y="8"/>
                  </a:lnTo>
                  <a:lnTo>
                    <a:pt x="2" y="8"/>
                  </a:lnTo>
                  <a:lnTo>
                    <a:pt x="0" y="6"/>
                  </a:lnTo>
                  <a:lnTo>
                    <a:pt x="2" y="2"/>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19" name="Freeform 553"/>
            <p:cNvSpPr>
              <a:spLocks/>
            </p:cNvSpPr>
            <p:nvPr/>
          </p:nvSpPr>
          <p:spPr bwMode="auto">
            <a:xfrm>
              <a:off x="2401" y="1995"/>
              <a:ext cx="10" cy="5"/>
            </a:xfrm>
            <a:custGeom>
              <a:avLst/>
              <a:gdLst>
                <a:gd name="T0" fmla="*/ 9 w 20"/>
                <a:gd name="T1" fmla="*/ 0 h 9"/>
                <a:gd name="T2" fmla="*/ 15 w 20"/>
                <a:gd name="T3" fmla="*/ 2 h 9"/>
                <a:gd name="T4" fmla="*/ 18 w 20"/>
                <a:gd name="T5" fmla="*/ 2 h 9"/>
                <a:gd name="T6" fmla="*/ 20 w 20"/>
                <a:gd name="T7" fmla="*/ 3 h 9"/>
                <a:gd name="T8" fmla="*/ 20 w 20"/>
                <a:gd name="T9" fmla="*/ 5 h 9"/>
                <a:gd name="T10" fmla="*/ 18 w 20"/>
                <a:gd name="T11" fmla="*/ 7 h 9"/>
                <a:gd name="T12" fmla="*/ 15 w 20"/>
                <a:gd name="T13" fmla="*/ 7 h 9"/>
                <a:gd name="T14" fmla="*/ 13 w 20"/>
                <a:gd name="T15" fmla="*/ 9 h 9"/>
                <a:gd name="T16" fmla="*/ 9 w 20"/>
                <a:gd name="T17" fmla="*/ 9 h 9"/>
                <a:gd name="T18" fmla="*/ 6 w 20"/>
                <a:gd name="T19" fmla="*/ 9 h 9"/>
                <a:gd name="T20" fmla="*/ 4 w 20"/>
                <a:gd name="T21" fmla="*/ 9 h 9"/>
                <a:gd name="T22" fmla="*/ 2 w 20"/>
                <a:gd name="T23" fmla="*/ 9 h 9"/>
                <a:gd name="T24" fmla="*/ 0 w 20"/>
                <a:gd name="T25" fmla="*/ 7 h 9"/>
                <a:gd name="T26" fmla="*/ 2 w 20"/>
                <a:gd name="T27" fmla="*/ 5 h 9"/>
                <a:gd name="T28" fmla="*/ 4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5" y="2"/>
                  </a:lnTo>
                  <a:lnTo>
                    <a:pt x="18" y="2"/>
                  </a:lnTo>
                  <a:lnTo>
                    <a:pt x="20" y="3"/>
                  </a:lnTo>
                  <a:lnTo>
                    <a:pt x="20" y="5"/>
                  </a:lnTo>
                  <a:lnTo>
                    <a:pt x="18" y="7"/>
                  </a:lnTo>
                  <a:lnTo>
                    <a:pt x="15" y="7"/>
                  </a:lnTo>
                  <a:lnTo>
                    <a:pt x="13" y="9"/>
                  </a:lnTo>
                  <a:lnTo>
                    <a:pt x="9" y="9"/>
                  </a:lnTo>
                  <a:lnTo>
                    <a:pt x="6" y="9"/>
                  </a:lnTo>
                  <a:lnTo>
                    <a:pt x="4" y="9"/>
                  </a:lnTo>
                  <a:lnTo>
                    <a:pt x="2" y="9"/>
                  </a:lnTo>
                  <a:lnTo>
                    <a:pt x="0" y="7"/>
                  </a:lnTo>
                  <a:lnTo>
                    <a:pt x="2" y="5"/>
                  </a:lnTo>
                  <a:lnTo>
                    <a:pt x="4"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0" name="Freeform 554"/>
            <p:cNvSpPr>
              <a:spLocks/>
            </p:cNvSpPr>
            <p:nvPr/>
          </p:nvSpPr>
          <p:spPr bwMode="auto">
            <a:xfrm>
              <a:off x="2381" y="1965"/>
              <a:ext cx="21" cy="13"/>
            </a:xfrm>
            <a:custGeom>
              <a:avLst/>
              <a:gdLst>
                <a:gd name="T0" fmla="*/ 41 w 41"/>
                <a:gd name="T1" fmla="*/ 0 h 27"/>
                <a:gd name="T2" fmla="*/ 41 w 41"/>
                <a:gd name="T3" fmla="*/ 8 h 27"/>
                <a:gd name="T4" fmla="*/ 38 w 41"/>
                <a:gd name="T5" fmla="*/ 13 h 27"/>
                <a:gd name="T6" fmla="*/ 29 w 41"/>
                <a:gd name="T7" fmla="*/ 13 h 27"/>
                <a:gd name="T8" fmla="*/ 21 w 41"/>
                <a:gd name="T9" fmla="*/ 13 h 27"/>
                <a:gd name="T10" fmla="*/ 12 w 41"/>
                <a:gd name="T11" fmla="*/ 15 h 27"/>
                <a:gd name="T12" fmla="*/ 9 w 41"/>
                <a:gd name="T13" fmla="*/ 18 h 27"/>
                <a:gd name="T14" fmla="*/ 9 w 41"/>
                <a:gd name="T15" fmla="*/ 27 h 27"/>
                <a:gd name="T16" fmla="*/ 0 w 41"/>
                <a:gd name="T17" fmla="*/ 20 h 27"/>
                <a:gd name="T18" fmla="*/ 0 w 41"/>
                <a:gd name="T19" fmla="*/ 15 h 27"/>
                <a:gd name="T20" fmla="*/ 7 w 41"/>
                <a:gd name="T21" fmla="*/ 8 h 27"/>
                <a:gd name="T22" fmla="*/ 18 w 41"/>
                <a:gd name="T23" fmla="*/ 4 h 27"/>
                <a:gd name="T24" fmla="*/ 30 w 41"/>
                <a:gd name="T25" fmla="*/ 0 h 27"/>
                <a:gd name="T26" fmla="*/ 41 w 41"/>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7">
                  <a:moveTo>
                    <a:pt x="41" y="0"/>
                  </a:moveTo>
                  <a:lnTo>
                    <a:pt x="41" y="8"/>
                  </a:lnTo>
                  <a:lnTo>
                    <a:pt x="38" y="13"/>
                  </a:lnTo>
                  <a:lnTo>
                    <a:pt x="29" y="13"/>
                  </a:lnTo>
                  <a:lnTo>
                    <a:pt x="21" y="13"/>
                  </a:lnTo>
                  <a:lnTo>
                    <a:pt x="12" y="15"/>
                  </a:lnTo>
                  <a:lnTo>
                    <a:pt x="9" y="18"/>
                  </a:lnTo>
                  <a:lnTo>
                    <a:pt x="9" y="27"/>
                  </a:lnTo>
                  <a:lnTo>
                    <a:pt x="0" y="20"/>
                  </a:lnTo>
                  <a:lnTo>
                    <a:pt x="0" y="15"/>
                  </a:lnTo>
                  <a:lnTo>
                    <a:pt x="7" y="8"/>
                  </a:lnTo>
                  <a:lnTo>
                    <a:pt x="18" y="4"/>
                  </a:lnTo>
                  <a:lnTo>
                    <a:pt x="30" y="0"/>
                  </a:lnTo>
                  <a:lnTo>
                    <a:pt x="4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 name="Freeform 555"/>
            <p:cNvSpPr>
              <a:spLocks/>
            </p:cNvSpPr>
            <p:nvPr/>
          </p:nvSpPr>
          <p:spPr bwMode="auto">
            <a:xfrm>
              <a:off x="2390" y="1976"/>
              <a:ext cx="10" cy="5"/>
            </a:xfrm>
            <a:custGeom>
              <a:avLst/>
              <a:gdLst>
                <a:gd name="T0" fmla="*/ 9 w 20"/>
                <a:gd name="T1" fmla="*/ 0 h 9"/>
                <a:gd name="T2" fmla="*/ 14 w 20"/>
                <a:gd name="T3" fmla="*/ 2 h 9"/>
                <a:gd name="T4" fmla="*/ 18 w 20"/>
                <a:gd name="T5" fmla="*/ 2 h 9"/>
                <a:gd name="T6" fmla="*/ 20 w 20"/>
                <a:gd name="T7" fmla="*/ 3 h 9"/>
                <a:gd name="T8" fmla="*/ 18 w 20"/>
                <a:gd name="T9" fmla="*/ 5 h 9"/>
                <a:gd name="T10" fmla="*/ 16 w 20"/>
                <a:gd name="T11" fmla="*/ 7 h 9"/>
                <a:gd name="T12" fmla="*/ 14 w 20"/>
                <a:gd name="T13" fmla="*/ 7 h 9"/>
                <a:gd name="T14" fmla="*/ 11 w 20"/>
                <a:gd name="T15" fmla="*/ 9 h 9"/>
                <a:gd name="T16" fmla="*/ 9 w 20"/>
                <a:gd name="T17" fmla="*/ 9 h 9"/>
                <a:gd name="T18" fmla="*/ 5 w 20"/>
                <a:gd name="T19" fmla="*/ 9 h 9"/>
                <a:gd name="T20" fmla="*/ 2 w 20"/>
                <a:gd name="T21" fmla="*/ 9 h 9"/>
                <a:gd name="T22" fmla="*/ 0 w 20"/>
                <a:gd name="T23" fmla="*/ 9 h 9"/>
                <a:gd name="T24" fmla="*/ 0 w 20"/>
                <a:gd name="T25" fmla="*/ 7 h 9"/>
                <a:gd name="T26" fmla="*/ 0 w 20"/>
                <a:gd name="T27" fmla="*/ 5 h 9"/>
                <a:gd name="T28" fmla="*/ 3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2"/>
                  </a:lnTo>
                  <a:lnTo>
                    <a:pt x="18" y="2"/>
                  </a:lnTo>
                  <a:lnTo>
                    <a:pt x="20" y="3"/>
                  </a:lnTo>
                  <a:lnTo>
                    <a:pt x="18" y="5"/>
                  </a:lnTo>
                  <a:lnTo>
                    <a:pt x="16" y="7"/>
                  </a:lnTo>
                  <a:lnTo>
                    <a:pt x="14" y="7"/>
                  </a:lnTo>
                  <a:lnTo>
                    <a:pt x="11" y="9"/>
                  </a:lnTo>
                  <a:lnTo>
                    <a:pt x="9" y="9"/>
                  </a:lnTo>
                  <a:lnTo>
                    <a:pt x="5" y="9"/>
                  </a:lnTo>
                  <a:lnTo>
                    <a:pt x="2" y="9"/>
                  </a:lnTo>
                  <a:lnTo>
                    <a:pt x="0" y="9"/>
                  </a:lnTo>
                  <a:lnTo>
                    <a:pt x="0" y="7"/>
                  </a:lnTo>
                  <a:lnTo>
                    <a:pt x="0" y="5"/>
                  </a:lnTo>
                  <a:lnTo>
                    <a:pt x="3"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 name="Freeform 556"/>
            <p:cNvSpPr>
              <a:spLocks/>
            </p:cNvSpPr>
            <p:nvPr/>
          </p:nvSpPr>
          <p:spPr bwMode="auto">
            <a:xfrm>
              <a:off x="2415" y="2170"/>
              <a:ext cx="8" cy="8"/>
            </a:xfrm>
            <a:custGeom>
              <a:avLst/>
              <a:gdLst>
                <a:gd name="T0" fmla="*/ 11 w 16"/>
                <a:gd name="T1" fmla="*/ 0 h 14"/>
                <a:gd name="T2" fmla="*/ 15 w 16"/>
                <a:gd name="T3" fmla="*/ 0 h 14"/>
                <a:gd name="T4" fmla="*/ 16 w 16"/>
                <a:gd name="T5" fmla="*/ 2 h 14"/>
                <a:gd name="T6" fmla="*/ 16 w 16"/>
                <a:gd name="T7" fmla="*/ 3 h 14"/>
                <a:gd name="T8" fmla="*/ 16 w 16"/>
                <a:gd name="T9" fmla="*/ 5 h 14"/>
                <a:gd name="T10" fmla="*/ 16 w 16"/>
                <a:gd name="T11" fmla="*/ 9 h 14"/>
                <a:gd name="T12" fmla="*/ 15 w 16"/>
                <a:gd name="T13" fmla="*/ 11 h 14"/>
                <a:gd name="T14" fmla="*/ 13 w 16"/>
                <a:gd name="T15" fmla="*/ 12 h 14"/>
                <a:gd name="T16" fmla="*/ 11 w 16"/>
                <a:gd name="T17" fmla="*/ 14 h 14"/>
                <a:gd name="T18" fmla="*/ 9 w 16"/>
                <a:gd name="T19" fmla="*/ 14 h 14"/>
                <a:gd name="T20" fmla="*/ 6 w 16"/>
                <a:gd name="T21" fmla="*/ 14 h 14"/>
                <a:gd name="T22" fmla="*/ 4 w 16"/>
                <a:gd name="T23" fmla="*/ 12 h 14"/>
                <a:gd name="T24" fmla="*/ 2 w 16"/>
                <a:gd name="T25" fmla="*/ 9 h 14"/>
                <a:gd name="T26" fmla="*/ 0 w 16"/>
                <a:gd name="T27" fmla="*/ 3 h 14"/>
                <a:gd name="T28" fmla="*/ 7 w 16"/>
                <a:gd name="T29" fmla="*/ 2 h 14"/>
                <a:gd name="T30" fmla="*/ 11 w 16"/>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11" y="0"/>
                  </a:moveTo>
                  <a:lnTo>
                    <a:pt x="15" y="0"/>
                  </a:lnTo>
                  <a:lnTo>
                    <a:pt x="16" y="2"/>
                  </a:lnTo>
                  <a:lnTo>
                    <a:pt x="16" y="3"/>
                  </a:lnTo>
                  <a:lnTo>
                    <a:pt x="16" y="5"/>
                  </a:lnTo>
                  <a:lnTo>
                    <a:pt x="16" y="9"/>
                  </a:lnTo>
                  <a:lnTo>
                    <a:pt x="15" y="11"/>
                  </a:lnTo>
                  <a:lnTo>
                    <a:pt x="13" y="12"/>
                  </a:lnTo>
                  <a:lnTo>
                    <a:pt x="11" y="14"/>
                  </a:lnTo>
                  <a:lnTo>
                    <a:pt x="9" y="14"/>
                  </a:lnTo>
                  <a:lnTo>
                    <a:pt x="6" y="14"/>
                  </a:lnTo>
                  <a:lnTo>
                    <a:pt x="4" y="12"/>
                  </a:lnTo>
                  <a:lnTo>
                    <a:pt x="2" y="9"/>
                  </a:lnTo>
                  <a:lnTo>
                    <a:pt x="0" y="3"/>
                  </a:lnTo>
                  <a:lnTo>
                    <a:pt x="7" y="2"/>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3" name="Freeform 557"/>
            <p:cNvSpPr>
              <a:spLocks/>
            </p:cNvSpPr>
            <p:nvPr/>
          </p:nvSpPr>
          <p:spPr bwMode="auto">
            <a:xfrm>
              <a:off x="2429" y="2240"/>
              <a:ext cx="4" cy="3"/>
            </a:xfrm>
            <a:custGeom>
              <a:avLst/>
              <a:gdLst>
                <a:gd name="T0" fmla="*/ 6 w 9"/>
                <a:gd name="T1" fmla="*/ 0 h 7"/>
                <a:gd name="T2" fmla="*/ 8 w 9"/>
                <a:gd name="T3" fmla="*/ 1 h 7"/>
                <a:gd name="T4" fmla="*/ 9 w 9"/>
                <a:gd name="T5" fmla="*/ 5 h 7"/>
                <a:gd name="T6" fmla="*/ 0 w 9"/>
                <a:gd name="T7" fmla="*/ 7 h 7"/>
                <a:gd name="T8" fmla="*/ 0 w 9"/>
                <a:gd name="T9" fmla="*/ 5 h 7"/>
                <a:gd name="T10" fmla="*/ 2 w 9"/>
                <a:gd name="T11" fmla="*/ 1 h 7"/>
                <a:gd name="T12" fmla="*/ 4 w 9"/>
                <a:gd name="T13" fmla="*/ 0 h 7"/>
                <a:gd name="T14" fmla="*/ 6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6" y="0"/>
                  </a:moveTo>
                  <a:lnTo>
                    <a:pt x="8" y="1"/>
                  </a:lnTo>
                  <a:lnTo>
                    <a:pt x="9" y="5"/>
                  </a:lnTo>
                  <a:lnTo>
                    <a:pt x="0" y="7"/>
                  </a:lnTo>
                  <a:lnTo>
                    <a:pt x="0" y="5"/>
                  </a:lnTo>
                  <a:lnTo>
                    <a:pt x="2" y="1"/>
                  </a:lnTo>
                  <a:lnTo>
                    <a:pt x="4" y="0"/>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4" name="Freeform 558"/>
            <p:cNvSpPr>
              <a:spLocks/>
            </p:cNvSpPr>
            <p:nvPr/>
          </p:nvSpPr>
          <p:spPr bwMode="auto">
            <a:xfrm>
              <a:off x="2412" y="2152"/>
              <a:ext cx="6" cy="9"/>
            </a:xfrm>
            <a:custGeom>
              <a:avLst/>
              <a:gdLst>
                <a:gd name="T0" fmla="*/ 0 w 11"/>
                <a:gd name="T1" fmla="*/ 0 h 18"/>
                <a:gd name="T2" fmla="*/ 5 w 11"/>
                <a:gd name="T3" fmla="*/ 0 h 18"/>
                <a:gd name="T4" fmla="*/ 9 w 11"/>
                <a:gd name="T5" fmla="*/ 0 h 18"/>
                <a:gd name="T6" fmla="*/ 11 w 11"/>
                <a:gd name="T7" fmla="*/ 1 h 18"/>
                <a:gd name="T8" fmla="*/ 11 w 11"/>
                <a:gd name="T9" fmla="*/ 5 h 18"/>
                <a:gd name="T10" fmla="*/ 11 w 11"/>
                <a:gd name="T11" fmla="*/ 7 h 18"/>
                <a:gd name="T12" fmla="*/ 11 w 11"/>
                <a:gd name="T13" fmla="*/ 10 h 18"/>
                <a:gd name="T14" fmla="*/ 9 w 11"/>
                <a:gd name="T15" fmla="*/ 12 h 18"/>
                <a:gd name="T16" fmla="*/ 9 w 11"/>
                <a:gd name="T17" fmla="*/ 16 h 18"/>
                <a:gd name="T18" fmla="*/ 7 w 11"/>
                <a:gd name="T19" fmla="*/ 18 h 18"/>
                <a:gd name="T20" fmla="*/ 5 w 11"/>
                <a:gd name="T21" fmla="*/ 18 h 18"/>
                <a:gd name="T22" fmla="*/ 3 w 11"/>
                <a:gd name="T23" fmla="*/ 18 h 18"/>
                <a:gd name="T24" fmla="*/ 2 w 11"/>
                <a:gd name="T25" fmla="*/ 16 h 18"/>
                <a:gd name="T26" fmla="*/ 2 w 11"/>
                <a:gd name="T27" fmla="*/ 12 h 18"/>
                <a:gd name="T28" fmla="*/ 0 w 11"/>
                <a:gd name="T29" fmla="*/ 7 h 18"/>
                <a:gd name="T30" fmla="*/ 0 w 11"/>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8">
                  <a:moveTo>
                    <a:pt x="0" y="0"/>
                  </a:moveTo>
                  <a:lnTo>
                    <a:pt x="5" y="0"/>
                  </a:lnTo>
                  <a:lnTo>
                    <a:pt x="9" y="0"/>
                  </a:lnTo>
                  <a:lnTo>
                    <a:pt x="11" y="1"/>
                  </a:lnTo>
                  <a:lnTo>
                    <a:pt x="11" y="5"/>
                  </a:lnTo>
                  <a:lnTo>
                    <a:pt x="11" y="7"/>
                  </a:lnTo>
                  <a:lnTo>
                    <a:pt x="11" y="10"/>
                  </a:lnTo>
                  <a:lnTo>
                    <a:pt x="9" y="12"/>
                  </a:lnTo>
                  <a:lnTo>
                    <a:pt x="9" y="16"/>
                  </a:lnTo>
                  <a:lnTo>
                    <a:pt x="7" y="18"/>
                  </a:lnTo>
                  <a:lnTo>
                    <a:pt x="5" y="18"/>
                  </a:lnTo>
                  <a:lnTo>
                    <a:pt x="3" y="18"/>
                  </a:lnTo>
                  <a:lnTo>
                    <a:pt x="2" y="16"/>
                  </a:lnTo>
                  <a:lnTo>
                    <a:pt x="2" y="12"/>
                  </a:lnTo>
                  <a:lnTo>
                    <a:pt x="0" y="7"/>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 name="Freeform 559"/>
            <p:cNvSpPr>
              <a:spLocks/>
            </p:cNvSpPr>
            <p:nvPr/>
          </p:nvSpPr>
          <p:spPr bwMode="auto">
            <a:xfrm>
              <a:off x="2443" y="2380"/>
              <a:ext cx="4" cy="3"/>
            </a:xfrm>
            <a:custGeom>
              <a:avLst/>
              <a:gdLst>
                <a:gd name="T0" fmla="*/ 4 w 7"/>
                <a:gd name="T1" fmla="*/ 0 h 7"/>
                <a:gd name="T2" fmla="*/ 6 w 7"/>
                <a:gd name="T3" fmla="*/ 2 h 7"/>
                <a:gd name="T4" fmla="*/ 7 w 7"/>
                <a:gd name="T5" fmla="*/ 6 h 7"/>
                <a:gd name="T6" fmla="*/ 0 w 7"/>
                <a:gd name="T7" fmla="*/ 7 h 7"/>
                <a:gd name="T8" fmla="*/ 0 w 7"/>
                <a:gd name="T9" fmla="*/ 4 h 7"/>
                <a:gd name="T10" fmla="*/ 0 w 7"/>
                <a:gd name="T11" fmla="*/ 2 h 7"/>
                <a:gd name="T12" fmla="*/ 2 w 7"/>
                <a:gd name="T13" fmla="*/ 0 h 7"/>
                <a:gd name="T14" fmla="*/ 4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4" y="0"/>
                  </a:moveTo>
                  <a:lnTo>
                    <a:pt x="6" y="2"/>
                  </a:lnTo>
                  <a:lnTo>
                    <a:pt x="7" y="6"/>
                  </a:lnTo>
                  <a:lnTo>
                    <a:pt x="0" y="7"/>
                  </a:lnTo>
                  <a:lnTo>
                    <a:pt x="0" y="4"/>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6" name="Freeform 560"/>
            <p:cNvSpPr>
              <a:spLocks/>
            </p:cNvSpPr>
            <p:nvPr/>
          </p:nvSpPr>
          <p:spPr bwMode="auto">
            <a:xfrm>
              <a:off x="2394" y="2169"/>
              <a:ext cx="21" cy="8"/>
            </a:xfrm>
            <a:custGeom>
              <a:avLst/>
              <a:gdLst>
                <a:gd name="T0" fmla="*/ 18 w 41"/>
                <a:gd name="T1" fmla="*/ 0 h 14"/>
                <a:gd name="T2" fmla="*/ 23 w 41"/>
                <a:gd name="T3" fmla="*/ 0 h 14"/>
                <a:gd name="T4" fmla="*/ 29 w 41"/>
                <a:gd name="T5" fmla="*/ 0 h 14"/>
                <a:gd name="T6" fmla="*/ 36 w 41"/>
                <a:gd name="T7" fmla="*/ 2 h 14"/>
                <a:gd name="T8" fmla="*/ 41 w 41"/>
                <a:gd name="T9" fmla="*/ 5 h 14"/>
                <a:gd name="T10" fmla="*/ 30 w 41"/>
                <a:gd name="T11" fmla="*/ 9 h 14"/>
                <a:gd name="T12" fmla="*/ 21 w 41"/>
                <a:gd name="T13" fmla="*/ 13 h 14"/>
                <a:gd name="T14" fmla="*/ 14 w 41"/>
                <a:gd name="T15" fmla="*/ 14 h 14"/>
                <a:gd name="T16" fmla="*/ 9 w 41"/>
                <a:gd name="T17" fmla="*/ 14 h 14"/>
                <a:gd name="T18" fmla="*/ 5 w 41"/>
                <a:gd name="T19" fmla="*/ 13 h 14"/>
                <a:gd name="T20" fmla="*/ 2 w 41"/>
                <a:gd name="T21" fmla="*/ 13 h 14"/>
                <a:gd name="T22" fmla="*/ 0 w 41"/>
                <a:gd name="T23" fmla="*/ 11 h 14"/>
                <a:gd name="T24" fmla="*/ 0 w 41"/>
                <a:gd name="T25" fmla="*/ 9 h 14"/>
                <a:gd name="T26" fmla="*/ 0 w 41"/>
                <a:gd name="T27" fmla="*/ 7 h 14"/>
                <a:gd name="T28" fmla="*/ 2 w 41"/>
                <a:gd name="T29" fmla="*/ 5 h 14"/>
                <a:gd name="T30" fmla="*/ 5 w 41"/>
                <a:gd name="T31" fmla="*/ 4 h 14"/>
                <a:gd name="T32" fmla="*/ 9 w 41"/>
                <a:gd name="T33" fmla="*/ 2 h 14"/>
                <a:gd name="T34" fmla="*/ 12 w 41"/>
                <a:gd name="T35" fmla="*/ 0 h 14"/>
                <a:gd name="T36" fmla="*/ 18 w 41"/>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14">
                  <a:moveTo>
                    <a:pt x="18" y="0"/>
                  </a:moveTo>
                  <a:lnTo>
                    <a:pt x="23" y="0"/>
                  </a:lnTo>
                  <a:lnTo>
                    <a:pt x="29" y="0"/>
                  </a:lnTo>
                  <a:lnTo>
                    <a:pt x="36" y="2"/>
                  </a:lnTo>
                  <a:lnTo>
                    <a:pt x="41" y="5"/>
                  </a:lnTo>
                  <a:lnTo>
                    <a:pt x="30" y="9"/>
                  </a:lnTo>
                  <a:lnTo>
                    <a:pt x="21" y="13"/>
                  </a:lnTo>
                  <a:lnTo>
                    <a:pt x="14" y="14"/>
                  </a:lnTo>
                  <a:lnTo>
                    <a:pt x="9" y="14"/>
                  </a:lnTo>
                  <a:lnTo>
                    <a:pt x="5" y="13"/>
                  </a:lnTo>
                  <a:lnTo>
                    <a:pt x="2" y="13"/>
                  </a:lnTo>
                  <a:lnTo>
                    <a:pt x="0" y="11"/>
                  </a:lnTo>
                  <a:lnTo>
                    <a:pt x="0" y="9"/>
                  </a:lnTo>
                  <a:lnTo>
                    <a:pt x="0" y="7"/>
                  </a:lnTo>
                  <a:lnTo>
                    <a:pt x="2" y="5"/>
                  </a:lnTo>
                  <a:lnTo>
                    <a:pt x="5" y="4"/>
                  </a:lnTo>
                  <a:lnTo>
                    <a:pt x="9" y="2"/>
                  </a:lnTo>
                  <a:lnTo>
                    <a:pt x="12" y="0"/>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7" name="Freeform 561"/>
            <p:cNvSpPr>
              <a:spLocks/>
            </p:cNvSpPr>
            <p:nvPr/>
          </p:nvSpPr>
          <p:spPr bwMode="auto">
            <a:xfrm>
              <a:off x="2430" y="2308"/>
              <a:ext cx="3" cy="4"/>
            </a:xfrm>
            <a:custGeom>
              <a:avLst/>
              <a:gdLst>
                <a:gd name="T0" fmla="*/ 4 w 7"/>
                <a:gd name="T1" fmla="*/ 0 h 7"/>
                <a:gd name="T2" fmla="*/ 6 w 7"/>
                <a:gd name="T3" fmla="*/ 2 h 7"/>
                <a:gd name="T4" fmla="*/ 7 w 7"/>
                <a:gd name="T5" fmla="*/ 5 h 7"/>
                <a:gd name="T6" fmla="*/ 0 w 7"/>
                <a:gd name="T7" fmla="*/ 7 h 7"/>
                <a:gd name="T8" fmla="*/ 0 w 7"/>
                <a:gd name="T9" fmla="*/ 3 h 7"/>
                <a:gd name="T10" fmla="*/ 0 w 7"/>
                <a:gd name="T11" fmla="*/ 2 h 7"/>
                <a:gd name="T12" fmla="*/ 2 w 7"/>
                <a:gd name="T13" fmla="*/ 0 h 7"/>
                <a:gd name="T14" fmla="*/ 4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4" y="0"/>
                  </a:moveTo>
                  <a:lnTo>
                    <a:pt x="6" y="2"/>
                  </a:lnTo>
                  <a:lnTo>
                    <a:pt x="7"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 name="Freeform 562"/>
            <p:cNvSpPr>
              <a:spLocks/>
            </p:cNvSpPr>
            <p:nvPr/>
          </p:nvSpPr>
          <p:spPr bwMode="auto">
            <a:xfrm>
              <a:off x="2437" y="2370"/>
              <a:ext cx="2" cy="3"/>
            </a:xfrm>
            <a:custGeom>
              <a:avLst/>
              <a:gdLst>
                <a:gd name="T0" fmla="*/ 3 w 5"/>
                <a:gd name="T1" fmla="*/ 0 h 8"/>
                <a:gd name="T2" fmla="*/ 5 w 5"/>
                <a:gd name="T3" fmla="*/ 2 h 8"/>
                <a:gd name="T4" fmla="*/ 5 w 5"/>
                <a:gd name="T5" fmla="*/ 2 h 8"/>
                <a:gd name="T6" fmla="*/ 3 w 5"/>
                <a:gd name="T7" fmla="*/ 6 h 8"/>
                <a:gd name="T8" fmla="*/ 1 w 5"/>
                <a:gd name="T9" fmla="*/ 8 h 8"/>
                <a:gd name="T10" fmla="*/ 0 w 5"/>
                <a:gd name="T11" fmla="*/ 4 h 8"/>
                <a:gd name="T12" fmla="*/ 1 w 5"/>
                <a:gd name="T13" fmla="*/ 2 h 8"/>
                <a:gd name="T14" fmla="*/ 3 w 5"/>
                <a:gd name="T15" fmla="*/ 0 h 8"/>
                <a:gd name="T16" fmla="*/ 3 w 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3" y="0"/>
                  </a:moveTo>
                  <a:lnTo>
                    <a:pt x="5" y="2"/>
                  </a:lnTo>
                  <a:lnTo>
                    <a:pt x="5" y="2"/>
                  </a:lnTo>
                  <a:lnTo>
                    <a:pt x="3" y="6"/>
                  </a:lnTo>
                  <a:lnTo>
                    <a:pt x="1" y="8"/>
                  </a:lnTo>
                  <a:lnTo>
                    <a:pt x="0" y="4"/>
                  </a:lnTo>
                  <a:lnTo>
                    <a:pt x="1" y="2"/>
                  </a:lnTo>
                  <a:lnTo>
                    <a:pt x="3"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 name="Freeform 563"/>
            <p:cNvSpPr>
              <a:spLocks/>
            </p:cNvSpPr>
            <p:nvPr/>
          </p:nvSpPr>
          <p:spPr bwMode="auto">
            <a:xfrm>
              <a:off x="2434" y="2383"/>
              <a:ext cx="9" cy="9"/>
            </a:xfrm>
            <a:custGeom>
              <a:avLst/>
              <a:gdLst>
                <a:gd name="T0" fmla="*/ 18 w 18"/>
                <a:gd name="T1" fmla="*/ 0 h 19"/>
                <a:gd name="T2" fmla="*/ 18 w 18"/>
                <a:gd name="T3" fmla="*/ 11 h 19"/>
                <a:gd name="T4" fmla="*/ 16 w 18"/>
                <a:gd name="T5" fmla="*/ 13 h 19"/>
                <a:gd name="T6" fmla="*/ 13 w 18"/>
                <a:gd name="T7" fmla="*/ 15 h 19"/>
                <a:gd name="T8" fmla="*/ 11 w 18"/>
                <a:gd name="T9" fmla="*/ 17 h 19"/>
                <a:gd name="T10" fmla="*/ 7 w 18"/>
                <a:gd name="T11" fmla="*/ 19 h 19"/>
                <a:gd name="T12" fmla="*/ 6 w 18"/>
                <a:gd name="T13" fmla="*/ 19 h 19"/>
                <a:gd name="T14" fmla="*/ 4 w 18"/>
                <a:gd name="T15" fmla="*/ 19 h 19"/>
                <a:gd name="T16" fmla="*/ 4 w 18"/>
                <a:gd name="T17" fmla="*/ 15 h 19"/>
                <a:gd name="T18" fmla="*/ 2 w 18"/>
                <a:gd name="T19" fmla="*/ 11 h 19"/>
                <a:gd name="T20" fmla="*/ 0 w 18"/>
                <a:gd name="T21" fmla="*/ 4 h 19"/>
                <a:gd name="T22" fmla="*/ 18 w 18"/>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9">
                  <a:moveTo>
                    <a:pt x="18" y="0"/>
                  </a:moveTo>
                  <a:lnTo>
                    <a:pt x="18" y="11"/>
                  </a:lnTo>
                  <a:lnTo>
                    <a:pt x="16" y="13"/>
                  </a:lnTo>
                  <a:lnTo>
                    <a:pt x="13" y="15"/>
                  </a:lnTo>
                  <a:lnTo>
                    <a:pt x="11" y="17"/>
                  </a:lnTo>
                  <a:lnTo>
                    <a:pt x="7" y="19"/>
                  </a:lnTo>
                  <a:lnTo>
                    <a:pt x="6" y="19"/>
                  </a:lnTo>
                  <a:lnTo>
                    <a:pt x="4" y="19"/>
                  </a:lnTo>
                  <a:lnTo>
                    <a:pt x="4" y="15"/>
                  </a:lnTo>
                  <a:lnTo>
                    <a:pt x="2" y="11"/>
                  </a:lnTo>
                  <a:lnTo>
                    <a:pt x="0" y="4"/>
                  </a:lnTo>
                  <a:lnTo>
                    <a:pt x="1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 name="Freeform 564"/>
            <p:cNvSpPr>
              <a:spLocks/>
            </p:cNvSpPr>
            <p:nvPr/>
          </p:nvSpPr>
          <p:spPr bwMode="auto">
            <a:xfrm>
              <a:off x="2434" y="2373"/>
              <a:ext cx="4" cy="7"/>
            </a:xfrm>
            <a:custGeom>
              <a:avLst/>
              <a:gdLst>
                <a:gd name="T0" fmla="*/ 7 w 7"/>
                <a:gd name="T1" fmla="*/ 0 h 12"/>
                <a:gd name="T2" fmla="*/ 7 w 7"/>
                <a:gd name="T3" fmla="*/ 5 h 12"/>
                <a:gd name="T4" fmla="*/ 6 w 7"/>
                <a:gd name="T5" fmla="*/ 7 h 12"/>
                <a:gd name="T6" fmla="*/ 6 w 7"/>
                <a:gd name="T7" fmla="*/ 10 h 12"/>
                <a:gd name="T8" fmla="*/ 4 w 7"/>
                <a:gd name="T9" fmla="*/ 12 h 12"/>
                <a:gd name="T10" fmla="*/ 0 w 7"/>
                <a:gd name="T11" fmla="*/ 12 h 12"/>
                <a:gd name="T12" fmla="*/ 0 w 7"/>
                <a:gd name="T13" fmla="*/ 9 h 12"/>
                <a:gd name="T14" fmla="*/ 0 w 7"/>
                <a:gd name="T15" fmla="*/ 5 h 12"/>
                <a:gd name="T16" fmla="*/ 0 w 7"/>
                <a:gd name="T17" fmla="*/ 3 h 12"/>
                <a:gd name="T18" fmla="*/ 4 w 7"/>
                <a:gd name="T19" fmla="*/ 1 h 12"/>
                <a:gd name="T20" fmla="*/ 7 w 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7" y="0"/>
                  </a:moveTo>
                  <a:lnTo>
                    <a:pt x="7" y="5"/>
                  </a:lnTo>
                  <a:lnTo>
                    <a:pt x="6" y="7"/>
                  </a:lnTo>
                  <a:lnTo>
                    <a:pt x="6" y="10"/>
                  </a:lnTo>
                  <a:lnTo>
                    <a:pt x="4" y="12"/>
                  </a:lnTo>
                  <a:lnTo>
                    <a:pt x="0" y="12"/>
                  </a:lnTo>
                  <a:lnTo>
                    <a:pt x="0" y="9"/>
                  </a:lnTo>
                  <a:lnTo>
                    <a:pt x="0" y="5"/>
                  </a:lnTo>
                  <a:lnTo>
                    <a:pt x="0" y="3"/>
                  </a:lnTo>
                  <a:lnTo>
                    <a:pt x="4" y="1"/>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1" name="Freeform 565"/>
            <p:cNvSpPr>
              <a:spLocks/>
            </p:cNvSpPr>
            <p:nvPr/>
          </p:nvSpPr>
          <p:spPr bwMode="auto">
            <a:xfrm>
              <a:off x="2397" y="2133"/>
              <a:ext cx="5" cy="4"/>
            </a:xfrm>
            <a:custGeom>
              <a:avLst/>
              <a:gdLst>
                <a:gd name="T0" fmla="*/ 9 w 9"/>
                <a:gd name="T1" fmla="*/ 0 h 7"/>
                <a:gd name="T2" fmla="*/ 9 w 9"/>
                <a:gd name="T3" fmla="*/ 2 h 7"/>
                <a:gd name="T4" fmla="*/ 7 w 9"/>
                <a:gd name="T5" fmla="*/ 5 h 7"/>
                <a:gd name="T6" fmla="*/ 7 w 9"/>
                <a:gd name="T7" fmla="*/ 7 h 7"/>
                <a:gd name="T8" fmla="*/ 4 w 9"/>
                <a:gd name="T9" fmla="*/ 7 h 7"/>
                <a:gd name="T10" fmla="*/ 2 w 9"/>
                <a:gd name="T11" fmla="*/ 5 h 7"/>
                <a:gd name="T12" fmla="*/ 0 w 9"/>
                <a:gd name="T13" fmla="*/ 0 h 7"/>
                <a:gd name="T14" fmla="*/ 9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9" y="0"/>
                  </a:moveTo>
                  <a:lnTo>
                    <a:pt x="9" y="2"/>
                  </a:lnTo>
                  <a:lnTo>
                    <a:pt x="7" y="5"/>
                  </a:lnTo>
                  <a:lnTo>
                    <a:pt x="7" y="7"/>
                  </a:lnTo>
                  <a:lnTo>
                    <a:pt x="4" y="7"/>
                  </a:lnTo>
                  <a:lnTo>
                    <a:pt x="2" y="5"/>
                  </a:lnTo>
                  <a:lnTo>
                    <a:pt x="0"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2" name="Freeform 566"/>
            <p:cNvSpPr>
              <a:spLocks/>
            </p:cNvSpPr>
            <p:nvPr/>
          </p:nvSpPr>
          <p:spPr bwMode="auto">
            <a:xfrm>
              <a:off x="2386" y="2207"/>
              <a:ext cx="23" cy="11"/>
            </a:xfrm>
            <a:custGeom>
              <a:avLst/>
              <a:gdLst>
                <a:gd name="T0" fmla="*/ 36 w 45"/>
                <a:gd name="T1" fmla="*/ 0 h 21"/>
                <a:gd name="T2" fmla="*/ 43 w 45"/>
                <a:gd name="T3" fmla="*/ 0 h 21"/>
                <a:gd name="T4" fmla="*/ 45 w 45"/>
                <a:gd name="T5" fmla="*/ 3 h 21"/>
                <a:gd name="T6" fmla="*/ 43 w 45"/>
                <a:gd name="T7" fmla="*/ 9 h 21"/>
                <a:gd name="T8" fmla="*/ 36 w 45"/>
                <a:gd name="T9" fmla="*/ 20 h 21"/>
                <a:gd name="T10" fmla="*/ 16 w 45"/>
                <a:gd name="T11" fmla="*/ 21 h 21"/>
                <a:gd name="T12" fmla="*/ 0 w 45"/>
                <a:gd name="T13" fmla="*/ 14 h 21"/>
                <a:gd name="T14" fmla="*/ 3 w 45"/>
                <a:gd name="T15" fmla="*/ 11 h 21"/>
                <a:gd name="T16" fmla="*/ 10 w 45"/>
                <a:gd name="T17" fmla="*/ 7 h 21"/>
                <a:gd name="T18" fmla="*/ 19 w 45"/>
                <a:gd name="T19" fmla="*/ 3 h 21"/>
                <a:gd name="T20" fmla="*/ 28 w 45"/>
                <a:gd name="T21" fmla="*/ 0 h 21"/>
                <a:gd name="T22" fmla="*/ 36 w 45"/>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21">
                  <a:moveTo>
                    <a:pt x="36" y="0"/>
                  </a:moveTo>
                  <a:lnTo>
                    <a:pt x="43" y="0"/>
                  </a:lnTo>
                  <a:lnTo>
                    <a:pt x="45" y="3"/>
                  </a:lnTo>
                  <a:lnTo>
                    <a:pt x="43" y="9"/>
                  </a:lnTo>
                  <a:lnTo>
                    <a:pt x="36" y="20"/>
                  </a:lnTo>
                  <a:lnTo>
                    <a:pt x="16" y="21"/>
                  </a:lnTo>
                  <a:lnTo>
                    <a:pt x="0" y="14"/>
                  </a:lnTo>
                  <a:lnTo>
                    <a:pt x="3" y="11"/>
                  </a:lnTo>
                  <a:lnTo>
                    <a:pt x="10" y="7"/>
                  </a:lnTo>
                  <a:lnTo>
                    <a:pt x="19" y="3"/>
                  </a:lnTo>
                  <a:lnTo>
                    <a:pt x="28" y="0"/>
                  </a:lnTo>
                  <a:lnTo>
                    <a:pt x="3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3" name="Freeform 567"/>
            <p:cNvSpPr>
              <a:spLocks/>
            </p:cNvSpPr>
            <p:nvPr/>
          </p:nvSpPr>
          <p:spPr bwMode="auto">
            <a:xfrm>
              <a:off x="2404" y="2217"/>
              <a:ext cx="9" cy="3"/>
            </a:xfrm>
            <a:custGeom>
              <a:avLst/>
              <a:gdLst>
                <a:gd name="T0" fmla="*/ 0 w 18"/>
                <a:gd name="T1" fmla="*/ 0 h 5"/>
                <a:gd name="T2" fmla="*/ 1 w 18"/>
                <a:gd name="T3" fmla="*/ 0 h 5"/>
                <a:gd name="T4" fmla="*/ 5 w 18"/>
                <a:gd name="T5" fmla="*/ 0 h 5"/>
                <a:gd name="T6" fmla="*/ 9 w 18"/>
                <a:gd name="T7" fmla="*/ 0 h 5"/>
                <a:gd name="T8" fmla="*/ 12 w 18"/>
                <a:gd name="T9" fmla="*/ 0 h 5"/>
                <a:gd name="T10" fmla="*/ 14 w 18"/>
                <a:gd name="T11" fmla="*/ 0 h 5"/>
                <a:gd name="T12" fmla="*/ 16 w 18"/>
                <a:gd name="T13" fmla="*/ 3 h 5"/>
                <a:gd name="T14" fmla="*/ 18 w 18"/>
                <a:gd name="T15" fmla="*/ 5 h 5"/>
                <a:gd name="T16" fmla="*/ 14 w 18"/>
                <a:gd name="T17" fmla="*/ 5 h 5"/>
                <a:gd name="T18" fmla="*/ 10 w 18"/>
                <a:gd name="T19" fmla="*/ 5 h 5"/>
                <a:gd name="T20" fmla="*/ 7 w 18"/>
                <a:gd name="T21" fmla="*/ 5 h 5"/>
                <a:gd name="T22" fmla="*/ 5 w 18"/>
                <a:gd name="T23" fmla="*/ 5 h 5"/>
                <a:gd name="T24" fmla="*/ 1 w 18"/>
                <a:gd name="T25" fmla="*/ 5 h 5"/>
                <a:gd name="T26" fmla="*/ 0 w 18"/>
                <a:gd name="T27" fmla="*/ 1 h 5"/>
                <a:gd name="T28" fmla="*/ 0 w 18"/>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5">
                  <a:moveTo>
                    <a:pt x="0" y="0"/>
                  </a:moveTo>
                  <a:lnTo>
                    <a:pt x="1" y="0"/>
                  </a:lnTo>
                  <a:lnTo>
                    <a:pt x="5" y="0"/>
                  </a:lnTo>
                  <a:lnTo>
                    <a:pt x="9" y="0"/>
                  </a:lnTo>
                  <a:lnTo>
                    <a:pt x="12" y="0"/>
                  </a:lnTo>
                  <a:lnTo>
                    <a:pt x="14" y="0"/>
                  </a:lnTo>
                  <a:lnTo>
                    <a:pt x="16" y="3"/>
                  </a:lnTo>
                  <a:lnTo>
                    <a:pt x="18" y="5"/>
                  </a:lnTo>
                  <a:lnTo>
                    <a:pt x="14" y="5"/>
                  </a:lnTo>
                  <a:lnTo>
                    <a:pt x="10" y="5"/>
                  </a:lnTo>
                  <a:lnTo>
                    <a:pt x="7" y="5"/>
                  </a:lnTo>
                  <a:lnTo>
                    <a:pt x="5" y="5"/>
                  </a:lnTo>
                  <a:lnTo>
                    <a:pt x="1" y="5"/>
                  </a:lnTo>
                  <a:lnTo>
                    <a:pt x="0" y="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4" name="Freeform 568"/>
            <p:cNvSpPr>
              <a:spLocks/>
            </p:cNvSpPr>
            <p:nvPr/>
          </p:nvSpPr>
          <p:spPr bwMode="auto">
            <a:xfrm>
              <a:off x="2420" y="2372"/>
              <a:ext cx="14" cy="15"/>
            </a:xfrm>
            <a:custGeom>
              <a:avLst/>
              <a:gdLst>
                <a:gd name="T0" fmla="*/ 0 w 29"/>
                <a:gd name="T1" fmla="*/ 0 h 31"/>
                <a:gd name="T2" fmla="*/ 6 w 29"/>
                <a:gd name="T3" fmla="*/ 2 h 31"/>
                <a:gd name="T4" fmla="*/ 9 w 29"/>
                <a:gd name="T5" fmla="*/ 4 h 31"/>
                <a:gd name="T6" fmla="*/ 13 w 29"/>
                <a:gd name="T7" fmla="*/ 7 h 31"/>
                <a:gd name="T8" fmla="*/ 17 w 29"/>
                <a:gd name="T9" fmla="*/ 9 h 31"/>
                <a:gd name="T10" fmla="*/ 20 w 29"/>
                <a:gd name="T11" fmla="*/ 13 h 31"/>
                <a:gd name="T12" fmla="*/ 24 w 29"/>
                <a:gd name="T13" fmla="*/ 14 h 31"/>
                <a:gd name="T14" fmla="*/ 29 w 29"/>
                <a:gd name="T15" fmla="*/ 16 h 31"/>
                <a:gd name="T16" fmla="*/ 29 w 29"/>
                <a:gd name="T17" fmla="*/ 27 h 31"/>
                <a:gd name="T18" fmla="*/ 4 w 29"/>
                <a:gd name="T19" fmla="*/ 31 h 31"/>
                <a:gd name="T20" fmla="*/ 0 w 29"/>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1">
                  <a:moveTo>
                    <a:pt x="0" y="0"/>
                  </a:moveTo>
                  <a:lnTo>
                    <a:pt x="6" y="2"/>
                  </a:lnTo>
                  <a:lnTo>
                    <a:pt x="9" y="4"/>
                  </a:lnTo>
                  <a:lnTo>
                    <a:pt x="13" y="7"/>
                  </a:lnTo>
                  <a:lnTo>
                    <a:pt x="17" y="9"/>
                  </a:lnTo>
                  <a:lnTo>
                    <a:pt x="20" y="13"/>
                  </a:lnTo>
                  <a:lnTo>
                    <a:pt x="24" y="14"/>
                  </a:lnTo>
                  <a:lnTo>
                    <a:pt x="29" y="16"/>
                  </a:lnTo>
                  <a:lnTo>
                    <a:pt x="29" y="27"/>
                  </a:lnTo>
                  <a:lnTo>
                    <a:pt x="4" y="31"/>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5" name="Freeform 569"/>
            <p:cNvSpPr>
              <a:spLocks/>
            </p:cNvSpPr>
            <p:nvPr/>
          </p:nvSpPr>
          <p:spPr bwMode="auto">
            <a:xfrm>
              <a:off x="2396" y="2160"/>
              <a:ext cx="4" cy="3"/>
            </a:xfrm>
            <a:custGeom>
              <a:avLst/>
              <a:gdLst>
                <a:gd name="T0" fmla="*/ 4 w 8"/>
                <a:gd name="T1" fmla="*/ 0 h 5"/>
                <a:gd name="T2" fmla="*/ 6 w 8"/>
                <a:gd name="T3" fmla="*/ 0 h 5"/>
                <a:gd name="T4" fmla="*/ 8 w 8"/>
                <a:gd name="T5" fmla="*/ 2 h 5"/>
                <a:gd name="T6" fmla="*/ 8 w 8"/>
                <a:gd name="T7" fmla="*/ 4 h 5"/>
                <a:gd name="T8" fmla="*/ 8 w 8"/>
                <a:gd name="T9" fmla="*/ 5 h 5"/>
                <a:gd name="T10" fmla="*/ 6 w 8"/>
                <a:gd name="T11" fmla="*/ 5 h 5"/>
                <a:gd name="T12" fmla="*/ 4 w 8"/>
                <a:gd name="T13" fmla="*/ 4 h 5"/>
                <a:gd name="T14" fmla="*/ 0 w 8"/>
                <a:gd name="T15" fmla="*/ 0 h 5"/>
                <a:gd name="T16" fmla="*/ 4 w 8"/>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4" y="0"/>
                  </a:moveTo>
                  <a:lnTo>
                    <a:pt x="6" y="0"/>
                  </a:lnTo>
                  <a:lnTo>
                    <a:pt x="8" y="2"/>
                  </a:lnTo>
                  <a:lnTo>
                    <a:pt x="8" y="4"/>
                  </a:lnTo>
                  <a:lnTo>
                    <a:pt x="8" y="5"/>
                  </a:lnTo>
                  <a:lnTo>
                    <a:pt x="6" y="5"/>
                  </a:lnTo>
                  <a:lnTo>
                    <a:pt x="4" y="4"/>
                  </a:lnTo>
                  <a:lnTo>
                    <a:pt x="0"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6" name="Freeform 570"/>
            <p:cNvSpPr>
              <a:spLocks/>
            </p:cNvSpPr>
            <p:nvPr/>
          </p:nvSpPr>
          <p:spPr bwMode="auto">
            <a:xfrm>
              <a:off x="2383" y="2305"/>
              <a:ext cx="39" cy="30"/>
            </a:xfrm>
            <a:custGeom>
              <a:avLst/>
              <a:gdLst>
                <a:gd name="T0" fmla="*/ 6 w 80"/>
                <a:gd name="T1" fmla="*/ 0 h 61"/>
                <a:gd name="T2" fmla="*/ 15 w 80"/>
                <a:gd name="T3" fmla="*/ 9 h 61"/>
                <a:gd name="T4" fmla="*/ 27 w 80"/>
                <a:gd name="T5" fmla="*/ 14 h 61"/>
                <a:gd name="T6" fmla="*/ 42 w 80"/>
                <a:gd name="T7" fmla="*/ 14 h 61"/>
                <a:gd name="T8" fmla="*/ 58 w 80"/>
                <a:gd name="T9" fmla="*/ 10 h 61"/>
                <a:gd name="T10" fmla="*/ 56 w 80"/>
                <a:gd name="T11" fmla="*/ 19 h 61"/>
                <a:gd name="T12" fmla="*/ 54 w 80"/>
                <a:gd name="T13" fmla="*/ 28 h 61"/>
                <a:gd name="T14" fmla="*/ 54 w 80"/>
                <a:gd name="T15" fmla="*/ 36 h 61"/>
                <a:gd name="T16" fmla="*/ 62 w 80"/>
                <a:gd name="T17" fmla="*/ 41 h 61"/>
                <a:gd name="T18" fmla="*/ 63 w 80"/>
                <a:gd name="T19" fmla="*/ 45 h 61"/>
                <a:gd name="T20" fmla="*/ 67 w 80"/>
                <a:gd name="T21" fmla="*/ 46 h 61"/>
                <a:gd name="T22" fmla="*/ 69 w 80"/>
                <a:gd name="T23" fmla="*/ 46 h 61"/>
                <a:gd name="T24" fmla="*/ 71 w 80"/>
                <a:gd name="T25" fmla="*/ 45 h 61"/>
                <a:gd name="T26" fmla="*/ 71 w 80"/>
                <a:gd name="T27" fmla="*/ 43 h 61"/>
                <a:gd name="T28" fmla="*/ 71 w 80"/>
                <a:gd name="T29" fmla="*/ 39 h 61"/>
                <a:gd name="T30" fmla="*/ 80 w 80"/>
                <a:gd name="T31" fmla="*/ 37 h 61"/>
                <a:gd name="T32" fmla="*/ 71 w 80"/>
                <a:gd name="T33" fmla="*/ 55 h 61"/>
                <a:gd name="T34" fmla="*/ 63 w 80"/>
                <a:gd name="T35" fmla="*/ 61 h 61"/>
                <a:gd name="T36" fmla="*/ 54 w 80"/>
                <a:gd name="T37" fmla="*/ 61 h 61"/>
                <a:gd name="T38" fmla="*/ 45 w 80"/>
                <a:gd name="T39" fmla="*/ 55 h 61"/>
                <a:gd name="T40" fmla="*/ 36 w 80"/>
                <a:gd name="T41" fmla="*/ 48 h 61"/>
                <a:gd name="T42" fmla="*/ 26 w 80"/>
                <a:gd name="T43" fmla="*/ 41 h 61"/>
                <a:gd name="T44" fmla="*/ 15 w 80"/>
                <a:gd name="T45" fmla="*/ 37 h 61"/>
                <a:gd name="T46" fmla="*/ 2 w 80"/>
                <a:gd name="T47" fmla="*/ 43 h 61"/>
                <a:gd name="T48" fmla="*/ 0 w 80"/>
                <a:gd name="T49" fmla="*/ 30 h 61"/>
                <a:gd name="T50" fmla="*/ 0 w 80"/>
                <a:gd name="T51" fmla="*/ 18 h 61"/>
                <a:gd name="T52" fmla="*/ 0 w 80"/>
                <a:gd name="T53" fmla="*/ 7 h 61"/>
                <a:gd name="T54" fmla="*/ 6 w 80"/>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1">
                  <a:moveTo>
                    <a:pt x="6" y="0"/>
                  </a:moveTo>
                  <a:lnTo>
                    <a:pt x="15" y="9"/>
                  </a:lnTo>
                  <a:lnTo>
                    <a:pt x="27" y="14"/>
                  </a:lnTo>
                  <a:lnTo>
                    <a:pt x="42" y="14"/>
                  </a:lnTo>
                  <a:lnTo>
                    <a:pt x="58" y="10"/>
                  </a:lnTo>
                  <a:lnTo>
                    <a:pt x="56" y="19"/>
                  </a:lnTo>
                  <a:lnTo>
                    <a:pt x="54" y="28"/>
                  </a:lnTo>
                  <a:lnTo>
                    <a:pt x="54" y="36"/>
                  </a:lnTo>
                  <a:lnTo>
                    <a:pt x="62" y="41"/>
                  </a:lnTo>
                  <a:lnTo>
                    <a:pt x="63" y="45"/>
                  </a:lnTo>
                  <a:lnTo>
                    <a:pt x="67" y="46"/>
                  </a:lnTo>
                  <a:lnTo>
                    <a:pt x="69" y="46"/>
                  </a:lnTo>
                  <a:lnTo>
                    <a:pt x="71" y="45"/>
                  </a:lnTo>
                  <a:lnTo>
                    <a:pt x="71" y="43"/>
                  </a:lnTo>
                  <a:lnTo>
                    <a:pt x="71" y="39"/>
                  </a:lnTo>
                  <a:lnTo>
                    <a:pt x="80" y="37"/>
                  </a:lnTo>
                  <a:lnTo>
                    <a:pt x="71" y="55"/>
                  </a:lnTo>
                  <a:lnTo>
                    <a:pt x="63" y="61"/>
                  </a:lnTo>
                  <a:lnTo>
                    <a:pt x="54" y="61"/>
                  </a:lnTo>
                  <a:lnTo>
                    <a:pt x="45" y="55"/>
                  </a:lnTo>
                  <a:lnTo>
                    <a:pt x="36" y="48"/>
                  </a:lnTo>
                  <a:lnTo>
                    <a:pt x="26" y="41"/>
                  </a:lnTo>
                  <a:lnTo>
                    <a:pt x="15" y="37"/>
                  </a:lnTo>
                  <a:lnTo>
                    <a:pt x="2" y="43"/>
                  </a:lnTo>
                  <a:lnTo>
                    <a:pt x="0" y="30"/>
                  </a:lnTo>
                  <a:lnTo>
                    <a:pt x="0" y="18"/>
                  </a:lnTo>
                  <a:lnTo>
                    <a:pt x="0" y="7"/>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7" name="Freeform 571"/>
            <p:cNvSpPr>
              <a:spLocks/>
            </p:cNvSpPr>
            <p:nvPr/>
          </p:nvSpPr>
          <p:spPr bwMode="auto">
            <a:xfrm>
              <a:off x="2428" y="2402"/>
              <a:ext cx="3" cy="3"/>
            </a:xfrm>
            <a:custGeom>
              <a:avLst/>
              <a:gdLst>
                <a:gd name="T0" fmla="*/ 3 w 7"/>
                <a:gd name="T1" fmla="*/ 0 h 6"/>
                <a:gd name="T2" fmla="*/ 5 w 7"/>
                <a:gd name="T3" fmla="*/ 0 h 6"/>
                <a:gd name="T4" fmla="*/ 7 w 7"/>
                <a:gd name="T5" fmla="*/ 2 h 6"/>
                <a:gd name="T6" fmla="*/ 7 w 7"/>
                <a:gd name="T7" fmla="*/ 4 h 6"/>
                <a:gd name="T8" fmla="*/ 5 w 7"/>
                <a:gd name="T9" fmla="*/ 6 h 6"/>
                <a:gd name="T10" fmla="*/ 5 w 7"/>
                <a:gd name="T11" fmla="*/ 6 h 6"/>
                <a:gd name="T12" fmla="*/ 3 w 7"/>
                <a:gd name="T13" fmla="*/ 4 h 6"/>
                <a:gd name="T14" fmla="*/ 0 w 7"/>
                <a:gd name="T15" fmla="*/ 0 h 6"/>
                <a:gd name="T16" fmla="*/ 3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0"/>
                  </a:moveTo>
                  <a:lnTo>
                    <a:pt x="5" y="0"/>
                  </a:lnTo>
                  <a:lnTo>
                    <a:pt x="7" y="2"/>
                  </a:lnTo>
                  <a:lnTo>
                    <a:pt x="7" y="4"/>
                  </a:lnTo>
                  <a:lnTo>
                    <a:pt x="5" y="6"/>
                  </a:lnTo>
                  <a:lnTo>
                    <a:pt x="5" y="6"/>
                  </a:lnTo>
                  <a:lnTo>
                    <a:pt x="3"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8" name="Freeform 572"/>
            <p:cNvSpPr>
              <a:spLocks/>
            </p:cNvSpPr>
            <p:nvPr/>
          </p:nvSpPr>
          <p:spPr bwMode="auto">
            <a:xfrm>
              <a:off x="2430" y="2424"/>
              <a:ext cx="6" cy="7"/>
            </a:xfrm>
            <a:custGeom>
              <a:avLst/>
              <a:gdLst>
                <a:gd name="T0" fmla="*/ 4 w 11"/>
                <a:gd name="T1" fmla="*/ 0 h 14"/>
                <a:gd name="T2" fmla="*/ 5 w 11"/>
                <a:gd name="T3" fmla="*/ 0 h 14"/>
                <a:gd name="T4" fmla="*/ 7 w 11"/>
                <a:gd name="T5" fmla="*/ 0 h 14"/>
                <a:gd name="T6" fmla="*/ 9 w 11"/>
                <a:gd name="T7" fmla="*/ 3 h 14"/>
                <a:gd name="T8" fmla="*/ 11 w 11"/>
                <a:gd name="T9" fmla="*/ 5 h 14"/>
                <a:gd name="T10" fmla="*/ 11 w 11"/>
                <a:gd name="T11" fmla="*/ 9 h 14"/>
                <a:gd name="T12" fmla="*/ 11 w 11"/>
                <a:gd name="T13" fmla="*/ 14 h 14"/>
                <a:gd name="T14" fmla="*/ 2 w 11"/>
                <a:gd name="T15" fmla="*/ 14 h 14"/>
                <a:gd name="T16" fmla="*/ 0 w 11"/>
                <a:gd name="T17" fmla="*/ 9 h 14"/>
                <a:gd name="T18" fmla="*/ 0 w 11"/>
                <a:gd name="T19" fmla="*/ 3 h 14"/>
                <a:gd name="T20" fmla="*/ 0 w 11"/>
                <a:gd name="T21" fmla="*/ 1 h 14"/>
                <a:gd name="T22" fmla="*/ 2 w 11"/>
                <a:gd name="T23" fmla="*/ 0 h 14"/>
                <a:gd name="T24" fmla="*/ 4 w 11"/>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4">
                  <a:moveTo>
                    <a:pt x="4" y="0"/>
                  </a:moveTo>
                  <a:lnTo>
                    <a:pt x="5" y="0"/>
                  </a:lnTo>
                  <a:lnTo>
                    <a:pt x="7" y="0"/>
                  </a:lnTo>
                  <a:lnTo>
                    <a:pt x="9" y="3"/>
                  </a:lnTo>
                  <a:lnTo>
                    <a:pt x="11" y="5"/>
                  </a:lnTo>
                  <a:lnTo>
                    <a:pt x="11" y="9"/>
                  </a:lnTo>
                  <a:lnTo>
                    <a:pt x="11" y="14"/>
                  </a:lnTo>
                  <a:lnTo>
                    <a:pt x="2" y="14"/>
                  </a:lnTo>
                  <a:lnTo>
                    <a:pt x="0" y="9"/>
                  </a:lnTo>
                  <a:lnTo>
                    <a:pt x="0" y="3"/>
                  </a:lnTo>
                  <a:lnTo>
                    <a:pt x="0" y="1"/>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9" name="Freeform 573"/>
            <p:cNvSpPr>
              <a:spLocks/>
            </p:cNvSpPr>
            <p:nvPr/>
          </p:nvSpPr>
          <p:spPr bwMode="auto">
            <a:xfrm>
              <a:off x="2393" y="2158"/>
              <a:ext cx="3" cy="2"/>
            </a:xfrm>
            <a:custGeom>
              <a:avLst/>
              <a:gdLst>
                <a:gd name="T0" fmla="*/ 2 w 5"/>
                <a:gd name="T1" fmla="*/ 0 h 6"/>
                <a:gd name="T2" fmla="*/ 4 w 5"/>
                <a:gd name="T3" fmla="*/ 2 h 6"/>
                <a:gd name="T4" fmla="*/ 5 w 5"/>
                <a:gd name="T5" fmla="*/ 6 h 6"/>
                <a:gd name="T6" fmla="*/ 4 w 5"/>
                <a:gd name="T7" fmla="*/ 6 h 6"/>
                <a:gd name="T8" fmla="*/ 2 w 5"/>
                <a:gd name="T9" fmla="*/ 4 h 6"/>
                <a:gd name="T10" fmla="*/ 0 w 5"/>
                <a:gd name="T11" fmla="*/ 2 h 6"/>
                <a:gd name="T12" fmla="*/ 0 w 5"/>
                <a:gd name="T13" fmla="*/ 2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4" y="2"/>
                  </a:lnTo>
                  <a:lnTo>
                    <a:pt x="5" y="6"/>
                  </a:lnTo>
                  <a:lnTo>
                    <a:pt x="4" y="6"/>
                  </a:lnTo>
                  <a:lnTo>
                    <a:pt x="2" y="4"/>
                  </a:lnTo>
                  <a:lnTo>
                    <a:pt x="0" y="2"/>
                  </a:lnTo>
                  <a:lnTo>
                    <a:pt x="0" y="2"/>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0" name="Freeform 574"/>
            <p:cNvSpPr>
              <a:spLocks/>
            </p:cNvSpPr>
            <p:nvPr/>
          </p:nvSpPr>
          <p:spPr bwMode="auto">
            <a:xfrm>
              <a:off x="2413" y="2322"/>
              <a:ext cx="5" cy="4"/>
            </a:xfrm>
            <a:custGeom>
              <a:avLst/>
              <a:gdLst>
                <a:gd name="T0" fmla="*/ 5 w 9"/>
                <a:gd name="T1" fmla="*/ 0 h 7"/>
                <a:gd name="T2" fmla="*/ 7 w 9"/>
                <a:gd name="T3" fmla="*/ 2 h 7"/>
                <a:gd name="T4" fmla="*/ 9 w 9"/>
                <a:gd name="T5" fmla="*/ 5 h 7"/>
                <a:gd name="T6" fmla="*/ 0 w 9"/>
                <a:gd name="T7" fmla="*/ 7 h 7"/>
                <a:gd name="T8" fmla="*/ 1 w 9"/>
                <a:gd name="T9" fmla="*/ 5 h 7"/>
                <a:gd name="T10" fmla="*/ 1 w 9"/>
                <a:gd name="T11" fmla="*/ 2 h 7"/>
                <a:gd name="T12" fmla="*/ 3 w 9"/>
                <a:gd name="T13" fmla="*/ 0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lnTo>
                    <a:pt x="7" y="2"/>
                  </a:lnTo>
                  <a:lnTo>
                    <a:pt x="9" y="5"/>
                  </a:lnTo>
                  <a:lnTo>
                    <a:pt x="0" y="7"/>
                  </a:lnTo>
                  <a:lnTo>
                    <a:pt x="1" y="5"/>
                  </a:lnTo>
                  <a:lnTo>
                    <a:pt x="1"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1" name="Freeform 575"/>
            <p:cNvSpPr>
              <a:spLocks/>
            </p:cNvSpPr>
            <p:nvPr/>
          </p:nvSpPr>
          <p:spPr bwMode="auto">
            <a:xfrm>
              <a:off x="2417" y="2351"/>
              <a:ext cx="4" cy="3"/>
            </a:xfrm>
            <a:custGeom>
              <a:avLst/>
              <a:gdLst>
                <a:gd name="T0" fmla="*/ 3 w 7"/>
                <a:gd name="T1" fmla="*/ 0 h 7"/>
                <a:gd name="T2" fmla="*/ 5 w 7"/>
                <a:gd name="T3" fmla="*/ 1 h 7"/>
                <a:gd name="T4" fmla="*/ 7 w 7"/>
                <a:gd name="T5" fmla="*/ 3 h 7"/>
                <a:gd name="T6" fmla="*/ 7 w 7"/>
                <a:gd name="T7" fmla="*/ 5 h 7"/>
                <a:gd name="T8" fmla="*/ 5 w 7"/>
                <a:gd name="T9" fmla="*/ 7 h 7"/>
                <a:gd name="T10" fmla="*/ 5 w 7"/>
                <a:gd name="T11" fmla="*/ 7 h 7"/>
                <a:gd name="T12" fmla="*/ 3 w 7"/>
                <a:gd name="T13" fmla="*/ 5 h 7"/>
                <a:gd name="T14" fmla="*/ 0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5" y="1"/>
                  </a:lnTo>
                  <a:lnTo>
                    <a:pt x="7" y="3"/>
                  </a:lnTo>
                  <a:lnTo>
                    <a:pt x="7" y="5"/>
                  </a:lnTo>
                  <a:lnTo>
                    <a:pt x="5" y="7"/>
                  </a:lnTo>
                  <a:lnTo>
                    <a:pt x="5" y="7"/>
                  </a:lnTo>
                  <a:lnTo>
                    <a:pt x="3" y="5"/>
                  </a:lnTo>
                  <a:lnTo>
                    <a:pt x="0" y="1"/>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2" name="Freeform 576"/>
            <p:cNvSpPr>
              <a:spLocks/>
            </p:cNvSpPr>
            <p:nvPr/>
          </p:nvSpPr>
          <p:spPr bwMode="auto">
            <a:xfrm>
              <a:off x="2420" y="2397"/>
              <a:ext cx="8" cy="7"/>
            </a:xfrm>
            <a:custGeom>
              <a:avLst/>
              <a:gdLst>
                <a:gd name="T0" fmla="*/ 9 w 17"/>
                <a:gd name="T1" fmla="*/ 0 h 14"/>
                <a:gd name="T2" fmla="*/ 11 w 17"/>
                <a:gd name="T3" fmla="*/ 0 h 14"/>
                <a:gd name="T4" fmla="*/ 13 w 17"/>
                <a:gd name="T5" fmla="*/ 1 h 14"/>
                <a:gd name="T6" fmla="*/ 15 w 17"/>
                <a:gd name="T7" fmla="*/ 5 h 14"/>
                <a:gd name="T8" fmla="*/ 17 w 17"/>
                <a:gd name="T9" fmla="*/ 10 h 14"/>
                <a:gd name="T10" fmla="*/ 11 w 17"/>
                <a:gd name="T11" fmla="*/ 12 h 14"/>
                <a:gd name="T12" fmla="*/ 7 w 17"/>
                <a:gd name="T13" fmla="*/ 14 h 14"/>
                <a:gd name="T14" fmla="*/ 4 w 17"/>
                <a:gd name="T15" fmla="*/ 14 h 14"/>
                <a:gd name="T16" fmla="*/ 2 w 17"/>
                <a:gd name="T17" fmla="*/ 12 h 14"/>
                <a:gd name="T18" fmla="*/ 0 w 17"/>
                <a:gd name="T19" fmla="*/ 10 h 14"/>
                <a:gd name="T20" fmla="*/ 0 w 17"/>
                <a:gd name="T21" fmla="*/ 9 h 14"/>
                <a:gd name="T22" fmla="*/ 2 w 17"/>
                <a:gd name="T23" fmla="*/ 5 h 14"/>
                <a:gd name="T24" fmla="*/ 4 w 17"/>
                <a:gd name="T25" fmla="*/ 3 h 14"/>
                <a:gd name="T26" fmla="*/ 6 w 17"/>
                <a:gd name="T27" fmla="*/ 1 h 14"/>
                <a:gd name="T28" fmla="*/ 7 w 17"/>
                <a:gd name="T29" fmla="*/ 0 h 14"/>
                <a:gd name="T30" fmla="*/ 9 w 17"/>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4">
                  <a:moveTo>
                    <a:pt x="9" y="0"/>
                  </a:moveTo>
                  <a:lnTo>
                    <a:pt x="11" y="0"/>
                  </a:lnTo>
                  <a:lnTo>
                    <a:pt x="13" y="1"/>
                  </a:lnTo>
                  <a:lnTo>
                    <a:pt x="15" y="5"/>
                  </a:lnTo>
                  <a:lnTo>
                    <a:pt x="17" y="10"/>
                  </a:lnTo>
                  <a:lnTo>
                    <a:pt x="11" y="12"/>
                  </a:lnTo>
                  <a:lnTo>
                    <a:pt x="7" y="14"/>
                  </a:lnTo>
                  <a:lnTo>
                    <a:pt x="4" y="14"/>
                  </a:lnTo>
                  <a:lnTo>
                    <a:pt x="2" y="12"/>
                  </a:lnTo>
                  <a:lnTo>
                    <a:pt x="0" y="10"/>
                  </a:lnTo>
                  <a:lnTo>
                    <a:pt x="0" y="9"/>
                  </a:lnTo>
                  <a:lnTo>
                    <a:pt x="2" y="5"/>
                  </a:lnTo>
                  <a:lnTo>
                    <a:pt x="4" y="3"/>
                  </a:lnTo>
                  <a:lnTo>
                    <a:pt x="6" y="1"/>
                  </a:lnTo>
                  <a:lnTo>
                    <a:pt x="7" y="0"/>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3" name="Freeform 577"/>
            <p:cNvSpPr>
              <a:spLocks/>
            </p:cNvSpPr>
            <p:nvPr/>
          </p:nvSpPr>
          <p:spPr bwMode="auto">
            <a:xfrm>
              <a:off x="2421" y="2433"/>
              <a:ext cx="11" cy="6"/>
            </a:xfrm>
            <a:custGeom>
              <a:avLst/>
              <a:gdLst>
                <a:gd name="T0" fmla="*/ 22 w 22"/>
                <a:gd name="T1" fmla="*/ 0 h 12"/>
                <a:gd name="T2" fmla="*/ 22 w 22"/>
                <a:gd name="T3" fmla="*/ 11 h 12"/>
                <a:gd name="T4" fmla="*/ 16 w 22"/>
                <a:gd name="T5" fmla="*/ 12 h 12"/>
                <a:gd name="T6" fmla="*/ 0 w 22"/>
                <a:gd name="T7" fmla="*/ 7 h 12"/>
                <a:gd name="T8" fmla="*/ 0 w 22"/>
                <a:gd name="T9" fmla="*/ 5 h 12"/>
                <a:gd name="T10" fmla="*/ 3 w 22"/>
                <a:gd name="T11" fmla="*/ 3 h 12"/>
                <a:gd name="T12" fmla="*/ 7 w 22"/>
                <a:gd name="T13" fmla="*/ 2 h 12"/>
                <a:gd name="T14" fmla="*/ 14 w 22"/>
                <a:gd name="T15" fmla="*/ 0 h 12"/>
                <a:gd name="T16" fmla="*/ 22 w 22"/>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2">
                  <a:moveTo>
                    <a:pt x="22" y="0"/>
                  </a:moveTo>
                  <a:lnTo>
                    <a:pt x="22" y="11"/>
                  </a:lnTo>
                  <a:lnTo>
                    <a:pt x="16" y="12"/>
                  </a:lnTo>
                  <a:lnTo>
                    <a:pt x="0" y="7"/>
                  </a:lnTo>
                  <a:lnTo>
                    <a:pt x="0" y="5"/>
                  </a:lnTo>
                  <a:lnTo>
                    <a:pt x="3" y="3"/>
                  </a:lnTo>
                  <a:lnTo>
                    <a:pt x="7" y="2"/>
                  </a:lnTo>
                  <a:lnTo>
                    <a:pt x="14" y="0"/>
                  </a:lnTo>
                  <a:lnTo>
                    <a:pt x="2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4" name="Freeform 578"/>
            <p:cNvSpPr>
              <a:spLocks/>
            </p:cNvSpPr>
            <p:nvPr/>
          </p:nvSpPr>
          <p:spPr bwMode="auto">
            <a:xfrm>
              <a:off x="2414" y="2349"/>
              <a:ext cx="3" cy="3"/>
            </a:xfrm>
            <a:custGeom>
              <a:avLst/>
              <a:gdLst>
                <a:gd name="T0" fmla="*/ 2 w 6"/>
                <a:gd name="T1" fmla="*/ 0 h 5"/>
                <a:gd name="T2" fmla="*/ 4 w 6"/>
                <a:gd name="T3" fmla="*/ 0 h 5"/>
                <a:gd name="T4" fmla="*/ 6 w 6"/>
                <a:gd name="T5" fmla="*/ 5 h 5"/>
                <a:gd name="T6" fmla="*/ 2 w 6"/>
                <a:gd name="T7" fmla="*/ 5 h 5"/>
                <a:gd name="T8" fmla="*/ 0 w 6"/>
                <a:gd name="T9" fmla="*/ 4 h 5"/>
                <a:gd name="T10" fmla="*/ 0 w 6"/>
                <a:gd name="T11" fmla="*/ 2 h 5"/>
                <a:gd name="T12" fmla="*/ 0 w 6"/>
                <a:gd name="T13" fmla="*/ 0 h 5"/>
                <a:gd name="T14" fmla="*/ 0 w 6"/>
                <a:gd name="T15" fmla="*/ 0 h 5"/>
                <a:gd name="T16" fmla="*/ 2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2" y="0"/>
                  </a:moveTo>
                  <a:lnTo>
                    <a:pt x="4" y="0"/>
                  </a:lnTo>
                  <a:lnTo>
                    <a:pt x="6" y="5"/>
                  </a:lnTo>
                  <a:lnTo>
                    <a:pt x="2" y="5"/>
                  </a:lnTo>
                  <a:lnTo>
                    <a:pt x="0" y="4"/>
                  </a:lnTo>
                  <a:lnTo>
                    <a:pt x="0" y="2"/>
                  </a:lnTo>
                  <a:lnTo>
                    <a:pt x="0" y="0"/>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5" name="Freeform 579"/>
            <p:cNvSpPr>
              <a:spLocks/>
            </p:cNvSpPr>
            <p:nvPr/>
          </p:nvSpPr>
          <p:spPr bwMode="auto">
            <a:xfrm>
              <a:off x="2368" y="2033"/>
              <a:ext cx="4" cy="7"/>
            </a:xfrm>
            <a:custGeom>
              <a:avLst/>
              <a:gdLst>
                <a:gd name="T0" fmla="*/ 8 w 8"/>
                <a:gd name="T1" fmla="*/ 0 h 12"/>
                <a:gd name="T2" fmla="*/ 8 w 8"/>
                <a:gd name="T3" fmla="*/ 10 h 12"/>
                <a:gd name="T4" fmla="*/ 0 w 8"/>
                <a:gd name="T5" fmla="*/ 12 h 12"/>
                <a:gd name="T6" fmla="*/ 0 w 8"/>
                <a:gd name="T7" fmla="*/ 9 h 12"/>
                <a:gd name="T8" fmla="*/ 0 w 8"/>
                <a:gd name="T9" fmla="*/ 5 h 12"/>
                <a:gd name="T10" fmla="*/ 0 w 8"/>
                <a:gd name="T11" fmla="*/ 1 h 12"/>
                <a:gd name="T12" fmla="*/ 4 w 8"/>
                <a:gd name="T13" fmla="*/ 0 h 12"/>
                <a:gd name="T14" fmla="*/ 8 w 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8" y="0"/>
                  </a:moveTo>
                  <a:lnTo>
                    <a:pt x="8" y="10"/>
                  </a:lnTo>
                  <a:lnTo>
                    <a:pt x="0" y="12"/>
                  </a:lnTo>
                  <a:lnTo>
                    <a:pt x="0" y="9"/>
                  </a:lnTo>
                  <a:lnTo>
                    <a:pt x="0" y="5"/>
                  </a:lnTo>
                  <a:lnTo>
                    <a:pt x="0" y="1"/>
                  </a:lnTo>
                  <a:lnTo>
                    <a:pt x="4" y="0"/>
                  </a:lnTo>
                  <a:lnTo>
                    <a:pt x="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6" name="Freeform 580"/>
            <p:cNvSpPr>
              <a:spLocks/>
            </p:cNvSpPr>
            <p:nvPr/>
          </p:nvSpPr>
          <p:spPr bwMode="auto">
            <a:xfrm>
              <a:off x="2384" y="2182"/>
              <a:ext cx="8" cy="7"/>
            </a:xfrm>
            <a:custGeom>
              <a:avLst/>
              <a:gdLst>
                <a:gd name="T0" fmla="*/ 9 w 16"/>
                <a:gd name="T1" fmla="*/ 0 h 15"/>
                <a:gd name="T2" fmla="*/ 11 w 16"/>
                <a:gd name="T3" fmla="*/ 2 h 15"/>
                <a:gd name="T4" fmla="*/ 13 w 16"/>
                <a:gd name="T5" fmla="*/ 4 h 15"/>
                <a:gd name="T6" fmla="*/ 15 w 16"/>
                <a:gd name="T7" fmla="*/ 6 h 15"/>
                <a:gd name="T8" fmla="*/ 16 w 16"/>
                <a:gd name="T9" fmla="*/ 11 h 15"/>
                <a:gd name="T10" fmla="*/ 11 w 16"/>
                <a:gd name="T11" fmla="*/ 15 h 15"/>
                <a:gd name="T12" fmla="*/ 6 w 16"/>
                <a:gd name="T13" fmla="*/ 15 h 15"/>
                <a:gd name="T14" fmla="*/ 2 w 16"/>
                <a:gd name="T15" fmla="*/ 15 h 15"/>
                <a:gd name="T16" fmla="*/ 0 w 16"/>
                <a:gd name="T17" fmla="*/ 13 h 15"/>
                <a:gd name="T18" fmla="*/ 0 w 16"/>
                <a:gd name="T19" fmla="*/ 13 h 15"/>
                <a:gd name="T20" fmla="*/ 0 w 16"/>
                <a:gd name="T21" fmla="*/ 9 h 15"/>
                <a:gd name="T22" fmla="*/ 0 w 16"/>
                <a:gd name="T23" fmla="*/ 7 h 15"/>
                <a:gd name="T24" fmla="*/ 2 w 16"/>
                <a:gd name="T25" fmla="*/ 6 h 15"/>
                <a:gd name="T26" fmla="*/ 4 w 16"/>
                <a:gd name="T27" fmla="*/ 4 h 15"/>
                <a:gd name="T28" fmla="*/ 6 w 16"/>
                <a:gd name="T29" fmla="*/ 2 h 15"/>
                <a:gd name="T30" fmla="*/ 9 w 16"/>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5">
                  <a:moveTo>
                    <a:pt x="9" y="0"/>
                  </a:moveTo>
                  <a:lnTo>
                    <a:pt x="11" y="2"/>
                  </a:lnTo>
                  <a:lnTo>
                    <a:pt x="13" y="4"/>
                  </a:lnTo>
                  <a:lnTo>
                    <a:pt x="15" y="6"/>
                  </a:lnTo>
                  <a:lnTo>
                    <a:pt x="16" y="11"/>
                  </a:lnTo>
                  <a:lnTo>
                    <a:pt x="11" y="15"/>
                  </a:lnTo>
                  <a:lnTo>
                    <a:pt x="6" y="15"/>
                  </a:lnTo>
                  <a:lnTo>
                    <a:pt x="2" y="15"/>
                  </a:lnTo>
                  <a:lnTo>
                    <a:pt x="0" y="13"/>
                  </a:lnTo>
                  <a:lnTo>
                    <a:pt x="0" y="13"/>
                  </a:lnTo>
                  <a:lnTo>
                    <a:pt x="0" y="9"/>
                  </a:lnTo>
                  <a:lnTo>
                    <a:pt x="0" y="7"/>
                  </a:lnTo>
                  <a:lnTo>
                    <a:pt x="2" y="6"/>
                  </a:lnTo>
                  <a:lnTo>
                    <a:pt x="4" y="4"/>
                  </a:lnTo>
                  <a:lnTo>
                    <a:pt x="6" y="2"/>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7" name="Freeform 581"/>
            <p:cNvSpPr>
              <a:spLocks/>
            </p:cNvSpPr>
            <p:nvPr/>
          </p:nvSpPr>
          <p:spPr bwMode="auto">
            <a:xfrm>
              <a:off x="2380" y="2229"/>
              <a:ext cx="19" cy="13"/>
            </a:xfrm>
            <a:custGeom>
              <a:avLst/>
              <a:gdLst>
                <a:gd name="T0" fmla="*/ 23 w 38"/>
                <a:gd name="T1" fmla="*/ 0 h 25"/>
                <a:gd name="T2" fmla="*/ 27 w 38"/>
                <a:gd name="T3" fmla="*/ 0 h 25"/>
                <a:gd name="T4" fmla="*/ 32 w 38"/>
                <a:gd name="T5" fmla="*/ 2 h 25"/>
                <a:gd name="T6" fmla="*/ 34 w 38"/>
                <a:gd name="T7" fmla="*/ 4 h 25"/>
                <a:gd name="T8" fmla="*/ 36 w 38"/>
                <a:gd name="T9" fmla="*/ 7 h 25"/>
                <a:gd name="T10" fmla="*/ 38 w 38"/>
                <a:gd name="T11" fmla="*/ 13 h 25"/>
                <a:gd name="T12" fmla="*/ 36 w 38"/>
                <a:gd name="T13" fmla="*/ 20 h 25"/>
                <a:gd name="T14" fmla="*/ 29 w 38"/>
                <a:gd name="T15" fmla="*/ 22 h 25"/>
                <a:gd name="T16" fmla="*/ 27 w 38"/>
                <a:gd name="T17" fmla="*/ 18 h 25"/>
                <a:gd name="T18" fmla="*/ 23 w 38"/>
                <a:gd name="T19" fmla="*/ 16 h 25"/>
                <a:gd name="T20" fmla="*/ 22 w 38"/>
                <a:gd name="T21" fmla="*/ 14 h 25"/>
                <a:gd name="T22" fmla="*/ 18 w 38"/>
                <a:gd name="T23" fmla="*/ 14 h 25"/>
                <a:gd name="T24" fmla="*/ 14 w 38"/>
                <a:gd name="T25" fmla="*/ 16 h 25"/>
                <a:gd name="T26" fmla="*/ 13 w 38"/>
                <a:gd name="T27" fmla="*/ 20 h 25"/>
                <a:gd name="T28" fmla="*/ 11 w 38"/>
                <a:gd name="T29" fmla="*/ 25 h 25"/>
                <a:gd name="T30" fmla="*/ 5 w 38"/>
                <a:gd name="T31" fmla="*/ 23 h 25"/>
                <a:gd name="T32" fmla="*/ 2 w 38"/>
                <a:gd name="T33" fmla="*/ 22 h 25"/>
                <a:gd name="T34" fmla="*/ 0 w 38"/>
                <a:gd name="T35" fmla="*/ 18 h 25"/>
                <a:gd name="T36" fmla="*/ 0 w 38"/>
                <a:gd name="T37" fmla="*/ 16 h 25"/>
                <a:gd name="T38" fmla="*/ 2 w 38"/>
                <a:gd name="T39" fmla="*/ 13 h 25"/>
                <a:gd name="T40" fmla="*/ 4 w 38"/>
                <a:gd name="T41" fmla="*/ 9 h 25"/>
                <a:gd name="T42" fmla="*/ 7 w 38"/>
                <a:gd name="T43" fmla="*/ 7 h 25"/>
                <a:gd name="T44" fmla="*/ 11 w 38"/>
                <a:gd name="T45" fmla="*/ 4 h 25"/>
                <a:gd name="T46" fmla="*/ 14 w 38"/>
                <a:gd name="T47" fmla="*/ 2 h 25"/>
                <a:gd name="T48" fmla="*/ 20 w 38"/>
                <a:gd name="T49" fmla="*/ 0 h 25"/>
                <a:gd name="T50" fmla="*/ 23 w 38"/>
                <a:gd name="T5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25">
                  <a:moveTo>
                    <a:pt x="23" y="0"/>
                  </a:moveTo>
                  <a:lnTo>
                    <a:pt x="27" y="0"/>
                  </a:lnTo>
                  <a:lnTo>
                    <a:pt x="32" y="2"/>
                  </a:lnTo>
                  <a:lnTo>
                    <a:pt x="34" y="4"/>
                  </a:lnTo>
                  <a:lnTo>
                    <a:pt x="36" y="7"/>
                  </a:lnTo>
                  <a:lnTo>
                    <a:pt x="38" y="13"/>
                  </a:lnTo>
                  <a:lnTo>
                    <a:pt x="36" y="20"/>
                  </a:lnTo>
                  <a:lnTo>
                    <a:pt x="29" y="22"/>
                  </a:lnTo>
                  <a:lnTo>
                    <a:pt x="27" y="18"/>
                  </a:lnTo>
                  <a:lnTo>
                    <a:pt x="23" y="16"/>
                  </a:lnTo>
                  <a:lnTo>
                    <a:pt x="22" y="14"/>
                  </a:lnTo>
                  <a:lnTo>
                    <a:pt x="18" y="14"/>
                  </a:lnTo>
                  <a:lnTo>
                    <a:pt x="14" y="16"/>
                  </a:lnTo>
                  <a:lnTo>
                    <a:pt x="13" y="20"/>
                  </a:lnTo>
                  <a:lnTo>
                    <a:pt x="11" y="25"/>
                  </a:lnTo>
                  <a:lnTo>
                    <a:pt x="5" y="23"/>
                  </a:lnTo>
                  <a:lnTo>
                    <a:pt x="2" y="22"/>
                  </a:lnTo>
                  <a:lnTo>
                    <a:pt x="0" y="18"/>
                  </a:lnTo>
                  <a:lnTo>
                    <a:pt x="0" y="16"/>
                  </a:lnTo>
                  <a:lnTo>
                    <a:pt x="2" y="13"/>
                  </a:lnTo>
                  <a:lnTo>
                    <a:pt x="4" y="9"/>
                  </a:lnTo>
                  <a:lnTo>
                    <a:pt x="7" y="7"/>
                  </a:lnTo>
                  <a:lnTo>
                    <a:pt x="11" y="4"/>
                  </a:lnTo>
                  <a:lnTo>
                    <a:pt x="14" y="2"/>
                  </a:lnTo>
                  <a:lnTo>
                    <a:pt x="20" y="0"/>
                  </a:lnTo>
                  <a:lnTo>
                    <a:pt x="2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8" name="Freeform 582"/>
            <p:cNvSpPr>
              <a:spLocks/>
            </p:cNvSpPr>
            <p:nvPr/>
          </p:nvSpPr>
          <p:spPr bwMode="auto">
            <a:xfrm>
              <a:off x="2365" y="2040"/>
              <a:ext cx="3" cy="5"/>
            </a:xfrm>
            <a:custGeom>
              <a:avLst/>
              <a:gdLst>
                <a:gd name="T0" fmla="*/ 7 w 7"/>
                <a:gd name="T1" fmla="*/ 0 h 11"/>
                <a:gd name="T2" fmla="*/ 7 w 7"/>
                <a:gd name="T3" fmla="*/ 4 h 11"/>
                <a:gd name="T4" fmla="*/ 7 w 7"/>
                <a:gd name="T5" fmla="*/ 7 h 11"/>
                <a:gd name="T6" fmla="*/ 6 w 7"/>
                <a:gd name="T7" fmla="*/ 9 h 11"/>
                <a:gd name="T8" fmla="*/ 4 w 7"/>
                <a:gd name="T9" fmla="*/ 11 h 11"/>
                <a:gd name="T10" fmla="*/ 0 w 7"/>
                <a:gd name="T11" fmla="*/ 11 h 11"/>
                <a:gd name="T12" fmla="*/ 0 w 7"/>
                <a:gd name="T13" fmla="*/ 7 h 11"/>
                <a:gd name="T14" fmla="*/ 0 w 7"/>
                <a:gd name="T15" fmla="*/ 6 h 11"/>
                <a:gd name="T16" fmla="*/ 0 w 7"/>
                <a:gd name="T17" fmla="*/ 2 h 11"/>
                <a:gd name="T18" fmla="*/ 4 w 7"/>
                <a:gd name="T19" fmla="*/ 0 h 11"/>
                <a:gd name="T20" fmla="*/ 7 w 7"/>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1">
                  <a:moveTo>
                    <a:pt x="7" y="0"/>
                  </a:moveTo>
                  <a:lnTo>
                    <a:pt x="7" y="4"/>
                  </a:lnTo>
                  <a:lnTo>
                    <a:pt x="7" y="7"/>
                  </a:lnTo>
                  <a:lnTo>
                    <a:pt x="6" y="9"/>
                  </a:lnTo>
                  <a:lnTo>
                    <a:pt x="4" y="11"/>
                  </a:lnTo>
                  <a:lnTo>
                    <a:pt x="0" y="11"/>
                  </a:lnTo>
                  <a:lnTo>
                    <a:pt x="0" y="7"/>
                  </a:lnTo>
                  <a:lnTo>
                    <a:pt x="0" y="6"/>
                  </a:lnTo>
                  <a:lnTo>
                    <a:pt x="0" y="2"/>
                  </a:lnTo>
                  <a:lnTo>
                    <a:pt x="4" y="0"/>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49" name="Freeform 583"/>
            <p:cNvSpPr>
              <a:spLocks/>
            </p:cNvSpPr>
            <p:nvPr/>
          </p:nvSpPr>
          <p:spPr bwMode="auto">
            <a:xfrm>
              <a:off x="2392" y="2240"/>
              <a:ext cx="2" cy="5"/>
            </a:xfrm>
            <a:custGeom>
              <a:avLst/>
              <a:gdLst>
                <a:gd name="T0" fmla="*/ 6 w 6"/>
                <a:gd name="T1" fmla="*/ 0 h 10"/>
                <a:gd name="T2" fmla="*/ 6 w 6"/>
                <a:gd name="T3" fmla="*/ 10 h 10"/>
                <a:gd name="T4" fmla="*/ 4 w 6"/>
                <a:gd name="T5" fmla="*/ 10 h 10"/>
                <a:gd name="T6" fmla="*/ 2 w 6"/>
                <a:gd name="T7" fmla="*/ 9 h 10"/>
                <a:gd name="T8" fmla="*/ 0 w 6"/>
                <a:gd name="T9" fmla="*/ 7 h 10"/>
                <a:gd name="T10" fmla="*/ 0 w 6"/>
                <a:gd name="T11" fmla="*/ 5 h 10"/>
                <a:gd name="T12" fmla="*/ 2 w 6"/>
                <a:gd name="T13" fmla="*/ 1 h 10"/>
                <a:gd name="T14" fmla="*/ 6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6" y="0"/>
                  </a:moveTo>
                  <a:lnTo>
                    <a:pt x="6" y="10"/>
                  </a:lnTo>
                  <a:lnTo>
                    <a:pt x="4" y="10"/>
                  </a:lnTo>
                  <a:lnTo>
                    <a:pt x="2" y="9"/>
                  </a:lnTo>
                  <a:lnTo>
                    <a:pt x="0" y="7"/>
                  </a:lnTo>
                  <a:lnTo>
                    <a:pt x="0" y="5"/>
                  </a:lnTo>
                  <a:lnTo>
                    <a:pt x="2" y="1"/>
                  </a:lnTo>
                  <a:lnTo>
                    <a:pt x="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0" name="Freeform 584"/>
            <p:cNvSpPr>
              <a:spLocks/>
            </p:cNvSpPr>
            <p:nvPr/>
          </p:nvSpPr>
          <p:spPr bwMode="auto">
            <a:xfrm>
              <a:off x="2403" y="2344"/>
              <a:ext cx="3" cy="2"/>
            </a:xfrm>
            <a:custGeom>
              <a:avLst/>
              <a:gdLst>
                <a:gd name="T0" fmla="*/ 2 w 5"/>
                <a:gd name="T1" fmla="*/ 0 h 6"/>
                <a:gd name="T2" fmla="*/ 5 w 5"/>
                <a:gd name="T3" fmla="*/ 0 h 6"/>
                <a:gd name="T4" fmla="*/ 5 w 5"/>
                <a:gd name="T5" fmla="*/ 2 h 6"/>
                <a:gd name="T6" fmla="*/ 5 w 5"/>
                <a:gd name="T7" fmla="*/ 4 h 6"/>
                <a:gd name="T8" fmla="*/ 5 w 5"/>
                <a:gd name="T9" fmla="*/ 6 h 6"/>
                <a:gd name="T10" fmla="*/ 3 w 5"/>
                <a:gd name="T11" fmla="*/ 6 h 6"/>
                <a:gd name="T12" fmla="*/ 2 w 5"/>
                <a:gd name="T13" fmla="*/ 4 h 6"/>
                <a:gd name="T14" fmla="*/ 0 w 5"/>
                <a:gd name="T15" fmla="*/ 0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lnTo>
                    <a:pt x="5" y="0"/>
                  </a:lnTo>
                  <a:lnTo>
                    <a:pt x="5" y="2"/>
                  </a:lnTo>
                  <a:lnTo>
                    <a:pt x="5" y="4"/>
                  </a:lnTo>
                  <a:lnTo>
                    <a:pt x="5" y="6"/>
                  </a:lnTo>
                  <a:lnTo>
                    <a:pt x="3" y="6"/>
                  </a:lnTo>
                  <a:lnTo>
                    <a:pt x="2" y="4"/>
                  </a:lnTo>
                  <a:lnTo>
                    <a:pt x="0"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1" name="Freeform 585"/>
            <p:cNvSpPr>
              <a:spLocks/>
            </p:cNvSpPr>
            <p:nvPr/>
          </p:nvSpPr>
          <p:spPr bwMode="auto">
            <a:xfrm>
              <a:off x="2362" y="2045"/>
              <a:ext cx="3" cy="5"/>
            </a:xfrm>
            <a:custGeom>
              <a:avLst/>
              <a:gdLst>
                <a:gd name="T0" fmla="*/ 5 w 5"/>
                <a:gd name="T1" fmla="*/ 0 h 9"/>
                <a:gd name="T2" fmla="*/ 5 w 5"/>
                <a:gd name="T3" fmla="*/ 5 h 9"/>
                <a:gd name="T4" fmla="*/ 3 w 5"/>
                <a:gd name="T5" fmla="*/ 7 h 9"/>
                <a:gd name="T6" fmla="*/ 3 w 5"/>
                <a:gd name="T7" fmla="*/ 9 h 9"/>
                <a:gd name="T8" fmla="*/ 2 w 5"/>
                <a:gd name="T9" fmla="*/ 9 h 9"/>
                <a:gd name="T10" fmla="*/ 0 w 5"/>
                <a:gd name="T11" fmla="*/ 7 h 9"/>
                <a:gd name="T12" fmla="*/ 0 w 5"/>
                <a:gd name="T13" fmla="*/ 5 h 9"/>
                <a:gd name="T14" fmla="*/ 2 w 5"/>
                <a:gd name="T15" fmla="*/ 4 h 9"/>
                <a:gd name="T16" fmla="*/ 5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5" y="0"/>
                  </a:moveTo>
                  <a:lnTo>
                    <a:pt x="5" y="5"/>
                  </a:lnTo>
                  <a:lnTo>
                    <a:pt x="3" y="7"/>
                  </a:lnTo>
                  <a:lnTo>
                    <a:pt x="3" y="9"/>
                  </a:lnTo>
                  <a:lnTo>
                    <a:pt x="2" y="9"/>
                  </a:lnTo>
                  <a:lnTo>
                    <a:pt x="0" y="7"/>
                  </a:lnTo>
                  <a:lnTo>
                    <a:pt x="0" y="5"/>
                  </a:lnTo>
                  <a:lnTo>
                    <a:pt x="2" y="4"/>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2" name="Freeform 586"/>
            <p:cNvSpPr>
              <a:spLocks/>
            </p:cNvSpPr>
            <p:nvPr/>
          </p:nvSpPr>
          <p:spPr bwMode="auto">
            <a:xfrm>
              <a:off x="2384" y="2254"/>
              <a:ext cx="8" cy="13"/>
            </a:xfrm>
            <a:custGeom>
              <a:avLst/>
              <a:gdLst>
                <a:gd name="T0" fmla="*/ 11 w 14"/>
                <a:gd name="T1" fmla="*/ 0 h 25"/>
                <a:gd name="T2" fmla="*/ 13 w 14"/>
                <a:gd name="T3" fmla="*/ 0 h 25"/>
                <a:gd name="T4" fmla="*/ 14 w 14"/>
                <a:gd name="T5" fmla="*/ 1 h 25"/>
                <a:gd name="T6" fmla="*/ 14 w 14"/>
                <a:gd name="T7" fmla="*/ 3 h 25"/>
                <a:gd name="T8" fmla="*/ 14 w 14"/>
                <a:gd name="T9" fmla="*/ 7 h 25"/>
                <a:gd name="T10" fmla="*/ 14 w 14"/>
                <a:gd name="T11" fmla="*/ 12 h 25"/>
                <a:gd name="T12" fmla="*/ 13 w 14"/>
                <a:gd name="T13" fmla="*/ 18 h 25"/>
                <a:gd name="T14" fmla="*/ 9 w 14"/>
                <a:gd name="T15" fmla="*/ 25 h 25"/>
                <a:gd name="T16" fmla="*/ 4 w 14"/>
                <a:gd name="T17" fmla="*/ 21 h 25"/>
                <a:gd name="T18" fmla="*/ 2 w 14"/>
                <a:gd name="T19" fmla="*/ 18 h 25"/>
                <a:gd name="T20" fmla="*/ 0 w 14"/>
                <a:gd name="T21" fmla="*/ 16 h 25"/>
                <a:gd name="T22" fmla="*/ 0 w 14"/>
                <a:gd name="T23" fmla="*/ 12 h 25"/>
                <a:gd name="T24" fmla="*/ 0 w 14"/>
                <a:gd name="T25" fmla="*/ 9 h 25"/>
                <a:gd name="T26" fmla="*/ 2 w 14"/>
                <a:gd name="T27" fmla="*/ 5 h 25"/>
                <a:gd name="T28" fmla="*/ 4 w 14"/>
                <a:gd name="T29" fmla="*/ 3 h 25"/>
                <a:gd name="T30" fmla="*/ 5 w 14"/>
                <a:gd name="T31" fmla="*/ 1 h 25"/>
                <a:gd name="T32" fmla="*/ 7 w 14"/>
                <a:gd name="T33" fmla="*/ 0 h 25"/>
                <a:gd name="T34" fmla="*/ 11 w 14"/>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5">
                  <a:moveTo>
                    <a:pt x="11" y="0"/>
                  </a:moveTo>
                  <a:lnTo>
                    <a:pt x="13" y="0"/>
                  </a:lnTo>
                  <a:lnTo>
                    <a:pt x="14" y="1"/>
                  </a:lnTo>
                  <a:lnTo>
                    <a:pt x="14" y="3"/>
                  </a:lnTo>
                  <a:lnTo>
                    <a:pt x="14" y="7"/>
                  </a:lnTo>
                  <a:lnTo>
                    <a:pt x="14" y="12"/>
                  </a:lnTo>
                  <a:lnTo>
                    <a:pt x="13" y="18"/>
                  </a:lnTo>
                  <a:lnTo>
                    <a:pt x="9" y="25"/>
                  </a:lnTo>
                  <a:lnTo>
                    <a:pt x="4" y="21"/>
                  </a:lnTo>
                  <a:lnTo>
                    <a:pt x="2" y="18"/>
                  </a:lnTo>
                  <a:lnTo>
                    <a:pt x="0" y="16"/>
                  </a:lnTo>
                  <a:lnTo>
                    <a:pt x="0" y="12"/>
                  </a:lnTo>
                  <a:lnTo>
                    <a:pt x="0" y="9"/>
                  </a:lnTo>
                  <a:lnTo>
                    <a:pt x="2" y="5"/>
                  </a:lnTo>
                  <a:lnTo>
                    <a:pt x="4" y="3"/>
                  </a:lnTo>
                  <a:lnTo>
                    <a:pt x="5" y="1"/>
                  </a:lnTo>
                  <a:lnTo>
                    <a:pt x="7" y="0"/>
                  </a:lnTo>
                  <a:lnTo>
                    <a:pt x="1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3" name="Freeform 587"/>
            <p:cNvSpPr>
              <a:spLocks/>
            </p:cNvSpPr>
            <p:nvPr/>
          </p:nvSpPr>
          <p:spPr bwMode="auto">
            <a:xfrm>
              <a:off x="2400" y="2341"/>
              <a:ext cx="3" cy="3"/>
            </a:xfrm>
            <a:custGeom>
              <a:avLst/>
              <a:gdLst>
                <a:gd name="T0" fmla="*/ 1 w 7"/>
                <a:gd name="T1" fmla="*/ 0 h 5"/>
                <a:gd name="T2" fmla="*/ 3 w 7"/>
                <a:gd name="T3" fmla="*/ 2 h 5"/>
                <a:gd name="T4" fmla="*/ 7 w 7"/>
                <a:gd name="T5" fmla="*/ 5 h 5"/>
                <a:gd name="T6" fmla="*/ 3 w 7"/>
                <a:gd name="T7" fmla="*/ 5 h 5"/>
                <a:gd name="T8" fmla="*/ 1 w 7"/>
                <a:gd name="T9" fmla="*/ 5 h 5"/>
                <a:gd name="T10" fmla="*/ 0 w 7"/>
                <a:gd name="T11" fmla="*/ 3 h 5"/>
                <a:gd name="T12" fmla="*/ 0 w 7"/>
                <a:gd name="T13" fmla="*/ 2 h 5"/>
                <a:gd name="T14" fmla="*/ 1 w 7"/>
                <a:gd name="T15" fmla="*/ 0 h 5"/>
                <a:gd name="T16" fmla="*/ 1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1" y="0"/>
                  </a:moveTo>
                  <a:lnTo>
                    <a:pt x="3" y="2"/>
                  </a:lnTo>
                  <a:lnTo>
                    <a:pt x="7" y="5"/>
                  </a:lnTo>
                  <a:lnTo>
                    <a:pt x="3" y="5"/>
                  </a:lnTo>
                  <a:lnTo>
                    <a:pt x="1" y="5"/>
                  </a:lnTo>
                  <a:lnTo>
                    <a:pt x="0" y="3"/>
                  </a:lnTo>
                  <a:lnTo>
                    <a:pt x="0" y="2"/>
                  </a:lnTo>
                  <a:lnTo>
                    <a:pt x="1" y="0"/>
                  </a:lnTo>
                  <a:lnTo>
                    <a:pt x="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4" name="Freeform 588"/>
            <p:cNvSpPr>
              <a:spLocks/>
            </p:cNvSpPr>
            <p:nvPr/>
          </p:nvSpPr>
          <p:spPr bwMode="auto">
            <a:xfrm>
              <a:off x="2360" y="2069"/>
              <a:ext cx="4" cy="3"/>
            </a:xfrm>
            <a:custGeom>
              <a:avLst/>
              <a:gdLst>
                <a:gd name="T0" fmla="*/ 2 w 7"/>
                <a:gd name="T1" fmla="*/ 0 h 5"/>
                <a:gd name="T2" fmla="*/ 4 w 7"/>
                <a:gd name="T3" fmla="*/ 1 h 5"/>
                <a:gd name="T4" fmla="*/ 7 w 7"/>
                <a:gd name="T5" fmla="*/ 5 h 5"/>
                <a:gd name="T6" fmla="*/ 4 w 7"/>
                <a:gd name="T7" fmla="*/ 5 h 5"/>
                <a:gd name="T8" fmla="*/ 2 w 7"/>
                <a:gd name="T9" fmla="*/ 3 h 5"/>
                <a:gd name="T10" fmla="*/ 0 w 7"/>
                <a:gd name="T11" fmla="*/ 3 h 5"/>
                <a:gd name="T12" fmla="*/ 0 w 7"/>
                <a:gd name="T13" fmla="*/ 1 h 5"/>
                <a:gd name="T14" fmla="*/ 2 w 7"/>
                <a:gd name="T15" fmla="*/ 0 h 5"/>
                <a:gd name="T16" fmla="*/ 2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2" y="0"/>
                  </a:moveTo>
                  <a:lnTo>
                    <a:pt x="4" y="1"/>
                  </a:lnTo>
                  <a:lnTo>
                    <a:pt x="7" y="5"/>
                  </a:lnTo>
                  <a:lnTo>
                    <a:pt x="4" y="5"/>
                  </a:lnTo>
                  <a:lnTo>
                    <a:pt x="2" y="3"/>
                  </a:lnTo>
                  <a:lnTo>
                    <a:pt x="0" y="3"/>
                  </a:lnTo>
                  <a:lnTo>
                    <a:pt x="0" y="1"/>
                  </a:lnTo>
                  <a:lnTo>
                    <a:pt x="2" y="0"/>
                  </a:lnTo>
                  <a:lnTo>
                    <a:pt x="2"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5" name="Freeform 589"/>
            <p:cNvSpPr>
              <a:spLocks/>
            </p:cNvSpPr>
            <p:nvPr/>
          </p:nvSpPr>
          <p:spPr bwMode="auto">
            <a:xfrm>
              <a:off x="2389" y="2295"/>
              <a:ext cx="2" cy="3"/>
            </a:xfrm>
            <a:custGeom>
              <a:avLst/>
              <a:gdLst>
                <a:gd name="T0" fmla="*/ 4 w 4"/>
                <a:gd name="T1" fmla="*/ 0 h 7"/>
                <a:gd name="T2" fmla="*/ 4 w 4"/>
                <a:gd name="T3" fmla="*/ 2 h 7"/>
                <a:gd name="T4" fmla="*/ 4 w 4"/>
                <a:gd name="T5" fmla="*/ 2 h 7"/>
                <a:gd name="T6" fmla="*/ 2 w 4"/>
                <a:gd name="T7" fmla="*/ 5 h 7"/>
                <a:gd name="T8" fmla="*/ 0 w 4"/>
                <a:gd name="T9" fmla="*/ 7 h 7"/>
                <a:gd name="T10" fmla="*/ 0 w 4"/>
                <a:gd name="T11" fmla="*/ 3 h 7"/>
                <a:gd name="T12" fmla="*/ 0 w 4"/>
                <a:gd name="T13" fmla="*/ 2 h 7"/>
                <a:gd name="T14" fmla="*/ 2 w 4"/>
                <a:gd name="T15" fmla="*/ 0 h 7"/>
                <a:gd name="T16" fmla="*/ 4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0"/>
                  </a:moveTo>
                  <a:lnTo>
                    <a:pt x="4" y="2"/>
                  </a:lnTo>
                  <a:lnTo>
                    <a:pt x="4" y="2"/>
                  </a:lnTo>
                  <a:lnTo>
                    <a:pt x="2" y="5"/>
                  </a:lnTo>
                  <a:lnTo>
                    <a:pt x="0" y="7"/>
                  </a:lnTo>
                  <a:lnTo>
                    <a:pt x="0" y="3"/>
                  </a:lnTo>
                  <a:lnTo>
                    <a:pt x="0" y="2"/>
                  </a:lnTo>
                  <a:lnTo>
                    <a:pt x="2" y="0"/>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6" name="Freeform 590"/>
            <p:cNvSpPr>
              <a:spLocks/>
            </p:cNvSpPr>
            <p:nvPr/>
          </p:nvSpPr>
          <p:spPr bwMode="auto">
            <a:xfrm>
              <a:off x="2352" y="2084"/>
              <a:ext cx="10" cy="4"/>
            </a:xfrm>
            <a:custGeom>
              <a:avLst/>
              <a:gdLst>
                <a:gd name="T0" fmla="*/ 9 w 20"/>
                <a:gd name="T1" fmla="*/ 0 h 9"/>
                <a:gd name="T2" fmla="*/ 14 w 20"/>
                <a:gd name="T3" fmla="*/ 1 h 9"/>
                <a:gd name="T4" fmla="*/ 18 w 20"/>
                <a:gd name="T5" fmla="*/ 1 h 9"/>
                <a:gd name="T6" fmla="*/ 20 w 20"/>
                <a:gd name="T7" fmla="*/ 3 h 9"/>
                <a:gd name="T8" fmla="*/ 18 w 20"/>
                <a:gd name="T9" fmla="*/ 5 h 9"/>
                <a:gd name="T10" fmla="*/ 18 w 20"/>
                <a:gd name="T11" fmla="*/ 7 h 9"/>
                <a:gd name="T12" fmla="*/ 14 w 20"/>
                <a:gd name="T13" fmla="*/ 7 h 9"/>
                <a:gd name="T14" fmla="*/ 11 w 20"/>
                <a:gd name="T15" fmla="*/ 9 h 9"/>
                <a:gd name="T16" fmla="*/ 9 w 20"/>
                <a:gd name="T17" fmla="*/ 9 h 9"/>
                <a:gd name="T18" fmla="*/ 5 w 20"/>
                <a:gd name="T19" fmla="*/ 9 h 9"/>
                <a:gd name="T20" fmla="*/ 2 w 20"/>
                <a:gd name="T21" fmla="*/ 9 h 9"/>
                <a:gd name="T22" fmla="*/ 0 w 20"/>
                <a:gd name="T23" fmla="*/ 9 h 9"/>
                <a:gd name="T24" fmla="*/ 0 w 20"/>
                <a:gd name="T25" fmla="*/ 7 h 9"/>
                <a:gd name="T26" fmla="*/ 2 w 20"/>
                <a:gd name="T27" fmla="*/ 5 h 9"/>
                <a:gd name="T28" fmla="*/ 4 w 20"/>
                <a:gd name="T29" fmla="*/ 3 h 9"/>
                <a:gd name="T30" fmla="*/ 9 w 20"/>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9">
                  <a:moveTo>
                    <a:pt x="9" y="0"/>
                  </a:moveTo>
                  <a:lnTo>
                    <a:pt x="14" y="1"/>
                  </a:lnTo>
                  <a:lnTo>
                    <a:pt x="18" y="1"/>
                  </a:lnTo>
                  <a:lnTo>
                    <a:pt x="20" y="3"/>
                  </a:lnTo>
                  <a:lnTo>
                    <a:pt x="18" y="5"/>
                  </a:lnTo>
                  <a:lnTo>
                    <a:pt x="18" y="7"/>
                  </a:lnTo>
                  <a:lnTo>
                    <a:pt x="14" y="7"/>
                  </a:lnTo>
                  <a:lnTo>
                    <a:pt x="11" y="9"/>
                  </a:lnTo>
                  <a:lnTo>
                    <a:pt x="9" y="9"/>
                  </a:lnTo>
                  <a:lnTo>
                    <a:pt x="5" y="9"/>
                  </a:lnTo>
                  <a:lnTo>
                    <a:pt x="2" y="9"/>
                  </a:lnTo>
                  <a:lnTo>
                    <a:pt x="0" y="9"/>
                  </a:lnTo>
                  <a:lnTo>
                    <a:pt x="0" y="7"/>
                  </a:lnTo>
                  <a:lnTo>
                    <a:pt x="2" y="5"/>
                  </a:lnTo>
                  <a:lnTo>
                    <a:pt x="4" y="3"/>
                  </a:lnTo>
                  <a:lnTo>
                    <a:pt x="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7" name="Freeform 591"/>
            <p:cNvSpPr>
              <a:spLocks/>
            </p:cNvSpPr>
            <p:nvPr/>
          </p:nvSpPr>
          <p:spPr bwMode="auto">
            <a:xfrm>
              <a:off x="2385" y="2298"/>
              <a:ext cx="4" cy="7"/>
            </a:xfrm>
            <a:custGeom>
              <a:avLst/>
              <a:gdLst>
                <a:gd name="T0" fmla="*/ 7 w 7"/>
                <a:gd name="T1" fmla="*/ 0 h 13"/>
                <a:gd name="T2" fmla="*/ 7 w 7"/>
                <a:gd name="T3" fmla="*/ 5 h 13"/>
                <a:gd name="T4" fmla="*/ 7 w 7"/>
                <a:gd name="T5" fmla="*/ 7 h 13"/>
                <a:gd name="T6" fmla="*/ 5 w 7"/>
                <a:gd name="T7" fmla="*/ 11 h 13"/>
                <a:gd name="T8" fmla="*/ 3 w 7"/>
                <a:gd name="T9" fmla="*/ 13 h 13"/>
                <a:gd name="T10" fmla="*/ 0 w 7"/>
                <a:gd name="T11" fmla="*/ 13 h 13"/>
                <a:gd name="T12" fmla="*/ 0 w 7"/>
                <a:gd name="T13" fmla="*/ 9 h 13"/>
                <a:gd name="T14" fmla="*/ 0 w 7"/>
                <a:gd name="T15" fmla="*/ 5 h 13"/>
                <a:gd name="T16" fmla="*/ 2 w 7"/>
                <a:gd name="T17" fmla="*/ 4 h 13"/>
                <a:gd name="T18" fmla="*/ 3 w 7"/>
                <a:gd name="T19" fmla="*/ 2 h 13"/>
                <a:gd name="T20" fmla="*/ 7 w 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3">
                  <a:moveTo>
                    <a:pt x="7" y="0"/>
                  </a:moveTo>
                  <a:lnTo>
                    <a:pt x="7" y="5"/>
                  </a:lnTo>
                  <a:lnTo>
                    <a:pt x="7" y="7"/>
                  </a:lnTo>
                  <a:lnTo>
                    <a:pt x="5" y="11"/>
                  </a:lnTo>
                  <a:lnTo>
                    <a:pt x="3" y="13"/>
                  </a:lnTo>
                  <a:lnTo>
                    <a:pt x="0" y="13"/>
                  </a:lnTo>
                  <a:lnTo>
                    <a:pt x="0" y="9"/>
                  </a:lnTo>
                  <a:lnTo>
                    <a:pt x="0" y="5"/>
                  </a:lnTo>
                  <a:lnTo>
                    <a:pt x="2" y="4"/>
                  </a:lnTo>
                  <a:lnTo>
                    <a:pt x="3" y="2"/>
                  </a:lnTo>
                  <a:lnTo>
                    <a:pt x="7"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8" name="Freeform 592"/>
            <p:cNvSpPr>
              <a:spLocks/>
            </p:cNvSpPr>
            <p:nvPr/>
          </p:nvSpPr>
          <p:spPr bwMode="auto">
            <a:xfrm>
              <a:off x="2381" y="2289"/>
              <a:ext cx="3" cy="4"/>
            </a:xfrm>
            <a:custGeom>
              <a:avLst/>
              <a:gdLst>
                <a:gd name="T0" fmla="*/ 5 w 5"/>
                <a:gd name="T1" fmla="*/ 0 h 7"/>
                <a:gd name="T2" fmla="*/ 5 w 5"/>
                <a:gd name="T3" fmla="*/ 3 h 7"/>
                <a:gd name="T4" fmla="*/ 3 w 5"/>
                <a:gd name="T5" fmla="*/ 5 h 7"/>
                <a:gd name="T6" fmla="*/ 2 w 5"/>
                <a:gd name="T7" fmla="*/ 7 h 7"/>
                <a:gd name="T8" fmla="*/ 2 w 5"/>
                <a:gd name="T9" fmla="*/ 7 h 7"/>
                <a:gd name="T10" fmla="*/ 0 w 5"/>
                <a:gd name="T11" fmla="*/ 7 h 7"/>
                <a:gd name="T12" fmla="*/ 0 w 5"/>
                <a:gd name="T13" fmla="*/ 5 h 7"/>
                <a:gd name="T14" fmla="*/ 2 w 5"/>
                <a:gd name="T15" fmla="*/ 3 h 7"/>
                <a:gd name="T16" fmla="*/ 5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5" y="0"/>
                  </a:moveTo>
                  <a:lnTo>
                    <a:pt x="5" y="3"/>
                  </a:lnTo>
                  <a:lnTo>
                    <a:pt x="3" y="5"/>
                  </a:lnTo>
                  <a:lnTo>
                    <a:pt x="2" y="7"/>
                  </a:lnTo>
                  <a:lnTo>
                    <a:pt x="2" y="7"/>
                  </a:lnTo>
                  <a:lnTo>
                    <a:pt x="0" y="7"/>
                  </a:lnTo>
                  <a:lnTo>
                    <a:pt x="0" y="5"/>
                  </a:lnTo>
                  <a:lnTo>
                    <a:pt x="2" y="3"/>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59" name="Freeform 593"/>
            <p:cNvSpPr>
              <a:spLocks/>
            </p:cNvSpPr>
            <p:nvPr/>
          </p:nvSpPr>
          <p:spPr bwMode="auto">
            <a:xfrm>
              <a:off x="2372" y="2302"/>
              <a:ext cx="3" cy="3"/>
            </a:xfrm>
            <a:custGeom>
              <a:avLst/>
              <a:gdLst>
                <a:gd name="T0" fmla="*/ 3 w 7"/>
                <a:gd name="T1" fmla="*/ 0 h 6"/>
                <a:gd name="T2" fmla="*/ 5 w 7"/>
                <a:gd name="T3" fmla="*/ 0 h 6"/>
                <a:gd name="T4" fmla="*/ 7 w 7"/>
                <a:gd name="T5" fmla="*/ 2 h 6"/>
                <a:gd name="T6" fmla="*/ 7 w 7"/>
                <a:gd name="T7" fmla="*/ 4 h 6"/>
                <a:gd name="T8" fmla="*/ 5 w 7"/>
                <a:gd name="T9" fmla="*/ 6 h 6"/>
                <a:gd name="T10" fmla="*/ 3 w 7"/>
                <a:gd name="T11" fmla="*/ 6 h 6"/>
                <a:gd name="T12" fmla="*/ 1 w 7"/>
                <a:gd name="T13" fmla="*/ 4 h 6"/>
                <a:gd name="T14" fmla="*/ 0 w 7"/>
                <a:gd name="T15" fmla="*/ 0 h 6"/>
                <a:gd name="T16" fmla="*/ 3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0"/>
                  </a:moveTo>
                  <a:lnTo>
                    <a:pt x="5" y="0"/>
                  </a:lnTo>
                  <a:lnTo>
                    <a:pt x="7" y="2"/>
                  </a:lnTo>
                  <a:lnTo>
                    <a:pt x="7" y="4"/>
                  </a:lnTo>
                  <a:lnTo>
                    <a:pt x="5" y="6"/>
                  </a:lnTo>
                  <a:lnTo>
                    <a:pt x="3" y="6"/>
                  </a:lnTo>
                  <a:lnTo>
                    <a:pt x="1" y="4"/>
                  </a:lnTo>
                  <a:lnTo>
                    <a:pt x="0" y="0"/>
                  </a:lnTo>
                  <a:lnTo>
                    <a:pt x="3"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0" name="Freeform 594"/>
            <p:cNvSpPr>
              <a:spLocks/>
            </p:cNvSpPr>
            <p:nvPr/>
          </p:nvSpPr>
          <p:spPr bwMode="auto">
            <a:xfrm>
              <a:off x="2367" y="2299"/>
              <a:ext cx="5" cy="4"/>
            </a:xfrm>
            <a:custGeom>
              <a:avLst/>
              <a:gdLst>
                <a:gd name="T0" fmla="*/ 5 w 9"/>
                <a:gd name="T1" fmla="*/ 0 h 7"/>
                <a:gd name="T2" fmla="*/ 7 w 9"/>
                <a:gd name="T3" fmla="*/ 2 h 7"/>
                <a:gd name="T4" fmla="*/ 9 w 9"/>
                <a:gd name="T5" fmla="*/ 5 h 7"/>
                <a:gd name="T6" fmla="*/ 0 w 9"/>
                <a:gd name="T7" fmla="*/ 7 h 7"/>
                <a:gd name="T8" fmla="*/ 0 w 9"/>
                <a:gd name="T9" fmla="*/ 3 h 7"/>
                <a:gd name="T10" fmla="*/ 1 w 9"/>
                <a:gd name="T11" fmla="*/ 2 h 7"/>
                <a:gd name="T12" fmla="*/ 3 w 9"/>
                <a:gd name="T13" fmla="*/ 0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lnTo>
                    <a:pt x="7" y="2"/>
                  </a:lnTo>
                  <a:lnTo>
                    <a:pt x="9" y="5"/>
                  </a:lnTo>
                  <a:lnTo>
                    <a:pt x="0" y="7"/>
                  </a:lnTo>
                  <a:lnTo>
                    <a:pt x="0" y="3"/>
                  </a:lnTo>
                  <a:lnTo>
                    <a:pt x="1" y="2"/>
                  </a:lnTo>
                  <a:lnTo>
                    <a:pt x="3" y="0"/>
                  </a:lnTo>
                  <a:lnTo>
                    <a:pt x="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61" name="Freeform 595"/>
            <p:cNvSpPr>
              <a:spLocks/>
            </p:cNvSpPr>
            <p:nvPr/>
          </p:nvSpPr>
          <p:spPr bwMode="auto">
            <a:xfrm>
              <a:off x="2366" y="2303"/>
              <a:ext cx="2" cy="4"/>
            </a:xfrm>
            <a:custGeom>
              <a:avLst/>
              <a:gdLst>
                <a:gd name="T0" fmla="*/ 4 w 5"/>
                <a:gd name="T1" fmla="*/ 0 h 7"/>
                <a:gd name="T2" fmla="*/ 5 w 5"/>
                <a:gd name="T3" fmla="*/ 4 h 7"/>
                <a:gd name="T4" fmla="*/ 4 w 5"/>
                <a:gd name="T5" fmla="*/ 7 h 7"/>
                <a:gd name="T6" fmla="*/ 2 w 5"/>
                <a:gd name="T7" fmla="*/ 7 h 7"/>
                <a:gd name="T8" fmla="*/ 2 w 5"/>
                <a:gd name="T9" fmla="*/ 7 h 7"/>
                <a:gd name="T10" fmla="*/ 0 w 5"/>
                <a:gd name="T11" fmla="*/ 7 h 7"/>
                <a:gd name="T12" fmla="*/ 0 w 5"/>
                <a:gd name="T13" fmla="*/ 5 h 7"/>
                <a:gd name="T14" fmla="*/ 2 w 5"/>
                <a:gd name="T15" fmla="*/ 4 h 7"/>
                <a:gd name="T16" fmla="*/ 4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0"/>
                  </a:moveTo>
                  <a:lnTo>
                    <a:pt x="5" y="4"/>
                  </a:lnTo>
                  <a:lnTo>
                    <a:pt x="4" y="7"/>
                  </a:lnTo>
                  <a:lnTo>
                    <a:pt x="2" y="7"/>
                  </a:lnTo>
                  <a:lnTo>
                    <a:pt x="2" y="7"/>
                  </a:lnTo>
                  <a:lnTo>
                    <a:pt x="0" y="7"/>
                  </a:lnTo>
                  <a:lnTo>
                    <a:pt x="0" y="5"/>
                  </a:lnTo>
                  <a:lnTo>
                    <a:pt x="2" y="4"/>
                  </a:lnTo>
                  <a:lnTo>
                    <a:pt x="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sp>
        <p:nvSpPr>
          <p:cNvPr id="29698" name="TextBox 4"/>
          <p:cNvSpPr txBox="1">
            <a:spLocks noChangeArrowheads="1"/>
          </p:cNvSpPr>
          <p:nvPr/>
        </p:nvSpPr>
        <p:spPr bwMode="auto">
          <a:xfrm rot="-5400000">
            <a:off x="8711010" y="6578522"/>
            <a:ext cx="573087" cy="246221"/>
          </a:xfrm>
          <a:prstGeom prst="rect">
            <a:avLst/>
          </a:prstGeom>
          <a:noFill/>
          <a:ln w="9525">
            <a:noFill/>
            <a:miter lim="800000"/>
            <a:headEnd/>
            <a:tailEnd/>
          </a:ln>
        </p:spPr>
        <p:txBody>
          <a:bodyPr>
            <a:spAutoFit/>
          </a:bodyPr>
          <a:lstStyle/>
          <a:p>
            <a:pPr algn="r" eaLnBrk="1" hangingPunct="1"/>
            <a:fld id="{8D1E7364-F0D2-45AB-9BD2-1D7E6F0EA008}" type="slidenum">
              <a:rPr lang="en-US" sz="1000">
                <a:solidFill>
                  <a:schemeClr val="bg1"/>
                </a:solidFill>
                <a:latin typeface="Roboto" pitchFamily="2" charset="0"/>
                <a:ea typeface="Roboto" pitchFamily="2" charset="0"/>
                <a:cs typeface="Roboto" pitchFamily="2" charset="0"/>
              </a:rPr>
              <a:pPr algn="r" eaLnBrk="1" hangingPunct="1"/>
              <a:t>61</a:t>
            </a:fld>
            <a:endParaRPr lang="en-US" sz="1000" dirty="0">
              <a:solidFill>
                <a:schemeClr val="bg1"/>
              </a:solidFill>
              <a:latin typeface="Roboto" pitchFamily="2" charset="0"/>
              <a:ea typeface="Roboto" pitchFamily="2" charset="0"/>
              <a:cs typeface="Roboto" pitchFamily="2" charset="0"/>
            </a:endParaRPr>
          </a:p>
        </p:txBody>
      </p:sp>
      <p:sp>
        <p:nvSpPr>
          <p:cNvPr id="8" name="TextBox 7"/>
          <p:cNvSpPr txBox="1"/>
          <p:nvPr/>
        </p:nvSpPr>
        <p:spPr>
          <a:xfrm>
            <a:off x="0" y="1285860"/>
            <a:ext cx="8702278" cy="1127125"/>
          </a:xfrm>
          <a:prstGeom prst="rect">
            <a:avLst/>
          </a:prstGeom>
          <a:noFill/>
        </p:spPr>
        <p:txBody>
          <a:bodyPr>
            <a:spAutoFit/>
          </a:bodyPr>
          <a:lstStyle/>
          <a:p>
            <a:pPr algn="just" rtl="1" eaLnBrk="1" fontAlgn="auto" hangingPunct="1">
              <a:lnSpc>
                <a:spcPct val="80000"/>
              </a:lnSpc>
              <a:spcBef>
                <a:spcPts val="0"/>
              </a:spcBef>
              <a:spcAft>
                <a:spcPts val="0"/>
              </a:spcAft>
              <a:defRPr/>
            </a:pPr>
            <a:r>
              <a:rPr lang="fa-IR" sz="2800" dirty="0">
                <a:solidFill>
                  <a:schemeClr val="bg1">
                    <a:lumMod val="50000"/>
                  </a:schemeClr>
                </a:solidFill>
                <a:latin typeface="Lato Semibold" panose="020F0702020204030203" pitchFamily="34" charset="0"/>
                <a:cs typeface="B Titr" pitchFamily="2" charset="-78"/>
              </a:rPr>
              <a:t>10-</a:t>
            </a:r>
            <a:r>
              <a:rPr lang="fa-IR" sz="2800" b="1" dirty="0">
                <a:cs typeface="B Titr" pitchFamily="2" charset="-78"/>
              </a:rPr>
              <a:t> توسعه و تجهيز فضاها و محيط هاي يادگيري:</a:t>
            </a:r>
            <a:endParaRPr lang="en-US" sz="2800" dirty="0">
              <a:cs typeface="B Titr" pitchFamily="2" charset="-78"/>
            </a:endParaRPr>
          </a:p>
          <a:p>
            <a:pPr algn="just" rtl="1" eaLnBrk="1" fontAlgn="auto" hangingPunct="1">
              <a:lnSpc>
                <a:spcPct val="80000"/>
              </a:lnSpc>
              <a:spcBef>
                <a:spcPts val="0"/>
              </a:spcBef>
              <a:spcAft>
                <a:spcPts val="0"/>
              </a:spcAft>
              <a:defRPr/>
            </a:pPr>
            <a:endParaRPr lang="en-US" sz="2800" dirty="0">
              <a:cs typeface="B Titr" pitchFamily="2" charset="-78"/>
            </a:endParaRPr>
          </a:p>
          <a:p>
            <a:pPr algn="just" rtl="1" eaLnBrk="1" fontAlgn="auto" hangingPunct="1">
              <a:lnSpc>
                <a:spcPct val="80000"/>
              </a:lnSpc>
              <a:spcBef>
                <a:spcPts val="0"/>
              </a:spcBef>
              <a:spcAft>
                <a:spcPts val="0"/>
              </a:spcAft>
              <a:defRPr/>
            </a:pPr>
            <a:endParaRPr lang="en-US" sz="2800" dirty="0">
              <a:solidFill>
                <a:schemeClr val="bg1">
                  <a:lumMod val="50000"/>
                </a:schemeClr>
              </a:solidFill>
              <a:latin typeface="Lato Semibold" panose="020F0702020204030203" pitchFamily="34" charset="0"/>
              <a:cs typeface="B Titr" pitchFamily="2" charset="-78"/>
            </a:endParaRPr>
          </a:p>
        </p:txBody>
      </p:sp>
      <p:sp>
        <p:nvSpPr>
          <p:cNvPr id="261" name="TextBox 260"/>
          <p:cNvSpPr txBox="1"/>
          <p:nvPr/>
        </p:nvSpPr>
        <p:spPr>
          <a:xfrm>
            <a:off x="3214678" y="2500306"/>
            <a:ext cx="5147072" cy="3170099"/>
          </a:xfrm>
          <a:prstGeom prst="rect">
            <a:avLst/>
          </a:prstGeom>
          <a:noFill/>
        </p:spPr>
        <p:txBody>
          <a:bodyPr>
            <a:spAutoFit/>
          </a:bodyPr>
          <a:lstStyle/>
          <a:p>
            <a:pPr algn="just" rtl="1">
              <a:defRPr/>
            </a:pPr>
            <a:r>
              <a:rPr lang="fa-IR" sz="1400" b="1" dirty="0">
                <a:cs typeface="B Zar" pitchFamily="2" charset="-78"/>
              </a:rPr>
              <a:t>نوسازي، مقاوم سازي و ايمن سازي مدارس؛</a:t>
            </a:r>
          </a:p>
          <a:p>
            <a:pPr algn="just" rtl="1">
              <a:defRPr/>
            </a:pPr>
            <a:endParaRPr lang="en-US" sz="1400" b="1" dirty="0">
              <a:cs typeface="B Zar" pitchFamily="2" charset="-78"/>
            </a:endParaRPr>
          </a:p>
          <a:p>
            <a:pPr algn="just" rtl="1">
              <a:defRPr/>
            </a:pPr>
            <a:r>
              <a:rPr lang="fa-IR" sz="1400" b="1" dirty="0">
                <a:cs typeface="B Zar" pitchFamily="2" charset="-78"/>
              </a:rPr>
              <a:t>استاندارد سازي فضا و تجهيزات مدارس و واحدهاي آموزشي، پرورشي و ورزشي؛</a:t>
            </a:r>
          </a:p>
          <a:p>
            <a:pPr algn="just" rtl="1">
              <a:defRPr/>
            </a:pPr>
            <a:endParaRPr lang="en-US" sz="1400" b="1" dirty="0">
              <a:cs typeface="B Zar" pitchFamily="2" charset="-78"/>
            </a:endParaRPr>
          </a:p>
          <a:p>
            <a:pPr algn="just" rtl="1">
              <a:defRPr/>
            </a:pPr>
            <a:r>
              <a:rPr lang="fa-IR" sz="1400" b="1" dirty="0">
                <a:cs typeface="B Zar" pitchFamily="2" charset="-78"/>
              </a:rPr>
              <a:t>فرهنگ سازي در تعمير، بهسازي، حفظ و نگهداشت مدارس و ساير محيط هاي يادگيري و تربيتي؛</a:t>
            </a:r>
          </a:p>
          <a:p>
            <a:pPr algn="just" rtl="1">
              <a:defRPr/>
            </a:pPr>
            <a:endParaRPr lang="en-US" sz="1400" b="1" dirty="0">
              <a:cs typeface="B Zar" pitchFamily="2" charset="-78"/>
            </a:endParaRPr>
          </a:p>
          <a:p>
            <a:pPr algn="just" rtl="1">
              <a:defRPr/>
            </a:pPr>
            <a:r>
              <a:rPr lang="fa-IR" sz="1400" b="1" dirty="0">
                <a:cs typeface="B Zar" pitchFamily="2" charset="-78"/>
              </a:rPr>
              <a:t>بهره گيري از فناوري هاي نوين و استانداردهاي مدرسه ي ايمن، در احداث و تجهيز مدارس؛ با تأكيد بر معماري ايراني- اسلامي؛</a:t>
            </a:r>
          </a:p>
          <a:p>
            <a:pPr algn="just" rtl="1">
              <a:defRPr/>
            </a:pPr>
            <a:endParaRPr lang="en-US" sz="1400" b="1" dirty="0">
              <a:cs typeface="B Zar" pitchFamily="2" charset="-78"/>
            </a:endParaRPr>
          </a:p>
          <a:p>
            <a:pPr algn="just" rtl="1">
              <a:defRPr/>
            </a:pPr>
            <a:r>
              <a:rPr lang="fa-IR" sz="1400" b="1" dirty="0">
                <a:cs typeface="B Zar" pitchFamily="2" charset="-78"/>
              </a:rPr>
              <a:t>ساماندهي و مستند سازي املاك و فضاهاي آموزش و پرورش.</a:t>
            </a:r>
            <a:endParaRPr lang="en-US" sz="1400" b="1" dirty="0">
              <a:cs typeface="B Zar" pitchFamily="2" charset="-78"/>
            </a:endParaRPr>
          </a:p>
          <a:p>
            <a:pPr algn="just" rtl="1">
              <a:defRPr/>
            </a:pPr>
            <a:endParaRPr lang="en-US" sz="1400" b="1" dirty="0">
              <a:cs typeface="B Zar" pitchFamily="2" charset="-78"/>
            </a:endParaRPr>
          </a:p>
          <a:p>
            <a:pPr algn="just" rtl="1" eaLnBrk="1" fontAlgn="auto" hangingPunct="1">
              <a:lnSpc>
                <a:spcPct val="150000"/>
              </a:lnSpc>
              <a:spcBef>
                <a:spcPts val="0"/>
              </a:spcBef>
              <a:spcAft>
                <a:spcPts val="0"/>
              </a:spcAft>
              <a:defRPr/>
            </a:pPr>
            <a:endParaRPr lang="id-ID" sz="1200" b="1" dirty="0">
              <a:solidFill>
                <a:schemeClr val="bg1">
                  <a:lumMod val="65000"/>
                </a:schemeClr>
              </a:solidFill>
              <a:latin typeface="+mn-lt"/>
              <a:ea typeface="Roboto" panose="02000000000000000000" pitchFamily="2" charset="0"/>
              <a:cs typeface="B Zar" pitchFamily="2" charset="-78"/>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261"/>
                                        </p:tgtEl>
                                        <p:attrNameLst>
                                          <p:attrName>style.visibility</p:attrName>
                                        </p:attrNameLst>
                                      </p:cBhvr>
                                      <p:to>
                                        <p:strVal val="visible"/>
                                      </p:to>
                                    </p:set>
                                    <p:animEffect transition="in" filter="wipe(up)">
                                      <p:cBhvr>
                                        <p:cTn id="17"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ChangeArrowheads="1"/>
          </p:cNvSpPr>
          <p:nvPr/>
        </p:nvSpPr>
        <p:spPr bwMode="auto">
          <a:xfrm>
            <a:off x="928662" y="2428868"/>
            <a:ext cx="7219971" cy="707886"/>
          </a:xfrm>
          <a:prstGeom prst="rect">
            <a:avLst/>
          </a:prstGeom>
          <a:noFill/>
          <a:ln w="9525">
            <a:noFill/>
            <a:miter lim="800000"/>
            <a:headEnd/>
            <a:tailEnd/>
          </a:ln>
        </p:spPr>
        <p:txBody>
          <a:bodyPr wrap="square"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eaLnBrk="1" hangingPunct="1"/>
            <a:r>
              <a:rPr lang="fa-IR" sz="4000" b="1" dirty="0" smtClean="0">
                <a:ln w="11430"/>
                <a:solidFill>
                  <a:srgbClr val="C00000"/>
                </a:solidFill>
                <a:effectLst>
                  <a:outerShdw blurRad="50800" dist="39000" dir="5460000" algn="tl">
                    <a:srgbClr val="000000">
                      <a:alpha val="38000"/>
                    </a:srgbClr>
                  </a:outerShdw>
                </a:effectLst>
                <a:ea typeface="Calibri" pitchFamily="34" charset="0"/>
                <a:cs typeface="B Titr" pitchFamily="2" charset="-78"/>
              </a:rPr>
              <a:t>چالش‌ها و مسائل:</a:t>
            </a:r>
            <a:endParaRPr lang="ar-SA" sz="4400" b="1" dirty="0">
              <a:ln w="11430"/>
              <a:solidFill>
                <a:srgbClr val="C00000"/>
              </a:solidFill>
              <a:effectLst>
                <a:outerShdw blurRad="50800" dist="39000" dir="5460000" algn="tl">
                  <a:srgbClr val="000000">
                    <a:alpha val="38000"/>
                  </a:srgbClr>
                </a:outerShdw>
              </a:effectLst>
              <a:ea typeface="Calibri"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571500" y="1357313"/>
            <a:ext cx="7899400"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buFontTx/>
              <a:buChar char="•"/>
            </a:pPr>
            <a:r>
              <a:rPr lang="fa-IR" altLang="en-US" sz="2400" b="1" dirty="0">
                <a:latin typeface="Calibri" panose="020F0502020204030204" pitchFamily="34" charset="0"/>
                <a:ea typeface="Calibri" panose="020F0502020204030204" pitchFamily="34" charset="0"/>
                <a:cs typeface="B Nazanin" panose="00000400000000000000" pitchFamily="2" charset="-78"/>
              </a:rPr>
              <a:t>اخذ اسناد مالكيت بنام دولت جمهوري اسلامي ايران به نمايندگي وزارت آموزش و </a:t>
            </a:r>
            <a:r>
              <a:rPr lang="fa-IR" altLang="en-US" sz="2400" b="1" dirty="0" smtClean="0">
                <a:latin typeface="Calibri" panose="020F0502020204030204" pitchFamily="34" charset="0"/>
                <a:ea typeface="Calibri" panose="020F0502020204030204" pitchFamily="34" charset="0"/>
                <a:cs typeface="B Nazanin" panose="00000400000000000000" pitchFamily="2" charset="-78"/>
              </a:rPr>
              <a:t>پرورش نياز به استعلامات شهرداري و تمديد پايان كارهاي قديمي و صدور پايان كار جديد  مي باشد</a:t>
            </a:r>
            <a:r>
              <a:rPr lang="fa-IR" altLang="en-US" sz="2400" b="1" dirty="0">
                <a:latin typeface="Calibri" panose="020F0502020204030204" pitchFamily="34" charset="0"/>
                <a:ea typeface="Calibri" panose="020F0502020204030204" pitchFamily="34" charset="0"/>
                <a:cs typeface="B Nazanin" panose="00000400000000000000" pitchFamily="2" charset="-78"/>
              </a:rPr>
              <a:t>.</a:t>
            </a:r>
          </a:p>
          <a:p>
            <a:pPr algn="just" eaLnBrk="1" hangingPunct="1">
              <a:lnSpc>
                <a:spcPct val="150000"/>
              </a:lnSpc>
              <a:buFont typeface="Arial" panose="020B0604020202020204" pitchFamily="34" charset="0"/>
              <a:buChar char="•"/>
            </a:pPr>
            <a:r>
              <a:rPr lang="fa-IR" altLang="en-US" sz="2400" b="1" dirty="0">
                <a:latin typeface="Calibri" panose="020F0502020204030204" pitchFamily="34" charset="0"/>
                <a:ea typeface="Calibri" panose="020F0502020204030204" pitchFamily="34" charset="0"/>
                <a:cs typeface="B Nazanin" panose="00000400000000000000" pitchFamily="2" charset="-78"/>
              </a:rPr>
              <a:t>بنا به گزارش </a:t>
            </a:r>
            <a:r>
              <a:rPr lang="fa-IR" altLang="en-US" sz="2400" b="1" dirty="0" smtClean="0">
                <a:latin typeface="Calibri" panose="020F0502020204030204" pitchFamily="34" charset="0"/>
                <a:ea typeface="Calibri" panose="020F0502020204030204" pitchFamily="34" charset="0"/>
                <a:cs typeface="B Nazanin" panose="00000400000000000000" pitchFamily="2" charset="-78"/>
              </a:rPr>
              <a:t>اداره کل  </a:t>
            </a:r>
            <a:r>
              <a:rPr lang="fa-IR" altLang="en-US" sz="2400" b="1" dirty="0">
                <a:latin typeface="Calibri" panose="020F0502020204030204" pitchFamily="34" charset="0"/>
                <a:ea typeface="Calibri" panose="020F0502020204030204" pitchFamily="34" charset="0"/>
                <a:cs typeface="B Nazanin" panose="00000400000000000000" pitchFamily="2" charset="-78"/>
              </a:rPr>
              <a:t>نوسازي مدارس تهران </a:t>
            </a:r>
            <a:r>
              <a:rPr lang="fa-IR" altLang="en-US" sz="2400" b="1" dirty="0" smtClean="0">
                <a:latin typeface="Calibri" panose="020F0502020204030204" pitchFamily="34" charset="0"/>
                <a:ea typeface="Calibri" panose="020F0502020204030204" pitchFamily="34" charset="0"/>
                <a:cs typeface="B Nazanin" panose="00000400000000000000" pitchFamily="2" charset="-78"/>
              </a:rPr>
              <a:t>حدود 700 </a:t>
            </a:r>
            <a:r>
              <a:rPr lang="fa-IR" altLang="en-US" sz="2400" b="1" dirty="0">
                <a:latin typeface="Calibri" panose="020F0502020204030204" pitchFamily="34" charset="0"/>
                <a:ea typeface="Calibri" panose="020F0502020204030204" pitchFamily="34" charset="0"/>
                <a:cs typeface="B Nazanin" panose="00000400000000000000" pitchFamily="2" charset="-78"/>
              </a:rPr>
              <a:t>مدرسه از مدارس شهر تهران فرسوده بوده و نياز به تخريب و نوسازي دارد. </a:t>
            </a:r>
          </a:p>
          <a:p>
            <a:pPr algn="just" eaLnBrk="1" hangingPunct="1">
              <a:lnSpc>
                <a:spcPct val="150000"/>
              </a:lnSpc>
              <a:buFont typeface="Arial" panose="020B0604020202020204" pitchFamily="34" charset="0"/>
              <a:buChar char="•"/>
            </a:pPr>
            <a:r>
              <a:rPr lang="fa-IR" altLang="en-US" sz="2400" b="1" dirty="0">
                <a:latin typeface="Calibri" panose="020F0502020204030204" pitchFamily="34" charset="0"/>
                <a:ea typeface="Calibri" panose="020F0502020204030204" pitchFamily="34" charset="0"/>
                <a:cs typeface="B Nazanin" panose="00000400000000000000" pitchFamily="2" charset="-78"/>
              </a:rPr>
              <a:t>شهر تهران به حدود 600 مدرسه جديد نياز دارد تا به </a:t>
            </a:r>
            <a:r>
              <a:rPr lang="fa-IR" altLang="en-US" sz="2400" b="1" dirty="0" smtClean="0">
                <a:latin typeface="Calibri" panose="020F0502020204030204" pitchFamily="34" charset="0"/>
                <a:ea typeface="Calibri" panose="020F0502020204030204" pitchFamily="34" charset="0"/>
                <a:cs typeface="B Nazanin" panose="00000400000000000000" pitchFamily="2" charset="-78"/>
              </a:rPr>
              <a:t>ميانگين كشوري </a:t>
            </a:r>
            <a:r>
              <a:rPr lang="fa-IR" altLang="en-US" sz="2400" b="1" dirty="0">
                <a:latin typeface="Calibri" panose="020F0502020204030204" pitchFamily="34" charset="0"/>
                <a:ea typeface="Calibri" panose="020F0502020204030204" pitchFamily="34" charset="0"/>
                <a:cs typeface="B Nazanin" panose="00000400000000000000" pitchFamily="2" charset="-78"/>
              </a:rPr>
              <a:t>برسد.</a:t>
            </a:r>
          </a:p>
        </p:txBody>
      </p:sp>
      <p:sp>
        <p:nvSpPr>
          <p:cNvPr id="27651" name="TextBox 6"/>
          <p:cNvSpPr txBox="1">
            <a:spLocks noChangeArrowheads="1"/>
          </p:cNvSpPr>
          <p:nvPr/>
        </p:nvSpPr>
        <p:spPr bwMode="auto">
          <a:xfrm>
            <a:off x="2500313" y="273050"/>
            <a:ext cx="1143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a-IR" altLang="en-US" dirty="0">
                <a:solidFill>
                  <a:srgbClr val="7030A0"/>
                </a:solidFill>
                <a:cs typeface="B Titr" panose="00000700000000000000" pitchFamily="2" charset="-78"/>
              </a:rPr>
              <a:t>چالش ها</a:t>
            </a:r>
          </a:p>
        </p:txBody>
      </p:sp>
    </p:spTree>
    <p:extLst>
      <p:ext uri="{BB962C8B-B14F-4D97-AF65-F5344CB8AC3E}">
        <p14:creationId xmlns="" xmlns:p14="http://schemas.microsoft.com/office/powerpoint/2010/main" val="40156046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1071563" y="1285875"/>
            <a:ext cx="7215187"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Low">
              <a:lnSpc>
                <a:spcPct val="150000"/>
              </a:lnSpc>
              <a:buFont typeface="Arial" panose="020B0604020202020204" pitchFamily="34" charset="0"/>
              <a:buChar char="•"/>
            </a:pPr>
            <a:r>
              <a:rPr lang="fa-IR" altLang="en-US" sz="2400" b="1" dirty="0">
                <a:latin typeface="Calibri" panose="020F0502020204030204" pitchFamily="34" charset="0"/>
                <a:ea typeface="Calibri" panose="020F0502020204030204" pitchFamily="34" charset="0"/>
                <a:cs typeface="B Nazanin" panose="00000400000000000000" pitchFamily="2" charset="-78"/>
              </a:rPr>
              <a:t> به لحاظ عدم تامين سرانه آموزشي از سوي انبوه سازان و </a:t>
            </a:r>
            <a:r>
              <a:rPr lang="fa-IR" altLang="en-US" sz="2400" b="1" dirty="0" smtClean="0">
                <a:latin typeface="Calibri" panose="020F0502020204030204" pitchFamily="34" charset="0"/>
                <a:ea typeface="Calibri" panose="020F0502020204030204" pitchFamily="34" charset="0"/>
                <a:cs typeface="B Nazanin" panose="00000400000000000000" pitchFamily="2" charset="-78"/>
              </a:rPr>
              <a:t>شركت‌هاي </a:t>
            </a:r>
            <a:r>
              <a:rPr lang="fa-IR" altLang="en-US" sz="2400" b="1" dirty="0">
                <a:latin typeface="Calibri" panose="020F0502020204030204" pitchFamily="34" charset="0"/>
                <a:ea typeface="Calibri" panose="020F0502020204030204" pitchFamily="34" charset="0"/>
                <a:cs typeface="B Nazanin" panose="00000400000000000000" pitchFamily="2" charset="-78"/>
              </a:rPr>
              <a:t>تعاوني مسكن در </a:t>
            </a:r>
            <a:r>
              <a:rPr lang="fa-IR" altLang="en-US" sz="2400" b="1" dirty="0" smtClean="0">
                <a:latin typeface="Calibri" panose="020F0502020204030204" pitchFamily="34" charset="0"/>
                <a:ea typeface="Calibri" panose="020F0502020204030204" pitchFamily="34" charset="0"/>
                <a:cs typeface="B Nazanin" panose="00000400000000000000" pitchFamily="2" charset="-78"/>
              </a:rPr>
              <a:t>مناطق مختلف به ويژه مناطق  21، 22،5و19 </a:t>
            </a:r>
            <a:r>
              <a:rPr lang="fa-IR" altLang="en-US" sz="2400" b="1" dirty="0">
                <a:latin typeface="Calibri" panose="020F0502020204030204" pitchFamily="34" charset="0"/>
                <a:ea typeface="Calibri" panose="020F0502020204030204" pitchFamily="34" charset="0"/>
                <a:cs typeface="B Nazanin" panose="00000400000000000000" pitchFamily="2" charset="-78"/>
              </a:rPr>
              <a:t>تهران و احداث حدود 111786 واحد مسكوني مناطق مزبور </a:t>
            </a:r>
            <a:r>
              <a:rPr lang="fa-IR" altLang="en-US" sz="2400" b="1" dirty="0" smtClean="0">
                <a:solidFill>
                  <a:srgbClr val="FF0000"/>
                </a:solidFill>
                <a:latin typeface="Calibri" panose="020F0502020204030204" pitchFamily="34" charset="0"/>
                <a:ea typeface="Calibri" panose="020F0502020204030204" pitchFamily="34" charset="0"/>
                <a:cs typeface="B Nazanin" panose="00000400000000000000" pitchFamily="2" charset="-78"/>
              </a:rPr>
              <a:t>شديداً </a:t>
            </a:r>
            <a:r>
              <a:rPr lang="fa-IR" altLang="en-US" sz="2400" b="1" dirty="0">
                <a:solidFill>
                  <a:srgbClr val="FF0000"/>
                </a:solidFill>
                <a:latin typeface="Calibri" panose="020F0502020204030204" pitchFamily="34" charset="0"/>
                <a:ea typeface="Calibri" panose="020F0502020204030204" pitchFamily="34" charset="0"/>
                <a:cs typeface="B Nazanin" panose="00000400000000000000" pitchFamily="2" charset="-78"/>
              </a:rPr>
              <a:t>با كمبود فضاي آموزشي مواجه شده اند</a:t>
            </a:r>
            <a:r>
              <a:rPr lang="fa-IR" altLang="en-US" sz="2400" b="1" dirty="0">
                <a:latin typeface="Calibri" panose="020F0502020204030204" pitchFamily="34" charset="0"/>
                <a:ea typeface="Calibri" panose="020F0502020204030204" pitchFamily="34" charset="0"/>
                <a:cs typeface="B Nazanin" panose="00000400000000000000" pitchFamily="2" charset="-78"/>
              </a:rPr>
              <a:t>. نياز به بيش از 110 فضاي آموزشي جديد دارد. لازم </a:t>
            </a:r>
            <a:r>
              <a:rPr lang="fa-IR" altLang="en-US" sz="2400" b="1" dirty="0" smtClean="0">
                <a:latin typeface="Calibri" panose="020F0502020204030204" pitchFamily="34" charset="0"/>
                <a:ea typeface="Calibri" panose="020F0502020204030204" pitchFamily="34" charset="0"/>
                <a:cs typeface="B Nazanin" panose="00000400000000000000" pitchFamily="2" charset="-78"/>
              </a:rPr>
              <a:t>به‌ذكر </a:t>
            </a:r>
            <a:r>
              <a:rPr lang="fa-IR" altLang="en-US" sz="2400" b="1" dirty="0">
                <a:latin typeface="Calibri" panose="020F0502020204030204" pitchFamily="34" charset="0"/>
                <a:ea typeface="Calibri" panose="020F0502020204030204" pitchFamily="34" charset="0"/>
                <a:cs typeface="B Nazanin" panose="00000400000000000000" pitchFamily="2" charset="-78"/>
              </a:rPr>
              <a:t>است پيگيري هاي انجام شده منتج به نتيجه نگرديده است. با توجه </a:t>
            </a:r>
            <a:r>
              <a:rPr lang="fa-IR" altLang="en-US" sz="2400" b="1" dirty="0" smtClean="0">
                <a:latin typeface="Calibri" panose="020F0502020204030204" pitchFamily="34" charset="0"/>
                <a:ea typeface="Calibri" panose="020F0502020204030204" pitchFamily="34" charset="0"/>
                <a:cs typeface="B Nazanin" panose="00000400000000000000" pitchFamily="2" charset="-78"/>
              </a:rPr>
              <a:t>به صراحت </a:t>
            </a:r>
            <a:r>
              <a:rPr lang="fa-IR" altLang="en-US" sz="2400" b="1" dirty="0">
                <a:latin typeface="Calibri" panose="020F0502020204030204" pitchFamily="34" charset="0"/>
                <a:ea typeface="Calibri" panose="020F0502020204030204" pitchFamily="34" charset="0"/>
                <a:cs typeface="B Nazanin" panose="00000400000000000000" pitchFamily="2" charset="-78"/>
              </a:rPr>
              <a:t>ماده18 قانون </a:t>
            </a:r>
            <a:r>
              <a:rPr lang="fa-IR" altLang="en-US" sz="2400" b="1" dirty="0" smtClean="0">
                <a:latin typeface="Calibri" panose="020F0502020204030204" pitchFamily="34" charset="0"/>
                <a:ea typeface="Calibri" panose="020F0502020204030204" pitchFamily="34" charset="0"/>
                <a:cs typeface="B Nazanin" panose="00000400000000000000" pitchFamily="2" charset="-78"/>
              </a:rPr>
              <a:t>تشكيل شوراهاي </a:t>
            </a:r>
            <a:r>
              <a:rPr lang="fa-IR" altLang="en-US" sz="2400" b="1" dirty="0">
                <a:latin typeface="Calibri" panose="020F0502020204030204" pitchFamily="34" charset="0"/>
                <a:ea typeface="Calibri" panose="020F0502020204030204" pitchFamily="34" charset="0"/>
                <a:cs typeface="B Nazanin" panose="00000400000000000000" pitchFamily="2" charset="-78"/>
              </a:rPr>
              <a:t>آموزش و پرورش انبوه سازان و شركتهاي تعاوني به تعهدات قانوني خود عمل ننموده اند.</a:t>
            </a:r>
            <a:endParaRPr lang="en-US" altLang="en-US" sz="2400" b="1" dirty="0">
              <a:latin typeface="Calibri" panose="020F0502020204030204" pitchFamily="34" charset="0"/>
              <a:ea typeface="Calibri" panose="020F0502020204030204" pitchFamily="34" charset="0"/>
              <a:cs typeface="B Nazanin" panose="00000400000000000000" pitchFamily="2" charset="-78"/>
            </a:endParaRPr>
          </a:p>
        </p:txBody>
      </p:sp>
      <p:sp>
        <p:nvSpPr>
          <p:cNvPr id="28675" name="TextBox 5"/>
          <p:cNvSpPr txBox="1">
            <a:spLocks noChangeArrowheads="1"/>
          </p:cNvSpPr>
          <p:nvPr/>
        </p:nvSpPr>
        <p:spPr bwMode="auto">
          <a:xfrm>
            <a:off x="1907704" y="44624"/>
            <a:ext cx="237626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a-IR" altLang="en-US" sz="2000" dirty="0">
                <a:cs typeface="B Titr" panose="00000700000000000000" pitchFamily="2" charset="-78"/>
              </a:rPr>
              <a:t>چالش </a:t>
            </a:r>
            <a:r>
              <a:rPr lang="fa-IR" altLang="en-US" sz="2000" dirty="0" smtClean="0">
                <a:cs typeface="B Titr" panose="00000700000000000000" pitchFamily="2" charset="-78"/>
              </a:rPr>
              <a:t>های</a:t>
            </a:r>
          </a:p>
          <a:p>
            <a:pPr algn="ctr" eaLnBrk="1" hangingPunct="1"/>
            <a:r>
              <a:rPr lang="fa-IR" altLang="en-US" sz="2000" dirty="0" smtClean="0">
                <a:cs typeface="B Titr" panose="00000700000000000000" pitchFamily="2" charset="-78"/>
              </a:rPr>
              <a:t> املاک و حقوقی</a:t>
            </a:r>
            <a:endParaRPr lang="fa-IR" altLang="en-US" sz="2000" dirty="0">
              <a:cs typeface="B Titr" panose="00000700000000000000" pitchFamily="2" charset="-78"/>
            </a:endParaRPr>
          </a:p>
        </p:txBody>
      </p:sp>
    </p:spTree>
    <p:extLst>
      <p:ext uri="{BB962C8B-B14F-4D97-AF65-F5344CB8AC3E}">
        <p14:creationId xmlns="" xmlns:p14="http://schemas.microsoft.com/office/powerpoint/2010/main" val="9430440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714375" y="1571625"/>
            <a:ext cx="771525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Low">
              <a:lnSpc>
                <a:spcPct val="150000"/>
              </a:lnSpc>
              <a:buFont typeface="Arial" panose="020B0604020202020204" pitchFamily="34" charset="0"/>
              <a:buChar char="•"/>
            </a:pPr>
            <a:r>
              <a:rPr lang="fa-IR" altLang="en-US" sz="2400" b="1" dirty="0">
                <a:latin typeface="Calibri" panose="020F0502020204030204" pitchFamily="34" charset="0"/>
                <a:ea typeface="Calibri" panose="020F0502020204030204" pitchFamily="34" charset="0"/>
                <a:cs typeface="B Nazanin" panose="00000400000000000000" pitchFamily="2" charset="-78"/>
              </a:rPr>
              <a:t> 62 مورد از املاك آموزشي كه مستحق للغير بوده و متعلق به اشخاص حقيقي يا حقوقي مي باشد، با شكايت مالكين منجر به صدور حكم تخليه،خلع يد و قلع و قمع گرديده و يا در جريان رسيدگي مي باشد كه در صورت اجراي احكام صادره قطعيت يافته مشكلات عديده اي براي </a:t>
            </a:r>
            <a:r>
              <a:rPr lang="fa-IR" altLang="en-US" sz="2400" b="1" dirty="0" smtClean="0">
                <a:latin typeface="Calibri" panose="020F0502020204030204" pitchFamily="34" charset="0"/>
                <a:ea typeface="Calibri" panose="020F0502020204030204" pitchFamily="34" charset="0"/>
                <a:cs typeface="B Nazanin" panose="00000400000000000000" pitchFamily="2" charset="-78"/>
              </a:rPr>
              <a:t>دانش‌آموزان </a:t>
            </a:r>
            <a:r>
              <a:rPr lang="fa-IR" altLang="en-US" sz="2400" b="1" dirty="0">
                <a:latin typeface="Calibri" panose="020F0502020204030204" pitchFamily="34" charset="0"/>
                <a:ea typeface="Calibri" panose="020F0502020204030204" pitchFamily="34" charset="0"/>
                <a:cs typeface="B Nazanin" panose="00000400000000000000" pitchFamily="2" charset="-78"/>
              </a:rPr>
              <a:t>بوجود خواهد آمد.</a:t>
            </a:r>
            <a:endParaRPr lang="en-US" altLang="en-US" sz="2400" b="1" dirty="0">
              <a:latin typeface="Calibri" panose="020F0502020204030204" pitchFamily="34" charset="0"/>
              <a:ea typeface="Calibri" panose="020F0502020204030204" pitchFamily="34" charset="0"/>
              <a:cs typeface="B Nazanin" panose="00000400000000000000" pitchFamily="2" charset="-78"/>
            </a:endParaRPr>
          </a:p>
        </p:txBody>
      </p:sp>
      <p:sp>
        <p:nvSpPr>
          <p:cNvPr id="29699" name="TextBox 5"/>
          <p:cNvSpPr txBox="1">
            <a:spLocks noChangeArrowheads="1"/>
          </p:cNvSpPr>
          <p:nvPr/>
        </p:nvSpPr>
        <p:spPr bwMode="auto">
          <a:xfrm>
            <a:off x="2500313" y="273050"/>
            <a:ext cx="1143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a-IR" altLang="en-US">
                <a:solidFill>
                  <a:srgbClr val="7030A0"/>
                </a:solidFill>
                <a:cs typeface="B Titr" panose="00000700000000000000" pitchFamily="2" charset="-78"/>
              </a:rPr>
              <a:t>چالش ها</a:t>
            </a:r>
          </a:p>
        </p:txBody>
      </p:sp>
    </p:spTree>
    <p:extLst>
      <p:ext uri="{BB962C8B-B14F-4D97-AF65-F5344CB8AC3E}">
        <p14:creationId xmlns="" xmlns:p14="http://schemas.microsoft.com/office/powerpoint/2010/main" val="16219798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571500" y="1357313"/>
            <a:ext cx="8001000" cy="5355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buFontTx/>
              <a:buChar char="•"/>
            </a:pPr>
            <a:r>
              <a:rPr lang="fa-IR" altLang="en-US" sz="2400" b="1" dirty="0">
                <a:latin typeface="Calibri" panose="020F0502020204030204" pitchFamily="34" charset="0"/>
                <a:ea typeface="Calibri" panose="020F0502020204030204" pitchFamily="34" charset="0"/>
                <a:cs typeface="B Nazanin" panose="00000400000000000000" pitchFamily="2" charset="-78"/>
              </a:rPr>
              <a:t>عدم توازن تقاضا و اقبال به رشته هاي نظري و فني وحرفه اي وكاردانش با ظرفيت و امكانات موجود</a:t>
            </a:r>
            <a:endParaRPr lang="en-US" altLang="en-US" sz="1100" b="1" dirty="0">
              <a:ea typeface="Calibri" panose="020F0502020204030204" pitchFamily="34" charset="0"/>
              <a:cs typeface="B Nazanin" panose="00000400000000000000" pitchFamily="2" charset="-78"/>
            </a:endParaRPr>
          </a:p>
          <a:p>
            <a:pPr algn="just">
              <a:lnSpc>
                <a:spcPct val="150000"/>
              </a:lnSpc>
              <a:buFontTx/>
              <a:buChar char="•"/>
            </a:pPr>
            <a:r>
              <a:rPr lang="fa-IR" altLang="en-US" sz="2400" b="1" dirty="0">
                <a:solidFill>
                  <a:srgbClr val="000000"/>
                </a:solidFill>
                <a:latin typeface="Calibri" panose="020F0502020204030204" pitchFamily="34" charset="0"/>
                <a:ea typeface="Calibri" panose="020F0502020204030204" pitchFamily="34" charset="0"/>
                <a:cs typeface="B Nazanin" panose="00000400000000000000" pitchFamily="2" charset="-78"/>
              </a:rPr>
              <a:t>کمبود منابع مالی به منظور اجرای برنامه های کیفیت بخشی </a:t>
            </a:r>
            <a:r>
              <a:rPr lang="fa-IR" altLang="en-US" sz="2400" b="1" dirty="0" smtClean="0">
                <a:solidFill>
                  <a:srgbClr val="000000"/>
                </a:solidFill>
                <a:latin typeface="Calibri" panose="020F0502020204030204" pitchFamily="34" charset="0"/>
                <a:ea typeface="Calibri" panose="020F0502020204030204" pitchFamily="34" charset="0"/>
                <a:cs typeface="B Nazanin" panose="00000400000000000000" pitchFamily="2" charset="-78"/>
              </a:rPr>
              <a:t>آموزشی و پرورشي</a:t>
            </a:r>
            <a:endParaRPr lang="en-US" altLang="en-US" sz="1100" b="1" dirty="0">
              <a:cs typeface="B Nazanin" panose="00000400000000000000" pitchFamily="2" charset="-78"/>
            </a:endParaRPr>
          </a:p>
          <a:p>
            <a:pPr algn="just">
              <a:lnSpc>
                <a:spcPct val="150000"/>
              </a:lnSpc>
              <a:buFontTx/>
              <a:buChar char="•"/>
            </a:pPr>
            <a:r>
              <a:rPr lang="fa-IR" altLang="en-US" sz="2400" b="1" dirty="0">
                <a:latin typeface="Calibri" panose="020F0502020204030204" pitchFamily="34" charset="0"/>
                <a:cs typeface="B Nazanin" panose="00000400000000000000" pitchFamily="2" charset="-78"/>
              </a:rPr>
              <a:t>فرسوده بودن فضاي فيزيكي واحدهاي </a:t>
            </a:r>
            <a:r>
              <a:rPr lang="fa-IR" altLang="en-US" sz="2400" b="1" dirty="0" smtClean="0">
                <a:latin typeface="Calibri" panose="020F0502020204030204" pitchFamily="34" charset="0"/>
                <a:cs typeface="B Nazanin" panose="00000400000000000000" pitchFamily="2" charset="-78"/>
              </a:rPr>
              <a:t>آموزشي- پرورشي </a:t>
            </a:r>
            <a:r>
              <a:rPr lang="fa-IR" altLang="en-US" sz="2400" b="1" dirty="0">
                <a:latin typeface="Calibri" panose="020F0502020204030204" pitchFamily="34" charset="0"/>
                <a:cs typeface="B Nazanin" panose="00000400000000000000" pitchFamily="2" charset="-78"/>
              </a:rPr>
              <a:t>و ضرورت بازسازي و </a:t>
            </a:r>
            <a:r>
              <a:rPr lang="fa-IR" altLang="en-US" sz="2400" b="1" dirty="0" smtClean="0">
                <a:latin typeface="Calibri" panose="020F0502020204030204" pitchFamily="34" charset="0"/>
                <a:cs typeface="B Nazanin" panose="00000400000000000000" pitchFamily="2" charset="-78"/>
              </a:rPr>
              <a:t>بهسازي </a:t>
            </a:r>
            <a:r>
              <a:rPr lang="fa-IR" altLang="en-US" sz="2400" b="1" dirty="0">
                <a:latin typeface="Calibri" panose="020F0502020204030204" pitchFamily="34" charset="0"/>
                <a:cs typeface="B Nazanin" panose="00000400000000000000" pitchFamily="2" charset="-78"/>
              </a:rPr>
              <a:t>واحدهاي </a:t>
            </a:r>
            <a:r>
              <a:rPr lang="fa-IR" altLang="en-US" sz="2400" b="1" dirty="0" smtClean="0">
                <a:latin typeface="Calibri" panose="020F0502020204030204" pitchFamily="34" charset="0"/>
                <a:cs typeface="B Nazanin" panose="00000400000000000000" pitchFamily="2" charset="-78"/>
              </a:rPr>
              <a:t>مذكور</a:t>
            </a:r>
            <a:endParaRPr lang="en-US" altLang="en-US" sz="1100" b="1" dirty="0">
              <a:cs typeface="B Nazanin" panose="00000400000000000000" pitchFamily="2" charset="-78"/>
            </a:endParaRPr>
          </a:p>
          <a:p>
            <a:pPr algn="just">
              <a:lnSpc>
                <a:spcPct val="150000"/>
              </a:lnSpc>
              <a:buFontTx/>
              <a:buChar char="•"/>
            </a:pPr>
            <a:r>
              <a:rPr lang="fa-IR" altLang="en-US" sz="2400" b="1" dirty="0">
                <a:latin typeface="Calibri" panose="020F0502020204030204" pitchFamily="34" charset="0"/>
                <a:cs typeface="B Nazanin" panose="00000400000000000000" pitchFamily="2" charset="-78"/>
              </a:rPr>
              <a:t>عدم تجهيز </a:t>
            </a:r>
            <a:r>
              <a:rPr lang="fa-IR" altLang="en-US" sz="2400" b="1" dirty="0" smtClean="0">
                <a:latin typeface="Calibri" panose="020F0502020204030204" pitchFamily="34" charset="0"/>
                <a:cs typeface="B Nazanin" panose="00000400000000000000" pitchFamily="2" charset="-78"/>
              </a:rPr>
              <a:t>كتابخانه، </a:t>
            </a:r>
            <a:r>
              <a:rPr lang="fa-IR" altLang="en-US" sz="2400" b="1" dirty="0">
                <a:latin typeface="Calibri" panose="020F0502020204030204" pitchFamily="34" charset="0"/>
                <a:cs typeface="B Nazanin" panose="00000400000000000000" pitchFamily="2" charset="-78"/>
              </a:rPr>
              <a:t>آزمايشگاه، </a:t>
            </a:r>
            <a:r>
              <a:rPr lang="fa-IR" altLang="en-US" sz="2400" b="1" dirty="0" smtClean="0">
                <a:latin typeface="Calibri" panose="020F0502020204030204" pitchFamily="34" charset="0"/>
                <a:cs typeface="B Nazanin" panose="00000400000000000000" pitchFamily="2" charset="-78"/>
              </a:rPr>
              <a:t>كارگاه، سايت، </a:t>
            </a:r>
            <a:r>
              <a:rPr lang="fa-IR" altLang="en-US" sz="2400" b="1" dirty="0">
                <a:latin typeface="Calibri" panose="020F0502020204030204" pitchFamily="34" charset="0"/>
                <a:cs typeface="B Nazanin" panose="00000400000000000000" pitchFamily="2" charset="-78"/>
              </a:rPr>
              <a:t>و ..... در واحدهاي آموزشي به واسطه ي كمبود اعتبارات </a:t>
            </a:r>
          </a:p>
          <a:p>
            <a:pPr algn="just">
              <a:lnSpc>
                <a:spcPct val="150000"/>
              </a:lnSpc>
            </a:pPr>
            <a:endParaRPr lang="fa-IR" altLang="en-US" sz="3600" b="1" dirty="0">
              <a:cs typeface="B Nazanin" panose="00000400000000000000" pitchFamily="2" charset="-78"/>
            </a:endParaRPr>
          </a:p>
        </p:txBody>
      </p:sp>
      <p:sp>
        <p:nvSpPr>
          <p:cNvPr id="26627" name="TextBox 5"/>
          <p:cNvSpPr txBox="1">
            <a:spLocks noChangeArrowheads="1"/>
          </p:cNvSpPr>
          <p:nvPr/>
        </p:nvSpPr>
        <p:spPr bwMode="auto">
          <a:xfrm>
            <a:off x="2500313" y="273050"/>
            <a:ext cx="1143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a-IR" altLang="en-US">
                <a:solidFill>
                  <a:srgbClr val="7030A0"/>
                </a:solidFill>
                <a:cs typeface="B Titr" panose="00000700000000000000" pitchFamily="2" charset="-78"/>
              </a:rPr>
              <a:t>چالش ها</a:t>
            </a:r>
          </a:p>
        </p:txBody>
      </p:sp>
    </p:spTree>
    <p:extLst>
      <p:ext uri="{BB962C8B-B14F-4D97-AF65-F5344CB8AC3E}">
        <p14:creationId xmlns="" xmlns:p14="http://schemas.microsoft.com/office/powerpoint/2010/main" val="34903974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571500" y="1357313"/>
            <a:ext cx="8001000" cy="2769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buFontTx/>
              <a:buChar char="•"/>
            </a:pPr>
            <a:r>
              <a:rPr lang="fa-IR" altLang="en-US" sz="2400" b="1" dirty="0" smtClean="0">
                <a:latin typeface="Calibri" panose="020F0502020204030204" pitchFamily="34" charset="0"/>
                <a:ea typeface="Calibri" panose="020F0502020204030204" pitchFamily="34" charset="0"/>
                <a:cs typeface="B Nazanin" panose="00000400000000000000" pitchFamily="2" charset="-78"/>
              </a:rPr>
              <a:t>نبود فضاي سبز مناسب و شاداب‌نبودن فضاي عمومي مدارس</a:t>
            </a:r>
          </a:p>
          <a:p>
            <a:pPr algn="just">
              <a:lnSpc>
                <a:spcPct val="150000"/>
              </a:lnSpc>
              <a:buFontTx/>
              <a:buChar char="•"/>
            </a:pPr>
            <a:r>
              <a:rPr lang="fa-IR" altLang="en-US" sz="2400" b="1" dirty="0" smtClean="0">
                <a:latin typeface="Calibri" panose="020F0502020204030204" pitchFamily="34" charset="0"/>
                <a:ea typeface="Calibri" panose="020F0502020204030204" pitchFamily="34" charset="0"/>
                <a:cs typeface="B Nazanin" panose="00000400000000000000" pitchFamily="2" charset="-78"/>
              </a:rPr>
              <a:t>عدم اجراي متناسب و شايسته دستورالعمل كمك به مدارس (مصوب شوراي اسلامي شهر تهران) در برخي مناطق</a:t>
            </a:r>
          </a:p>
          <a:p>
            <a:pPr algn="just">
              <a:lnSpc>
                <a:spcPct val="150000"/>
              </a:lnSpc>
              <a:buFontTx/>
              <a:buChar char="•"/>
            </a:pPr>
            <a:endParaRPr lang="en-US" altLang="en-US" sz="1100" b="1" dirty="0">
              <a:ea typeface="Calibri" panose="020F0502020204030204" pitchFamily="34" charset="0"/>
              <a:cs typeface="B Nazanin" panose="00000400000000000000" pitchFamily="2" charset="-78"/>
            </a:endParaRPr>
          </a:p>
          <a:p>
            <a:pPr algn="just">
              <a:lnSpc>
                <a:spcPct val="150000"/>
              </a:lnSpc>
            </a:pPr>
            <a:endParaRPr lang="fa-IR" altLang="en-US" sz="3600" b="1" dirty="0">
              <a:cs typeface="B Nazanin" panose="00000400000000000000" pitchFamily="2" charset="-78"/>
            </a:endParaRPr>
          </a:p>
        </p:txBody>
      </p:sp>
      <p:sp>
        <p:nvSpPr>
          <p:cNvPr id="26627" name="TextBox 5"/>
          <p:cNvSpPr txBox="1">
            <a:spLocks noChangeArrowheads="1"/>
          </p:cNvSpPr>
          <p:nvPr/>
        </p:nvSpPr>
        <p:spPr bwMode="auto">
          <a:xfrm>
            <a:off x="2500313" y="273050"/>
            <a:ext cx="1143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a-IR" altLang="en-US">
                <a:solidFill>
                  <a:srgbClr val="7030A0"/>
                </a:solidFill>
                <a:cs typeface="B Titr" panose="00000700000000000000" pitchFamily="2" charset="-78"/>
              </a:rPr>
              <a:t>چالش ها</a:t>
            </a:r>
          </a:p>
        </p:txBody>
      </p:sp>
    </p:spTree>
    <p:extLst>
      <p:ext uri="{BB962C8B-B14F-4D97-AF65-F5344CB8AC3E}">
        <p14:creationId xmlns="" xmlns:p14="http://schemas.microsoft.com/office/powerpoint/2010/main" val="34903974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ChangeArrowheads="1"/>
          </p:cNvSpPr>
          <p:nvPr/>
        </p:nvSpPr>
        <p:spPr bwMode="auto">
          <a:xfrm>
            <a:off x="928662" y="2857496"/>
            <a:ext cx="7219971" cy="707886"/>
          </a:xfrm>
          <a:prstGeom prst="rect">
            <a:avLst/>
          </a:prstGeom>
          <a:noFill/>
          <a:ln w="9525">
            <a:noFill/>
            <a:miter lim="800000"/>
            <a:headEnd/>
            <a:tailEnd/>
          </a:ln>
        </p:spPr>
        <p:txBody>
          <a:bodyPr wrap="square"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eaLnBrk="1" hangingPunct="1"/>
            <a:r>
              <a:rPr lang="fa-IR" sz="4000" b="1" dirty="0" smtClean="0">
                <a:ln w="11430"/>
                <a:solidFill>
                  <a:srgbClr val="C00000"/>
                </a:solidFill>
                <a:effectLst>
                  <a:outerShdw blurRad="50800" dist="39000" dir="5460000" algn="tl">
                    <a:srgbClr val="000000">
                      <a:alpha val="38000"/>
                    </a:srgbClr>
                  </a:outerShdw>
                </a:effectLst>
                <a:ea typeface="Calibri" pitchFamily="34" charset="0"/>
                <a:cs typeface="B Titr" pitchFamily="2" charset="-78"/>
              </a:rPr>
              <a:t>پيشنهادها و انتظارات:</a:t>
            </a:r>
            <a:endParaRPr lang="ar-SA" sz="4400" b="1" dirty="0">
              <a:ln w="11430"/>
              <a:solidFill>
                <a:srgbClr val="C00000"/>
              </a:solidFill>
              <a:effectLst>
                <a:outerShdw blurRad="50800" dist="39000" dir="5460000" algn="tl">
                  <a:srgbClr val="000000">
                    <a:alpha val="38000"/>
                  </a:srgbClr>
                </a:outerShdw>
              </a:effectLst>
              <a:ea typeface="Calibri"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
          <p:cNvSpPr>
            <a:spLocks noChangeArrowheads="1"/>
          </p:cNvSpPr>
          <p:nvPr/>
        </p:nvSpPr>
        <p:spPr bwMode="auto">
          <a:xfrm>
            <a:off x="571472" y="1571612"/>
            <a:ext cx="7992888"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50000"/>
              </a:lnSpc>
              <a:spcBef>
                <a:spcPct val="0"/>
              </a:spcBef>
              <a:spcAft>
                <a:spcPct val="0"/>
              </a:spcAft>
              <a:buClrTx/>
              <a:buSzTx/>
              <a:buFont typeface="Arial" pitchFamily="34" charset="0"/>
              <a:buChar char="•"/>
              <a:tabLst/>
            </a:pPr>
            <a:r>
              <a:rPr kumimoji="0" lang="fa-IR" sz="2800" b="1" i="0" u="none" strike="noStrike" normalizeH="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Calibri" pitchFamily="34" charset="0"/>
                <a:cs typeface="B Titr" pitchFamily="2" charset="-78"/>
              </a:rPr>
              <a:t>ايجاد تعامل سازنده بين نهادهاي اجتماعي از جمله شوراي اسلامي و شهرداري تهران و آموزش و پرورش براي تربيت متوازن شهروندان تهراني</a:t>
            </a:r>
          </a:p>
          <a:p>
            <a:pPr marL="0" marR="0" lvl="0" indent="0" algn="justLow" defTabSz="914400" rtl="1" eaLnBrk="0" fontAlgn="base" latinLnBrk="0" hangingPunct="0">
              <a:lnSpc>
                <a:spcPct val="150000"/>
              </a:lnSpc>
              <a:spcBef>
                <a:spcPct val="0"/>
              </a:spcBef>
              <a:spcAft>
                <a:spcPct val="0"/>
              </a:spcAft>
              <a:buClrTx/>
              <a:buSzTx/>
              <a:buFont typeface="Arial" pitchFamily="34" charset="0"/>
              <a:buChar char="•"/>
              <a:tabLst/>
            </a:pPr>
            <a:r>
              <a:rPr lang="fa-IR" sz="2800" b="1"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cs typeface="B Titr" pitchFamily="2" charset="-78"/>
              </a:rPr>
              <a:t>ايجاد</a:t>
            </a:r>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cs typeface="B Titr" pitchFamily="2" charset="-78"/>
              </a:rPr>
              <a:t> تعامل سازنده بين آموزش و پرورش، شهرداري تهران رسانه‌ها و ساير نهادهاي اجتماعي جهت تقويت نهاد خانواده به منظور ايفاي نقش تربيتي موثرتر</a:t>
            </a:r>
            <a:endParaRPr kumimoji="0" lang="fa-IR" sz="32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B Titr" pitchFamily="2" charset="-78"/>
            </a:endParaRPr>
          </a:p>
        </p:txBody>
      </p:sp>
      <p:sp>
        <p:nvSpPr>
          <p:cNvPr id="4" name="Rectangle 3"/>
          <p:cNvSpPr/>
          <p:nvPr/>
        </p:nvSpPr>
        <p:spPr>
          <a:xfrm>
            <a:off x="2143108" y="210901"/>
            <a:ext cx="1779653" cy="646331"/>
          </a:xfrm>
          <a:prstGeom prst="rect">
            <a:avLst/>
          </a:prstGeom>
          <a:noFill/>
        </p:spPr>
        <p:txBody>
          <a:bodyPr wrap="none" lIns="91440" tIns="45720" rIns="91440" bIns="45720">
            <a:spAutoFit/>
          </a:bodyPr>
          <a:lstStyle/>
          <a:p>
            <a:pPr lvl="0" fontAlgn="base">
              <a:spcBef>
                <a:spcPct val="0"/>
              </a:spcBef>
              <a:spcAft>
                <a:spcPct val="0"/>
              </a:spcAft>
            </a:pPr>
            <a:r>
              <a:rPr lang="fa-IR"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ea typeface="Calibri" pitchFamily="34" charset="0"/>
                <a:cs typeface="2  Titr" pitchFamily="2" charset="-78"/>
              </a:rPr>
              <a:t>انتظارات:</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455613" y="142875"/>
            <a:ext cx="8218487" cy="1147763"/>
          </a:xfrm>
          <a:solidFill>
            <a:srgbClr val="FFD347"/>
          </a:solidFill>
          <a:ln>
            <a:solidFill>
              <a:schemeClr val="tx1"/>
            </a:solidFill>
          </a:ln>
        </p:spPr>
        <p:txBody>
          <a:bodyPr anchor="ctr"/>
          <a:lstStyle/>
          <a:p>
            <a:pPr eaLnBrk="1" hangingPunct="1"/>
            <a:r>
              <a:rPr lang="fa-IR" sz="3600" b="0" dirty="0" smtClean="0">
                <a:solidFill>
                  <a:schemeClr val="tx1"/>
                </a:solidFill>
                <a:cs typeface="B Titr" pitchFamily="2" charset="-78"/>
              </a:rPr>
              <a:t>چرخش هاي اثر بخش در مدرسه ‌‌</a:t>
            </a:r>
            <a:endParaRPr lang="en-US" sz="3600" b="0" dirty="0" smtClean="0">
              <a:solidFill>
                <a:schemeClr val="tx1"/>
              </a:solidFill>
              <a:cs typeface="B Titr" pitchFamily="2" charset="-78"/>
            </a:endParaRPr>
          </a:p>
        </p:txBody>
      </p:sp>
      <p:sp>
        <p:nvSpPr>
          <p:cNvPr id="205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fa-IR">
              <a:latin typeface="Calibri" pitchFamily="34" charset="0"/>
            </a:endParaRPr>
          </a:p>
        </p:txBody>
      </p:sp>
      <p:graphicFrame>
        <p:nvGraphicFramePr>
          <p:cNvPr id="2050" name="Object 3"/>
          <p:cNvGraphicFramePr>
            <a:graphicFrameLocks noChangeAspect="1"/>
          </p:cNvGraphicFramePr>
          <p:nvPr/>
        </p:nvGraphicFramePr>
        <p:xfrm>
          <a:off x="357188" y="1571625"/>
          <a:ext cx="8501062" cy="5075238"/>
        </p:xfrm>
        <a:graphic>
          <a:graphicData uri="http://schemas.openxmlformats.org/presentationml/2006/ole">
            <p:oleObj spid="_x0000_s233474" name="Slide" r:id="rId4" imgW="1885167" imgH="1412863" progId="PowerPoint.Slide.12">
              <p:embed/>
            </p:oleObj>
          </a:graphicData>
        </a:graphic>
      </p:graphicFrame>
    </p:spTree>
  </p:cSld>
  <p:clrMapOvr>
    <a:masterClrMapping/>
  </p:clrMapOvr>
  <p:transition spd="slow">
    <p:cover dir="l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64" y="1071546"/>
            <a:ext cx="5453074" cy="962012"/>
          </a:xfrm>
        </p:spPr>
        <p:txBody>
          <a:bodyPr>
            <a:noAutofit/>
          </a:bodyPr>
          <a:lstStyle/>
          <a:p>
            <a:pPr algn="ctr"/>
            <a:r>
              <a:rPr lang="fa-IR" sz="1800" dirty="0" smtClean="0">
                <a:solidFill>
                  <a:schemeClr val="tx1"/>
                </a:solidFill>
                <a:cs typeface="B Titr" pitchFamily="2" charset="-78"/>
              </a:rPr>
              <a:t>راهبري معلمان در اجراي برنامه آموزش  آداب و مهارتهاي زندگي </a:t>
            </a:r>
            <a:br>
              <a:rPr lang="fa-IR" sz="1800" dirty="0" smtClean="0">
                <a:solidFill>
                  <a:schemeClr val="tx1"/>
                </a:solidFill>
                <a:cs typeface="B Titr" pitchFamily="2" charset="-78"/>
              </a:rPr>
            </a:br>
            <a:r>
              <a:rPr lang="fa-IR" sz="1800" dirty="0" smtClean="0">
                <a:solidFill>
                  <a:schemeClr val="tx1"/>
                </a:solidFill>
                <a:cs typeface="B Titr" pitchFamily="2" charset="-78"/>
              </a:rPr>
              <a:t> با مشاركت فعال حوزه هاي مر تبط با شهرداري  </a:t>
            </a:r>
            <a:r>
              <a:rPr lang="en-US" sz="1800" dirty="0" smtClean="0">
                <a:solidFill>
                  <a:schemeClr val="tx1"/>
                </a:solidFill>
                <a:cs typeface="B Titr" pitchFamily="2" charset="-78"/>
              </a:rPr>
              <a:t/>
            </a:r>
            <a:br>
              <a:rPr lang="en-US" sz="1800" dirty="0" smtClean="0">
                <a:solidFill>
                  <a:schemeClr val="tx1"/>
                </a:solidFill>
                <a:cs typeface="B Titr" pitchFamily="2" charset="-78"/>
              </a:rPr>
            </a:br>
            <a:r>
              <a:rPr lang="fa-IR" sz="1800" dirty="0" smtClean="0">
                <a:solidFill>
                  <a:schemeClr val="tx1"/>
                </a:solidFill>
                <a:cs typeface="B Titr" pitchFamily="2" charset="-78"/>
              </a:rPr>
              <a:t>كمك و اجراي برنامه هاي زير: </a:t>
            </a:r>
            <a:endParaRPr lang="fa-IR" sz="1800" dirty="0">
              <a:solidFill>
                <a:schemeClr val="tx1"/>
              </a:solidFill>
              <a:cs typeface="B Titr" pitchFamily="2" charset="-78"/>
            </a:endParaRPr>
          </a:p>
        </p:txBody>
      </p:sp>
      <p:graphicFrame>
        <p:nvGraphicFramePr>
          <p:cNvPr id="4" name="Content Placeholder 3"/>
          <p:cNvGraphicFramePr>
            <a:graphicFrameLocks noGrp="1"/>
          </p:cNvGraphicFramePr>
          <p:nvPr>
            <p:ph sz="quarter" idx="1"/>
          </p:nvPr>
        </p:nvGraphicFramePr>
        <p:xfrm>
          <a:off x="-76200" y="2000240"/>
          <a:ext cx="9144000" cy="4705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457200" y="1066800"/>
          <a:ext cx="81534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1857356" y="214290"/>
            <a:ext cx="2400288" cy="814366"/>
          </a:xfrm>
        </p:spPr>
        <p:txBody>
          <a:bodyPr>
            <a:normAutofit/>
          </a:bodyPr>
          <a:lstStyle/>
          <a:p>
            <a:pPr algn="ctr"/>
            <a:r>
              <a:rPr lang="fa-IR" sz="2400" dirty="0" smtClean="0">
                <a:cs typeface="B Titr" pitchFamily="2" charset="-78"/>
              </a:rPr>
              <a:t>تقويت </a:t>
            </a:r>
            <a:r>
              <a:rPr lang="fa-IR" sz="2400" dirty="0" smtClean="0">
                <a:solidFill>
                  <a:schemeClr val="tx1"/>
                </a:solidFill>
                <a:cs typeface="B Titr" pitchFamily="2" charset="-78"/>
              </a:rPr>
              <a:t>برنامه شهاب</a:t>
            </a:r>
            <a:endParaRPr lang="fa-IR" sz="2400" dirty="0">
              <a:solidFill>
                <a:schemeClr val="tx1"/>
              </a:solidFill>
              <a:cs typeface="B Titr" pitchFamily="2" charset="-78"/>
            </a:endParaRPr>
          </a:p>
        </p:txBody>
      </p:sp>
      <p:pic>
        <p:nvPicPr>
          <p:cNvPr id="7" name="Content Placeholder 6" descr="soleimani_0.jpg"/>
          <p:cNvPicPr>
            <a:picLocks noGrp="1" noChangeAspect="1"/>
          </p:cNvPicPr>
          <p:nvPr>
            <p:ph sz="quarter" idx="1"/>
          </p:nvPr>
        </p:nvPicPr>
        <p:blipFill>
          <a:blip r:embed="rId7" cstate="print"/>
          <a:stretch>
            <a:fillRect/>
          </a:stretch>
        </p:blipFill>
        <p:spPr>
          <a:xfrm>
            <a:off x="228600" y="1524000"/>
            <a:ext cx="2667000" cy="1621536"/>
          </a:xfrm>
        </p:spPr>
      </p:pic>
      <p:pic>
        <p:nvPicPr>
          <p:cNvPr id="8" name="Picture 7" descr="IMG13212332.jpg"/>
          <p:cNvPicPr>
            <a:picLocks noChangeAspect="1"/>
          </p:cNvPicPr>
          <p:nvPr/>
        </p:nvPicPr>
        <p:blipFill>
          <a:blip r:embed="rId8" cstate="print"/>
          <a:stretch>
            <a:fillRect/>
          </a:stretch>
        </p:blipFill>
        <p:spPr>
          <a:xfrm>
            <a:off x="914400" y="5353050"/>
            <a:ext cx="2381250" cy="1428750"/>
          </a:xfrm>
          <a:prstGeom prst="rect">
            <a:avLst/>
          </a:prstGeom>
        </p:spPr>
      </p:pic>
      <p:pic>
        <p:nvPicPr>
          <p:cNvPr id="9" name="Picture 8" descr="images.jpg"/>
          <p:cNvPicPr>
            <a:picLocks noChangeAspect="1"/>
          </p:cNvPicPr>
          <p:nvPr/>
        </p:nvPicPr>
        <p:blipFill>
          <a:blip r:embed="rId9" cstate="print"/>
          <a:stretch>
            <a:fillRect/>
          </a:stretch>
        </p:blipFill>
        <p:spPr>
          <a:xfrm>
            <a:off x="6172200" y="1143000"/>
            <a:ext cx="2343150" cy="1943100"/>
          </a:xfrm>
          <a:prstGeom prst="rect">
            <a:avLst/>
          </a:prstGeom>
        </p:spPr>
      </p:pic>
      <p:pic>
        <p:nvPicPr>
          <p:cNvPr id="10" name="Picture 9" descr="شعبه-تهران-موسسه-پلکان.jpg"/>
          <p:cNvPicPr>
            <a:picLocks noChangeAspect="1"/>
          </p:cNvPicPr>
          <p:nvPr/>
        </p:nvPicPr>
        <p:blipFill>
          <a:blip r:embed="rId10" cstate="print"/>
          <a:stretch>
            <a:fillRect/>
          </a:stretch>
        </p:blipFill>
        <p:spPr>
          <a:xfrm>
            <a:off x="5791200" y="5181600"/>
            <a:ext cx="2338387" cy="156075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457200" y="1600200"/>
          <a:ext cx="82296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785786" y="1071546"/>
            <a:ext cx="7467600" cy="1143000"/>
          </a:xfrm>
        </p:spPr>
        <p:txBody>
          <a:bodyPr>
            <a:noAutofit/>
          </a:bodyPr>
          <a:lstStyle/>
          <a:p>
            <a:pPr algn="ctr" rtl="0"/>
            <a:r>
              <a:rPr lang="fa-IR" sz="3200" dirty="0" smtClean="0">
                <a:solidFill>
                  <a:schemeClr val="tx1"/>
                </a:solidFill>
                <a:cs typeface="B Titr" pitchFamily="2" charset="-78"/>
              </a:rPr>
              <a:t/>
            </a:r>
            <a:br>
              <a:rPr lang="fa-IR" sz="3200" dirty="0" smtClean="0">
                <a:solidFill>
                  <a:schemeClr val="tx1"/>
                </a:solidFill>
                <a:cs typeface="B Titr" pitchFamily="2" charset="-78"/>
              </a:rPr>
            </a:br>
            <a:r>
              <a:rPr lang="fa-IR" sz="3200" dirty="0" smtClean="0">
                <a:solidFill>
                  <a:schemeClr val="tx1"/>
                </a:solidFill>
                <a:cs typeface="B Titr" pitchFamily="2" charset="-78"/>
              </a:rPr>
              <a:t> بمنظور بهبود سطح پوشش پيش دبستاني و با توجه به ضرورت اجراي مديريت يكپارچه در دو سطح زير نياز به حمايت شوراي شهر مي باشد: </a:t>
            </a:r>
            <a:endParaRPr lang="fa-IR" sz="3200" dirty="0">
              <a:solidFill>
                <a:schemeClr val="tx1"/>
              </a:solidFill>
              <a:cs typeface="B Titr" pitchFamily="2" charset="-78"/>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1"/>
          <p:cNvSpPr>
            <a:spLocks noChangeArrowheads="1"/>
          </p:cNvSpPr>
          <p:nvPr/>
        </p:nvSpPr>
        <p:spPr bwMode="auto">
          <a:xfrm>
            <a:off x="1000100" y="1643050"/>
            <a:ext cx="7272808" cy="39241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0" fontAlgn="base" latinLnBrk="0" hangingPunct="0">
              <a:lnSpc>
                <a:spcPct val="150000"/>
              </a:lnSpc>
              <a:spcBef>
                <a:spcPct val="0"/>
              </a:spcBef>
              <a:spcAft>
                <a:spcPct val="0"/>
              </a:spcAft>
              <a:buClrTx/>
              <a:buSzTx/>
              <a:buFontTx/>
              <a:buChar char="•"/>
              <a:tabLst/>
            </a:pPr>
            <a:r>
              <a:rPr kumimoji="0" lang="fa-IR" sz="24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Calibri" pitchFamily="34" charset="0"/>
                <a:cs typeface="B Titr" pitchFamily="2" charset="-78"/>
              </a:rPr>
              <a:t>اجرائي شدن ماده 18 قانون شوراهاي</a:t>
            </a:r>
            <a:r>
              <a:rPr kumimoji="0" lang="fa-IR" sz="2400" b="1" i="0" u="none" strike="noStrike" normalizeH="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Calibri" pitchFamily="34" charset="0"/>
                <a:cs typeface="B Titr" pitchFamily="2" charset="-78"/>
              </a:rPr>
              <a:t> آموزش و پرورش</a:t>
            </a:r>
          </a:p>
          <a:p>
            <a:pPr marL="0" marR="0" lvl="0" indent="0" algn="just" defTabSz="914400" rtl="1" eaLnBrk="0" fontAlgn="base" latinLnBrk="0" hangingPunct="0">
              <a:lnSpc>
                <a:spcPct val="150000"/>
              </a:lnSpc>
              <a:spcBef>
                <a:spcPct val="0"/>
              </a:spcBef>
              <a:spcAft>
                <a:spcPct val="0"/>
              </a:spcAft>
              <a:buClrTx/>
              <a:buSzTx/>
              <a:buFontTx/>
              <a:buChar char="•"/>
              <a:tabLst/>
            </a:pPr>
            <a:r>
              <a:rPr lang="fa-IR" sz="2400" b="1"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cs typeface="B Titr" pitchFamily="2" charset="-78"/>
              </a:rPr>
              <a:t>اجرائي</a:t>
            </a: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cs typeface="B Titr" pitchFamily="2" charset="-78"/>
              </a:rPr>
              <a:t> شدن ماده 16 قانون تشكيل شوراهاي آموزش و پرورش و تبصره آن</a:t>
            </a:r>
          </a:p>
          <a:p>
            <a:pPr marL="0" marR="0" lvl="0" indent="0" algn="just" defTabSz="914400" rtl="1" eaLnBrk="0" fontAlgn="base" latinLnBrk="0" hangingPunct="0">
              <a:lnSpc>
                <a:spcPct val="150000"/>
              </a:lnSpc>
              <a:spcBef>
                <a:spcPct val="0"/>
              </a:spcBef>
              <a:spcAft>
                <a:spcPct val="0"/>
              </a:spcAft>
              <a:buClrTx/>
              <a:buSzTx/>
              <a:buFontTx/>
              <a:buChar char="•"/>
              <a:tabLst/>
            </a:pPr>
            <a:r>
              <a:rPr kumimoji="0" lang="fa-IR" sz="24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B Titr" pitchFamily="2" charset="-78"/>
              </a:rPr>
              <a:t>اجرائي شدن بند 3 ماده 13 قانون تشكيل</a:t>
            </a:r>
            <a:r>
              <a:rPr kumimoji="0" lang="fa-IR" sz="2400" b="1" i="0" u="none" strike="noStrike" normalizeH="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B Titr" pitchFamily="2" charset="-78"/>
              </a:rPr>
              <a:t> شوراهاي آموزش و پرورش</a:t>
            </a:r>
          </a:p>
          <a:p>
            <a:pPr marL="0" marR="0" lvl="0" indent="0" algn="just" defTabSz="914400" rtl="1" eaLnBrk="0" fontAlgn="base" latinLnBrk="0" hangingPunct="0">
              <a:lnSpc>
                <a:spcPct val="150000"/>
              </a:lnSpc>
              <a:spcBef>
                <a:spcPct val="0"/>
              </a:spcBef>
              <a:spcAft>
                <a:spcPct val="0"/>
              </a:spcAft>
              <a:buClrTx/>
              <a:buSzTx/>
              <a:buFontTx/>
              <a:buChar char="•"/>
              <a:tabLst/>
            </a:pPr>
            <a:r>
              <a:rPr lang="fa-IR" sz="2400" b="1"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B Titr" pitchFamily="2" charset="-78"/>
              </a:rPr>
              <a:t>مساعدت در اجرائي</a:t>
            </a: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B Titr" pitchFamily="2" charset="-78"/>
              </a:rPr>
              <a:t> شدن بند هـ تبصره 9 قانون بودجه 1396 كشور و ماده 6 قانون الحاق(2)</a:t>
            </a:r>
            <a:endParaRPr kumimoji="0" lang="fa-IR" sz="24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B Titr" pitchFamily="2" charset="-78"/>
            </a:endParaRPr>
          </a:p>
        </p:txBody>
      </p:sp>
      <p:sp>
        <p:nvSpPr>
          <p:cNvPr id="3" name="Rectangle 2"/>
          <p:cNvSpPr/>
          <p:nvPr/>
        </p:nvSpPr>
        <p:spPr>
          <a:xfrm>
            <a:off x="2143108" y="210901"/>
            <a:ext cx="1779653" cy="646331"/>
          </a:xfrm>
          <a:prstGeom prst="rect">
            <a:avLst/>
          </a:prstGeom>
          <a:noFill/>
        </p:spPr>
        <p:txBody>
          <a:bodyPr wrap="none" lIns="91440" tIns="45720" rIns="91440" bIns="45720">
            <a:spAutoFit/>
          </a:bodyPr>
          <a:lstStyle/>
          <a:p>
            <a:pPr lvl="0" fontAlgn="base">
              <a:spcBef>
                <a:spcPct val="0"/>
              </a:spcBef>
              <a:spcAft>
                <a:spcPct val="0"/>
              </a:spcAft>
            </a:pPr>
            <a:r>
              <a:rPr lang="fa-IR"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ea typeface="Calibri" pitchFamily="34" charset="0"/>
                <a:cs typeface="2  Titr" pitchFamily="2" charset="-78"/>
              </a:rPr>
              <a:t>انتظارات:</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
          <p:cNvSpPr>
            <a:spLocks noChangeArrowheads="1"/>
          </p:cNvSpPr>
          <p:nvPr/>
        </p:nvSpPr>
        <p:spPr bwMode="auto">
          <a:xfrm>
            <a:off x="571472" y="1571612"/>
            <a:ext cx="7992888"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50000"/>
              </a:lnSpc>
              <a:spcBef>
                <a:spcPct val="0"/>
              </a:spcBef>
              <a:spcAft>
                <a:spcPct val="0"/>
              </a:spcAft>
              <a:buClrTx/>
              <a:buSzTx/>
              <a:buFont typeface="Arial" pitchFamily="34" charset="0"/>
              <a:buChar char="•"/>
              <a:tabLst/>
            </a:pPr>
            <a:r>
              <a:rPr kumimoji="0" lang="fa-IR" sz="28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Calibri" pitchFamily="34" charset="0"/>
                <a:cs typeface="B Titr" pitchFamily="2" charset="-78"/>
              </a:rPr>
              <a:t>تخصيص اعتبار جهت نوسازي ناوگان حمل و نقل سرويس مدارس استثنايي.</a:t>
            </a:r>
            <a:endParaRPr kumimoji="0" lang="en-US" sz="11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B Titr" pitchFamily="2" charset="-78"/>
            </a:endParaRPr>
          </a:p>
          <a:p>
            <a:pPr marL="0" marR="0" lvl="0" indent="0" algn="justLow" defTabSz="914400" rtl="1" eaLnBrk="0" fontAlgn="base" latinLnBrk="0" hangingPunct="0">
              <a:lnSpc>
                <a:spcPct val="150000"/>
              </a:lnSpc>
              <a:spcBef>
                <a:spcPct val="0"/>
              </a:spcBef>
              <a:spcAft>
                <a:spcPct val="0"/>
              </a:spcAft>
              <a:buClrTx/>
              <a:buSzTx/>
              <a:buFont typeface="Arial" pitchFamily="34" charset="0"/>
              <a:buChar char="•"/>
              <a:tabLst/>
            </a:pPr>
            <a:r>
              <a:rPr kumimoji="0" lang="fa-IR" sz="28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Calibri" pitchFamily="34" charset="0"/>
                <a:cs typeface="B Titr" pitchFamily="2" charset="-78"/>
              </a:rPr>
              <a:t>هم‌افزايي</a:t>
            </a:r>
            <a:r>
              <a:rPr kumimoji="0" lang="fa-IR" sz="2800" b="1" i="0" u="none" strike="noStrike" normalizeH="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Calibri" pitchFamily="34" charset="0"/>
                <a:cs typeface="B Titr" pitchFamily="2" charset="-78"/>
              </a:rPr>
              <a:t> و هماهنگي افزون‌تر به منظور كيفيت‌بخشي و نظارت موثر و نيز هوشمندسازي ساماندهي حمل و نقل سرويس مدارس همانند سامانه ثبت‌نام سرويس. </a:t>
            </a:r>
            <a:endParaRPr kumimoji="0" lang="fa-IR" sz="32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B Titr" pitchFamily="2" charset="-78"/>
            </a:endParaRPr>
          </a:p>
        </p:txBody>
      </p:sp>
      <p:sp>
        <p:nvSpPr>
          <p:cNvPr id="4" name="Rectangle 3"/>
          <p:cNvSpPr/>
          <p:nvPr/>
        </p:nvSpPr>
        <p:spPr>
          <a:xfrm>
            <a:off x="2143108" y="210901"/>
            <a:ext cx="1779653" cy="646331"/>
          </a:xfrm>
          <a:prstGeom prst="rect">
            <a:avLst/>
          </a:prstGeom>
          <a:noFill/>
        </p:spPr>
        <p:txBody>
          <a:bodyPr wrap="none" lIns="91440" tIns="45720" rIns="91440" bIns="45720">
            <a:spAutoFit/>
          </a:bodyPr>
          <a:lstStyle/>
          <a:p>
            <a:pPr lvl="0" fontAlgn="base">
              <a:spcBef>
                <a:spcPct val="0"/>
              </a:spcBef>
              <a:spcAft>
                <a:spcPct val="0"/>
              </a:spcAft>
            </a:pPr>
            <a:r>
              <a:rPr lang="fa-IR"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ea typeface="Calibri" pitchFamily="34" charset="0"/>
                <a:cs typeface="2  Titr" pitchFamily="2" charset="-78"/>
              </a:rPr>
              <a:t>انتظارات:</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0100" y="1785926"/>
            <a:ext cx="7143800" cy="2308324"/>
          </a:xfrm>
          <a:prstGeom prst="rect">
            <a:avLst/>
          </a:prstGeom>
          <a:noFill/>
        </p:spPr>
        <p:txBody>
          <a:bodyPr wrap="square" rtlCol="1">
            <a:spAutoFit/>
          </a:bodyPr>
          <a:lstStyle/>
          <a:p>
            <a:pPr algn="ctr"/>
            <a:r>
              <a:rPr lang="fa-IR"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rPr>
              <a:t>از بذل عنايت، توجه و اهتمام اعضاي محترم شوراي اسلامي شهر تهران به ويژه هيات رئيسه محترم و جناب آقاي مهندس هاشمي كمال تقدير و تشكر را تقديم مي‌نمايد. </a:t>
            </a:r>
            <a:endParaRPr lang="fa-IR"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itchFamily="2" charset="-7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00232" y="314246"/>
            <a:ext cx="2151551" cy="400110"/>
          </a:xfrm>
          <a:prstGeom prst="rect">
            <a:avLst/>
          </a:prstGeom>
          <a:noFill/>
        </p:spPr>
        <p:txBody>
          <a:bodyPr wrap="none" rtlCol="1">
            <a:spAutoFit/>
          </a:bodyPr>
          <a:lstStyle/>
          <a:p>
            <a:r>
              <a:rPr lang="fa-IR" sz="2000" dirty="0" smtClean="0">
                <a:cs typeface="B Titr" pitchFamily="2" charset="-78"/>
              </a:rPr>
              <a:t>نقشه پراكندگي مناطق</a:t>
            </a:r>
            <a:endParaRPr lang="fa-IR" sz="2000" dirty="0">
              <a:cs typeface="B Titr" pitchFamily="2" charset="-78"/>
            </a:endParaRPr>
          </a:p>
        </p:txBody>
      </p:sp>
      <p:pic>
        <p:nvPicPr>
          <p:cNvPr id="73729"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61950" y="452438"/>
            <a:ext cx="8420100" cy="5953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4071934" y="1571612"/>
          <a:ext cx="5143536" cy="1785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3929058" y="4286256"/>
          <a:ext cx="5143536" cy="17859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p:cNvGraphicFramePr/>
          <p:nvPr/>
        </p:nvGraphicFramePr>
        <p:xfrm>
          <a:off x="571472" y="1500174"/>
          <a:ext cx="3714776" cy="178595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0" name="Diagram 9"/>
          <p:cNvGraphicFramePr/>
          <p:nvPr/>
        </p:nvGraphicFramePr>
        <p:xfrm>
          <a:off x="642910" y="4214818"/>
          <a:ext cx="3714776" cy="178595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2" name="TextBox 11"/>
          <p:cNvSpPr txBox="1"/>
          <p:nvPr/>
        </p:nvSpPr>
        <p:spPr>
          <a:xfrm>
            <a:off x="1785918" y="121302"/>
            <a:ext cx="2577950" cy="707886"/>
          </a:xfrm>
          <a:prstGeom prst="rect">
            <a:avLst/>
          </a:prstGeom>
          <a:noFill/>
        </p:spPr>
        <p:txBody>
          <a:bodyPr wrap="none" rtlCol="1">
            <a:spAutoFit/>
          </a:bodyPr>
          <a:lstStyle/>
          <a:p>
            <a:pPr algn="ctr"/>
            <a:r>
              <a:rPr lang="fa-IR" sz="2000" dirty="0" smtClean="0">
                <a:cs typeface="B Titr" pitchFamily="2" charset="-78"/>
              </a:rPr>
              <a:t>از نگاه آمار</a:t>
            </a:r>
          </a:p>
          <a:p>
            <a:pPr algn="ctr"/>
            <a:r>
              <a:rPr lang="fa-IR" sz="2000" dirty="0" smtClean="0">
                <a:cs typeface="B Titr" pitchFamily="2" charset="-78"/>
              </a:rPr>
              <a:t> عوامل آموزشي و پرورشي</a:t>
            </a:r>
            <a:endParaRPr lang="fa-IR" sz="2000" dirty="0">
              <a:cs typeface="B Titr" pitchFamily="2" charset="-78"/>
            </a:endParaRPr>
          </a:p>
        </p:txBody>
      </p:sp>
      <p:cxnSp>
        <p:nvCxnSpPr>
          <p:cNvPr id="14" name="Straight Connector 13"/>
          <p:cNvCxnSpPr/>
          <p:nvPr/>
        </p:nvCxnSpPr>
        <p:spPr>
          <a:xfrm rot="5400000">
            <a:off x="1842652" y="3856834"/>
            <a:ext cx="5286412"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rot="10800000">
            <a:off x="714348" y="3786190"/>
            <a:ext cx="7715304" cy="1588"/>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TotalTime>
  <Words>4610</Words>
  <Application>Microsoft Office PowerPoint</Application>
  <PresentationFormat>On-screen Show (4:3)</PresentationFormat>
  <Paragraphs>1333</Paragraphs>
  <Slides>75</Slides>
  <Notes>75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77" baseType="lpstr">
      <vt:lpstr>Office Theme</vt:lpstr>
      <vt:lpstr>Slide</vt:lpstr>
      <vt:lpstr>Slide 1</vt:lpstr>
      <vt:lpstr>Slide 2</vt:lpstr>
      <vt:lpstr>Slide 3</vt:lpstr>
      <vt:lpstr>Slide 4</vt:lpstr>
      <vt:lpstr>عوامل اصلي موثر در تربيت</vt:lpstr>
      <vt:lpstr>مدل مفهومي مدرسه درطراز سند تحول </vt:lpstr>
      <vt:lpstr>چرخش هاي اثر بخش در مدرسه ‌‌</vt:lpstr>
      <vt:lpstr>Slide 8</vt:lpstr>
      <vt:lpstr>Slide 9</vt:lpstr>
      <vt:lpstr>Slide 10</vt:lpstr>
      <vt:lpstr>Slide 11</vt:lpstr>
      <vt:lpstr>Slide 12</vt:lpstr>
      <vt:lpstr>Slide 13</vt:lpstr>
      <vt:lpstr>توزيع درصدي دانش‌آموزان  به تفكيك دوره تحصيلي  سال تحصيلي 97-1396</vt:lpstr>
      <vt:lpstr>توزيع درصدي كلاس هاي  مدارس دولتي به تفكيك تراكم</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بررسی وضعیت فضای آموزشی شهر تهران</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نمودار املاك مستحق للغير</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راهبري معلمان در اجراي برنامه آموزش  آداب و مهارتهاي زندگي   با مشاركت فعال حوزه هاي مر تبط با شهرداري   كمك و اجراي برنامه هاي زير: </vt:lpstr>
      <vt:lpstr>تقويت برنامه شهاب</vt:lpstr>
      <vt:lpstr>  بمنظور بهبود سطح پوشش پيش دبستاني و با توجه به ضرورت اجراي مديريت يكپارچه در دو سطح زير نياز به حمايت شوراي شهر مي باشد: </vt:lpstr>
      <vt:lpstr>Slide 73</vt:lpstr>
      <vt:lpstr>Slide 74</vt:lpstr>
      <vt:lpstr>Slide 75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s-mosavi</dc:creator>
  <cp:lastModifiedBy>namaz5</cp:lastModifiedBy>
  <cp:revision>106</cp:revision>
  <dcterms:created xsi:type="dcterms:W3CDTF">2017-10-23T05:51:14Z</dcterms:created>
  <dcterms:modified xsi:type="dcterms:W3CDTF">2017-10-24T03:34:27Z</dcterms:modified>
</cp:coreProperties>
</file>